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3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4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13.xml" ContentType="application/vnd.openxmlformats-officedocument.presentationml.notesSlide+xml"/>
  <Override PartName="/ppt/charts/chart3.xml" ContentType="application/vnd.openxmlformats-officedocument.drawingml.chart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charts/chart4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5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4229" r:id="rId4"/>
    <p:sldMasterId id="2147484310" r:id="rId5"/>
    <p:sldMasterId id="2147484341" r:id="rId6"/>
    <p:sldMasterId id="2147484366" r:id="rId7"/>
    <p:sldMasterId id="2147484393" r:id="rId8"/>
  </p:sldMasterIdLst>
  <p:notesMasterIdLst>
    <p:notesMasterId r:id="rId58"/>
  </p:notesMasterIdLst>
  <p:handoutMasterIdLst>
    <p:handoutMasterId r:id="rId59"/>
  </p:handoutMasterIdLst>
  <p:sldIdLst>
    <p:sldId id="1409" r:id="rId9"/>
    <p:sldId id="1410" r:id="rId10"/>
    <p:sldId id="1411" r:id="rId11"/>
    <p:sldId id="1412" r:id="rId12"/>
    <p:sldId id="1413" r:id="rId13"/>
    <p:sldId id="1414" r:id="rId14"/>
    <p:sldId id="1415" r:id="rId15"/>
    <p:sldId id="1416" r:id="rId16"/>
    <p:sldId id="1417" r:id="rId17"/>
    <p:sldId id="1418" r:id="rId18"/>
    <p:sldId id="1419" r:id="rId19"/>
    <p:sldId id="1420" r:id="rId20"/>
    <p:sldId id="1421" r:id="rId21"/>
    <p:sldId id="1422" r:id="rId22"/>
    <p:sldId id="1423" r:id="rId23"/>
    <p:sldId id="1424" r:id="rId24"/>
    <p:sldId id="1425" r:id="rId25"/>
    <p:sldId id="1426" r:id="rId26"/>
    <p:sldId id="1427" r:id="rId27"/>
    <p:sldId id="1428" r:id="rId28"/>
    <p:sldId id="1429" r:id="rId29"/>
    <p:sldId id="1430" r:id="rId30"/>
    <p:sldId id="1431" r:id="rId31"/>
    <p:sldId id="1432" r:id="rId32"/>
    <p:sldId id="1433" r:id="rId33"/>
    <p:sldId id="1434" r:id="rId34"/>
    <p:sldId id="1435" r:id="rId35"/>
    <p:sldId id="1436" r:id="rId36"/>
    <p:sldId id="1437" r:id="rId37"/>
    <p:sldId id="1438" r:id="rId38"/>
    <p:sldId id="1439" r:id="rId39"/>
    <p:sldId id="1440" r:id="rId40"/>
    <p:sldId id="1441" r:id="rId41"/>
    <p:sldId id="1442" r:id="rId42"/>
    <p:sldId id="1443" r:id="rId43"/>
    <p:sldId id="1444" r:id="rId44"/>
    <p:sldId id="1445" r:id="rId45"/>
    <p:sldId id="1446" r:id="rId46"/>
    <p:sldId id="1447" r:id="rId47"/>
    <p:sldId id="1448" r:id="rId48"/>
    <p:sldId id="1449" r:id="rId49"/>
    <p:sldId id="1450" r:id="rId50"/>
    <p:sldId id="1451" r:id="rId51"/>
    <p:sldId id="1452" r:id="rId52"/>
    <p:sldId id="1453" r:id="rId53"/>
    <p:sldId id="1454" r:id="rId54"/>
    <p:sldId id="1455" r:id="rId55"/>
    <p:sldId id="1407" r:id="rId56"/>
    <p:sldId id="1392" r:id="rId57"/>
  </p:sldIdLst>
  <p:sldSz cx="12436475" cy="6994525"/>
  <p:notesSz cx="6858000" cy="9144000"/>
  <p:defaultTextStyle>
    <a:defPPr>
      <a:defRPr lang="en-US"/>
    </a:defPPr>
    <a:lvl1pPr marL="0" algn="l" defTabSz="93274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66371" algn="l" defTabSz="93274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32742" algn="l" defTabSz="93274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99113" algn="l" defTabSz="93274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65484" algn="l" defTabSz="93274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331856" algn="l" defTabSz="93274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98226" algn="l" defTabSz="93274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64597" algn="l" defTabSz="93274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730969" algn="l" defTabSz="932742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Saku Uchikawa" initials="SU" lastIdx="11" clrIdx="0"/>
  <p:cmAuthor id="1" name="Mary Feil-Jacobs" initials="MFJ" lastIdx="43" clrIdx="1"/>
  <p:cmAuthor id="2" name="Monica Lueder" initials="ML" lastIdx="22" clrIdx="2">
    <p:extLst>
      <p:ext uri="{19B8F6BF-5375-455C-9EA6-DF929625EA0E}">
        <p15:presenceInfo xmlns:p15="http://schemas.microsoft.com/office/powerpoint/2012/main" userId="S-1-5-21-2127521184-1604012920-1887927527-2598260" providerId="AD"/>
      </p:ext>
    </p:extLst>
  </p:cmAuthor>
  <p:cmAuthor id="3" name="Mary Feil-Jacobs" initials="MF" lastIdx="22" clrIdx="3">
    <p:extLst>
      <p:ext uri="{19B8F6BF-5375-455C-9EA6-DF929625EA0E}">
        <p15:presenceInfo xmlns:p15="http://schemas.microsoft.com/office/powerpoint/2012/main" userId="S-1-5-21-2127521184-1604012920-1887927527-65006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92929"/>
    <a:srgbClr val="FFFFFF"/>
    <a:srgbClr val="BAD80A"/>
    <a:srgbClr val="A80000"/>
    <a:srgbClr val="5C2D91"/>
    <a:srgbClr val="0078D7"/>
    <a:srgbClr val="107C10"/>
    <a:srgbClr val="000000"/>
    <a:srgbClr val="D83B01"/>
    <a:srgbClr val="00205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16" autoAdjust="0"/>
    <p:restoredTop sz="96215" autoAdjust="0"/>
  </p:normalViewPr>
  <p:slideViewPr>
    <p:cSldViewPr>
      <p:cViewPr varScale="1">
        <p:scale>
          <a:sx n="108" d="100"/>
          <a:sy n="108" d="100"/>
        </p:scale>
        <p:origin x="408" y="96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75" d="100"/>
        <a:sy n="75" d="100"/>
      </p:scale>
      <p:origin x="0" y="-5490"/>
    </p:cViewPr>
  </p:sorterViewPr>
  <p:notesViewPr>
    <p:cSldViewPr showGuides="1">
      <p:cViewPr varScale="1">
        <p:scale>
          <a:sx n="81" d="100"/>
          <a:sy n="81" d="100"/>
        </p:scale>
        <p:origin x="3894" y="8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63" Type="http://schemas.openxmlformats.org/officeDocument/2006/relationships/theme" Target="theme/theme1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slide" Target="slides/slide45.xml"/><Relationship Id="rId58" Type="http://schemas.openxmlformats.org/officeDocument/2006/relationships/notesMaster" Target="notesMasters/notesMaster1.xml"/><Relationship Id="rId5" Type="http://schemas.openxmlformats.org/officeDocument/2006/relationships/slideMaster" Target="slideMasters/slideMaster2.xml"/><Relationship Id="rId61" Type="http://schemas.openxmlformats.org/officeDocument/2006/relationships/presProps" Target="presProps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slide" Target="slides/slide48.xml"/><Relationship Id="rId64" Type="http://schemas.openxmlformats.org/officeDocument/2006/relationships/tableStyles" Target="tableStyles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43.xml"/><Relationship Id="rId3" Type="http://schemas.openxmlformats.org/officeDocument/2006/relationships/customXml" Target="../customXml/item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handoutMaster" Target="handoutMasters/handoutMaster1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slide" Target="slides/slide49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commentAuthors" Target="comment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christina.rendleman\AppData\Local\Microsoft\Windows\Temporary%20Internet%20Files\Content.Outlook\D53SSJW6\RMC%20IM%20Social%20Media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christina.rendleman\Desktop\Copy%20of%20Copy%20of%20MASTER%20Skype%20for%20Business%20Survey%20Results%20Archived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8441108923884498E-2"/>
          <c:y val="6.9957801490033639E-2"/>
          <c:w val="0.92822555774278204"/>
          <c:h val="0.759599464242297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Legacy Conferencing</c:v>
                </c:pt>
              </c:strCache>
            </c:strRef>
          </c:tx>
          <c:spPr>
            <a:ln w="38100" cap="sq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Sheet1!$A$2:$A$7</c:f>
              <c:numCache>
                <c:formatCode>General</c:formatCode>
                <c:ptCount val="6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</c:numCache>
            </c:numRef>
          </c:cat>
          <c:val>
            <c:numRef>
              <c:f>Sheet1!$B$2:$B$7</c:f>
              <c:numCache>
                <c:formatCode>General</c:formatCode>
                <c:ptCount val="6"/>
                <c:pt idx="0">
                  <c:v>47.6</c:v>
                </c:pt>
                <c:pt idx="1">
                  <c:v>42.6</c:v>
                </c:pt>
                <c:pt idx="2">
                  <c:v>21</c:v>
                </c:pt>
                <c:pt idx="3">
                  <c:v>0.3</c:v>
                </c:pt>
                <c:pt idx="4">
                  <c:v>0.2</c:v>
                </c:pt>
                <c:pt idx="5">
                  <c:v>0.1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6E6-48F3-ABA0-2E5D4730CC0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SFB Conferencing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Pt>
            <c:idx val="5"/>
            <c:bubble3D val="0"/>
            <c:spPr>
              <a:ln w="38100" cap="rnd">
                <a:solidFill>
                  <a:schemeClr val="accent1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76E6-48F3-ABA0-2E5D4730CC07}"/>
              </c:ext>
            </c:extLst>
          </c:dPt>
          <c:cat>
            <c:numRef>
              <c:f>Sheet1!$A$2:$A$7</c:f>
              <c:numCache>
                <c:formatCode>General</c:formatCode>
                <c:ptCount val="6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</c:numCache>
            </c:numRef>
          </c:cat>
          <c:val>
            <c:numRef>
              <c:f>Sheet1!$C$2:$C$7</c:f>
              <c:numCache>
                <c:formatCode>General</c:formatCode>
                <c:ptCount val="6"/>
                <c:pt idx="0">
                  <c:v>10.8</c:v>
                </c:pt>
                <c:pt idx="1">
                  <c:v>29.7</c:v>
                </c:pt>
                <c:pt idx="2">
                  <c:v>57</c:v>
                </c:pt>
                <c:pt idx="3">
                  <c:v>104.2</c:v>
                </c:pt>
                <c:pt idx="4">
                  <c:v>166.2</c:v>
                </c:pt>
                <c:pt idx="5">
                  <c:v>180.6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6E6-48F3-ABA0-2E5D4730CC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83901616"/>
        <c:axId val="281790296"/>
      </c:lineChart>
      <c:catAx>
        <c:axId val="1839016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accent4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81790296"/>
        <c:crosses val="autoZero"/>
        <c:auto val="1"/>
        <c:lblAlgn val="ctr"/>
        <c:lblOffset val="100"/>
        <c:noMultiLvlLbl val="0"/>
      </c:catAx>
      <c:valAx>
        <c:axId val="28179029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accent4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9016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"/>
          <c:y val="4.374597481152305E-2"/>
          <c:w val="0.99980627132924804"/>
          <c:h val="0.790483967095454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SFB Peer to Peer (P2P) Audio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</c:numCache>
            </c:numRef>
          </c:cat>
          <c:val>
            <c:numRef>
              <c:f>Sheet1!$B$2:$B$7</c:f>
              <c:numCache>
                <c:formatCode>General</c:formatCode>
                <c:ptCount val="6"/>
                <c:pt idx="0">
                  <c:v>2.8</c:v>
                </c:pt>
                <c:pt idx="1">
                  <c:v>20.399999999999999</c:v>
                </c:pt>
                <c:pt idx="2">
                  <c:v>28.1</c:v>
                </c:pt>
                <c:pt idx="3">
                  <c:v>24.2</c:v>
                </c:pt>
                <c:pt idx="4">
                  <c:v>40.200000000000003</c:v>
                </c:pt>
                <c:pt idx="5">
                  <c:v>62.9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DE-4176-BFD5-DBB7F6A42D4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SFB Enterprise Voice Audio</c:v>
                </c:pt>
              </c:strCache>
            </c:strRef>
          </c:tx>
          <c:spPr>
            <a:solidFill>
              <a:schemeClr val="accent5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</c:numCache>
            </c:numRef>
          </c:cat>
          <c:val>
            <c:numRef>
              <c:f>Sheet1!$C$2:$C$7</c:f>
              <c:numCache>
                <c:formatCode>General</c:formatCode>
                <c:ptCount val="6"/>
                <c:pt idx="0">
                  <c:v>2.2999999999999998</c:v>
                </c:pt>
                <c:pt idx="1">
                  <c:v>2.5</c:v>
                </c:pt>
                <c:pt idx="2">
                  <c:v>12.4</c:v>
                </c:pt>
                <c:pt idx="3">
                  <c:v>12.6</c:v>
                </c:pt>
                <c:pt idx="4" formatCode="0.0">
                  <c:v>17.7</c:v>
                </c:pt>
                <c:pt idx="5">
                  <c:v>5.8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0DE-4176-BFD5-DBB7F6A42D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84249808"/>
        <c:axId val="284250200"/>
      </c:barChart>
      <c:catAx>
        <c:axId val="28424980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solidFill>
              <a:schemeClr val="accent4"/>
            </a:solidFill>
          </a:ln>
        </c:spPr>
        <c:txPr>
          <a:bodyPr/>
          <a:lstStyle/>
          <a:p>
            <a:pPr>
              <a:defRPr sz="1200">
                <a:solidFill>
                  <a:schemeClr val="tx1"/>
                </a:solidFill>
              </a:defRPr>
            </a:pPr>
            <a:endParaRPr lang="en-US"/>
          </a:p>
        </c:txPr>
        <c:crossAx val="284250200"/>
        <c:crosses val="autoZero"/>
        <c:auto val="1"/>
        <c:lblAlgn val="ctr"/>
        <c:lblOffset val="100"/>
        <c:noMultiLvlLbl val="0"/>
      </c:catAx>
      <c:valAx>
        <c:axId val="28425020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84249808"/>
        <c:crosses val="autoZero"/>
        <c:crossBetween val="between"/>
      </c:valAx>
    </c:plotArea>
    <c:plotVisOnly val="1"/>
    <c:dispBlanksAs val="gap"/>
    <c:showDLblsOverMax val="0"/>
  </c:chart>
  <c:spPr>
    <a:effectLst/>
  </c:spPr>
  <c:txPr>
    <a:bodyPr/>
    <a:lstStyle/>
    <a:p>
      <a:pPr>
        <a:defRPr sz="1200">
          <a:solidFill>
            <a:schemeClr val="tx2"/>
          </a:solidFill>
        </a:defRPr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"/>
          <c:y val="4.374597481152305E-2"/>
          <c:w val="0.99980627132924804"/>
          <c:h val="0.790483967095454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Sharing</c:v>
                </c:pt>
              </c:strCache>
            </c:strRef>
          </c:tx>
          <c:spPr>
            <a:solidFill>
              <a:schemeClr val="accent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</c:numCache>
            </c:numRef>
          </c:cat>
          <c:val>
            <c:numRef>
              <c:f>Sheet1!$B$2:$B$7</c:f>
              <c:numCache>
                <c:formatCode>General</c:formatCode>
                <c:ptCount val="6"/>
                <c:pt idx="0">
                  <c:v>9.6999999999999993</c:v>
                </c:pt>
                <c:pt idx="1">
                  <c:v>22.8</c:v>
                </c:pt>
                <c:pt idx="2">
                  <c:v>26.1</c:v>
                </c:pt>
                <c:pt idx="3">
                  <c:v>33.200000000000003</c:v>
                </c:pt>
                <c:pt idx="4">
                  <c:v>66.3</c:v>
                </c:pt>
                <c:pt idx="5">
                  <c:v>86.2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40-496F-93C4-66669E80B6C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Video</c:v>
                </c:pt>
              </c:strCache>
            </c:strRef>
          </c:tx>
          <c:spPr>
            <a:solidFill>
              <a:srgbClr val="00BCF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</c:numCache>
            </c:numRef>
          </c:cat>
          <c:val>
            <c:numRef>
              <c:f>Sheet1!$C$2:$C$7</c:f>
              <c:numCache>
                <c:formatCode>General</c:formatCode>
                <c:ptCount val="6"/>
                <c:pt idx="0">
                  <c:v>0.2</c:v>
                </c:pt>
                <c:pt idx="1">
                  <c:v>2.9</c:v>
                </c:pt>
                <c:pt idx="2">
                  <c:v>3.5</c:v>
                </c:pt>
                <c:pt idx="3">
                  <c:v>8.6</c:v>
                </c:pt>
                <c:pt idx="4" formatCode="0.0">
                  <c:v>11.1</c:v>
                </c:pt>
                <c:pt idx="5">
                  <c:v>9.1999999999999993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40-496F-93C4-66669E80B6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87838280"/>
        <c:axId val="287835928"/>
      </c:barChart>
      <c:catAx>
        <c:axId val="2878382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>
            <a:solidFill>
              <a:schemeClr val="accent4"/>
            </a:solidFill>
          </a:ln>
        </c:spPr>
        <c:txPr>
          <a:bodyPr/>
          <a:lstStyle/>
          <a:p>
            <a:pPr>
              <a:defRPr sz="1200">
                <a:solidFill>
                  <a:schemeClr val="tx1"/>
                </a:solidFill>
              </a:defRPr>
            </a:pPr>
            <a:endParaRPr lang="en-US"/>
          </a:p>
        </c:txPr>
        <c:crossAx val="287835928"/>
        <c:crosses val="autoZero"/>
        <c:auto val="1"/>
        <c:lblAlgn val="ctr"/>
        <c:lblOffset val="100"/>
        <c:noMultiLvlLbl val="0"/>
      </c:catAx>
      <c:valAx>
        <c:axId val="2878359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87838280"/>
        <c:crosses val="autoZero"/>
        <c:crossBetween val="between"/>
      </c:valAx>
    </c:plotArea>
    <c:plotVisOnly val="1"/>
    <c:dispBlanksAs val="gap"/>
    <c:showDLblsOverMax val="0"/>
  </c:chart>
  <c:spPr>
    <a:effectLst/>
  </c:spPr>
  <c:txPr>
    <a:bodyPr/>
    <a:lstStyle/>
    <a:p>
      <a:pPr>
        <a:defRPr sz="1200">
          <a:solidFill>
            <a:schemeClr val="tx2"/>
          </a:solidFill>
        </a:defRPr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pivotSource>
    <c:name>[Copy of RMC IM Social Media2.xlsx]Sheet1!PivotTable1</c:name>
    <c:fmtId val="-1"/>
  </c:pivotSource>
  <c:chart>
    <c:autoTitleDeleted val="1"/>
    <c:pivotFmts>
      <c:pivotFmt>
        <c:idx val="0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  <c:marker>
          <c:symbol val="none"/>
        </c:marker>
        <c:dLbl>
          <c:idx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lIns="38100" tIns="19050" rIns="38100" bIns="19050" anchor="ctr" anchorCtr="1">
              <a:spAutoFit/>
            </a:bodyPr>
            <a:lstStyle/>
            <a:p>
              <a:pPr>
                <a:defRPr sz="900" b="0" i="0" u="none" strike="noStrike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  <c:dLblPos val="outEnd"/>
          <c:showLegendKey val="0"/>
          <c:showVal val="0"/>
          <c:showCatName val="0"/>
          <c:showSerName val="0"/>
          <c:showPercent val="1"/>
          <c:showBubbleSize val="0"/>
          <c:extLst>
            <c:ext xmlns:c15="http://schemas.microsoft.com/office/drawing/2012/chart" uri="{CE6537A1-D6FC-4f65-9D91-7224C49458BB}"/>
          </c:extLst>
        </c:dLbl>
      </c:pivotFmt>
      <c:pivotFmt>
        <c:idx val="1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  <c:marker>
          <c:symbol val="none"/>
        </c:marker>
        <c:dLbl>
          <c:idx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lIns="38100" tIns="19050" rIns="38100" bIns="19050" anchor="ctr" anchorCtr="1">
              <a:spAutoFit/>
            </a:bodyPr>
            <a:lstStyle/>
            <a:p>
              <a:pPr>
                <a:defRPr sz="900" b="0" i="0" u="none" strike="noStrike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  <c:dLblPos val="outEnd"/>
          <c:showLegendKey val="0"/>
          <c:showVal val="0"/>
          <c:showCatName val="0"/>
          <c:showSerName val="0"/>
          <c:showPercent val="1"/>
          <c:showBubbleSize val="0"/>
          <c:extLst>
            <c:ext xmlns:c15="http://schemas.microsoft.com/office/drawing/2012/chart" uri="{CE6537A1-D6FC-4f65-9D91-7224C49458BB}"/>
          </c:extLst>
        </c:dLbl>
      </c:pivotFmt>
      <c:pivotFmt>
        <c:idx val="2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3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4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5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6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7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8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9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10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  <c:marker>
          <c:symbol val="none"/>
        </c:marker>
        <c:dLbl>
          <c:idx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lIns="38100" tIns="19050" rIns="38100" bIns="19050" anchor="ctr" anchorCtr="1">
              <a:spAutoFit/>
            </a:bodyPr>
            <a:lstStyle/>
            <a:p>
              <a:pPr>
                <a:defRPr sz="900" b="0" i="0" u="none" strike="noStrike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  <c:dLblPos val="outEnd"/>
          <c:showLegendKey val="0"/>
          <c:showVal val="0"/>
          <c:showCatName val="0"/>
          <c:showSerName val="0"/>
          <c:showPercent val="1"/>
          <c:showBubbleSize val="0"/>
          <c:extLst>
            <c:ext xmlns:c15="http://schemas.microsoft.com/office/drawing/2012/chart" uri="{CE6537A1-D6FC-4f65-9D91-7224C49458BB}"/>
          </c:extLst>
        </c:dLbl>
      </c:pivotFmt>
      <c:pivotFmt>
        <c:idx val="11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12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13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14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15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16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17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  <c:pivotFmt>
        <c:idx val="18"/>
        <c:spPr>
          <a:solidFill>
            <a:schemeClr val="accent1"/>
          </a:solidFill>
          <a:ln w="19050">
            <a:solidFill>
              <a:schemeClr val="lt1"/>
            </a:solidFill>
          </a:ln>
          <a:effectLst/>
        </c:spPr>
      </c:pivotFmt>
    </c:pivotFmts>
    <c:plotArea>
      <c:layout/>
      <c:doughnutChart>
        <c:varyColors val="1"/>
        <c:ser>
          <c:idx val="0"/>
          <c:order val="0"/>
          <c:tx>
            <c:strRef>
              <c:f>Sheet1!$B$7</c:f>
              <c:strCache>
                <c:ptCount val="1"/>
                <c:pt idx="0">
                  <c:v>Total</c:v>
                </c:pt>
              </c:strCache>
            </c:strRef>
          </c:tx>
          <c:spPr>
            <a:ln w="3175">
              <a:solidFill>
                <a:schemeClr val="bg2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3175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200-42B3-9E00-E8A8C33FA2EF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3175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200-42B3-9E00-E8A8C33FA2EF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3175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D200-42B3-9E00-E8A8C33FA2EF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3175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D200-42B3-9E00-E8A8C33FA2EF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3175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D200-42B3-9E00-E8A8C33FA2EF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3175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D200-42B3-9E00-E8A8C33FA2EF}"/>
              </c:ext>
            </c:extLst>
          </c:dPt>
          <c:dPt>
            <c:idx val="6"/>
            <c:bubble3D val="0"/>
            <c:spPr>
              <a:solidFill>
                <a:srgbClr val="A80000"/>
              </a:solidFill>
              <a:ln w="3175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D200-42B3-9E00-E8A8C33FA2EF}"/>
              </c:ext>
            </c:extLst>
          </c:dPt>
          <c:dPt>
            <c:idx val="7"/>
            <c:bubble3D val="0"/>
            <c:spPr>
              <a:solidFill>
                <a:srgbClr val="002050"/>
              </a:solidFill>
              <a:ln w="3175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D200-42B3-9E00-E8A8C33FA2EF}"/>
              </c:ext>
            </c:extLst>
          </c:dPt>
          <c:dLbls>
            <c:dLbl>
              <c:idx val="7"/>
              <c:layout>
                <c:manualLayout>
                  <c:x val="-1.8677212183424931E-3"/>
                  <c:y val="-6.4184131526369412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D200-42B3-9E00-E8A8C33FA2E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Sheet1!$A$8:$A$16</c:f>
              <c:strCache>
                <c:ptCount val="8"/>
                <c:pt idx="0">
                  <c:v>Audio Device</c:v>
                </c:pt>
                <c:pt idx="1">
                  <c:v>Configuration</c:v>
                </c:pt>
                <c:pt idx="2">
                  <c:v>Drivers update</c:v>
                </c:pt>
                <c:pt idx="3">
                  <c:v>Machine Replacement</c:v>
                </c:pt>
                <c:pt idx="4">
                  <c:v>Network Connectivity</c:v>
                </c:pt>
                <c:pt idx="5">
                  <c:v>Outage</c:v>
                </c:pt>
                <c:pt idx="6">
                  <c:v>Policy</c:v>
                </c:pt>
                <c:pt idx="7">
                  <c:v>User Education</c:v>
                </c:pt>
              </c:strCache>
            </c:strRef>
          </c:cat>
          <c:val>
            <c:numRef>
              <c:f>Sheet1!$B$8:$B$16</c:f>
              <c:numCache>
                <c:formatCode>General</c:formatCode>
                <c:ptCount val="8"/>
                <c:pt idx="0">
                  <c:v>4</c:v>
                </c:pt>
                <c:pt idx="1">
                  <c:v>2</c:v>
                </c:pt>
                <c:pt idx="2">
                  <c:v>5</c:v>
                </c:pt>
                <c:pt idx="3">
                  <c:v>6</c:v>
                </c:pt>
                <c:pt idx="4">
                  <c:v>3</c:v>
                </c:pt>
                <c:pt idx="5">
                  <c:v>6</c:v>
                </c:pt>
                <c:pt idx="6">
                  <c:v>7</c:v>
                </c:pt>
                <c:pt idx="7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D200-42B3-9E00-E8A8C33FA2E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extLst>
    <c:ext xmlns:c14="http://schemas.microsoft.com/office/drawing/2007/8/2/chart" uri="{781A3756-C4B2-4CAC-9D66-4F8BD8637D16}">
      <c14:pivotOptions>
        <c14:dropZoneFilter val="1"/>
        <c14:dropZoneData val="1"/>
        <c14:dropZoneSeries val="1"/>
        <c14:dropZonesVisible val="1"/>
      </c14:pivotOptions>
    </c:ext>
  </c:extLst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pivotSource>
    <c:name>[Copy of Copy of MASTER Skype for Business Survey Results Archived.xlsx]Sheet3!PivotTable2</c:name>
    <c:fmtId val="-1"/>
  </c:pivotSource>
  <c:chart>
    <c:autoTitleDeleted val="0"/>
    <c:pivotFmts>
      <c:pivotFmt>
        <c:idx val="0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1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2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3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4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5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6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7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8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9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10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11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12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13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14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15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16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17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18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19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20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21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22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23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24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  <c:pivotFmt>
        <c:idx val="25"/>
        <c:spPr>
          <a:solidFill>
            <a:schemeClr val="accent1"/>
          </a:solidFill>
          <a:ln>
            <a:noFill/>
          </a:ln>
          <a:effectLst/>
        </c:spPr>
        <c:marker>
          <c:symbol val="none"/>
        </c:marker>
      </c:pivotFmt>
    </c:pivotFmts>
    <c:plotArea>
      <c:layout>
        <c:manualLayout>
          <c:layoutTarget val="inner"/>
          <c:xMode val="edge"/>
          <c:yMode val="edge"/>
          <c:x val="0.11977592208582913"/>
          <c:y val="5.1359158028243763E-2"/>
          <c:w val="0.64079015781308879"/>
          <c:h val="0.8223425351224272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Sheet3!$B$4:$B$5</c:f>
              <c:strCache>
                <c:ptCount val="1"/>
                <c:pt idx="0">
                  <c:v>Cancelled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Sheet3!$A$6:$A$10</c:f>
              <c:strCach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strCache>
            </c:strRef>
          </c:cat>
          <c:val>
            <c:numRef>
              <c:f>Sheet3!$B$6:$B$10</c:f>
              <c:numCache>
                <c:formatCode>General</c:formatCode>
                <c:ptCount val="4"/>
                <c:pt idx="0">
                  <c:v>997</c:v>
                </c:pt>
                <c:pt idx="1">
                  <c:v>90</c:v>
                </c:pt>
                <c:pt idx="2">
                  <c:v>6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4FB-4C63-BF6D-3BE6724311D9}"/>
            </c:ext>
          </c:extLst>
        </c:ser>
        <c:ser>
          <c:idx val="1"/>
          <c:order val="1"/>
          <c:tx>
            <c:strRef>
              <c:f>Sheet3!$C$4:$C$5</c:f>
              <c:strCache>
                <c:ptCount val="1"/>
                <c:pt idx="0">
                  <c:v>Duplicate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Sheet3!$A$6:$A$10</c:f>
              <c:strCach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strCache>
            </c:strRef>
          </c:cat>
          <c:val>
            <c:numRef>
              <c:f>Sheet3!$C$6:$C$10</c:f>
              <c:numCache>
                <c:formatCode>General</c:formatCode>
                <c:ptCount val="4"/>
                <c:pt idx="0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4FB-4C63-BF6D-3BE6724311D9}"/>
            </c:ext>
          </c:extLst>
        </c:ser>
        <c:ser>
          <c:idx val="2"/>
          <c:order val="2"/>
          <c:tx>
            <c:strRef>
              <c:f>Sheet3!$D$4:$D$5</c:f>
              <c:strCache>
                <c:ptCount val="1"/>
                <c:pt idx="0">
                  <c:v>Fixed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Sheet3!$A$6:$A$10</c:f>
              <c:strCach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strCache>
            </c:strRef>
          </c:cat>
          <c:val>
            <c:numRef>
              <c:f>Sheet3!$D$6:$D$10</c:f>
              <c:numCache>
                <c:formatCode>General</c:formatCode>
                <c:ptCount val="4"/>
                <c:pt idx="0">
                  <c:v>1250</c:v>
                </c:pt>
                <c:pt idx="1">
                  <c:v>1365</c:v>
                </c:pt>
                <c:pt idx="2">
                  <c:v>1797</c:v>
                </c:pt>
                <c:pt idx="3">
                  <c:v>911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4FB-4C63-BF6D-3BE6724311D9}"/>
            </c:ext>
          </c:extLst>
        </c:ser>
        <c:ser>
          <c:idx val="3"/>
          <c:order val="3"/>
          <c:tx>
            <c:strRef>
              <c:f>Sheet3!$E$4:$E$5</c:f>
              <c:strCache>
                <c:ptCount val="1"/>
                <c:pt idx="0">
                  <c:v>Fixed - Other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Sheet3!$A$6:$A$10</c:f>
              <c:strCach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strCache>
            </c:strRef>
          </c:cat>
          <c:val>
            <c:numRef>
              <c:f>Sheet3!$E$6:$E$10</c:f>
              <c:numCache>
                <c:formatCode>General</c:formatCode>
                <c:ptCount val="4"/>
                <c:pt idx="0">
                  <c:v>636</c:v>
                </c:pt>
                <c:pt idx="1">
                  <c:v>998</c:v>
                </c:pt>
                <c:pt idx="2">
                  <c:v>2053</c:v>
                </c:pt>
                <c:pt idx="3">
                  <c:v>932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4FB-4C63-BF6D-3BE6724311D9}"/>
            </c:ext>
          </c:extLst>
        </c:ser>
        <c:ser>
          <c:idx val="4"/>
          <c:order val="4"/>
          <c:tx>
            <c:strRef>
              <c:f>Sheet3!$F$4:$F$5</c:f>
              <c:strCache>
                <c:ptCount val="1"/>
                <c:pt idx="0">
                  <c:v>In Progress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Sheet3!$A$6:$A$10</c:f>
              <c:strCach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strCache>
            </c:strRef>
          </c:cat>
          <c:val>
            <c:numRef>
              <c:f>Sheet3!$F$6:$F$10</c:f>
              <c:numCache>
                <c:formatCode>General</c:formatCode>
                <c:ptCount val="4"/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4FB-4C63-BF6D-3BE6724311D9}"/>
            </c:ext>
          </c:extLst>
        </c:ser>
        <c:ser>
          <c:idx val="5"/>
          <c:order val="5"/>
          <c:tx>
            <c:strRef>
              <c:f>Sheet3!$G$4:$G$5</c:f>
              <c:strCache>
                <c:ptCount val="1"/>
                <c:pt idx="0">
                  <c:v>Transferred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Sheet3!$A$6:$A$10</c:f>
              <c:strCach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strCache>
            </c:strRef>
          </c:cat>
          <c:val>
            <c:numRef>
              <c:f>Sheet3!$G$6:$G$10</c:f>
              <c:numCache>
                <c:formatCode>General</c:formatCode>
                <c:ptCount val="4"/>
                <c:pt idx="2">
                  <c:v>22</c:v>
                </c:pt>
                <c:pt idx="3">
                  <c:v>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4FB-4C63-BF6D-3BE6724311D9}"/>
            </c:ext>
          </c:extLst>
        </c:ser>
        <c:ser>
          <c:idx val="6"/>
          <c:order val="6"/>
          <c:tx>
            <c:strRef>
              <c:f>Sheet3!$H$4:$H$5</c:f>
              <c:strCache>
                <c:ptCount val="1"/>
                <c:pt idx="0">
                  <c:v>Closed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Sheet3!$A$6:$A$10</c:f>
              <c:strCach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strCache>
            </c:strRef>
          </c:cat>
          <c:val>
            <c:numRef>
              <c:f>Sheet3!$H$6:$H$10</c:f>
              <c:numCache>
                <c:formatCode>General</c:formatCode>
                <c:ptCount val="4"/>
                <c:pt idx="3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4FB-4C63-BF6D-3BE6724311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5"/>
        <c:axId val="169868512"/>
        <c:axId val="167856248"/>
      </c:barChart>
      <c:catAx>
        <c:axId val="169868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67856248"/>
        <c:crosses val="autoZero"/>
        <c:auto val="1"/>
        <c:lblAlgn val="ctr"/>
        <c:lblOffset val="100"/>
        <c:noMultiLvlLbl val="0"/>
      </c:catAx>
      <c:valAx>
        <c:axId val="1678562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698685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extLst>
    <c:ext xmlns:c14="http://schemas.microsoft.com/office/drawing/2007/8/2/chart" uri="{781A3756-C4B2-4CAC-9D66-4F8BD8637D16}">
      <c14:pivotOptions>
        <c14:dropZoneFilter val="1"/>
        <c14:dropZoneCategories val="1"/>
        <c14:dropZoneData val="1"/>
        <c14:dropZonesVisible val="1"/>
      </c14:pivotOptions>
    </c:ext>
  </c:extLst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Header Placeholder 5"/>
          <p:cNvSpPr>
            <a:spLocks noGrp="1"/>
          </p:cNvSpPr>
          <p:nvPr>
            <p:ph type="hdr" sz="quarter"/>
          </p:nvPr>
        </p:nvSpPr>
        <p:spPr>
          <a:xfrm>
            <a:off x="0" y="-11574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en-US" dirty="0">
                <a:latin typeface="Segoe UI" pitchFamily="34" charset="0"/>
              </a:rPr>
              <a:t>Microsoft 2016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C8D045D-9A66-44E7-900A-FC6D0BD4E54A}" type="datetime8">
              <a:rPr lang="en-US" smtClean="0">
                <a:latin typeface="Segoe UI" pitchFamily="34" charset="0"/>
              </a:rPr>
              <a:t>9/27/2016 2:32 PM</a:t>
            </a:fld>
            <a:endParaRPr lang="en-US" dirty="0">
              <a:latin typeface="Segoe UI" pitchFamily="34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5795010" cy="3324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marL="398463" defTabSz="914099" eaLnBrk="0" hangingPunct="0"/>
            <a:r>
              <a:rPr lang="en-US" sz="400" dirty="0">
                <a:gradFill>
                  <a:gsLst>
                    <a:gs pos="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3"/>
          </p:nvPr>
        </p:nvSpPr>
        <p:spPr>
          <a:xfrm>
            <a:off x="5783579" y="8685213"/>
            <a:ext cx="1072833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EC9E9D6-92A0-482B-A603-C9BA7FFB8190}" type="slidenum">
              <a:rPr lang="en-US" smtClean="0">
                <a:latin typeface="Segoe UI" pitchFamily="34" charset="0"/>
              </a:rPr>
              <a:t>‹#›</a:t>
            </a:fld>
            <a:endParaRPr lang="en-US" dirty="0">
              <a:latin typeface="Segoe U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4595630"/>
      </p:ext>
    </p:extLst>
  </p:cSld>
  <p:clrMap bg1="lt1" tx1="dk1" bg2="lt2" tx2="dk2" accent1="accent1" accent2="accent2" accent3="accent3" accent4="accent4" accent5="accent5" accent6="accent6" hlink="hlink" folHlink="folHlink"/>
  <p:hf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Header Placeholder 7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Segoe UI" pitchFamily="34" charset="0"/>
              </a:defRPr>
            </a:lvl1pPr>
          </a:lstStyle>
          <a:p>
            <a:r>
              <a:rPr lang="en-US" dirty="0"/>
              <a:t>Microsoft 2016</a:t>
            </a:r>
          </a:p>
        </p:txBody>
      </p:sp>
      <p:sp>
        <p:nvSpPr>
          <p:cNvPr id="9" name="Slide Image Placeholder 8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4"/>
          </p:nvPr>
        </p:nvSpPr>
        <p:spPr>
          <a:xfrm>
            <a:off x="0" y="8686800"/>
            <a:ext cx="5920740" cy="35596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marL="571500" indent="0" algn="l">
              <a:defRPr sz="1200"/>
            </a:lvl1pPr>
          </a:lstStyle>
          <a:p>
            <a:pPr defTabSz="914099" eaLnBrk="0" hangingPunct="0"/>
            <a:r>
              <a:rPr lang="en-US" sz="400" dirty="0"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11" name="Date Placeholder 10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Segoe UI" pitchFamily="34" charset="0"/>
              </a:defRPr>
            </a:lvl1pPr>
          </a:lstStyle>
          <a:p>
            <a:fld id="{38EEC551-8CDA-4EB6-89BB-2A86C9F091C8}" type="datetime8">
              <a:rPr lang="en-US" smtClean="0"/>
              <a:t>9/27/2016 2:32 PM</a:t>
            </a:fld>
            <a:endParaRPr lang="en-US" dirty="0"/>
          </a:p>
        </p:txBody>
      </p:sp>
      <p:sp>
        <p:nvSpPr>
          <p:cNvPr id="12" name="Notes Placeholder 11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5"/>
          </p:nvPr>
        </p:nvSpPr>
        <p:spPr>
          <a:xfrm>
            <a:off x="5909309" y="8685213"/>
            <a:ext cx="947103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Segoe UI" pitchFamily="34" charset="0"/>
              </a:defRPr>
            </a:lvl1pPr>
          </a:lstStyle>
          <a:p>
            <a:fld id="{B4008EB6-D09E-4580-8CD6-DDB14511944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4648265"/>
      </p:ext>
    </p:extLst>
  </p:cSld>
  <p:clrMap bg1="lt1" tx1="dk1" bg2="lt2" tx2="dk2" accent1="accent1" accent2="accent2" accent3="accent3" accent4="accent4" accent5="accent5" accent6="accent6" hlink="hlink" folHlink="folHlink"/>
  <p:hf/>
  <p:notesStyle>
    <a:lvl1pPr marL="0" algn="l" defTabSz="932742" rtl="0" eaLnBrk="1" latinLnBrk="0" hangingPunct="1">
      <a:lnSpc>
        <a:spcPct val="90000"/>
      </a:lnSpc>
      <a:spcAft>
        <a:spcPts val="340"/>
      </a:spcAft>
      <a:defRPr sz="900" kern="1200">
        <a:solidFill>
          <a:schemeClr val="tx1"/>
        </a:solidFill>
        <a:latin typeface="Segoe UI Light" pitchFamily="34" charset="0"/>
        <a:ea typeface="+mn-ea"/>
        <a:cs typeface="+mn-cs"/>
      </a:defRPr>
    </a:lvl1pPr>
    <a:lvl2pPr marL="217262" indent="-107956" algn="l" defTabSz="932742" rtl="0" eaLnBrk="1" latinLnBrk="0" hangingPunct="1">
      <a:lnSpc>
        <a:spcPct val="90000"/>
      </a:lnSpc>
      <a:spcAft>
        <a:spcPts val="340"/>
      </a:spcAft>
      <a:buFont typeface="Arial" pitchFamily="34" charset="0"/>
      <a:buChar char="•"/>
      <a:defRPr sz="900" kern="1200">
        <a:solidFill>
          <a:schemeClr val="tx1"/>
        </a:solidFill>
        <a:latin typeface="Segoe UI Light" pitchFamily="34" charset="0"/>
        <a:ea typeface="+mn-ea"/>
        <a:cs typeface="+mn-cs"/>
      </a:defRPr>
    </a:lvl2pPr>
    <a:lvl3pPr marL="334664" indent="-117403" algn="l" defTabSz="932742" rtl="0" eaLnBrk="1" latinLnBrk="0" hangingPunct="1">
      <a:lnSpc>
        <a:spcPct val="90000"/>
      </a:lnSpc>
      <a:spcAft>
        <a:spcPts val="340"/>
      </a:spcAft>
      <a:buFont typeface="Arial" pitchFamily="34" charset="0"/>
      <a:buChar char="•"/>
      <a:defRPr sz="900" kern="1200">
        <a:solidFill>
          <a:schemeClr val="tx1"/>
        </a:solidFill>
        <a:latin typeface="Segoe UI Light" pitchFamily="34" charset="0"/>
        <a:ea typeface="+mn-ea"/>
        <a:cs typeface="+mn-cs"/>
      </a:defRPr>
    </a:lvl3pPr>
    <a:lvl4pPr marL="492551" indent="-149789" algn="l" defTabSz="932742" rtl="0" eaLnBrk="1" latinLnBrk="0" hangingPunct="1">
      <a:lnSpc>
        <a:spcPct val="90000"/>
      </a:lnSpc>
      <a:spcAft>
        <a:spcPts val="340"/>
      </a:spcAft>
      <a:buFont typeface="Arial" pitchFamily="34" charset="0"/>
      <a:buChar char="•"/>
      <a:defRPr sz="900" kern="1200">
        <a:solidFill>
          <a:schemeClr val="tx1"/>
        </a:solidFill>
        <a:latin typeface="Segoe UI Light" pitchFamily="34" charset="0"/>
        <a:ea typeface="+mn-ea"/>
        <a:cs typeface="+mn-cs"/>
      </a:defRPr>
    </a:lvl4pPr>
    <a:lvl5pPr marL="627496" indent="-117403" algn="l" defTabSz="932742" rtl="0" eaLnBrk="1" latinLnBrk="0" hangingPunct="1">
      <a:lnSpc>
        <a:spcPct val="90000"/>
      </a:lnSpc>
      <a:spcAft>
        <a:spcPts val="340"/>
      </a:spcAft>
      <a:buFont typeface="Arial" pitchFamily="34" charset="0"/>
      <a:buChar char="•"/>
      <a:defRPr sz="900" kern="1200">
        <a:solidFill>
          <a:schemeClr val="tx1"/>
        </a:solidFill>
        <a:latin typeface="Segoe UI Light" pitchFamily="34" charset="0"/>
        <a:ea typeface="+mn-ea"/>
        <a:cs typeface="+mn-cs"/>
      </a:defRPr>
    </a:lvl5pPr>
    <a:lvl6pPr marL="2331856" algn="l" defTabSz="93274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98226" algn="l" defTabSz="93274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64597" algn="l" defTabSz="93274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730969" algn="l" defTabSz="932742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2016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DDEBD7-11B8-4FA2-9324-4653219741AC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93167037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00980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64314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49643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2015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2015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0DCA56-8083-4B7C-AEDC-8CBF668D3CFF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45783237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171680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626992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2015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2015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1A18388-CB68-4264-872A-146A7F0ED87C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85282707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5179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2016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  <a:endParaRPr kumimoji="0" lang="en-US" sz="400" b="0" i="0" u="none" strike="noStrike" kern="0" cap="none" spc="0" normalizeH="0" baseline="0" noProof="0" dirty="0">
              <a:ln>
                <a:noFill/>
              </a:ln>
              <a:gradFill>
                <a:gsLst>
                  <a:gs pos="0">
                    <a:prstClr val="black"/>
                  </a:gs>
                  <a:gs pos="100000">
                    <a:prstClr val="black"/>
                  </a:gs>
                </a:gsLst>
                <a:lin ang="5400000" scaled="0"/>
              </a:gradFill>
              <a:effectLst/>
              <a:uLnTx/>
              <a:uFillTx/>
              <a:latin typeface="Segoe UI" pitchFamily="34" charset="0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2127C8-268E-483E-8E5A-EB1FB0656B6A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47435883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7915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2016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B6B75D-F2A3-4D26-B782-DECC0816D89C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06605503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326820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273658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173838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2016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6494DC-256F-4452-B4DB-C5F116BB89DA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9189964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2016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45F5A4-6855-4836-9D04-CDE2E10FB747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51539366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625328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2015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2015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9ECEFC4-78CB-4D14-BC39-3B70B604C94F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84328724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081641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460531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99270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2016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B4FB64-EAEC-41C3-B3EB-02CA5EE950AC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93432412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595802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11571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2015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2015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F69990-D996-44DE-A671-BBCF6DB1FF12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30671546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2015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2015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95F45B-D6D8-4CB2-92C1-6C69D5502504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656609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2015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2015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60FC7-3F0A-4B62-9492-16574F367A67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158633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2015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2015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340E4C-0FFD-406C-8159-F7A4F60F45E1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55810360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2015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2015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255E6A-0ED6-4C45-B8E3-6561DF19F1F7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74635208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20278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275294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2016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  <a:endParaRPr kumimoji="0" lang="en-US" sz="400" b="0" i="0" u="none" strike="noStrike" kern="0" cap="none" spc="0" normalizeH="0" baseline="0" noProof="0" dirty="0">
              <a:ln>
                <a:noFill/>
              </a:ln>
              <a:gradFill>
                <a:gsLst>
                  <a:gs pos="0">
                    <a:prstClr val="black"/>
                  </a:gs>
                  <a:gs pos="100000">
                    <a:prstClr val="black"/>
                  </a:gs>
                </a:gsLst>
                <a:lin ang="5400000" scaled="0"/>
              </a:gradFill>
              <a:effectLst/>
              <a:uLnTx/>
              <a:uFillTx/>
              <a:latin typeface="Segoe UI" pitchFamily="34" charset="0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E925885-7753-4A5A-9424-DBDB8FD64F70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0591848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2016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38AFF4-E3DA-4671-9E67-A2197CCF6A0D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61668749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2016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2CF9BF-42F7-4E81-A8BC-5EA0B3DAAA08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1411957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099" eaLnBrk="0" hangingPunct="0"/>
            <a:r>
              <a:rPr lang="en-US" sz="400" dirty="0"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rPr>
              <a:t>© 2014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fld id="{90EC29EE-A8AD-4CE0-9C0B-116E0D4D7533}" type="datetime8">
              <a:rPr lang="en-US" smtClean="0"/>
              <a:t>9/27/2016 2:32 PM</a:t>
            </a:fld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B4008EB6-D09E-4580-8CD6-DDB14511944F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852040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fld id="{8A17D118-1690-458F-B4D2-F9DA5D6F5033}" type="datetime8">
              <a:rPr lang="en-US" smtClean="0">
                <a:solidFill>
                  <a:prstClr val="black"/>
                </a:solidFill>
              </a:rPr>
              <a:t>9/27/2016 2:32 PM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EC87E0CF-87F6-4B58-B8B8-DCAB2DAAF3CA}" type="slidenum">
              <a:rPr lang="en-US" smtClean="0">
                <a:solidFill>
                  <a:prstClr val="black"/>
                </a:solidFill>
              </a:rPr>
              <a:pPr/>
              <a:t>49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pPr defTabSz="914099" eaLnBrk="0" hangingPunct="0"/>
            <a:r>
              <a:rPr lang="en-US" sz="400" dirty="0"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rPr>
              <a:t>© 2014 Microsoft Corporation. All rights reserved. MICROSOFT MAKES NO WARRANTIES, EXPRESS, IMPLIED OR STATUTORY, AS TO THE INFORMATION IN THIS PRESENTATION.</a:t>
            </a:r>
          </a:p>
        </p:txBody>
      </p:sp>
    </p:spTree>
    <p:extLst>
      <p:ext uri="{BB962C8B-B14F-4D97-AF65-F5344CB8AC3E}">
        <p14:creationId xmlns:p14="http://schemas.microsoft.com/office/powerpoint/2010/main" val="163798684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56588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2016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  <a:endParaRPr kumimoji="0" lang="en-US" sz="400" b="0" i="0" u="none" strike="noStrike" kern="0" cap="none" spc="0" normalizeH="0" baseline="0" noProof="0" dirty="0">
              <a:ln>
                <a:noFill/>
              </a:ln>
              <a:gradFill>
                <a:gsLst>
                  <a:gs pos="0">
                    <a:prstClr val="black"/>
                  </a:gs>
                  <a:gs pos="100000">
                    <a:prstClr val="black"/>
                  </a:gs>
                </a:gsLst>
                <a:lin ang="5400000" scaled="0"/>
              </a:gradFill>
              <a:effectLst/>
              <a:uLnTx/>
              <a:uFillTx/>
              <a:latin typeface="Segoe UI" pitchFamily="34" charset="0"/>
              <a:ea typeface="Segoe UI" pitchFamily="34" charset="0"/>
              <a:cs typeface="Segoe UI" pitchFamily="34" charset="0"/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0DC311-1F14-4DD3-9640-26D0707C527D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679269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2016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2016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F31FD6-565B-4AC3-8F30-625C314AF8E2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8819296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2015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2015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B324D1-389D-42CA-AE03-436FA87C1AA3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994505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Microsoft Ignite 2015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defTabSz="914099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prstClr val="black"/>
                    </a:gs>
                    <a:gs pos="100000">
                      <a:prstClr val="black"/>
                    </a:gs>
                  </a:gsLst>
                  <a:lin ang="5400000" scaled="0"/>
                </a:gradFill>
                <a:effectLst/>
                <a:uLnTx/>
                <a:uFillTx/>
                <a:latin typeface="Segoe UI" pitchFamily="34" charset="0"/>
                <a:ea typeface="Segoe UI" pitchFamily="34" charset="0"/>
                <a:cs typeface="Segoe UI" pitchFamily="34" charset="0"/>
              </a:rPr>
              <a:t>© 2015 Microsoft Corporation. All rights reserved. MICROSOFT MAKES NO WARRANTIES, EXPRESS, IMPLIED OR STATUTORY, AS TO THE INFORMATION IN THIS PRESENTATION.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4076C9-6892-4F27-9589-4A05527461E0}" type="datetime8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9/27/2016 2:32 PM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008EB6-D09E-4580-8CD6-DDB14511944F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910789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 bwMode="gray"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 bwMode="gray">
          <a:xfrm>
            <a:off x="0" y="5758901"/>
            <a:ext cx="12435840" cy="1235624"/>
          </a:xfrm>
          <a:prstGeom prst="rect">
            <a:avLst/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398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62280" y="6209084"/>
            <a:ext cx="1456418" cy="310896"/>
          </a:xfrm>
          <a:prstGeom prst="rect">
            <a:avLst/>
          </a:prstGeom>
        </p:spPr>
      </p:pic>
      <p:pic>
        <p:nvPicPr>
          <p:cNvPr id="16" name="Picture 15" hidden="1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459230" y="6240963"/>
            <a:ext cx="1278510" cy="274137"/>
          </a:xfrm>
          <a:prstGeom prst="rect">
            <a:avLst/>
          </a:prstGeom>
        </p:spPr>
      </p:pic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 bwMode="white">
          <a:xfrm>
            <a:off x="274702" y="1679645"/>
            <a:ext cx="9143936" cy="1828786"/>
          </a:xfrm>
          <a:noFill/>
        </p:spPr>
        <p:txBody>
          <a:bodyPr lIns="146304" tIns="91440" rIns="146304" bIns="91440" anchor="t" anchorCtr="0"/>
          <a:lstStyle>
            <a:lvl1pPr>
              <a:defRPr sz="5400" spc="-100" baseline="0">
                <a:gradFill>
                  <a:gsLst>
                    <a:gs pos="100000">
                      <a:schemeClr val="tx2"/>
                    </a:gs>
                    <a:gs pos="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2" hasCustomPrompt="1"/>
          </p:nvPr>
        </p:nvSpPr>
        <p:spPr bwMode="white">
          <a:xfrm>
            <a:off x="274701" y="3509753"/>
            <a:ext cx="7315137" cy="1828007"/>
          </a:xfrm>
          <a:noFill/>
        </p:spPr>
        <p:txBody>
          <a:bodyPr lIns="146304" tIns="109728" rIns="146304" bIns="109728">
            <a:noAutofit/>
          </a:bodyPr>
          <a:lstStyle>
            <a:lvl1pPr marL="0" indent="0">
              <a:spcBef>
                <a:spcPts val="0"/>
              </a:spcBef>
              <a:buNone/>
              <a:defRPr sz="3200" spc="0" baseline="0">
                <a:gradFill>
                  <a:gsLst>
                    <a:gs pos="91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Speaker Name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 bwMode="white">
          <a:xfrm>
            <a:off x="10333038" y="296863"/>
            <a:ext cx="1828800" cy="461665"/>
          </a:xfrm>
        </p:spPr>
        <p:txBody>
          <a:bodyPr/>
          <a:lstStyle>
            <a:lvl1pPr marL="0" indent="0" algn="r">
              <a:buNone/>
              <a:defRPr sz="2000">
                <a:latin typeface="+mn-lt"/>
              </a:defRPr>
            </a:lvl1pPr>
          </a:lstStyle>
          <a:p>
            <a:pPr lvl="0"/>
            <a:r>
              <a:rPr lang="en-US" dirty="0"/>
              <a:t>Session Code</a:t>
            </a:r>
          </a:p>
        </p:txBody>
      </p:sp>
    </p:spTree>
    <p:extLst>
      <p:ext uri="{BB962C8B-B14F-4D97-AF65-F5344CB8AC3E}">
        <p14:creationId xmlns:p14="http://schemas.microsoft.com/office/powerpoint/2010/main" val="16850104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933552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mo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1209973"/>
            <a:ext cx="8228299" cy="1181862"/>
          </a:xfrm>
          <a:noFill/>
        </p:spPr>
        <p:txBody>
          <a:bodyPr wrap="square"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8850">
                      <a:schemeClr val="tx1"/>
                    </a:gs>
                    <a:gs pos="23894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274638" y="3954463"/>
            <a:ext cx="8229599" cy="738664"/>
          </a:xfrm>
          <a:noFill/>
        </p:spPr>
        <p:txBody>
          <a:bodyPr wrap="square" lIns="182880" tIns="146304" rIns="182880" bIns="146304">
            <a:spAutoFit/>
          </a:bodyPr>
          <a:lstStyle>
            <a:lvl1pPr marL="0" indent="0">
              <a:spcBef>
                <a:spcPts val="0"/>
              </a:spcBef>
              <a:buNone/>
              <a:defRPr sz="3200" spc="0" baseline="0">
                <a:gradFill>
                  <a:gsLst>
                    <a:gs pos="8850">
                      <a:schemeClr val="tx1"/>
                    </a:gs>
                    <a:gs pos="23894">
                      <a:schemeClr val="tx1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Speaker Name</a:t>
            </a:r>
          </a:p>
        </p:txBody>
      </p:sp>
    </p:spTree>
    <p:extLst>
      <p:ext uri="{BB962C8B-B14F-4D97-AF65-F5344CB8AC3E}">
        <p14:creationId xmlns:p14="http://schemas.microsoft.com/office/powerpoint/2010/main" val="100331607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1209973"/>
            <a:ext cx="8229599" cy="1181862"/>
          </a:xfrm>
          <a:noFill/>
        </p:spPr>
        <p:txBody>
          <a:bodyPr wrap="square"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619">
                      <a:schemeClr val="tx1"/>
                    </a:gs>
                    <a:gs pos="26549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Video title</a:t>
            </a:r>
          </a:p>
        </p:txBody>
      </p:sp>
    </p:spTree>
    <p:extLst>
      <p:ext uri="{BB962C8B-B14F-4D97-AF65-F5344CB8AC3E}">
        <p14:creationId xmlns:p14="http://schemas.microsoft.com/office/powerpoint/2010/main" val="40985859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Accent Color 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2125662"/>
            <a:ext cx="11887200" cy="1181862"/>
          </a:xfrm>
          <a:noFill/>
        </p:spPr>
        <p:txBody>
          <a:bodyPr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0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Section title</a:t>
            </a:r>
          </a:p>
        </p:txBody>
      </p:sp>
    </p:spTree>
    <p:extLst>
      <p:ext uri="{BB962C8B-B14F-4D97-AF65-F5344CB8AC3E}">
        <p14:creationId xmlns:p14="http://schemas.microsoft.com/office/powerpoint/2010/main" val="866632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Accent Colo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2125662"/>
            <a:ext cx="11887200" cy="1181862"/>
          </a:xfrm>
          <a:noFill/>
        </p:spPr>
        <p:txBody>
          <a:bodyPr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0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Section title</a:t>
            </a:r>
          </a:p>
        </p:txBody>
      </p:sp>
    </p:spTree>
    <p:extLst>
      <p:ext uri="{BB962C8B-B14F-4D97-AF65-F5344CB8AC3E}">
        <p14:creationId xmlns:p14="http://schemas.microsoft.com/office/powerpoint/2010/main" val="221007083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-50 Right Photo Layou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9" y="1241426"/>
            <a:ext cx="5486399" cy="2012859"/>
          </a:xfrm>
        </p:spPr>
        <p:txBody>
          <a:bodyPr>
            <a:spAutoFit/>
          </a:bodyPr>
          <a:lstStyle>
            <a:lvl1pPr>
              <a:defRPr sz="660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50/50 photo layout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>
            <a:off x="6219825" y="0"/>
            <a:ext cx="6216650" cy="6992587"/>
          </a:xfrm>
          <a:blipFill>
            <a:blip r:embed="rId2"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600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56978871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Accent Colo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96948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Accent Colo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687969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eloper Co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Slide for developer code</a:t>
            </a:r>
          </a:p>
        </p:txBody>
      </p:sp>
      <p:sp>
        <p:nvSpPr>
          <p:cNvPr id="3" name="Rectangle 2"/>
          <p:cNvSpPr/>
          <p:nvPr userDrawn="1"/>
        </p:nvSpPr>
        <p:spPr bwMode="hidden">
          <a:xfrm>
            <a:off x="1" y="1212849"/>
            <a:ext cx="12436475" cy="5781676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6639" tIns="46639" rIns="46639" bIns="4663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274638" y="1221157"/>
            <a:ext cx="11887199" cy="1995931"/>
          </a:xfrm>
        </p:spPr>
        <p:txBody>
          <a:bodyPr/>
          <a:lstStyle>
            <a:lvl1pPr marL="0" indent="0">
              <a:buNone/>
              <a:defRPr sz="3300"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1pPr>
            <a:lvl2pPr marL="346553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2pPr>
            <a:lvl3pPr marL="584607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3pPr>
            <a:lvl4pPr marL="814563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4pPr>
            <a:lvl5pPr marL="1050997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9201164"/>
      </p:ext>
    </p:extLst>
  </p:cSld>
  <p:clrMapOvr>
    <a:masterClrMapping/>
  </p:clrMapOvr>
  <p:transition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logo slide_colo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3"/>
          <p:cNvSpPr txBox="1">
            <a:spLocks noChangeArrowheads="1"/>
          </p:cNvSpPr>
          <p:nvPr userDrawn="1"/>
        </p:nvSpPr>
        <p:spPr bwMode="blackWhite">
          <a:xfrm>
            <a:off x="274638" y="6294476"/>
            <a:ext cx="11887199" cy="40318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182880" tIns="146304" rIns="182880" bIns="146304" numCol="1" anchor="t" anchorCtr="0" compatLnSpc="1">
            <a:prstTxWarp prst="textNoShape">
              <a:avLst/>
            </a:prstTxWarp>
            <a:spAutoFit/>
          </a:bodyPr>
          <a:lstStyle/>
          <a:p>
            <a:pPr defTabSz="932290" eaLnBrk="0" hangingPunct="0"/>
            <a:r>
              <a:rPr lang="en-US" sz="700" dirty="0">
                <a:gradFill>
                  <a:gsLst>
                    <a:gs pos="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cs typeface="Segoe UI" pitchFamily="34" charset="0"/>
              </a:rPr>
              <a:t>© 2016 Microsoft Corporation. All rights reserved. 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380"/>
          <a:stretch/>
        </p:blipFill>
        <p:spPr bwMode="invGray">
          <a:xfrm>
            <a:off x="457200" y="479425"/>
            <a:ext cx="1449939" cy="3066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036463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ck Notes slide Layout">
    <p:bg bwMode="black"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 bwMode="white">
          <a:xfrm>
            <a:off x="274638" y="1212850"/>
            <a:ext cx="11887200" cy="2443746"/>
          </a:xfrm>
          <a:prstGeom prst="rect">
            <a:avLst/>
          </a:prstGeom>
        </p:spPr>
        <p:txBody>
          <a:bodyPr/>
          <a:lstStyle>
            <a:lvl1pPr marL="290513" indent="-290513">
              <a:buClr>
                <a:schemeClr val="tx1"/>
              </a:buClr>
              <a:buSzPct val="90000"/>
              <a:buFont typeface="Arial" pitchFamily="34" charset="0"/>
              <a:buChar char="•"/>
              <a:defRPr sz="36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  <a:lvl2pPr marL="571500" indent="-280988">
              <a:buClr>
                <a:schemeClr val="tx1"/>
              </a:buClr>
              <a:buSzPct val="90000"/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2pPr>
            <a:lvl3pPr marL="862013" indent="-290513">
              <a:buClr>
                <a:schemeClr val="tx1"/>
              </a:buClr>
              <a:buSzPct val="90000"/>
              <a:buFont typeface="Arial" pitchFamily="34" charset="0"/>
              <a:buChar char="•"/>
              <a:defRPr sz="28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3pPr>
            <a:lvl4pPr marL="1090613" indent="-228600">
              <a:buClr>
                <a:schemeClr val="tx1"/>
              </a:buClr>
              <a:buSzPct val="90000"/>
              <a:buFont typeface="Arial" pitchFamily="34" charset="0"/>
              <a:buChar char="•"/>
              <a:defRPr sz="24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4pPr>
            <a:lvl5pPr marL="1319213" indent="-228600">
              <a:buClr>
                <a:schemeClr val="tx1"/>
              </a:buClr>
              <a:buSzPct val="90000"/>
              <a:buFont typeface="Arial" pitchFamily="34" charset="0"/>
              <a:buChar char="•"/>
              <a:defRPr sz="20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5pPr>
          </a:lstStyle>
          <a:p>
            <a:pPr lvl="0"/>
            <a:r>
              <a:rPr lang="en-US" dirty="0"/>
              <a:t>Use this Layout for Speaker Notes slides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6"/>
          <p:cNvSpPr>
            <a:spLocks noGrp="1"/>
          </p:cNvSpPr>
          <p:nvPr>
            <p:ph type="body" sz="quarter" idx="11" hasCustomPrompt="1"/>
          </p:nvPr>
        </p:nvSpPr>
        <p:spPr>
          <a:xfrm>
            <a:off x="1" y="6363076"/>
            <a:ext cx="12436476" cy="631450"/>
          </a:xfrm>
          <a:prstGeom prst="rect">
            <a:avLst/>
          </a:prstGeom>
          <a:solidFill>
            <a:srgbClr val="FFFF99"/>
          </a:solidFill>
        </p:spPr>
        <p:txBody>
          <a:bodyPr wrap="square" lIns="155457" tIns="77729" rIns="155457" bIns="77729" anchor="b" anchorCtr="0">
            <a:noAutofit/>
          </a:bodyPr>
          <a:lstStyle>
            <a:lvl1pPr algn="r">
              <a:buFont typeface="Arial" pitchFamily="34" charset="0"/>
              <a:buNone/>
              <a:defRPr sz="3700" spc="-51" baseline="0">
                <a:gradFill>
                  <a:gsLst>
                    <a:gs pos="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effectLst/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pPr lvl="0"/>
            <a:r>
              <a:rPr lang="en-US" dirty="0"/>
              <a:t>Next: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 bwMode="white"/>
        <p:txBody>
          <a:bodyPr/>
          <a:lstStyle>
            <a:lvl1pPr>
              <a:defRPr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623289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er Evidence Slide">
    <p:bg bwMode="gray"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gradFill>
                  <a:gsLst>
                    <a:gs pos="18584">
                      <a:schemeClr val="tx2"/>
                    </a:gs>
                    <a:gs pos="5700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Customer evidence slide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 bwMode="gray">
          <a:xfrm>
            <a:off x="274638" y="1434069"/>
            <a:ext cx="5486400" cy="1827214"/>
          </a:xfrm>
          <a:blipFill>
            <a:blip r:embed="rId2"/>
            <a:stretch>
              <a:fillRect/>
            </a:stretch>
          </a:blipFill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lang="en-US" sz="2400" kern="1200" spc="0" baseline="0" dirty="0">
                <a:noFill/>
                <a:latin typeface="+mn-lt"/>
                <a:ea typeface="+mn-ea"/>
                <a:cs typeface="+mn-cs"/>
              </a:defRPr>
            </a:lvl1pPr>
            <a:lvl2pPr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Rectangle 4"/>
          <p:cNvSpPr/>
          <p:nvPr userDrawn="1"/>
        </p:nvSpPr>
        <p:spPr bwMode="auto">
          <a:xfrm>
            <a:off x="6218237" y="4868863"/>
            <a:ext cx="5945966" cy="1828800"/>
          </a:xfrm>
          <a:prstGeom prst="rect">
            <a:avLst/>
          </a:prstGeom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82880" tIns="146304" rIns="182880" bIns="146304" numCol="1" rtlCol="0" anchor="ctr" anchorCtr="0" compatLnSpc="1">
            <a:prstTxWarp prst="textNoShape">
              <a:avLst/>
            </a:prstTxWarp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dirty="0"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</a:endParaRPr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6218237" y="1434069"/>
            <a:ext cx="5943601" cy="3433208"/>
          </a:xfrm>
          <a:blipFill>
            <a:blip r:embed="rId3"/>
            <a:stretch>
              <a:fillRect/>
            </a:stretch>
          </a:blipFill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1pPr>
            <a:lvl2pPr algn="ctr"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</a:pPr>
            <a:r>
              <a:rPr lang="en-US" dirty="0"/>
              <a:t>Your image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989638" y="1836883"/>
            <a:ext cx="0" cy="4754828"/>
          </a:xfrm>
          <a:prstGeom prst="line">
            <a:avLst/>
          </a:prstGeom>
          <a:ln w="3175">
            <a:solidFill>
              <a:schemeClr val="tx1">
                <a:alpha val="25000"/>
              </a:schemeClr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10"/>
          <p:cNvSpPr>
            <a:spLocks noGrp="1"/>
          </p:cNvSpPr>
          <p:nvPr>
            <p:ph type="body" sz="quarter" idx="12"/>
          </p:nvPr>
        </p:nvSpPr>
        <p:spPr>
          <a:xfrm>
            <a:off x="274638" y="3260725"/>
            <a:ext cx="5486400" cy="3436938"/>
          </a:xfrm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sz="2400">
                <a:latin typeface="+mn-lt"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3"/>
          </p:nvPr>
        </p:nvSpPr>
        <p:spPr>
          <a:xfrm>
            <a:off x="6218238" y="4868863"/>
            <a:ext cx="5943600" cy="1827214"/>
          </a:xfrm>
        </p:spPr>
        <p:txBody>
          <a:bodyPr lIns="182880" tIns="146304" rIns="182880" bIns="146304" anchor="ctr">
            <a:noAutofit/>
          </a:bodyPr>
          <a:lstStyle>
            <a:lvl1pPr marL="0" indent="0" algn="ctr">
              <a:buNone/>
              <a:defRPr sz="3200">
                <a:gradFill>
                  <a:gsLst>
                    <a:gs pos="27434">
                      <a:srgbClr val="FFFFFF"/>
                    </a:gs>
                    <a:gs pos="54000">
                      <a:srgbClr val="FFFFFF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508026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mo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1209973"/>
            <a:ext cx="8228299" cy="1181862"/>
          </a:xfrm>
          <a:noFill/>
        </p:spPr>
        <p:txBody>
          <a:bodyPr wrap="square"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8850">
                      <a:schemeClr val="tx1"/>
                    </a:gs>
                    <a:gs pos="23894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274638" y="3954463"/>
            <a:ext cx="8229599" cy="738664"/>
          </a:xfrm>
          <a:noFill/>
        </p:spPr>
        <p:txBody>
          <a:bodyPr wrap="square" lIns="182880" tIns="146304" rIns="182880" bIns="146304">
            <a:spAutoFit/>
          </a:bodyPr>
          <a:lstStyle>
            <a:lvl1pPr marL="0" indent="0">
              <a:spcBef>
                <a:spcPts val="0"/>
              </a:spcBef>
              <a:buNone/>
              <a:defRPr sz="3200" spc="0" baseline="0">
                <a:gradFill>
                  <a:gsLst>
                    <a:gs pos="8850">
                      <a:schemeClr val="tx1"/>
                    </a:gs>
                    <a:gs pos="23894">
                      <a:schemeClr val="tx1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Speaker Name</a:t>
            </a:r>
          </a:p>
        </p:txBody>
      </p:sp>
    </p:spTree>
    <p:extLst>
      <p:ext uri="{BB962C8B-B14F-4D97-AF65-F5344CB8AC3E}">
        <p14:creationId xmlns:p14="http://schemas.microsoft.com/office/powerpoint/2010/main" val="38976025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1209973"/>
            <a:ext cx="8229599" cy="1181862"/>
          </a:xfrm>
          <a:noFill/>
        </p:spPr>
        <p:txBody>
          <a:bodyPr wrap="square"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619">
                      <a:schemeClr val="tx1"/>
                    </a:gs>
                    <a:gs pos="26549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Video title</a:t>
            </a:r>
          </a:p>
        </p:txBody>
      </p:sp>
    </p:spTree>
    <p:extLst>
      <p:ext uri="{BB962C8B-B14F-4D97-AF65-F5344CB8AC3E}">
        <p14:creationId xmlns:p14="http://schemas.microsoft.com/office/powerpoint/2010/main" val="17841475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Accent Color 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2125662"/>
            <a:ext cx="11887200" cy="1181862"/>
          </a:xfrm>
          <a:noFill/>
        </p:spPr>
        <p:txBody>
          <a:bodyPr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0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Section title</a:t>
            </a:r>
          </a:p>
        </p:txBody>
      </p:sp>
    </p:spTree>
    <p:extLst>
      <p:ext uri="{BB962C8B-B14F-4D97-AF65-F5344CB8AC3E}">
        <p14:creationId xmlns:p14="http://schemas.microsoft.com/office/powerpoint/2010/main" val="168934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Accent Colo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2125662"/>
            <a:ext cx="11887200" cy="1181862"/>
          </a:xfrm>
          <a:noFill/>
        </p:spPr>
        <p:txBody>
          <a:bodyPr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0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Section title</a:t>
            </a:r>
          </a:p>
        </p:txBody>
      </p:sp>
    </p:spTree>
    <p:extLst>
      <p:ext uri="{BB962C8B-B14F-4D97-AF65-F5344CB8AC3E}">
        <p14:creationId xmlns:p14="http://schemas.microsoft.com/office/powerpoint/2010/main" val="290869850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-50 Right Photo Layou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9" y="1241426"/>
            <a:ext cx="5486399" cy="2012859"/>
          </a:xfrm>
        </p:spPr>
        <p:txBody>
          <a:bodyPr>
            <a:spAutoFit/>
          </a:bodyPr>
          <a:lstStyle>
            <a:lvl1pPr>
              <a:defRPr sz="660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50/50 photo layout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>
            <a:off x="6219825" y="0"/>
            <a:ext cx="6216650" cy="6992587"/>
          </a:xfrm>
          <a:blipFill>
            <a:blip r:embed="rId2"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600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697455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237967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Accent Colo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5675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Accent Colo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01599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&amp; 2-color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25170"/>
          </a:xfrm>
        </p:spPr>
        <p:txBody>
          <a:bodyPr/>
          <a:lstStyle>
            <a:lvl1pPr marL="0" indent="0">
              <a:buNone/>
              <a:defRPr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FontTx/>
              <a:buNone/>
              <a:defRPr sz="2000"/>
            </a:lvl2pPr>
            <a:lvl3pPr marL="228600" indent="0">
              <a:buNone/>
              <a:defRPr/>
            </a:lvl3pPr>
            <a:lvl4pPr marL="45720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105625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eloper Co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Slide for developer code</a:t>
            </a:r>
          </a:p>
        </p:txBody>
      </p:sp>
      <p:sp>
        <p:nvSpPr>
          <p:cNvPr id="3" name="Rectangle 2"/>
          <p:cNvSpPr/>
          <p:nvPr userDrawn="1"/>
        </p:nvSpPr>
        <p:spPr bwMode="hidden">
          <a:xfrm>
            <a:off x="1" y="1212849"/>
            <a:ext cx="12436475" cy="5781676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6639" tIns="46639" rIns="46639" bIns="4663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274638" y="1221157"/>
            <a:ext cx="11887199" cy="1995931"/>
          </a:xfrm>
        </p:spPr>
        <p:txBody>
          <a:bodyPr/>
          <a:lstStyle>
            <a:lvl1pPr marL="0" indent="0">
              <a:buNone/>
              <a:defRPr sz="3300"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1pPr>
            <a:lvl2pPr marL="346553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2pPr>
            <a:lvl3pPr marL="584607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3pPr>
            <a:lvl4pPr marL="814563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4pPr>
            <a:lvl5pPr marL="1050997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9962453"/>
      </p:ext>
    </p:extLst>
  </p:cSld>
  <p:clrMapOvr>
    <a:masterClrMapping/>
  </p:clrMapOvr>
  <p:transition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logo slide_colo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3"/>
          <p:cNvSpPr txBox="1">
            <a:spLocks noChangeArrowheads="1"/>
          </p:cNvSpPr>
          <p:nvPr userDrawn="1"/>
        </p:nvSpPr>
        <p:spPr bwMode="blackWhite">
          <a:xfrm>
            <a:off x="274638" y="6294476"/>
            <a:ext cx="11887199" cy="40318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182880" tIns="146304" rIns="182880" bIns="146304" numCol="1" anchor="t" anchorCtr="0" compatLnSpc="1">
            <a:prstTxWarp prst="textNoShape">
              <a:avLst/>
            </a:prstTxWarp>
            <a:spAutoFit/>
          </a:bodyPr>
          <a:lstStyle/>
          <a:p>
            <a:pPr defTabSz="932290" eaLnBrk="0" hangingPunct="0"/>
            <a:r>
              <a:rPr lang="en-US" sz="700" dirty="0">
                <a:gradFill>
                  <a:gsLst>
                    <a:gs pos="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cs typeface="Segoe UI" pitchFamily="34" charset="0"/>
              </a:rPr>
              <a:t>© 2016 Microsoft Corporation. All rights reserved. 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380"/>
          <a:stretch/>
        </p:blipFill>
        <p:spPr bwMode="invGray">
          <a:xfrm>
            <a:off x="457200" y="479425"/>
            <a:ext cx="1449939" cy="3066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50691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ck Notes slide Layout">
    <p:bg bwMode="black"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 bwMode="white">
          <a:xfrm>
            <a:off x="274638" y="1212850"/>
            <a:ext cx="11887200" cy="2443746"/>
          </a:xfrm>
          <a:prstGeom prst="rect">
            <a:avLst/>
          </a:prstGeom>
        </p:spPr>
        <p:txBody>
          <a:bodyPr/>
          <a:lstStyle>
            <a:lvl1pPr marL="290513" indent="-290513">
              <a:buClr>
                <a:schemeClr val="tx1"/>
              </a:buClr>
              <a:buSzPct val="90000"/>
              <a:buFont typeface="Arial" pitchFamily="34" charset="0"/>
              <a:buChar char="•"/>
              <a:defRPr sz="36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  <a:lvl2pPr marL="571500" indent="-280988">
              <a:buClr>
                <a:schemeClr val="tx1"/>
              </a:buClr>
              <a:buSzPct val="90000"/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2pPr>
            <a:lvl3pPr marL="862013" indent="-290513">
              <a:buClr>
                <a:schemeClr val="tx1"/>
              </a:buClr>
              <a:buSzPct val="90000"/>
              <a:buFont typeface="Arial" pitchFamily="34" charset="0"/>
              <a:buChar char="•"/>
              <a:defRPr sz="28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3pPr>
            <a:lvl4pPr marL="1090613" indent="-228600">
              <a:buClr>
                <a:schemeClr val="tx1"/>
              </a:buClr>
              <a:buSzPct val="90000"/>
              <a:buFont typeface="Arial" pitchFamily="34" charset="0"/>
              <a:buChar char="•"/>
              <a:defRPr sz="24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4pPr>
            <a:lvl5pPr marL="1319213" indent="-228600">
              <a:buClr>
                <a:schemeClr val="tx1"/>
              </a:buClr>
              <a:buSzPct val="90000"/>
              <a:buFont typeface="Arial" pitchFamily="34" charset="0"/>
              <a:buChar char="•"/>
              <a:defRPr sz="20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5pPr>
          </a:lstStyle>
          <a:p>
            <a:pPr lvl="0"/>
            <a:r>
              <a:rPr lang="en-US" dirty="0"/>
              <a:t>Use this Layout for Speaker Notes slides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6"/>
          <p:cNvSpPr>
            <a:spLocks noGrp="1"/>
          </p:cNvSpPr>
          <p:nvPr>
            <p:ph type="body" sz="quarter" idx="11" hasCustomPrompt="1"/>
          </p:nvPr>
        </p:nvSpPr>
        <p:spPr>
          <a:xfrm>
            <a:off x="1" y="6363076"/>
            <a:ext cx="12436476" cy="631450"/>
          </a:xfrm>
          <a:prstGeom prst="rect">
            <a:avLst/>
          </a:prstGeom>
          <a:solidFill>
            <a:srgbClr val="FFFF99"/>
          </a:solidFill>
        </p:spPr>
        <p:txBody>
          <a:bodyPr wrap="square" lIns="155457" tIns="77729" rIns="155457" bIns="77729" anchor="b" anchorCtr="0">
            <a:noAutofit/>
          </a:bodyPr>
          <a:lstStyle>
            <a:lvl1pPr algn="r">
              <a:buFont typeface="Arial" pitchFamily="34" charset="0"/>
              <a:buNone/>
              <a:defRPr sz="3700" spc="-51" baseline="0">
                <a:gradFill>
                  <a:gsLst>
                    <a:gs pos="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effectLst/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pPr lvl="0"/>
            <a:r>
              <a:rPr lang="en-US" dirty="0"/>
              <a:t>Next: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 bwMode="white"/>
        <p:txBody>
          <a:bodyPr/>
          <a:lstStyle>
            <a:lvl1pPr>
              <a:defRPr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29696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lkin">
    <p:bg bwMode="gray"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 bwMode="auto">
          <a:xfrm>
            <a:off x="274638" y="2119164"/>
            <a:ext cx="6400800" cy="2749700"/>
          </a:xfrm>
          <a:prstGeom prst="rect">
            <a:avLst/>
          </a:prstGeom>
          <a:noFill/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7" name="Rectangle 6"/>
          <p:cNvSpPr/>
          <p:nvPr userDrawn="1"/>
        </p:nvSpPr>
        <p:spPr bwMode="gray">
          <a:xfrm>
            <a:off x="0" y="5758901"/>
            <a:ext cx="12435840" cy="1235624"/>
          </a:xfrm>
          <a:prstGeom prst="rect">
            <a:avLst/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398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62280" y="6209084"/>
            <a:ext cx="1456418" cy="31089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 userDrawn="1"/>
        </p:nvPicPr>
        <p:blipFill rotWithShape="1">
          <a:blip r:embed="rId3"/>
          <a:srcRect r="40044"/>
          <a:stretch/>
        </p:blipFill>
        <p:spPr>
          <a:xfrm>
            <a:off x="-246501" y="1965643"/>
            <a:ext cx="4736205" cy="2148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03416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 bwMode="gray"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hidden="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459230" y="6240963"/>
            <a:ext cx="1278510" cy="274137"/>
          </a:xfrm>
          <a:prstGeom prst="rect">
            <a:avLst/>
          </a:prstGeom>
        </p:spPr>
      </p:pic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 bwMode="white">
          <a:xfrm>
            <a:off x="274702" y="1679645"/>
            <a:ext cx="9143936" cy="1828786"/>
          </a:xfrm>
          <a:noFill/>
        </p:spPr>
        <p:txBody>
          <a:bodyPr lIns="146304" tIns="91440" rIns="146304" bIns="91440" anchor="t" anchorCtr="0"/>
          <a:lstStyle>
            <a:lvl1pPr>
              <a:defRPr sz="5400" spc="-100" baseline="0">
                <a:gradFill>
                  <a:gsLst>
                    <a:gs pos="100000">
                      <a:schemeClr val="tx2"/>
                    </a:gs>
                    <a:gs pos="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2" hasCustomPrompt="1"/>
          </p:nvPr>
        </p:nvSpPr>
        <p:spPr bwMode="white">
          <a:xfrm>
            <a:off x="274701" y="3509753"/>
            <a:ext cx="7315137" cy="1828007"/>
          </a:xfrm>
          <a:noFill/>
        </p:spPr>
        <p:txBody>
          <a:bodyPr lIns="146304" tIns="109728" rIns="146304" bIns="109728">
            <a:noAutofit/>
          </a:bodyPr>
          <a:lstStyle>
            <a:lvl1pPr marL="0" indent="0">
              <a:spcBef>
                <a:spcPts val="0"/>
              </a:spcBef>
              <a:buNone/>
              <a:defRPr sz="3200" spc="0" baseline="0">
                <a:gradFill>
                  <a:gsLst>
                    <a:gs pos="91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Speaker Name</a:t>
            </a:r>
          </a:p>
        </p:txBody>
      </p:sp>
      <p:sp>
        <p:nvSpPr>
          <p:cNvPr id="6" name="Rectangle 5"/>
          <p:cNvSpPr/>
          <p:nvPr userDrawn="1"/>
        </p:nvSpPr>
        <p:spPr bwMode="gray">
          <a:xfrm>
            <a:off x="0" y="5897245"/>
            <a:ext cx="12435840" cy="1097280"/>
          </a:xfrm>
          <a:prstGeom prst="rect">
            <a:avLst/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398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70840" y="6294142"/>
            <a:ext cx="1456418" cy="310896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 bwMode="white">
          <a:xfrm>
            <a:off x="10333038" y="296863"/>
            <a:ext cx="1828800" cy="461665"/>
          </a:xfrm>
        </p:spPr>
        <p:txBody>
          <a:bodyPr/>
          <a:lstStyle>
            <a:lvl1pPr marL="0" indent="0" algn="r">
              <a:buNone/>
              <a:defRPr sz="2000">
                <a:latin typeface="+mn-lt"/>
              </a:defRPr>
            </a:lvl1pPr>
          </a:lstStyle>
          <a:p>
            <a:pPr lvl="0"/>
            <a:r>
              <a:rPr lang="en-US" dirty="0"/>
              <a:t>Session Code</a:t>
            </a:r>
          </a:p>
        </p:txBody>
      </p:sp>
    </p:spTree>
    <p:extLst>
      <p:ext uri="{BB962C8B-B14F-4D97-AF65-F5344CB8AC3E}">
        <p14:creationId xmlns:p14="http://schemas.microsoft.com/office/powerpoint/2010/main" val="17835652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&amp; Non-bullet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65181"/>
          </a:xfrm>
        </p:spPr>
        <p:txBody>
          <a:bodyPr/>
          <a:lstStyle>
            <a:lvl1pPr marL="0" indent="0">
              <a:buNone/>
              <a:defRPr>
                <a:gradFill>
                  <a:gsLst>
                    <a:gs pos="1250">
                      <a:schemeClr val="tx1"/>
                    </a:gs>
                    <a:gs pos="99000">
                      <a:schemeClr val="tx1"/>
                    </a:gs>
                  </a:gsLst>
                  <a:lin ang="5400000" scaled="0"/>
                </a:gradFill>
              </a:defRPr>
            </a:lvl1pPr>
            <a:lvl2pPr marL="0" indent="0">
              <a:buFontTx/>
              <a:buNone/>
              <a:defRPr sz="2400"/>
            </a:lvl2pPr>
            <a:lvl3pPr marL="228600" indent="0">
              <a:buNone/>
              <a:defRPr/>
            </a:lvl3pPr>
            <a:lvl4pPr marL="45720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80655951"/>
      </p:ext>
    </p:extLst>
  </p:cSld>
  <p:clrMapOvr>
    <a:masterClrMapping/>
  </p:clrMapOvr>
  <p:transition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92881"/>
          </a:xfrm>
        </p:spPr>
        <p:txBody>
          <a:bodyPr>
            <a:spAutoFit/>
          </a:bodyPr>
          <a:lstStyle>
            <a:lvl1pPr>
              <a:defRPr sz="4000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133594543"/>
      </p:ext>
    </p:extLst>
  </p:cSld>
  <p:clrMapOvr>
    <a:masterClrMapping/>
  </p:clrMapOvr>
  <p:transition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Non-bullet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1982081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/>
            </a:lvl1pPr>
            <a:lvl2pPr marL="0" indent="0">
              <a:buNone/>
              <a:defRPr sz="24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1982081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/>
            </a:lvl1pPr>
            <a:lvl2pPr marL="0" indent="0">
              <a:buNone/>
              <a:defRPr sz="24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42383446"/>
      </p:ext>
    </p:extLst>
  </p:cSld>
  <p:clrMapOvr>
    <a:masterClrMapping/>
  </p:clrMapOvr>
  <p:transition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1"/>
              </a:buClr>
              <a:buFont typeface="Arial" pitchFamily="34" charset="0"/>
              <a:buChar char="•"/>
              <a:defRPr sz="3200"/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1"/>
              </a:buClr>
              <a:buFont typeface="Arial" pitchFamily="34" charset="0"/>
              <a:buChar char="•"/>
              <a:defRPr sz="3200"/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47077705"/>
      </p:ext>
    </p:extLst>
  </p:cSld>
  <p:clrMapOvr>
    <a:masterClrMapping/>
  </p:clrMapOvr>
  <p:transition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26629171"/>
      </p:ext>
    </p:extLst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&amp;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25170"/>
          </a:xfrm>
        </p:spPr>
        <p:txBody>
          <a:bodyPr/>
          <a:lstStyle>
            <a:lvl1pPr marL="0" indent="0">
              <a:buNone/>
              <a:defRPr>
                <a:gradFill>
                  <a:gsLst>
                    <a:gs pos="1250">
                      <a:schemeClr val="tx1"/>
                    </a:gs>
                    <a:gs pos="99000">
                      <a:schemeClr val="tx1"/>
                    </a:gs>
                  </a:gsLst>
                  <a:lin ang="5400000" scaled="0"/>
                </a:gradFill>
              </a:defRPr>
            </a:lvl1pPr>
            <a:lvl2pPr marL="0" indent="0">
              <a:buFontTx/>
              <a:buNone/>
              <a:defRPr sz="2000"/>
            </a:lvl2pPr>
            <a:lvl3pPr marL="228600" indent="0">
              <a:buNone/>
              <a:defRPr/>
            </a:lvl3pPr>
            <a:lvl4pPr marL="45720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133736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er Evidence Slide">
    <p:bg bwMode="gray"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gradFill>
                  <a:gsLst>
                    <a:gs pos="18584">
                      <a:schemeClr val="tx2"/>
                    </a:gs>
                    <a:gs pos="5700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Customer evidence slide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 bwMode="gray">
          <a:xfrm>
            <a:off x="274638" y="1434069"/>
            <a:ext cx="5486400" cy="1827214"/>
          </a:xfrm>
          <a:blipFill>
            <a:blip r:embed="rId2"/>
            <a:stretch>
              <a:fillRect/>
            </a:stretch>
          </a:blipFill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lang="en-US" sz="2400" kern="1200" spc="0" baseline="0" dirty="0">
                <a:noFill/>
                <a:latin typeface="+mn-lt"/>
                <a:ea typeface="+mn-ea"/>
                <a:cs typeface="+mn-cs"/>
              </a:defRPr>
            </a:lvl1pPr>
            <a:lvl2pPr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</a:pPr>
            <a:endParaRPr lang="en-US" dirty="0"/>
          </a:p>
        </p:txBody>
      </p:sp>
      <p:sp>
        <p:nvSpPr>
          <p:cNvPr id="5" name="Rectangle 4"/>
          <p:cNvSpPr/>
          <p:nvPr userDrawn="1"/>
        </p:nvSpPr>
        <p:spPr bwMode="auto">
          <a:xfrm>
            <a:off x="6218237" y="4868863"/>
            <a:ext cx="5945966" cy="1828800"/>
          </a:xfrm>
          <a:prstGeom prst="rect">
            <a:avLst/>
          </a:prstGeom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82880" tIns="146304" rIns="182880" bIns="146304" numCol="1" rtlCol="0" anchor="ctr" anchorCtr="0" compatLnSpc="1">
            <a:prstTxWarp prst="textNoShape">
              <a:avLst/>
            </a:prstTxWarp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dirty="0"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</a:endParaRPr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6218237" y="1434069"/>
            <a:ext cx="5943601" cy="3433208"/>
          </a:xfrm>
          <a:blipFill>
            <a:blip r:embed="rId3"/>
            <a:stretch>
              <a:fillRect/>
            </a:stretch>
          </a:blipFill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1pPr>
            <a:lvl2pPr algn="ctr"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</a:pPr>
            <a:r>
              <a:rPr lang="en-US" dirty="0"/>
              <a:t>Your image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989638" y="1836883"/>
            <a:ext cx="0" cy="4754828"/>
          </a:xfrm>
          <a:prstGeom prst="line">
            <a:avLst/>
          </a:prstGeom>
          <a:ln w="3175">
            <a:solidFill>
              <a:schemeClr val="tx1">
                <a:alpha val="25000"/>
              </a:schemeClr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10"/>
          <p:cNvSpPr>
            <a:spLocks noGrp="1"/>
          </p:cNvSpPr>
          <p:nvPr>
            <p:ph type="body" sz="quarter" idx="12"/>
          </p:nvPr>
        </p:nvSpPr>
        <p:spPr>
          <a:xfrm>
            <a:off x="274638" y="3260725"/>
            <a:ext cx="5486400" cy="3436938"/>
          </a:xfrm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sz="2400">
                <a:latin typeface="+mn-lt"/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3"/>
          </p:nvPr>
        </p:nvSpPr>
        <p:spPr>
          <a:xfrm>
            <a:off x="6218238" y="4868863"/>
            <a:ext cx="5943600" cy="1827214"/>
          </a:xfrm>
        </p:spPr>
        <p:txBody>
          <a:bodyPr lIns="182880" tIns="146304" rIns="182880" bIns="146304" anchor="ctr">
            <a:noAutofit/>
          </a:bodyPr>
          <a:lstStyle>
            <a:lvl1pPr marL="0" indent="0" algn="ctr">
              <a:buNone/>
              <a:defRPr sz="3200">
                <a:gradFill>
                  <a:gsLst>
                    <a:gs pos="27434">
                      <a:srgbClr val="FFFFFF"/>
                    </a:gs>
                    <a:gs pos="54000">
                      <a:srgbClr val="FFFFFF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53311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mo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1209973"/>
            <a:ext cx="8228299" cy="1181862"/>
          </a:xfrm>
          <a:noFill/>
        </p:spPr>
        <p:txBody>
          <a:bodyPr wrap="square"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8850">
                      <a:schemeClr val="tx1"/>
                    </a:gs>
                    <a:gs pos="23894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274638" y="3954463"/>
            <a:ext cx="8229599" cy="738664"/>
          </a:xfrm>
          <a:noFill/>
        </p:spPr>
        <p:txBody>
          <a:bodyPr wrap="square" lIns="182880" tIns="146304" rIns="182880" bIns="146304">
            <a:spAutoFit/>
          </a:bodyPr>
          <a:lstStyle>
            <a:lvl1pPr marL="0" indent="0">
              <a:spcBef>
                <a:spcPts val="0"/>
              </a:spcBef>
              <a:buNone/>
              <a:defRPr sz="3200" spc="0" baseline="0">
                <a:gradFill>
                  <a:gsLst>
                    <a:gs pos="8850">
                      <a:schemeClr val="tx1"/>
                    </a:gs>
                    <a:gs pos="23894">
                      <a:schemeClr val="tx1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Speaker Name</a:t>
            </a:r>
          </a:p>
        </p:txBody>
      </p:sp>
    </p:spTree>
    <p:extLst>
      <p:ext uri="{BB962C8B-B14F-4D97-AF65-F5344CB8AC3E}">
        <p14:creationId xmlns:p14="http://schemas.microsoft.com/office/powerpoint/2010/main" val="32925191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1209973"/>
            <a:ext cx="8229599" cy="1181862"/>
          </a:xfrm>
          <a:noFill/>
        </p:spPr>
        <p:txBody>
          <a:bodyPr wrap="square"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619">
                      <a:schemeClr val="tx1"/>
                    </a:gs>
                    <a:gs pos="26549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Video title</a:t>
            </a:r>
          </a:p>
        </p:txBody>
      </p:sp>
    </p:spTree>
    <p:extLst>
      <p:ext uri="{BB962C8B-B14F-4D97-AF65-F5344CB8AC3E}">
        <p14:creationId xmlns:p14="http://schemas.microsoft.com/office/powerpoint/2010/main" val="2235704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Accent Color 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2125662"/>
            <a:ext cx="11887200" cy="1181862"/>
          </a:xfrm>
          <a:noFill/>
        </p:spPr>
        <p:txBody>
          <a:bodyPr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0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Section title</a:t>
            </a:r>
          </a:p>
        </p:txBody>
      </p:sp>
    </p:spTree>
    <p:extLst>
      <p:ext uri="{BB962C8B-B14F-4D97-AF65-F5344CB8AC3E}">
        <p14:creationId xmlns:p14="http://schemas.microsoft.com/office/powerpoint/2010/main" val="10261040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Accent Colo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2125662"/>
            <a:ext cx="11887200" cy="1181862"/>
          </a:xfrm>
          <a:noFill/>
        </p:spPr>
        <p:txBody>
          <a:bodyPr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0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Section title</a:t>
            </a:r>
          </a:p>
        </p:txBody>
      </p:sp>
    </p:spTree>
    <p:extLst>
      <p:ext uri="{BB962C8B-B14F-4D97-AF65-F5344CB8AC3E}">
        <p14:creationId xmlns:p14="http://schemas.microsoft.com/office/powerpoint/2010/main" val="155362693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-50 Right Photo Layou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9" y="1241426"/>
            <a:ext cx="5486399" cy="2012859"/>
          </a:xfrm>
        </p:spPr>
        <p:txBody>
          <a:bodyPr>
            <a:spAutoFit/>
          </a:bodyPr>
          <a:lstStyle>
            <a:lvl1pPr>
              <a:defRPr sz="660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50/50 photo layout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>
            <a:off x="6219825" y="0"/>
            <a:ext cx="6216650" cy="6992587"/>
          </a:xfrm>
          <a:blipFill>
            <a:blip r:embed="rId2"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600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7508537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24399769"/>
      </p:ext>
    </p:extLst>
  </p:cSld>
  <p:clrMapOvr>
    <a:masterClrMapping/>
  </p:clrMapOvr>
  <p:transition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Accent Color 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30298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Accent Colo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565035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eloper Co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Slide for developer code</a:t>
            </a:r>
          </a:p>
        </p:txBody>
      </p:sp>
      <p:sp>
        <p:nvSpPr>
          <p:cNvPr id="3" name="Rectangle 2"/>
          <p:cNvSpPr/>
          <p:nvPr userDrawn="1"/>
        </p:nvSpPr>
        <p:spPr bwMode="hidden">
          <a:xfrm>
            <a:off x="1" y="1212849"/>
            <a:ext cx="12436475" cy="5781676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6639" tIns="46639" rIns="46639" bIns="4663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274638" y="1221157"/>
            <a:ext cx="11887199" cy="1995931"/>
          </a:xfrm>
        </p:spPr>
        <p:txBody>
          <a:bodyPr/>
          <a:lstStyle>
            <a:lvl1pPr marL="0" indent="0">
              <a:buNone/>
              <a:defRPr sz="3300"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1pPr>
            <a:lvl2pPr marL="346553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2pPr>
            <a:lvl3pPr marL="584607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3pPr>
            <a:lvl4pPr marL="814563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4pPr>
            <a:lvl5pPr marL="1050997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5001290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1st level color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92881"/>
          </a:xfrm>
        </p:spPr>
        <p:txBody>
          <a:bodyPr>
            <a:spAutoFit/>
          </a:bodyPr>
          <a:lstStyle>
            <a:lvl1pPr>
              <a:defRPr sz="40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324043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logo slide_colo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3"/>
          <p:cNvSpPr txBox="1">
            <a:spLocks noChangeArrowheads="1"/>
          </p:cNvSpPr>
          <p:nvPr userDrawn="1"/>
        </p:nvSpPr>
        <p:spPr bwMode="blackWhite">
          <a:xfrm>
            <a:off x="274638" y="6294476"/>
            <a:ext cx="11887199" cy="40318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182880" tIns="146304" rIns="182880" bIns="146304" numCol="1" anchor="t" anchorCtr="0" compatLnSpc="1">
            <a:prstTxWarp prst="textNoShape">
              <a:avLst/>
            </a:prstTxWarp>
            <a:spAutoFit/>
          </a:bodyPr>
          <a:lstStyle/>
          <a:p>
            <a:pPr defTabSz="932290" eaLnBrk="0" hangingPunct="0"/>
            <a:r>
              <a:rPr lang="en-US" sz="700" dirty="0">
                <a:gradFill>
                  <a:gsLst>
                    <a:gs pos="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cs typeface="Segoe UI" pitchFamily="34" charset="0"/>
              </a:rPr>
              <a:t>© 2016 Microsoft Corporation. All rights reserved. 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invGray">
          <a:xfrm>
            <a:off x="464013" y="479425"/>
            <a:ext cx="1436313" cy="3066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125624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ck Notes slide Layout">
    <p:bg bwMode="black"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 bwMode="white">
          <a:xfrm>
            <a:off x="274638" y="1212850"/>
            <a:ext cx="11887200" cy="2443746"/>
          </a:xfrm>
          <a:prstGeom prst="rect">
            <a:avLst/>
          </a:prstGeom>
        </p:spPr>
        <p:txBody>
          <a:bodyPr/>
          <a:lstStyle>
            <a:lvl1pPr marL="290513" indent="-290513">
              <a:buClr>
                <a:schemeClr val="tx1"/>
              </a:buClr>
              <a:buSzPct val="90000"/>
              <a:buFont typeface="Arial" pitchFamily="34" charset="0"/>
              <a:buChar char="•"/>
              <a:defRPr sz="36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  <a:lvl2pPr marL="571500" indent="-280988">
              <a:buClr>
                <a:schemeClr val="tx1"/>
              </a:buClr>
              <a:buSzPct val="90000"/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2pPr>
            <a:lvl3pPr marL="862013" indent="-290513">
              <a:buClr>
                <a:schemeClr val="tx1"/>
              </a:buClr>
              <a:buSzPct val="90000"/>
              <a:buFont typeface="Arial" pitchFamily="34" charset="0"/>
              <a:buChar char="•"/>
              <a:defRPr sz="28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3pPr>
            <a:lvl4pPr marL="1090613" indent="-228600">
              <a:buClr>
                <a:schemeClr val="tx1"/>
              </a:buClr>
              <a:buSzPct val="90000"/>
              <a:buFont typeface="Arial" pitchFamily="34" charset="0"/>
              <a:buChar char="•"/>
              <a:defRPr sz="24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4pPr>
            <a:lvl5pPr marL="1319213" indent="-228600">
              <a:buClr>
                <a:schemeClr val="tx1"/>
              </a:buClr>
              <a:buSzPct val="90000"/>
              <a:buFont typeface="Arial" pitchFamily="34" charset="0"/>
              <a:buChar char="•"/>
              <a:defRPr sz="20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5pPr>
          </a:lstStyle>
          <a:p>
            <a:pPr lvl="0"/>
            <a:r>
              <a:rPr lang="en-US" dirty="0"/>
              <a:t>Use this Layout for Speaker Notes slides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6"/>
          <p:cNvSpPr>
            <a:spLocks noGrp="1"/>
          </p:cNvSpPr>
          <p:nvPr>
            <p:ph type="body" sz="quarter" idx="11" hasCustomPrompt="1"/>
          </p:nvPr>
        </p:nvSpPr>
        <p:spPr>
          <a:xfrm>
            <a:off x="1" y="6363076"/>
            <a:ext cx="12436476" cy="631450"/>
          </a:xfrm>
          <a:prstGeom prst="rect">
            <a:avLst/>
          </a:prstGeom>
          <a:solidFill>
            <a:srgbClr val="FFFF99"/>
          </a:solidFill>
        </p:spPr>
        <p:txBody>
          <a:bodyPr wrap="square" lIns="155457" tIns="77729" rIns="155457" bIns="77729" anchor="b" anchorCtr="0">
            <a:noAutofit/>
          </a:bodyPr>
          <a:lstStyle>
            <a:lvl1pPr algn="r">
              <a:buFont typeface="Arial" pitchFamily="34" charset="0"/>
              <a:buNone/>
              <a:defRPr sz="3700" spc="-51" baseline="0">
                <a:gradFill>
                  <a:gsLst>
                    <a:gs pos="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effectLst/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pPr lvl="0"/>
            <a:r>
              <a:rPr lang="en-US" dirty="0"/>
              <a:t>Next: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 bwMode="white"/>
        <p:txBody>
          <a:bodyPr/>
          <a:lstStyle>
            <a:lvl1pPr>
              <a:defRPr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54040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 bwMode="gray"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 bwMode="gray">
          <a:xfrm>
            <a:off x="0" y="5758901"/>
            <a:ext cx="12435840" cy="1235624"/>
          </a:xfrm>
          <a:prstGeom prst="rect">
            <a:avLst/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398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62280" y="6209084"/>
            <a:ext cx="1456418" cy="310896"/>
          </a:xfrm>
          <a:prstGeom prst="rect">
            <a:avLst/>
          </a:prstGeom>
        </p:spPr>
      </p:pic>
      <p:pic>
        <p:nvPicPr>
          <p:cNvPr id="16" name="Picture 15" hidden="1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459230" y="6240963"/>
            <a:ext cx="1278510" cy="274137"/>
          </a:xfrm>
          <a:prstGeom prst="rect">
            <a:avLst/>
          </a:prstGeom>
        </p:spPr>
      </p:pic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 bwMode="white">
          <a:xfrm>
            <a:off x="274702" y="1679645"/>
            <a:ext cx="9143936" cy="1828786"/>
          </a:xfrm>
          <a:noFill/>
        </p:spPr>
        <p:txBody>
          <a:bodyPr lIns="146304" tIns="91440" rIns="146304" bIns="91440" anchor="t" anchorCtr="0"/>
          <a:lstStyle>
            <a:lvl1pPr>
              <a:defRPr sz="5400" spc="-100" baseline="0">
                <a:gradFill>
                  <a:gsLst>
                    <a:gs pos="100000">
                      <a:schemeClr val="tx2"/>
                    </a:gs>
                    <a:gs pos="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2" hasCustomPrompt="1"/>
          </p:nvPr>
        </p:nvSpPr>
        <p:spPr bwMode="white">
          <a:xfrm>
            <a:off x="274701" y="3509753"/>
            <a:ext cx="7315137" cy="1828007"/>
          </a:xfrm>
          <a:noFill/>
        </p:spPr>
        <p:txBody>
          <a:bodyPr lIns="146304" tIns="109728" rIns="146304" bIns="109728">
            <a:noAutofit/>
          </a:bodyPr>
          <a:lstStyle>
            <a:lvl1pPr marL="0" indent="0">
              <a:spcBef>
                <a:spcPts val="0"/>
              </a:spcBef>
              <a:buNone/>
              <a:defRPr sz="3200" spc="0" baseline="0">
                <a:gradFill>
                  <a:gsLst>
                    <a:gs pos="91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Speaker Name</a:t>
            </a:r>
          </a:p>
        </p:txBody>
      </p:sp>
    </p:spTree>
    <p:extLst>
      <p:ext uri="{BB962C8B-B14F-4D97-AF65-F5344CB8AC3E}">
        <p14:creationId xmlns:p14="http://schemas.microsoft.com/office/powerpoint/2010/main" val="33508377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&amp; 2-color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25170"/>
          </a:xfrm>
        </p:spPr>
        <p:txBody>
          <a:bodyPr/>
          <a:lstStyle>
            <a:lvl1pPr marL="0" indent="0">
              <a:buNone/>
              <a:defRPr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FontTx/>
              <a:buNone/>
              <a:defRPr sz="2000"/>
            </a:lvl2pPr>
            <a:lvl3pPr marL="228600" indent="0">
              <a:buNone/>
              <a:defRPr/>
            </a:lvl3pPr>
            <a:lvl4pPr marL="45720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869597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&amp;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25170"/>
          </a:xfrm>
        </p:spPr>
        <p:txBody>
          <a:bodyPr/>
          <a:lstStyle>
            <a:lvl1pPr marL="0" indent="0">
              <a:buNone/>
              <a:defRPr>
                <a:gradFill>
                  <a:gsLst>
                    <a:gs pos="1250">
                      <a:schemeClr val="tx1"/>
                    </a:gs>
                    <a:gs pos="99000">
                      <a:schemeClr val="tx1"/>
                    </a:gs>
                  </a:gsLst>
                  <a:lin ang="5400000" scaled="0"/>
                </a:gradFill>
              </a:defRPr>
            </a:lvl1pPr>
            <a:lvl2pPr marL="0" indent="0">
              <a:buFontTx/>
              <a:buNone/>
              <a:defRPr sz="2000"/>
            </a:lvl2pPr>
            <a:lvl3pPr marL="228600" indent="0">
              <a:buNone/>
              <a:defRPr/>
            </a:lvl3pPr>
            <a:lvl4pPr marL="45720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181006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1st level color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92881"/>
          </a:xfrm>
        </p:spPr>
        <p:txBody>
          <a:bodyPr>
            <a:spAutoFit/>
          </a:bodyPr>
          <a:lstStyle>
            <a:lvl1pPr>
              <a:defRPr sz="40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58669847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92881"/>
          </a:xfrm>
        </p:spPr>
        <p:txBody>
          <a:bodyPr>
            <a:spAutoFit/>
          </a:bodyPr>
          <a:lstStyle>
            <a:lvl1pPr>
              <a:defRPr sz="4000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18340185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2-color Non-bulleted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9747864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/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/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952768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text 1st level color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2"/>
              </a:buClr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2"/>
              </a:buClr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7358864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92881"/>
          </a:xfrm>
        </p:spPr>
        <p:txBody>
          <a:bodyPr>
            <a:spAutoFit/>
          </a:bodyPr>
          <a:lstStyle>
            <a:lvl1pPr>
              <a:defRPr sz="4000"/>
            </a:lvl1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0326847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1"/>
              </a:buClr>
              <a:buFont typeface="Arial" pitchFamily="34" charset="0"/>
              <a:buChar char="•"/>
              <a:defRPr sz="3200"/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1"/>
              </a:buClr>
              <a:buFont typeface="Arial" pitchFamily="34" charset="0"/>
              <a:buChar char="•"/>
              <a:defRPr sz="3200"/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3675529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0996460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er Evidence Slide">
    <p:bg bwMode="gray"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gradFill>
                  <a:gsLst>
                    <a:gs pos="18584">
                      <a:schemeClr val="tx2"/>
                    </a:gs>
                    <a:gs pos="5700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Customer evidence slide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 bwMode="gray">
          <a:xfrm>
            <a:off x="274638" y="1434069"/>
            <a:ext cx="5486400" cy="1827214"/>
          </a:xfrm>
          <a:blipFill>
            <a:blip r:embed="rId2"/>
            <a:stretch>
              <a:fillRect/>
            </a:stretch>
          </a:blipFill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lang="en-US" sz="2400" kern="1200" spc="0" baseline="0" dirty="0">
                <a:noFill/>
                <a:latin typeface="+mn-lt"/>
                <a:ea typeface="+mn-ea"/>
                <a:cs typeface="+mn-cs"/>
              </a:defRPr>
            </a:lvl1pPr>
            <a:lvl2pPr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</a:pPr>
            <a:endParaRPr lang="en-US" dirty="0"/>
          </a:p>
        </p:txBody>
      </p:sp>
      <p:sp>
        <p:nvSpPr>
          <p:cNvPr id="5" name="Rectangle 4"/>
          <p:cNvSpPr/>
          <p:nvPr userDrawn="1"/>
        </p:nvSpPr>
        <p:spPr bwMode="auto">
          <a:xfrm>
            <a:off x="6218237" y="4868863"/>
            <a:ext cx="5945966" cy="1828800"/>
          </a:xfrm>
          <a:prstGeom prst="rect">
            <a:avLst/>
          </a:prstGeom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82880" tIns="146304" rIns="182880" bIns="146304" numCol="1" rtlCol="0" anchor="ctr" anchorCtr="0" compatLnSpc="1">
            <a:prstTxWarp prst="textNoShape">
              <a:avLst/>
            </a:prstTxWarp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dirty="0"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</a:endParaRPr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6218237" y="1434069"/>
            <a:ext cx="5943601" cy="3433208"/>
          </a:xfrm>
          <a:blipFill>
            <a:blip r:embed="rId3"/>
            <a:stretch>
              <a:fillRect/>
            </a:stretch>
          </a:blipFill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1pPr>
            <a:lvl2pPr algn="ctr"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</a:pPr>
            <a:r>
              <a:rPr lang="en-US" dirty="0"/>
              <a:t>Your image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989638" y="1836883"/>
            <a:ext cx="0" cy="4754828"/>
          </a:xfrm>
          <a:prstGeom prst="line">
            <a:avLst/>
          </a:prstGeom>
          <a:ln w="3175">
            <a:solidFill>
              <a:schemeClr val="tx1">
                <a:alpha val="25000"/>
              </a:schemeClr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10"/>
          <p:cNvSpPr>
            <a:spLocks noGrp="1"/>
          </p:cNvSpPr>
          <p:nvPr>
            <p:ph type="body" sz="quarter" idx="12"/>
          </p:nvPr>
        </p:nvSpPr>
        <p:spPr>
          <a:xfrm>
            <a:off x="274638" y="3260725"/>
            <a:ext cx="5486400" cy="3436938"/>
          </a:xfrm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sz="2400">
                <a:latin typeface="+mn-lt"/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3"/>
          </p:nvPr>
        </p:nvSpPr>
        <p:spPr>
          <a:xfrm>
            <a:off x="6218238" y="4868863"/>
            <a:ext cx="5943600" cy="1827214"/>
          </a:xfrm>
        </p:spPr>
        <p:txBody>
          <a:bodyPr lIns="182880" tIns="146304" rIns="182880" bIns="146304" anchor="ctr">
            <a:noAutofit/>
          </a:bodyPr>
          <a:lstStyle>
            <a:lvl1pPr marL="0" indent="0" algn="ctr">
              <a:buNone/>
              <a:defRPr sz="3200">
                <a:gradFill>
                  <a:gsLst>
                    <a:gs pos="27434">
                      <a:srgbClr val="FFFFFF"/>
                    </a:gs>
                    <a:gs pos="54000">
                      <a:srgbClr val="FFFFFF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66985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mo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1209973"/>
            <a:ext cx="8228299" cy="1181862"/>
          </a:xfrm>
          <a:noFill/>
        </p:spPr>
        <p:txBody>
          <a:bodyPr wrap="square"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8850">
                      <a:schemeClr val="tx1"/>
                    </a:gs>
                    <a:gs pos="23894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274638" y="3954463"/>
            <a:ext cx="8229599" cy="738664"/>
          </a:xfrm>
          <a:noFill/>
        </p:spPr>
        <p:txBody>
          <a:bodyPr wrap="square" lIns="182880" tIns="146304" rIns="182880" bIns="146304">
            <a:spAutoFit/>
          </a:bodyPr>
          <a:lstStyle>
            <a:lvl1pPr marL="0" indent="0">
              <a:spcBef>
                <a:spcPts val="0"/>
              </a:spcBef>
              <a:buNone/>
              <a:defRPr sz="3200" spc="0" baseline="0">
                <a:gradFill>
                  <a:gsLst>
                    <a:gs pos="8850">
                      <a:schemeClr val="tx1"/>
                    </a:gs>
                    <a:gs pos="23894">
                      <a:schemeClr val="tx1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Speaker Name</a:t>
            </a:r>
          </a:p>
        </p:txBody>
      </p:sp>
    </p:spTree>
    <p:extLst>
      <p:ext uri="{BB962C8B-B14F-4D97-AF65-F5344CB8AC3E}">
        <p14:creationId xmlns:p14="http://schemas.microsoft.com/office/powerpoint/2010/main" val="40885253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1209973"/>
            <a:ext cx="8229599" cy="1181862"/>
          </a:xfrm>
          <a:noFill/>
        </p:spPr>
        <p:txBody>
          <a:bodyPr wrap="square"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619">
                      <a:schemeClr val="tx1"/>
                    </a:gs>
                    <a:gs pos="26549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Video title</a:t>
            </a:r>
          </a:p>
        </p:txBody>
      </p:sp>
    </p:spTree>
    <p:extLst>
      <p:ext uri="{BB962C8B-B14F-4D97-AF65-F5344CB8AC3E}">
        <p14:creationId xmlns:p14="http://schemas.microsoft.com/office/powerpoint/2010/main" val="36749932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Accent Color 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2125662"/>
            <a:ext cx="11887200" cy="1181862"/>
          </a:xfrm>
          <a:noFill/>
        </p:spPr>
        <p:txBody>
          <a:bodyPr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0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Section title</a:t>
            </a:r>
          </a:p>
        </p:txBody>
      </p:sp>
    </p:spTree>
    <p:extLst>
      <p:ext uri="{BB962C8B-B14F-4D97-AF65-F5344CB8AC3E}">
        <p14:creationId xmlns:p14="http://schemas.microsoft.com/office/powerpoint/2010/main" val="22218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Accent Colo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2125662"/>
            <a:ext cx="11887200" cy="1181862"/>
          </a:xfrm>
          <a:noFill/>
        </p:spPr>
        <p:txBody>
          <a:bodyPr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0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Section title</a:t>
            </a:r>
          </a:p>
        </p:txBody>
      </p:sp>
    </p:spTree>
    <p:extLst>
      <p:ext uri="{BB962C8B-B14F-4D97-AF65-F5344CB8AC3E}">
        <p14:creationId xmlns:p14="http://schemas.microsoft.com/office/powerpoint/2010/main" val="19765057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-50 Right Photo Layou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9" y="1241426"/>
            <a:ext cx="5486399" cy="2012859"/>
          </a:xfrm>
        </p:spPr>
        <p:txBody>
          <a:bodyPr>
            <a:spAutoFit/>
          </a:bodyPr>
          <a:lstStyle>
            <a:lvl1pPr>
              <a:defRPr sz="660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50/50 photo layout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>
            <a:off x="6219825" y="0"/>
            <a:ext cx="6216650" cy="6992587"/>
          </a:xfrm>
          <a:blipFill>
            <a:blip r:embed="rId2"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600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7950056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Accent Colo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28606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Accent Colo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5384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2-color Non-bulleted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39778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eloper Co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Slide for developer code</a:t>
            </a:r>
          </a:p>
        </p:txBody>
      </p:sp>
      <p:sp>
        <p:nvSpPr>
          <p:cNvPr id="3" name="Rectangle 2"/>
          <p:cNvSpPr/>
          <p:nvPr userDrawn="1"/>
        </p:nvSpPr>
        <p:spPr bwMode="hidden">
          <a:xfrm>
            <a:off x="1" y="1212849"/>
            <a:ext cx="12436475" cy="5781676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6639" tIns="46639" rIns="46639" bIns="4663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274638" y="1221157"/>
            <a:ext cx="11887199" cy="1995931"/>
          </a:xfrm>
        </p:spPr>
        <p:txBody>
          <a:bodyPr/>
          <a:lstStyle>
            <a:lvl1pPr marL="0" indent="0">
              <a:buNone/>
              <a:defRPr sz="3300"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1pPr>
            <a:lvl2pPr marL="346553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2pPr>
            <a:lvl3pPr marL="584607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3pPr>
            <a:lvl4pPr marL="814563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4pPr>
            <a:lvl5pPr marL="1050997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4353885"/>
      </p:ext>
    </p:extLst>
  </p:cSld>
  <p:clrMapOvr>
    <a:masterClrMapping/>
  </p:clrMapOvr>
  <p:transition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logo slide_colo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3"/>
          <p:cNvSpPr txBox="1">
            <a:spLocks noChangeArrowheads="1"/>
          </p:cNvSpPr>
          <p:nvPr userDrawn="1"/>
        </p:nvSpPr>
        <p:spPr bwMode="blackWhite">
          <a:xfrm>
            <a:off x="274638" y="6294476"/>
            <a:ext cx="11887199" cy="40318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vert="horz" wrap="square" lIns="182880" tIns="146304" rIns="182880" bIns="146304" numCol="1" anchor="t" anchorCtr="0" compatLnSpc="1">
            <a:prstTxWarp prst="textNoShape">
              <a:avLst/>
            </a:prstTxWarp>
            <a:spAutoFit/>
          </a:bodyPr>
          <a:lstStyle/>
          <a:p>
            <a:pPr defTabSz="932290" eaLnBrk="0" hangingPunct="0"/>
            <a:r>
              <a:rPr lang="en-US" sz="700" dirty="0">
                <a:gradFill>
                  <a:gsLst>
                    <a:gs pos="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cs typeface="Segoe UI" pitchFamily="34" charset="0"/>
              </a:rPr>
              <a:t>© 2016 Microsoft Corporation. All rights reserved. 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380"/>
          <a:stretch/>
        </p:blipFill>
        <p:spPr bwMode="invGray">
          <a:xfrm>
            <a:off x="457200" y="479425"/>
            <a:ext cx="1449939" cy="3066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82815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ck Notes slide Layout">
    <p:bg bwMode="black"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 bwMode="white">
          <a:xfrm>
            <a:off x="274638" y="1212850"/>
            <a:ext cx="11887200" cy="2443746"/>
          </a:xfrm>
          <a:prstGeom prst="rect">
            <a:avLst/>
          </a:prstGeom>
        </p:spPr>
        <p:txBody>
          <a:bodyPr/>
          <a:lstStyle>
            <a:lvl1pPr marL="290513" indent="-290513">
              <a:buClr>
                <a:schemeClr val="tx1"/>
              </a:buClr>
              <a:buSzPct val="90000"/>
              <a:buFont typeface="Arial" pitchFamily="34" charset="0"/>
              <a:buChar char="•"/>
              <a:defRPr sz="36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  <a:lvl2pPr marL="571500" indent="-280988">
              <a:buClr>
                <a:schemeClr val="tx1"/>
              </a:buClr>
              <a:buSzPct val="90000"/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2pPr>
            <a:lvl3pPr marL="862013" indent="-290513">
              <a:buClr>
                <a:schemeClr val="tx1"/>
              </a:buClr>
              <a:buSzPct val="90000"/>
              <a:buFont typeface="Arial" pitchFamily="34" charset="0"/>
              <a:buChar char="•"/>
              <a:defRPr sz="28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3pPr>
            <a:lvl4pPr marL="1090613" indent="-228600">
              <a:buClr>
                <a:schemeClr val="tx1"/>
              </a:buClr>
              <a:buSzPct val="90000"/>
              <a:buFont typeface="Arial" pitchFamily="34" charset="0"/>
              <a:buChar char="•"/>
              <a:defRPr sz="24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4pPr>
            <a:lvl5pPr marL="1319213" indent="-228600">
              <a:buClr>
                <a:schemeClr val="tx1"/>
              </a:buClr>
              <a:buSzPct val="90000"/>
              <a:buFont typeface="Arial" pitchFamily="34" charset="0"/>
              <a:buChar char="•"/>
              <a:defRPr sz="20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5pPr>
          </a:lstStyle>
          <a:p>
            <a:pPr lvl="0"/>
            <a:r>
              <a:rPr lang="en-US" dirty="0"/>
              <a:t>Use this Layout for Speaker Notes slides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6"/>
          <p:cNvSpPr>
            <a:spLocks noGrp="1"/>
          </p:cNvSpPr>
          <p:nvPr>
            <p:ph type="body" sz="quarter" idx="11" hasCustomPrompt="1"/>
          </p:nvPr>
        </p:nvSpPr>
        <p:spPr>
          <a:xfrm>
            <a:off x="1" y="6363076"/>
            <a:ext cx="12436476" cy="631450"/>
          </a:xfrm>
          <a:prstGeom prst="rect">
            <a:avLst/>
          </a:prstGeom>
          <a:solidFill>
            <a:srgbClr val="FFFF99"/>
          </a:solidFill>
        </p:spPr>
        <p:txBody>
          <a:bodyPr wrap="square" lIns="155457" tIns="77729" rIns="155457" bIns="77729" anchor="b" anchorCtr="0">
            <a:noAutofit/>
          </a:bodyPr>
          <a:lstStyle>
            <a:lvl1pPr algn="r">
              <a:buFont typeface="Arial" pitchFamily="34" charset="0"/>
              <a:buNone/>
              <a:defRPr sz="3700" spc="-51" baseline="0">
                <a:gradFill>
                  <a:gsLst>
                    <a:gs pos="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effectLst/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pPr lvl="0"/>
            <a:r>
              <a:rPr lang="en-US" dirty="0"/>
              <a:t>Next: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 bwMode="white"/>
        <p:txBody>
          <a:bodyPr/>
          <a:lstStyle>
            <a:lvl1pPr>
              <a:defRPr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04015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Walkin">
    <p:bg bwMode="gray"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 bwMode="auto">
          <a:xfrm>
            <a:off x="274638" y="2119164"/>
            <a:ext cx="6400800" cy="2749700"/>
          </a:xfrm>
          <a:prstGeom prst="rect">
            <a:avLst/>
          </a:prstGeom>
          <a:noFill/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46501" y="1965643"/>
            <a:ext cx="7899548" cy="214884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gray">
          <a:xfrm>
            <a:off x="0" y="5758901"/>
            <a:ext cx="12435840" cy="1235624"/>
          </a:xfrm>
          <a:prstGeom prst="rect">
            <a:avLst/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398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462280" y="6209084"/>
            <a:ext cx="1456418" cy="3108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33791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 bwMode="gray"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 bwMode="gray">
          <a:xfrm>
            <a:off x="0" y="5758901"/>
            <a:ext cx="12435840" cy="1235624"/>
          </a:xfrm>
          <a:prstGeom prst="rect">
            <a:avLst/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398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62280" y="6209084"/>
            <a:ext cx="1456418" cy="310896"/>
          </a:xfrm>
          <a:prstGeom prst="rect">
            <a:avLst/>
          </a:prstGeom>
        </p:spPr>
      </p:pic>
      <p:pic>
        <p:nvPicPr>
          <p:cNvPr id="16" name="Picture 15" hidden="1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459230" y="6240963"/>
            <a:ext cx="1278510" cy="274137"/>
          </a:xfrm>
          <a:prstGeom prst="rect">
            <a:avLst/>
          </a:prstGeom>
        </p:spPr>
      </p:pic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 bwMode="white">
          <a:xfrm>
            <a:off x="274702" y="1679645"/>
            <a:ext cx="9143936" cy="1828786"/>
          </a:xfrm>
          <a:noFill/>
        </p:spPr>
        <p:txBody>
          <a:bodyPr lIns="146304" tIns="91440" rIns="146304" bIns="91440" anchor="t" anchorCtr="0"/>
          <a:lstStyle>
            <a:lvl1pPr>
              <a:defRPr sz="5400" spc="-100" baseline="0">
                <a:gradFill>
                  <a:gsLst>
                    <a:gs pos="100000">
                      <a:schemeClr val="tx2"/>
                    </a:gs>
                    <a:gs pos="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2" hasCustomPrompt="1"/>
          </p:nvPr>
        </p:nvSpPr>
        <p:spPr bwMode="white">
          <a:xfrm>
            <a:off x="274701" y="3509753"/>
            <a:ext cx="7315137" cy="1828007"/>
          </a:xfrm>
          <a:noFill/>
        </p:spPr>
        <p:txBody>
          <a:bodyPr lIns="146304" tIns="109728" rIns="146304" bIns="109728">
            <a:noAutofit/>
          </a:bodyPr>
          <a:lstStyle>
            <a:lvl1pPr marL="0" indent="0">
              <a:spcBef>
                <a:spcPts val="0"/>
              </a:spcBef>
              <a:buNone/>
              <a:defRPr sz="3200" spc="0" baseline="0">
                <a:gradFill>
                  <a:gsLst>
                    <a:gs pos="91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Speaker Name</a:t>
            </a:r>
          </a:p>
        </p:txBody>
      </p:sp>
    </p:spTree>
    <p:extLst>
      <p:ext uri="{BB962C8B-B14F-4D97-AF65-F5344CB8AC3E}">
        <p14:creationId xmlns:p14="http://schemas.microsoft.com/office/powerpoint/2010/main" val="8894541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&amp; 2-color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25170"/>
          </a:xfrm>
        </p:spPr>
        <p:txBody>
          <a:bodyPr/>
          <a:lstStyle>
            <a:lvl1pPr marL="0" indent="0">
              <a:buNone/>
              <a:defRPr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FontTx/>
              <a:buNone/>
              <a:defRPr sz="2000"/>
            </a:lvl2pPr>
            <a:lvl3pPr marL="228600" indent="0">
              <a:buNone/>
              <a:defRPr/>
            </a:lvl3pPr>
            <a:lvl4pPr marL="45720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85399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&amp;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25170"/>
          </a:xfrm>
        </p:spPr>
        <p:txBody>
          <a:bodyPr/>
          <a:lstStyle>
            <a:lvl1pPr marL="0" indent="0">
              <a:buNone/>
              <a:defRPr>
                <a:gradFill>
                  <a:gsLst>
                    <a:gs pos="1250">
                      <a:schemeClr val="tx1"/>
                    </a:gs>
                    <a:gs pos="99000">
                      <a:schemeClr val="tx1"/>
                    </a:gs>
                  </a:gsLst>
                  <a:lin ang="5400000" scaled="0"/>
                </a:gradFill>
              </a:defRPr>
            </a:lvl1pPr>
            <a:lvl2pPr marL="0" indent="0">
              <a:buFontTx/>
              <a:buNone/>
              <a:defRPr sz="2000"/>
            </a:lvl2pPr>
            <a:lvl3pPr marL="228600" indent="0">
              <a:buNone/>
              <a:defRPr/>
            </a:lvl3pPr>
            <a:lvl4pPr marL="45720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742303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1st level color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92881"/>
          </a:xfrm>
        </p:spPr>
        <p:txBody>
          <a:bodyPr>
            <a:spAutoFit/>
          </a:bodyPr>
          <a:lstStyle>
            <a:lvl1pPr>
              <a:defRPr sz="40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906263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92881"/>
          </a:xfrm>
        </p:spPr>
        <p:txBody>
          <a:bodyPr>
            <a:spAutoFit/>
          </a:bodyPr>
          <a:lstStyle>
            <a:lvl1pPr>
              <a:defRPr sz="4000"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758166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2-color Non-bulleted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4839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/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/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9599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/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/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337491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text 1st level color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2"/>
              </a:buClr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2"/>
              </a:buClr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385316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1"/>
              </a:buClr>
              <a:buFont typeface="Arial" pitchFamily="34" charset="0"/>
              <a:buChar char="•"/>
              <a:defRPr sz="3200"/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1"/>
              </a:buClr>
              <a:buFont typeface="Arial" pitchFamily="34" charset="0"/>
              <a:buChar char="•"/>
              <a:defRPr sz="3200"/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941549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84720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er Evidence Slide">
    <p:bg bwMode="gray"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gradFill>
                  <a:gsLst>
                    <a:gs pos="18584">
                      <a:schemeClr val="tx2"/>
                    </a:gs>
                    <a:gs pos="5700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Customer evidence slide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 bwMode="gray">
          <a:xfrm>
            <a:off x="274638" y="1434069"/>
            <a:ext cx="5486400" cy="1827214"/>
          </a:xfrm>
          <a:blipFill>
            <a:blip r:embed="rId2"/>
            <a:stretch>
              <a:fillRect/>
            </a:stretch>
          </a:blipFill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lang="en-US" sz="2400" kern="1200" spc="0" baseline="0" dirty="0">
                <a:noFill/>
                <a:latin typeface="+mn-lt"/>
                <a:ea typeface="+mn-ea"/>
                <a:cs typeface="+mn-cs"/>
              </a:defRPr>
            </a:lvl1pPr>
            <a:lvl2pPr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</a:pPr>
            <a:r>
              <a:rPr lang="en-US" dirty="0"/>
              <a:t>Click icon to add picture</a:t>
            </a:r>
          </a:p>
        </p:txBody>
      </p:sp>
      <p:sp>
        <p:nvSpPr>
          <p:cNvPr id="5" name="Rectangle 4"/>
          <p:cNvSpPr/>
          <p:nvPr userDrawn="1"/>
        </p:nvSpPr>
        <p:spPr bwMode="auto">
          <a:xfrm>
            <a:off x="6218237" y="4868863"/>
            <a:ext cx="5945966" cy="1828800"/>
          </a:xfrm>
          <a:prstGeom prst="rect">
            <a:avLst/>
          </a:prstGeom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82880" tIns="146304" rIns="182880" bIns="146304" numCol="1" rtlCol="0" anchor="ctr" anchorCtr="0" compatLnSpc="1">
            <a:prstTxWarp prst="textNoShape">
              <a:avLst/>
            </a:prstTxWarp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dirty="0"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</a:endParaRPr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6218237" y="1434069"/>
            <a:ext cx="5943601" cy="3433208"/>
          </a:xfrm>
          <a:blipFill>
            <a:blip r:embed="rId3"/>
            <a:stretch>
              <a:fillRect/>
            </a:stretch>
          </a:blipFill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1pPr>
            <a:lvl2pPr algn="ctr"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</a:pPr>
            <a:r>
              <a:rPr lang="en-US" dirty="0"/>
              <a:t>Your image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989638" y="1836883"/>
            <a:ext cx="0" cy="4754828"/>
          </a:xfrm>
          <a:prstGeom prst="line">
            <a:avLst/>
          </a:prstGeom>
          <a:ln w="3175">
            <a:solidFill>
              <a:schemeClr val="tx1">
                <a:alpha val="25000"/>
              </a:schemeClr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10"/>
          <p:cNvSpPr>
            <a:spLocks noGrp="1"/>
          </p:cNvSpPr>
          <p:nvPr>
            <p:ph type="body" sz="quarter" idx="12"/>
          </p:nvPr>
        </p:nvSpPr>
        <p:spPr>
          <a:xfrm>
            <a:off x="274638" y="3260725"/>
            <a:ext cx="5486400" cy="3436938"/>
          </a:xfrm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sz="240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3"/>
          </p:nvPr>
        </p:nvSpPr>
        <p:spPr>
          <a:xfrm>
            <a:off x="6218238" y="4868863"/>
            <a:ext cx="5943600" cy="1827214"/>
          </a:xfrm>
        </p:spPr>
        <p:txBody>
          <a:bodyPr lIns="182880" tIns="146304" rIns="182880" bIns="146304" anchor="ctr">
            <a:noAutofit/>
          </a:bodyPr>
          <a:lstStyle>
            <a:lvl1pPr marL="0" indent="0" algn="ctr">
              <a:buNone/>
              <a:defRPr sz="3200">
                <a:gradFill>
                  <a:gsLst>
                    <a:gs pos="27434">
                      <a:srgbClr val="FFFFFF"/>
                    </a:gs>
                    <a:gs pos="54000">
                      <a:srgbClr val="FFFFFF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65450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mo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1209973"/>
            <a:ext cx="8228299" cy="1181862"/>
          </a:xfrm>
          <a:noFill/>
        </p:spPr>
        <p:txBody>
          <a:bodyPr wrap="square"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8850">
                      <a:schemeClr val="tx1"/>
                    </a:gs>
                    <a:gs pos="23894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 hasCustomPrompt="1"/>
          </p:nvPr>
        </p:nvSpPr>
        <p:spPr>
          <a:xfrm>
            <a:off x="274638" y="3954463"/>
            <a:ext cx="8229599" cy="738664"/>
          </a:xfrm>
          <a:noFill/>
        </p:spPr>
        <p:txBody>
          <a:bodyPr wrap="square" lIns="182880" tIns="146304" rIns="182880" bIns="146304">
            <a:spAutoFit/>
          </a:bodyPr>
          <a:lstStyle>
            <a:lvl1pPr marL="0" indent="0">
              <a:spcBef>
                <a:spcPts val="0"/>
              </a:spcBef>
              <a:buNone/>
              <a:defRPr sz="3200" spc="0" baseline="0">
                <a:gradFill>
                  <a:gsLst>
                    <a:gs pos="8850">
                      <a:schemeClr val="tx1"/>
                    </a:gs>
                    <a:gs pos="23894">
                      <a:schemeClr val="tx1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Speaker Name</a:t>
            </a:r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65370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1209973"/>
            <a:ext cx="8229599" cy="1181862"/>
          </a:xfrm>
          <a:noFill/>
        </p:spPr>
        <p:txBody>
          <a:bodyPr wrap="square"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619">
                      <a:schemeClr val="tx1"/>
                    </a:gs>
                    <a:gs pos="26549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Video title</a:t>
            </a:r>
          </a:p>
        </p:txBody>
      </p:sp>
      <p:sp>
        <p:nvSpPr>
          <p:cNvPr id="3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4158" y="6459535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30146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Accent Color 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2125662"/>
            <a:ext cx="11887200" cy="1181862"/>
          </a:xfrm>
          <a:noFill/>
        </p:spPr>
        <p:txBody>
          <a:bodyPr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0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Section title</a:t>
            </a:r>
          </a:p>
        </p:txBody>
      </p:sp>
      <p:sp>
        <p:nvSpPr>
          <p:cNvPr id="3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18920" y="6461921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541562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Title Accent Colo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8" y="2125662"/>
            <a:ext cx="11887200" cy="1181862"/>
          </a:xfrm>
          <a:noFill/>
        </p:spPr>
        <p:txBody>
          <a:bodyPr tIns="91440" bIns="91440" anchor="t" anchorCtr="0">
            <a:spAutoFit/>
          </a:bodyPr>
          <a:lstStyle>
            <a:lvl1pPr>
              <a:defRPr sz="7200" spc="-100" baseline="0">
                <a:gradFill>
                  <a:gsLst>
                    <a:gs pos="100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Section title</a:t>
            </a:r>
          </a:p>
        </p:txBody>
      </p:sp>
      <p:sp>
        <p:nvSpPr>
          <p:cNvPr id="3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02253" y="6459539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64325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-50 Right Photo Layou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74639" y="1241426"/>
            <a:ext cx="5486399" cy="2012859"/>
          </a:xfrm>
        </p:spPr>
        <p:txBody>
          <a:bodyPr>
            <a:spAutoFit/>
          </a:bodyPr>
          <a:lstStyle>
            <a:lvl1pPr>
              <a:defRPr sz="660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50/50 photo layout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 bwMode="ltGray">
          <a:xfrm>
            <a:off x="6219825" y="0"/>
            <a:ext cx="6216650" cy="6992587"/>
          </a:xfrm>
          <a:blipFill>
            <a:blip r:embed="rId2"/>
            <a:stretch>
              <a:fillRect/>
            </a:stretch>
          </a:blipFill>
        </p:spPr>
        <p:txBody>
          <a:bodyPr tIns="548640" anchor="ctr" anchorCtr="0">
            <a:noAutofit/>
          </a:bodyPr>
          <a:lstStyle>
            <a:lvl1pPr marL="0" indent="0" algn="ctr">
              <a:buNone/>
              <a:defRPr sz="1600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02253" y="6459540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84863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text 1st level color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2"/>
              </a:buClr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2"/>
              </a:buClr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05684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Accent Colo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02253" y="6459540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28022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Accent Color 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02253" y="6454778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75733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eloper Co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Slide for developer code</a:t>
            </a:r>
          </a:p>
        </p:txBody>
      </p:sp>
      <p:sp>
        <p:nvSpPr>
          <p:cNvPr id="3" name="Rectangle 2"/>
          <p:cNvSpPr/>
          <p:nvPr userDrawn="1"/>
        </p:nvSpPr>
        <p:spPr bwMode="hidden">
          <a:xfrm>
            <a:off x="1" y="1212849"/>
            <a:ext cx="12436475" cy="5781676"/>
          </a:xfrm>
          <a:prstGeom prst="rect">
            <a:avLst/>
          </a:pr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6639" tIns="46639" rIns="46639" bIns="4663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274638" y="1221157"/>
            <a:ext cx="11887199" cy="1995931"/>
          </a:xfrm>
        </p:spPr>
        <p:txBody>
          <a:bodyPr/>
          <a:lstStyle>
            <a:lvl1pPr marL="0" indent="0">
              <a:buNone/>
              <a:defRPr sz="3300"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1pPr>
            <a:lvl2pPr marL="346553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2pPr>
            <a:lvl3pPr marL="584607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3pPr>
            <a:lvl4pPr marL="814563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4pPr>
            <a:lvl5pPr marL="1050997" indent="0">
              <a:buNone/>
              <a:defRPr>
                <a:gradFill>
                  <a:gsLst>
                    <a:gs pos="125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latin typeface="Consolas" panose="020B0609020204030204" pitchFamily="49" charset="0"/>
                <a:cs typeface="Consolas" panose="020B0609020204030204" pitchFamily="49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9902898"/>
      </p:ext>
    </p:extLst>
  </p:cSld>
  <p:clrMapOvr>
    <a:masterClrMapping/>
  </p:clrMapOvr>
  <p:transition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logo slide_colo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380"/>
          <a:stretch/>
        </p:blipFill>
        <p:spPr bwMode="invGray">
          <a:xfrm>
            <a:off x="457200" y="479425"/>
            <a:ext cx="1449939" cy="3066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27793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ck Notes slide Layout">
    <p:bg bwMode="black"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 bwMode="white">
          <a:xfrm>
            <a:off x="274638" y="1212850"/>
            <a:ext cx="11887200" cy="2443746"/>
          </a:xfrm>
          <a:prstGeom prst="rect">
            <a:avLst/>
          </a:prstGeom>
        </p:spPr>
        <p:txBody>
          <a:bodyPr/>
          <a:lstStyle>
            <a:lvl1pPr marL="290513" indent="-290513">
              <a:buClr>
                <a:schemeClr val="tx1"/>
              </a:buClr>
              <a:buSzPct val="90000"/>
              <a:buFont typeface="Arial" pitchFamily="34" charset="0"/>
              <a:buChar char="•"/>
              <a:defRPr sz="36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  <a:lvl2pPr marL="571500" indent="-280988">
              <a:buClr>
                <a:schemeClr val="tx1"/>
              </a:buClr>
              <a:buSzPct val="90000"/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2pPr>
            <a:lvl3pPr marL="862013" indent="-290513">
              <a:buClr>
                <a:schemeClr val="tx1"/>
              </a:buClr>
              <a:buSzPct val="90000"/>
              <a:buFont typeface="Arial" pitchFamily="34" charset="0"/>
              <a:buChar char="•"/>
              <a:defRPr sz="28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3pPr>
            <a:lvl4pPr marL="1090613" indent="-228600">
              <a:buClr>
                <a:schemeClr val="tx1"/>
              </a:buClr>
              <a:buSzPct val="90000"/>
              <a:buFont typeface="Arial" pitchFamily="34" charset="0"/>
              <a:buChar char="•"/>
              <a:defRPr sz="24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4pPr>
            <a:lvl5pPr marL="1319213" indent="-228600">
              <a:buClr>
                <a:schemeClr val="tx1"/>
              </a:buClr>
              <a:buSzPct val="90000"/>
              <a:buFont typeface="Arial" pitchFamily="34" charset="0"/>
              <a:buChar char="•"/>
              <a:defRPr sz="200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5pPr>
          </a:lstStyle>
          <a:p>
            <a:pPr lvl="0"/>
            <a:r>
              <a:rPr lang="en-US" dirty="0"/>
              <a:t>Use this Layout for Speaker Notes slides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6"/>
          <p:cNvSpPr>
            <a:spLocks noGrp="1"/>
          </p:cNvSpPr>
          <p:nvPr>
            <p:ph type="body" sz="quarter" idx="11" hasCustomPrompt="1"/>
          </p:nvPr>
        </p:nvSpPr>
        <p:spPr>
          <a:xfrm>
            <a:off x="1" y="6363076"/>
            <a:ext cx="12436476" cy="631450"/>
          </a:xfrm>
          <a:prstGeom prst="rect">
            <a:avLst/>
          </a:prstGeom>
          <a:solidFill>
            <a:srgbClr val="FFFF99"/>
          </a:solidFill>
        </p:spPr>
        <p:txBody>
          <a:bodyPr wrap="square" lIns="155457" tIns="77729" rIns="155457" bIns="77729" anchor="b" anchorCtr="0">
            <a:noAutofit/>
          </a:bodyPr>
          <a:lstStyle>
            <a:lvl1pPr algn="r">
              <a:buFont typeface="Arial" pitchFamily="34" charset="0"/>
              <a:buNone/>
              <a:defRPr sz="3700" spc="-51" baseline="0">
                <a:gradFill>
                  <a:gsLst>
                    <a:gs pos="0">
                      <a:srgbClr val="000000"/>
                    </a:gs>
                    <a:gs pos="100000">
                      <a:srgbClr val="000000"/>
                    </a:gs>
                  </a:gsLst>
                  <a:lin ang="5400000" scaled="0"/>
                </a:gradFill>
                <a:effectLst/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pPr lvl="0"/>
            <a:r>
              <a:rPr lang="en-US" dirty="0"/>
              <a:t>Next: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 bwMode="white"/>
        <p:txBody>
          <a:bodyPr/>
          <a:lstStyle>
            <a:lvl1pPr>
              <a:defRPr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32167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Tex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4"/>
          </p:nvPr>
        </p:nvSpPr>
        <p:spPr>
          <a:xfrm>
            <a:off x="474651" y="1210644"/>
            <a:ext cx="11483932" cy="209288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 dirty="0"/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02253" y="6483350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F81764-4257-455F-A7F6-3E4BD1D7497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9696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Divider Slide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74652" y="1043767"/>
            <a:ext cx="11483933" cy="1184614"/>
          </a:xfrm>
          <a:prstGeom prst="rect">
            <a:avLst/>
          </a:prstGeom>
        </p:spPr>
        <p:txBody>
          <a:bodyPr lIns="0" tIns="0" anchor="b" anchorCtr="0">
            <a:noAutofit/>
          </a:bodyPr>
          <a:lstStyle>
            <a:lvl1pPr algn="l">
              <a:lnSpc>
                <a:spcPts val="5301"/>
              </a:lnSpc>
              <a:defRPr sz="3671" b="0" spc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Click to edit Master title style </a:t>
            </a:r>
            <a:endParaRPr lang="en-GB" dirty="0"/>
          </a:p>
        </p:txBody>
      </p:sp>
      <p:sp>
        <p:nvSpPr>
          <p:cNvPr id="5" name="Content Placeholder 5"/>
          <p:cNvSpPr>
            <a:spLocks noGrp="1"/>
          </p:cNvSpPr>
          <p:nvPr>
            <p:ph sz="quarter" idx="11"/>
          </p:nvPr>
        </p:nvSpPr>
        <p:spPr>
          <a:xfrm>
            <a:off x="474651" y="2224133"/>
            <a:ext cx="11483934" cy="209288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23721013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Sub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 flipH="1">
            <a:off x="11407320" y="6565829"/>
            <a:ext cx="691385" cy="165110"/>
          </a:xfrm>
          <a:prstGeom prst="rect">
            <a:avLst/>
          </a:prstGeom>
        </p:spPr>
        <p:txBody>
          <a:bodyPr/>
          <a:lstStyle>
            <a:lvl1pPr>
              <a:defRPr sz="9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90CBDC3A-D49F-4631-A8C7-55D59B33E5FA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6" name="Text Placeholder 16"/>
          <p:cNvSpPr>
            <a:spLocks noGrp="1"/>
          </p:cNvSpPr>
          <p:nvPr>
            <p:ph type="body" sz="quarter" idx="10"/>
          </p:nvPr>
        </p:nvSpPr>
        <p:spPr>
          <a:xfrm>
            <a:off x="474651" y="1186528"/>
            <a:ext cx="11483932" cy="467116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2039">
                <a:solidFill>
                  <a:schemeClr val="accent2"/>
                </a:solidFill>
              </a:defRPr>
            </a:lvl1pPr>
            <a:lvl2pPr>
              <a:defRPr sz="3569"/>
            </a:lvl2pPr>
            <a:lvl3pPr>
              <a:defRPr sz="3263"/>
            </a:lvl3pPr>
            <a:lvl4pPr>
              <a:defRPr sz="2957"/>
            </a:lvl4pPr>
            <a:lvl5pPr>
              <a:defRPr sz="2753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726257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Subtitle and Tex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Placeholder 16"/>
          <p:cNvSpPr>
            <a:spLocks noGrp="1"/>
          </p:cNvSpPr>
          <p:nvPr>
            <p:ph type="body" sz="quarter" idx="10"/>
          </p:nvPr>
        </p:nvSpPr>
        <p:spPr>
          <a:xfrm>
            <a:off x="474651" y="1187259"/>
            <a:ext cx="11483933" cy="467116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2039">
                <a:solidFill>
                  <a:schemeClr val="accent2"/>
                </a:solidFill>
              </a:defRPr>
            </a:lvl1pPr>
            <a:lvl2pPr>
              <a:defRPr sz="3569"/>
            </a:lvl2pPr>
            <a:lvl3pPr>
              <a:defRPr sz="3263"/>
            </a:lvl3pPr>
            <a:lvl4pPr>
              <a:defRPr sz="2957"/>
            </a:lvl4pPr>
            <a:lvl5pPr>
              <a:defRPr sz="2753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Content Placeholder 7"/>
          <p:cNvSpPr>
            <a:spLocks noGrp="1"/>
          </p:cNvSpPr>
          <p:nvPr>
            <p:ph sz="quarter" idx="11"/>
          </p:nvPr>
        </p:nvSpPr>
        <p:spPr>
          <a:xfrm>
            <a:off x="474651" y="1591050"/>
            <a:ext cx="11483933" cy="2092881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3"/>
          </p:nvPr>
        </p:nvSpPr>
        <p:spPr>
          <a:xfrm flipH="1">
            <a:off x="11403679" y="6558359"/>
            <a:ext cx="691385" cy="165110"/>
          </a:xfrm>
          <a:prstGeom prst="rect">
            <a:avLst/>
          </a:prstGeom>
        </p:spPr>
        <p:txBody>
          <a:bodyPr/>
          <a:lstStyle>
            <a:lvl1pPr>
              <a:defRPr sz="9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90CBDC3A-D49F-4631-A8C7-55D59B33E5FA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743175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 bwMode="gray"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 bwMode="gray">
          <a:xfrm>
            <a:off x="0" y="5758901"/>
            <a:ext cx="12435840" cy="1235624"/>
          </a:xfrm>
          <a:prstGeom prst="rect">
            <a:avLst/>
          </a:prstGeom>
          <a:solidFill>
            <a:schemeClr val="tx1"/>
          </a:solidFill>
          <a:ln>
            <a:noFill/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146304" rIns="182880" bIns="146304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32398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2400" dirty="0" err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ea typeface="Segoe UI" pitchFamily="34" charset="0"/>
              <a:cs typeface="Segoe UI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62280" y="6209084"/>
            <a:ext cx="1456418" cy="310896"/>
          </a:xfrm>
          <a:prstGeom prst="rect">
            <a:avLst/>
          </a:prstGeom>
        </p:spPr>
      </p:pic>
      <p:pic>
        <p:nvPicPr>
          <p:cNvPr id="16" name="Picture 15" hidden="1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459230" y="6240963"/>
            <a:ext cx="1278510" cy="274137"/>
          </a:xfrm>
          <a:prstGeom prst="rect">
            <a:avLst/>
          </a:prstGeom>
        </p:spPr>
      </p:pic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 bwMode="white">
          <a:xfrm>
            <a:off x="274702" y="1679645"/>
            <a:ext cx="9143936" cy="1828786"/>
          </a:xfrm>
          <a:noFill/>
        </p:spPr>
        <p:txBody>
          <a:bodyPr lIns="146304" tIns="91440" rIns="146304" bIns="91440" anchor="t" anchorCtr="0"/>
          <a:lstStyle>
            <a:lvl1pPr>
              <a:defRPr sz="5400" spc="-100" baseline="0">
                <a:gradFill>
                  <a:gsLst>
                    <a:gs pos="100000">
                      <a:schemeClr val="tx2"/>
                    </a:gs>
                    <a:gs pos="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12" hasCustomPrompt="1"/>
          </p:nvPr>
        </p:nvSpPr>
        <p:spPr bwMode="white">
          <a:xfrm>
            <a:off x="274701" y="3509753"/>
            <a:ext cx="7315137" cy="1828007"/>
          </a:xfrm>
          <a:noFill/>
        </p:spPr>
        <p:txBody>
          <a:bodyPr lIns="146304" tIns="109728" rIns="146304" bIns="109728">
            <a:noAutofit/>
          </a:bodyPr>
          <a:lstStyle>
            <a:lvl1pPr marL="0" indent="0">
              <a:spcBef>
                <a:spcPts val="0"/>
              </a:spcBef>
              <a:buNone/>
              <a:defRPr sz="3200" spc="0" baseline="0">
                <a:gradFill>
                  <a:gsLst>
                    <a:gs pos="91000">
                      <a:schemeClr val="tx1"/>
                    </a:gs>
                    <a:gs pos="0">
                      <a:schemeClr val="tx1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Speaker Name</a:t>
            </a:r>
          </a:p>
        </p:txBody>
      </p:sp>
    </p:spTree>
    <p:extLst>
      <p:ext uri="{BB962C8B-B14F-4D97-AF65-F5344CB8AC3E}">
        <p14:creationId xmlns:p14="http://schemas.microsoft.com/office/powerpoint/2010/main" val="38799568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1"/>
              </a:buClr>
              <a:buFont typeface="Arial" pitchFamily="34" charset="0"/>
              <a:buChar char="•"/>
              <a:defRPr sz="3200"/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1"/>
              </a:buClr>
              <a:buFont typeface="Arial" pitchFamily="34" charset="0"/>
              <a:buChar char="•"/>
              <a:defRPr sz="3200"/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99467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&amp; 2-color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25170"/>
          </a:xfrm>
        </p:spPr>
        <p:txBody>
          <a:bodyPr/>
          <a:lstStyle>
            <a:lvl1pPr marL="0" indent="0">
              <a:buNone/>
              <a:defRPr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FontTx/>
              <a:buNone/>
              <a:defRPr sz="2000"/>
            </a:lvl2pPr>
            <a:lvl3pPr marL="228600" indent="0">
              <a:buNone/>
              <a:defRPr/>
            </a:lvl3pPr>
            <a:lvl4pPr marL="45720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725644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&amp;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25170"/>
          </a:xfrm>
        </p:spPr>
        <p:txBody>
          <a:bodyPr/>
          <a:lstStyle>
            <a:lvl1pPr marL="0" indent="0">
              <a:buNone/>
              <a:defRPr>
                <a:gradFill>
                  <a:gsLst>
                    <a:gs pos="1250">
                      <a:schemeClr val="tx1"/>
                    </a:gs>
                    <a:gs pos="99000">
                      <a:schemeClr val="tx1"/>
                    </a:gs>
                  </a:gsLst>
                  <a:lin ang="5400000" scaled="0"/>
                </a:gradFill>
              </a:defRPr>
            </a:lvl1pPr>
            <a:lvl2pPr marL="0" indent="0">
              <a:buFontTx/>
              <a:buNone/>
              <a:defRPr sz="2000"/>
            </a:lvl2pPr>
            <a:lvl3pPr marL="228600" indent="0">
              <a:buNone/>
              <a:defRPr/>
            </a:lvl3pPr>
            <a:lvl4pPr marL="45720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6474911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1st level color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92881"/>
          </a:xfrm>
        </p:spPr>
        <p:txBody>
          <a:bodyPr>
            <a:spAutoFit/>
          </a:bodyPr>
          <a:lstStyle>
            <a:lvl1pPr>
              <a:defRPr sz="40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5404881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8" y="1212850"/>
            <a:ext cx="11887200" cy="2092881"/>
          </a:xfrm>
        </p:spPr>
        <p:txBody>
          <a:bodyPr>
            <a:spAutoFit/>
          </a:bodyPr>
          <a:lstStyle>
            <a:lvl1pPr>
              <a:defRPr sz="4000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62878596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2-color Non-bulleted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1695063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Non-bulleted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/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1914370"/>
          </a:xfrm>
        </p:spPr>
        <p:txBody>
          <a:bodyPr wrap="square">
            <a:spAutoFit/>
          </a:bodyPr>
          <a:lstStyle>
            <a:lvl1pPr marL="0" indent="0">
              <a:spcBef>
                <a:spcPts val="1224"/>
              </a:spcBef>
              <a:buClr>
                <a:schemeClr val="tx1"/>
              </a:buClr>
              <a:buFont typeface="Wingdings" pitchFamily="2" charset="2"/>
              <a:buNone/>
              <a:defRPr sz="3200"/>
            </a:lvl1pPr>
            <a:lvl2pPr marL="0" indent="0">
              <a:buNone/>
              <a:defRPr sz="2000"/>
            </a:lvl2pPr>
            <a:lvl3pPr marL="231775" indent="0">
              <a:buNone/>
              <a:tabLst/>
              <a:defRPr sz="2000"/>
            </a:lvl3pPr>
            <a:lvl4pPr marL="460375" indent="0">
              <a:buNone/>
              <a:defRPr/>
            </a:lvl4pPr>
            <a:lvl5pPr marL="685800" indent="0">
              <a:buNone/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4822943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text 1st level color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2"/>
              </a:buClr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2"/>
              </a:buClr>
              <a:buFont typeface="Arial" pitchFamily="34" charset="0"/>
              <a:buChar char="•"/>
              <a:defRPr sz="320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</a:defRPr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469602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Bullet text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46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1"/>
              </a:buClr>
              <a:buFont typeface="Arial" pitchFamily="34" charset="0"/>
              <a:buChar char="•"/>
              <a:defRPr sz="3200"/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675439" y="1212849"/>
            <a:ext cx="5486399" cy="2425279"/>
          </a:xfrm>
        </p:spPr>
        <p:txBody>
          <a:bodyPr wrap="square">
            <a:spAutoFit/>
          </a:bodyPr>
          <a:lstStyle>
            <a:lvl1pPr marL="287338" indent="-287338">
              <a:spcBef>
                <a:spcPts val="1224"/>
              </a:spcBef>
              <a:buClr>
                <a:schemeClr val="tx1"/>
              </a:buClr>
              <a:buFont typeface="Arial" pitchFamily="34" charset="0"/>
              <a:buChar char="•"/>
              <a:defRPr sz="3200"/>
            </a:lvl1pPr>
            <a:lvl2pPr marL="531166" indent="-233195">
              <a:defRPr sz="2400"/>
            </a:lvl2pPr>
            <a:lvl3pPr marL="699585" indent="-168419">
              <a:tabLst/>
              <a:defRPr sz="2000"/>
            </a:lvl3pPr>
            <a:lvl4pPr marL="880958" indent="-181374">
              <a:defRPr/>
            </a:lvl4pPr>
            <a:lvl5pPr marL="1049377" indent="-168419">
              <a:tabLst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3139879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0786889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er Evidence Slide">
    <p:bg bwMode="gray"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gradFill>
                  <a:gsLst>
                    <a:gs pos="18584">
                      <a:schemeClr val="tx2"/>
                    </a:gs>
                    <a:gs pos="5700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Customer evidence slide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 bwMode="gray">
          <a:xfrm>
            <a:off x="274638" y="1434069"/>
            <a:ext cx="5486400" cy="1827214"/>
          </a:xfrm>
          <a:blipFill>
            <a:blip r:embed="rId2"/>
            <a:stretch>
              <a:fillRect/>
            </a:stretch>
          </a:blipFill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lang="en-US" sz="2400" kern="1200" spc="0" baseline="0" dirty="0">
                <a:noFill/>
                <a:latin typeface="+mn-lt"/>
                <a:ea typeface="+mn-ea"/>
                <a:cs typeface="+mn-cs"/>
              </a:defRPr>
            </a:lvl1pPr>
            <a:lvl2pPr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</a:pPr>
            <a:endParaRPr lang="en-US" dirty="0"/>
          </a:p>
        </p:txBody>
      </p:sp>
      <p:sp>
        <p:nvSpPr>
          <p:cNvPr id="5" name="Rectangle 4"/>
          <p:cNvSpPr/>
          <p:nvPr userDrawn="1"/>
        </p:nvSpPr>
        <p:spPr bwMode="auto">
          <a:xfrm>
            <a:off x="6218237" y="4868863"/>
            <a:ext cx="5945966" cy="1828800"/>
          </a:xfrm>
          <a:prstGeom prst="rect">
            <a:avLst/>
          </a:prstGeom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82880" tIns="146304" rIns="182880" bIns="146304" numCol="1" rtlCol="0" anchor="ctr" anchorCtr="0" compatLnSpc="1">
            <a:prstTxWarp prst="textNoShape">
              <a:avLst/>
            </a:prstTxWarp>
          </a:bodyPr>
          <a:lstStyle/>
          <a:p>
            <a:pPr algn="ctr" defTabSz="932472" fontAlgn="base">
              <a:spcBef>
                <a:spcPct val="0"/>
              </a:spcBef>
              <a:spcAft>
                <a:spcPct val="0"/>
              </a:spcAft>
            </a:pPr>
            <a:endParaRPr lang="en-US" sz="2000" dirty="0"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</a:endParaRPr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6218237" y="1434069"/>
            <a:ext cx="5943601" cy="3433208"/>
          </a:xfrm>
          <a:blipFill>
            <a:blip r:embed="rId3"/>
            <a:stretch>
              <a:fillRect/>
            </a:stretch>
          </a:blipFill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1pPr>
            <a:lvl2pPr algn="ctr">
              <a:defRPr lang="en-US" sz="2400" kern="1200" spc="0" baseline="0" dirty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</a:pPr>
            <a:r>
              <a:rPr lang="en-US" dirty="0"/>
              <a:t>Your image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989638" y="1836883"/>
            <a:ext cx="0" cy="4754828"/>
          </a:xfrm>
          <a:prstGeom prst="line">
            <a:avLst/>
          </a:prstGeom>
          <a:ln w="3175">
            <a:solidFill>
              <a:schemeClr val="tx1">
                <a:alpha val="25000"/>
              </a:schemeClr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10"/>
          <p:cNvSpPr>
            <a:spLocks noGrp="1"/>
          </p:cNvSpPr>
          <p:nvPr>
            <p:ph type="body" sz="quarter" idx="12"/>
          </p:nvPr>
        </p:nvSpPr>
        <p:spPr>
          <a:xfrm>
            <a:off x="274638" y="3260725"/>
            <a:ext cx="5486400" cy="3436938"/>
          </a:xfrm>
        </p:spPr>
        <p:txBody>
          <a:bodyPr lIns="182880" tIns="146304" rIns="182880" bIns="146304">
            <a:noAutofit/>
          </a:bodyPr>
          <a:lstStyle>
            <a:lvl1pPr marL="0" indent="0">
              <a:buNone/>
              <a:defRPr sz="2400">
                <a:latin typeface="+mn-lt"/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3"/>
          </p:nvPr>
        </p:nvSpPr>
        <p:spPr>
          <a:xfrm>
            <a:off x="6218238" y="4868863"/>
            <a:ext cx="5943600" cy="1827214"/>
          </a:xfrm>
        </p:spPr>
        <p:txBody>
          <a:bodyPr lIns="182880" tIns="146304" rIns="182880" bIns="146304" anchor="ctr">
            <a:noAutofit/>
          </a:bodyPr>
          <a:lstStyle>
            <a:lvl1pPr marL="0" indent="0" algn="ctr">
              <a:buNone/>
              <a:defRPr sz="3200">
                <a:gradFill>
                  <a:gsLst>
                    <a:gs pos="27434">
                      <a:srgbClr val="FFFFFF"/>
                    </a:gs>
                    <a:gs pos="54000">
                      <a:srgbClr val="FFFFFF"/>
                    </a:gs>
                  </a:gsLst>
                  <a:lin ang="5400000" scaled="0"/>
                </a:gradFill>
                <a:latin typeface="+mj-lt"/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497056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18" Type="http://schemas.openxmlformats.org/officeDocument/2006/relationships/slideLayout" Target="../slideLayouts/slideLayout59.xml"/><Relationship Id="rId3" Type="http://schemas.openxmlformats.org/officeDocument/2006/relationships/slideLayout" Target="../slideLayouts/slideLayout44.xml"/><Relationship Id="rId21" Type="http://schemas.openxmlformats.org/officeDocument/2006/relationships/slideLayout" Target="../slideLayouts/slideLayout62.xml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17" Type="http://schemas.openxmlformats.org/officeDocument/2006/relationships/slideLayout" Target="../slideLayouts/slideLayout58.xml"/><Relationship Id="rId2" Type="http://schemas.openxmlformats.org/officeDocument/2006/relationships/slideLayout" Target="../slideLayouts/slideLayout43.xml"/><Relationship Id="rId16" Type="http://schemas.openxmlformats.org/officeDocument/2006/relationships/slideLayout" Target="../slideLayouts/slideLayout57.xml"/><Relationship Id="rId20" Type="http://schemas.openxmlformats.org/officeDocument/2006/relationships/slideLayout" Target="../slideLayouts/slideLayout61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6.xml"/><Relationship Id="rId1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51.xml"/><Relationship Id="rId19" Type="http://schemas.openxmlformats.org/officeDocument/2006/relationships/slideLayout" Target="../slideLayouts/slideLayout60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55.xml"/><Relationship Id="rId22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13" Type="http://schemas.openxmlformats.org/officeDocument/2006/relationships/slideLayout" Target="../slideLayouts/slideLayout101.xml"/><Relationship Id="rId18" Type="http://schemas.openxmlformats.org/officeDocument/2006/relationships/slideLayout" Target="../slideLayouts/slideLayout106.xml"/><Relationship Id="rId3" Type="http://schemas.openxmlformats.org/officeDocument/2006/relationships/slideLayout" Target="../slideLayouts/slideLayout91.xml"/><Relationship Id="rId21" Type="http://schemas.openxmlformats.org/officeDocument/2006/relationships/slideLayout" Target="../slideLayouts/slideLayout109.xml"/><Relationship Id="rId7" Type="http://schemas.openxmlformats.org/officeDocument/2006/relationships/slideLayout" Target="../slideLayouts/slideLayout95.xml"/><Relationship Id="rId12" Type="http://schemas.openxmlformats.org/officeDocument/2006/relationships/slideLayout" Target="../slideLayouts/slideLayout100.xml"/><Relationship Id="rId17" Type="http://schemas.openxmlformats.org/officeDocument/2006/relationships/slideLayout" Target="../slideLayouts/slideLayout105.xml"/><Relationship Id="rId2" Type="http://schemas.openxmlformats.org/officeDocument/2006/relationships/slideLayout" Target="../slideLayouts/slideLayout90.xml"/><Relationship Id="rId16" Type="http://schemas.openxmlformats.org/officeDocument/2006/relationships/slideLayout" Target="../slideLayouts/slideLayout104.xml"/><Relationship Id="rId20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5" Type="http://schemas.openxmlformats.org/officeDocument/2006/relationships/slideLayout" Target="../slideLayouts/slideLayout103.xml"/><Relationship Id="rId10" Type="http://schemas.openxmlformats.org/officeDocument/2006/relationships/slideLayout" Target="../slideLayouts/slideLayout98.xml"/><Relationship Id="rId19" Type="http://schemas.openxmlformats.org/officeDocument/2006/relationships/slideLayout" Target="../slideLayouts/slideLayout107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Relationship Id="rId14" Type="http://schemas.openxmlformats.org/officeDocument/2006/relationships/slideLayout" Target="../slideLayouts/slideLayout102.xml"/><Relationship Id="rId22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74639" y="295274"/>
            <a:ext cx="11889564" cy="917575"/>
          </a:xfrm>
          <a:prstGeom prst="rect">
            <a:avLst/>
          </a:prstGeom>
        </p:spPr>
        <p:txBody>
          <a:bodyPr vert="horz" wrap="square" lIns="146304" tIns="91440" rIns="146304" bIns="9144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274640" y="1212851"/>
            <a:ext cx="11887198" cy="2092881"/>
          </a:xfrm>
          <a:prstGeom prst="rect">
            <a:avLst/>
          </a:prstGeom>
        </p:spPr>
        <p:txBody>
          <a:bodyPr vert="horz" wrap="square" lIns="146304" tIns="91440" rIns="146304" bIns="91440" rtlCol="0">
            <a:sp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3" name="Group 2"/>
          <p:cNvGrpSpPr/>
          <p:nvPr userDrawn="1"/>
        </p:nvGrpSpPr>
        <p:grpSpPr>
          <a:xfrm>
            <a:off x="12618967" y="0"/>
            <a:ext cx="952401" cy="5766967"/>
            <a:chOff x="12618967" y="0"/>
            <a:chExt cx="952401" cy="5766967"/>
          </a:xfrm>
        </p:grpSpPr>
        <p:grpSp>
          <p:nvGrpSpPr>
            <p:cNvPr id="26" name="Group 25"/>
            <p:cNvGrpSpPr/>
            <p:nvPr userDrawn="1"/>
          </p:nvGrpSpPr>
          <p:grpSpPr>
            <a:xfrm rot="5400000">
              <a:off x="11584220" y="1040742"/>
              <a:ext cx="2698730" cy="629236"/>
              <a:chOff x="1584344" y="4543426"/>
              <a:chExt cx="2698730" cy="629236"/>
            </a:xfrm>
          </p:grpSpPr>
          <p:sp>
            <p:nvSpPr>
              <p:cNvPr id="37" name="Rectangle 36"/>
              <p:cNvSpPr/>
              <p:nvPr userDrawn="1"/>
            </p:nvSpPr>
            <p:spPr bwMode="auto">
              <a:xfrm>
                <a:off x="1586734" y="4543428"/>
                <a:ext cx="869930" cy="28976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 err="1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Oragen</a:t>
                </a:r>
                <a:endPara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endParaRPr>
              </a:p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R:</a:t>
                </a:r>
                <a:r>
                  <a:rPr lang="en-US" sz="500" baseline="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216 G:59 B:1</a:t>
                </a:r>
                <a:endParaRPr lang="en-US" sz="50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1" name="Rectangle 40"/>
              <p:cNvSpPr/>
              <p:nvPr userDrawn="1"/>
            </p:nvSpPr>
            <p:spPr bwMode="auto">
              <a:xfrm>
                <a:off x="2505456" y="4543427"/>
                <a:ext cx="869930" cy="28976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Blue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2092">
                          <a:srgbClr val="F8F8F8"/>
                        </a:gs>
                        <a:gs pos="10042">
                          <a:srgbClr val="F8F8F8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R:0 G:120 B:215</a:t>
                </a:r>
              </a:p>
            </p:txBody>
          </p:sp>
          <p:sp>
            <p:nvSpPr>
              <p:cNvPr id="42" name="Rectangle 41"/>
              <p:cNvSpPr/>
              <p:nvPr userDrawn="1"/>
            </p:nvSpPr>
            <p:spPr bwMode="auto">
              <a:xfrm>
                <a:off x="3413144" y="4543426"/>
                <a:ext cx="869930" cy="28976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Dark Gray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2092">
                          <a:srgbClr val="F8F8F8"/>
                        </a:gs>
                        <a:gs pos="10042">
                          <a:srgbClr val="F8F8F8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R:80 G:80 B:80</a:t>
                </a:r>
              </a:p>
            </p:txBody>
          </p:sp>
          <p:sp>
            <p:nvSpPr>
              <p:cNvPr id="43" name="Rectangle 42"/>
              <p:cNvSpPr/>
              <p:nvPr userDrawn="1"/>
            </p:nvSpPr>
            <p:spPr bwMode="auto">
              <a:xfrm>
                <a:off x="2498744" y="4882896"/>
                <a:ext cx="869930" cy="289766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Yellow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R:255 G:185 B:0</a:t>
                </a:r>
              </a:p>
            </p:txBody>
          </p:sp>
          <p:sp>
            <p:nvSpPr>
              <p:cNvPr id="44" name="Rectangle 43"/>
              <p:cNvSpPr/>
              <p:nvPr userDrawn="1"/>
            </p:nvSpPr>
            <p:spPr bwMode="auto">
              <a:xfrm>
                <a:off x="3413144" y="4882895"/>
                <a:ext cx="869930" cy="28976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Light Orange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R:255 G:140 B:0</a:t>
                </a:r>
              </a:p>
            </p:txBody>
          </p:sp>
          <p:sp>
            <p:nvSpPr>
              <p:cNvPr id="45" name="Rectangle 44"/>
              <p:cNvSpPr/>
              <p:nvPr userDrawn="1"/>
            </p:nvSpPr>
            <p:spPr bwMode="auto">
              <a:xfrm>
                <a:off x="1584344" y="4882896"/>
                <a:ext cx="869930" cy="28976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Light Gray</a:t>
                </a:r>
              </a:p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R:</a:t>
                </a:r>
                <a:r>
                  <a:rPr lang="en-US" sz="5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210 G:210 B:210</a:t>
                </a:r>
                <a:endParaRPr lang="en-US" sz="500" dirty="0">
                  <a:gradFill>
                    <a:gsLst>
                      <a:gs pos="37168">
                        <a:srgbClr val="292929"/>
                      </a:gs>
                      <a:gs pos="72000">
                        <a:srgbClr val="292929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endParaRPr>
              </a:p>
            </p:txBody>
          </p:sp>
        </p:grpSp>
        <p:sp>
          <p:nvSpPr>
            <p:cNvPr id="28" name="TextBox 27"/>
            <p:cNvSpPr txBox="1"/>
            <p:nvPr userDrawn="1"/>
          </p:nvSpPr>
          <p:spPr>
            <a:xfrm rot="5400000">
              <a:off x="12988035" y="260168"/>
              <a:ext cx="843501" cy="323165"/>
            </a:xfrm>
            <a:prstGeom prst="rect">
              <a:avLst/>
            </a:prstGeom>
            <a:noFill/>
          </p:spPr>
          <p:txBody>
            <a:bodyPr wrap="none" lIns="0" tIns="91440" rIns="182880" bIns="91440" rtlCol="0">
              <a:spAutoFit/>
            </a:bodyPr>
            <a:lstStyle/>
            <a:p>
              <a:pPr marL="0" algn="l" defTabSz="932742" rtl="0" eaLnBrk="1" latinLnBrk="0" hangingPunct="1">
                <a:lnSpc>
                  <a:spcPct val="90000"/>
                </a:lnSpc>
                <a:spcAft>
                  <a:spcPts val="600"/>
                </a:spcAft>
              </a:pPr>
              <a:r>
                <a:rPr lang="en-US" sz="1000" kern="1200" dirty="0">
                  <a:gradFill>
                    <a:gsLst>
                      <a:gs pos="82301">
                        <a:srgbClr val="292929"/>
                      </a:gs>
                      <a:gs pos="62000">
                        <a:srgbClr val="292929"/>
                      </a:gs>
                    </a:gsLst>
                    <a:lin ang="5400000" scaled="0"/>
                  </a:gradFill>
                  <a:latin typeface="+mn-lt"/>
                  <a:ea typeface="+mn-ea"/>
                  <a:cs typeface="+mn-cs"/>
                </a:rPr>
                <a:t>Main colors</a:t>
              </a:r>
            </a:p>
          </p:txBody>
        </p:sp>
        <p:sp>
          <p:nvSpPr>
            <p:cNvPr id="32" name="TextBox 31"/>
            <p:cNvSpPr txBox="1"/>
            <p:nvPr userDrawn="1"/>
          </p:nvSpPr>
          <p:spPr>
            <a:xfrm rot="5400000">
              <a:off x="11742070" y="4230580"/>
              <a:ext cx="2656496" cy="323165"/>
            </a:xfrm>
            <a:prstGeom prst="rect">
              <a:avLst/>
            </a:prstGeom>
            <a:noFill/>
          </p:spPr>
          <p:txBody>
            <a:bodyPr wrap="none" lIns="0" tIns="91440" rIns="182880" bIns="91440" rtlCol="0">
              <a:spAutoFit/>
            </a:bodyPr>
            <a:lstStyle/>
            <a:p>
              <a:pPr marL="0" algn="l" defTabSz="932742" rtl="0" eaLnBrk="1" latinLnBrk="0" hangingPunct="1">
                <a:lnSpc>
                  <a:spcPct val="90000"/>
                </a:lnSpc>
                <a:spcAft>
                  <a:spcPts val="600"/>
                </a:spcAft>
              </a:pPr>
              <a:r>
                <a:rPr lang="en-US" sz="1000" kern="1200" dirty="0">
                  <a:gradFill>
                    <a:gsLst>
                      <a:gs pos="82301">
                        <a:srgbClr val="292929"/>
                      </a:gs>
                      <a:gs pos="62000">
                        <a:srgbClr val="292929"/>
                      </a:gs>
                    </a:gsLst>
                    <a:lin ang="5400000" scaled="0"/>
                  </a:gradFill>
                  <a:latin typeface="+mn-lt"/>
                  <a:ea typeface="+mn-ea"/>
                  <a:cs typeface="+mn-cs"/>
                </a:rPr>
                <a:t>Secondary colors (use only when necessary)</a:t>
              </a:r>
            </a:p>
          </p:txBody>
        </p:sp>
        <p:sp>
          <p:nvSpPr>
            <p:cNvPr id="22" name="Rectangle 21"/>
            <p:cNvSpPr/>
            <p:nvPr userDrawn="1"/>
          </p:nvSpPr>
          <p:spPr bwMode="auto">
            <a:xfrm rot="5400000">
              <a:off x="12328888" y="5187119"/>
              <a:ext cx="869930" cy="289766"/>
            </a:xfrm>
            <a:prstGeom prst="rect">
              <a:avLst/>
            </a:prstGeom>
            <a:solidFill>
              <a:srgbClr val="A80000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Dark Red</a:t>
              </a:r>
            </a:p>
            <a:p>
              <a:pPr algn="l" defTabSz="932472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R:</a:t>
              </a:r>
              <a:r>
                <a:rPr lang="en-US" sz="500" baseline="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168 G:0 B:0</a:t>
              </a:r>
              <a:endParaRPr lang="en-US" sz="500" dirty="0">
                <a:gradFill>
                  <a:gsLst>
                    <a:gs pos="2092">
                      <a:srgbClr val="F8F8F8"/>
                    </a:gs>
                    <a:gs pos="10042">
                      <a:srgbClr val="F8F8F8"/>
                    </a:gs>
                  </a:gsLst>
                  <a:lin ang="5400000" scaled="0"/>
                </a:gradFill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23" name="Rectangle 22"/>
            <p:cNvSpPr/>
            <p:nvPr userDrawn="1"/>
          </p:nvSpPr>
          <p:spPr bwMode="auto">
            <a:xfrm rot="5400000">
              <a:off x="12328888" y="3353997"/>
              <a:ext cx="869930" cy="289766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Light Blue</a:t>
              </a:r>
            </a:p>
            <a:p>
              <a:pPr algn="l" defTabSz="932472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R:16</a:t>
              </a:r>
              <a:r>
                <a:rPr lang="en-US" sz="500" baseline="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 G:124 B:16</a:t>
              </a:r>
              <a:endParaRPr lang="en-US" sz="500" dirty="0">
                <a:gradFill>
                  <a:gsLst>
                    <a:gs pos="2092">
                      <a:srgbClr val="F8F8F8"/>
                    </a:gs>
                    <a:gs pos="10042">
                      <a:srgbClr val="F8F8F8"/>
                    </a:gs>
                  </a:gsLst>
                  <a:lin ang="5400000" scaled="0"/>
                </a:gradFill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24" name="Rectangle 23"/>
            <p:cNvSpPr/>
            <p:nvPr userDrawn="1"/>
          </p:nvSpPr>
          <p:spPr bwMode="auto">
            <a:xfrm rot="5400000">
              <a:off x="12328888" y="4272719"/>
              <a:ext cx="869930" cy="289766"/>
            </a:xfrm>
            <a:prstGeom prst="rect">
              <a:avLst/>
            </a:prstGeom>
            <a:solidFill>
              <a:srgbClr val="002050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Dark Blue</a:t>
              </a:r>
            </a:p>
            <a:p>
              <a:pPr algn="l" defTabSz="932472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R0 G32 B80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884276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00" r:id="rId1"/>
    <p:sldLayoutId id="2147484295" r:id="rId2"/>
    <p:sldLayoutId id="2147484240" r:id="rId3"/>
    <p:sldLayoutId id="2147484296" r:id="rId4"/>
    <p:sldLayoutId id="2147484241" r:id="rId5"/>
    <p:sldLayoutId id="2147484297" r:id="rId6"/>
    <p:sldLayoutId id="2147484244" r:id="rId7"/>
    <p:sldLayoutId id="2147484298" r:id="rId8"/>
    <p:sldLayoutId id="2147484245" r:id="rId9"/>
    <p:sldLayoutId id="2147484247" r:id="rId10"/>
    <p:sldLayoutId id="2147484331" r:id="rId11"/>
    <p:sldLayoutId id="2147484249" r:id="rId12"/>
    <p:sldLayoutId id="2147484301" r:id="rId13"/>
    <p:sldLayoutId id="2147484251" r:id="rId14"/>
    <p:sldLayoutId id="2147484252" r:id="rId15"/>
    <p:sldLayoutId id="2147484254" r:id="rId16"/>
    <p:sldLayoutId id="2147484365" r:id="rId17"/>
    <p:sldLayoutId id="2147484257" r:id="rId18"/>
    <p:sldLayoutId id="2147484258" r:id="rId19"/>
    <p:sldLayoutId id="2147484260" r:id="rId20"/>
    <p:sldLayoutId id="2147484299" r:id="rId21"/>
    <p:sldLayoutId id="2147484263" r:id="rId22"/>
  </p:sldLayoutIdLst>
  <p:transition>
    <p:fade/>
  </p:transition>
  <p:txStyles>
    <p:titleStyle>
      <a:lvl1pPr algn="l" defTabSz="932742" rtl="0" eaLnBrk="1" latinLnBrk="0" hangingPunct="1">
        <a:lnSpc>
          <a:spcPct val="90000"/>
        </a:lnSpc>
        <a:spcBef>
          <a:spcPct val="0"/>
        </a:spcBef>
        <a:buNone/>
        <a:defRPr lang="en-US" sz="4800" b="0" kern="1200" cap="none" spc="-102" baseline="0" dirty="0" smtClean="0">
          <a:ln w="3175">
            <a:noFill/>
          </a:ln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effectLst/>
          <a:latin typeface="+mj-lt"/>
          <a:ea typeface="+mn-ea"/>
          <a:cs typeface="Segoe UI" pitchFamily="34" charset="0"/>
        </a:defRPr>
      </a:lvl1pPr>
    </p:titleStyle>
    <p:bodyStyle>
      <a:lvl1pPr marL="342900" marR="0" indent="-3429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40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j-lt"/>
          <a:ea typeface="+mn-ea"/>
          <a:cs typeface="+mn-cs"/>
        </a:defRPr>
      </a:lvl1pPr>
      <a:lvl2pPr marL="584200" marR="0" indent="-2413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24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2pPr>
      <a:lvl3pPr marL="8001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20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3pPr>
      <a:lvl4pPr marL="10287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18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4pPr>
      <a:lvl5pPr marL="12573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18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5pPr>
      <a:lvl6pPr marL="2565040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31412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97783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64155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66371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32742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99113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65484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33185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9822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64597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730969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187">
          <p15:clr>
            <a:srgbClr val="5ACBF0"/>
          </p15:clr>
        </p15:guide>
        <p15:guide id="2" pos="173" userDrawn="1">
          <p15:clr>
            <a:srgbClr val="5ACBF0"/>
          </p15:clr>
        </p15:guide>
        <p15:guide id="3" pos="749">
          <p15:clr>
            <a:srgbClr val="5ACBF0"/>
          </p15:clr>
        </p15:guide>
        <p15:guide id="4" pos="1325">
          <p15:clr>
            <a:srgbClr val="5ACBF0"/>
          </p15:clr>
        </p15:guide>
        <p15:guide id="5" pos="1901">
          <p15:clr>
            <a:srgbClr val="5ACBF0"/>
          </p15:clr>
        </p15:guide>
        <p15:guide id="6" pos="2477">
          <p15:clr>
            <a:srgbClr val="5ACBF0"/>
          </p15:clr>
        </p15:guide>
        <p15:guide id="7" pos="3053">
          <p15:clr>
            <a:srgbClr val="5ACBF0"/>
          </p15:clr>
        </p15:guide>
        <p15:guide id="8" pos="3629">
          <p15:clr>
            <a:srgbClr val="5ACBF0"/>
          </p15:clr>
        </p15:guide>
        <p15:guide id="9" pos="4205">
          <p15:clr>
            <a:srgbClr val="5ACBF0"/>
          </p15:clr>
        </p15:guide>
        <p15:guide id="10" pos="4781">
          <p15:clr>
            <a:srgbClr val="5ACBF0"/>
          </p15:clr>
        </p15:guide>
        <p15:guide id="11" pos="5357">
          <p15:clr>
            <a:srgbClr val="5ACBF0"/>
          </p15:clr>
        </p15:guide>
        <p15:guide id="12" pos="5933">
          <p15:clr>
            <a:srgbClr val="5ACBF0"/>
          </p15:clr>
        </p15:guide>
        <p15:guide id="13" pos="6509">
          <p15:clr>
            <a:srgbClr val="5ACBF0"/>
          </p15:clr>
        </p15:guide>
        <p15:guide id="14" pos="7085">
          <p15:clr>
            <a:srgbClr val="5ACBF0"/>
          </p15:clr>
        </p15:guide>
        <p15:guide id="15" pos="7661">
          <p15:clr>
            <a:srgbClr val="5ACBF0"/>
          </p15:clr>
        </p15:guide>
        <p15:guide id="16" pos="288" userDrawn="1">
          <p15:clr>
            <a:srgbClr val="C35EA4"/>
          </p15:clr>
        </p15:guide>
        <p15:guide id="17" pos="7546" userDrawn="1">
          <p15:clr>
            <a:srgbClr val="C35EA4"/>
          </p15:clr>
        </p15:guide>
        <p15:guide id="18" orient="horz" pos="763">
          <p15:clr>
            <a:srgbClr val="5ACBF0"/>
          </p15:clr>
        </p15:guide>
        <p15:guide id="19" orient="horz" pos="1339">
          <p15:clr>
            <a:srgbClr val="5ACBF0"/>
          </p15:clr>
        </p15:guide>
        <p15:guide id="20" orient="horz" pos="1915">
          <p15:clr>
            <a:srgbClr val="5ACBF0"/>
          </p15:clr>
        </p15:guide>
        <p15:guide id="21" orient="horz" pos="2491">
          <p15:clr>
            <a:srgbClr val="5ACBF0"/>
          </p15:clr>
        </p15:guide>
        <p15:guide id="22" orient="horz" pos="3067">
          <p15:clr>
            <a:srgbClr val="5ACBF0"/>
          </p15:clr>
        </p15:guide>
        <p15:guide id="23" orient="horz" pos="3643">
          <p15:clr>
            <a:srgbClr val="5ACBF0"/>
          </p15:clr>
        </p15:guide>
        <p15:guide id="24" orient="horz" pos="4219" userDrawn="1">
          <p15:clr>
            <a:srgbClr val="5ACBF0"/>
          </p15:clr>
        </p15:guide>
        <p15:guide id="25" orient="horz" pos="302" userDrawn="1">
          <p15:clr>
            <a:srgbClr val="C35EA4"/>
          </p15:clr>
        </p15:guide>
        <p15:guide id="26" orient="horz" pos="4104" userDrawn="1">
          <p15:clr>
            <a:srgbClr val="C35EA4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ltGray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74639" y="295274"/>
            <a:ext cx="11889564" cy="917575"/>
          </a:xfrm>
          <a:prstGeom prst="rect">
            <a:avLst/>
          </a:prstGeom>
        </p:spPr>
        <p:txBody>
          <a:bodyPr vert="horz" wrap="square" lIns="146304" tIns="91440" rIns="146304" bIns="91440" rtlCol="0" anchor="t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274640" y="1212851"/>
            <a:ext cx="11887198" cy="2092881"/>
          </a:xfrm>
          <a:prstGeom prst="rect">
            <a:avLst/>
          </a:prstGeom>
        </p:spPr>
        <p:txBody>
          <a:bodyPr vert="horz" wrap="square" lIns="146304" tIns="91440" rIns="146304" bIns="91440" rtlCol="0">
            <a:spAutoFit/>
          </a:bodyPr>
          <a:lstStyle/>
          <a:p>
            <a:pPr marL="342900" marR="0" lvl="0" indent="-3429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</a:pPr>
            <a:r>
              <a:rPr lang="en-US" dirty="0"/>
              <a:t>Click to edit Master text styles</a:t>
            </a:r>
          </a:p>
          <a:p>
            <a:pPr marL="584200" marR="0" lvl="1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</a:pPr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3" name="Group 2"/>
          <p:cNvGrpSpPr/>
          <p:nvPr userDrawn="1"/>
        </p:nvGrpSpPr>
        <p:grpSpPr>
          <a:xfrm>
            <a:off x="12618967" y="0"/>
            <a:ext cx="952401" cy="5766967"/>
            <a:chOff x="12618967" y="0"/>
            <a:chExt cx="952401" cy="5766967"/>
          </a:xfrm>
        </p:grpSpPr>
        <p:grpSp>
          <p:nvGrpSpPr>
            <p:cNvPr id="19" name="Group 18"/>
            <p:cNvGrpSpPr/>
            <p:nvPr userDrawn="1"/>
          </p:nvGrpSpPr>
          <p:grpSpPr>
            <a:xfrm rot="5400000">
              <a:off x="11584220" y="1040742"/>
              <a:ext cx="2698730" cy="629236"/>
              <a:chOff x="1584344" y="4543426"/>
              <a:chExt cx="2698730" cy="629236"/>
            </a:xfrm>
          </p:grpSpPr>
          <p:sp>
            <p:nvSpPr>
              <p:cNvPr id="25" name="Rectangle 24"/>
              <p:cNvSpPr/>
              <p:nvPr userDrawn="1"/>
            </p:nvSpPr>
            <p:spPr bwMode="auto">
              <a:xfrm>
                <a:off x="1586734" y="4543428"/>
                <a:ext cx="869930" cy="28976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 err="1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Oragen</a:t>
                </a:r>
                <a:endPara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endParaRPr>
              </a:p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R:</a:t>
                </a:r>
                <a:r>
                  <a:rPr lang="en-US" sz="500" baseline="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216 G:59 B:1</a:t>
                </a:r>
                <a:endParaRPr lang="en-US" sz="50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26" name="Rectangle 25"/>
              <p:cNvSpPr/>
              <p:nvPr userDrawn="1"/>
            </p:nvSpPr>
            <p:spPr bwMode="auto">
              <a:xfrm>
                <a:off x="2505456" y="4543427"/>
                <a:ext cx="869930" cy="28976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Blue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2092">
                          <a:srgbClr val="F8F8F8"/>
                        </a:gs>
                        <a:gs pos="10042">
                          <a:srgbClr val="F8F8F8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R:0 G:120 B:215</a:t>
                </a:r>
              </a:p>
            </p:txBody>
          </p:sp>
          <p:sp>
            <p:nvSpPr>
              <p:cNvPr id="27" name="Rectangle 26"/>
              <p:cNvSpPr/>
              <p:nvPr userDrawn="1"/>
            </p:nvSpPr>
            <p:spPr bwMode="auto">
              <a:xfrm>
                <a:off x="3413144" y="4543426"/>
                <a:ext cx="869930" cy="28976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Light Gray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0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R:210 G:210 B:210</a:t>
                </a:r>
              </a:p>
            </p:txBody>
          </p:sp>
          <p:sp>
            <p:nvSpPr>
              <p:cNvPr id="28" name="Rectangle 27"/>
              <p:cNvSpPr/>
              <p:nvPr userDrawn="1"/>
            </p:nvSpPr>
            <p:spPr bwMode="auto">
              <a:xfrm>
                <a:off x="2498744" y="4882896"/>
                <a:ext cx="869930" cy="289766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Light Orange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R:255 G:140 B:0</a:t>
                </a:r>
              </a:p>
            </p:txBody>
          </p:sp>
          <p:sp>
            <p:nvSpPr>
              <p:cNvPr id="29" name="Rectangle 28"/>
              <p:cNvSpPr/>
              <p:nvPr userDrawn="1"/>
            </p:nvSpPr>
            <p:spPr bwMode="auto">
              <a:xfrm>
                <a:off x="3413144" y="4882895"/>
                <a:ext cx="869930" cy="28976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Light Blue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0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R:16 G:124 B:16</a:t>
                </a:r>
              </a:p>
            </p:txBody>
          </p:sp>
          <p:sp>
            <p:nvSpPr>
              <p:cNvPr id="30" name="Rectangle 29"/>
              <p:cNvSpPr/>
              <p:nvPr userDrawn="1"/>
            </p:nvSpPr>
            <p:spPr bwMode="auto">
              <a:xfrm>
                <a:off x="1584344" y="4882896"/>
                <a:ext cx="869930" cy="28976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Yellow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0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R:255 G:185 B:0</a:t>
                </a:r>
              </a:p>
            </p:txBody>
          </p:sp>
        </p:grpSp>
        <p:sp>
          <p:nvSpPr>
            <p:cNvPr id="20" name="TextBox 19"/>
            <p:cNvSpPr txBox="1"/>
            <p:nvPr userDrawn="1"/>
          </p:nvSpPr>
          <p:spPr>
            <a:xfrm rot="5400000">
              <a:off x="12988035" y="260168"/>
              <a:ext cx="843501" cy="323165"/>
            </a:xfrm>
            <a:prstGeom prst="rect">
              <a:avLst/>
            </a:prstGeom>
            <a:noFill/>
          </p:spPr>
          <p:txBody>
            <a:bodyPr wrap="none" lIns="0" tIns="91440" rIns="182880" bIns="91440" rtlCol="0">
              <a:spAutoFit/>
            </a:bodyPr>
            <a:lstStyle/>
            <a:p>
              <a:pPr marL="0" algn="l" defTabSz="932742" rtl="0" eaLnBrk="1" latinLnBrk="0" hangingPunct="1">
                <a:lnSpc>
                  <a:spcPct val="90000"/>
                </a:lnSpc>
                <a:spcAft>
                  <a:spcPts val="600"/>
                </a:spcAft>
              </a:pPr>
              <a:r>
                <a:rPr lang="en-US" sz="1000" kern="1200" dirty="0">
                  <a:gradFill>
                    <a:gsLst>
                      <a:gs pos="82301">
                        <a:srgbClr val="292929"/>
                      </a:gs>
                      <a:gs pos="62000">
                        <a:srgbClr val="292929"/>
                      </a:gs>
                    </a:gsLst>
                    <a:lin ang="5400000" scaled="0"/>
                  </a:gradFill>
                  <a:latin typeface="+mn-lt"/>
                  <a:ea typeface="+mn-ea"/>
                  <a:cs typeface="+mn-cs"/>
                </a:rPr>
                <a:t>Main colors</a:t>
              </a:r>
            </a:p>
          </p:txBody>
        </p:sp>
        <p:sp>
          <p:nvSpPr>
            <p:cNvPr id="21" name="TextBox 20"/>
            <p:cNvSpPr txBox="1"/>
            <p:nvPr userDrawn="1"/>
          </p:nvSpPr>
          <p:spPr>
            <a:xfrm rot="5400000">
              <a:off x="11742070" y="4230580"/>
              <a:ext cx="2656496" cy="323165"/>
            </a:xfrm>
            <a:prstGeom prst="rect">
              <a:avLst/>
            </a:prstGeom>
            <a:noFill/>
          </p:spPr>
          <p:txBody>
            <a:bodyPr wrap="none" lIns="0" tIns="91440" rIns="182880" bIns="91440" rtlCol="0">
              <a:spAutoFit/>
            </a:bodyPr>
            <a:lstStyle/>
            <a:p>
              <a:pPr marL="0" algn="l" defTabSz="932742" rtl="0" eaLnBrk="1" latinLnBrk="0" hangingPunct="1">
                <a:lnSpc>
                  <a:spcPct val="90000"/>
                </a:lnSpc>
                <a:spcAft>
                  <a:spcPts val="600"/>
                </a:spcAft>
              </a:pPr>
              <a:r>
                <a:rPr lang="en-US" sz="1000" kern="1200" dirty="0">
                  <a:gradFill>
                    <a:gsLst>
                      <a:gs pos="82301">
                        <a:srgbClr val="292929"/>
                      </a:gs>
                      <a:gs pos="62000">
                        <a:srgbClr val="292929"/>
                      </a:gs>
                    </a:gsLst>
                    <a:lin ang="5400000" scaled="0"/>
                  </a:gradFill>
                  <a:latin typeface="+mn-lt"/>
                  <a:ea typeface="+mn-ea"/>
                  <a:cs typeface="+mn-cs"/>
                </a:rPr>
                <a:t>Secondary colors (use only when necessary)</a:t>
              </a:r>
            </a:p>
          </p:txBody>
        </p:sp>
        <p:sp>
          <p:nvSpPr>
            <p:cNvPr id="22" name="Rectangle 21"/>
            <p:cNvSpPr/>
            <p:nvPr userDrawn="1"/>
          </p:nvSpPr>
          <p:spPr bwMode="auto">
            <a:xfrm rot="5400000">
              <a:off x="12328888" y="5187119"/>
              <a:ext cx="869930" cy="289766"/>
            </a:xfrm>
            <a:prstGeom prst="rect">
              <a:avLst/>
            </a:prstGeom>
            <a:solidFill>
              <a:srgbClr val="BAD80A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37168">
                        <a:srgbClr val="292929"/>
                      </a:gs>
                      <a:gs pos="72000">
                        <a:srgbClr val="292929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Light Green </a:t>
              </a:r>
            </a:p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0" kern="1200" baseline="0" dirty="0">
                  <a:gradFill>
                    <a:gsLst>
                      <a:gs pos="37168">
                        <a:srgbClr val="292929"/>
                      </a:gs>
                      <a:gs pos="72000">
                        <a:srgbClr val="292929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R:168 G:216 B:10</a:t>
              </a:r>
            </a:p>
          </p:txBody>
        </p:sp>
        <p:sp>
          <p:nvSpPr>
            <p:cNvPr id="31" name="Rectangle 30"/>
            <p:cNvSpPr/>
            <p:nvPr userDrawn="1"/>
          </p:nvSpPr>
          <p:spPr bwMode="auto">
            <a:xfrm rot="5400000">
              <a:off x="12328888" y="4270558"/>
              <a:ext cx="869930" cy="289766"/>
            </a:xfrm>
            <a:prstGeom prst="rect">
              <a:avLst/>
            </a:prstGeom>
            <a:solidFill>
              <a:srgbClr val="A80000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Dark Red</a:t>
              </a:r>
            </a:p>
            <a:p>
              <a:pPr algn="l" defTabSz="932472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R:</a:t>
              </a:r>
              <a:r>
                <a:rPr lang="en-US" sz="500" baseline="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168 G:0 B:0</a:t>
              </a:r>
              <a:endParaRPr lang="en-US" sz="500" dirty="0">
                <a:gradFill>
                  <a:gsLst>
                    <a:gs pos="2092">
                      <a:srgbClr val="F8F8F8"/>
                    </a:gs>
                    <a:gs pos="10042">
                      <a:srgbClr val="F8F8F8"/>
                    </a:gs>
                  </a:gsLst>
                  <a:lin ang="5400000" scaled="0"/>
                </a:gradFill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32" name="Rectangle 31"/>
            <p:cNvSpPr/>
            <p:nvPr userDrawn="1"/>
          </p:nvSpPr>
          <p:spPr bwMode="auto">
            <a:xfrm rot="5400000">
              <a:off x="12328888" y="3353997"/>
              <a:ext cx="869930" cy="289766"/>
            </a:xfrm>
            <a:prstGeom prst="rect">
              <a:avLst/>
            </a:prstGeom>
            <a:solidFill>
              <a:srgbClr val="002050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Dark Blue</a:t>
              </a:r>
            </a:p>
            <a:p>
              <a:pPr algn="l" defTabSz="932472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R0 G32 B80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4903298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339" r:id="rId1"/>
    <p:sldLayoutId id="2147484340" r:id="rId2"/>
    <p:sldLayoutId id="2147484311" r:id="rId3"/>
    <p:sldLayoutId id="2147484312" r:id="rId4"/>
    <p:sldLayoutId id="2147484313" r:id="rId5"/>
    <p:sldLayoutId id="2147484314" r:id="rId6"/>
    <p:sldLayoutId id="2147484315" r:id="rId7"/>
    <p:sldLayoutId id="2147484332" r:id="rId8"/>
    <p:sldLayoutId id="2147484333" r:id="rId9"/>
    <p:sldLayoutId id="2147484334" r:id="rId10"/>
    <p:sldLayoutId id="2147484335" r:id="rId11"/>
    <p:sldLayoutId id="2147484336" r:id="rId12"/>
    <p:sldLayoutId id="2147484323" r:id="rId13"/>
    <p:sldLayoutId id="2147484364" r:id="rId14"/>
    <p:sldLayoutId id="2147484324" r:id="rId15"/>
    <p:sldLayoutId id="2147484325" r:id="rId16"/>
    <p:sldLayoutId id="2147484326" r:id="rId17"/>
    <p:sldLayoutId id="2147484327" r:id="rId18"/>
    <p:sldLayoutId id="2147484328" r:id="rId19"/>
  </p:sldLayoutIdLst>
  <p:transition>
    <p:fade/>
  </p:transition>
  <p:txStyles>
    <p:titleStyle>
      <a:lvl1pPr algn="l" defTabSz="932742" rtl="0" eaLnBrk="1" latinLnBrk="0" hangingPunct="1">
        <a:lnSpc>
          <a:spcPct val="90000"/>
        </a:lnSpc>
        <a:spcBef>
          <a:spcPct val="0"/>
        </a:spcBef>
        <a:buNone/>
        <a:defRPr lang="en-US" sz="4800" b="0" kern="1200" cap="none" spc="-102" baseline="0" dirty="0" smtClean="0">
          <a:ln w="3175">
            <a:noFill/>
          </a:ln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effectLst/>
          <a:latin typeface="+mj-lt"/>
          <a:ea typeface="+mn-ea"/>
          <a:cs typeface="Segoe UI" pitchFamily="34" charset="0"/>
        </a:defRPr>
      </a:lvl1pPr>
    </p:titleStyle>
    <p:bodyStyle>
      <a:lvl1pPr marL="342900" marR="0" indent="-3429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lang="en-US" sz="4000" kern="1200" spc="0" baseline="0" dirty="0" smtClean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j-lt"/>
          <a:ea typeface="+mn-ea"/>
          <a:cs typeface="+mn-cs"/>
        </a:defRPr>
      </a:lvl1pPr>
      <a:lvl2pPr marL="584200" marR="0" indent="-2413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lang="en-US" sz="2400" kern="1200" spc="0" baseline="0" dirty="0" smtClean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Segoe UI" panose="020B0502040204020203" pitchFamily="34" charset="0"/>
        </a:defRPr>
      </a:lvl2pPr>
      <a:lvl3pPr marL="8001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20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Segoe UI" panose="020B0502040204020203" pitchFamily="34" charset="0"/>
        </a:defRPr>
      </a:lvl3pPr>
      <a:lvl4pPr marL="10287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18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Segoe UI" panose="020B0502040204020203" pitchFamily="34" charset="0"/>
        </a:defRPr>
      </a:lvl4pPr>
      <a:lvl5pPr marL="12573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18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Segoe UI" panose="020B0502040204020203" pitchFamily="34" charset="0"/>
        </a:defRPr>
      </a:lvl5pPr>
      <a:lvl6pPr marL="2565040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31412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97783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64155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66371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32742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99113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65484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33185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9822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64597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730969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187">
          <p15:clr>
            <a:srgbClr val="5ACBF0"/>
          </p15:clr>
        </p15:guide>
        <p15:guide id="2" pos="173">
          <p15:clr>
            <a:srgbClr val="5ACBF0"/>
          </p15:clr>
        </p15:guide>
        <p15:guide id="3" pos="749">
          <p15:clr>
            <a:srgbClr val="5ACBF0"/>
          </p15:clr>
        </p15:guide>
        <p15:guide id="4" pos="1325">
          <p15:clr>
            <a:srgbClr val="5ACBF0"/>
          </p15:clr>
        </p15:guide>
        <p15:guide id="5" pos="1901">
          <p15:clr>
            <a:srgbClr val="5ACBF0"/>
          </p15:clr>
        </p15:guide>
        <p15:guide id="6" pos="2477">
          <p15:clr>
            <a:srgbClr val="5ACBF0"/>
          </p15:clr>
        </p15:guide>
        <p15:guide id="7" pos="3053">
          <p15:clr>
            <a:srgbClr val="5ACBF0"/>
          </p15:clr>
        </p15:guide>
        <p15:guide id="8" pos="3629">
          <p15:clr>
            <a:srgbClr val="5ACBF0"/>
          </p15:clr>
        </p15:guide>
        <p15:guide id="9" pos="4205">
          <p15:clr>
            <a:srgbClr val="5ACBF0"/>
          </p15:clr>
        </p15:guide>
        <p15:guide id="10" pos="4781">
          <p15:clr>
            <a:srgbClr val="5ACBF0"/>
          </p15:clr>
        </p15:guide>
        <p15:guide id="11" pos="5357">
          <p15:clr>
            <a:srgbClr val="5ACBF0"/>
          </p15:clr>
        </p15:guide>
        <p15:guide id="12" pos="5933">
          <p15:clr>
            <a:srgbClr val="5ACBF0"/>
          </p15:clr>
        </p15:guide>
        <p15:guide id="13" pos="6509">
          <p15:clr>
            <a:srgbClr val="5ACBF0"/>
          </p15:clr>
        </p15:guide>
        <p15:guide id="14" pos="7085">
          <p15:clr>
            <a:srgbClr val="5ACBF0"/>
          </p15:clr>
        </p15:guide>
        <p15:guide id="15" pos="7661">
          <p15:clr>
            <a:srgbClr val="5ACBF0"/>
          </p15:clr>
        </p15:guide>
        <p15:guide id="16" pos="288" userDrawn="1">
          <p15:clr>
            <a:srgbClr val="C35EA4"/>
          </p15:clr>
        </p15:guide>
        <p15:guide id="17" pos="7546" userDrawn="1">
          <p15:clr>
            <a:srgbClr val="C35EA4"/>
          </p15:clr>
        </p15:guide>
        <p15:guide id="18" orient="horz" pos="763">
          <p15:clr>
            <a:srgbClr val="5ACBF0"/>
          </p15:clr>
        </p15:guide>
        <p15:guide id="19" orient="horz" pos="1339">
          <p15:clr>
            <a:srgbClr val="5ACBF0"/>
          </p15:clr>
        </p15:guide>
        <p15:guide id="20" orient="horz" pos="1915">
          <p15:clr>
            <a:srgbClr val="5ACBF0"/>
          </p15:clr>
        </p15:guide>
        <p15:guide id="21" orient="horz" pos="2491">
          <p15:clr>
            <a:srgbClr val="5ACBF0"/>
          </p15:clr>
        </p15:guide>
        <p15:guide id="22" orient="horz" pos="3067">
          <p15:clr>
            <a:srgbClr val="5ACBF0"/>
          </p15:clr>
        </p15:guide>
        <p15:guide id="23" orient="horz" pos="3643">
          <p15:clr>
            <a:srgbClr val="5ACBF0"/>
          </p15:clr>
        </p15:guide>
        <p15:guide id="24" orient="horz" pos="4219">
          <p15:clr>
            <a:srgbClr val="5ACBF0"/>
          </p15:clr>
        </p15:guide>
        <p15:guide id="25" orient="horz" pos="302" userDrawn="1">
          <p15:clr>
            <a:srgbClr val="C35EA4"/>
          </p15:clr>
        </p15:guide>
        <p15:guide id="26" orient="horz" pos="4104" userDrawn="1">
          <p15:clr>
            <a:srgbClr val="C35EA4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74639" y="295274"/>
            <a:ext cx="11889564" cy="917575"/>
          </a:xfrm>
          <a:prstGeom prst="rect">
            <a:avLst/>
          </a:prstGeom>
        </p:spPr>
        <p:txBody>
          <a:bodyPr vert="horz" wrap="square" lIns="146304" tIns="91440" rIns="146304" bIns="91440" rtlCol="0" anchor="t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274640" y="1212851"/>
            <a:ext cx="11887198" cy="2092881"/>
          </a:xfrm>
          <a:prstGeom prst="rect">
            <a:avLst/>
          </a:prstGeom>
        </p:spPr>
        <p:txBody>
          <a:bodyPr vert="horz" wrap="square" lIns="146304" tIns="91440" rIns="146304" bIns="91440" rtlCol="0">
            <a:sp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3" name="Group 2"/>
          <p:cNvGrpSpPr/>
          <p:nvPr userDrawn="1"/>
        </p:nvGrpSpPr>
        <p:grpSpPr>
          <a:xfrm>
            <a:off x="12618967" y="0"/>
            <a:ext cx="952401" cy="5766967"/>
            <a:chOff x="12618967" y="0"/>
            <a:chExt cx="952401" cy="5766967"/>
          </a:xfrm>
        </p:grpSpPr>
        <p:grpSp>
          <p:nvGrpSpPr>
            <p:cNvPr id="26" name="Group 25"/>
            <p:cNvGrpSpPr/>
            <p:nvPr userDrawn="1"/>
          </p:nvGrpSpPr>
          <p:grpSpPr>
            <a:xfrm rot="5400000">
              <a:off x="11584220" y="1040742"/>
              <a:ext cx="2698730" cy="629236"/>
              <a:chOff x="1584344" y="4543426"/>
              <a:chExt cx="2698730" cy="629236"/>
            </a:xfrm>
          </p:grpSpPr>
          <p:sp>
            <p:nvSpPr>
              <p:cNvPr id="37" name="Rectangle 36"/>
              <p:cNvSpPr/>
              <p:nvPr userDrawn="1"/>
            </p:nvSpPr>
            <p:spPr bwMode="auto">
              <a:xfrm>
                <a:off x="1586734" y="4543428"/>
                <a:ext cx="869930" cy="28976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 err="1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Oragen</a:t>
                </a:r>
                <a:endPara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endParaRPr>
              </a:p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R:</a:t>
                </a:r>
                <a:r>
                  <a:rPr lang="en-US" sz="500" baseline="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216 G:59 B:1</a:t>
                </a:r>
                <a:endParaRPr lang="en-US" sz="50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1" name="Rectangle 40"/>
              <p:cNvSpPr/>
              <p:nvPr userDrawn="1"/>
            </p:nvSpPr>
            <p:spPr bwMode="auto">
              <a:xfrm>
                <a:off x="2505456" y="4543427"/>
                <a:ext cx="869930" cy="28976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Blue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2092">
                          <a:srgbClr val="F8F8F8"/>
                        </a:gs>
                        <a:gs pos="10042">
                          <a:srgbClr val="F8F8F8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R:0 G:120 B:215</a:t>
                </a:r>
              </a:p>
            </p:txBody>
          </p:sp>
          <p:sp>
            <p:nvSpPr>
              <p:cNvPr id="42" name="Rectangle 41"/>
              <p:cNvSpPr/>
              <p:nvPr userDrawn="1"/>
            </p:nvSpPr>
            <p:spPr bwMode="auto">
              <a:xfrm>
                <a:off x="3413144" y="4543426"/>
                <a:ext cx="869930" cy="28976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Dark Gray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2092">
                          <a:srgbClr val="F8F8F8"/>
                        </a:gs>
                        <a:gs pos="10042">
                          <a:srgbClr val="F8F8F8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R:80 G:80 B:80</a:t>
                </a:r>
              </a:p>
            </p:txBody>
          </p:sp>
          <p:sp>
            <p:nvSpPr>
              <p:cNvPr id="43" name="Rectangle 42"/>
              <p:cNvSpPr/>
              <p:nvPr userDrawn="1"/>
            </p:nvSpPr>
            <p:spPr bwMode="auto">
              <a:xfrm>
                <a:off x="2498744" y="4882896"/>
                <a:ext cx="869930" cy="289766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Yellow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R:255 G:185 B:0</a:t>
                </a:r>
              </a:p>
            </p:txBody>
          </p:sp>
          <p:sp>
            <p:nvSpPr>
              <p:cNvPr id="44" name="Rectangle 43"/>
              <p:cNvSpPr/>
              <p:nvPr userDrawn="1"/>
            </p:nvSpPr>
            <p:spPr bwMode="auto">
              <a:xfrm>
                <a:off x="3413144" y="4882895"/>
                <a:ext cx="869930" cy="28976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Light Orange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R:255 G:140 B:0</a:t>
                </a:r>
              </a:p>
            </p:txBody>
          </p:sp>
          <p:sp>
            <p:nvSpPr>
              <p:cNvPr id="45" name="Rectangle 44"/>
              <p:cNvSpPr/>
              <p:nvPr userDrawn="1"/>
            </p:nvSpPr>
            <p:spPr bwMode="auto">
              <a:xfrm>
                <a:off x="1584344" y="4882896"/>
                <a:ext cx="869930" cy="28976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Light Gray</a:t>
                </a:r>
              </a:p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R:</a:t>
                </a:r>
                <a:r>
                  <a:rPr lang="en-US" sz="5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210 G:210 B:210</a:t>
                </a:r>
                <a:endParaRPr lang="en-US" sz="500" dirty="0">
                  <a:gradFill>
                    <a:gsLst>
                      <a:gs pos="37168">
                        <a:srgbClr val="292929"/>
                      </a:gs>
                      <a:gs pos="72000">
                        <a:srgbClr val="292929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endParaRPr>
              </a:p>
            </p:txBody>
          </p:sp>
        </p:grpSp>
        <p:sp>
          <p:nvSpPr>
            <p:cNvPr id="28" name="TextBox 27"/>
            <p:cNvSpPr txBox="1"/>
            <p:nvPr userDrawn="1"/>
          </p:nvSpPr>
          <p:spPr>
            <a:xfrm rot="5400000">
              <a:off x="12988035" y="260168"/>
              <a:ext cx="843501" cy="323165"/>
            </a:xfrm>
            <a:prstGeom prst="rect">
              <a:avLst/>
            </a:prstGeom>
            <a:noFill/>
          </p:spPr>
          <p:txBody>
            <a:bodyPr wrap="none" lIns="0" tIns="91440" rIns="182880" bIns="91440" rtlCol="0">
              <a:spAutoFit/>
            </a:bodyPr>
            <a:lstStyle/>
            <a:p>
              <a:pPr marL="0" algn="l" defTabSz="932742" rtl="0" eaLnBrk="1" latinLnBrk="0" hangingPunct="1">
                <a:lnSpc>
                  <a:spcPct val="90000"/>
                </a:lnSpc>
                <a:spcAft>
                  <a:spcPts val="600"/>
                </a:spcAft>
              </a:pPr>
              <a:r>
                <a:rPr lang="en-US" sz="1000" kern="1200" dirty="0">
                  <a:gradFill>
                    <a:gsLst>
                      <a:gs pos="82301">
                        <a:srgbClr val="292929"/>
                      </a:gs>
                      <a:gs pos="62000">
                        <a:srgbClr val="292929"/>
                      </a:gs>
                    </a:gsLst>
                    <a:lin ang="5400000" scaled="0"/>
                  </a:gradFill>
                  <a:latin typeface="+mn-lt"/>
                  <a:ea typeface="+mn-ea"/>
                  <a:cs typeface="+mn-cs"/>
                </a:rPr>
                <a:t>Main colors</a:t>
              </a:r>
            </a:p>
          </p:txBody>
        </p:sp>
        <p:sp>
          <p:nvSpPr>
            <p:cNvPr id="32" name="TextBox 31"/>
            <p:cNvSpPr txBox="1"/>
            <p:nvPr userDrawn="1"/>
          </p:nvSpPr>
          <p:spPr>
            <a:xfrm rot="5400000">
              <a:off x="11742070" y="4230580"/>
              <a:ext cx="2656496" cy="323165"/>
            </a:xfrm>
            <a:prstGeom prst="rect">
              <a:avLst/>
            </a:prstGeom>
            <a:noFill/>
          </p:spPr>
          <p:txBody>
            <a:bodyPr wrap="none" lIns="0" tIns="91440" rIns="182880" bIns="91440" rtlCol="0">
              <a:spAutoFit/>
            </a:bodyPr>
            <a:lstStyle/>
            <a:p>
              <a:pPr marL="0" algn="l" defTabSz="932742" rtl="0" eaLnBrk="1" latinLnBrk="0" hangingPunct="1">
                <a:lnSpc>
                  <a:spcPct val="90000"/>
                </a:lnSpc>
                <a:spcAft>
                  <a:spcPts val="600"/>
                </a:spcAft>
              </a:pPr>
              <a:r>
                <a:rPr lang="en-US" sz="1000" kern="1200" dirty="0">
                  <a:gradFill>
                    <a:gsLst>
                      <a:gs pos="82301">
                        <a:srgbClr val="292929"/>
                      </a:gs>
                      <a:gs pos="62000">
                        <a:srgbClr val="292929"/>
                      </a:gs>
                    </a:gsLst>
                    <a:lin ang="5400000" scaled="0"/>
                  </a:gradFill>
                  <a:latin typeface="+mn-lt"/>
                  <a:ea typeface="+mn-ea"/>
                  <a:cs typeface="+mn-cs"/>
                </a:rPr>
                <a:t>Secondary colors (use only when necessary)</a:t>
              </a:r>
            </a:p>
          </p:txBody>
        </p:sp>
        <p:sp>
          <p:nvSpPr>
            <p:cNvPr id="22" name="Rectangle 21"/>
            <p:cNvSpPr/>
            <p:nvPr userDrawn="1"/>
          </p:nvSpPr>
          <p:spPr bwMode="auto">
            <a:xfrm rot="5400000">
              <a:off x="12328888" y="5187119"/>
              <a:ext cx="869930" cy="289766"/>
            </a:xfrm>
            <a:prstGeom prst="rect">
              <a:avLst/>
            </a:prstGeom>
            <a:solidFill>
              <a:srgbClr val="A80000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Dark Red</a:t>
              </a:r>
            </a:p>
            <a:p>
              <a:pPr algn="l" defTabSz="932472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R:</a:t>
              </a:r>
              <a:r>
                <a:rPr lang="en-US" sz="500" baseline="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168 G:0 B:0</a:t>
              </a:r>
              <a:endParaRPr lang="en-US" sz="500" dirty="0">
                <a:gradFill>
                  <a:gsLst>
                    <a:gs pos="2092">
                      <a:srgbClr val="F8F8F8"/>
                    </a:gs>
                    <a:gs pos="10042">
                      <a:srgbClr val="F8F8F8"/>
                    </a:gs>
                  </a:gsLst>
                  <a:lin ang="5400000" scaled="0"/>
                </a:gradFill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23" name="Rectangle 22"/>
            <p:cNvSpPr/>
            <p:nvPr userDrawn="1"/>
          </p:nvSpPr>
          <p:spPr bwMode="auto">
            <a:xfrm rot="5400000">
              <a:off x="12328888" y="3353997"/>
              <a:ext cx="869930" cy="289766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Light Blue</a:t>
              </a:r>
            </a:p>
            <a:p>
              <a:pPr algn="l" defTabSz="932472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R:16</a:t>
              </a:r>
              <a:r>
                <a:rPr lang="en-US" sz="500" baseline="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 G:124 B:16</a:t>
              </a:r>
              <a:endParaRPr lang="en-US" sz="500" dirty="0">
                <a:gradFill>
                  <a:gsLst>
                    <a:gs pos="2092">
                      <a:srgbClr val="F8F8F8"/>
                    </a:gs>
                    <a:gs pos="10042">
                      <a:srgbClr val="F8F8F8"/>
                    </a:gs>
                  </a:gsLst>
                  <a:lin ang="5400000" scaled="0"/>
                </a:gradFill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24" name="Rectangle 23"/>
            <p:cNvSpPr/>
            <p:nvPr userDrawn="1"/>
          </p:nvSpPr>
          <p:spPr bwMode="auto">
            <a:xfrm rot="5400000">
              <a:off x="12328888" y="4272719"/>
              <a:ext cx="869930" cy="289766"/>
            </a:xfrm>
            <a:prstGeom prst="rect">
              <a:avLst/>
            </a:prstGeom>
            <a:solidFill>
              <a:srgbClr val="002050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Dark Blue</a:t>
              </a:r>
            </a:p>
            <a:p>
              <a:pPr algn="l" defTabSz="932472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R0 G32 B80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825526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43" r:id="rId1"/>
    <p:sldLayoutId id="2147484344" r:id="rId2"/>
    <p:sldLayoutId id="2147484345" r:id="rId3"/>
    <p:sldLayoutId id="2147484346" r:id="rId4"/>
    <p:sldLayoutId id="2147484347" r:id="rId5"/>
    <p:sldLayoutId id="2147484348" r:id="rId6"/>
    <p:sldLayoutId id="2147484349" r:id="rId7"/>
    <p:sldLayoutId id="2147484350" r:id="rId8"/>
    <p:sldLayoutId id="2147484351" r:id="rId9"/>
    <p:sldLayoutId id="2147484352" r:id="rId10"/>
    <p:sldLayoutId id="2147484353" r:id="rId11"/>
    <p:sldLayoutId id="2147484354" r:id="rId12"/>
    <p:sldLayoutId id="2147484355" r:id="rId13"/>
    <p:sldLayoutId id="2147484356" r:id="rId14"/>
    <p:sldLayoutId id="2147484357" r:id="rId15"/>
    <p:sldLayoutId id="2147484358" r:id="rId16"/>
    <p:sldLayoutId id="2147484359" r:id="rId17"/>
    <p:sldLayoutId id="2147484360" r:id="rId18"/>
    <p:sldLayoutId id="2147484361" r:id="rId19"/>
    <p:sldLayoutId id="2147484362" r:id="rId20"/>
    <p:sldLayoutId id="2147484363" r:id="rId21"/>
  </p:sldLayoutIdLst>
  <p:transition>
    <p:fade/>
  </p:transition>
  <p:txStyles>
    <p:titleStyle>
      <a:lvl1pPr algn="l" defTabSz="932742" rtl="0" eaLnBrk="1" latinLnBrk="0" hangingPunct="1">
        <a:lnSpc>
          <a:spcPct val="90000"/>
        </a:lnSpc>
        <a:spcBef>
          <a:spcPct val="0"/>
        </a:spcBef>
        <a:buNone/>
        <a:defRPr lang="en-US" sz="4800" b="0" kern="1200" cap="none" spc="-102" baseline="0" dirty="0" smtClean="0">
          <a:ln w="3175">
            <a:noFill/>
          </a:ln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effectLst/>
          <a:latin typeface="+mj-lt"/>
          <a:ea typeface="+mn-ea"/>
          <a:cs typeface="Segoe UI" pitchFamily="34" charset="0"/>
        </a:defRPr>
      </a:lvl1pPr>
    </p:titleStyle>
    <p:bodyStyle>
      <a:lvl1pPr marL="342900" marR="0" indent="-3429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40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j-lt"/>
          <a:ea typeface="+mn-ea"/>
          <a:cs typeface="+mn-cs"/>
        </a:defRPr>
      </a:lvl1pPr>
      <a:lvl2pPr marL="584200" marR="0" indent="-2413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24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2pPr>
      <a:lvl3pPr marL="8001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20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3pPr>
      <a:lvl4pPr marL="10287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18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4pPr>
      <a:lvl5pPr marL="12573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18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5pPr>
      <a:lvl6pPr marL="2565040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31412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97783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64155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66371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32742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99113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65484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33185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9822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64597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730969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187">
          <p15:clr>
            <a:srgbClr val="5ACBF0"/>
          </p15:clr>
        </p15:guide>
        <p15:guide id="2" pos="173">
          <p15:clr>
            <a:srgbClr val="5ACBF0"/>
          </p15:clr>
        </p15:guide>
        <p15:guide id="3" pos="749">
          <p15:clr>
            <a:srgbClr val="5ACBF0"/>
          </p15:clr>
        </p15:guide>
        <p15:guide id="4" pos="1325">
          <p15:clr>
            <a:srgbClr val="5ACBF0"/>
          </p15:clr>
        </p15:guide>
        <p15:guide id="5" pos="1901">
          <p15:clr>
            <a:srgbClr val="5ACBF0"/>
          </p15:clr>
        </p15:guide>
        <p15:guide id="6" pos="2477">
          <p15:clr>
            <a:srgbClr val="5ACBF0"/>
          </p15:clr>
        </p15:guide>
        <p15:guide id="7" pos="3053">
          <p15:clr>
            <a:srgbClr val="5ACBF0"/>
          </p15:clr>
        </p15:guide>
        <p15:guide id="8" pos="3629">
          <p15:clr>
            <a:srgbClr val="5ACBF0"/>
          </p15:clr>
        </p15:guide>
        <p15:guide id="9" pos="4205">
          <p15:clr>
            <a:srgbClr val="5ACBF0"/>
          </p15:clr>
        </p15:guide>
        <p15:guide id="10" pos="4781">
          <p15:clr>
            <a:srgbClr val="5ACBF0"/>
          </p15:clr>
        </p15:guide>
        <p15:guide id="11" pos="5357">
          <p15:clr>
            <a:srgbClr val="5ACBF0"/>
          </p15:clr>
        </p15:guide>
        <p15:guide id="12" pos="5933">
          <p15:clr>
            <a:srgbClr val="5ACBF0"/>
          </p15:clr>
        </p15:guide>
        <p15:guide id="13" pos="6509">
          <p15:clr>
            <a:srgbClr val="5ACBF0"/>
          </p15:clr>
        </p15:guide>
        <p15:guide id="14" pos="7085">
          <p15:clr>
            <a:srgbClr val="5ACBF0"/>
          </p15:clr>
        </p15:guide>
        <p15:guide id="15" pos="7661">
          <p15:clr>
            <a:srgbClr val="5ACBF0"/>
          </p15:clr>
        </p15:guide>
        <p15:guide id="16" pos="288">
          <p15:clr>
            <a:srgbClr val="C35EA4"/>
          </p15:clr>
        </p15:guide>
        <p15:guide id="17" pos="7546">
          <p15:clr>
            <a:srgbClr val="C35EA4"/>
          </p15:clr>
        </p15:guide>
        <p15:guide id="18" orient="horz" pos="763">
          <p15:clr>
            <a:srgbClr val="5ACBF0"/>
          </p15:clr>
        </p15:guide>
        <p15:guide id="19" orient="horz" pos="1339">
          <p15:clr>
            <a:srgbClr val="5ACBF0"/>
          </p15:clr>
        </p15:guide>
        <p15:guide id="20" orient="horz" pos="1915">
          <p15:clr>
            <a:srgbClr val="5ACBF0"/>
          </p15:clr>
        </p15:guide>
        <p15:guide id="21" orient="horz" pos="2491">
          <p15:clr>
            <a:srgbClr val="5ACBF0"/>
          </p15:clr>
        </p15:guide>
        <p15:guide id="22" orient="horz" pos="3067">
          <p15:clr>
            <a:srgbClr val="5ACBF0"/>
          </p15:clr>
        </p15:guide>
        <p15:guide id="23" orient="horz" pos="3643">
          <p15:clr>
            <a:srgbClr val="5ACBF0"/>
          </p15:clr>
        </p15:guide>
        <p15:guide id="24" orient="horz" pos="4219">
          <p15:clr>
            <a:srgbClr val="5ACBF0"/>
          </p15:clr>
        </p15:guide>
        <p15:guide id="25" orient="horz" pos="302">
          <p15:clr>
            <a:srgbClr val="C35EA4"/>
          </p15:clr>
        </p15:guide>
        <p15:guide id="26" orient="horz" pos="4104">
          <p15:clr>
            <a:srgbClr val="C35EA4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74639" y="295274"/>
            <a:ext cx="11889564" cy="917575"/>
          </a:xfrm>
          <a:prstGeom prst="rect">
            <a:avLst/>
          </a:prstGeom>
        </p:spPr>
        <p:txBody>
          <a:bodyPr vert="horz" wrap="square" lIns="146304" tIns="91440" rIns="146304" bIns="9144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274640" y="1212851"/>
            <a:ext cx="11887198" cy="2092881"/>
          </a:xfrm>
          <a:prstGeom prst="rect">
            <a:avLst/>
          </a:prstGeom>
        </p:spPr>
        <p:txBody>
          <a:bodyPr vert="horz" wrap="square" lIns="146304" tIns="91440" rIns="146304" bIns="91440" rtlCol="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9302253" y="6483350"/>
            <a:ext cx="2797175" cy="3714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fld id="{E9F81764-4257-455F-A7F6-3E4BD1D74974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Footer Placeholder 3"/>
          <p:cNvSpPr txBox="1">
            <a:spLocks/>
          </p:cNvSpPr>
          <p:nvPr userDrawn="1"/>
        </p:nvSpPr>
        <p:spPr>
          <a:xfrm>
            <a:off x="451357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dirty="0">
                <a:solidFill>
                  <a:schemeClr val="tx1"/>
                </a:solidFill>
              </a:rPr>
              <a:t>Copyright © 2016 Accenture 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5097382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67" r:id="rId1"/>
    <p:sldLayoutId id="2147484368" r:id="rId2"/>
    <p:sldLayoutId id="2147484369" r:id="rId3"/>
    <p:sldLayoutId id="2147484370" r:id="rId4"/>
    <p:sldLayoutId id="2147484371" r:id="rId5"/>
    <p:sldLayoutId id="2147484372" r:id="rId6"/>
    <p:sldLayoutId id="2147484373" r:id="rId7"/>
    <p:sldLayoutId id="2147484374" r:id="rId8"/>
    <p:sldLayoutId id="2147484375" r:id="rId9"/>
    <p:sldLayoutId id="2147484376" r:id="rId10"/>
    <p:sldLayoutId id="2147484377" r:id="rId11"/>
    <p:sldLayoutId id="2147484378" r:id="rId12"/>
    <p:sldLayoutId id="2147484379" r:id="rId13"/>
    <p:sldLayoutId id="2147484380" r:id="rId14"/>
    <p:sldLayoutId id="2147484381" r:id="rId15"/>
    <p:sldLayoutId id="2147484382" r:id="rId16"/>
    <p:sldLayoutId id="2147484383" r:id="rId17"/>
    <p:sldLayoutId id="2147484384" r:id="rId18"/>
    <p:sldLayoutId id="2147484385" r:id="rId19"/>
    <p:sldLayoutId id="2147484386" r:id="rId20"/>
    <p:sldLayoutId id="2147484387" r:id="rId21"/>
    <p:sldLayoutId id="2147484388" r:id="rId22"/>
    <p:sldLayoutId id="2147484389" r:id="rId23"/>
    <p:sldLayoutId id="2147484390" r:id="rId24"/>
    <p:sldLayoutId id="2147484391" r:id="rId25"/>
    <p:sldLayoutId id="2147484392" r:id="rId26"/>
  </p:sldLayoutIdLst>
  <p:transition>
    <p:fade/>
  </p:transition>
  <p:hf hdr="0" ftr="0" dt="0"/>
  <p:txStyles>
    <p:titleStyle>
      <a:lvl1pPr algn="l" defTabSz="932742" rtl="0" eaLnBrk="1" latinLnBrk="0" hangingPunct="1">
        <a:lnSpc>
          <a:spcPct val="90000"/>
        </a:lnSpc>
        <a:spcBef>
          <a:spcPct val="0"/>
        </a:spcBef>
        <a:buNone/>
        <a:defRPr lang="en-US" sz="4800" b="0" kern="1200" cap="none" spc="-102" baseline="0" dirty="0" smtClean="0">
          <a:ln w="3175">
            <a:noFill/>
          </a:ln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effectLst/>
          <a:latin typeface="+mj-lt"/>
          <a:ea typeface="+mn-ea"/>
          <a:cs typeface="Segoe UI" pitchFamily="34" charset="0"/>
        </a:defRPr>
      </a:lvl1pPr>
    </p:titleStyle>
    <p:bodyStyle>
      <a:lvl1pPr marL="342900" marR="0" indent="-3429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40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j-lt"/>
          <a:ea typeface="+mn-ea"/>
          <a:cs typeface="+mn-cs"/>
        </a:defRPr>
      </a:lvl1pPr>
      <a:lvl2pPr marL="584200" marR="0" indent="-2413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24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2pPr>
      <a:lvl3pPr marL="8001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20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3pPr>
      <a:lvl4pPr marL="10287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18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4pPr>
      <a:lvl5pPr marL="12573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18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5pPr>
      <a:lvl6pPr marL="2565040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31412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97783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64155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66371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32742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99113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65484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33185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9822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64597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730969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187">
          <p15:clr>
            <a:srgbClr val="5ACBF0"/>
          </p15:clr>
        </p15:guide>
        <p15:guide id="2" pos="173">
          <p15:clr>
            <a:srgbClr val="5ACBF0"/>
          </p15:clr>
        </p15:guide>
        <p15:guide id="6" pos="2647">
          <p15:clr>
            <a:srgbClr val="5ACBF0"/>
          </p15:clr>
        </p15:guide>
        <p15:guide id="7" pos="2783">
          <p15:clr>
            <a:srgbClr val="5ACBF0"/>
          </p15:clr>
        </p15:guide>
        <p15:guide id="8" pos="3917">
          <p15:clr>
            <a:srgbClr val="5ACBF0"/>
          </p15:clr>
        </p15:guide>
        <p15:guide id="9" pos="3985">
          <p15:clr>
            <a:srgbClr val="5ACBF0"/>
          </p15:clr>
        </p15:guide>
        <p15:guide id="15" pos="7661">
          <p15:clr>
            <a:srgbClr val="5ACBF0"/>
          </p15:clr>
        </p15:guide>
        <p15:guide id="16" pos="288">
          <p15:clr>
            <a:srgbClr val="C35EA4"/>
          </p15:clr>
        </p15:guide>
        <p15:guide id="17" pos="7546">
          <p15:clr>
            <a:srgbClr val="C35EA4"/>
          </p15:clr>
        </p15:guide>
        <p15:guide id="18" orient="horz" pos="763">
          <p15:clr>
            <a:srgbClr val="5ACBF0"/>
          </p15:clr>
        </p15:guide>
        <p15:guide id="19" orient="horz" pos="1339">
          <p15:clr>
            <a:srgbClr val="5ACBF0"/>
          </p15:clr>
        </p15:guide>
        <p15:guide id="20" orient="horz" pos="1915">
          <p15:clr>
            <a:srgbClr val="5ACBF0"/>
          </p15:clr>
        </p15:guide>
        <p15:guide id="21" orient="horz" pos="2491">
          <p15:clr>
            <a:srgbClr val="5ACBF0"/>
          </p15:clr>
        </p15:guide>
        <p15:guide id="22" orient="horz" pos="3067">
          <p15:clr>
            <a:srgbClr val="5ACBF0"/>
          </p15:clr>
        </p15:guide>
        <p15:guide id="23" orient="horz" pos="3643">
          <p15:clr>
            <a:srgbClr val="5ACBF0"/>
          </p15:clr>
        </p15:guide>
        <p15:guide id="24" orient="horz" pos="4219">
          <p15:clr>
            <a:srgbClr val="5ACBF0"/>
          </p15:clr>
        </p15:guide>
        <p15:guide id="25" orient="horz" pos="302">
          <p15:clr>
            <a:srgbClr val="C35EA4"/>
          </p15:clr>
        </p15:guide>
        <p15:guide id="26" orient="horz" pos="4104">
          <p15:clr>
            <a:srgbClr val="C35EA4"/>
          </p15:clr>
        </p15:guide>
        <p15:guide id="27" pos="3849">
          <p15:clr>
            <a:srgbClr val="5ACBF0"/>
          </p15:clr>
        </p15:guide>
        <p15:guide id="28" pos="5187">
          <p15:clr>
            <a:srgbClr val="5ACBF0"/>
          </p15:clr>
        </p15:guide>
        <p15:guide id="29" pos="5051">
          <p15:clr>
            <a:srgbClr val="5ACBF0"/>
          </p15:clr>
        </p15:guide>
        <p15:guide id="30" orient="horz" pos="683">
          <p15:clr>
            <a:srgbClr val="5ACBF0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8F8F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74639" y="295274"/>
            <a:ext cx="11889564" cy="917575"/>
          </a:xfrm>
          <a:prstGeom prst="rect">
            <a:avLst/>
          </a:prstGeom>
        </p:spPr>
        <p:txBody>
          <a:bodyPr vert="horz" wrap="square" lIns="146304" tIns="91440" rIns="146304" bIns="91440" rtlCol="0" anchor="t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274640" y="1212851"/>
            <a:ext cx="11887198" cy="2092881"/>
          </a:xfrm>
          <a:prstGeom prst="rect">
            <a:avLst/>
          </a:prstGeom>
        </p:spPr>
        <p:txBody>
          <a:bodyPr vert="horz" wrap="square" lIns="146304" tIns="91440" rIns="146304" bIns="91440" rtlCol="0">
            <a:sp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3" name="Group 2"/>
          <p:cNvGrpSpPr/>
          <p:nvPr userDrawn="1"/>
        </p:nvGrpSpPr>
        <p:grpSpPr>
          <a:xfrm>
            <a:off x="12618967" y="0"/>
            <a:ext cx="952401" cy="5766967"/>
            <a:chOff x="12618967" y="0"/>
            <a:chExt cx="952401" cy="5766967"/>
          </a:xfrm>
        </p:grpSpPr>
        <p:grpSp>
          <p:nvGrpSpPr>
            <p:cNvPr id="26" name="Group 25"/>
            <p:cNvGrpSpPr/>
            <p:nvPr userDrawn="1"/>
          </p:nvGrpSpPr>
          <p:grpSpPr>
            <a:xfrm rot="5400000">
              <a:off x="11584220" y="1040742"/>
              <a:ext cx="2698730" cy="629236"/>
              <a:chOff x="1584344" y="4543426"/>
              <a:chExt cx="2698730" cy="629236"/>
            </a:xfrm>
          </p:grpSpPr>
          <p:sp>
            <p:nvSpPr>
              <p:cNvPr id="37" name="Rectangle 36"/>
              <p:cNvSpPr/>
              <p:nvPr userDrawn="1"/>
            </p:nvSpPr>
            <p:spPr bwMode="auto">
              <a:xfrm>
                <a:off x="1586734" y="4543428"/>
                <a:ext cx="869930" cy="28976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 err="1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Oragen</a:t>
                </a:r>
                <a:endPara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endParaRPr>
              </a:p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R:</a:t>
                </a:r>
                <a:r>
                  <a:rPr lang="en-US" sz="500" baseline="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216 G:59 B:1</a:t>
                </a:r>
                <a:endParaRPr lang="en-US" sz="50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endParaRPr>
              </a:p>
            </p:txBody>
          </p:sp>
          <p:sp>
            <p:nvSpPr>
              <p:cNvPr id="41" name="Rectangle 40"/>
              <p:cNvSpPr/>
              <p:nvPr userDrawn="1"/>
            </p:nvSpPr>
            <p:spPr bwMode="auto">
              <a:xfrm>
                <a:off x="2505456" y="4543427"/>
                <a:ext cx="869930" cy="28976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Blue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2092">
                          <a:srgbClr val="F8F8F8"/>
                        </a:gs>
                        <a:gs pos="10042">
                          <a:srgbClr val="F8F8F8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R:0 G:120 B:215</a:t>
                </a:r>
              </a:p>
            </p:txBody>
          </p:sp>
          <p:sp>
            <p:nvSpPr>
              <p:cNvPr id="42" name="Rectangle 41"/>
              <p:cNvSpPr/>
              <p:nvPr userDrawn="1"/>
            </p:nvSpPr>
            <p:spPr bwMode="auto">
              <a:xfrm>
                <a:off x="3413144" y="4543426"/>
                <a:ext cx="869930" cy="28976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0">
                          <a:srgbClr val="FFFFFF"/>
                        </a:gs>
                        <a:gs pos="100000">
                          <a:srgbClr val="FFFFFF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Dark Gray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2092">
                          <a:srgbClr val="F8F8F8"/>
                        </a:gs>
                        <a:gs pos="10042">
                          <a:srgbClr val="F8F8F8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R:80 G:80 B:80</a:t>
                </a:r>
              </a:p>
            </p:txBody>
          </p:sp>
          <p:sp>
            <p:nvSpPr>
              <p:cNvPr id="43" name="Rectangle 42"/>
              <p:cNvSpPr/>
              <p:nvPr userDrawn="1"/>
            </p:nvSpPr>
            <p:spPr bwMode="auto">
              <a:xfrm>
                <a:off x="2498744" y="4882896"/>
                <a:ext cx="869930" cy="289766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Yellow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R:255 G:185 B:0</a:t>
                </a:r>
              </a:p>
            </p:txBody>
          </p:sp>
          <p:sp>
            <p:nvSpPr>
              <p:cNvPr id="44" name="Rectangle 43"/>
              <p:cNvSpPr/>
              <p:nvPr userDrawn="1"/>
            </p:nvSpPr>
            <p:spPr bwMode="auto">
              <a:xfrm>
                <a:off x="3413144" y="4882895"/>
                <a:ext cx="869930" cy="28976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Light Orange</a:t>
                </a:r>
              </a:p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kern="120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R:255 G:140 B:0</a:t>
                </a:r>
              </a:p>
            </p:txBody>
          </p:sp>
          <p:sp>
            <p:nvSpPr>
              <p:cNvPr id="45" name="Rectangle 44"/>
              <p:cNvSpPr/>
              <p:nvPr userDrawn="1"/>
            </p:nvSpPr>
            <p:spPr bwMode="auto">
              <a:xfrm>
                <a:off x="1584344" y="4882896"/>
                <a:ext cx="869930" cy="28976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algn="l" defTabSz="932472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b="1" kern="12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latin typeface="+mn-lt"/>
                    <a:ea typeface="Segoe UI" pitchFamily="34" charset="0"/>
                    <a:cs typeface="Segoe UI" pitchFamily="34" charset="0"/>
                  </a:rPr>
                  <a:t>Light Gray</a:t>
                </a:r>
              </a:p>
              <a:p>
                <a:pPr algn="l" defTabSz="932472" fontAlgn="base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50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R:</a:t>
                </a:r>
                <a:r>
                  <a:rPr lang="en-US" sz="500" baseline="0" dirty="0">
                    <a:gradFill>
                      <a:gsLst>
                        <a:gs pos="37168">
                          <a:srgbClr val="292929"/>
                        </a:gs>
                        <a:gs pos="72000">
                          <a:srgbClr val="292929"/>
                        </a:gs>
                      </a:gsLst>
                      <a:lin ang="5400000" scaled="0"/>
                    </a:gradFill>
                    <a:ea typeface="Segoe UI" pitchFamily="34" charset="0"/>
                    <a:cs typeface="Segoe UI" pitchFamily="34" charset="0"/>
                  </a:rPr>
                  <a:t>210 G:210 B:210</a:t>
                </a:r>
                <a:endParaRPr lang="en-US" sz="500" dirty="0">
                  <a:gradFill>
                    <a:gsLst>
                      <a:gs pos="37168">
                        <a:srgbClr val="292929"/>
                      </a:gs>
                      <a:gs pos="72000">
                        <a:srgbClr val="292929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endParaRPr>
              </a:p>
            </p:txBody>
          </p:sp>
        </p:grpSp>
        <p:sp>
          <p:nvSpPr>
            <p:cNvPr id="28" name="TextBox 27"/>
            <p:cNvSpPr txBox="1"/>
            <p:nvPr userDrawn="1"/>
          </p:nvSpPr>
          <p:spPr>
            <a:xfrm rot="5400000">
              <a:off x="12988035" y="260168"/>
              <a:ext cx="843501" cy="323165"/>
            </a:xfrm>
            <a:prstGeom prst="rect">
              <a:avLst/>
            </a:prstGeom>
            <a:noFill/>
          </p:spPr>
          <p:txBody>
            <a:bodyPr wrap="none" lIns="0" tIns="91440" rIns="182880" bIns="91440" rtlCol="0">
              <a:spAutoFit/>
            </a:bodyPr>
            <a:lstStyle/>
            <a:p>
              <a:pPr marL="0" algn="l" defTabSz="932742" rtl="0" eaLnBrk="1" latinLnBrk="0" hangingPunct="1">
                <a:lnSpc>
                  <a:spcPct val="90000"/>
                </a:lnSpc>
                <a:spcAft>
                  <a:spcPts val="600"/>
                </a:spcAft>
              </a:pPr>
              <a:r>
                <a:rPr lang="en-US" sz="1000" kern="1200" dirty="0">
                  <a:gradFill>
                    <a:gsLst>
                      <a:gs pos="82301">
                        <a:srgbClr val="292929"/>
                      </a:gs>
                      <a:gs pos="62000">
                        <a:srgbClr val="292929"/>
                      </a:gs>
                    </a:gsLst>
                    <a:lin ang="5400000" scaled="0"/>
                  </a:gradFill>
                  <a:latin typeface="+mn-lt"/>
                  <a:ea typeface="+mn-ea"/>
                  <a:cs typeface="+mn-cs"/>
                </a:rPr>
                <a:t>Main colors</a:t>
              </a:r>
            </a:p>
          </p:txBody>
        </p:sp>
        <p:sp>
          <p:nvSpPr>
            <p:cNvPr id="32" name="TextBox 31"/>
            <p:cNvSpPr txBox="1"/>
            <p:nvPr userDrawn="1"/>
          </p:nvSpPr>
          <p:spPr>
            <a:xfrm rot="5400000">
              <a:off x="11742070" y="4230580"/>
              <a:ext cx="2656496" cy="323165"/>
            </a:xfrm>
            <a:prstGeom prst="rect">
              <a:avLst/>
            </a:prstGeom>
            <a:noFill/>
          </p:spPr>
          <p:txBody>
            <a:bodyPr wrap="none" lIns="0" tIns="91440" rIns="182880" bIns="91440" rtlCol="0">
              <a:spAutoFit/>
            </a:bodyPr>
            <a:lstStyle/>
            <a:p>
              <a:pPr marL="0" algn="l" defTabSz="932742" rtl="0" eaLnBrk="1" latinLnBrk="0" hangingPunct="1">
                <a:lnSpc>
                  <a:spcPct val="90000"/>
                </a:lnSpc>
                <a:spcAft>
                  <a:spcPts val="600"/>
                </a:spcAft>
              </a:pPr>
              <a:r>
                <a:rPr lang="en-US" sz="1000" kern="1200" dirty="0">
                  <a:gradFill>
                    <a:gsLst>
                      <a:gs pos="82301">
                        <a:srgbClr val="292929"/>
                      </a:gs>
                      <a:gs pos="62000">
                        <a:srgbClr val="292929"/>
                      </a:gs>
                    </a:gsLst>
                    <a:lin ang="5400000" scaled="0"/>
                  </a:gradFill>
                  <a:latin typeface="+mn-lt"/>
                  <a:ea typeface="+mn-ea"/>
                  <a:cs typeface="+mn-cs"/>
                </a:rPr>
                <a:t>Secondary colors (use only when necessary)</a:t>
              </a:r>
            </a:p>
          </p:txBody>
        </p:sp>
        <p:sp>
          <p:nvSpPr>
            <p:cNvPr id="22" name="Rectangle 21"/>
            <p:cNvSpPr/>
            <p:nvPr userDrawn="1"/>
          </p:nvSpPr>
          <p:spPr bwMode="auto">
            <a:xfrm rot="5400000">
              <a:off x="12328888" y="5187119"/>
              <a:ext cx="869930" cy="289766"/>
            </a:xfrm>
            <a:prstGeom prst="rect">
              <a:avLst/>
            </a:prstGeom>
            <a:solidFill>
              <a:srgbClr val="A80000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Dark Red</a:t>
              </a:r>
            </a:p>
            <a:p>
              <a:pPr algn="l" defTabSz="932472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R:</a:t>
              </a:r>
              <a:r>
                <a:rPr lang="en-US" sz="500" baseline="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168 G:0 B:0</a:t>
              </a:r>
              <a:endParaRPr lang="en-US" sz="500" dirty="0">
                <a:gradFill>
                  <a:gsLst>
                    <a:gs pos="2092">
                      <a:srgbClr val="F8F8F8"/>
                    </a:gs>
                    <a:gs pos="10042">
                      <a:srgbClr val="F8F8F8"/>
                    </a:gs>
                  </a:gsLst>
                  <a:lin ang="5400000" scaled="0"/>
                </a:gradFill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23" name="Rectangle 22"/>
            <p:cNvSpPr/>
            <p:nvPr userDrawn="1"/>
          </p:nvSpPr>
          <p:spPr bwMode="auto">
            <a:xfrm rot="5400000">
              <a:off x="12328888" y="3353997"/>
              <a:ext cx="869930" cy="289766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Light Blue</a:t>
              </a:r>
            </a:p>
            <a:p>
              <a:pPr algn="l" defTabSz="932472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R:16</a:t>
              </a:r>
              <a:r>
                <a:rPr lang="en-US" sz="500" baseline="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 G:124 B:16</a:t>
              </a:r>
              <a:endParaRPr lang="en-US" sz="500" dirty="0">
                <a:gradFill>
                  <a:gsLst>
                    <a:gs pos="2092">
                      <a:srgbClr val="F8F8F8"/>
                    </a:gs>
                    <a:gs pos="10042">
                      <a:srgbClr val="F8F8F8"/>
                    </a:gs>
                  </a:gsLst>
                  <a:lin ang="5400000" scaled="0"/>
                </a:gradFill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24" name="Rectangle 23"/>
            <p:cNvSpPr/>
            <p:nvPr userDrawn="1"/>
          </p:nvSpPr>
          <p:spPr bwMode="auto">
            <a:xfrm rot="5400000">
              <a:off x="12328888" y="4272719"/>
              <a:ext cx="869930" cy="289766"/>
            </a:xfrm>
            <a:prstGeom prst="rect">
              <a:avLst/>
            </a:prstGeom>
            <a:solidFill>
              <a:srgbClr val="002050"/>
            </a:solidFill>
            <a:ln>
              <a:noFill/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45720" tIns="45720" rIns="0" bIns="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algn="l" defTabSz="93247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b="1" kern="1200" baseline="0" dirty="0">
                  <a:gradFill>
                    <a:gsLst>
                      <a:gs pos="0">
                        <a:srgbClr val="FFFFFF"/>
                      </a:gs>
                      <a:gs pos="100000">
                        <a:srgbClr val="FFFFFF"/>
                      </a:gs>
                    </a:gsLst>
                    <a:lin ang="5400000" scaled="0"/>
                  </a:gradFill>
                  <a:latin typeface="+mn-lt"/>
                  <a:ea typeface="Segoe UI" pitchFamily="34" charset="0"/>
                  <a:cs typeface="Segoe UI" pitchFamily="34" charset="0"/>
                </a:rPr>
                <a:t>Dark Blue</a:t>
              </a:r>
            </a:p>
            <a:p>
              <a:pPr algn="l" defTabSz="932472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500" dirty="0">
                  <a:gradFill>
                    <a:gsLst>
                      <a:gs pos="2092">
                        <a:srgbClr val="F8F8F8"/>
                      </a:gs>
                      <a:gs pos="10042">
                        <a:srgbClr val="F8F8F8"/>
                      </a:gs>
                    </a:gsLst>
                    <a:lin ang="5400000" scaled="0"/>
                  </a:gradFill>
                  <a:ea typeface="Segoe UI" pitchFamily="34" charset="0"/>
                  <a:cs typeface="Segoe UI" pitchFamily="34" charset="0"/>
                </a:rPr>
                <a:t>R0 G32 B80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928587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94" r:id="rId1"/>
    <p:sldLayoutId id="2147484395" r:id="rId2"/>
    <p:sldLayoutId id="2147484396" r:id="rId3"/>
    <p:sldLayoutId id="2147484397" r:id="rId4"/>
    <p:sldLayoutId id="2147484398" r:id="rId5"/>
    <p:sldLayoutId id="2147484399" r:id="rId6"/>
    <p:sldLayoutId id="2147484400" r:id="rId7"/>
    <p:sldLayoutId id="2147484401" r:id="rId8"/>
    <p:sldLayoutId id="2147484402" r:id="rId9"/>
    <p:sldLayoutId id="2147484403" r:id="rId10"/>
    <p:sldLayoutId id="2147484404" r:id="rId11"/>
    <p:sldLayoutId id="2147484405" r:id="rId12"/>
    <p:sldLayoutId id="2147484406" r:id="rId13"/>
    <p:sldLayoutId id="2147484407" r:id="rId14"/>
    <p:sldLayoutId id="2147484408" r:id="rId15"/>
    <p:sldLayoutId id="2147484409" r:id="rId16"/>
    <p:sldLayoutId id="2147484410" r:id="rId17"/>
    <p:sldLayoutId id="2147484411" r:id="rId18"/>
    <p:sldLayoutId id="2147484412" r:id="rId19"/>
    <p:sldLayoutId id="2147484413" r:id="rId20"/>
    <p:sldLayoutId id="2147484414" r:id="rId21"/>
  </p:sldLayoutIdLst>
  <p:transition>
    <p:fade/>
  </p:transition>
  <p:txStyles>
    <p:titleStyle>
      <a:lvl1pPr algn="l" defTabSz="932742" rtl="0" eaLnBrk="1" latinLnBrk="0" hangingPunct="1">
        <a:lnSpc>
          <a:spcPct val="90000"/>
        </a:lnSpc>
        <a:spcBef>
          <a:spcPct val="0"/>
        </a:spcBef>
        <a:buNone/>
        <a:defRPr lang="en-US" sz="4800" b="0" kern="1200" cap="none" spc="-102" baseline="0" dirty="0" smtClean="0">
          <a:ln w="3175">
            <a:noFill/>
          </a:ln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effectLst/>
          <a:latin typeface="+mj-lt"/>
          <a:ea typeface="+mn-ea"/>
          <a:cs typeface="Segoe UI" pitchFamily="34" charset="0"/>
        </a:defRPr>
      </a:lvl1pPr>
    </p:titleStyle>
    <p:bodyStyle>
      <a:lvl1pPr marL="342900" marR="0" indent="-3429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40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j-lt"/>
          <a:ea typeface="+mn-ea"/>
          <a:cs typeface="+mn-cs"/>
        </a:defRPr>
      </a:lvl1pPr>
      <a:lvl2pPr marL="584200" marR="0" indent="-2413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24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2pPr>
      <a:lvl3pPr marL="8001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20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3pPr>
      <a:lvl4pPr marL="10287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18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4pPr>
      <a:lvl5pPr marL="1257300" marR="0" indent="-228600" algn="l" defTabSz="932742" rtl="0" eaLnBrk="1" fontAlgn="auto" latinLnBrk="0" hangingPunct="1">
        <a:lnSpc>
          <a:spcPct val="90000"/>
        </a:lnSpc>
        <a:spcBef>
          <a:spcPct val="20000"/>
        </a:spcBef>
        <a:spcAft>
          <a:spcPts val="0"/>
        </a:spcAft>
        <a:buClrTx/>
        <a:buSzPct val="90000"/>
        <a:buFont typeface="Arial" pitchFamily="34" charset="0"/>
        <a:buChar char="•"/>
        <a:tabLst/>
        <a:defRPr sz="1800" kern="1200" spc="0" baseline="0">
          <a:gradFill>
            <a:gsLst>
              <a:gs pos="1250">
                <a:schemeClr val="tx1"/>
              </a:gs>
              <a:gs pos="100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5pPr>
      <a:lvl6pPr marL="2565040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31412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97783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64155" indent="-233186" algn="l" defTabSz="932742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66371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32742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99113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65484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33185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98226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64597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730969" algn="l" defTabSz="93274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187">
          <p15:clr>
            <a:srgbClr val="5ACBF0"/>
          </p15:clr>
        </p15:guide>
        <p15:guide id="2" pos="173">
          <p15:clr>
            <a:srgbClr val="5ACBF0"/>
          </p15:clr>
        </p15:guide>
        <p15:guide id="3" pos="749">
          <p15:clr>
            <a:srgbClr val="5ACBF0"/>
          </p15:clr>
        </p15:guide>
        <p15:guide id="4" pos="1325">
          <p15:clr>
            <a:srgbClr val="5ACBF0"/>
          </p15:clr>
        </p15:guide>
        <p15:guide id="5" pos="1901">
          <p15:clr>
            <a:srgbClr val="5ACBF0"/>
          </p15:clr>
        </p15:guide>
        <p15:guide id="6" pos="2477">
          <p15:clr>
            <a:srgbClr val="5ACBF0"/>
          </p15:clr>
        </p15:guide>
        <p15:guide id="7" pos="3053">
          <p15:clr>
            <a:srgbClr val="5ACBF0"/>
          </p15:clr>
        </p15:guide>
        <p15:guide id="8" pos="3629">
          <p15:clr>
            <a:srgbClr val="5ACBF0"/>
          </p15:clr>
        </p15:guide>
        <p15:guide id="9" pos="4205">
          <p15:clr>
            <a:srgbClr val="5ACBF0"/>
          </p15:clr>
        </p15:guide>
        <p15:guide id="10" pos="4781">
          <p15:clr>
            <a:srgbClr val="5ACBF0"/>
          </p15:clr>
        </p15:guide>
        <p15:guide id="11" pos="5357">
          <p15:clr>
            <a:srgbClr val="5ACBF0"/>
          </p15:clr>
        </p15:guide>
        <p15:guide id="12" pos="5933">
          <p15:clr>
            <a:srgbClr val="5ACBF0"/>
          </p15:clr>
        </p15:guide>
        <p15:guide id="13" pos="6509">
          <p15:clr>
            <a:srgbClr val="5ACBF0"/>
          </p15:clr>
        </p15:guide>
        <p15:guide id="14" pos="7085">
          <p15:clr>
            <a:srgbClr val="5ACBF0"/>
          </p15:clr>
        </p15:guide>
        <p15:guide id="15" pos="7661">
          <p15:clr>
            <a:srgbClr val="5ACBF0"/>
          </p15:clr>
        </p15:guide>
        <p15:guide id="16" pos="288">
          <p15:clr>
            <a:srgbClr val="C35EA4"/>
          </p15:clr>
        </p15:guide>
        <p15:guide id="17" pos="7546">
          <p15:clr>
            <a:srgbClr val="C35EA4"/>
          </p15:clr>
        </p15:guide>
        <p15:guide id="18" orient="horz" pos="763">
          <p15:clr>
            <a:srgbClr val="5ACBF0"/>
          </p15:clr>
        </p15:guide>
        <p15:guide id="19" orient="horz" pos="1339">
          <p15:clr>
            <a:srgbClr val="5ACBF0"/>
          </p15:clr>
        </p15:guide>
        <p15:guide id="20" orient="horz" pos="1915">
          <p15:clr>
            <a:srgbClr val="5ACBF0"/>
          </p15:clr>
        </p15:guide>
        <p15:guide id="21" orient="horz" pos="2491">
          <p15:clr>
            <a:srgbClr val="5ACBF0"/>
          </p15:clr>
        </p15:guide>
        <p15:guide id="22" orient="horz" pos="3067">
          <p15:clr>
            <a:srgbClr val="5ACBF0"/>
          </p15:clr>
        </p15:guide>
        <p15:guide id="23" orient="horz" pos="3643">
          <p15:clr>
            <a:srgbClr val="5ACBF0"/>
          </p15:clr>
        </p15:guide>
        <p15:guide id="24" orient="horz" pos="4219">
          <p15:clr>
            <a:srgbClr val="5ACBF0"/>
          </p15:clr>
        </p15:guide>
        <p15:guide id="25" orient="horz" pos="302">
          <p15:clr>
            <a:srgbClr val="C35EA4"/>
          </p15:clr>
        </p15:guide>
        <p15:guide id="26" orient="horz" pos="4104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3.xml"/><Relationship Id="rId4" Type="http://schemas.openxmlformats.org/officeDocument/2006/relationships/chart" Target="../charts/char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8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8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8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15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17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3.xml"/><Relationship Id="rId5" Type="http://schemas.openxmlformats.org/officeDocument/2006/relationships/image" Target="../media/image17.png"/><Relationship Id="rId4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7.xml"/><Relationship Id="rId4" Type="http://schemas.openxmlformats.org/officeDocument/2006/relationships/chart" Target="../charts/char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3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hyperlink" Target="mailto:thomas.j.joos@accenture.com" TargetMode="External"/><Relationship Id="rId3" Type="http://schemas.openxmlformats.org/officeDocument/2006/relationships/hyperlink" Target="https://www.accenture.com/us-en/how-accenture-does-it-index" TargetMode="External"/><Relationship Id="rId7" Type="http://schemas.openxmlformats.org/officeDocument/2006/relationships/hyperlink" Target="mailto:satish.r.kumar@accenture.com" TargetMode="Externa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8.xml"/><Relationship Id="rId6" Type="http://schemas.openxmlformats.org/officeDocument/2006/relationships/hyperlink" Target="mailto:mark.s.nelson@accenture.com" TargetMode="External"/><Relationship Id="rId5" Type="http://schemas.openxmlformats.org/officeDocument/2006/relationships/hyperlink" Target="mailto:william.e.schulz@accenture.com" TargetMode="External"/><Relationship Id="rId4" Type="http://schemas.openxmlformats.org/officeDocument/2006/relationships/hyperlink" Target="mailto:don.a.galzarano@accenture.com" TargetMode="Externa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hyperlink" Target="http://fasttrack.microsoft.com/" TargetMode="External"/><Relationship Id="rId1" Type="http://schemas.openxmlformats.org/officeDocument/2006/relationships/slideLayout" Target="../slideLayouts/slideLayout10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hyperlink" Target="http://techcommunity.microsoft.com/" TargetMode="External"/><Relationship Id="rId1" Type="http://schemas.openxmlformats.org/officeDocument/2006/relationships/slideLayout" Target="../slideLayouts/slideLayout10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hyperlink" Target="http://myignite.microsoft.com/" TargetMode="Externa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23.png"/><Relationship Id="rId5" Type="http://schemas.openxmlformats.org/officeDocument/2006/relationships/image" Target="../media/image22.jpg"/><Relationship Id="rId4" Type="http://schemas.openxmlformats.org/officeDocument/2006/relationships/hyperlink" Target="https://aka.ms/ignite.mobileapp" TargetMode="Externa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lnSpc>
                <a:spcPct val="100000"/>
              </a:lnSpc>
            </a:pPr>
            <a:r>
              <a:rPr lang="en-US" dirty="0">
                <a:latin typeface="+mn-lt"/>
              </a:rPr>
              <a:t>Accenture Skype for Business Overview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en-US" sz="3600" dirty="0">
                <a:latin typeface="+mn-lt"/>
              </a:rPr>
              <a:t>Don A. Galzarano </a:t>
            </a:r>
          </a:p>
          <a:p>
            <a:pPr>
              <a:lnSpc>
                <a:spcPct val="100000"/>
              </a:lnSpc>
            </a:pPr>
            <a:r>
              <a:rPr lang="en-US" sz="2800" dirty="0"/>
              <a:t>Service Delivery Manager</a:t>
            </a:r>
          </a:p>
          <a:p>
            <a:pPr>
              <a:lnSpc>
                <a:spcPct val="100000"/>
              </a:lnSpc>
            </a:pPr>
            <a:r>
              <a:rPr lang="en-US" sz="2800" dirty="0"/>
              <a:t>don.a.galzarano@accenture.com</a:t>
            </a:r>
          </a:p>
          <a:p>
            <a:pPr>
              <a:lnSpc>
                <a:spcPct val="100000"/>
              </a:lnSpc>
            </a:pPr>
            <a:endParaRPr lang="en-US" sz="2800" dirty="0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BRK2072</a:t>
            </a:r>
          </a:p>
        </p:txBody>
      </p:sp>
    </p:spTree>
    <p:extLst>
      <p:ext uri="{BB962C8B-B14F-4D97-AF65-F5344CB8AC3E}">
        <p14:creationId xmlns:p14="http://schemas.microsoft.com/office/powerpoint/2010/main" val="1131457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436475" cy="699832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-1" y="0"/>
            <a:ext cx="6576647" cy="6998329"/>
          </a:xfrm>
          <a:prstGeom prst="rect">
            <a:avLst/>
          </a:prstGeom>
          <a:gradFill>
            <a:gsLst>
              <a:gs pos="0">
                <a:schemeClr val="bg1">
                  <a:alpha val="76000"/>
                </a:schemeClr>
              </a:gs>
              <a:gs pos="100000">
                <a:srgbClr val="F8F8F8"/>
              </a:gs>
            </a:gsLst>
            <a:lin ang="10800000" scaled="1"/>
          </a:gra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0"/>
          </p:nvPr>
        </p:nvSpPr>
        <p:spPr>
          <a:xfrm>
            <a:off x="474651" y="1057321"/>
            <a:ext cx="5635637" cy="861774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AU" sz="2200" dirty="0">
                <a:latin typeface="+mn-lt"/>
              </a:rPr>
              <a:t>While soft benefits are primarily projected as Skype for Business is introduced, longer-term operational savings are expected when Accenture moves to the cloud 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Benefits of Skype for Business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n-lt"/>
              <a:ea typeface="+mn-ea"/>
              <a:cs typeface="Segoe UI" pitchFamily="34" charset="0"/>
            </a:endParaRPr>
          </a:p>
        </p:txBody>
      </p:sp>
      <p:sp>
        <p:nvSpPr>
          <p:cNvPr id="14" name="Content Placeholder 4"/>
          <p:cNvSpPr txBox="1">
            <a:spLocks/>
          </p:cNvSpPr>
          <p:nvPr/>
        </p:nvSpPr>
        <p:spPr>
          <a:xfrm>
            <a:off x="466928" y="2709436"/>
            <a:ext cx="5859260" cy="2933773"/>
          </a:xfrm>
          <a:prstGeom prst="rect">
            <a:avLst/>
          </a:prstGeom>
        </p:spPr>
        <p:txBody>
          <a:bodyPr vert="horz" lIns="0" tIns="62148" rIns="0" bIns="62148" rtlCol="0">
            <a:noAutofit/>
          </a:bodyPr>
          <a:lstStyle>
            <a:lvl1pPr marL="182563" indent="-18256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1pPr>
            <a:lvl2pPr marL="449263" indent="-26670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2pPr>
            <a:lvl3pPr marL="625475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tabLst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3pPr>
            <a:lvl4pPr marL="898525" indent="-27305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4pPr>
            <a:lvl5pPr marL="1074738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5pPr>
            <a:lvl6pPr marL="335221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1707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200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069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INITIAL SOFT BENEFITS</a:t>
            </a:r>
          </a:p>
          <a:p>
            <a:pPr marL="62865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BRAND RECOGNITION: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With Skype for Business, the 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video experience is consistent with what many employees use in their personal lives</a:t>
            </a:r>
          </a:p>
          <a:p>
            <a:pPr marL="62865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SELF-SERVICE CAPABILITY: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Broadcast Meeting functionality provides self-service capability for lightly produced events</a:t>
            </a:r>
          </a:p>
          <a:p>
            <a:pPr marL="62865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GREATER REACH: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Ability to integrate Skype for Business 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with Skype consumer version</a:t>
            </a:r>
          </a:p>
          <a:p>
            <a:pPr marL="62865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QUALITY: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End-user survey responses can be correlated 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with server side data, helping to improve quality for users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Arial" pitchFamily="-105" charset="-52"/>
              <a:cs typeface="Arial" pitchFamily="34" charset="0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466928" y="3326005"/>
            <a:ext cx="469506" cy="470063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72000" tIns="144000" rIns="72000" bIns="7200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17" name="Oval 16"/>
          <p:cNvSpPr/>
          <p:nvPr/>
        </p:nvSpPr>
        <p:spPr>
          <a:xfrm>
            <a:off x="466928" y="4212549"/>
            <a:ext cx="469506" cy="470063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72000" tIns="144000" rIns="72000" bIns="7200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18" name="Oval 17"/>
          <p:cNvSpPr/>
          <p:nvPr/>
        </p:nvSpPr>
        <p:spPr>
          <a:xfrm>
            <a:off x="466928" y="5106610"/>
            <a:ext cx="469506" cy="470063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72000" tIns="144000" rIns="72000" bIns="7200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19" name="Oval 18"/>
          <p:cNvSpPr/>
          <p:nvPr/>
        </p:nvSpPr>
        <p:spPr>
          <a:xfrm>
            <a:off x="466928" y="5798173"/>
            <a:ext cx="469506" cy="470063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lIns="72000" tIns="144000" rIns="72000" bIns="7200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15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317191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436475" cy="699832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-1" y="0"/>
            <a:ext cx="6576647" cy="6998329"/>
          </a:xfrm>
          <a:prstGeom prst="rect">
            <a:avLst/>
          </a:prstGeom>
          <a:gradFill>
            <a:gsLst>
              <a:gs pos="0">
                <a:schemeClr val="bg1">
                  <a:alpha val="76000"/>
                </a:schemeClr>
              </a:gs>
              <a:gs pos="100000">
                <a:srgbClr val="F8F8F8"/>
              </a:gs>
            </a:gsLst>
            <a:lin ang="10800000" scaled="1"/>
          </a:gra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0"/>
          </p:nvPr>
        </p:nvSpPr>
        <p:spPr>
          <a:xfrm>
            <a:off x="474651" y="1057321"/>
            <a:ext cx="5635637" cy="861774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AU" sz="2200" dirty="0">
                <a:latin typeface="+mn-lt"/>
              </a:rPr>
              <a:t>While soft benefits are primarily projected as Skype for Business is introduced, longer-term operational savings are expected when Accenture moves to the cloud 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Benefits of Skype for Business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n-lt"/>
              <a:ea typeface="+mn-ea"/>
              <a:cs typeface="Segoe UI" pitchFamily="34" charset="0"/>
            </a:endParaRPr>
          </a:p>
        </p:txBody>
      </p:sp>
      <p:sp>
        <p:nvSpPr>
          <p:cNvPr id="14" name="Content Placeholder 4"/>
          <p:cNvSpPr txBox="1">
            <a:spLocks/>
          </p:cNvSpPr>
          <p:nvPr/>
        </p:nvSpPr>
        <p:spPr>
          <a:xfrm>
            <a:off x="466928" y="2709436"/>
            <a:ext cx="5631251" cy="2933773"/>
          </a:xfrm>
          <a:prstGeom prst="rect">
            <a:avLst/>
          </a:prstGeom>
        </p:spPr>
        <p:txBody>
          <a:bodyPr vert="horz" lIns="0" tIns="62148" rIns="0" bIns="62148" rtlCol="0">
            <a:noAutofit/>
          </a:bodyPr>
          <a:lstStyle>
            <a:lvl1pPr marL="182563" indent="-18256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1pPr>
            <a:lvl2pPr marL="449263" indent="-26670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2pPr>
            <a:lvl3pPr marL="625475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tabLst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3pPr>
            <a:lvl4pPr marL="898525" indent="-27305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4pPr>
            <a:lvl5pPr marL="1074738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5pPr>
            <a:lvl6pPr marL="335221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1707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200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069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HARD BENEFITS</a:t>
            </a:r>
          </a:p>
        </p:txBody>
      </p:sp>
      <p:sp>
        <p:nvSpPr>
          <p:cNvPr id="5" name="Rectangle 4"/>
          <p:cNvSpPr/>
          <p:nvPr/>
        </p:nvSpPr>
        <p:spPr>
          <a:xfrm>
            <a:off x="1380591" y="3861102"/>
            <a:ext cx="4420134" cy="1077218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Upgrading to Skype for Business on premise enables Accenture to achieve savings by moving workloads to Skype Online, and as </a:t>
            </a:r>
            <a:r>
              <a:rPr kumimoji="0" lang="en-AU" sz="1600" b="0" i="0" u="none" strike="noStrike" kern="0" cap="none" spc="0" normalizeH="0" baseline="0" noProof="0" dirty="0" err="1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on-premise</a:t>
            </a: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 investments depreciate</a:t>
            </a:r>
          </a:p>
        </p:txBody>
      </p:sp>
      <p:sp>
        <p:nvSpPr>
          <p:cNvPr id="13" name="Oval 12"/>
          <p:cNvSpPr/>
          <p:nvPr/>
        </p:nvSpPr>
        <p:spPr>
          <a:xfrm>
            <a:off x="474651" y="3370210"/>
            <a:ext cx="713816" cy="714664"/>
          </a:xfrm>
          <a:prstGeom prst="ellips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80591" y="3388806"/>
            <a:ext cx="1089786" cy="400110"/>
          </a:xfrm>
          <a:prstGeom prst="rect">
            <a:avLst/>
          </a:prstGeom>
        </p:spPr>
        <p:txBody>
          <a:bodyPr wrap="none" lIns="0" r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0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SAVINGS 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380592" y="5672619"/>
            <a:ext cx="4945596" cy="584775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New user survey provides easy to use 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interface for user feedback</a:t>
            </a:r>
          </a:p>
        </p:txBody>
      </p:sp>
      <p:sp>
        <p:nvSpPr>
          <p:cNvPr id="16" name="Oval 15"/>
          <p:cNvSpPr/>
          <p:nvPr/>
        </p:nvSpPr>
        <p:spPr>
          <a:xfrm>
            <a:off x="474651" y="5191684"/>
            <a:ext cx="713816" cy="714664"/>
          </a:xfrm>
          <a:prstGeom prst="ellips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80591" y="5200323"/>
            <a:ext cx="3384068" cy="400110"/>
          </a:xfrm>
          <a:prstGeom prst="rect">
            <a:avLst/>
          </a:prstGeom>
        </p:spPr>
        <p:txBody>
          <a:bodyPr wrap="none" lIns="0" r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0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IMPROVED USER EXPERIENCE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2" name="Group 10"/>
          <p:cNvGrpSpPr>
            <a:grpSpLocks noChangeAspect="1"/>
          </p:cNvGrpSpPr>
          <p:nvPr/>
        </p:nvGrpSpPr>
        <p:grpSpPr bwMode="auto">
          <a:xfrm>
            <a:off x="669911" y="5320894"/>
            <a:ext cx="323296" cy="427345"/>
            <a:chOff x="3745" y="1975"/>
            <a:chExt cx="348" cy="460"/>
          </a:xfrm>
          <a:solidFill>
            <a:schemeClr val="bg1"/>
          </a:solidFill>
        </p:grpSpPr>
        <p:sp>
          <p:nvSpPr>
            <p:cNvPr id="24" name="Freeform 11"/>
            <p:cNvSpPr>
              <a:spLocks/>
            </p:cNvSpPr>
            <p:nvPr/>
          </p:nvSpPr>
          <p:spPr bwMode="auto">
            <a:xfrm>
              <a:off x="3745" y="2033"/>
              <a:ext cx="348" cy="402"/>
            </a:xfrm>
            <a:custGeom>
              <a:avLst/>
              <a:gdLst>
                <a:gd name="T0" fmla="*/ 132 w 144"/>
                <a:gd name="T1" fmla="*/ 72 h 168"/>
                <a:gd name="T2" fmla="*/ 120 w 144"/>
                <a:gd name="T3" fmla="*/ 84 h 168"/>
                <a:gd name="T4" fmla="*/ 120 w 144"/>
                <a:gd name="T5" fmla="*/ 76 h 168"/>
                <a:gd name="T6" fmla="*/ 108 w 144"/>
                <a:gd name="T7" fmla="*/ 64 h 168"/>
                <a:gd name="T8" fmla="*/ 96 w 144"/>
                <a:gd name="T9" fmla="*/ 76 h 168"/>
                <a:gd name="T10" fmla="*/ 96 w 144"/>
                <a:gd name="T11" fmla="*/ 68 h 168"/>
                <a:gd name="T12" fmla="*/ 84 w 144"/>
                <a:gd name="T13" fmla="*/ 56 h 168"/>
                <a:gd name="T14" fmla="*/ 72 w 144"/>
                <a:gd name="T15" fmla="*/ 68 h 168"/>
                <a:gd name="T16" fmla="*/ 72 w 144"/>
                <a:gd name="T17" fmla="*/ 12 h 168"/>
                <a:gd name="T18" fmla="*/ 60 w 144"/>
                <a:gd name="T19" fmla="*/ 0 h 168"/>
                <a:gd name="T20" fmla="*/ 48 w 144"/>
                <a:gd name="T21" fmla="*/ 12 h 168"/>
                <a:gd name="T22" fmla="*/ 48 w 144"/>
                <a:gd name="T23" fmla="*/ 104 h 168"/>
                <a:gd name="T24" fmla="*/ 34 w 144"/>
                <a:gd name="T25" fmla="*/ 86 h 168"/>
                <a:gd name="T26" fmla="*/ 11 w 144"/>
                <a:gd name="T27" fmla="*/ 67 h 168"/>
                <a:gd name="T28" fmla="*/ 0 w 144"/>
                <a:gd name="T29" fmla="*/ 76 h 168"/>
                <a:gd name="T30" fmla="*/ 11 w 144"/>
                <a:gd name="T31" fmla="*/ 95 h 168"/>
                <a:gd name="T32" fmla="*/ 24 w 144"/>
                <a:gd name="T33" fmla="*/ 128 h 168"/>
                <a:gd name="T34" fmla="*/ 48 w 144"/>
                <a:gd name="T35" fmla="*/ 168 h 168"/>
                <a:gd name="T36" fmla="*/ 128 w 144"/>
                <a:gd name="T37" fmla="*/ 168 h 168"/>
                <a:gd name="T38" fmla="*/ 144 w 144"/>
                <a:gd name="T39" fmla="*/ 128 h 168"/>
                <a:gd name="T40" fmla="*/ 144 w 144"/>
                <a:gd name="T41" fmla="*/ 84 h 168"/>
                <a:gd name="T42" fmla="*/ 132 w 144"/>
                <a:gd name="T43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168">
                  <a:moveTo>
                    <a:pt x="132" y="72"/>
                  </a:moveTo>
                  <a:cubicBezTo>
                    <a:pt x="125" y="72"/>
                    <a:pt x="120" y="77"/>
                    <a:pt x="120" y="84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0" y="69"/>
                    <a:pt x="115" y="64"/>
                    <a:pt x="108" y="64"/>
                  </a:cubicBezTo>
                  <a:cubicBezTo>
                    <a:pt x="101" y="64"/>
                    <a:pt x="96" y="69"/>
                    <a:pt x="96" y="76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6" y="61"/>
                    <a:pt x="91" y="56"/>
                    <a:pt x="84" y="56"/>
                  </a:cubicBezTo>
                  <a:cubicBezTo>
                    <a:pt x="77" y="56"/>
                    <a:pt x="72" y="61"/>
                    <a:pt x="72" y="68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5"/>
                    <a:pt x="67" y="0"/>
                    <a:pt x="60" y="0"/>
                  </a:cubicBezTo>
                  <a:cubicBezTo>
                    <a:pt x="53" y="0"/>
                    <a:pt x="48" y="5"/>
                    <a:pt x="48" y="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4"/>
                    <a:pt x="38" y="91"/>
                    <a:pt x="34" y="86"/>
                  </a:cubicBezTo>
                  <a:cubicBezTo>
                    <a:pt x="26" y="76"/>
                    <a:pt x="19" y="67"/>
                    <a:pt x="11" y="67"/>
                  </a:cubicBezTo>
                  <a:cubicBezTo>
                    <a:pt x="4" y="67"/>
                    <a:pt x="0" y="71"/>
                    <a:pt x="0" y="76"/>
                  </a:cubicBezTo>
                  <a:cubicBezTo>
                    <a:pt x="0" y="81"/>
                    <a:pt x="8" y="89"/>
                    <a:pt x="11" y="95"/>
                  </a:cubicBezTo>
                  <a:cubicBezTo>
                    <a:pt x="17" y="105"/>
                    <a:pt x="24" y="128"/>
                    <a:pt x="24" y="128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77"/>
                    <a:pt x="139" y="72"/>
                    <a:pt x="13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12"/>
            <p:cNvSpPr>
              <a:spLocks/>
            </p:cNvSpPr>
            <p:nvPr/>
          </p:nvSpPr>
          <p:spPr bwMode="auto">
            <a:xfrm>
              <a:off x="3803" y="1975"/>
              <a:ext cx="174" cy="159"/>
            </a:xfrm>
            <a:custGeom>
              <a:avLst/>
              <a:gdLst>
                <a:gd name="T0" fmla="*/ 16 w 72"/>
                <a:gd name="T1" fmla="*/ 66 h 66"/>
                <a:gd name="T2" fmla="*/ 16 w 72"/>
                <a:gd name="T3" fmla="*/ 51 h 66"/>
                <a:gd name="T4" fmla="*/ 11 w 72"/>
                <a:gd name="T5" fmla="*/ 36 h 66"/>
                <a:gd name="T6" fmla="*/ 36 w 72"/>
                <a:gd name="T7" fmla="*/ 11 h 66"/>
                <a:gd name="T8" fmla="*/ 61 w 72"/>
                <a:gd name="T9" fmla="*/ 36 h 66"/>
                <a:gd name="T10" fmla="*/ 56 w 72"/>
                <a:gd name="T11" fmla="*/ 51 h 66"/>
                <a:gd name="T12" fmla="*/ 56 w 72"/>
                <a:gd name="T13" fmla="*/ 66 h 66"/>
                <a:gd name="T14" fmla="*/ 72 w 72"/>
                <a:gd name="T15" fmla="*/ 36 h 66"/>
                <a:gd name="T16" fmla="*/ 36 w 72"/>
                <a:gd name="T17" fmla="*/ 0 h 66"/>
                <a:gd name="T18" fmla="*/ 0 w 72"/>
                <a:gd name="T19" fmla="*/ 36 h 66"/>
                <a:gd name="T20" fmla="*/ 16 w 72"/>
                <a:gd name="T2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66">
                  <a:moveTo>
                    <a:pt x="16" y="66"/>
                  </a:moveTo>
                  <a:cubicBezTo>
                    <a:pt x="16" y="51"/>
                    <a:pt x="16" y="51"/>
                    <a:pt x="16" y="51"/>
                  </a:cubicBezTo>
                  <a:cubicBezTo>
                    <a:pt x="13" y="47"/>
                    <a:pt x="11" y="42"/>
                    <a:pt x="11" y="36"/>
                  </a:cubicBezTo>
                  <a:cubicBezTo>
                    <a:pt x="11" y="22"/>
                    <a:pt x="22" y="11"/>
                    <a:pt x="36" y="11"/>
                  </a:cubicBezTo>
                  <a:cubicBezTo>
                    <a:pt x="50" y="11"/>
                    <a:pt x="61" y="22"/>
                    <a:pt x="61" y="36"/>
                  </a:cubicBezTo>
                  <a:cubicBezTo>
                    <a:pt x="61" y="42"/>
                    <a:pt x="59" y="47"/>
                    <a:pt x="56" y="51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66" y="59"/>
                    <a:pt x="72" y="48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48"/>
                    <a:pt x="6" y="59"/>
                    <a:pt x="1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51099" y="3495676"/>
            <a:ext cx="364756" cy="463114"/>
            <a:chOff x="5638800" y="2788752"/>
            <a:chExt cx="1155700" cy="1467336"/>
          </a:xfrm>
        </p:grpSpPr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638800" y="3214688"/>
              <a:ext cx="1155700" cy="1041400"/>
            </a:xfrm>
            <a:custGeom>
              <a:avLst/>
              <a:gdLst>
                <a:gd name="connsiteX0" fmla="*/ 541412 w 1155700"/>
                <a:gd name="connsiteY0" fmla="*/ 241300 h 1041400"/>
                <a:gd name="connsiteX1" fmla="*/ 541412 w 1155700"/>
                <a:gd name="connsiteY1" fmla="*/ 309189 h 1041400"/>
                <a:gd name="connsiteX2" fmla="*/ 420319 w 1155700"/>
                <a:gd name="connsiteY2" fmla="*/ 437422 h 1041400"/>
                <a:gd name="connsiteX3" fmla="*/ 548980 w 1155700"/>
                <a:gd name="connsiteY3" fmla="*/ 569428 h 1041400"/>
                <a:gd name="connsiteX4" fmla="*/ 624663 w 1155700"/>
                <a:gd name="connsiteY4" fmla="*/ 633544 h 1041400"/>
                <a:gd name="connsiteX5" fmla="*/ 556548 w 1155700"/>
                <a:gd name="connsiteY5" fmla="*/ 678803 h 1041400"/>
                <a:gd name="connsiteX6" fmla="*/ 435455 w 1155700"/>
                <a:gd name="connsiteY6" fmla="*/ 648631 h 1041400"/>
                <a:gd name="connsiteX7" fmla="*/ 412750 w 1155700"/>
                <a:gd name="connsiteY7" fmla="*/ 731605 h 1041400"/>
                <a:gd name="connsiteX8" fmla="*/ 537628 w 1155700"/>
                <a:gd name="connsiteY8" fmla="*/ 761778 h 1041400"/>
                <a:gd name="connsiteX9" fmla="*/ 537628 w 1155700"/>
                <a:gd name="connsiteY9" fmla="*/ 833438 h 1041400"/>
                <a:gd name="connsiteX10" fmla="*/ 609527 w 1155700"/>
                <a:gd name="connsiteY10" fmla="*/ 833438 h 1041400"/>
                <a:gd name="connsiteX11" fmla="*/ 609527 w 1155700"/>
                <a:gd name="connsiteY11" fmla="*/ 758007 h 1041400"/>
                <a:gd name="connsiteX12" fmla="*/ 738188 w 1155700"/>
                <a:gd name="connsiteY12" fmla="*/ 626001 h 1041400"/>
                <a:gd name="connsiteX13" fmla="*/ 617095 w 1155700"/>
                <a:gd name="connsiteY13" fmla="*/ 490224 h 1041400"/>
                <a:gd name="connsiteX14" fmla="*/ 530059 w 1155700"/>
                <a:gd name="connsiteY14" fmla="*/ 426108 h 1041400"/>
                <a:gd name="connsiteX15" fmla="*/ 590606 w 1155700"/>
                <a:gd name="connsiteY15" fmla="*/ 384620 h 1041400"/>
                <a:gd name="connsiteX16" fmla="*/ 696562 w 1155700"/>
                <a:gd name="connsiteY16" fmla="*/ 411021 h 1041400"/>
                <a:gd name="connsiteX17" fmla="*/ 719267 w 1155700"/>
                <a:gd name="connsiteY17" fmla="*/ 328046 h 1041400"/>
                <a:gd name="connsiteX18" fmla="*/ 613311 w 1155700"/>
                <a:gd name="connsiteY18" fmla="*/ 305417 h 1041400"/>
                <a:gd name="connsiteX19" fmla="*/ 613311 w 1155700"/>
                <a:gd name="connsiteY19" fmla="*/ 241300 h 1041400"/>
                <a:gd name="connsiteX20" fmla="*/ 541412 w 1155700"/>
                <a:gd name="connsiteY20" fmla="*/ 241300 h 1041400"/>
                <a:gd name="connsiteX21" fmla="*/ 401653 w 1155700"/>
                <a:gd name="connsiteY21" fmla="*/ 0 h 1041400"/>
                <a:gd name="connsiteX22" fmla="*/ 750258 w 1155700"/>
                <a:gd name="connsiteY22" fmla="*/ 0 h 1041400"/>
                <a:gd name="connsiteX23" fmla="*/ 1155700 w 1155700"/>
                <a:gd name="connsiteY23" fmla="*/ 611257 h 1041400"/>
                <a:gd name="connsiteX24" fmla="*/ 575956 w 1155700"/>
                <a:gd name="connsiteY24" fmla="*/ 1041400 h 1041400"/>
                <a:gd name="connsiteX25" fmla="*/ 0 w 1155700"/>
                <a:gd name="connsiteY25" fmla="*/ 611257 h 1041400"/>
                <a:gd name="connsiteX26" fmla="*/ 401653 w 1155700"/>
                <a:gd name="connsiteY26" fmla="*/ 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55700" h="1041400">
                  <a:moveTo>
                    <a:pt x="541412" y="241300"/>
                  </a:moveTo>
                  <a:cubicBezTo>
                    <a:pt x="541412" y="241300"/>
                    <a:pt x="541412" y="241300"/>
                    <a:pt x="541412" y="309189"/>
                  </a:cubicBezTo>
                  <a:cubicBezTo>
                    <a:pt x="461944" y="324275"/>
                    <a:pt x="420319" y="373305"/>
                    <a:pt x="420319" y="437422"/>
                  </a:cubicBezTo>
                  <a:cubicBezTo>
                    <a:pt x="420319" y="509082"/>
                    <a:pt x="473297" y="546798"/>
                    <a:pt x="548980" y="569428"/>
                  </a:cubicBezTo>
                  <a:cubicBezTo>
                    <a:pt x="601958" y="588285"/>
                    <a:pt x="624663" y="607143"/>
                    <a:pt x="624663" y="633544"/>
                  </a:cubicBezTo>
                  <a:cubicBezTo>
                    <a:pt x="624663" y="663717"/>
                    <a:pt x="598174" y="678803"/>
                    <a:pt x="556548" y="678803"/>
                  </a:cubicBezTo>
                  <a:cubicBezTo>
                    <a:pt x="511138" y="678803"/>
                    <a:pt x="465729" y="663717"/>
                    <a:pt x="435455" y="648631"/>
                  </a:cubicBezTo>
                  <a:cubicBezTo>
                    <a:pt x="435455" y="648631"/>
                    <a:pt x="435455" y="648631"/>
                    <a:pt x="412750" y="731605"/>
                  </a:cubicBezTo>
                  <a:cubicBezTo>
                    <a:pt x="443024" y="746692"/>
                    <a:pt x="488434" y="761778"/>
                    <a:pt x="537628" y="761778"/>
                  </a:cubicBezTo>
                  <a:cubicBezTo>
                    <a:pt x="537628" y="761778"/>
                    <a:pt x="537628" y="761778"/>
                    <a:pt x="537628" y="833438"/>
                  </a:cubicBezTo>
                  <a:lnTo>
                    <a:pt x="609527" y="833438"/>
                  </a:lnTo>
                  <a:cubicBezTo>
                    <a:pt x="609527" y="833438"/>
                    <a:pt x="609527" y="833438"/>
                    <a:pt x="609527" y="758007"/>
                  </a:cubicBezTo>
                  <a:cubicBezTo>
                    <a:pt x="692778" y="742920"/>
                    <a:pt x="738188" y="690118"/>
                    <a:pt x="738188" y="626001"/>
                  </a:cubicBezTo>
                  <a:cubicBezTo>
                    <a:pt x="738188" y="558113"/>
                    <a:pt x="704131" y="520397"/>
                    <a:pt x="617095" y="490224"/>
                  </a:cubicBezTo>
                  <a:cubicBezTo>
                    <a:pt x="556548" y="463823"/>
                    <a:pt x="530059" y="448737"/>
                    <a:pt x="530059" y="426108"/>
                  </a:cubicBezTo>
                  <a:cubicBezTo>
                    <a:pt x="530059" y="407250"/>
                    <a:pt x="545196" y="384620"/>
                    <a:pt x="590606" y="384620"/>
                  </a:cubicBezTo>
                  <a:cubicBezTo>
                    <a:pt x="643584" y="384620"/>
                    <a:pt x="677642" y="403478"/>
                    <a:pt x="696562" y="411021"/>
                  </a:cubicBezTo>
                  <a:cubicBezTo>
                    <a:pt x="696562" y="411021"/>
                    <a:pt x="696562" y="411021"/>
                    <a:pt x="719267" y="328046"/>
                  </a:cubicBezTo>
                  <a:cubicBezTo>
                    <a:pt x="692778" y="316732"/>
                    <a:pt x="662505" y="305417"/>
                    <a:pt x="613311" y="305417"/>
                  </a:cubicBezTo>
                  <a:cubicBezTo>
                    <a:pt x="613311" y="305417"/>
                    <a:pt x="613311" y="305417"/>
                    <a:pt x="613311" y="241300"/>
                  </a:cubicBezTo>
                  <a:cubicBezTo>
                    <a:pt x="613311" y="241300"/>
                    <a:pt x="613311" y="241300"/>
                    <a:pt x="541412" y="241300"/>
                  </a:cubicBezTo>
                  <a:close/>
                  <a:moveTo>
                    <a:pt x="401653" y="0"/>
                  </a:moveTo>
                  <a:cubicBezTo>
                    <a:pt x="401653" y="0"/>
                    <a:pt x="401653" y="0"/>
                    <a:pt x="750258" y="0"/>
                  </a:cubicBezTo>
                  <a:cubicBezTo>
                    <a:pt x="985187" y="94330"/>
                    <a:pt x="1155700" y="369773"/>
                    <a:pt x="1155700" y="611257"/>
                  </a:cubicBezTo>
                  <a:cubicBezTo>
                    <a:pt x="1155700" y="909339"/>
                    <a:pt x="898036" y="1041400"/>
                    <a:pt x="575956" y="1041400"/>
                  </a:cubicBezTo>
                  <a:cubicBezTo>
                    <a:pt x="257664" y="1041400"/>
                    <a:pt x="0" y="909339"/>
                    <a:pt x="0" y="611257"/>
                  </a:cubicBezTo>
                  <a:cubicBezTo>
                    <a:pt x="0" y="369773"/>
                    <a:pt x="166724" y="94330"/>
                    <a:pt x="401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Rectangle 18"/>
            <p:cNvSpPr>
              <a:spLocks noChangeArrowheads="1"/>
            </p:cNvSpPr>
            <p:nvPr/>
          </p:nvSpPr>
          <p:spPr bwMode="auto">
            <a:xfrm>
              <a:off x="5986462" y="3065909"/>
              <a:ext cx="439738" cy="60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19"/>
            <p:cNvSpPr>
              <a:spLocks/>
            </p:cNvSpPr>
            <p:nvPr/>
          </p:nvSpPr>
          <p:spPr bwMode="auto">
            <a:xfrm>
              <a:off x="5930902" y="2788752"/>
              <a:ext cx="552451" cy="224771"/>
            </a:xfrm>
            <a:custGeom>
              <a:avLst/>
              <a:gdLst>
                <a:gd name="T0" fmla="*/ 279 w 348"/>
                <a:gd name="T1" fmla="*/ 0 h 195"/>
                <a:gd name="T2" fmla="*/ 238 w 348"/>
                <a:gd name="T3" fmla="*/ 131 h 195"/>
                <a:gd name="T4" fmla="*/ 231 w 348"/>
                <a:gd name="T5" fmla="*/ 0 h 195"/>
                <a:gd name="T6" fmla="*/ 126 w 348"/>
                <a:gd name="T7" fmla="*/ 0 h 195"/>
                <a:gd name="T8" fmla="*/ 121 w 348"/>
                <a:gd name="T9" fmla="*/ 131 h 195"/>
                <a:gd name="T10" fmla="*/ 78 w 348"/>
                <a:gd name="T11" fmla="*/ 0 h 195"/>
                <a:gd name="T12" fmla="*/ 0 w 348"/>
                <a:gd name="T13" fmla="*/ 0 h 195"/>
                <a:gd name="T14" fmla="*/ 86 w 348"/>
                <a:gd name="T15" fmla="*/ 195 h 195"/>
                <a:gd name="T16" fmla="*/ 262 w 348"/>
                <a:gd name="T17" fmla="*/ 195 h 195"/>
                <a:gd name="T18" fmla="*/ 348 w 348"/>
                <a:gd name="T19" fmla="*/ 0 h 195"/>
                <a:gd name="T20" fmla="*/ 279 w 348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8" h="195">
                  <a:moveTo>
                    <a:pt x="279" y="0"/>
                  </a:moveTo>
                  <a:lnTo>
                    <a:pt x="238" y="131"/>
                  </a:lnTo>
                  <a:lnTo>
                    <a:pt x="231" y="0"/>
                  </a:lnTo>
                  <a:lnTo>
                    <a:pt x="126" y="0"/>
                  </a:lnTo>
                  <a:lnTo>
                    <a:pt x="121" y="131"/>
                  </a:lnTo>
                  <a:lnTo>
                    <a:pt x="78" y="0"/>
                  </a:lnTo>
                  <a:lnTo>
                    <a:pt x="0" y="0"/>
                  </a:lnTo>
                  <a:lnTo>
                    <a:pt x="86" y="195"/>
                  </a:lnTo>
                  <a:lnTo>
                    <a:pt x="262" y="195"/>
                  </a:lnTo>
                  <a:lnTo>
                    <a:pt x="348" y="0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6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268471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Skype for Business: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Audio and Conferencing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68676" y="1224535"/>
            <a:ext cx="5637060" cy="651905"/>
          </a:xfrm>
          <a:prstGeom prst="rect">
            <a:avLst/>
          </a:prstGeom>
          <a:noFill/>
        </p:spPr>
        <p:txBody>
          <a:bodyPr wrap="square" lIns="0" tIns="0" rIns="0" bIns="3600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Monthly Audio Conferencing Usage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(in millions of minutes)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327078" y="1224535"/>
            <a:ext cx="6029414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Monthly Peer to Peer (P2P) &amp; Enterprise Voice Usage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(in millions of minutes) </a:t>
            </a:r>
          </a:p>
        </p:txBody>
      </p:sp>
      <p:sp>
        <p:nvSpPr>
          <p:cNvPr id="16" name="Rectangle 15"/>
          <p:cNvSpPr/>
          <p:nvPr/>
        </p:nvSpPr>
        <p:spPr bwMode="auto">
          <a:xfrm>
            <a:off x="467139" y="1987610"/>
            <a:ext cx="5648536" cy="4413189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6320799" y="1987610"/>
            <a:ext cx="5658475" cy="4413189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graphicFrame>
        <p:nvGraphicFramePr>
          <p:cNvPr id="18" name="Chart 17"/>
          <p:cNvGraphicFramePr/>
          <p:nvPr>
            <p:extLst/>
          </p:nvPr>
        </p:nvGraphicFramePr>
        <p:xfrm>
          <a:off x="636104" y="1936074"/>
          <a:ext cx="5297557" cy="43056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1752147" y="5998784"/>
            <a:ext cx="1664924" cy="280671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24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Legacy Conferencing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804209" y="5998784"/>
            <a:ext cx="1393956" cy="280671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24" b="0" i="0" u="none" strike="noStrike" kern="0" cap="none" spc="0" normalizeH="0" baseline="0" noProof="0" dirty="0" err="1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SfB</a:t>
            </a:r>
            <a:r>
              <a:rPr kumimoji="0" lang="en-US" sz="1224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 Conferencing</a:t>
            </a:r>
          </a:p>
        </p:txBody>
      </p:sp>
      <p:cxnSp>
        <p:nvCxnSpPr>
          <p:cNvPr id="22" name="Straight Connector 21"/>
          <p:cNvCxnSpPr/>
          <p:nvPr/>
        </p:nvCxnSpPr>
        <p:spPr>
          <a:xfrm>
            <a:off x="1424155" y="6139119"/>
            <a:ext cx="327992" cy="0"/>
          </a:xfrm>
          <a:prstGeom prst="line">
            <a:avLst/>
          </a:prstGeom>
          <a:ln w="57150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3456339" y="6139119"/>
            <a:ext cx="327992" cy="0"/>
          </a:xfrm>
          <a:prstGeom prst="line">
            <a:avLst/>
          </a:prstGeom>
          <a:ln w="57150">
            <a:solidFill>
              <a:schemeClr val="accent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Chart 23"/>
          <p:cNvGraphicFramePr/>
          <p:nvPr>
            <p:extLst/>
          </p:nvPr>
        </p:nvGraphicFramePr>
        <p:xfrm>
          <a:off x="6512752" y="1825606"/>
          <a:ext cx="5275057" cy="4416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9" name="TextBox 28"/>
          <p:cNvSpPr txBox="1"/>
          <p:nvPr/>
        </p:nvSpPr>
        <p:spPr>
          <a:xfrm>
            <a:off x="7040970" y="5998784"/>
            <a:ext cx="2220310" cy="280671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24" b="0" i="0" u="none" strike="noStrike" kern="0" cap="none" spc="0" normalizeH="0" baseline="0" noProof="0" dirty="0" err="1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SfB</a:t>
            </a:r>
            <a:r>
              <a:rPr kumimoji="0" lang="en-US" sz="1224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 Peer to Peer (P2P) Audio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9452312" y="5998784"/>
            <a:ext cx="2049938" cy="280671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24" b="0" i="0" u="none" strike="noStrike" kern="0" cap="none" spc="0" normalizeH="0" baseline="0" noProof="0" dirty="0" err="1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SfB</a:t>
            </a:r>
            <a:r>
              <a:rPr kumimoji="0" lang="en-US" sz="1224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 Enterprise Voice Audio</a:t>
            </a:r>
          </a:p>
        </p:txBody>
      </p:sp>
      <p:sp>
        <p:nvSpPr>
          <p:cNvPr id="31" name="Rectangle 30"/>
          <p:cNvSpPr/>
          <p:nvPr/>
        </p:nvSpPr>
        <p:spPr bwMode="auto">
          <a:xfrm>
            <a:off x="6897755" y="6069546"/>
            <a:ext cx="144000" cy="144000"/>
          </a:xfrm>
          <a:prstGeom prst="rect">
            <a:avLst/>
          </a:prstGeom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2" name="Rectangle 31"/>
          <p:cNvSpPr/>
          <p:nvPr/>
        </p:nvSpPr>
        <p:spPr bwMode="auto">
          <a:xfrm>
            <a:off x="9310848" y="6069546"/>
            <a:ext cx="144000" cy="144000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381426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 bwMode="auto">
          <a:xfrm>
            <a:off x="6320799" y="1987610"/>
            <a:ext cx="5658475" cy="4413189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Skype for Business Benefits: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Sharing and Video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327078" y="1224535"/>
            <a:ext cx="5652197" cy="630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Monthly Sharing and Video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(in millions of minutes) </a:t>
            </a:r>
          </a:p>
        </p:txBody>
      </p:sp>
      <p:graphicFrame>
        <p:nvGraphicFramePr>
          <p:cNvPr id="26" name="Chart 25"/>
          <p:cNvGraphicFramePr/>
          <p:nvPr>
            <p:extLst/>
          </p:nvPr>
        </p:nvGraphicFramePr>
        <p:xfrm>
          <a:off x="6512752" y="1825606"/>
          <a:ext cx="5275057" cy="4416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7" name="TextBox 26"/>
          <p:cNvSpPr txBox="1"/>
          <p:nvPr/>
        </p:nvSpPr>
        <p:spPr>
          <a:xfrm>
            <a:off x="8481407" y="5998784"/>
            <a:ext cx="741369" cy="280671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24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Sharing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9541763" y="5998784"/>
            <a:ext cx="635905" cy="280671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24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Video</a:t>
            </a:r>
          </a:p>
        </p:txBody>
      </p:sp>
      <p:sp>
        <p:nvSpPr>
          <p:cNvPr id="29" name="Rectangle 28"/>
          <p:cNvSpPr/>
          <p:nvPr/>
        </p:nvSpPr>
        <p:spPr bwMode="auto">
          <a:xfrm>
            <a:off x="8338192" y="6069546"/>
            <a:ext cx="144000" cy="144000"/>
          </a:xfrm>
          <a:prstGeom prst="rect">
            <a:avLst/>
          </a:prstGeom>
          <a:solidFill>
            <a:schemeClr val="accent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0" name="Rectangle 29"/>
          <p:cNvSpPr/>
          <p:nvPr/>
        </p:nvSpPr>
        <p:spPr bwMode="auto">
          <a:xfrm>
            <a:off x="9400299" y="6069546"/>
            <a:ext cx="144000" cy="144000"/>
          </a:xfrm>
          <a:prstGeom prst="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2191534" y="1459970"/>
            <a:ext cx="3717349" cy="109260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Real Estate / Space Requirements</a:t>
            </a:r>
          </a:p>
          <a:p>
            <a:pPr marL="0" marR="0" lvl="0" indent="0" defTabSz="12430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Skype for Business, IM/presence,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application sharing and video all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reduce need for office space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2191534" y="3284426"/>
            <a:ext cx="3780859" cy="109260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Desktop Video Usage</a:t>
            </a:r>
          </a:p>
          <a:p>
            <a:pPr marL="0" marR="0" lvl="0" indent="0" defTabSz="12430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Video usage is shifting to the desktop (away from room-based systems) as Skype for Business adoption increases</a:t>
            </a:r>
          </a:p>
        </p:txBody>
      </p:sp>
      <p:sp>
        <p:nvSpPr>
          <p:cNvPr id="41" name="Rectangle 40"/>
          <p:cNvSpPr/>
          <p:nvPr/>
        </p:nvSpPr>
        <p:spPr>
          <a:xfrm>
            <a:off x="2191534" y="5327173"/>
            <a:ext cx="3762011" cy="523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defTabSz="12430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of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Skype for Business meetings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include application sharing</a:t>
            </a:r>
          </a:p>
        </p:txBody>
      </p:sp>
      <p:cxnSp>
        <p:nvCxnSpPr>
          <p:cNvPr id="42" name="Straight Connector 41"/>
          <p:cNvCxnSpPr/>
          <p:nvPr/>
        </p:nvCxnSpPr>
        <p:spPr>
          <a:xfrm flipH="1">
            <a:off x="466929" y="2940477"/>
            <a:ext cx="5400000" cy="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 flipH="1">
            <a:off x="466929" y="4724939"/>
            <a:ext cx="5400000" cy="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00349" y="1231141"/>
            <a:ext cx="0" cy="520200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2"/>
          <p:cNvGrpSpPr>
            <a:grpSpLocks noChangeAspect="1"/>
          </p:cNvGrpSpPr>
          <p:nvPr/>
        </p:nvGrpSpPr>
        <p:grpSpPr bwMode="auto">
          <a:xfrm>
            <a:off x="712284" y="1366087"/>
            <a:ext cx="1217695" cy="1159642"/>
            <a:chOff x="3056" y="1382"/>
            <a:chExt cx="1720" cy="1638"/>
          </a:xfrm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3623" y="1382"/>
              <a:ext cx="595" cy="1638"/>
            </a:xfrm>
            <a:custGeom>
              <a:avLst/>
              <a:gdLst>
                <a:gd name="T0" fmla="*/ 242 w 595"/>
                <a:gd name="T1" fmla="*/ 1638 h 1638"/>
                <a:gd name="T2" fmla="*/ 353 w 595"/>
                <a:gd name="T3" fmla="*/ 1407 h 1638"/>
                <a:gd name="T4" fmla="*/ 595 w 595"/>
                <a:gd name="T5" fmla="*/ 1638 h 1638"/>
                <a:gd name="T6" fmla="*/ 0 w 595"/>
                <a:gd name="T7" fmla="*/ 0 h 1638"/>
                <a:gd name="T8" fmla="*/ 448 w 595"/>
                <a:gd name="T9" fmla="*/ 163 h 1638"/>
                <a:gd name="T10" fmla="*/ 536 w 595"/>
                <a:gd name="T11" fmla="*/ 360 h 1638"/>
                <a:gd name="T12" fmla="*/ 448 w 595"/>
                <a:gd name="T13" fmla="*/ 163 h 1638"/>
                <a:gd name="T14" fmla="*/ 536 w 595"/>
                <a:gd name="T15" fmla="*/ 441 h 1638"/>
                <a:gd name="T16" fmla="*/ 448 w 595"/>
                <a:gd name="T17" fmla="*/ 638 h 1638"/>
                <a:gd name="T18" fmla="*/ 448 w 595"/>
                <a:gd name="T19" fmla="*/ 719 h 1638"/>
                <a:gd name="T20" fmla="*/ 536 w 595"/>
                <a:gd name="T21" fmla="*/ 916 h 1638"/>
                <a:gd name="T22" fmla="*/ 448 w 595"/>
                <a:gd name="T23" fmla="*/ 719 h 1638"/>
                <a:gd name="T24" fmla="*/ 536 w 595"/>
                <a:gd name="T25" fmla="*/ 999 h 1638"/>
                <a:gd name="T26" fmla="*/ 448 w 595"/>
                <a:gd name="T27" fmla="*/ 1194 h 1638"/>
                <a:gd name="T28" fmla="*/ 315 w 595"/>
                <a:gd name="T29" fmla="*/ 163 h 1638"/>
                <a:gd name="T30" fmla="*/ 405 w 595"/>
                <a:gd name="T31" fmla="*/ 360 h 1638"/>
                <a:gd name="T32" fmla="*/ 315 w 595"/>
                <a:gd name="T33" fmla="*/ 163 h 1638"/>
                <a:gd name="T34" fmla="*/ 405 w 595"/>
                <a:gd name="T35" fmla="*/ 441 h 1638"/>
                <a:gd name="T36" fmla="*/ 315 w 595"/>
                <a:gd name="T37" fmla="*/ 638 h 1638"/>
                <a:gd name="T38" fmla="*/ 315 w 595"/>
                <a:gd name="T39" fmla="*/ 719 h 1638"/>
                <a:gd name="T40" fmla="*/ 405 w 595"/>
                <a:gd name="T41" fmla="*/ 916 h 1638"/>
                <a:gd name="T42" fmla="*/ 315 w 595"/>
                <a:gd name="T43" fmla="*/ 719 h 1638"/>
                <a:gd name="T44" fmla="*/ 405 w 595"/>
                <a:gd name="T45" fmla="*/ 999 h 1638"/>
                <a:gd name="T46" fmla="*/ 315 w 595"/>
                <a:gd name="T47" fmla="*/ 1194 h 1638"/>
                <a:gd name="T48" fmla="*/ 190 w 595"/>
                <a:gd name="T49" fmla="*/ 163 h 1638"/>
                <a:gd name="T50" fmla="*/ 280 w 595"/>
                <a:gd name="T51" fmla="*/ 360 h 1638"/>
                <a:gd name="T52" fmla="*/ 190 w 595"/>
                <a:gd name="T53" fmla="*/ 163 h 1638"/>
                <a:gd name="T54" fmla="*/ 280 w 595"/>
                <a:gd name="T55" fmla="*/ 441 h 1638"/>
                <a:gd name="T56" fmla="*/ 190 w 595"/>
                <a:gd name="T57" fmla="*/ 638 h 1638"/>
                <a:gd name="T58" fmla="*/ 190 w 595"/>
                <a:gd name="T59" fmla="*/ 719 h 1638"/>
                <a:gd name="T60" fmla="*/ 280 w 595"/>
                <a:gd name="T61" fmla="*/ 916 h 1638"/>
                <a:gd name="T62" fmla="*/ 190 w 595"/>
                <a:gd name="T63" fmla="*/ 719 h 1638"/>
                <a:gd name="T64" fmla="*/ 280 w 595"/>
                <a:gd name="T65" fmla="*/ 999 h 1638"/>
                <a:gd name="T66" fmla="*/ 190 w 595"/>
                <a:gd name="T67" fmla="*/ 1194 h 1638"/>
                <a:gd name="T68" fmla="*/ 59 w 595"/>
                <a:gd name="T69" fmla="*/ 163 h 1638"/>
                <a:gd name="T70" fmla="*/ 147 w 595"/>
                <a:gd name="T71" fmla="*/ 360 h 1638"/>
                <a:gd name="T72" fmla="*/ 59 w 595"/>
                <a:gd name="T73" fmla="*/ 163 h 1638"/>
                <a:gd name="T74" fmla="*/ 147 w 595"/>
                <a:gd name="T75" fmla="*/ 441 h 1638"/>
                <a:gd name="T76" fmla="*/ 59 w 595"/>
                <a:gd name="T77" fmla="*/ 638 h 1638"/>
                <a:gd name="T78" fmla="*/ 59 w 595"/>
                <a:gd name="T79" fmla="*/ 719 h 1638"/>
                <a:gd name="T80" fmla="*/ 147 w 595"/>
                <a:gd name="T81" fmla="*/ 916 h 1638"/>
                <a:gd name="T82" fmla="*/ 59 w 595"/>
                <a:gd name="T83" fmla="*/ 719 h 1638"/>
                <a:gd name="T84" fmla="*/ 147 w 595"/>
                <a:gd name="T85" fmla="*/ 999 h 1638"/>
                <a:gd name="T86" fmla="*/ 59 w 595"/>
                <a:gd name="T87" fmla="*/ 1194 h 1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5" h="1638">
                  <a:moveTo>
                    <a:pt x="0" y="1638"/>
                  </a:moveTo>
                  <a:lnTo>
                    <a:pt x="242" y="1638"/>
                  </a:lnTo>
                  <a:lnTo>
                    <a:pt x="242" y="1407"/>
                  </a:lnTo>
                  <a:lnTo>
                    <a:pt x="353" y="1407"/>
                  </a:lnTo>
                  <a:lnTo>
                    <a:pt x="353" y="1638"/>
                  </a:lnTo>
                  <a:lnTo>
                    <a:pt x="595" y="1638"/>
                  </a:lnTo>
                  <a:lnTo>
                    <a:pt x="595" y="0"/>
                  </a:lnTo>
                  <a:lnTo>
                    <a:pt x="0" y="0"/>
                  </a:lnTo>
                  <a:lnTo>
                    <a:pt x="0" y="1638"/>
                  </a:lnTo>
                  <a:close/>
                  <a:moveTo>
                    <a:pt x="448" y="163"/>
                  </a:moveTo>
                  <a:lnTo>
                    <a:pt x="536" y="163"/>
                  </a:lnTo>
                  <a:lnTo>
                    <a:pt x="536" y="360"/>
                  </a:lnTo>
                  <a:lnTo>
                    <a:pt x="448" y="360"/>
                  </a:lnTo>
                  <a:lnTo>
                    <a:pt x="448" y="163"/>
                  </a:lnTo>
                  <a:close/>
                  <a:moveTo>
                    <a:pt x="448" y="441"/>
                  </a:moveTo>
                  <a:lnTo>
                    <a:pt x="536" y="441"/>
                  </a:lnTo>
                  <a:lnTo>
                    <a:pt x="536" y="638"/>
                  </a:lnTo>
                  <a:lnTo>
                    <a:pt x="448" y="638"/>
                  </a:lnTo>
                  <a:lnTo>
                    <a:pt x="448" y="441"/>
                  </a:lnTo>
                  <a:close/>
                  <a:moveTo>
                    <a:pt x="448" y="719"/>
                  </a:moveTo>
                  <a:lnTo>
                    <a:pt x="536" y="719"/>
                  </a:lnTo>
                  <a:lnTo>
                    <a:pt x="536" y="916"/>
                  </a:lnTo>
                  <a:lnTo>
                    <a:pt x="448" y="916"/>
                  </a:lnTo>
                  <a:lnTo>
                    <a:pt x="448" y="719"/>
                  </a:lnTo>
                  <a:close/>
                  <a:moveTo>
                    <a:pt x="448" y="999"/>
                  </a:moveTo>
                  <a:lnTo>
                    <a:pt x="536" y="999"/>
                  </a:lnTo>
                  <a:lnTo>
                    <a:pt x="536" y="1194"/>
                  </a:lnTo>
                  <a:lnTo>
                    <a:pt x="448" y="1194"/>
                  </a:lnTo>
                  <a:lnTo>
                    <a:pt x="448" y="999"/>
                  </a:lnTo>
                  <a:close/>
                  <a:moveTo>
                    <a:pt x="315" y="163"/>
                  </a:moveTo>
                  <a:lnTo>
                    <a:pt x="405" y="163"/>
                  </a:lnTo>
                  <a:lnTo>
                    <a:pt x="405" y="360"/>
                  </a:lnTo>
                  <a:lnTo>
                    <a:pt x="315" y="360"/>
                  </a:lnTo>
                  <a:lnTo>
                    <a:pt x="315" y="163"/>
                  </a:lnTo>
                  <a:close/>
                  <a:moveTo>
                    <a:pt x="315" y="441"/>
                  </a:moveTo>
                  <a:lnTo>
                    <a:pt x="405" y="441"/>
                  </a:lnTo>
                  <a:lnTo>
                    <a:pt x="405" y="638"/>
                  </a:lnTo>
                  <a:lnTo>
                    <a:pt x="315" y="638"/>
                  </a:lnTo>
                  <a:lnTo>
                    <a:pt x="315" y="441"/>
                  </a:lnTo>
                  <a:close/>
                  <a:moveTo>
                    <a:pt x="315" y="719"/>
                  </a:moveTo>
                  <a:lnTo>
                    <a:pt x="405" y="719"/>
                  </a:lnTo>
                  <a:lnTo>
                    <a:pt x="405" y="916"/>
                  </a:lnTo>
                  <a:lnTo>
                    <a:pt x="315" y="916"/>
                  </a:lnTo>
                  <a:lnTo>
                    <a:pt x="315" y="719"/>
                  </a:lnTo>
                  <a:close/>
                  <a:moveTo>
                    <a:pt x="315" y="999"/>
                  </a:moveTo>
                  <a:lnTo>
                    <a:pt x="405" y="999"/>
                  </a:lnTo>
                  <a:lnTo>
                    <a:pt x="405" y="1194"/>
                  </a:lnTo>
                  <a:lnTo>
                    <a:pt x="315" y="1194"/>
                  </a:lnTo>
                  <a:lnTo>
                    <a:pt x="315" y="999"/>
                  </a:lnTo>
                  <a:close/>
                  <a:moveTo>
                    <a:pt x="190" y="163"/>
                  </a:moveTo>
                  <a:lnTo>
                    <a:pt x="280" y="163"/>
                  </a:lnTo>
                  <a:lnTo>
                    <a:pt x="280" y="360"/>
                  </a:lnTo>
                  <a:lnTo>
                    <a:pt x="190" y="360"/>
                  </a:lnTo>
                  <a:lnTo>
                    <a:pt x="190" y="163"/>
                  </a:lnTo>
                  <a:close/>
                  <a:moveTo>
                    <a:pt x="190" y="441"/>
                  </a:moveTo>
                  <a:lnTo>
                    <a:pt x="280" y="441"/>
                  </a:lnTo>
                  <a:lnTo>
                    <a:pt x="280" y="638"/>
                  </a:lnTo>
                  <a:lnTo>
                    <a:pt x="190" y="638"/>
                  </a:lnTo>
                  <a:lnTo>
                    <a:pt x="190" y="441"/>
                  </a:lnTo>
                  <a:close/>
                  <a:moveTo>
                    <a:pt x="190" y="719"/>
                  </a:moveTo>
                  <a:lnTo>
                    <a:pt x="280" y="719"/>
                  </a:lnTo>
                  <a:lnTo>
                    <a:pt x="280" y="916"/>
                  </a:lnTo>
                  <a:lnTo>
                    <a:pt x="190" y="916"/>
                  </a:lnTo>
                  <a:lnTo>
                    <a:pt x="190" y="719"/>
                  </a:lnTo>
                  <a:close/>
                  <a:moveTo>
                    <a:pt x="190" y="999"/>
                  </a:moveTo>
                  <a:lnTo>
                    <a:pt x="280" y="999"/>
                  </a:lnTo>
                  <a:lnTo>
                    <a:pt x="280" y="1194"/>
                  </a:lnTo>
                  <a:lnTo>
                    <a:pt x="190" y="1194"/>
                  </a:lnTo>
                  <a:lnTo>
                    <a:pt x="190" y="999"/>
                  </a:lnTo>
                  <a:close/>
                  <a:moveTo>
                    <a:pt x="59" y="163"/>
                  </a:moveTo>
                  <a:lnTo>
                    <a:pt x="147" y="163"/>
                  </a:lnTo>
                  <a:lnTo>
                    <a:pt x="147" y="360"/>
                  </a:lnTo>
                  <a:lnTo>
                    <a:pt x="59" y="360"/>
                  </a:lnTo>
                  <a:lnTo>
                    <a:pt x="59" y="163"/>
                  </a:lnTo>
                  <a:close/>
                  <a:moveTo>
                    <a:pt x="59" y="441"/>
                  </a:moveTo>
                  <a:lnTo>
                    <a:pt x="147" y="441"/>
                  </a:lnTo>
                  <a:lnTo>
                    <a:pt x="147" y="638"/>
                  </a:lnTo>
                  <a:lnTo>
                    <a:pt x="59" y="638"/>
                  </a:lnTo>
                  <a:lnTo>
                    <a:pt x="59" y="441"/>
                  </a:lnTo>
                  <a:close/>
                  <a:moveTo>
                    <a:pt x="59" y="719"/>
                  </a:moveTo>
                  <a:lnTo>
                    <a:pt x="147" y="719"/>
                  </a:lnTo>
                  <a:lnTo>
                    <a:pt x="147" y="916"/>
                  </a:lnTo>
                  <a:lnTo>
                    <a:pt x="59" y="916"/>
                  </a:lnTo>
                  <a:lnTo>
                    <a:pt x="59" y="719"/>
                  </a:lnTo>
                  <a:close/>
                  <a:moveTo>
                    <a:pt x="59" y="999"/>
                  </a:moveTo>
                  <a:lnTo>
                    <a:pt x="147" y="999"/>
                  </a:lnTo>
                  <a:lnTo>
                    <a:pt x="147" y="1194"/>
                  </a:lnTo>
                  <a:lnTo>
                    <a:pt x="59" y="1194"/>
                  </a:lnTo>
                  <a:lnTo>
                    <a:pt x="59" y="9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4273" y="1905"/>
              <a:ext cx="503" cy="1115"/>
            </a:xfrm>
            <a:custGeom>
              <a:avLst/>
              <a:gdLst>
                <a:gd name="T0" fmla="*/ 429 w 503"/>
                <a:gd name="T1" fmla="*/ 1044 h 1115"/>
                <a:gd name="T2" fmla="*/ 429 w 503"/>
                <a:gd name="T3" fmla="*/ 0 h 1115"/>
                <a:gd name="T4" fmla="*/ 0 w 503"/>
                <a:gd name="T5" fmla="*/ 0 h 1115"/>
                <a:gd name="T6" fmla="*/ 0 w 503"/>
                <a:gd name="T7" fmla="*/ 102 h 1115"/>
                <a:gd name="T8" fmla="*/ 353 w 503"/>
                <a:gd name="T9" fmla="*/ 102 h 1115"/>
                <a:gd name="T10" fmla="*/ 353 w 503"/>
                <a:gd name="T11" fmla="*/ 156 h 1115"/>
                <a:gd name="T12" fmla="*/ 0 w 503"/>
                <a:gd name="T13" fmla="*/ 156 h 1115"/>
                <a:gd name="T14" fmla="*/ 0 w 503"/>
                <a:gd name="T15" fmla="*/ 235 h 1115"/>
                <a:gd name="T16" fmla="*/ 353 w 503"/>
                <a:gd name="T17" fmla="*/ 235 h 1115"/>
                <a:gd name="T18" fmla="*/ 353 w 503"/>
                <a:gd name="T19" fmla="*/ 289 h 1115"/>
                <a:gd name="T20" fmla="*/ 0 w 503"/>
                <a:gd name="T21" fmla="*/ 289 h 1115"/>
                <a:gd name="T22" fmla="*/ 0 w 503"/>
                <a:gd name="T23" fmla="*/ 368 h 1115"/>
                <a:gd name="T24" fmla="*/ 353 w 503"/>
                <a:gd name="T25" fmla="*/ 368 h 1115"/>
                <a:gd name="T26" fmla="*/ 353 w 503"/>
                <a:gd name="T27" fmla="*/ 422 h 1115"/>
                <a:gd name="T28" fmla="*/ 0 w 503"/>
                <a:gd name="T29" fmla="*/ 422 h 1115"/>
                <a:gd name="T30" fmla="*/ 0 w 503"/>
                <a:gd name="T31" fmla="*/ 501 h 1115"/>
                <a:gd name="T32" fmla="*/ 353 w 503"/>
                <a:gd name="T33" fmla="*/ 501 h 1115"/>
                <a:gd name="T34" fmla="*/ 353 w 503"/>
                <a:gd name="T35" fmla="*/ 555 h 1115"/>
                <a:gd name="T36" fmla="*/ 0 w 503"/>
                <a:gd name="T37" fmla="*/ 555 h 1115"/>
                <a:gd name="T38" fmla="*/ 0 w 503"/>
                <a:gd name="T39" fmla="*/ 633 h 1115"/>
                <a:gd name="T40" fmla="*/ 353 w 503"/>
                <a:gd name="T41" fmla="*/ 633 h 1115"/>
                <a:gd name="T42" fmla="*/ 353 w 503"/>
                <a:gd name="T43" fmla="*/ 686 h 1115"/>
                <a:gd name="T44" fmla="*/ 0 w 503"/>
                <a:gd name="T45" fmla="*/ 686 h 1115"/>
                <a:gd name="T46" fmla="*/ 0 w 503"/>
                <a:gd name="T47" fmla="*/ 766 h 1115"/>
                <a:gd name="T48" fmla="*/ 353 w 503"/>
                <a:gd name="T49" fmla="*/ 766 h 1115"/>
                <a:gd name="T50" fmla="*/ 353 w 503"/>
                <a:gd name="T51" fmla="*/ 819 h 1115"/>
                <a:gd name="T52" fmla="*/ 0 w 503"/>
                <a:gd name="T53" fmla="*/ 819 h 1115"/>
                <a:gd name="T54" fmla="*/ 0 w 503"/>
                <a:gd name="T55" fmla="*/ 1115 h 1115"/>
                <a:gd name="T56" fmla="*/ 429 w 503"/>
                <a:gd name="T57" fmla="*/ 1115 h 1115"/>
                <a:gd name="T58" fmla="*/ 503 w 503"/>
                <a:gd name="T59" fmla="*/ 1115 h 1115"/>
                <a:gd name="T60" fmla="*/ 503 w 503"/>
                <a:gd name="T61" fmla="*/ 1044 h 1115"/>
                <a:gd name="T62" fmla="*/ 429 w 503"/>
                <a:gd name="T63" fmla="*/ 1044 h 1115"/>
                <a:gd name="T64" fmla="*/ 227 w 503"/>
                <a:gd name="T65" fmla="*/ 1044 h 1115"/>
                <a:gd name="T66" fmla="*/ 64 w 503"/>
                <a:gd name="T67" fmla="*/ 1044 h 1115"/>
                <a:gd name="T68" fmla="*/ 64 w 503"/>
                <a:gd name="T69" fmla="*/ 909 h 1115"/>
                <a:gd name="T70" fmla="*/ 227 w 503"/>
                <a:gd name="T71" fmla="*/ 909 h 1115"/>
                <a:gd name="T72" fmla="*/ 227 w 503"/>
                <a:gd name="T73" fmla="*/ 1044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3" h="1115">
                  <a:moveTo>
                    <a:pt x="429" y="1044"/>
                  </a:moveTo>
                  <a:lnTo>
                    <a:pt x="429" y="0"/>
                  </a:lnTo>
                  <a:lnTo>
                    <a:pt x="0" y="0"/>
                  </a:lnTo>
                  <a:lnTo>
                    <a:pt x="0" y="102"/>
                  </a:lnTo>
                  <a:lnTo>
                    <a:pt x="353" y="102"/>
                  </a:lnTo>
                  <a:lnTo>
                    <a:pt x="353" y="156"/>
                  </a:lnTo>
                  <a:lnTo>
                    <a:pt x="0" y="156"/>
                  </a:lnTo>
                  <a:lnTo>
                    <a:pt x="0" y="235"/>
                  </a:lnTo>
                  <a:lnTo>
                    <a:pt x="353" y="235"/>
                  </a:lnTo>
                  <a:lnTo>
                    <a:pt x="353" y="289"/>
                  </a:lnTo>
                  <a:lnTo>
                    <a:pt x="0" y="289"/>
                  </a:lnTo>
                  <a:lnTo>
                    <a:pt x="0" y="368"/>
                  </a:lnTo>
                  <a:lnTo>
                    <a:pt x="353" y="368"/>
                  </a:lnTo>
                  <a:lnTo>
                    <a:pt x="353" y="422"/>
                  </a:lnTo>
                  <a:lnTo>
                    <a:pt x="0" y="422"/>
                  </a:lnTo>
                  <a:lnTo>
                    <a:pt x="0" y="501"/>
                  </a:lnTo>
                  <a:lnTo>
                    <a:pt x="353" y="501"/>
                  </a:lnTo>
                  <a:lnTo>
                    <a:pt x="353" y="555"/>
                  </a:lnTo>
                  <a:lnTo>
                    <a:pt x="0" y="555"/>
                  </a:lnTo>
                  <a:lnTo>
                    <a:pt x="0" y="633"/>
                  </a:lnTo>
                  <a:lnTo>
                    <a:pt x="353" y="633"/>
                  </a:lnTo>
                  <a:lnTo>
                    <a:pt x="353" y="686"/>
                  </a:lnTo>
                  <a:lnTo>
                    <a:pt x="0" y="686"/>
                  </a:lnTo>
                  <a:lnTo>
                    <a:pt x="0" y="766"/>
                  </a:lnTo>
                  <a:lnTo>
                    <a:pt x="353" y="766"/>
                  </a:lnTo>
                  <a:lnTo>
                    <a:pt x="353" y="819"/>
                  </a:lnTo>
                  <a:lnTo>
                    <a:pt x="0" y="819"/>
                  </a:lnTo>
                  <a:lnTo>
                    <a:pt x="0" y="1115"/>
                  </a:lnTo>
                  <a:lnTo>
                    <a:pt x="429" y="1115"/>
                  </a:lnTo>
                  <a:lnTo>
                    <a:pt x="503" y="1115"/>
                  </a:lnTo>
                  <a:lnTo>
                    <a:pt x="503" y="1044"/>
                  </a:lnTo>
                  <a:lnTo>
                    <a:pt x="429" y="1044"/>
                  </a:lnTo>
                  <a:close/>
                  <a:moveTo>
                    <a:pt x="227" y="1044"/>
                  </a:moveTo>
                  <a:lnTo>
                    <a:pt x="64" y="1044"/>
                  </a:lnTo>
                  <a:lnTo>
                    <a:pt x="64" y="909"/>
                  </a:lnTo>
                  <a:lnTo>
                    <a:pt x="227" y="909"/>
                  </a:lnTo>
                  <a:lnTo>
                    <a:pt x="227" y="104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3056" y="1731"/>
              <a:ext cx="508" cy="1289"/>
            </a:xfrm>
            <a:custGeom>
              <a:avLst/>
              <a:gdLst>
                <a:gd name="T0" fmla="*/ 0 w 508"/>
                <a:gd name="T1" fmla="*/ 1289 h 1289"/>
                <a:gd name="T2" fmla="*/ 508 w 508"/>
                <a:gd name="T3" fmla="*/ 1289 h 1289"/>
                <a:gd name="T4" fmla="*/ 508 w 508"/>
                <a:gd name="T5" fmla="*/ 1092 h 1289"/>
                <a:gd name="T6" fmla="*/ 398 w 508"/>
                <a:gd name="T7" fmla="*/ 1092 h 1289"/>
                <a:gd name="T8" fmla="*/ 398 w 508"/>
                <a:gd name="T9" fmla="*/ 947 h 1289"/>
                <a:gd name="T10" fmla="*/ 508 w 508"/>
                <a:gd name="T11" fmla="*/ 947 h 1289"/>
                <a:gd name="T12" fmla="*/ 508 w 508"/>
                <a:gd name="T13" fmla="*/ 819 h 1289"/>
                <a:gd name="T14" fmla="*/ 398 w 508"/>
                <a:gd name="T15" fmla="*/ 819 h 1289"/>
                <a:gd name="T16" fmla="*/ 398 w 508"/>
                <a:gd name="T17" fmla="*/ 672 h 1289"/>
                <a:gd name="T18" fmla="*/ 508 w 508"/>
                <a:gd name="T19" fmla="*/ 672 h 1289"/>
                <a:gd name="T20" fmla="*/ 508 w 508"/>
                <a:gd name="T21" fmla="*/ 544 h 1289"/>
                <a:gd name="T22" fmla="*/ 398 w 508"/>
                <a:gd name="T23" fmla="*/ 544 h 1289"/>
                <a:gd name="T24" fmla="*/ 398 w 508"/>
                <a:gd name="T25" fmla="*/ 397 h 1289"/>
                <a:gd name="T26" fmla="*/ 508 w 508"/>
                <a:gd name="T27" fmla="*/ 397 h 1289"/>
                <a:gd name="T28" fmla="*/ 508 w 508"/>
                <a:gd name="T29" fmla="*/ 268 h 1289"/>
                <a:gd name="T30" fmla="*/ 398 w 508"/>
                <a:gd name="T31" fmla="*/ 268 h 1289"/>
                <a:gd name="T32" fmla="*/ 398 w 508"/>
                <a:gd name="T33" fmla="*/ 121 h 1289"/>
                <a:gd name="T34" fmla="*/ 508 w 508"/>
                <a:gd name="T35" fmla="*/ 121 h 1289"/>
                <a:gd name="T36" fmla="*/ 508 w 508"/>
                <a:gd name="T37" fmla="*/ 0 h 1289"/>
                <a:gd name="T38" fmla="*/ 0 w 508"/>
                <a:gd name="T39" fmla="*/ 0 h 1289"/>
                <a:gd name="T40" fmla="*/ 0 w 508"/>
                <a:gd name="T41" fmla="*/ 1289 h 1289"/>
                <a:gd name="T42" fmla="*/ 100 w 508"/>
                <a:gd name="T43" fmla="*/ 121 h 1289"/>
                <a:gd name="T44" fmla="*/ 249 w 508"/>
                <a:gd name="T45" fmla="*/ 121 h 1289"/>
                <a:gd name="T46" fmla="*/ 249 w 508"/>
                <a:gd name="T47" fmla="*/ 268 h 1289"/>
                <a:gd name="T48" fmla="*/ 100 w 508"/>
                <a:gd name="T49" fmla="*/ 268 h 1289"/>
                <a:gd name="T50" fmla="*/ 100 w 508"/>
                <a:gd name="T51" fmla="*/ 121 h 1289"/>
                <a:gd name="T52" fmla="*/ 100 w 508"/>
                <a:gd name="T53" fmla="*/ 397 h 1289"/>
                <a:gd name="T54" fmla="*/ 249 w 508"/>
                <a:gd name="T55" fmla="*/ 397 h 1289"/>
                <a:gd name="T56" fmla="*/ 249 w 508"/>
                <a:gd name="T57" fmla="*/ 544 h 1289"/>
                <a:gd name="T58" fmla="*/ 100 w 508"/>
                <a:gd name="T59" fmla="*/ 544 h 1289"/>
                <a:gd name="T60" fmla="*/ 100 w 508"/>
                <a:gd name="T61" fmla="*/ 397 h 1289"/>
                <a:gd name="T62" fmla="*/ 100 w 508"/>
                <a:gd name="T63" fmla="*/ 672 h 1289"/>
                <a:gd name="T64" fmla="*/ 249 w 508"/>
                <a:gd name="T65" fmla="*/ 672 h 1289"/>
                <a:gd name="T66" fmla="*/ 249 w 508"/>
                <a:gd name="T67" fmla="*/ 819 h 1289"/>
                <a:gd name="T68" fmla="*/ 100 w 508"/>
                <a:gd name="T69" fmla="*/ 819 h 1289"/>
                <a:gd name="T70" fmla="*/ 100 w 508"/>
                <a:gd name="T71" fmla="*/ 672 h 1289"/>
                <a:gd name="T72" fmla="*/ 100 w 508"/>
                <a:gd name="T73" fmla="*/ 947 h 1289"/>
                <a:gd name="T74" fmla="*/ 249 w 508"/>
                <a:gd name="T75" fmla="*/ 947 h 1289"/>
                <a:gd name="T76" fmla="*/ 249 w 508"/>
                <a:gd name="T77" fmla="*/ 1092 h 1289"/>
                <a:gd name="T78" fmla="*/ 100 w 508"/>
                <a:gd name="T79" fmla="*/ 1092 h 1289"/>
                <a:gd name="T80" fmla="*/ 100 w 508"/>
                <a:gd name="T81" fmla="*/ 947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1289">
                  <a:moveTo>
                    <a:pt x="0" y="1289"/>
                  </a:moveTo>
                  <a:lnTo>
                    <a:pt x="508" y="1289"/>
                  </a:lnTo>
                  <a:lnTo>
                    <a:pt x="508" y="1092"/>
                  </a:lnTo>
                  <a:lnTo>
                    <a:pt x="398" y="1092"/>
                  </a:lnTo>
                  <a:lnTo>
                    <a:pt x="398" y="947"/>
                  </a:lnTo>
                  <a:lnTo>
                    <a:pt x="508" y="947"/>
                  </a:lnTo>
                  <a:lnTo>
                    <a:pt x="508" y="819"/>
                  </a:lnTo>
                  <a:lnTo>
                    <a:pt x="398" y="819"/>
                  </a:lnTo>
                  <a:lnTo>
                    <a:pt x="398" y="672"/>
                  </a:lnTo>
                  <a:lnTo>
                    <a:pt x="508" y="672"/>
                  </a:lnTo>
                  <a:lnTo>
                    <a:pt x="508" y="544"/>
                  </a:lnTo>
                  <a:lnTo>
                    <a:pt x="398" y="544"/>
                  </a:lnTo>
                  <a:lnTo>
                    <a:pt x="398" y="397"/>
                  </a:lnTo>
                  <a:lnTo>
                    <a:pt x="508" y="397"/>
                  </a:lnTo>
                  <a:lnTo>
                    <a:pt x="508" y="268"/>
                  </a:lnTo>
                  <a:lnTo>
                    <a:pt x="398" y="268"/>
                  </a:lnTo>
                  <a:lnTo>
                    <a:pt x="398" y="121"/>
                  </a:lnTo>
                  <a:lnTo>
                    <a:pt x="508" y="121"/>
                  </a:lnTo>
                  <a:lnTo>
                    <a:pt x="508" y="0"/>
                  </a:lnTo>
                  <a:lnTo>
                    <a:pt x="0" y="0"/>
                  </a:lnTo>
                  <a:lnTo>
                    <a:pt x="0" y="1289"/>
                  </a:lnTo>
                  <a:close/>
                  <a:moveTo>
                    <a:pt x="100" y="121"/>
                  </a:moveTo>
                  <a:lnTo>
                    <a:pt x="249" y="121"/>
                  </a:lnTo>
                  <a:lnTo>
                    <a:pt x="249" y="268"/>
                  </a:lnTo>
                  <a:lnTo>
                    <a:pt x="100" y="268"/>
                  </a:lnTo>
                  <a:lnTo>
                    <a:pt x="100" y="121"/>
                  </a:lnTo>
                  <a:close/>
                  <a:moveTo>
                    <a:pt x="100" y="397"/>
                  </a:moveTo>
                  <a:lnTo>
                    <a:pt x="249" y="397"/>
                  </a:lnTo>
                  <a:lnTo>
                    <a:pt x="249" y="544"/>
                  </a:lnTo>
                  <a:lnTo>
                    <a:pt x="100" y="544"/>
                  </a:lnTo>
                  <a:lnTo>
                    <a:pt x="100" y="397"/>
                  </a:lnTo>
                  <a:close/>
                  <a:moveTo>
                    <a:pt x="100" y="672"/>
                  </a:moveTo>
                  <a:lnTo>
                    <a:pt x="249" y="672"/>
                  </a:lnTo>
                  <a:lnTo>
                    <a:pt x="249" y="819"/>
                  </a:lnTo>
                  <a:lnTo>
                    <a:pt x="100" y="819"/>
                  </a:lnTo>
                  <a:lnTo>
                    <a:pt x="100" y="672"/>
                  </a:lnTo>
                  <a:close/>
                  <a:moveTo>
                    <a:pt x="100" y="947"/>
                  </a:moveTo>
                  <a:lnTo>
                    <a:pt x="249" y="947"/>
                  </a:lnTo>
                  <a:lnTo>
                    <a:pt x="249" y="1092"/>
                  </a:lnTo>
                  <a:lnTo>
                    <a:pt x="100" y="1092"/>
                  </a:lnTo>
                  <a:lnTo>
                    <a:pt x="100" y="94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" name="Group 23"/>
          <p:cNvGrpSpPr>
            <a:grpSpLocks noChangeAspect="1"/>
          </p:cNvGrpSpPr>
          <p:nvPr/>
        </p:nvGrpSpPr>
        <p:grpSpPr bwMode="auto">
          <a:xfrm>
            <a:off x="771628" y="3388248"/>
            <a:ext cx="1091481" cy="960010"/>
            <a:chOff x="3117" y="1501"/>
            <a:chExt cx="1594" cy="1402"/>
          </a:xfrm>
          <a:solidFill>
            <a:schemeClr val="accent6"/>
          </a:solidFill>
        </p:grpSpPr>
        <p:sp>
          <p:nvSpPr>
            <p:cNvPr id="37" name="Freeform 24"/>
            <p:cNvSpPr>
              <a:spLocks/>
            </p:cNvSpPr>
            <p:nvPr/>
          </p:nvSpPr>
          <p:spPr bwMode="auto">
            <a:xfrm>
              <a:off x="3419" y="2653"/>
              <a:ext cx="991" cy="250"/>
            </a:xfrm>
            <a:custGeom>
              <a:avLst/>
              <a:gdLst>
                <a:gd name="T0" fmla="*/ 245 w 418"/>
                <a:gd name="T1" fmla="*/ 27 h 105"/>
                <a:gd name="T2" fmla="*/ 245 w 418"/>
                <a:gd name="T3" fmla="*/ 0 h 105"/>
                <a:gd name="T4" fmla="*/ 173 w 418"/>
                <a:gd name="T5" fmla="*/ 0 h 105"/>
                <a:gd name="T6" fmla="*/ 173 w 418"/>
                <a:gd name="T7" fmla="*/ 24 h 105"/>
                <a:gd name="T8" fmla="*/ 6 w 418"/>
                <a:gd name="T9" fmla="*/ 77 h 105"/>
                <a:gd name="T10" fmla="*/ 4 w 418"/>
                <a:gd name="T11" fmla="*/ 98 h 105"/>
                <a:gd name="T12" fmla="*/ 22 w 418"/>
                <a:gd name="T13" fmla="*/ 105 h 105"/>
                <a:gd name="T14" fmla="*/ 396 w 418"/>
                <a:gd name="T15" fmla="*/ 105 h 105"/>
                <a:gd name="T16" fmla="*/ 414 w 418"/>
                <a:gd name="T17" fmla="*/ 98 h 105"/>
                <a:gd name="T18" fmla="*/ 412 w 418"/>
                <a:gd name="T19" fmla="*/ 78 h 105"/>
                <a:gd name="T20" fmla="*/ 245 w 418"/>
                <a:gd name="T21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8" h="105">
                  <a:moveTo>
                    <a:pt x="245" y="27"/>
                  </a:moveTo>
                  <a:cubicBezTo>
                    <a:pt x="245" y="21"/>
                    <a:pt x="245" y="7"/>
                    <a:pt x="245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3" y="5"/>
                    <a:pt x="173" y="19"/>
                    <a:pt x="173" y="24"/>
                  </a:cubicBezTo>
                  <a:cubicBezTo>
                    <a:pt x="173" y="85"/>
                    <a:pt x="6" y="77"/>
                    <a:pt x="6" y="77"/>
                  </a:cubicBezTo>
                  <a:cubicBezTo>
                    <a:pt x="5" y="84"/>
                    <a:pt x="0" y="93"/>
                    <a:pt x="4" y="98"/>
                  </a:cubicBezTo>
                  <a:cubicBezTo>
                    <a:pt x="9" y="102"/>
                    <a:pt x="15" y="105"/>
                    <a:pt x="22" y="105"/>
                  </a:cubicBezTo>
                  <a:cubicBezTo>
                    <a:pt x="396" y="105"/>
                    <a:pt x="396" y="105"/>
                    <a:pt x="396" y="105"/>
                  </a:cubicBezTo>
                  <a:cubicBezTo>
                    <a:pt x="403" y="105"/>
                    <a:pt x="409" y="102"/>
                    <a:pt x="414" y="98"/>
                  </a:cubicBezTo>
                  <a:cubicBezTo>
                    <a:pt x="418" y="93"/>
                    <a:pt x="413" y="84"/>
                    <a:pt x="412" y="78"/>
                  </a:cubicBezTo>
                  <a:cubicBezTo>
                    <a:pt x="412" y="78"/>
                    <a:pt x="245" y="73"/>
                    <a:pt x="24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25"/>
            <p:cNvSpPr>
              <a:spLocks noEditPoints="1"/>
            </p:cNvSpPr>
            <p:nvPr/>
          </p:nvSpPr>
          <p:spPr bwMode="auto">
            <a:xfrm>
              <a:off x="3117" y="1501"/>
              <a:ext cx="1594" cy="1097"/>
            </a:xfrm>
            <a:custGeom>
              <a:avLst/>
              <a:gdLst>
                <a:gd name="T0" fmla="*/ 651 w 672"/>
                <a:gd name="T1" fmla="*/ 0 h 462"/>
                <a:gd name="T2" fmla="*/ 21 w 672"/>
                <a:gd name="T3" fmla="*/ 0 h 462"/>
                <a:gd name="T4" fmla="*/ 0 w 672"/>
                <a:gd name="T5" fmla="*/ 20 h 462"/>
                <a:gd name="T6" fmla="*/ 0 w 672"/>
                <a:gd name="T7" fmla="*/ 441 h 462"/>
                <a:gd name="T8" fmla="*/ 21 w 672"/>
                <a:gd name="T9" fmla="*/ 462 h 462"/>
                <a:gd name="T10" fmla="*/ 651 w 672"/>
                <a:gd name="T11" fmla="*/ 462 h 462"/>
                <a:gd name="T12" fmla="*/ 672 w 672"/>
                <a:gd name="T13" fmla="*/ 441 h 462"/>
                <a:gd name="T14" fmla="*/ 672 w 672"/>
                <a:gd name="T15" fmla="*/ 20 h 462"/>
                <a:gd name="T16" fmla="*/ 651 w 672"/>
                <a:gd name="T17" fmla="*/ 0 h 462"/>
                <a:gd name="T18" fmla="*/ 626 w 672"/>
                <a:gd name="T19" fmla="*/ 399 h 462"/>
                <a:gd name="T20" fmla="*/ 46 w 672"/>
                <a:gd name="T21" fmla="*/ 399 h 462"/>
                <a:gd name="T22" fmla="*/ 46 w 672"/>
                <a:gd name="T23" fmla="*/ 48 h 462"/>
                <a:gd name="T24" fmla="*/ 47 w 672"/>
                <a:gd name="T25" fmla="*/ 47 h 462"/>
                <a:gd name="T26" fmla="*/ 625 w 672"/>
                <a:gd name="T27" fmla="*/ 47 h 462"/>
                <a:gd name="T28" fmla="*/ 626 w 672"/>
                <a:gd name="T29" fmla="*/ 48 h 462"/>
                <a:gd name="T30" fmla="*/ 626 w 672"/>
                <a:gd name="T31" fmla="*/ 39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2" h="462">
                  <a:moveTo>
                    <a:pt x="65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0" y="453"/>
                    <a:pt x="9" y="462"/>
                    <a:pt x="21" y="462"/>
                  </a:cubicBezTo>
                  <a:cubicBezTo>
                    <a:pt x="651" y="462"/>
                    <a:pt x="651" y="462"/>
                    <a:pt x="651" y="462"/>
                  </a:cubicBezTo>
                  <a:cubicBezTo>
                    <a:pt x="662" y="462"/>
                    <a:pt x="672" y="453"/>
                    <a:pt x="672" y="441"/>
                  </a:cubicBezTo>
                  <a:cubicBezTo>
                    <a:pt x="672" y="20"/>
                    <a:pt x="672" y="20"/>
                    <a:pt x="672" y="20"/>
                  </a:cubicBezTo>
                  <a:cubicBezTo>
                    <a:pt x="672" y="9"/>
                    <a:pt x="662" y="0"/>
                    <a:pt x="651" y="0"/>
                  </a:cubicBezTo>
                  <a:close/>
                  <a:moveTo>
                    <a:pt x="626" y="399"/>
                  </a:moveTo>
                  <a:cubicBezTo>
                    <a:pt x="46" y="399"/>
                    <a:pt x="46" y="399"/>
                    <a:pt x="46" y="39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7"/>
                    <a:pt x="46" y="47"/>
                    <a:pt x="47" y="47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26" y="47"/>
                    <a:pt x="626" y="47"/>
                    <a:pt x="626" y="48"/>
                  </a:cubicBezTo>
                  <a:lnTo>
                    <a:pt x="626" y="3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26"/>
            <p:cNvSpPr>
              <a:spLocks noEditPoints="1"/>
            </p:cNvSpPr>
            <p:nvPr/>
          </p:nvSpPr>
          <p:spPr bwMode="auto">
            <a:xfrm>
              <a:off x="3644" y="1760"/>
              <a:ext cx="539" cy="539"/>
            </a:xfrm>
            <a:custGeom>
              <a:avLst/>
              <a:gdLst>
                <a:gd name="T0" fmla="*/ 114 w 227"/>
                <a:gd name="T1" fmla="*/ 0 h 227"/>
                <a:gd name="T2" fmla="*/ 0 w 227"/>
                <a:gd name="T3" fmla="*/ 114 h 227"/>
                <a:gd name="T4" fmla="*/ 114 w 227"/>
                <a:gd name="T5" fmla="*/ 227 h 227"/>
                <a:gd name="T6" fmla="*/ 227 w 227"/>
                <a:gd name="T7" fmla="*/ 114 h 227"/>
                <a:gd name="T8" fmla="*/ 114 w 227"/>
                <a:gd name="T9" fmla="*/ 0 h 227"/>
                <a:gd name="T10" fmla="*/ 80 w 227"/>
                <a:gd name="T11" fmla="*/ 185 h 227"/>
                <a:gd name="T12" fmla="*/ 80 w 227"/>
                <a:gd name="T13" fmla="*/ 50 h 227"/>
                <a:gd name="T14" fmla="*/ 181 w 227"/>
                <a:gd name="T15" fmla="*/ 118 h 227"/>
                <a:gd name="T16" fmla="*/ 80 w 227"/>
                <a:gd name="T17" fmla="*/ 18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227">
                  <a:moveTo>
                    <a:pt x="114" y="0"/>
                  </a:move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7"/>
                    <a:pt x="114" y="227"/>
                  </a:cubicBezTo>
                  <a:cubicBezTo>
                    <a:pt x="177" y="227"/>
                    <a:pt x="227" y="177"/>
                    <a:pt x="227" y="114"/>
                  </a:cubicBezTo>
                  <a:cubicBezTo>
                    <a:pt x="227" y="51"/>
                    <a:pt x="177" y="0"/>
                    <a:pt x="114" y="0"/>
                  </a:cubicBezTo>
                  <a:close/>
                  <a:moveTo>
                    <a:pt x="80" y="185"/>
                  </a:moveTo>
                  <a:cubicBezTo>
                    <a:pt x="80" y="50"/>
                    <a:pt x="80" y="50"/>
                    <a:pt x="80" y="50"/>
                  </a:cubicBezTo>
                  <a:cubicBezTo>
                    <a:pt x="181" y="118"/>
                    <a:pt x="181" y="118"/>
                    <a:pt x="181" y="118"/>
                  </a:cubicBezTo>
                  <a:lnTo>
                    <a:pt x="80" y="18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07663" y="4988121"/>
            <a:ext cx="1415525" cy="1330184"/>
            <a:chOff x="529847" y="4958120"/>
            <a:chExt cx="1974850" cy="1855788"/>
          </a:xfrm>
        </p:grpSpPr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529847" y="4958120"/>
              <a:ext cx="1974850" cy="1855788"/>
            </a:xfrm>
            <a:custGeom>
              <a:avLst/>
              <a:gdLst>
                <a:gd name="T0" fmla="*/ 2680 w 20732"/>
                <a:gd name="T1" fmla="*/ 4237 h 19455"/>
                <a:gd name="T2" fmla="*/ 5514 w 20732"/>
                <a:gd name="T3" fmla="*/ 16775 h 19455"/>
                <a:gd name="T4" fmla="*/ 18052 w 20732"/>
                <a:gd name="T5" fmla="*/ 13942 h 19455"/>
                <a:gd name="T6" fmla="*/ 15218 w 20732"/>
                <a:gd name="T7" fmla="*/ 1403 h 19455"/>
                <a:gd name="T8" fmla="*/ 10366 w 20732"/>
                <a:gd name="T9" fmla="*/ 0 h 19455"/>
                <a:gd name="T10" fmla="*/ 10366 w 20732"/>
                <a:gd name="T11" fmla="*/ 3181 h 19455"/>
                <a:gd name="T12" fmla="*/ 16274 w 20732"/>
                <a:gd name="T13" fmla="*/ 9089 h 19455"/>
                <a:gd name="T14" fmla="*/ 10366 w 20732"/>
                <a:gd name="T15" fmla="*/ 14998 h 19455"/>
                <a:gd name="T16" fmla="*/ 4458 w 20732"/>
                <a:gd name="T17" fmla="*/ 9089 h 19455"/>
                <a:gd name="T18" fmla="*/ 5370 w 20732"/>
                <a:gd name="T19" fmla="*/ 5936 h 19455"/>
                <a:gd name="T20" fmla="*/ 2680 w 20732"/>
                <a:gd name="T21" fmla="*/ 4237 h 19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32" h="19455">
                  <a:moveTo>
                    <a:pt x="2680" y="4237"/>
                  </a:moveTo>
                  <a:cubicBezTo>
                    <a:pt x="0" y="8482"/>
                    <a:pt x="1269" y="14096"/>
                    <a:pt x="5514" y="16775"/>
                  </a:cubicBezTo>
                  <a:cubicBezTo>
                    <a:pt x="9759" y="19455"/>
                    <a:pt x="15372" y="18186"/>
                    <a:pt x="18052" y="13942"/>
                  </a:cubicBezTo>
                  <a:cubicBezTo>
                    <a:pt x="20732" y="9697"/>
                    <a:pt x="19463" y="4083"/>
                    <a:pt x="15218" y="1403"/>
                  </a:cubicBezTo>
                  <a:cubicBezTo>
                    <a:pt x="13766" y="487"/>
                    <a:pt x="12083" y="0"/>
                    <a:pt x="10366" y="0"/>
                  </a:cubicBezTo>
                  <a:lnTo>
                    <a:pt x="10366" y="3181"/>
                  </a:lnTo>
                  <a:cubicBezTo>
                    <a:pt x="13629" y="3181"/>
                    <a:pt x="16274" y="5827"/>
                    <a:pt x="16274" y="9089"/>
                  </a:cubicBezTo>
                  <a:cubicBezTo>
                    <a:pt x="16274" y="12352"/>
                    <a:pt x="13629" y="14998"/>
                    <a:pt x="10366" y="14998"/>
                  </a:cubicBezTo>
                  <a:cubicBezTo>
                    <a:pt x="7103" y="14998"/>
                    <a:pt x="4458" y="12352"/>
                    <a:pt x="4458" y="9089"/>
                  </a:cubicBezTo>
                  <a:cubicBezTo>
                    <a:pt x="4458" y="7973"/>
                    <a:pt x="4774" y="6880"/>
                    <a:pt x="5370" y="5936"/>
                  </a:cubicBezTo>
                  <a:lnTo>
                    <a:pt x="2680" y="4237"/>
                  </a:lnTo>
                  <a:close/>
                </a:path>
              </a:pathLst>
            </a:custGeom>
            <a:solidFill>
              <a:schemeClr val="accent5"/>
            </a:solidFill>
            <a:ln w="12700">
              <a:solidFill>
                <a:srgbClr val="F8F8F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14"/>
            <p:cNvSpPr>
              <a:spLocks/>
            </p:cNvSpPr>
            <p:nvPr/>
          </p:nvSpPr>
          <p:spPr bwMode="auto">
            <a:xfrm>
              <a:off x="785435" y="4958120"/>
              <a:ext cx="731838" cy="565150"/>
            </a:xfrm>
            <a:custGeom>
              <a:avLst/>
              <a:gdLst>
                <a:gd name="T0" fmla="*/ 7686 w 7686"/>
                <a:gd name="T1" fmla="*/ 0 h 5936"/>
                <a:gd name="T2" fmla="*/ 0 w 7686"/>
                <a:gd name="T3" fmla="*/ 4237 h 5936"/>
                <a:gd name="T4" fmla="*/ 2690 w 7686"/>
                <a:gd name="T5" fmla="*/ 5936 h 5936"/>
                <a:gd name="T6" fmla="*/ 7686 w 7686"/>
                <a:gd name="T7" fmla="*/ 3181 h 5936"/>
                <a:gd name="T8" fmla="*/ 7686 w 7686"/>
                <a:gd name="T9" fmla="*/ 0 h 5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86" h="5936">
                  <a:moveTo>
                    <a:pt x="7686" y="0"/>
                  </a:moveTo>
                  <a:cubicBezTo>
                    <a:pt x="4567" y="0"/>
                    <a:pt x="1665" y="1600"/>
                    <a:pt x="0" y="4237"/>
                  </a:cubicBezTo>
                  <a:lnTo>
                    <a:pt x="2690" y="5936"/>
                  </a:lnTo>
                  <a:cubicBezTo>
                    <a:pt x="3772" y="4221"/>
                    <a:pt x="5658" y="3181"/>
                    <a:pt x="7686" y="3181"/>
                  </a:cubicBezTo>
                  <a:lnTo>
                    <a:pt x="7686" y="0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12700">
              <a:solidFill>
                <a:srgbClr val="F8F8F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0" name="Rectangle 39"/>
          <p:cNvSpPr/>
          <p:nvPr/>
        </p:nvSpPr>
        <p:spPr>
          <a:xfrm>
            <a:off x="931329" y="5383418"/>
            <a:ext cx="8050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48%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407069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438043" cy="6994525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-1" y="2125664"/>
            <a:ext cx="12436476" cy="4872666"/>
          </a:xfrm>
          <a:prstGeom prst="rect">
            <a:avLst/>
          </a:prstGeom>
          <a:gradFill>
            <a:gsLst>
              <a:gs pos="0">
                <a:schemeClr val="bg1">
                  <a:alpha val="76000"/>
                </a:schemeClr>
              </a:gs>
              <a:gs pos="100000">
                <a:srgbClr val="F8F8F8"/>
              </a:gs>
            </a:gsLst>
            <a:lin ang="10800000" scaled="1"/>
          </a:gra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0"/>
          </p:nvPr>
        </p:nvSpPr>
        <p:spPr>
          <a:xfrm>
            <a:off x="477945" y="3036365"/>
            <a:ext cx="11501330" cy="861774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AU" sz="2200" dirty="0">
                <a:latin typeface="+mn-lt"/>
              </a:rPr>
              <a:t>Federation enables Accenture to communicate with clients and business partners </a:t>
            </a:r>
            <a:br>
              <a:rPr lang="en-AU" sz="2200" dirty="0">
                <a:latin typeface="+mn-lt"/>
              </a:rPr>
            </a:br>
            <a:r>
              <a:rPr lang="en-AU" sz="2200" dirty="0">
                <a:latin typeface="+mn-lt"/>
              </a:rPr>
              <a:t>easily and securely over the Skype for Business platform</a:t>
            </a:r>
          </a:p>
        </p:txBody>
      </p:sp>
      <p:sp>
        <p:nvSpPr>
          <p:cNvPr id="14" name="Content Placeholder 4"/>
          <p:cNvSpPr txBox="1">
            <a:spLocks/>
          </p:cNvSpPr>
          <p:nvPr/>
        </p:nvSpPr>
        <p:spPr>
          <a:xfrm>
            <a:off x="1179587" y="4519560"/>
            <a:ext cx="4593931" cy="659311"/>
          </a:xfrm>
          <a:prstGeom prst="rect">
            <a:avLst/>
          </a:prstGeom>
        </p:spPr>
        <p:txBody>
          <a:bodyPr vert="horz" lIns="0" tIns="62148" rIns="0" bIns="62148" rtlCol="0">
            <a:noAutofit/>
          </a:bodyPr>
          <a:lstStyle>
            <a:lvl1pPr marL="182563" indent="-18256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1pPr>
            <a:lvl2pPr marL="449263" indent="-26670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2pPr>
            <a:lvl3pPr marL="625475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tabLst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3pPr>
            <a:lvl4pPr marL="898525" indent="-27305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4pPr>
            <a:lvl5pPr marL="1074738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5pPr>
            <a:lvl6pPr marL="335221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1707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200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069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AU" sz="1800" b="1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“Closed” federation </a:t>
            </a: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enables Accenture </a:t>
            </a:r>
            <a:b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</a:b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to closely control domains we can communicate with</a:t>
            </a: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477945" y="2398903"/>
            <a:ext cx="11501330" cy="601702"/>
          </a:xfrm>
          <a:prstGeom prst="rect">
            <a:avLst/>
          </a:prstGeom>
        </p:spPr>
        <p:txBody>
          <a:bodyPr vert="horz" wrap="square" lIns="0" tIns="0" rIns="0" bIns="36000" rtlCol="0" anchor="ctr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0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Accenture is federated on Skype for Business with </a:t>
            </a:r>
            <a:r>
              <a:rPr kumimoji="0" lang="en-AU" sz="3000" b="1" i="0" u="none" strike="noStrike" kern="1200" cap="none" spc="-102" normalizeH="0" baseline="0" noProof="0" dirty="0">
                <a:ln w="3175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more than 800 clients</a:t>
            </a:r>
            <a:endParaRPr kumimoji="0" lang="en-US" sz="3000" b="1" i="0" u="none" strike="noStrike" kern="1200" cap="none" spc="-102" normalizeH="0" baseline="0" noProof="0" dirty="0">
              <a:ln w="3175">
                <a:noFill/>
              </a:ln>
              <a:solidFill>
                <a:schemeClr val="accent1"/>
              </a:solidFill>
              <a:effectLst/>
              <a:uLnTx/>
              <a:uFillTx/>
              <a:latin typeface="+mn-lt"/>
              <a:ea typeface="+mn-ea"/>
              <a:cs typeface="Segoe UI" pitchFamily="34" charset="0"/>
            </a:endParaRPr>
          </a:p>
        </p:txBody>
      </p:sp>
      <p:sp>
        <p:nvSpPr>
          <p:cNvPr id="16" name="Content Placeholder 4"/>
          <p:cNvSpPr txBox="1">
            <a:spLocks/>
          </p:cNvSpPr>
          <p:nvPr/>
        </p:nvSpPr>
        <p:spPr>
          <a:xfrm>
            <a:off x="6712954" y="4519560"/>
            <a:ext cx="5489766" cy="616004"/>
          </a:xfrm>
          <a:prstGeom prst="rect">
            <a:avLst/>
          </a:prstGeom>
        </p:spPr>
        <p:txBody>
          <a:bodyPr vert="horz" lIns="0" tIns="62148" rIns="0" bIns="62148" rtlCol="0">
            <a:noAutofit/>
          </a:bodyPr>
          <a:lstStyle>
            <a:lvl1pPr marL="182563" indent="-18256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1pPr>
            <a:lvl2pPr marL="449263" indent="-26670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2pPr>
            <a:lvl3pPr marL="625475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tabLst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3pPr>
            <a:lvl4pPr marL="898525" indent="-27305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4pPr>
            <a:lvl5pPr marL="1074738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5pPr>
            <a:lvl6pPr marL="335221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1707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200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069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In a world of ubiquitous IM, Skype for Business federation provides a </a:t>
            </a:r>
            <a:r>
              <a:rPr kumimoji="0" lang="en-AU" sz="1800" b="1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secure alternative </a:t>
            </a:r>
            <a:r>
              <a:rPr kumimoji="0" lang="en-A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for IM conversations</a:t>
            </a:r>
          </a:p>
        </p:txBody>
      </p:sp>
      <p:sp>
        <p:nvSpPr>
          <p:cNvPr id="5" name="Rectangle 4"/>
          <p:cNvSpPr/>
          <p:nvPr/>
        </p:nvSpPr>
        <p:spPr>
          <a:xfrm>
            <a:off x="1179587" y="5589368"/>
            <a:ext cx="4592363" cy="646331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Federated traffic is </a:t>
            </a:r>
            <a: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encrypted</a:t>
            </a: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 to ensure secure communication</a:t>
            </a:r>
          </a:p>
        </p:txBody>
      </p:sp>
      <p:sp>
        <p:nvSpPr>
          <p:cNvPr id="13" name="Oval 12"/>
          <p:cNvSpPr/>
          <p:nvPr/>
        </p:nvSpPr>
        <p:spPr>
          <a:xfrm>
            <a:off x="478726" y="4576546"/>
            <a:ext cx="546626" cy="547274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477943" y="5608403"/>
            <a:ext cx="546626" cy="547274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719260" y="5589368"/>
            <a:ext cx="5489766" cy="923330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File transfers are </a:t>
            </a:r>
            <a: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restricted</a:t>
            </a: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 (including images), </a:t>
            </a:r>
            <a:b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and audio recording is only enabled in rare cases, </a:t>
            </a:r>
            <a:b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based on business need</a:t>
            </a:r>
          </a:p>
        </p:txBody>
      </p:sp>
      <p:sp>
        <p:nvSpPr>
          <p:cNvPr id="7" name="Rectangle 6"/>
          <p:cNvSpPr/>
          <p:nvPr/>
        </p:nvSpPr>
        <p:spPr>
          <a:xfrm>
            <a:off x="474752" y="3957906"/>
            <a:ext cx="2299476" cy="400110"/>
          </a:xfrm>
          <a:prstGeom prst="rect">
            <a:avLst/>
          </a:prstGeom>
        </p:spPr>
        <p:txBody>
          <a:bodyPr wrap="none" l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CONSIDERATIONS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578529" y="4650864"/>
            <a:ext cx="345453" cy="377651"/>
            <a:chOff x="3343" y="1571"/>
            <a:chExt cx="1148" cy="1255"/>
          </a:xfrm>
          <a:solidFill>
            <a:schemeClr val="bg1"/>
          </a:solidFill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3481" y="2374"/>
              <a:ext cx="211" cy="209"/>
            </a:xfrm>
            <a:custGeom>
              <a:avLst/>
              <a:gdLst>
                <a:gd name="T0" fmla="*/ 62 w 89"/>
                <a:gd name="T1" fmla="*/ 10 h 88"/>
                <a:gd name="T2" fmla="*/ 16 w 89"/>
                <a:gd name="T3" fmla="*/ 48 h 88"/>
                <a:gd name="T4" fmla="*/ 40 w 89"/>
                <a:gd name="T5" fmla="*/ 72 h 88"/>
                <a:gd name="T6" fmla="*/ 78 w 89"/>
                <a:gd name="T7" fmla="*/ 27 h 88"/>
                <a:gd name="T8" fmla="*/ 62 w 89"/>
                <a:gd name="T9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8">
                  <a:moveTo>
                    <a:pt x="62" y="10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0" y="62"/>
                    <a:pt x="27" y="88"/>
                    <a:pt x="40" y="72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89" y="14"/>
                    <a:pt x="74" y="0"/>
                    <a:pt x="6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6"/>
            <p:cNvSpPr>
              <a:spLocks/>
            </p:cNvSpPr>
            <p:nvPr/>
          </p:nvSpPr>
          <p:spPr bwMode="auto">
            <a:xfrm>
              <a:off x="3343" y="2103"/>
              <a:ext cx="228" cy="88"/>
            </a:xfrm>
            <a:custGeom>
              <a:avLst/>
              <a:gdLst>
                <a:gd name="T0" fmla="*/ 80 w 96"/>
                <a:gd name="T1" fmla="*/ 7 h 37"/>
                <a:gd name="T2" fmla="*/ 21 w 96"/>
                <a:gd name="T3" fmla="*/ 1 h 37"/>
                <a:gd name="T4" fmla="*/ 21 w 96"/>
                <a:gd name="T5" fmla="*/ 36 h 37"/>
                <a:gd name="T6" fmla="*/ 80 w 96"/>
                <a:gd name="T7" fmla="*/ 30 h 37"/>
                <a:gd name="T8" fmla="*/ 80 w 96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7">
                  <a:moveTo>
                    <a:pt x="80" y="7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0" y="0"/>
                    <a:pt x="0" y="37"/>
                    <a:pt x="21" y="36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96" y="29"/>
                    <a:pt x="96" y="8"/>
                    <a:pt x="8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3476" y="1709"/>
              <a:ext cx="211" cy="211"/>
            </a:xfrm>
            <a:custGeom>
              <a:avLst/>
              <a:gdLst>
                <a:gd name="T0" fmla="*/ 17 w 89"/>
                <a:gd name="T1" fmla="*/ 40 h 89"/>
                <a:gd name="T2" fmla="*/ 62 w 89"/>
                <a:gd name="T3" fmla="*/ 78 h 89"/>
                <a:gd name="T4" fmla="*/ 79 w 89"/>
                <a:gd name="T5" fmla="*/ 62 h 89"/>
                <a:gd name="T6" fmla="*/ 41 w 89"/>
                <a:gd name="T7" fmla="*/ 16 h 89"/>
                <a:gd name="T8" fmla="*/ 17 w 89"/>
                <a:gd name="T9" fmla="*/ 4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9">
                  <a:moveTo>
                    <a:pt x="17" y="40"/>
                  </a:moveTo>
                  <a:cubicBezTo>
                    <a:pt x="62" y="78"/>
                    <a:pt x="62" y="78"/>
                    <a:pt x="62" y="78"/>
                  </a:cubicBezTo>
                  <a:cubicBezTo>
                    <a:pt x="75" y="89"/>
                    <a:pt x="89" y="74"/>
                    <a:pt x="79" y="62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27" y="0"/>
                    <a:pt x="0" y="27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4146" y="1709"/>
              <a:ext cx="210" cy="211"/>
            </a:xfrm>
            <a:custGeom>
              <a:avLst/>
              <a:gdLst>
                <a:gd name="T0" fmla="*/ 27 w 88"/>
                <a:gd name="T1" fmla="*/ 78 h 89"/>
                <a:gd name="T2" fmla="*/ 72 w 88"/>
                <a:gd name="T3" fmla="*/ 40 h 89"/>
                <a:gd name="T4" fmla="*/ 48 w 88"/>
                <a:gd name="T5" fmla="*/ 16 h 89"/>
                <a:gd name="T6" fmla="*/ 10 w 88"/>
                <a:gd name="T7" fmla="*/ 62 h 89"/>
                <a:gd name="T8" fmla="*/ 27 w 88"/>
                <a:gd name="T9" fmla="*/ 7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9">
                  <a:moveTo>
                    <a:pt x="27" y="78"/>
                  </a:moveTo>
                  <a:cubicBezTo>
                    <a:pt x="72" y="40"/>
                    <a:pt x="72" y="40"/>
                    <a:pt x="72" y="40"/>
                  </a:cubicBezTo>
                  <a:cubicBezTo>
                    <a:pt x="88" y="27"/>
                    <a:pt x="62" y="0"/>
                    <a:pt x="48" y="16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0" y="74"/>
                    <a:pt x="14" y="89"/>
                    <a:pt x="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3875" y="1571"/>
              <a:ext cx="88" cy="228"/>
            </a:xfrm>
            <a:custGeom>
              <a:avLst/>
              <a:gdLst>
                <a:gd name="T0" fmla="*/ 7 w 37"/>
                <a:gd name="T1" fmla="*/ 80 h 96"/>
                <a:gd name="T2" fmla="*/ 30 w 37"/>
                <a:gd name="T3" fmla="*/ 80 h 96"/>
                <a:gd name="T4" fmla="*/ 36 w 37"/>
                <a:gd name="T5" fmla="*/ 21 h 96"/>
                <a:gd name="T6" fmla="*/ 1 w 37"/>
                <a:gd name="T7" fmla="*/ 21 h 96"/>
                <a:gd name="T8" fmla="*/ 7 w 37"/>
                <a:gd name="T9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96">
                  <a:moveTo>
                    <a:pt x="7" y="80"/>
                  </a:moveTo>
                  <a:cubicBezTo>
                    <a:pt x="8" y="96"/>
                    <a:pt x="29" y="96"/>
                    <a:pt x="30" y="8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0"/>
                    <a:pt x="0" y="0"/>
                    <a:pt x="1" y="21"/>
                  </a:cubicBezTo>
                  <a:lnTo>
                    <a:pt x="7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3787" y="2676"/>
              <a:ext cx="260" cy="150"/>
            </a:xfrm>
            <a:custGeom>
              <a:avLst/>
              <a:gdLst>
                <a:gd name="T0" fmla="*/ 97 w 109"/>
                <a:gd name="T1" fmla="*/ 0 h 63"/>
                <a:gd name="T2" fmla="*/ 12 w 109"/>
                <a:gd name="T3" fmla="*/ 0 h 63"/>
                <a:gd name="T4" fmla="*/ 0 w 109"/>
                <a:gd name="T5" fmla="*/ 13 h 63"/>
                <a:gd name="T6" fmla="*/ 4 w 109"/>
                <a:gd name="T7" fmla="*/ 22 h 63"/>
                <a:gd name="T8" fmla="*/ 0 w 109"/>
                <a:gd name="T9" fmla="*/ 32 h 63"/>
                <a:gd name="T10" fmla="*/ 12 w 109"/>
                <a:gd name="T11" fmla="*/ 44 h 63"/>
                <a:gd name="T12" fmla="*/ 22 w 109"/>
                <a:gd name="T13" fmla="*/ 44 h 63"/>
                <a:gd name="T14" fmla="*/ 20 w 109"/>
                <a:gd name="T15" fmla="*/ 51 h 63"/>
                <a:gd name="T16" fmla="*/ 33 w 109"/>
                <a:gd name="T17" fmla="*/ 63 h 63"/>
                <a:gd name="T18" fmla="*/ 76 w 109"/>
                <a:gd name="T19" fmla="*/ 63 h 63"/>
                <a:gd name="T20" fmla="*/ 88 w 109"/>
                <a:gd name="T21" fmla="*/ 51 h 63"/>
                <a:gd name="T22" fmla="*/ 87 w 109"/>
                <a:gd name="T23" fmla="*/ 44 h 63"/>
                <a:gd name="T24" fmla="*/ 97 w 109"/>
                <a:gd name="T25" fmla="*/ 44 h 63"/>
                <a:gd name="T26" fmla="*/ 109 w 109"/>
                <a:gd name="T27" fmla="*/ 32 h 63"/>
                <a:gd name="T28" fmla="*/ 105 w 109"/>
                <a:gd name="T29" fmla="*/ 22 h 63"/>
                <a:gd name="T30" fmla="*/ 109 w 109"/>
                <a:gd name="T31" fmla="*/ 13 h 63"/>
                <a:gd name="T32" fmla="*/ 97 w 10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63">
                  <a:moveTo>
                    <a:pt x="97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6"/>
                    <a:pt x="2" y="20"/>
                    <a:pt x="4" y="22"/>
                  </a:cubicBezTo>
                  <a:cubicBezTo>
                    <a:pt x="2" y="24"/>
                    <a:pt x="0" y="28"/>
                    <a:pt x="0" y="32"/>
                  </a:cubicBezTo>
                  <a:cubicBezTo>
                    <a:pt x="0" y="39"/>
                    <a:pt x="5" y="44"/>
                    <a:pt x="1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6"/>
                    <a:pt x="20" y="48"/>
                    <a:pt x="20" y="51"/>
                  </a:cubicBezTo>
                  <a:cubicBezTo>
                    <a:pt x="20" y="58"/>
                    <a:pt x="26" y="63"/>
                    <a:pt x="33" y="63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83" y="63"/>
                    <a:pt x="88" y="58"/>
                    <a:pt x="88" y="51"/>
                  </a:cubicBezTo>
                  <a:cubicBezTo>
                    <a:pt x="88" y="48"/>
                    <a:pt x="88" y="46"/>
                    <a:pt x="8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4" y="44"/>
                    <a:pt x="109" y="39"/>
                    <a:pt x="109" y="32"/>
                  </a:cubicBezTo>
                  <a:cubicBezTo>
                    <a:pt x="109" y="28"/>
                    <a:pt x="107" y="24"/>
                    <a:pt x="105" y="22"/>
                  </a:cubicBezTo>
                  <a:cubicBezTo>
                    <a:pt x="107" y="20"/>
                    <a:pt x="109" y="16"/>
                    <a:pt x="109" y="13"/>
                  </a:cubicBezTo>
                  <a:cubicBezTo>
                    <a:pt x="109" y="6"/>
                    <a:pt x="104" y="0"/>
                    <a:pt x="9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11"/>
            <p:cNvSpPr>
              <a:spLocks noEditPoints="1"/>
            </p:cNvSpPr>
            <p:nvPr/>
          </p:nvSpPr>
          <p:spPr bwMode="auto">
            <a:xfrm>
              <a:off x="3621" y="1844"/>
              <a:ext cx="592" cy="801"/>
            </a:xfrm>
            <a:custGeom>
              <a:avLst/>
              <a:gdLst>
                <a:gd name="T0" fmla="*/ 212 w 249"/>
                <a:gd name="T1" fmla="*/ 36 h 337"/>
                <a:gd name="T2" fmla="*/ 124 w 249"/>
                <a:gd name="T3" fmla="*/ 0 h 337"/>
                <a:gd name="T4" fmla="*/ 37 w 249"/>
                <a:gd name="T5" fmla="*/ 36 h 337"/>
                <a:gd name="T6" fmla="*/ 0 w 249"/>
                <a:gd name="T7" fmla="*/ 124 h 337"/>
                <a:gd name="T8" fmla="*/ 35 w 249"/>
                <a:gd name="T9" fmla="*/ 223 h 337"/>
                <a:gd name="T10" fmla="*/ 70 w 249"/>
                <a:gd name="T11" fmla="*/ 324 h 337"/>
                <a:gd name="T12" fmla="*/ 82 w 249"/>
                <a:gd name="T13" fmla="*/ 337 h 337"/>
                <a:gd name="T14" fmla="*/ 167 w 249"/>
                <a:gd name="T15" fmla="*/ 337 h 337"/>
                <a:gd name="T16" fmla="*/ 179 w 249"/>
                <a:gd name="T17" fmla="*/ 324 h 337"/>
                <a:gd name="T18" fmla="*/ 214 w 249"/>
                <a:gd name="T19" fmla="*/ 223 h 337"/>
                <a:gd name="T20" fmla="*/ 249 w 249"/>
                <a:gd name="T21" fmla="*/ 124 h 337"/>
                <a:gd name="T22" fmla="*/ 212 w 249"/>
                <a:gd name="T23" fmla="*/ 36 h 337"/>
                <a:gd name="T24" fmla="*/ 187 w 249"/>
                <a:gd name="T25" fmla="*/ 206 h 337"/>
                <a:gd name="T26" fmla="*/ 148 w 249"/>
                <a:gd name="T27" fmla="*/ 305 h 337"/>
                <a:gd name="T28" fmla="*/ 101 w 249"/>
                <a:gd name="T29" fmla="*/ 305 h 337"/>
                <a:gd name="T30" fmla="*/ 62 w 249"/>
                <a:gd name="T31" fmla="*/ 206 h 337"/>
                <a:gd name="T32" fmla="*/ 32 w 249"/>
                <a:gd name="T33" fmla="*/ 124 h 337"/>
                <a:gd name="T34" fmla="*/ 59 w 249"/>
                <a:gd name="T35" fmla="*/ 59 h 337"/>
                <a:gd name="T36" fmla="*/ 124 w 249"/>
                <a:gd name="T37" fmla="*/ 32 h 337"/>
                <a:gd name="T38" fmla="*/ 190 w 249"/>
                <a:gd name="T39" fmla="*/ 59 h 337"/>
                <a:gd name="T40" fmla="*/ 217 w 249"/>
                <a:gd name="T41" fmla="*/ 124 h 337"/>
                <a:gd name="T42" fmla="*/ 187 w 249"/>
                <a:gd name="T43" fmla="*/ 20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9" h="337">
                  <a:moveTo>
                    <a:pt x="212" y="36"/>
                  </a:moveTo>
                  <a:cubicBezTo>
                    <a:pt x="190" y="14"/>
                    <a:pt x="159" y="0"/>
                    <a:pt x="124" y="0"/>
                  </a:cubicBezTo>
                  <a:cubicBezTo>
                    <a:pt x="90" y="0"/>
                    <a:pt x="59" y="14"/>
                    <a:pt x="37" y="36"/>
                  </a:cubicBezTo>
                  <a:cubicBezTo>
                    <a:pt x="14" y="59"/>
                    <a:pt x="0" y="90"/>
                    <a:pt x="0" y="124"/>
                  </a:cubicBezTo>
                  <a:cubicBezTo>
                    <a:pt x="0" y="169"/>
                    <a:pt x="18" y="196"/>
                    <a:pt x="35" y="223"/>
                  </a:cubicBezTo>
                  <a:cubicBezTo>
                    <a:pt x="52" y="250"/>
                    <a:pt x="70" y="276"/>
                    <a:pt x="70" y="324"/>
                  </a:cubicBezTo>
                  <a:cubicBezTo>
                    <a:pt x="70" y="331"/>
                    <a:pt x="75" y="337"/>
                    <a:pt x="82" y="337"/>
                  </a:cubicBezTo>
                  <a:cubicBezTo>
                    <a:pt x="167" y="337"/>
                    <a:pt x="167" y="337"/>
                    <a:pt x="167" y="337"/>
                  </a:cubicBezTo>
                  <a:cubicBezTo>
                    <a:pt x="174" y="337"/>
                    <a:pt x="179" y="331"/>
                    <a:pt x="179" y="324"/>
                  </a:cubicBezTo>
                  <a:cubicBezTo>
                    <a:pt x="179" y="276"/>
                    <a:pt x="197" y="250"/>
                    <a:pt x="214" y="223"/>
                  </a:cubicBezTo>
                  <a:cubicBezTo>
                    <a:pt x="231" y="196"/>
                    <a:pt x="249" y="169"/>
                    <a:pt x="249" y="124"/>
                  </a:cubicBezTo>
                  <a:cubicBezTo>
                    <a:pt x="249" y="90"/>
                    <a:pt x="235" y="59"/>
                    <a:pt x="212" y="36"/>
                  </a:cubicBezTo>
                  <a:close/>
                  <a:moveTo>
                    <a:pt x="187" y="206"/>
                  </a:moveTo>
                  <a:cubicBezTo>
                    <a:pt x="165" y="240"/>
                    <a:pt x="152" y="265"/>
                    <a:pt x="148" y="305"/>
                  </a:cubicBezTo>
                  <a:cubicBezTo>
                    <a:pt x="101" y="305"/>
                    <a:pt x="101" y="305"/>
                    <a:pt x="101" y="305"/>
                  </a:cubicBezTo>
                  <a:cubicBezTo>
                    <a:pt x="97" y="265"/>
                    <a:pt x="84" y="240"/>
                    <a:pt x="62" y="206"/>
                  </a:cubicBezTo>
                  <a:cubicBezTo>
                    <a:pt x="44" y="179"/>
                    <a:pt x="32" y="158"/>
                    <a:pt x="32" y="124"/>
                  </a:cubicBezTo>
                  <a:cubicBezTo>
                    <a:pt x="32" y="99"/>
                    <a:pt x="42" y="76"/>
                    <a:pt x="59" y="59"/>
                  </a:cubicBezTo>
                  <a:cubicBezTo>
                    <a:pt x="77" y="41"/>
                    <a:pt x="100" y="32"/>
                    <a:pt x="124" y="32"/>
                  </a:cubicBezTo>
                  <a:cubicBezTo>
                    <a:pt x="149" y="32"/>
                    <a:pt x="172" y="41"/>
                    <a:pt x="190" y="59"/>
                  </a:cubicBezTo>
                  <a:cubicBezTo>
                    <a:pt x="207" y="76"/>
                    <a:pt x="217" y="99"/>
                    <a:pt x="217" y="124"/>
                  </a:cubicBezTo>
                  <a:cubicBezTo>
                    <a:pt x="217" y="158"/>
                    <a:pt x="205" y="179"/>
                    <a:pt x="187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Rectangle 12"/>
            <p:cNvSpPr>
              <a:spLocks noChangeArrowheads="1"/>
            </p:cNvSpPr>
            <p:nvPr/>
          </p:nvSpPr>
          <p:spPr bwMode="auto">
            <a:xfrm>
              <a:off x="3873" y="2331"/>
              <a:ext cx="88" cy="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4263" y="2103"/>
              <a:ext cx="228" cy="88"/>
            </a:xfrm>
            <a:custGeom>
              <a:avLst/>
              <a:gdLst>
                <a:gd name="T0" fmla="*/ 75 w 96"/>
                <a:gd name="T1" fmla="*/ 1 h 37"/>
                <a:gd name="T2" fmla="*/ 16 w 96"/>
                <a:gd name="T3" fmla="*/ 7 h 37"/>
                <a:gd name="T4" fmla="*/ 16 w 96"/>
                <a:gd name="T5" fmla="*/ 30 h 37"/>
                <a:gd name="T6" fmla="*/ 75 w 96"/>
                <a:gd name="T7" fmla="*/ 36 h 37"/>
                <a:gd name="T8" fmla="*/ 75 w 96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7">
                  <a:moveTo>
                    <a:pt x="75" y="1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0" y="8"/>
                    <a:pt x="0" y="29"/>
                    <a:pt x="16" y="30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96" y="37"/>
                    <a:pt x="96" y="0"/>
                    <a:pt x="7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4142" y="2374"/>
              <a:ext cx="211" cy="209"/>
            </a:xfrm>
            <a:custGeom>
              <a:avLst/>
              <a:gdLst>
                <a:gd name="T0" fmla="*/ 73 w 89"/>
                <a:gd name="T1" fmla="*/ 48 h 88"/>
                <a:gd name="T2" fmla="*/ 27 w 89"/>
                <a:gd name="T3" fmla="*/ 10 h 88"/>
                <a:gd name="T4" fmla="*/ 11 w 89"/>
                <a:gd name="T5" fmla="*/ 27 h 88"/>
                <a:gd name="T6" fmla="*/ 49 w 89"/>
                <a:gd name="T7" fmla="*/ 72 h 88"/>
                <a:gd name="T8" fmla="*/ 73 w 89"/>
                <a:gd name="T9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8">
                  <a:moveTo>
                    <a:pt x="73" y="48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15" y="0"/>
                    <a:pt x="0" y="14"/>
                    <a:pt x="11" y="27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62" y="88"/>
                    <a:pt x="89" y="62"/>
                    <a:pt x="7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868" y="1992"/>
              <a:ext cx="95" cy="278"/>
            </a:xfrm>
            <a:custGeom>
              <a:avLst/>
              <a:gdLst>
                <a:gd name="T0" fmla="*/ 0 w 95"/>
                <a:gd name="T1" fmla="*/ 130 h 278"/>
                <a:gd name="T2" fmla="*/ 24 w 95"/>
                <a:gd name="T3" fmla="*/ 278 h 278"/>
                <a:gd name="T4" fmla="*/ 74 w 95"/>
                <a:gd name="T5" fmla="*/ 278 h 278"/>
                <a:gd name="T6" fmla="*/ 95 w 95"/>
                <a:gd name="T7" fmla="*/ 130 h 278"/>
                <a:gd name="T8" fmla="*/ 95 w 95"/>
                <a:gd name="T9" fmla="*/ 0 h 278"/>
                <a:gd name="T10" fmla="*/ 0 w 95"/>
                <a:gd name="T11" fmla="*/ 0 h 278"/>
                <a:gd name="T12" fmla="*/ 0 w 95"/>
                <a:gd name="T13" fmla="*/ 13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278">
                  <a:moveTo>
                    <a:pt x="0" y="130"/>
                  </a:moveTo>
                  <a:lnTo>
                    <a:pt x="24" y="278"/>
                  </a:lnTo>
                  <a:lnTo>
                    <a:pt x="74" y="278"/>
                  </a:lnTo>
                  <a:lnTo>
                    <a:pt x="95" y="13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1" name="Group 4"/>
          <p:cNvGrpSpPr>
            <a:grpSpLocks noChangeAspect="1"/>
          </p:cNvGrpSpPr>
          <p:nvPr/>
        </p:nvGrpSpPr>
        <p:grpSpPr bwMode="auto">
          <a:xfrm>
            <a:off x="578529" y="5693214"/>
            <a:ext cx="345453" cy="377651"/>
            <a:chOff x="3343" y="1571"/>
            <a:chExt cx="1148" cy="1255"/>
          </a:xfrm>
          <a:solidFill>
            <a:schemeClr val="bg1"/>
          </a:solidFill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3481" y="2374"/>
              <a:ext cx="211" cy="209"/>
            </a:xfrm>
            <a:custGeom>
              <a:avLst/>
              <a:gdLst>
                <a:gd name="T0" fmla="*/ 62 w 89"/>
                <a:gd name="T1" fmla="*/ 10 h 88"/>
                <a:gd name="T2" fmla="*/ 16 w 89"/>
                <a:gd name="T3" fmla="*/ 48 h 88"/>
                <a:gd name="T4" fmla="*/ 40 w 89"/>
                <a:gd name="T5" fmla="*/ 72 h 88"/>
                <a:gd name="T6" fmla="*/ 78 w 89"/>
                <a:gd name="T7" fmla="*/ 27 h 88"/>
                <a:gd name="T8" fmla="*/ 62 w 89"/>
                <a:gd name="T9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8">
                  <a:moveTo>
                    <a:pt x="62" y="10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0" y="62"/>
                    <a:pt x="27" y="88"/>
                    <a:pt x="40" y="72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89" y="14"/>
                    <a:pt x="74" y="0"/>
                    <a:pt x="6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6"/>
            <p:cNvSpPr>
              <a:spLocks/>
            </p:cNvSpPr>
            <p:nvPr/>
          </p:nvSpPr>
          <p:spPr bwMode="auto">
            <a:xfrm>
              <a:off x="3343" y="2103"/>
              <a:ext cx="228" cy="88"/>
            </a:xfrm>
            <a:custGeom>
              <a:avLst/>
              <a:gdLst>
                <a:gd name="T0" fmla="*/ 80 w 96"/>
                <a:gd name="T1" fmla="*/ 7 h 37"/>
                <a:gd name="T2" fmla="*/ 21 w 96"/>
                <a:gd name="T3" fmla="*/ 1 h 37"/>
                <a:gd name="T4" fmla="*/ 21 w 96"/>
                <a:gd name="T5" fmla="*/ 36 h 37"/>
                <a:gd name="T6" fmla="*/ 80 w 96"/>
                <a:gd name="T7" fmla="*/ 30 h 37"/>
                <a:gd name="T8" fmla="*/ 80 w 96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7">
                  <a:moveTo>
                    <a:pt x="80" y="7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0" y="0"/>
                    <a:pt x="0" y="37"/>
                    <a:pt x="21" y="36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96" y="29"/>
                    <a:pt x="96" y="8"/>
                    <a:pt x="8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7"/>
            <p:cNvSpPr>
              <a:spLocks/>
            </p:cNvSpPr>
            <p:nvPr/>
          </p:nvSpPr>
          <p:spPr bwMode="auto">
            <a:xfrm>
              <a:off x="3476" y="1709"/>
              <a:ext cx="211" cy="211"/>
            </a:xfrm>
            <a:custGeom>
              <a:avLst/>
              <a:gdLst>
                <a:gd name="T0" fmla="*/ 17 w 89"/>
                <a:gd name="T1" fmla="*/ 40 h 89"/>
                <a:gd name="T2" fmla="*/ 62 w 89"/>
                <a:gd name="T3" fmla="*/ 78 h 89"/>
                <a:gd name="T4" fmla="*/ 79 w 89"/>
                <a:gd name="T5" fmla="*/ 62 h 89"/>
                <a:gd name="T6" fmla="*/ 41 w 89"/>
                <a:gd name="T7" fmla="*/ 16 h 89"/>
                <a:gd name="T8" fmla="*/ 17 w 89"/>
                <a:gd name="T9" fmla="*/ 4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9">
                  <a:moveTo>
                    <a:pt x="17" y="40"/>
                  </a:moveTo>
                  <a:cubicBezTo>
                    <a:pt x="62" y="78"/>
                    <a:pt x="62" y="78"/>
                    <a:pt x="62" y="78"/>
                  </a:cubicBezTo>
                  <a:cubicBezTo>
                    <a:pt x="75" y="89"/>
                    <a:pt x="89" y="74"/>
                    <a:pt x="79" y="62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27" y="0"/>
                    <a:pt x="0" y="27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8"/>
            <p:cNvSpPr>
              <a:spLocks/>
            </p:cNvSpPr>
            <p:nvPr/>
          </p:nvSpPr>
          <p:spPr bwMode="auto">
            <a:xfrm>
              <a:off x="4146" y="1709"/>
              <a:ext cx="210" cy="211"/>
            </a:xfrm>
            <a:custGeom>
              <a:avLst/>
              <a:gdLst>
                <a:gd name="T0" fmla="*/ 27 w 88"/>
                <a:gd name="T1" fmla="*/ 78 h 89"/>
                <a:gd name="T2" fmla="*/ 72 w 88"/>
                <a:gd name="T3" fmla="*/ 40 h 89"/>
                <a:gd name="T4" fmla="*/ 48 w 88"/>
                <a:gd name="T5" fmla="*/ 16 h 89"/>
                <a:gd name="T6" fmla="*/ 10 w 88"/>
                <a:gd name="T7" fmla="*/ 62 h 89"/>
                <a:gd name="T8" fmla="*/ 27 w 88"/>
                <a:gd name="T9" fmla="*/ 7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9">
                  <a:moveTo>
                    <a:pt x="27" y="78"/>
                  </a:moveTo>
                  <a:cubicBezTo>
                    <a:pt x="72" y="40"/>
                    <a:pt x="72" y="40"/>
                    <a:pt x="72" y="40"/>
                  </a:cubicBezTo>
                  <a:cubicBezTo>
                    <a:pt x="88" y="27"/>
                    <a:pt x="62" y="0"/>
                    <a:pt x="48" y="16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0" y="74"/>
                    <a:pt x="14" y="89"/>
                    <a:pt x="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9"/>
            <p:cNvSpPr>
              <a:spLocks/>
            </p:cNvSpPr>
            <p:nvPr/>
          </p:nvSpPr>
          <p:spPr bwMode="auto">
            <a:xfrm>
              <a:off x="3875" y="1571"/>
              <a:ext cx="88" cy="228"/>
            </a:xfrm>
            <a:custGeom>
              <a:avLst/>
              <a:gdLst>
                <a:gd name="T0" fmla="*/ 7 w 37"/>
                <a:gd name="T1" fmla="*/ 80 h 96"/>
                <a:gd name="T2" fmla="*/ 30 w 37"/>
                <a:gd name="T3" fmla="*/ 80 h 96"/>
                <a:gd name="T4" fmla="*/ 36 w 37"/>
                <a:gd name="T5" fmla="*/ 21 h 96"/>
                <a:gd name="T6" fmla="*/ 1 w 37"/>
                <a:gd name="T7" fmla="*/ 21 h 96"/>
                <a:gd name="T8" fmla="*/ 7 w 37"/>
                <a:gd name="T9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96">
                  <a:moveTo>
                    <a:pt x="7" y="80"/>
                  </a:moveTo>
                  <a:cubicBezTo>
                    <a:pt x="8" y="96"/>
                    <a:pt x="29" y="96"/>
                    <a:pt x="30" y="8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0"/>
                    <a:pt x="0" y="0"/>
                    <a:pt x="1" y="21"/>
                  </a:cubicBezTo>
                  <a:lnTo>
                    <a:pt x="7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10"/>
            <p:cNvSpPr>
              <a:spLocks/>
            </p:cNvSpPr>
            <p:nvPr/>
          </p:nvSpPr>
          <p:spPr bwMode="auto">
            <a:xfrm>
              <a:off x="3787" y="2676"/>
              <a:ext cx="260" cy="150"/>
            </a:xfrm>
            <a:custGeom>
              <a:avLst/>
              <a:gdLst>
                <a:gd name="T0" fmla="*/ 97 w 109"/>
                <a:gd name="T1" fmla="*/ 0 h 63"/>
                <a:gd name="T2" fmla="*/ 12 w 109"/>
                <a:gd name="T3" fmla="*/ 0 h 63"/>
                <a:gd name="T4" fmla="*/ 0 w 109"/>
                <a:gd name="T5" fmla="*/ 13 h 63"/>
                <a:gd name="T6" fmla="*/ 4 w 109"/>
                <a:gd name="T7" fmla="*/ 22 h 63"/>
                <a:gd name="T8" fmla="*/ 0 w 109"/>
                <a:gd name="T9" fmla="*/ 32 h 63"/>
                <a:gd name="T10" fmla="*/ 12 w 109"/>
                <a:gd name="T11" fmla="*/ 44 h 63"/>
                <a:gd name="T12" fmla="*/ 22 w 109"/>
                <a:gd name="T13" fmla="*/ 44 h 63"/>
                <a:gd name="T14" fmla="*/ 20 w 109"/>
                <a:gd name="T15" fmla="*/ 51 h 63"/>
                <a:gd name="T16" fmla="*/ 33 w 109"/>
                <a:gd name="T17" fmla="*/ 63 h 63"/>
                <a:gd name="T18" fmla="*/ 76 w 109"/>
                <a:gd name="T19" fmla="*/ 63 h 63"/>
                <a:gd name="T20" fmla="*/ 88 w 109"/>
                <a:gd name="T21" fmla="*/ 51 h 63"/>
                <a:gd name="T22" fmla="*/ 87 w 109"/>
                <a:gd name="T23" fmla="*/ 44 h 63"/>
                <a:gd name="T24" fmla="*/ 97 w 109"/>
                <a:gd name="T25" fmla="*/ 44 h 63"/>
                <a:gd name="T26" fmla="*/ 109 w 109"/>
                <a:gd name="T27" fmla="*/ 32 h 63"/>
                <a:gd name="T28" fmla="*/ 105 w 109"/>
                <a:gd name="T29" fmla="*/ 22 h 63"/>
                <a:gd name="T30" fmla="*/ 109 w 109"/>
                <a:gd name="T31" fmla="*/ 13 h 63"/>
                <a:gd name="T32" fmla="*/ 97 w 10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63">
                  <a:moveTo>
                    <a:pt x="97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6"/>
                    <a:pt x="2" y="20"/>
                    <a:pt x="4" y="22"/>
                  </a:cubicBezTo>
                  <a:cubicBezTo>
                    <a:pt x="2" y="24"/>
                    <a:pt x="0" y="28"/>
                    <a:pt x="0" y="32"/>
                  </a:cubicBezTo>
                  <a:cubicBezTo>
                    <a:pt x="0" y="39"/>
                    <a:pt x="5" y="44"/>
                    <a:pt x="1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6"/>
                    <a:pt x="20" y="48"/>
                    <a:pt x="20" y="51"/>
                  </a:cubicBezTo>
                  <a:cubicBezTo>
                    <a:pt x="20" y="58"/>
                    <a:pt x="26" y="63"/>
                    <a:pt x="33" y="63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83" y="63"/>
                    <a:pt x="88" y="58"/>
                    <a:pt x="88" y="51"/>
                  </a:cubicBezTo>
                  <a:cubicBezTo>
                    <a:pt x="88" y="48"/>
                    <a:pt x="88" y="46"/>
                    <a:pt x="8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4" y="44"/>
                    <a:pt x="109" y="39"/>
                    <a:pt x="109" y="32"/>
                  </a:cubicBezTo>
                  <a:cubicBezTo>
                    <a:pt x="109" y="28"/>
                    <a:pt x="107" y="24"/>
                    <a:pt x="105" y="22"/>
                  </a:cubicBezTo>
                  <a:cubicBezTo>
                    <a:pt x="107" y="20"/>
                    <a:pt x="109" y="16"/>
                    <a:pt x="109" y="13"/>
                  </a:cubicBezTo>
                  <a:cubicBezTo>
                    <a:pt x="109" y="6"/>
                    <a:pt x="104" y="0"/>
                    <a:pt x="9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11"/>
            <p:cNvSpPr>
              <a:spLocks noEditPoints="1"/>
            </p:cNvSpPr>
            <p:nvPr/>
          </p:nvSpPr>
          <p:spPr bwMode="auto">
            <a:xfrm>
              <a:off x="3621" y="1844"/>
              <a:ext cx="592" cy="801"/>
            </a:xfrm>
            <a:custGeom>
              <a:avLst/>
              <a:gdLst>
                <a:gd name="T0" fmla="*/ 212 w 249"/>
                <a:gd name="T1" fmla="*/ 36 h 337"/>
                <a:gd name="T2" fmla="*/ 124 w 249"/>
                <a:gd name="T3" fmla="*/ 0 h 337"/>
                <a:gd name="T4" fmla="*/ 37 w 249"/>
                <a:gd name="T5" fmla="*/ 36 h 337"/>
                <a:gd name="T6" fmla="*/ 0 w 249"/>
                <a:gd name="T7" fmla="*/ 124 h 337"/>
                <a:gd name="T8" fmla="*/ 35 w 249"/>
                <a:gd name="T9" fmla="*/ 223 h 337"/>
                <a:gd name="T10" fmla="*/ 70 w 249"/>
                <a:gd name="T11" fmla="*/ 324 h 337"/>
                <a:gd name="T12" fmla="*/ 82 w 249"/>
                <a:gd name="T13" fmla="*/ 337 h 337"/>
                <a:gd name="T14" fmla="*/ 167 w 249"/>
                <a:gd name="T15" fmla="*/ 337 h 337"/>
                <a:gd name="T16" fmla="*/ 179 w 249"/>
                <a:gd name="T17" fmla="*/ 324 h 337"/>
                <a:gd name="T18" fmla="*/ 214 w 249"/>
                <a:gd name="T19" fmla="*/ 223 h 337"/>
                <a:gd name="T20" fmla="*/ 249 w 249"/>
                <a:gd name="T21" fmla="*/ 124 h 337"/>
                <a:gd name="T22" fmla="*/ 212 w 249"/>
                <a:gd name="T23" fmla="*/ 36 h 337"/>
                <a:gd name="T24" fmla="*/ 187 w 249"/>
                <a:gd name="T25" fmla="*/ 206 h 337"/>
                <a:gd name="T26" fmla="*/ 148 w 249"/>
                <a:gd name="T27" fmla="*/ 305 h 337"/>
                <a:gd name="T28" fmla="*/ 101 w 249"/>
                <a:gd name="T29" fmla="*/ 305 h 337"/>
                <a:gd name="T30" fmla="*/ 62 w 249"/>
                <a:gd name="T31" fmla="*/ 206 h 337"/>
                <a:gd name="T32" fmla="*/ 32 w 249"/>
                <a:gd name="T33" fmla="*/ 124 h 337"/>
                <a:gd name="T34" fmla="*/ 59 w 249"/>
                <a:gd name="T35" fmla="*/ 59 h 337"/>
                <a:gd name="T36" fmla="*/ 124 w 249"/>
                <a:gd name="T37" fmla="*/ 32 h 337"/>
                <a:gd name="T38" fmla="*/ 190 w 249"/>
                <a:gd name="T39" fmla="*/ 59 h 337"/>
                <a:gd name="T40" fmla="*/ 217 w 249"/>
                <a:gd name="T41" fmla="*/ 124 h 337"/>
                <a:gd name="T42" fmla="*/ 187 w 249"/>
                <a:gd name="T43" fmla="*/ 20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9" h="337">
                  <a:moveTo>
                    <a:pt x="212" y="36"/>
                  </a:moveTo>
                  <a:cubicBezTo>
                    <a:pt x="190" y="14"/>
                    <a:pt x="159" y="0"/>
                    <a:pt x="124" y="0"/>
                  </a:cubicBezTo>
                  <a:cubicBezTo>
                    <a:pt x="90" y="0"/>
                    <a:pt x="59" y="14"/>
                    <a:pt x="37" y="36"/>
                  </a:cubicBezTo>
                  <a:cubicBezTo>
                    <a:pt x="14" y="59"/>
                    <a:pt x="0" y="90"/>
                    <a:pt x="0" y="124"/>
                  </a:cubicBezTo>
                  <a:cubicBezTo>
                    <a:pt x="0" y="169"/>
                    <a:pt x="18" y="196"/>
                    <a:pt x="35" y="223"/>
                  </a:cubicBezTo>
                  <a:cubicBezTo>
                    <a:pt x="52" y="250"/>
                    <a:pt x="70" y="276"/>
                    <a:pt x="70" y="324"/>
                  </a:cubicBezTo>
                  <a:cubicBezTo>
                    <a:pt x="70" y="331"/>
                    <a:pt x="75" y="337"/>
                    <a:pt x="82" y="337"/>
                  </a:cubicBezTo>
                  <a:cubicBezTo>
                    <a:pt x="167" y="337"/>
                    <a:pt x="167" y="337"/>
                    <a:pt x="167" y="337"/>
                  </a:cubicBezTo>
                  <a:cubicBezTo>
                    <a:pt x="174" y="337"/>
                    <a:pt x="179" y="331"/>
                    <a:pt x="179" y="324"/>
                  </a:cubicBezTo>
                  <a:cubicBezTo>
                    <a:pt x="179" y="276"/>
                    <a:pt x="197" y="250"/>
                    <a:pt x="214" y="223"/>
                  </a:cubicBezTo>
                  <a:cubicBezTo>
                    <a:pt x="231" y="196"/>
                    <a:pt x="249" y="169"/>
                    <a:pt x="249" y="124"/>
                  </a:cubicBezTo>
                  <a:cubicBezTo>
                    <a:pt x="249" y="90"/>
                    <a:pt x="235" y="59"/>
                    <a:pt x="212" y="36"/>
                  </a:cubicBezTo>
                  <a:close/>
                  <a:moveTo>
                    <a:pt x="187" y="206"/>
                  </a:moveTo>
                  <a:cubicBezTo>
                    <a:pt x="165" y="240"/>
                    <a:pt x="152" y="265"/>
                    <a:pt x="148" y="305"/>
                  </a:cubicBezTo>
                  <a:cubicBezTo>
                    <a:pt x="101" y="305"/>
                    <a:pt x="101" y="305"/>
                    <a:pt x="101" y="305"/>
                  </a:cubicBezTo>
                  <a:cubicBezTo>
                    <a:pt x="97" y="265"/>
                    <a:pt x="84" y="240"/>
                    <a:pt x="62" y="206"/>
                  </a:cubicBezTo>
                  <a:cubicBezTo>
                    <a:pt x="44" y="179"/>
                    <a:pt x="32" y="158"/>
                    <a:pt x="32" y="124"/>
                  </a:cubicBezTo>
                  <a:cubicBezTo>
                    <a:pt x="32" y="99"/>
                    <a:pt x="42" y="76"/>
                    <a:pt x="59" y="59"/>
                  </a:cubicBezTo>
                  <a:cubicBezTo>
                    <a:pt x="77" y="41"/>
                    <a:pt x="100" y="32"/>
                    <a:pt x="124" y="32"/>
                  </a:cubicBezTo>
                  <a:cubicBezTo>
                    <a:pt x="149" y="32"/>
                    <a:pt x="172" y="41"/>
                    <a:pt x="190" y="59"/>
                  </a:cubicBezTo>
                  <a:cubicBezTo>
                    <a:pt x="207" y="76"/>
                    <a:pt x="217" y="99"/>
                    <a:pt x="217" y="124"/>
                  </a:cubicBezTo>
                  <a:cubicBezTo>
                    <a:pt x="217" y="158"/>
                    <a:pt x="205" y="179"/>
                    <a:pt x="187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Rectangle 12"/>
            <p:cNvSpPr>
              <a:spLocks noChangeArrowheads="1"/>
            </p:cNvSpPr>
            <p:nvPr/>
          </p:nvSpPr>
          <p:spPr bwMode="auto">
            <a:xfrm>
              <a:off x="3873" y="2331"/>
              <a:ext cx="88" cy="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13"/>
            <p:cNvSpPr>
              <a:spLocks/>
            </p:cNvSpPr>
            <p:nvPr/>
          </p:nvSpPr>
          <p:spPr bwMode="auto">
            <a:xfrm>
              <a:off x="4263" y="2103"/>
              <a:ext cx="228" cy="88"/>
            </a:xfrm>
            <a:custGeom>
              <a:avLst/>
              <a:gdLst>
                <a:gd name="T0" fmla="*/ 75 w 96"/>
                <a:gd name="T1" fmla="*/ 1 h 37"/>
                <a:gd name="T2" fmla="*/ 16 w 96"/>
                <a:gd name="T3" fmla="*/ 7 h 37"/>
                <a:gd name="T4" fmla="*/ 16 w 96"/>
                <a:gd name="T5" fmla="*/ 30 h 37"/>
                <a:gd name="T6" fmla="*/ 75 w 96"/>
                <a:gd name="T7" fmla="*/ 36 h 37"/>
                <a:gd name="T8" fmla="*/ 75 w 96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7">
                  <a:moveTo>
                    <a:pt x="75" y="1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0" y="8"/>
                    <a:pt x="0" y="29"/>
                    <a:pt x="16" y="30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96" y="37"/>
                    <a:pt x="96" y="0"/>
                    <a:pt x="7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14"/>
            <p:cNvSpPr>
              <a:spLocks/>
            </p:cNvSpPr>
            <p:nvPr/>
          </p:nvSpPr>
          <p:spPr bwMode="auto">
            <a:xfrm>
              <a:off x="4142" y="2374"/>
              <a:ext cx="211" cy="209"/>
            </a:xfrm>
            <a:custGeom>
              <a:avLst/>
              <a:gdLst>
                <a:gd name="T0" fmla="*/ 73 w 89"/>
                <a:gd name="T1" fmla="*/ 48 h 88"/>
                <a:gd name="T2" fmla="*/ 27 w 89"/>
                <a:gd name="T3" fmla="*/ 10 h 88"/>
                <a:gd name="T4" fmla="*/ 11 w 89"/>
                <a:gd name="T5" fmla="*/ 27 h 88"/>
                <a:gd name="T6" fmla="*/ 49 w 89"/>
                <a:gd name="T7" fmla="*/ 72 h 88"/>
                <a:gd name="T8" fmla="*/ 73 w 89"/>
                <a:gd name="T9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8">
                  <a:moveTo>
                    <a:pt x="73" y="48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15" y="0"/>
                    <a:pt x="0" y="14"/>
                    <a:pt x="11" y="27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62" y="88"/>
                    <a:pt x="89" y="62"/>
                    <a:pt x="7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15"/>
            <p:cNvSpPr>
              <a:spLocks/>
            </p:cNvSpPr>
            <p:nvPr/>
          </p:nvSpPr>
          <p:spPr bwMode="auto">
            <a:xfrm>
              <a:off x="3868" y="1992"/>
              <a:ext cx="95" cy="278"/>
            </a:xfrm>
            <a:custGeom>
              <a:avLst/>
              <a:gdLst>
                <a:gd name="T0" fmla="*/ 0 w 95"/>
                <a:gd name="T1" fmla="*/ 130 h 278"/>
                <a:gd name="T2" fmla="*/ 24 w 95"/>
                <a:gd name="T3" fmla="*/ 278 h 278"/>
                <a:gd name="T4" fmla="*/ 74 w 95"/>
                <a:gd name="T5" fmla="*/ 278 h 278"/>
                <a:gd name="T6" fmla="*/ 95 w 95"/>
                <a:gd name="T7" fmla="*/ 130 h 278"/>
                <a:gd name="T8" fmla="*/ 95 w 95"/>
                <a:gd name="T9" fmla="*/ 0 h 278"/>
                <a:gd name="T10" fmla="*/ 0 w 95"/>
                <a:gd name="T11" fmla="*/ 0 h 278"/>
                <a:gd name="T12" fmla="*/ 0 w 95"/>
                <a:gd name="T13" fmla="*/ 13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278">
                  <a:moveTo>
                    <a:pt x="0" y="130"/>
                  </a:moveTo>
                  <a:lnTo>
                    <a:pt x="24" y="278"/>
                  </a:lnTo>
                  <a:lnTo>
                    <a:pt x="74" y="278"/>
                  </a:lnTo>
                  <a:lnTo>
                    <a:pt x="95" y="13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69" name="Oval 68"/>
          <p:cNvSpPr/>
          <p:nvPr/>
        </p:nvSpPr>
        <p:spPr>
          <a:xfrm>
            <a:off x="5974251" y="4576546"/>
            <a:ext cx="546626" cy="547274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5973468" y="5608403"/>
            <a:ext cx="546626" cy="547274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71" name="Group 4"/>
          <p:cNvGrpSpPr>
            <a:grpSpLocks noChangeAspect="1"/>
          </p:cNvGrpSpPr>
          <p:nvPr/>
        </p:nvGrpSpPr>
        <p:grpSpPr bwMode="auto">
          <a:xfrm>
            <a:off x="6074054" y="4650864"/>
            <a:ext cx="345453" cy="377651"/>
            <a:chOff x="3343" y="1571"/>
            <a:chExt cx="1148" cy="1255"/>
          </a:xfrm>
          <a:solidFill>
            <a:schemeClr val="bg1"/>
          </a:solidFill>
        </p:grpSpPr>
        <p:sp>
          <p:nvSpPr>
            <p:cNvPr id="72" name="Freeform 5"/>
            <p:cNvSpPr>
              <a:spLocks/>
            </p:cNvSpPr>
            <p:nvPr/>
          </p:nvSpPr>
          <p:spPr bwMode="auto">
            <a:xfrm>
              <a:off x="3481" y="2374"/>
              <a:ext cx="211" cy="209"/>
            </a:xfrm>
            <a:custGeom>
              <a:avLst/>
              <a:gdLst>
                <a:gd name="T0" fmla="*/ 62 w 89"/>
                <a:gd name="T1" fmla="*/ 10 h 88"/>
                <a:gd name="T2" fmla="*/ 16 w 89"/>
                <a:gd name="T3" fmla="*/ 48 h 88"/>
                <a:gd name="T4" fmla="*/ 40 w 89"/>
                <a:gd name="T5" fmla="*/ 72 h 88"/>
                <a:gd name="T6" fmla="*/ 78 w 89"/>
                <a:gd name="T7" fmla="*/ 27 h 88"/>
                <a:gd name="T8" fmla="*/ 62 w 89"/>
                <a:gd name="T9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8">
                  <a:moveTo>
                    <a:pt x="62" y="10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0" y="62"/>
                    <a:pt x="27" y="88"/>
                    <a:pt x="40" y="72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89" y="14"/>
                    <a:pt x="74" y="0"/>
                    <a:pt x="6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6"/>
            <p:cNvSpPr>
              <a:spLocks/>
            </p:cNvSpPr>
            <p:nvPr/>
          </p:nvSpPr>
          <p:spPr bwMode="auto">
            <a:xfrm>
              <a:off x="3343" y="2103"/>
              <a:ext cx="228" cy="88"/>
            </a:xfrm>
            <a:custGeom>
              <a:avLst/>
              <a:gdLst>
                <a:gd name="T0" fmla="*/ 80 w 96"/>
                <a:gd name="T1" fmla="*/ 7 h 37"/>
                <a:gd name="T2" fmla="*/ 21 w 96"/>
                <a:gd name="T3" fmla="*/ 1 h 37"/>
                <a:gd name="T4" fmla="*/ 21 w 96"/>
                <a:gd name="T5" fmla="*/ 36 h 37"/>
                <a:gd name="T6" fmla="*/ 80 w 96"/>
                <a:gd name="T7" fmla="*/ 30 h 37"/>
                <a:gd name="T8" fmla="*/ 80 w 96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7">
                  <a:moveTo>
                    <a:pt x="80" y="7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0" y="0"/>
                    <a:pt x="0" y="37"/>
                    <a:pt x="21" y="36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96" y="29"/>
                    <a:pt x="96" y="8"/>
                    <a:pt x="8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7"/>
            <p:cNvSpPr>
              <a:spLocks/>
            </p:cNvSpPr>
            <p:nvPr/>
          </p:nvSpPr>
          <p:spPr bwMode="auto">
            <a:xfrm>
              <a:off x="3476" y="1709"/>
              <a:ext cx="211" cy="211"/>
            </a:xfrm>
            <a:custGeom>
              <a:avLst/>
              <a:gdLst>
                <a:gd name="T0" fmla="*/ 17 w 89"/>
                <a:gd name="T1" fmla="*/ 40 h 89"/>
                <a:gd name="T2" fmla="*/ 62 w 89"/>
                <a:gd name="T3" fmla="*/ 78 h 89"/>
                <a:gd name="T4" fmla="*/ 79 w 89"/>
                <a:gd name="T5" fmla="*/ 62 h 89"/>
                <a:gd name="T6" fmla="*/ 41 w 89"/>
                <a:gd name="T7" fmla="*/ 16 h 89"/>
                <a:gd name="T8" fmla="*/ 17 w 89"/>
                <a:gd name="T9" fmla="*/ 4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9">
                  <a:moveTo>
                    <a:pt x="17" y="40"/>
                  </a:moveTo>
                  <a:cubicBezTo>
                    <a:pt x="62" y="78"/>
                    <a:pt x="62" y="78"/>
                    <a:pt x="62" y="78"/>
                  </a:cubicBezTo>
                  <a:cubicBezTo>
                    <a:pt x="75" y="89"/>
                    <a:pt x="89" y="74"/>
                    <a:pt x="79" y="62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27" y="0"/>
                    <a:pt x="0" y="27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8"/>
            <p:cNvSpPr>
              <a:spLocks/>
            </p:cNvSpPr>
            <p:nvPr/>
          </p:nvSpPr>
          <p:spPr bwMode="auto">
            <a:xfrm>
              <a:off x="4146" y="1709"/>
              <a:ext cx="210" cy="211"/>
            </a:xfrm>
            <a:custGeom>
              <a:avLst/>
              <a:gdLst>
                <a:gd name="T0" fmla="*/ 27 w 88"/>
                <a:gd name="T1" fmla="*/ 78 h 89"/>
                <a:gd name="T2" fmla="*/ 72 w 88"/>
                <a:gd name="T3" fmla="*/ 40 h 89"/>
                <a:gd name="T4" fmla="*/ 48 w 88"/>
                <a:gd name="T5" fmla="*/ 16 h 89"/>
                <a:gd name="T6" fmla="*/ 10 w 88"/>
                <a:gd name="T7" fmla="*/ 62 h 89"/>
                <a:gd name="T8" fmla="*/ 27 w 88"/>
                <a:gd name="T9" fmla="*/ 7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9">
                  <a:moveTo>
                    <a:pt x="27" y="78"/>
                  </a:moveTo>
                  <a:cubicBezTo>
                    <a:pt x="72" y="40"/>
                    <a:pt x="72" y="40"/>
                    <a:pt x="72" y="40"/>
                  </a:cubicBezTo>
                  <a:cubicBezTo>
                    <a:pt x="88" y="27"/>
                    <a:pt x="62" y="0"/>
                    <a:pt x="48" y="16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0" y="74"/>
                    <a:pt x="14" y="89"/>
                    <a:pt x="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9"/>
            <p:cNvSpPr>
              <a:spLocks/>
            </p:cNvSpPr>
            <p:nvPr/>
          </p:nvSpPr>
          <p:spPr bwMode="auto">
            <a:xfrm>
              <a:off x="3875" y="1571"/>
              <a:ext cx="88" cy="228"/>
            </a:xfrm>
            <a:custGeom>
              <a:avLst/>
              <a:gdLst>
                <a:gd name="T0" fmla="*/ 7 w 37"/>
                <a:gd name="T1" fmla="*/ 80 h 96"/>
                <a:gd name="T2" fmla="*/ 30 w 37"/>
                <a:gd name="T3" fmla="*/ 80 h 96"/>
                <a:gd name="T4" fmla="*/ 36 w 37"/>
                <a:gd name="T5" fmla="*/ 21 h 96"/>
                <a:gd name="T6" fmla="*/ 1 w 37"/>
                <a:gd name="T7" fmla="*/ 21 h 96"/>
                <a:gd name="T8" fmla="*/ 7 w 37"/>
                <a:gd name="T9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96">
                  <a:moveTo>
                    <a:pt x="7" y="80"/>
                  </a:moveTo>
                  <a:cubicBezTo>
                    <a:pt x="8" y="96"/>
                    <a:pt x="29" y="96"/>
                    <a:pt x="30" y="8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0"/>
                    <a:pt x="0" y="0"/>
                    <a:pt x="1" y="21"/>
                  </a:cubicBezTo>
                  <a:lnTo>
                    <a:pt x="7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10"/>
            <p:cNvSpPr>
              <a:spLocks/>
            </p:cNvSpPr>
            <p:nvPr/>
          </p:nvSpPr>
          <p:spPr bwMode="auto">
            <a:xfrm>
              <a:off x="3787" y="2676"/>
              <a:ext cx="260" cy="150"/>
            </a:xfrm>
            <a:custGeom>
              <a:avLst/>
              <a:gdLst>
                <a:gd name="T0" fmla="*/ 97 w 109"/>
                <a:gd name="T1" fmla="*/ 0 h 63"/>
                <a:gd name="T2" fmla="*/ 12 w 109"/>
                <a:gd name="T3" fmla="*/ 0 h 63"/>
                <a:gd name="T4" fmla="*/ 0 w 109"/>
                <a:gd name="T5" fmla="*/ 13 h 63"/>
                <a:gd name="T6" fmla="*/ 4 w 109"/>
                <a:gd name="T7" fmla="*/ 22 h 63"/>
                <a:gd name="T8" fmla="*/ 0 w 109"/>
                <a:gd name="T9" fmla="*/ 32 h 63"/>
                <a:gd name="T10" fmla="*/ 12 w 109"/>
                <a:gd name="T11" fmla="*/ 44 h 63"/>
                <a:gd name="T12" fmla="*/ 22 w 109"/>
                <a:gd name="T13" fmla="*/ 44 h 63"/>
                <a:gd name="T14" fmla="*/ 20 w 109"/>
                <a:gd name="T15" fmla="*/ 51 h 63"/>
                <a:gd name="T16" fmla="*/ 33 w 109"/>
                <a:gd name="T17" fmla="*/ 63 h 63"/>
                <a:gd name="T18" fmla="*/ 76 w 109"/>
                <a:gd name="T19" fmla="*/ 63 h 63"/>
                <a:gd name="T20" fmla="*/ 88 w 109"/>
                <a:gd name="T21" fmla="*/ 51 h 63"/>
                <a:gd name="T22" fmla="*/ 87 w 109"/>
                <a:gd name="T23" fmla="*/ 44 h 63"/>
                <a:gd name="T24" fmla="*/ 97 w 109"/>
                <a:gd name="T25" fmla="*/ 44 h 63"/>
                <a:gd name="T26" fmla="*/ 109 w 109"/>
                <a:gd name="T27" fmla="*/ 32 h 63"/>
                <a:gd name="T28" fmla="*/ 105 w 109"/>
                <a:gd name="T29" fmla="*/ 22 h 63"/>
                <a:gd name="T30" fmla="*/ 109 w 109"/>
                <a:gd name="T31" fmla="*/ 13 h 63"/>
                <a:gd name="T32" fmla="*/ 97 w 10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63">
                  <a:moveTo>
                    <a:pt x="97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6"/>
                    <a:pt x="2" y="20"/>
                    <a:pt x="4" y="22"/>
                  </a:cubicBezTo>
                  <a:cubicBezTo>
                    <a:pt x="2" y="24"/>
                    <a:pt x="0" y="28"/>
                    <a:pt x="0" y="32"/>
                  </a:cubicBezTo>
                  <a:cubicBezTo>
                    <a:pt x="0" y="39"/>
                    <a:pt x="5" y="44"/>
                    <a:pt x="1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6"/>
                    <a:pt x="20" y="48"/>
                    <a:pt x="20" y="51"/>
                  </a:cubicBezTo>
                  <a:cubicBezTo>
                    <a:pt x="20" y="58"/>
                    <a:pt x="26" y="63"/>
                    <a:pt x="33" y="63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83" y="63"/>
                    <a:pt x="88" y="58"/>
                    <a:pt x="88" y="51"/>
                  </a:cubicBezTo>
                  <a:cubicBezTo>
                    <a:pt x="88" y="48"/>
                    <a:pt x="88" y="46"/>
                    <a:pt x="8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4" y="44"/>
                    <a:pt x="109" y="39"/>
                    <a:pt x="109" y="32"/>
                  </a:cubicBezTo>
                  <a:cubicBezTo>
                    <a:pt x="109" y="28"/>
                    <a:pt x="107" y="24"/>
                    <a:pt x="105" y="22"/>
                  </a:cubicBezTo>
                  <a:cubicBezTo>
                    <a:pt x="107" y="20"/>
                    <a:pt x="109" y="16"/>
                    <a:pt x="109" y="13"/>
                  </a:cubicBezTo>
                  <a:cubicBezTo>
                    <a:pt x="109" y="6"/>
                    <a:pt x="104" y="0"/>
                    <a:pt x="9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11"/>
            <p:cNvSpPr>
              <a:spLocks noEditPoints="1"/>
            </p:cNvSpPr>
            <p:nvPr/>
          </p:nvSpPr>
          <p:spPr bwMode="auto">
            <a:xfrm>
              <a:off x="3621" y="1844"/>
              <a:ext cx="592" cy="801"/>
            </a:xfrm>
            <a:custGeom>
              <a:avLst/>
              <a:gdLst>
                <a:gd name="T0" fmla="*/ 212 w 249"/>
                <a:gd name="T1" fmla="*/ 36 h 337"/>
                <a:gd name="T2" fmla="*/ 124 w 249"/>
                <a:gd name="T3" fmla="*/ 0 h 337"/>
                <a:gd name="T4" fmla="*/ 37 w 249"/>
                <a:gd name="T5" fmla="*/ 36 h 337"/>
                <a:gd name="T6" fmla="*/ 0 w 249"/>
                <a:gd name="T7" fmla="*/ 124 h 337"/>
                <a:gd name="T8" fmla="*/ 35 w 249"/>
                <a:gd name="T9" fmla="*/ 223 h 337"/>
                <a:gd name="T10" fmla="*/ 70 w 249"/>
                <a:gd name="T11" fmla="*/ 324 h 337"/>
                <a:gd name="T12" fmla="*/ 82 w 249"/>
                <a:gd name="T13" fmla="*/ 337 h 337"/>
                <a:gd name="T14" fmla="*/ 167 w 249"/>
                <a:gd name="T15" fmla="*/ 337 h 337"/>
                <a:gd name="T16" fmla="*/ 179 w 249"/>
                <a:gd name="T17" fmla="*/ 324 h 337"/>
                <a:gd name="T18" fmla="*/ 214 w 249"/>
                <a:gd name="T19" fmla="*/ 223 h 337"/>
                <a:gd name="T20" fmla="*/ 249 w 249"/>
                <a:gd name="T21" fmla="*/ 124 h 337"/>
                <a:gd name="T22" fmla="*/ 212 w 249"/>
                <a:gd name="T23" fmla="*/ 36 h 337"/>
                <a:gd name="T24" fmla="*/ 187 w 249"/>
                <a:gd name="T25" fmla="*/ 206 h 337"/>
                <a:gd name="T26" fmla="*/ 148 w 249"/>
                <a:gd name="T27" fmla="*/ 305 h 337"/>
                <a:gd name="T28" fmla="*/ 101 w 249"/>
                <a:gd name="T29" fmla="*/ 305 h 337"/>
                <a:gd name="T30" fmla="*/ 62 w 249"/>
                <a:gd name="T31" fmla="*/ 206 h 337"/>
                <a:gd name="T32" fmla="*/ 32 w 249"/>
                <a:gd name="T33" fmla="*/ 124 h 337"/>
                <a:gd name="T34" fmla="*/ 59 w 249"/>
                <a:gd name="T35" fmla="*/ 59 h 337"/>
                <a:gd name="T36" fmla="*/ 124 w 249"/>
                <a:gd name="T37" fmla="*/ 32 h 337"/>
                <a:gd name="T38" fmla="*/ 190 w 249"/>
                <a:gd name="T39" fmla="*/ 59 h 337"/>
                <a:gd name="T40" fmla="*/ 217 w 249"/>
                <a:gd name="T41" fmla="*/ 124 h 337"/>
                <a:gd name="T42" fmla="*/ 187 w 249"/>
                <a:gd name="T43" fmla="*/ 20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9" h="337">
                  <a:moveTo>
                    <a:pt x="212" y="36"/>
                  </a:moveTo>
                  <a:cubicBezTo>
                    <a:pt x="190" y="14"/>
                    <a:pt x="159" y="0"/>
                    <a:pt x="124" y="0"/>
                  </a:cubicBezTo>
                  <a:cubicBezTo>
                    <a:pt x="90" y="0"/>
                    <a:pt x="59" y="14"/>
                    <a:pt x="37" y="36"/>
                  </a:cubicBezTo>
                  <a:cubicBezTo>
                    <a:pt x="14" y="59"/>
                    <a:pt x="0" y="90"/>
                    <a:pt x="0" y="124"/>
                  </a:cubicBezTo>
                  <a:cubicBezTo>
                    <a:pt x="0" y="169"/>
                    <a:pt x="18" y="196"/>
                    <a:pt x="35" y="223"/>
                  </a:cubicBezTo>
                  <a:cubicBezTo>
                    <a:pt x="52" y="250"/>
                    <a:pt x="70" y="276"/>
                    <a:pt x="70" y="324"/>
                  </a:cubicBezTo>
                  <a:cubicBezTo>
                    <a:pt x="70" y="331"/>
                    <a:pt x="75" y="337"/>
                    <a:pt x="82" y="337"/>
                  </a:cubicBezTo>
                  <a:cubicBezTo>
                    <a:pt x="167" y="337"/>
                    <a:pt x="167" y="337"/>
                    <a:pt x="167" y="337"/>
                  </a:cubicBezTo>
                  <a:cubicBezTo>
                    <a:pt x="174" y="337"/>
                    <a:pt x="179" y="331"/>
                    <a:pt x="179" y="324"/>
                  </a:cubicBezTo>
                  <a:cubicBezTo>
                    <a:pt x="179" y="276"/>
                    <a:pt x="197" y="250"/>
                    <a:pt x="214" y="223"/>
                  </a:cubicBezTo>
                  <a:cubicBezTo>
                    <a:pt x="231" y="196"/>
                    <a:pt x="249" y="169"/>
                    <a:pt x="249" y="124"/>
                  </a:cubicBezTo>
                  <a:cubicBezTo>
                    <a:pt x="249" y="90"/>
                    <a:pt x="235" y="59"/>
                    <a:pt x="212" y="36"/>
                  </a:cubicBezTo>
                  <a:close/>
                  <a:moveTo>
                    <a:pt x="187" y="206"/>
                  </a:moveTo>
                  <a:cubicBezTo>
                    <a:pt x="165" y="240"/>
                    <a:pt x="152" y="265"/>
                    <a:pt x="148" y="305"/>
                  </a:cubicBezTo>
                  <a:cubicBezTo>
                    <a:pt x="101" y="305"/>
                    <a:pt x="101" y="305"/>
                    <a:pt x="101" y="305"/>
                  </a:cubicBezTo>
                  <a:cubicBezTo>
                    <a:pt x="97" y="265"/>
                    <a:pt x="84" y="240"/>
                    <a:pt x="62" y="206"/>
                  </a:cubicBezTo>
                  <a:cubicBezTo>
                    <a:pt x="44" y="179"/>
                    <a:pt x="32" y="158"/>
                    <a:pt x="32" y="124"/>
                  </a:cubicBezTo>
                  <a:cubicBezTo>
                    <a:pt x="32" y="99"/>
                    <a:pt x="42" y="76"/>
                    <a:pt x="59" y="59"/>
                  </a:cubicBezTo>
                  <a:cubicBezTo>
                    <a:pt x="77" y="41"/>
                    <a:pt x="100" y="32"/>
                    <a:pt x="124" y="32"/>
                  </a:cubicBezTo>
                  <a:cubicBezTo>
                    <a:pt x="149" y="32"/>
                    <a:pt x="172" y="41"/>
                    <a:pt x="190" y="59"/>
                  </a:cubicBezTo>
                  <a:cubicBezTo>
                    <a:pt x="207" y="76"/>
                    <a:pt x="217" y="99"/>
                    <a:pt x="217" y="124"/>
                  </a:cubicBezTo>
                  <a:cubicBezTo>
                    <a:pt x="217" y="158"/>
                    <a:pt x="205" y="179"/>
                    <a:pt x="187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Rectangle 12"/>
            <p:cNvSpPr>
              <a:spLocks noChangeArrowheads="1"/>
            </p:cNvSpPr>
            <p:nvPr/>
          </p:nvSpPr>
          <p:spPr bwMode="auto">
            <a:xfrm>
              <a:off x="3873" y="2331"/>
              <a:ext cx="88" cy="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13"/>
            <p:cNvSpPr>
              <a:spLocks/>
            </p:cNvSpPr>
            <p:nvPr/>
          </p:nvSpPr>
          <p:spPr bwMode="auto">
            <a:xfrm>
              <a:off x="4263" y="2103"/>
              <a:ext cx="228" cy="88"/>
            </a:xfrm>
            <a:custGeom>
              <a:avLst/>
              <a:gdLst>
                <a:gd name="T0" fmla="*/ 75 w 96"/>
                <a:gd name="T1" fmla="*/ 1 h 37"/>
                <a:gd name="T2" fmla="*/ 16 w 96"/>
                <a:gd name="T3" fmla="*/ 7 h 37"/>
                <a:gd name="T4" fmla="*/ 16 w 96"/>
                <a:gd name="T5" fmla="*/ 30 h 37"/>
                <a:gd name="T6" fmla="*/ 75 w 96"/>
                <a:gd name="T7" fmla="*/ 36 h 37"/>
                <a:gd name="T8" fmla="*/ 75 w 96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7">
                  <a:moveTo>
                    <a:pt x="75" y="1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0" y="8"/>
                    <a:pt x="0" y="29"/>
                    <a:pt x="16" y="30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96" y="37"/>
                    <a:pt x="96" y="0"/>
                    <a:pt x="7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14"/>
            <p:cNvSpPr>
              <a:spLocks/>
            </p:cNvSpPr>
            <p:nvPr/>
          </p:nvSpPr>
          <p:spPr bwMode="auto">
            <a:xfrm>
              <a:off x="4142" y="2374"/>
              <a:ext cx="211" cy="209"/>
            </a:xfrm>
            <a:custGeom>
              <a:avLst/>
              <a:gdLst>
                <a:gd name="T0" fmla="*/ 73 w 89"/>
                <a:gd name="T1" fmla="*/ 48 h 88"/>
                <a:gd name="T2" fmla="*/ 27 w 89"/>
                <a:gd name="T3" fmla="*/ 10 h 88"/>
                <a:gd name="T4" fmla="*/ 11 w 89"/>
                <a:gd name="T5" fmla="*/ 27 h 88"/>
                <a:gd name="T6" fmla="*/ 49 w 89"/>
                <a:gd name="T7" fmla="*/ 72 h 88"/>
                <a:gd name="T8" fmla="*/ 73 w 89"/>
                <a:gd name="T9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8">
                  <a:moveTo>
                    <a:pt x="73" y="48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15" y="0"/>
                    <a:pt x="0" y="14"/>
                    <a:pt x="11" y="27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62" y="88"/>
                    <a:pt x="89" y="62"/>
                    <a:pt x="7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15"/>
            <p:cNvSpPr>
              <a:spLocks/>
            </p:cNvSpPr>
            <p:nvPr/>
          </p:nvSpPr>
          <p:spPr bwMode="auto">
            <a:xfrm>
              <a:off x="3868" y="1992"/>
              <a:ext cx="95" cy="278"/>
            </a:xfrm>
            <a:custGeom>
              <a:avLst/>
              <a:gdLst>
                <a:gd name="T0" fmla="*/ 0 w 95"/>
                <a:gd name="T1" fmla="*/ 130 h 278"/>
                <a:gd name="T2" fmla="*/ 24 w 95"/>
                <a:gd name="T3" fmla="*/ 278 h 278"/>
                <a:gd name="T4" fmla="*/ 74 w 95"/>
                <a:gd name="T5" fmla="*/ 278 h 278"/>
                <a:gd name="T6" fmla="*/ 95 w 95"/>
                <a:gd name="T7" fmla="*/ 130 h 278"/>
                <a:gd name="T8" fmla="*/ 95 w 95"/>
                <a:gd name="T9" fmla="*/ 0 h 278"/>
                <a:gd name="T10" fmla="*/ 0 w 95"/>
                <a:gd name="T11" fmla="*/ 0 h 278"/>
                <a:gd name="T12" fmla="*/ 0 w 95"/>
                <a:gd name="T13" fmla="*/ 13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278">
                  <a:moveTo>
                    <a:pt x="0" y="130"/>
                  </a:moveTo>
                  <a:lnTo>
                    <a:pt x="24" y="278"/>
                  </a:lnTo>
                  <a:lnTo>
                    <a:pt x="74" y="278"/>
                  </a:lnTo>
                  <a:lnTo>
                    <a:pt x="95" y="13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3" name="Group 4"/>
          <p:cNvGrpSpPr>
            <a:grpSpLocks noChangeAspect="1"/>
          </p:cNvGrpSpPr>
          <p:nvPr/>
        </p:nvGrpSpPr>
        <p:grpSpPr bwMode="auto">
          <a:xfrm>
            <a:off x="6074054" y="5693214"/>
            <a:ext cx="345453" cy="377651"/>
            <a:chOff x="3343" y="1571"/>
            <a:chExt cx="1148" cy="1255"/>
          </a:xfrm>
          <a:solidFill>
            <a:schemeClr val="bg1"/>
          </a:solidFill>
        </p:grpSpPr>
        <p:sp>
          <p:nvSpPr>
            <p:cNvPr id="84" name="Freeform 5"/>
            <p:cNvSpPr>
              <a:spLocks/>
            </p:cNvSpPr>
            <p:nvPr/>
          </p:nvSpPr>
          <p:spPr bwMode="auto">
            <a:xfrm>
              <a:off x="3481" y="2374"/>
              <a:ext cx="211" cy="209"/>
            </a:xfrm>
            <a:custGeom>
              <a:avLst/>
              <a:gdLst>
                <a:gd name="T0" fmla="*/ 62 w 89"/>
                <a:gd name="T1" fmla="*/ 10 h 88"/>
                <a:gd name="T2" fmla="*/ 16 w 89"/>
                <a:gd name="T3" fmla="*/ 48 h 88"/>
                <a:gd name="T4" fmla="*/ 40 w 89"/>
                <a:gd name="T5" fmla="*/ 72 h 88"/>
                <a:gd name="T6" fmla="*/ 78 w 89"/>
                <a:gd name="T7" fmla="*/ 27 h 88"/>
                <a:gd name="T8" fmla="*/ 62 w 89"/>
                <a:gd name="T9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8">
                  <a:moveTo>
                    <a:pt x="62" y="10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0" y="62"/>
                    <a:pt x="27" y="88"/>
                    <a:pt x="40" y="72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89" y="14"/>
                    <a:pt x="74" y="0"/>
                    <a:pt x="6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6"/>
            <p:cNvSpPr>
              <a:spLocks/>
            </p:cNvSpPr>
            <p:nvPr/>
          </p:nvSpPr>
          <p:spPr bwMode="auto">
            <a:xfrm>
              <a:off x="3343" y="2103"/>
              <a:ext cx="228" cy="88"/>
            </a:xfrm>
            <a:custGeom>
              <a:avLst/>
              <a:gdLst>
                <a:gd name="T0" fmla="*/ 80 w 96"/>
                <a:gd name="T1" fmla="*/ 7 h 37"/>
                <a:gd name="T2" fmla="*/ 21 w 96"/>
                <a:gd name="T3" fmla="*/ 1 h 37"/>
                <a:gd name="T4" fmla="*/ 21 w 96"/>
                <a:gd name="T5" fmla="*/ 36 h 37"/>
                <a:gd name="T6" fmla="*/ 80 w 96"/>
                <a:gd name="T7" fmla="*/ 30 h 37"/>
                <a:gd name="T8" fmla="*/ 80 w 96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7">
                  <a:moveTo>
                    <a:pt x="80" y="7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0" y="0"/>
                    <a:pt x="0" y="37"/>
                    <a:pt x="21" y="36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96" y="29"/>
                    <a:pt x="96" y="8"/>
                    <a:pt x="8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7"/>
            <p:cNvSpPr>
              <a:spLocks/>
            </p:cNvSpPr>
            <p:nvPr/>
          </p:nvSpPr>
          <p:spPr bwMode="auto">
            <a:xfrm>
              <a:off x="3476" y="1709"/>
              <a:ext cx="211" cy="211"/>
            </a:xfrm>
            <a:custGeom>
              <a:avLst/>
              <a:gdLst>
                <a:gd name="T0" fmla="*/ 17 w 89"/>
                <a:gd name="T1" fmla="*/ 40 h 89"/>
                <a:gd name="T2" fmla="*/ 62 w 89"/>
                <a:gd name="T3" fmla="*/ 78 h 89"/>
                <a:gd name="T4" fmla="*/ 79 w 89"/>
                <a:gd name="T5" fmla="*/ 62 h 89"/>
                <a:gd name="T6" fmla="*/ 41 w 89"/>
                <a:gd name="T7" fmla="*/ 16 h 89"/>
                <a:gd name="T8" fmla="*/ 17 w 89"/>
                <a:gd name="T9" fmla="*/ 4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9">
                  <a:moveTo>
                    <a:pt x="17" y="40"/>
                  </a:moveTo>
                  <a:cubicBezTo>
                    <a:pt x="62" y="78"/>
                    <a:pt x="62" y="78"/>
                    <a:pt x="62" y="78"/>
                  </a:cubicBezTo>
                  <a:cubicBezTo>
                    <a:pt x="75" y="89"/>
                    <a:pt x="89" y="74"/>
                    <a:pt x="79" y="62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27" y="0"/>
                    <a:pt x="0" y="27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8"/>
            <p:cNvSpPr>
              <a:spLocks/>
            </p:cNvSpPr>
            <p:nvPr/>
          </p:nvSpPr>
          <p:spPr bwMode="auto">
            <a:xfrm>
              <a:off x="4146" y="1709"/>
              <a:ext cx="210" cy="211"/>
            </a:xfrm>
            <a:custGeom>
              <a:avLst/>
              <a:gdLst>
                <a:gd name="T0" fmla="*/ 27 w 88"/>
                <a:gd name="T1" fmla="*/ 78 h 89"/>
                <a:gd name="T2" fmla="*/ 72 w 88"/>
                <a:gd name="T3" fmla="*/ 40 h 89"/>
                <a:gd name="T4" fmla="*/ 48 w 88"/>
                <a:gd name="T5" fmla="*/ 16 h 89"/>
                <a:gd name="T6" fmla="*/ 10 w 88"/>
                <a:gd name="T7" fmla="*/ 62 h 89"/>
                <a:gd name="T8" fmla="*/ 27 w 88"/>
                <a:gd name="T9" fmla="*/ 7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9">
                  <a:moveTo>
                    <a:pt x="27" y="78"/>
                  </a:moveTo>
                  <a:cubicBezTo>
                    <a:pt x="72" y="40"/>
                    <a:pt x="72" y="40"/>
                    <a:pt x="72" y="40"/>
                  </a:cubicBezTo>
                  <a:cubicBezTo>
                    <a:pt x="88" y="27"/>
                    <a:pt x="62" y="0"/>
                    <a:pt x="48" y="16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0" y="74"/>
                    <a:pt x="14" y="89"/>
                    <a:pt x="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9"/>
            <p:cNvSpPr>
              <a:spLocks/>
            </p:cNvSpPr>
            <p:nvPr/>
          </p:nvSpPr>
          <p:spPr bwMode="auto">
            <a:xfrm>
              <a:off x="3875" y="1571"/>
              <a:ext cx="88" cy="228"/>
            </a:xfrm>
            <a:custGeom>
              <a:avLst/>
              <a:gdLst>
                <a:gd name="T0" fmla="*/ 7 w 37"/>
                <a:gd name="T1" fmla="*/ 80 h 96"/>
                <a:gd name="T2" fmla="*/ 30 w 37"/>
                <a:gd name="T3" fmla="*/ 80 h 96"/>
                <a:gd name="T4" fmla="*/ 36 w 37"/>
                <a:gd name="T5" fmla="*/ 21 h 96"/>
                <a:gd name="T6" fmla="*/ 1 w 37"/>
                <a:gd name="T7" fmla="*/ 21 h 96"/>
                <a:gd name="T8" fmla="*/ 7 w 37"/>
                <a:gd name="T9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96">
                  <a:moveTo>
                    <a:pt x="7" y="80"/>
                  </a:moveTo>
                  <a:cubicBezTo>
                    <a:pt x="8" y="96"/>
                    <a:pt x="29" y="96"/>
                    <a:pt x="30" y="8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0"/>
                    <a:pt x="0" y="0"/>
                    <a:pt x="1" y="21"/>
                  </a:cubicBezTo>
                  <a:lnTo>
                    <a:pt x="7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10"/>
            <p:cNvSpPr>
              <a:spLocks/>
            </p:cNvSpPr>
            <p:nvPr/>
          </p:nvSpPr>
          <p:spPr bwMode="auto">
            <a:xfrm>
              <a:off x="3787" y="2676"/>
              <a:ext cx="260" cy="150"/>
            </a:xfrm>
            <a:custGeom>
              <a:avLst/>
              <a:gdLst>
                <a:gd name="T0" fmla="*/ 97 w 109"/>
                <a:gd name="T1" fmla="*/ 0 h 63"/>
                <a:gd name="T2" fmla="*/ 12 w 109"/>
                <a:gd name="T3" fmla="*/ 0 h 63"/>
                <a:gd name="T4" fmla="*/ 0 w 109"/>
                <a:gd name="T5" fmla="*/ 13 h 63"/>
                <a:gd name="T6" fmla="*/ 4 w 109"/>
                <a:gd name="T7" fmla="*/ 22 h 63"/>
                <a:gd name="T8" fmla="*/ 0 w 109"/>
                <a:gd name="T9" fmla="*/ 32 h 63"/>
                <a:gd name="T10" fmla="*/ 12 w 109"/>
                <a:gd name="T11" fmla="*/ 44 h 63"/>
                <a:gd name="T12" fmla="*/ 22 w 109"/>
                <a:gd name="T13" fmla="*/ 44 h 63"/>
                <a:gd name="T14" fmla="*/ 20 w 109"/>
                <a:gd name="T15" fmla="*/ 51 h 63"/>
                <a:gd name="T16" fmla="*/ 33 w 109"/>
                <a:gd name="T17" fmla="*/ 63 h 63"/>
                <a:gd name="T18" fmla="*/ 76 w 109"/>
                <a:gd name="T19" fmla="*/ 63 h 63"/>
                <a:gd name="T20" fmla="*/ 88 w 109"/>
                <a:gd name="T21" fmla="*/ 51 h 63"/>
                <a:gd name="T22" fmla="*/ 87 w 109"/>
                <a:gd name="T23" fmla="*/ 44 h 63"/>
                <a:gd name="T24" fmla="*/ 97 w 109"/>
                <a:gd name="T25" fmla="*/ 44 h 63"/>
                <a:gd name="T26" fmla="*/ 109 w 109"/>
                <a:gd name="T27" fmla="*/ 32 h 63"/>
                <a:gd name="T28" fmla="*/ 105 w 109"/>
                <a:gd name="T29" fmla="*/ 22 h 63"/>
                <a:gd name="T30" fmla="*/ 109 w 109"/>
                <a:gd name="T31" fmla="*/ 13 h 63"/>
                <a:gd name="T32" fmla="*/ 97 w 10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63">
                  <a:moveTo>
                    <a:pt x="97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6"/>
                    <a:pt x="2" y="20"/>
                    <a:pt x="4" y="22"/>
                  </a:cubicBezTo>
                  <a:cubicBezTo>
                    <a:pt x="2" y="24"/>
                    <a:pt x="0" y="28"/>
                    <a:pt x="0" y="32"/>
                  </a:cubicBezTo>
                  <a:cubicBezTo>
                    <a:pt x="0" y="39"/>
                    <a:pt x="5" y="44"/>
                    <a:pt x="1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6"/>
                    <a:pt x="20" y="48"/>
                    <a:pt x="20" y="51"/>
                  </a:cubicBezTo>
                  <a:cubicBezTo>
                    <a:pt x="20" y="58"/>
                    <a:pt x="26" y="63"/>
                    <a:pt x="33" y="63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83" y="63"/>
                    <a:pt x="88" y="58"/>
                    <a:pt x="88" y="51"/>
                  </a:cubicBezTo>
                  <a:cubicBezTo>
                    <a:pt x="88" y="48"/>
                    <a:pt x="88" y="46"/>
                    <a:pt x="8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4" y="44"/>
                    <a:pt x="109" y="39"/>
                    <a:pt x="109" y="32"/>
                  </a:cubicBezTo>
                  <a:cubicBezTo>
                    <a:pt x="109" y="28"/>
                    <a:pt x="107" y="24"/>
                    <a:pt x="105" y="22"/>
                  </a:cubicBezTo>
                  <a:cubicBezTo>
                    <a:pt x="107" y="20"/>
                    <a:pt x="109" y="16"/>
                    <a:pt x="109" y="13"/>
                  </a:cubicBezTo>
                  <a:cubicBezTo>
                    <a:pt x="109" y="6"/>
                    <a:pt x="104" y="0"/>
                    <a:pt x="9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11"/>
            <p:cNvSpPr>
              <a:spLocks noEditPoints="1"/>
            </p:cNvSpPr>
            <p:nvPr/>
          </p:nvSpPr>
          <p:spPr bwMode="auto">
            <a:xfrm>
              <a:off x="3621" y="1844"/>
              <a:ext cx="592" cy="801"/>
            </a:xfrm>
            <a:custGeom>
              <a:avLst/>
              <a:gdLst>
                <a:gd name="T0" fmla="*/ 212 w 249"/>
                <a:gd name="T1" fmla="*/ 36 h 337"/>
                <a:gd name="T2" fmla="*/ 124 w 249"/>
                <a:gd name="T3" fmla="*/ 0 h 337"/>
                <a:gd name="T4" fmla="*/ 37 w 249"/>
                <a:gd name="T5" fmla="*/ 36 h 337"/>
                <a:gd name="T6" fmla="*/ 0 w 249"/>
                <a:gd name="T7" fmla="*/ 124 h 337"/>
                <a:gd name="T8" fmla="*/ 35 w 249"/>
                <a:gd name="T9" fmla="*/ 223 h 337"/>
                <a:gd name="T10" fmla="*/ 70 w 249"/>
                <a:gd name="T11" fmla="*/ 324 h 337"/>
                <a:gd name="T12" fmla="*/ 82 w 249"/>
                <a:gd name="T13" fmla="*/ 337 h 337"/>
                <a:gd name="T14" fmla="*/ 167 w 249"/>
                <a:gd name="T15" fmla="*/ 337 h 337"/>
                <a:gd name="T16" fmla="*/ 179 w 249"/>
                <a:gd name="T17" fmla="*/ 324 h 337"/>
                <a:gd name="T18" fmla="*/ 214 w 249"/>
                <a:gd name="T19" fmla="*/ 223 h 337"/>
                <a:gd name="T20" fmla="*/ 249 w 249"/>
                <a:gd name="T21" fmla="*/ 124 h 337"/>
                <a:gd name="T22" fmla="*/ 212 w 249"/>
                <a:gd name="T23" fmla="*/ 36 h 337"/>
                <a:gd name="T24" fmla="*/ 187 w 249"/>
                <a:gd name="T25" fmla="*/ 206 h 337"/>
                <a:gd name="T26" fmla="*/ 148 w 249"/>
                <a:gd name="T27" fmla="*/ 305 h 337"/>
                <a:gd name="T28" fmla="*/ 101 w 249"/>
                <a:gd name="T29" fmla="*/ 305 h 337"/>
                <a:gd name="T30" fmla="*/ 62 w 249"/>
                <a:gd name="T31" fmla="*/ 206 h 337"/>
                <a:gd name="T32" fmla="*/ 32 w 249"/>
                <a:gd name="T33" fmla="*/ 124 h 337"/>
                <a:gd name="T34" fmla="*/ 59 w 249"/>
                <a:gd name="T35" fmla="*/ 59 h 337"/>
                <a:gd name="T36" fmla="*/ 124 w 249"/>
                <a:gd name="T37" fmla="*/ 32 h 337"/>
                <a:gd name="T38" fmla="*/ 190 w 249"/>
                <a:gd name="T39" fmla="*/ 59 h 337"/>
                <a:gd name="T40" fmla="*/ 217 w 249"/>
                <a:gd name="T41" fmla="*/ 124 h 337"/>
                <a:gd name="T42" fmla="*/ 187 w 249"/>
                <a:gd name="T43" fmla="*/ 20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9" h="337">
                  <a:moveTo>
                    <a:pt x="212" y="36"/>
                  </a:moveTo>
                  <a:cubicBezTo>
                    <a:pt x="190" y="14"/>
                    <a:pt x="159" y="0"/>
                    <a:pt x="124" y="0"/>
                  </a:cubicBezTo>
                  <a:cubicBezTo>
                    <a:pt x="90" y="0"/>
                    <a:pt x="59" y="14"/>
                    <a:pt x="37" y="36"/>
                  </a:cubicBezTo>
                  <a:cubicBezTo>
                    <a:pt x="14" y="59"/>
                    <a:pt x="0" y="90"/>
                    <a:pt x="0" y="124"/>
                  </a:cubicBezTo>
                  <a:cubicBezTo>
                    <a:pt x="0" y="169"/>
                    <a:pt x="18" y="196"/>
                    <a:pt x="35" y="223"/>
                  </a:cubicBezTo>
                  <a:cubicBezTo>
                    <a:pt x="52" y="250"/>
                    <a:pt x="70" y="276"/>
                    <a:pt x="70" y="324"/>
                  </a:cubicBezTo>
                  <a:cubicBezTo>
                    <a:pt x="70" y="331"/>
                    <a:pt x="75" y="337"/>
                    <a:pt x="82" y="337"/>
                  </a:cubicBezTo>
                  <a:cubicBezTo>
                    <a:pt x="167" y="337"/>
                    <a:pt x="167" y="337"/>
                    <a:pt x="167" y="337"/>
                  </a:cubicBezTo>
                  <a:cubicBezTo>
                    <a:pt x="174" y="337"/>
                    <a:pt x="179" y="331"/>
                    <a:pt x="179" y="324"/>
                  </a:cubicBezTo>
                  <a:cubicBezTo>
                    <a:pt x="179" y="276"/>
                    <a:pt x="197" y="250"/>
                    <a:pt x="214" y="223"/>
                  </a:cubicBezTo>
                  <a:cubicBezTo>
                    <a:pt x="231" y="196"/>
                    <a:pt x="249" y="169"/>
                    <a:pt x="249" y="124"/>
                  </a:cubicBezTo>
                  <a:cubicBezTo>
                    <a:pt x="249" y="90"/>
                    <a:pt x="235" y="59"/>
                    <a:pt x="212" y="36"/>
                  </a:cubicBezTo>
                  <a:close/>
                  <a:moveTo>
                    <a:pt x="187" y="206"/>
                  </a:moveTo>
                  <a:cubicBezTo>
                    <a:pt x="165" y="240"/>
                    <a:pt x="152" y="265"/>
                    <a:pt x="148" y="305"/>
                  </a:cubicBezTo>
                  <a:cubicBezTo>
                    <a:pt x="101" y="305"/>
                    <a:pt x="101" y="305"/>
                    <a:pt x="101" y="305"/>
                  </a:cubicBezTo>
                  <a:cubicBezTo>
                    <a:pt x="97" y="265"/>
                    <a:pt x="84" y="240"/>
                    <a:pt x="62" y="206"/>
                  </a:cubicBezTo>
                  <a:cubicBezTo>
                    <a:pt x="44" y="179"/>
                    <a:pt x="32" y="158"/>
                    <a:pt x="32" y="124"/>
                  </a:cubicBezTo>
                  <a:cubicBezTo>
                    <a:pt x="32" y="99"/>
                    <a:pt x="42" y="76"/>
                    <a:pt x="59" y="59"/>
                  </a:cubicBezTo>
                  <a:cubicBezTo>
                    <a:pt x="77" y="41"/>
                    <a:pt x="100" y="32"/>
                    <a:pt x="124" y="32"/>
                  </a:cubicBezTo>
                  <a:cubicBezTo>
                    <a:pt x="149" y="32"/>
                    <a:pt x="172" y="41"/>
                    <a:pt x="190" y="59"/>
                  </a:cubicBezTo>
                  <a:cubicBezTo>
                    <a:pt x="207" y="76"/>
                    <a:pt x="217" y="99"/>
                    <a:pt x="217" y="124"/>
                  </a:cubicBezTo>
                  <a:cubicBezTo>
                    <a:pt x="217" y="158"/>
                    <a:pt x="205" y="179"/>
                    <a:pt x="187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Rectangle 12"/>
            <p:cNvSpPr>
              <a:spLocks noChangeArrowheads="1"/>
            </p:cNvSpPr>
            <p:nvPr/>
          </p:nvSpPr>
          <p:spPr bwMode="auto">
            <a:xfrm>
              <a:off x="3873" y="2331"/>
              <a:ext cx="88" cy="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13"/>
            <p:cNvSpPr>
              <a:spLocks/>
            </p:cNvSpPr>
            <p:nvPr/>
          </p:nvSpPr>
          <p:spPr bwMode="auto">
            <a:xfrm>
              <a:off x="4263" y="2103"/>
              <a:ext cx="228" cy="88"/>
            </a:xfrm>
            <a:custGeom>
              <a:avLst/>
              <a:gdLst>
                <a:gd name="T0" fmla="*/ 75 w 96"/>
                <a:gd name="T1" fmla="*/ 1 h 37"/>
                <a:gd name="T2" fmla="*/ 16 w 96"/>
                <a:gd name="T3" fmla="*/ 7 h 37"/>
                <a:gd name="T4" fmla="*/ 16 w 96"/>
                <a:gd name="T5" fmla="*/ 30 h 37"/>
                <a:gd name="T6" fmla="*/ 75 w 96"/>
                <a:gd name="T7" fmla="*/ 36 h 37"/>
                <a:gd name="T8" fmla="*/ 75 w 96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7">
                  <a:moveTo>
                    <a:pt x="75" y="1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0" y="8"/>
                    <a:pt x="0" y="29"/>
                    <a:pt x="16" y="30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96" y="37"/>
                    <a:pt x="96" y="0"/>
                    <a:pt x="7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14"/>
            <p:cNvSpPr>
              <a:spLocks/>
            </p:cNvSpPr>
            <p:nvPr/>
          </p:nvSpPr>
          <p:spPr bwMode="auto">
            <a:xfrm>
              <a:off x="4142" y="2374"/>
              <a:ext cx="211" cy="209"/>
            </a:xfrm>
            <a:custGeom>
              <a:avLst/>
              <a:gdLst>
                <a:gd name="T0" fmla="*/ 73 w 89"/>
                <a:gd name="T1" fmla="*/ 48 h 88"/>
                <a:gd name="T2" fmla="*/ 27 w 89"/>
                <a:gd name="T3" fmla="*/ 10 h 88"/>
                <a:gd name="T4" fmla="*/ 11 w 89"/>
                <a:gd name="T5" fmla="*/ 27 h 88"/>
                <a:gd name="T6" fmla="*/ 49 w 89"/>
                <a:gd name="T7" fmla="*/ 72 h 88"/>
                <a:gd name="T8" fmla="*/ 73 w 89"/>
                <a:gd name="T9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8">
                  <a:moveTo>
                    <a:pt x="73" y="48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15" y="0"/>
                    <a:pt x="0" y="14"/>
                    <a:pt x="11" y="27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62" y="88"/>
                    <a:pt x="89" y="62"/>
                    <a:pt x="7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15"/>
            <p:cNvSpPr>
              <a:spLocks/>
            </p:cNvSpPr>
            <p:nvPr/>
          </p:nvSpPr>
          <p:spPr bwMode="auto">
            <a:xfrm>
              <a:off x="3868" y="1992"/>
              <a:ext cx="95" cy="278"/>
            </a:xfrm>
            <a:custGeom>
              <a:avLst/>
              <a:gdLst>
                <a:gd name="T0" fmla="*/ 0 w 95"/>
                <a:gd name="T1" fmla="*/ 130 h 278"/>
                <a:gd name="T2" fmla="*/ 24 w 95"/>
                <a:gd name="T3" fmla="*/ 278 h 278"/>
                <a:gd name="T4" fmla="*/ 74 w 95"/>
                <a:gd name="T5" fmla="*/ 278 h 278"/>
                <a:gd name="T6" fmla="*/ 95 w 95"/>
                <a:gd name="T7" fmla="*/ 130 h 278"/>
                <a:gd name="T8" fmla="*/ 95 w 95"/>
                <a:gd name="T9" fmla="*/ 0 h 278"/>
                <a:gd name="T10" fmla="*/ 0 w 95"/>
                <a:gd name="T11" fmla="*/ 0 h 278"/>
                <a:gd name="T12" fmla="*/ 0 w 95"/>
                <a:gd name="T13" fmla="*/ 13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278">
                  <a:moveTo>
                    <a:pt x="0" y="130"/>
                  </a:moveTo>
                  <a:lnTo>
                    <a:pt x="24" y="278"/>
                  </a:lnTo>
                  <a:lnTo>
                    <a:pt x="74" y="278"/>
                  </a:lnTo>
                  <a:lnTo>
                    <a:pt x="95" y="13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67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49070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438043" cy="6994525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-1" y="2125664"/>
            <a:ext cx="12436476" cy="4872666"/>
          </a:xfrm>
          <a:prstGeom prst="rect">
            <a:avLst/>
          </a:prstGeom>
          <a:gradFill>
            <a:gsLst>
              <a:gs pos="0">
                <a:schemeClr val="bg1">
                  <a:alpha val="76000"/>
                </a:schemeClr>
              </a:gs>
              <a:gs pos="100000">
                <a:srgbClr val="F8F8F8"/>
              </a:gs>
            </a:gsLst>
            <a:lin ang="10800000" scaled="1"/>
          </a:gra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0"/>
          </p:nvPr>
        </p:nvSpPr>
        <p:spPr>
          <a:xfrm>
            <a:off x="477945" y="3036365"/>
            <a:ext cx="11501330" cy="861774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AU" sz="2200" dirty="0">
                <a:latin typeface="+mn-lt"/>
              </a:rPr>
              <a:t>Federation enables Accenture to communicate with clients and business partners </a:t>
            </a:r>
            <a:br>
              <a:rPr lang="en-AU" sz="2200" dirty="0">
                <a:latin typeface="+mn-lt"/>
              </a:rPr>
            </a:br>
            <a:r>
              <a:rPr lang="en-AU" sz="2200" dirty="0">
                <a:latin typeface="+mn-lt"/>
              </a:rPr>
              <a:t>easily and securely over the Skype for Business platform</a:t>
            </a:r>
          </a:p>
        </p:txBody>
      </p:sp>
      <p:sp>
        <p:nvSpPr>
          <p:cNvPr id="14" name="Content Placeholder 4"/>
          <p:cNvSpPr txBox="1">
            <a:spLocks/>
          </p:cNvSpPr>
          <p:nvPr/>
        </p:nvSpPr>
        <p:spPr>
          <a:xfrm>
            <a:off x="1839817" y="4867232"/>
            <a:ext cx="3944040" cy="659311"/>
          </a:xfrm>
          <a:prstGeom prst="rect">
            <a:avLst/>
          </a:prstGeom>
        </p:spPr>
        <p:txBody>
          <a:bodyPr vert="horz" lIns="0" tIns="62148" rIns="0" bIns="62148" rtlCol="0">
            <a:noAutofit/>
          </a:bodyPr>
          <a:lstStyle>
            <a:lvl1pPr marL="182563" indent="-18256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1pPr>
            <a:lvl2pPr marL="449263" indent="-26670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2pPr>
            <a:lvl3pPr marL="625475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tabLst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3pPr>
            <a:lvl4pPr marL="898525" indent="-27305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4pPr>
            <a:lvl5pPr marL="1074738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5pPr>
            <a:lvl6pPr marL="335221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1707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200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069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AU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Enhanced cross-company collaboration through use of IM, audio, video and desktop sharing</a:t>
            </a: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477945" y="2398903"/>
            <a:ext cx="11501330" cy="601702"/>
          </a:xfrm>
          <a:prstGeom prst="rect">
            <a:avLst/>
          </a:prstGeom>
        </p:spPr>
        <p:txBody>
          <a:bodyPr vert="horz" wrap="square" lIns="0" tIns="0" rIns="0" bIns="36000" rtlCol="0" anchor="ctr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0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Accenture is federated on Skype for Business with </a:t>
            </a:r>
            <a:r>
              <a:rPr kumimoji="0" lang="en-AU" sz="3000" b="1" i="0" u="none" strike="noStrike" kern="1200" cap="none" spc="-102" normalizeH="0" baseline="0" noProof="0" dirty="0">
                <a:ln w="3175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more than 800 clients</a:t>
            </a:r>
            <a:endParaRPr kumimoji="0" lang="en-US" sz="3000" b="1" i="0" u="none" strike="noStrike" kern="1200" cap="none" spc="-102" normalizeH="0" baseline="0" noProof="0" dirty="0">
              <a:ln w="3175">
                <a:noFill/>
              </a:ln>
              <a:solidFill>
                <a:schemeClr val="accent1"/>
              </a:solidFill>
              <a:effectLst/>
              <a:uLnTx/>
              <a:uFillTx/>
              <a:latin typeface="+mn-lt"/>
              <a:ea typeface="+mn-ea"/>
              <a:cs typeface="Segoe UI" pitchFamily="34" charset="0"/>
            </a:endParaRPr>
          </a:p>
        </p:txBody>
      </p:sp>
      <p:sp>
        <p:nvSpPr>
          <p:cNvPr id="16" name="Content Placeholder 4"/>
          <p:cNvSpPr txBox="1">
            <a:spLocks/>
          </p:cNvSpPr>
          <p:nvPr/>
        </p:nvSpPr>
        <p:spPr>
          <a:xfrm>
            <a:off x="7678756" y="4867232"/>
            <a:ext cx="4300519" cy="616004"/>
          </a:xfrm>
          <a:prstGeom prst="rect">
            <a:avLst/>
          </a:prstGeom>
        </p:spPr>
        <p:txBody>
          <a:bodyPr vert="horz" lIns="0" tIns="62148" rIns="0" bIns="62148" rtlCol="0">
            <a:noAutofit/>
          </a:bodyPr>
          <a:lstStyle>
            <a:lvl1pPr marL="182563" indent="-18256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1pPr>
            <a:lvl2pPr marL="449263" indent="-26670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2pPr>
            <a:lvl3pPr marL="625475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tabLst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3pPr>
            <a:lvl4pPr marL="898525" indent="-273050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4pPr>
            <a:lvl5pPr marL="1074738" indent="-176213" algn="l" rtl="0" eaLnBrk="1" fontAlgn="base" hangingPunct="1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5pPr>
            <a:lvl6pPr marL="335221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1707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200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0693" indent="-304747" algn="l" defTabSz="121898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AU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Cost savings resulting from reduced phone charges and less reliance on third-party conferencing</a:t>
            </a:r>
          </a:p>
        </p:txBody>
      </p:sp>
      <p:sp>
        <p:nvSpPr>
          <p:cNvPr id="13" name="Oval 12"/>
          <p:cNvSpPr/>
          <p:nvPr/>
        </p:nvSpPr>
        <p:spPr>
          <a:xfrm>
            <a:off x="477943" y="4758863"/>
            <a:ext cx="1186416" cy="1187822"/>
          </a:xfrm>
          <a:prstGeom prst="ellips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6326188" y="4758863"/>
            <a:ext cx="1186416" cy="1187822"/>
          </a:xfrm>
          <a:prstGeom prst="ellips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74752" y="4005241"/>
            <a:ext cx="3262816" cy="400110"/>
          </a:xfrm>
          <a:prstGeom prst="rect">
            <a:avLst/>
          </a:prstGeom>
        </p:spPr>
        <p:txBody>
          <a:bodyPr wrap="none" l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BENEFITS OF FEDERATION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6614799" y="4974791"/>
            <a:ext cx="606757" cy="770372"/>
            <a:chOff x="5638800" y="2788752"/>
            <a:chExt cx="1155700" cy="1467336"/>
          </a:xfrm>
        </p:grpSpPr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638800" y="3214688"/>
              <a:ext cx="1155700" cy="1041400"/>
            </a:xfrm>
            <a:custGeom>
              <a:avLst/>
              <a:gdLst>
                <a:gd name="connsiteX0" fmla="*/ 541412 w 1155700"/>
                <a:gd name="connsiteY0" fmla="*/ 241300 h 1041400"/>
                <a:gd name="connsiteX1" fmla="*/ 541412 w 1155700"/>
                <a:gd name="connsiteY1" fmla="*/ 309189 h 1041400"/>
                <a:gd name="connsiteX2" fmla="*/ 420319 w 1155700"/>
                <a:gd name="connsiteY2" fmla="*/ 437422 h 1041400"/>
                <a:gd name="connsiteX3" fmla="*/ 548980 w 1155700"/>
                <a:gd name="connsiteY3" fmla="*/ 569428 h 1041400"/>
                <a:gd name="connsiteX4" fmla="*/ 624663 w 1155700"/>
                <a:gd name="connsiteY4" fmla="*/ 633544 h 1041400"/>
                <a:gd name="connsiteX5" fmla="*/ 556548 w 1155700"/>
                <a:gd name="connsiteY5" fmla="*/ 678803 h 1041400"/>
                <a:gd name="connsiteX6" fmla="*/ 435455 w 1155700"/>
                <a:gd name="connsiteY6" fmla="*/ 648631 h 1041400"/>
                <a:gd name="connsiteX7" fmla="*/ 412750 w 1155700"/>
                <a:gd name="connsiteY7" fmla="*/ 731605 h 1041400"/>
                <a:gd name="connsiteX8" fmla="*/ 537628 w 1155700"/>
                <a:gd name="connsiteY8" fmla="*/ 761778 h 1041400"/>
                <a:gd name="connsiteX9" fmla="*/ 537628 w 1155700"/>
                <a:gd name="connsiteY9" fmla="*/ 833438 h 1041400"/>
                <a:gd name="connsiteX10" fmla="*/ 609527 w 1155700"/>
                <a:gd name="connsiteY10" fmla="*/ 833438 h 1041400"/>
                <a:gd name="connsiteX11" fmla="*/ 609527 w 1155700"/>
                <a:gd name="connsiteY11" fmla="*/ 758007 h 1041400"/>
                <a:gd name="connsiteX12" fmla="*/ 738188 w 1155700"/>
                <a:gd name="connsiteY12" fmla="*/ 626001 h 1041400"/>
                <a:gd name="connsiteX13" fmla="*/ 617095 w 1155700"/>
                <a:gd name="connsiteY13" fmla="*/ 490224 h 1041400"/>
                <a:gd name="connsiteX14" fmla="*/ 530059 w 1155700"/>
                <a:gd name="connsiteY14" fmla="*/ 426108 h 1041400"/>
                <a:gd name="connsiteX15" fmla="*/ 590606 w 1155700"/>
                <a:gd name="connsiteY15" fmla="*/ 384620 h 1041400"/>
                <a:gd name="connsiteX16" fmla="*/ 696562 w 1155700"/>
                <a:gd name="connsiteY16" fmla="*/ 411021 h 1041400"/>
                <a:gd name="connsiteX17" fmla="*/ 719267 w 1155700"/>
                <a:gd name="connsiteY17" fmla="*/ 328046 h 1041400"/>
                <a:gd name="connsiteX18" fmla="*/ 613311 w 1155700"/>
                <a:gd name="connsiteY18" fmla="*/ 305417 h 1041400"/>
                <a:gd name="connsiteX19" fmla="*/ 613311 w 1155700"/>
                <a:gd name="connsiteY19" fmla="*/ 241300 h 1041400"/>
                <a:gd name="connsiteX20" fmla="*/ 541412 w 1155700"/>
                <a:gd name="connsiteY20" fmla="*/ 241300 h 1041400"/>
                <a:gd name="connsiteX21" fmla="*/ 401653 w 1155700"/>
                <a:gd name="connsiteY21" fmla="*/ 0 h 1041400"/>
                <a:gd name="connsiteX22" fmla="*/ 750258 w 1155700"/>
                <a:gd name="connsiteY22" fmla="*/ 0 h 1041400"/>
                <a:gd name="connsiteX23" fmla="*/ 1155700 w 1155700"/>
                <a:gd name="connsiteY23" fmla="*/ 611257 h 1041400"/>
                <a:gd name="connsiteX24" fmla="*/ 575956 w 1155700"/>
                <a:gd name="connsiteY24" fmla="*/ 1041400 h 1041400"/>
                <a:gd name="connsiteX25" fmla="*/ 0 w 1155700"/>
                <a:gd name="connsiteY25" fmla="*/ 611257 h 1041400"/>
                <a:gd name="connsiteX26" fmla="*/ 401653 w 1155700"/>
                <a:gd name="connsiteY26" fmla="*/ 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55700" h="1041400">
                  <a:moveTo>
                    <a:pt x="541412" y="241300"/>
                  </a:moveTo>
                  <a:cubicBezTo>
                    <a:pt x="541412" y="241300"/>
                    <a:pt x="541412" y="241300"/>
                    <a:pt x="541412" y="309189"/>
                  </a:cubicBezTo>
                  <a:cubicBezTo>
                    <a:pt x="461944" y="324275"/>
                    <a:pt x="420319" y="373305"/>
                    <a:pt x="420319" y="437422"/>
                  </a:cubicBezTo>
                  <a:cubicBezTo>
                    <a:pt x="420319" y="509082"/>
                    <a:pt x="473297" y="546798"/>
                    <a:pt x="548980" y="569428"/>
                  </a:cubicBezTo>
                  <a:cubicBezTo>
                    <a:pt x="601958" y="588285"/>
                    <a:pt x="624663" y="607143"/>
                    <a:pt x="624663" y="633544"/>
                  </a:cubicBezTo>
                  <a:cubicBezTo>
                    <a:pt x="624663" y="663717"/>
                    <a:pt x="598174" y="678803"/>
                    <a:pt x="556548" y="678803"/>
                  </a:cubicBezTo>
                  <a:cubicBezTo>
                    <a:pt x="511138" y="678803"/>
                    <a:pt x="465729" y="663717"/>
                    <a:pt x="435455" y="648631"/>
                  </a:cubicBezTo>
                  <a:cubicBezTo>
                    <a:pt x="435455" y="648631"/>
                    <a:pt x="435455" y="648631"/>
                    <a:pt x="412750" y="731605"/>
                  </a:cubicBezTo>
                  <a:cubicBezTo>
                    <a:pt x="443024" y="746692"/>
                    <a:pt x="488434" y="761778"/>
                    <a:pt x="537628" y="761778"/>
                  </a:cubicBezTo>
                  <a:cubicBezTo>
                    <a:pt x="537628" y="761778"/>
                    <a:pt x="537628" y="761778"/>
                    <a:pt x="537628" y="833438"/>
                  </a:cubicBezTo>
                  <a:lnTo>
                    <a:pt x="609527" y="833438"/>
                  </a:lnTo>
                  <a:cubicBezTo>
                    <a:pt x="609527" y="833438"/>
                    <a:pt x="609527" y="833438"/>
                    <a:pt x="609527" y="758007"/>
                  </a:cubicBezTo>
                  <a:cubicBezTo>
                    <a:pt x="692778" y="742920"/>
                    <a:pt x="738188" y="690118"/>
                    <a:pt x="738188" y="626001"/>
                  </a:cubicBezTo>
                  <a:cubicBezTo>
                    <a:pt x="738188" y="558113"/>
                    <a:pt x="704131" y="520397"/>
                    <a:pt x="617095" y="490224"/>
                  </a:cubicBezTo>
                  <a:cubicBezTo>
                    <a:pt x="556548" y="463823"/>
                    <a:pt x="530059" y="448737"/>
                    <a:pt x="530059" y="426108"/>
                  </a:cubicBezTo>
                  <a:cubicBezTo>
                    <a:pt x="530059" y="407250"/>
                    <a:pt x="545196" y="384620"/>
                    <a:pt x="590606" y="384620"/>
                  </a:cubicBezTo>
                  <a:cubicBezTo>
                    <a:pt x="643584" y="384620"/>
                    <a:pt x="677642" y="403478"/>
                    <a:pt x="696562" y="411021"/>
                  </a:cubicBezTo>
                  <a:cubicBezTo>
                    <a:pt x="696562" y="411021"/>
                    <a:pt x="696562" y="411021"/>
                    <a:pt x="719267" y="328046"/>
                  </a:cubicBezTo>
                  <a:cubicBezTo>
                    <a:pt x="692778" y="316732"/>
                    <a:pt x="662505" y="305417"/>
                    <a:pt x="613311" y="305417"/>
                  </a:cubicBezTo>
                  <a:cubicBezTo>
                    <a:pt x="613311" y="305417"/>
                    <a:pt x="613311" y="305417"/>
                    <a:pt x="613311" y="241300"/>
                  </a:cubicBezTo>
                  <a:cubicBezTo>
                    <a:pt x="613311" y="241300"/>
                    <a:pt x="613311" y="241300"/>
                    <a:pt x="541412" y="241300"/>
                  </a:cubicBezTo>
                  <a:close/>
                  <a:moveTo>
                    <a:pt x="401653" y="0"/>
                  </a:moveTo>
                  <a:cubicBezTo>
                    <a:pt x="401653" y="0"/>
                    <a:pt x="401653" y="0"/>
                    <a:pt x="750258" y="0"/>
                  </a:cubicBezTo>
                  <a:cubicBezTo>
                    <a:pt x="985187" y="94330"/>
                    <a:pt x="1155700" y="369773"/>
                    <a:pt x="1155700" y="611257"/>
                  </a:cubicBezTo>
                  <a:cubicBezTo>
                    <a:pt x="1155700" y="909339"/>
                    <a:pt x="898036" y="1041400"/>
                    <a:pt x="575956" y="1041400"/>
                  </a:cubicBezTo>
                  <a:cubicBezTo>
                    <a:pt x="257664" y="1041400"/>
                    <a:pt x="0" y="909339"/>
                    <a:pt x="0" y="611257"/>
                  </a:cubicBezTo>
                  <a:cubicBezTo>
                    <a:pt x="0" y="369773"/>
                    <a:pt x="166724" y="94330"/>
                    <a:pt x="401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5986462" y="3065909"/>
              <a:ext cx="439738" cy="60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5930902" y="2788752"/>
              <a:ext cx="552451" cy="224771"/>
            </a:xfrm>
            <a:custGeom>
              <a:avLst/>
              <a:gdLst>
                <a:gd name="T0" fmla="*/ 279 w 348"/>
                <a:gd name="T1" fmla="*/ 0 h 195"/>
                <a:gd name="T2" fmla="*/ 238 w 348"/>
                <a:gd name="T3" fmla="*/ 131 h 195"/>
                <a:gd name="T4" fmla="*/ 231 w 348"/>
                <a:gd name="T5" fmla="*/ 0 h 195"/>
                <a:gd name="T6" fmla="*/ 126 w 348"/>
                <a:gd name="T7" fmla="*/ 0 h 195"/>
                <a:gd name="T8" fmla="*/ 121 w 348"/>
                <a:gd name="T9" fmla="*/ 131 h 195"/>
                <a:gd name="T10" fmla="*/ 78 w 348"/>
                <a:gd name="T11" fmla="*/ 0 h 195"/>
                <a:gd name="T12" fmla="*/ 0 w 348"/>
                <a:gd name="T13" fmla="*/ 0 h 195"/>
                <a:gd name="T14" fmla="*/ 86 w 348"/>
                <a:gd name="T15" fmla="*/ 195 h 195"/>
                <a:gd name="T16" fmla="*/ 262 w 348"/>
                <a:gd name="T17" fmla="*/ 195 h 195"/>
                <a:gd name="T18" fmla="*/ 348 w 348"/>
                <a:gd name="T19" fmla="*/ 0 h 195"/>
                <a:gd name="T20" fmla="*/ 279 w 348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8" h="195">
                  <a:moveTo>
                    <a:pt x="279" y="0"/>
                  </a:moveTo>
                  <a:lnTo>
                    <a:pt x="238" y="131"/>
                  </a:lnTo>
                  <a:lnTo>
                    <a:pt x="231" y="0"/>
                  </a:lnTo>
                  <a:lnTo>
                    <a:pt x="126" y="0"/>
                  </a:lnTo>
                  <a:lnTo>
                    <a:pt x="121" y="131"/>
                  </a:lnTo>
                  <a:lnTo>
                    <a:pt x="78" y="0"/>
                  </a:lnTo>
                  <a:lnTo>
                    <a:pt x="0" y="0"/>
                  </a:lnTo>
                  <a:lnTo>
                    <a:pt x="86" y="195"/>
                  </a:lnTo>
                  <a:lnTo>
                    <a:pt x="262" y="195"/>
                  </a:lnTo>
                  <a:lnTo>
                    <a:pt x="348" y="0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714815" y="5037612"/>
            <a:ext cx="741039" cy="637184"/>
            <a:chOff x="2704" y="1160"/>
            <a:chExt cx="2426" cy="2086"/>
          </a:xfrm>
          <a:solidFill>
            <a:schemeClr val="bg1"/>
          </a:solidFill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2742" y="1220"/>
              <a:ext cx="1227" cy="737"/>
            </a:xfrm>
            <a:custGeom>
              <a:avLst/>
              <a:gdLst>
                <a:gd name="T0" fmla="*/ 78 w 518"/>
                <a:gd name="T1" fmla="*/ 302 h 311"/>
                <a:gd name="T2" fmla="*/ 97 w 518"/>
                <a:gd name="T3" fmla="*/ 296 h 311"/>
                <a:gd name="T4" fmla="*/ 100 w 518"/>
                <a:gd name="T5" fmla="*/ 282 h 311"/>
                <a:gd name="T6" fmla="*/ 153 w 518"/>
                <a:gd name="T7" fmla="*/ 103 h 311"/>
                <a:gd name="T8" fmla="*/ 362 w 518"/>
                <a:gd name="T9" fmla="*/ 103 h 311"/>
                <a:gd name="T10" fmla="*/ 415 w 518"/>
                <a:gd name="T11" fmla="*/ 282 h 311"/>
                <a:gd name="T12" fmla="*/ 426 w 518"/>
                <a:gd name="T13" fmla="*/ 301 h 311"/>
                <a:gd name="T14" fmla="*/ 479 w 518"/>
                <a:gd name="T15" fmla="*/ 203 h 311"/>
                <a:gd name="T16" fmla="*/ 439 w 518"/>
                <a:gd name="T17" fmla="*/ 182 h 311"/>
                <a:gd name="T18" fmla="*/ 76 w 518"/>
                <a:gd name="T19" fmla="*/ 182 h 311"/>
                <a:gd name="T20" fmla="*/ 36 w 518"/>
                <a:gd name="T21" fmla="*/ 203 h 311"/>
                <a:gd name="T22" fmla="*/ 78 w 518"/>
                <a:gd name="T23" fmla="*/ 302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8" h="311">
                  <a:moveTo>
                    <a:pt x="78" y="302"/>
                  </a:moveTo>
                  <a:cubicBezTo>
                    <a:pt x="83" y="302"/>
                    <a:pt x="94" y="300"/>
                    <a:pt x="97" y="296"/>
                  </a:cubicBezTo>
                  <a:cubicBezTo>
                    <a:pt x="100" y="292"/>
                    <a:pt x="102" y="287"/>
                    <a:pt x="100" y="282"/>
                  </a:cubicBezTo>
                  <a:cubicBezTo>
                    <a:pt x="81" y="216"/>
                    <a:pt x="97" y="147"/>
                    <a:pt x="153" y="103"/>
                  </a:cubicBezTo>
                  <a:cubicBezTo>
                    <a:pt x="214" y="54"/>
                    <a:pt x="301" y="54"/>
                    <a:pt x="362" y="103"/>
                  </a:cubicBezTo>
                  <a:cubicBezTo>
                    <a:pt x="419" y="147"/>
                    <a:pt x="434" y="216"/>
                    <a:pt x="415" y="282"/>
                  </a:cubicBezTo>
                  <a:cubicBezTo>
                    <a:pt x="412" y="290"/>
                    <a:pt x="418" y="299"/>
                    <a:pt x="426" y="301"/>
                  </a:cubicBezTo>
                  <a:cubicBezTo>
                    <a:pt x="472" y="311"/>
                    <a:pt x="518" y="249"/>
                    <a:pt x="479" y="203"/>
                  </a:cubicBezTo>
                  <a:cubicBezTo>
                    <a:pt x="467" y="190"/>
                    <a:pt x="455" y="185"/>
                    <a:pt x="439" y="182"/>
                  </a:cubicBezTo>
                  <a:cubicBezTo>
                    <a:pt x="385" y="0"/>
                    <a:pt x="130" y="0"/>
                    <a:pt x="76" y="182"/>
                  </a:cubicBezTo>
                  <a:cubicBezTo>
                    <a:pt x="60" y="185"/>
                    <a:pt x="48" y="190"/>
                    <a:pt x="36" y="203"/>
                  </a:cubicBezTo>
                  <a:cubicBezTo>
                    <a:pt x="0" y="245"/>
                    <a:pt x="37" y="301"/>
                    <a:pt x="78" y="3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2704" y="2281"/>
              <a:ext cx="1296" cy="965"/>
            </a:xfrm>
            <a:custGeom>
              <a:avLst/>
              <a:gdLst>
                <a:gd name="T0" fmla="*/ 510 w 547"/>
                <a:gd name="T1" fmla="*/ 89 h 407"/>
                <a:gd name="T2" fmla="*/ 400 w 547"/>
                <a:gd name="T3" fmla="*/ 32 h 407"/>
                <a:gd name="T4" fmla="*/ 274 w 547"/>
                <a:gd name="T5" fmla="*/ 0 h 407"/>
                <a:gd name="T6" fmla="*/ 147 w 547"/>
                <a:gd name="T7" fmla="*/ 32 h 407"/>
                <a:gd name="T8" fmla="*/ 37 w 547"/>
                <a:gd name="T9" fmla="*/ 89 h 407"/>
                <a:gd name="T10" fmla="*/ 0 w 547"/>
                <a:gd name="T11" fmla="*/ 387 h 407"/>
                <a:gd name="T12" fmla="*/ 5 w 547"/>
                <a:gd name="T13" fmla="*/ 401 h 407"/>
                <a:gd name="T14" fmla="*/ 19 w 547"/>
                <a:gd name="T15" fmla="*/ 407 h 407"/>
                <a:gd name="T16" fmla="*/ 528 w 547"/>
                <a:gd name="T17" fmla="*/ 407 h 407"/>
                <a:gd name="T18" fmla="*/ 542 w 547"/>
                <a:gd name="T19" fmla="*/ 401 h 407"/>
                <a:gd name="T20" fmla="*/ 547 w 547"/>
                <a:gd name="T21" fmla="*/ 387 h 407"/>
                <a:gd name="T22" fmla="*/ 510 w 547"/>
                <a:gd name="T23" fmla="*/ 8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7" h="407">
                  <a:moveTo>
                    <a:pt x="510" y="89"/>
                  </a:moveTo>
                  <a:cubicBezTo>
                    <a:pt x="502" y="65"/>
                    <a:pt x="444" y="45"/>
                    <a:pt x="400" y="32"/>
                  </a:cubicBezTo>
                  <a:cubicBezTo>
                    <a:pt x="407" y="20"/>
                    <a:pt x="362" y="0"/>
                    <a:pt x="274" y="0"/>
                  </a:cubicBezTo>
                  <a:cubicBezTo>
                    <a:pt x="185" y="0"/>
                    <a:pt x="140" y="20"/>
                    <a:pt x="147" y="32"/>
                  </a:cubicBezTo>
                  <a:cubicBezTo>
                    <a:pt x="103" y="45"/>
                    <a:pt x="45" y="65"/>
                    <a:pt x="37" y="89"/>
                  </a:cubicBezTo>
                  <a:cubicBezTo>
                    <a:pt x="13" y="168"/>
                    <a:pt x="2" y="300"/>
                    <a:pt x="0" y="387"/>
                  </a:cubicBezTo>
                  <a:cubicBezTo>
                    <a:pt x="0" y="392"/>
                    <a:pt x="2" y="397"/>
                    <a:pt x="5" y="401"/>
                  </a:cubicBezTo>
                  <a:cubicBezTo>
                    <a:pt x="9" y="405"/>
                    <a:pt x="14" y="407"/>
                    <a:pt x="19" y="407"/>
                  </a:cubicBezTo>
                  <a:cubicBezTo>
                    <a:pt x="189" y="407"/>
                    <a:pt x="358" y="407"/>
                    <a:pt x="528" y="407"/>
                  </a:cubicBezTo>
                  <a:cubicBezTo>
                    <a:pt x="533" y="407"/>
                    <a:pt x="538" y="405"/>
                    <a:pt x="542" y="401"/>
                  </a:cubicBezTo>
                  <a:cubicBezTo>
                    <a:pt x="545" y="397"/>
                    <a:pt x="547" y="392"/>
                    <a:pt x="547" y="387"/>
                  </a:cubicBezTo>
                  <a:cubicBezTo>
                    <a:pt x="546" y="300"/>
                    <a:pt x="534" y="168"/>
                    <a:pt x="510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2998" y="1412"/>
              <a:ext cx="708" cy="812"/>
            </a:xfrm>
            <a:custGeom>
              <a:avLst/>
              <a:gdLst>
                <a:gd name="T0" fmla="*/ 150 w 299"/>
                <a:gd name="T1" fmla="*/ 0 h 343"/>
                <a:gd name="T2" fmla="*/ 0 w 299"/>
                <a:gd name="T3" fmla="*/ 150 h 343"/>
                <a:gd name="T4" fmla="*/ 85 w 299"/>
                <a:gd name="T5" fmla="*/ 343 h 343"/>
                <a:gd name="T6" fmla="*/ 150 w 299"/>
                <a:gd name="T7" fmla="*/ 339 h 343"/>
                <a:gd name="T8" fmla="*/ 213 w 299"/>
                <a:gd name="T9" fmla="*/ 343 h 343"/>
                <a:gd name="T10" fmla="*/ 299 w 299"/>
                <a:gd name="T11" fmla="*/ 150 h 343"/>
                <a:gd name="T12" fmla="*/ 150 w 299"/>
                <a:gd name="T13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9" h="343">
                  <a:moveTo>
                    <a:pt x="150" y="0"/>
                  </a:moveTo>
                  <a:cubicBezTo>
                    <a:pt x="67" y="0"/>
                    <a:pt x="0" y="68"/>
                    <a:pt x="0" y="150"/>
                  </a:cubicBezTo>
                  <a:cubicBezTo>
                    <a:pt x="0" y="258"/>
                    <a:pt x="64" y="334"/>
                    <a:pt x="85" y="343"/>
                  </a:cubicBezTo>
                  <a:cubicBezTo>
                    <a:pt x="111" y="340"/>
                    <a:pt x="137" y="339"/>
                    <a:pt x="150" y="339"/>
                  </a:cubicBezTo>
                  <a:cubicBezTo>
                    <a:pt x="162" y="339"/>
                    <a:pt x="187" y="340"/>
                    <a:pt x="213" y="343"/>
                  </a:cubicBezTo>
                  <a:cubicBezTo>
                    <a:pt x="233" y="334"/>
                    <a:pt x="299" y="258"/>
                    <a:pt x="299" y="150"/>
                  </a:cubicBezTo>
                  <a:cubicBezTo>
                    <a:pt x="299" y="68"/>
                    <a:pt x="232" y="0"/>
                    <a:pt x="15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8"/>
            <p:cNvSpPr>
              <a:spLocks noEditPoints="1"/>
            </p:cNvSpPr>
            <p:nvPr/>
          </p:nvSpPr>
          <p:spPr bwMode="auto">
            <a:xfrm>
              <a:off x="4005" y="1267"/>
              <a:ext cx="885" cy="860"/>
            </a:xfrm>
            <a:custGeom>
              <a:avLst/>
              <a:gdLst>
                <a:gd name="T0" fmla="*/ 187 w 374"/>
                <a:gd name="T1" fmla="*/ 317 h 363"/>
                <a:gd name="T2" fmla="*/ 167 w 374"/>
                <a:gd name="T3" fmla="*/ 327 h 363"/>
                <a:gd name="T4" fmla="*/ 172 w 374"/>
                <a:gd name="T5" fmla="*/ 347 h 363"/>
                <a:gd name="T6" fmla="*/ 168 w 374"/>
                <a:gd name="T7" fmla="*/ 363 h 363"/>
                <a:gd name="T8" fmla="*/ 205 w 374"/>
                <a:gd name="T9" fmla="*/ 363 h 363"/>
                <a:gd name="T10" fmla="*/ 202 w 374"/>
                <a:gd name="T11" fmla="*/ 347 h 363"/>
                <a:gd name="T12" fmla="*/ 206 w 374"/>
                <a:gd name="T13" fmla="*/ 327 h 363"/>
                <a:gd name="T14" fmla="*/ 187 w 374"/>
                <a:gd name="T15" fmla="*/ 317 h 363"/>
                <a:gd name="T16" fmla="*/ 75 w 374"/>
                <a:gd name="T17" fmla="*/ 184 h 363"/>
                <a:gd name="T18" fmla="*/ 84 w 374"/>
                <a:gd name="T19" fmla="*/ 183 h 363"/>
                <a:gd name="T20" fmla="*/ 91 w 374"/>
                <a:gd name="T21" fmla="*/ 172 h 363"/>
                <a:gd name="T22" fmla="*/ 122 w 374"/>
                <a:gd name="T23" fmla="*/ 63 h 363"/>
                <a:gd name="T24" fmla="*/ 250 w 374"/>
                <a:gd name="T25" fmla="*/ 63 h 363"/>
                <a:gd name="T26" fmla="*/ 282 w 374"/>
                <a:gd name="T27" fmla="*/ 172 h 363"/>
                <a:gd name="T28" fmla="*/ 287 w 374"/>
                <a:gd name="T29" fmla="*/ 183 h 363"/>
                <a:gd name="T30" fmla="*/ 279 w 374"/>
                <a:gd name="T31" fmla="*/ 218 h 363"/>
                <a:gd name="T32" fmla="*/ 271 w 374"/>
                <a:gd name="T33" fmla="*/ 241 h 363"/>
                <a:gd name="T34" fmla="*/ 267 w 374"/>
                <a:gd name="T35" fmla="*/ 240 h 363"/>
                <a:gd name="T36" fmla="*/ 247 w 374"/>
                <a:gd name="T37" fmla="*/ 259 h 363"/>
                <a:gd name="T38" fmla="*/ 267 w 374"/>
                <a:gd name="T39" fmla="*/ 278 h 363"/>
                <a:gd name="T40" fmla="*/ 286 w 374"/>
                <a:gd name="T41" fmla="*/ 259 h 363"/>
                <a:gd name="T42" fmla="*/ 279 w 374"/>
                <a:gd name="T43" fmla="*/ 244 h 363"/>
                <a:gd name="T44" fmla="*/ 287 w 374"/>
                <a:gd name="T45" fmla="*/ 221 h 363"/>
                <a:gd name="T46" fmla="*/ 295 w 374"/>
                <a:gd name="T47" fmla="*/ 184 h 363"/>
                <a:gd name="T48" fmla="*/ 298 w 374"/>
                <a:gd name="T49" fmla="*/ 184 h 363"/>
                <a:gd name="T50" fmla="*/ 318 w 374"/>
                <a:gd name="T51" fmla="*/ 184 h 363"/>
                <a:gd name="T52" fmla="*/ 337 w 374"/>
                <a:gd name="T53" fmla="*/ 165 h 363"/>
                <a:gd name="T54" fmla="*/ 337 w 374"/>
                <a:gd name="T55" fmla="*/ 130 h 363"/>
                <a:gd name="T56" fmla="*/ 318 w 374"/>
                <a:gd name="T57" fmla="*/ 111 h 363"/>
                <a:gd name="T58" fmla="*/ 296 w 374"/>
                <a:gd name="T59" fmla="*/ 111 h 363"/>
                <a:gd name="T60" fmla="*/ 76 w 374"/>
                <a:gd name="T61" fmla="*/ 111 h 363"/>
                <a:gd name="T62" fmla="*/ 55 w 374"/>
                <a:gd name="T63" fmla="*/ 111 h 363"/>
                <a:gd name="T64" fmla="*/ 36 w 374"/>
                <a:gd name="T65" fmla="*/ 130 h 363"/>
                <a:gd name="T66" fmla="*/ 36 w 374"/>
                <a:gd name="T67" fmla="*/ 165 h 363"/>
                <a:gd name="T68" fmla="*/ 55 w 374"/>
                <a:gd name="T69" fmla="*/ 184 h 363"/>
                <a:gd name="T70" fmla="*/ 75 w 374"/>
                <a:gd name="T71" fmla="*/ 184 h 363"/>
                <a:gd name="T72" fmla="*/ 142 w 374"/>
                <a:gd name="T73" fmla="*/ 363 h 363"/>
                <a:gd name="T74" fmla="*/ 120 w 374"/>
                <a:gd name="T75" fmla="*/ 299 h 363"/>
                <a:gd name="T76" fmla="*/ 7 w 374"/>
                <a:gd name="T77" fmla="*/ 343 h 363"/>
                <a:gd name="T78" fmla="*/ 0 w 374"/>
                <a:gd name="T79" fmla="*/ 363 h 363"/>
                <a:gd name="T80" fmla="*/ 142 w 374"/>
                <a:gd name="T81" fmla="*/ 363 h 363"/>
                <a:gd name="T82" fmla="*/ 374 w 374"/>
                <a:gd name="T83" fmla="*/ 363 h 363"/>
                <a:gd name="T84" fmla="*/ 366 w 374"/>
                <a:gd name="T85" fmla="*/ 343 h 363"/>
                <a:gd name="T86" fmla="*/ 253 w 374"/>
                <a:gd name="T87" fmla="*/ 299 h 363"/>
                <a:gd name="T88" fmla="*/ 231 w 374"/>
                <a:gd name="T89" fmla="*/ 363 h 363"/>
                <a:gd name="T90" fmla="*/ 374 w 374"/>
                <a:gd name="T91" fmla="*/ 363 h 363"/>
                <a:gd name="T92" fmla="*/ 187 w 374"/>
                <a:gd name="T93" fmla="*/ 53 h 363"/>
                <a:gd name="T94" fmla="*/ 273 w 374"/>
                <a:gd name="T95" fmla="*/ 143 h 363"/>
                <a:gd name="T96" fmla="*/ 187 w 374"/>
                <a:gd name="T97" fmla="*/ 279 h 363"/>
                <a:gd name="T98" fmla="*/ 100 w 374"/>
                <a:gd name="T99" fmla="*/ 143 h 363"/>
                <a:gd name="T100" fmla="*/ 187 w 374"/>
                <a:gd name="T101" fmla="*/ 5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4" h="363">
                  <a:moveTo>
                    <a:pt x="187" y="317"/>
                  </a:moveTo>
                  <a:cubicBezTo>
                    <a:pt x="167" y="327"/>
                    <a:pt x="167" y="327"/>
                    <a:pt x="167" y="327"/>
                  </a:cubicBezTo>
                  <a:cubicBezTo>
                    <a:pt x="172" y="347"/>
                    <a:pt x="172" y="347"/>
                    <a:pt x="172" y="347"/>
                  </a:cubicBezTo>
                  <a:cubicBezTo>
                    <a:pt x="168" y="363"/>
                    <a:pt x="168" y="363"/>
                    <a:pt x="168" y="363"/>
                  </a:cubicBezTo>
                  <a:cubicBezTo>
                    <a:pt x="205" y="363"/>
                    <a:pt x="205" y="363"/>
                    <a:pt x="205" y="363"/>
                  </a:cubicBezTo>
                  <a:cubicBezTo>
                    <a:pt x="202" y="347"/>
                    <a:pt x="202" y="347"/>
                    <a:pt x="202" y="347"/>
                  </a:cubicBezTo>
                  <a:cubicBezTo>
                    <a:pt x="206" y="327"/>
                    <a:pt x="206" y="327"/>
                    <a:pt x="206" y="327"/>
                  </a:cubicBezTo>
                  <a:cubicBezTo>
                    <a:pt x="187" y="317"/>
                    <a:pt x="187" y="317"/>
                    <a:pt x="187" y="317"/>
                  </a:cubicBezTo>
                  <a:close/>
                  <a:moveTo>
                    <a:pt x="75" y="184"/>
                  </a:moveTo>
                  <a:cubicBezTo>
                    <a:pt x="78" y="184"/>
                    <a:pt x="81" y="184"/>
                    <a:pt x="84" y="183"/>
                  </a:cubicBezTo>
                  <a:cubicBezTo>
                    <a:pt x="89" y="182"/>
                    <a:pt x="92" y="177"/>
                    <a:pt x="91" y="172"/>
                  </a:cubicBezTo>
                  <a:cubicBezTo>
                    <a:pt x="79" y="131"/>
                    <a:pt x="88" y="90"/>
                    <a:pt x="122" y="63"/>
                  </a:cubicBezTo>
                  <a:cubicBezTo>
                    <a:pt x="160" y="33"/>
                    <a:pt x="213" y="33"/>
                    <a:pt x="250" y="63"/>
                  </a:cubicBezTo>
                  <a:cubicBezTo>
                    <a:pt x="284" y="90"/>
                    <a:pt x="293" y="131"/>
                    <a:pt x="282" y="172"/>
                  </a:cubicBezTo>
                  <a:cubicBezTo>
                    <a:pt x="281" y="176"/>
                    <a:pt x="283" y="181"/>
                    <a:pt x="287" y="183"/>
                  </a:cubicBezTo>
                  <a:cubicBezTo>
                    <a:pt x="285" y="195"/>
                    <a:pt x="283" y="207"/>
                    <a:pt x="279" y="218"/>
                  </a:cubicBezTo>
                  <a:cubicBezTo>
                    <a:pt x="277" y="226"/>
                    <a:pt x="274" y="233"/>
                    <a:pt x="271" y="241"/>
                  </a:cubicBezTo>
                  <a:cubicBezTo>
                    <a:pt x="270" y="240"/>
                    <a:pt x="268" y="240"/>
                    <a:pt x="267" y="240"/>
                  </a:cubicBezTo>
                  <a:cubicBezTo>
                    <a:pt x="256" y="240"/>
                    <a:pt x="247" y="249"/>
                    <a:pt x="247" y="259"/>
                  </a:cubicBezTo>
                  <a:cubicBezTo>
                    <a:pt x="247" y="270"/>
                    <a:pt x="256" y="278"/>
                    <a:pt x="267" y="278"/>
                  </a:cubicBezTo>
                  <a:cubicBezTo>
                    <a:pt x="277" y="278"/>
                    <a:pt x="286" y="270"/>
                    <a:pt x="286" y="259"/>
                  </a:cubicBezTo>
                  <a:cubicBezTo>
                    <a:pt x="286" y="253"/>
                    <a:pt x="283" y="248"/>
                    <a:pt x="279" y="244"/>
                  </a:cubicBezTo>
                  <a:cubicBezTo>
                    <a:pt x="282" y="237"/>
                    <a:pt x="285" y="229"/>
                    <a:pt x="287" y="221"/>
                  </a:cubicBezTo>
                  <a:cubicBezTo>
                    <a:pt x="291" y="209"/>
                    <a:pt x="293" y="197"/>
                    <a:pt x="295" y="184"/>
                  </a:cubicBezTo>
                  <a:cubicBezTo>
                    <a:pt x="296" y="184"/>
                    <a:pt x="297" y="184"/>
                    <a:pt x="298" y="184"/>
                  </a:cubicBezTo>
                  <a:cubicBezTo>
                    <a:pt x="318" y="184"/>
                    <a:pt x="318" y="184"/>
                    <a:pt x="318" y="184"/>
                  </a:cubicBezTo>
                  <a:cubicBezTo>
                    <a:pt x="329" y="184"/>
                    <a:pt x="337" y="175"/>
                    <a:pt x="337" y="165"/>
                  </a:cubicBezTo>
                  <a:cubicBezTo>
                    <a:pt x="337" y="130"/>
                    <a:pt x="337" y="130"/>
                    <a:pt x="337" y="130"/>
                  </a:cubicBezTo>
                  <a:cubicBezTo>
                    <a:pt x="337" y="120"/>
                    <a:pt x="329" y="111"/>
                    <a:pt x="318" y="111"/>
                  </a:cubicBezTo>
                  <a:cubicBezTo>
                    <a:pt x="296" y="111"/>
                    <a:pt x="296" y="111"/>
                    <a:pt x="296" y="111"/>
                  </a:cubicBezTo>
                  <a:cubicBezTo>
                    <a:pt x="264" y="0"/>
                    <a:pt x="109" y="0"/>
                    <a:pt x="76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45" y="111"/>
                    <a:pt x="36" y="120"/>
                    <a:pt x="36" y="130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75"/>
                    <a:pt x="45" y="184"/>
                    <a:pt x="55" y="184"/>
                  </a:cubicBezTo>
                  <a:cubicBezTo>
                    <a:pt x="75" y="184"/>
                    <a:pt x="75" y="184"/>
                    <a:pt x="75" y="184"/>
                  </a:cubicBezTo>
                  <a:close/>
                  <a:moveTo>
                    <a:pt x="142" y="363"/>
                  </a:moveTo>
                  <a:cubicBezTo>
                    <a:pt x="133" y="343"/>
                    <a:pt x="126" y="324"/>
                    <a:pt x="120" y="299"/>
                  </a:cubicBezTo>
                  <a:cubicBezTo>
                    <a:pt x="91" y="310"/>
                    <a:pt x="20" y="313"/>
                    <a:pt x="7" y="343"/>
                  </a:cubicBezTo>
                  <a:cubicBezTo>
                    <a:pt x="4" y="351"/>
                    <a:pt x="2" y="357"/>
                    <a:pt x="0" y="363"/>
                  </a:cubicBezTo>
                  <a:cubicBezTo>
                    <a:pt x="142" y="363"/>
                    <a:pt x="142" y="363"/>
                    <a:pt x="142" y="363"/>
                  </a:cubicBezTo>
                  <a:close/>
                  <a:moveTo>
                    <a:pt x="374" y="363"/>
                  </a:moveTo>
                  <a:cubicBezTo>
                    <a:pt x="372" y="357"/>
                    <a:pt x="369" y="351"/>
                    <a:pt x="366" y="343"/>
                  </a:cubicBezTo>
                  <a:cubicBezTo>
                    <a:pt x="353" y="313"/>
                    <a:pt x="282" y="310"/>
                    <a:pt x="253" y="299"/>
                  </a:cubicBezTo>
                  <a:cubicBezTo>
                    <a:pt x="247" y="324"/>
                    <a:pt x="240" y="343"/>
                    <a:pt x="231" y="363"/>
                  </a:cubicBezTo>
                  <a:cubicBezTo>
                    <a:pt x="374" y="363"/>
                    <a:pt x="374" y="363"/>
                    <a:pt x="374" y="363"/>
                  </a:cubicBezTo>
                  <a:close/>
                  <a:moveTo>
                    <a:pt x="187" y="53"/>
                  </a:moveTo>
                  <a:cubicBezTo>
                    <a:pt x="234" y="53"/>
                    <a:pt x="273" y="93"/>
                    <a:pt x="273" y="143"/>
                  </a:cubicBezTo>
                  <a:cubicBezTo>
                    <a:pt x="273" y="193"/>
                    <a:pt x="239" y="279"/>
                    <a:pt x="187" y="279"/>
                  </a:cubicBezTo>
                  <a:cubicBezTo>
                    <a:pt x="135" y="279"/>
                    <a:pt x="100" y="193"/>
                    <a:pt x="100" y="143"/>
                  </a:cubicBezTo>
                  <a:cubicBezTo>
                    <a:pt x="100" y="93"/>
                    <a:pt x="139" y="53"/>
                    <a:pt x="187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9"/>
            <p:cNvSpPr>
              <a:spLocks noEditPoints="1"/>
            </p:cNvSpPr>
            <p:nvPr/>
          </p:nvSpPr>
          <p:spPr bwMode="auto">
            <a:xfrm>
              <a:off x="3775" y="1160"/>
              <a:ext cx="1355" cy="1292"/>
            </a:xfrm>
            <a:custGeom>
              <a:avLst/>
              <a:gdLst>
                <a:gd name="T0" fmla="*/ 56 w 572"/>
                <a:gd name="T1" fmla="*/ 0 h 545"/>
                <a:gd name="T2" fmla="*/ 516 w 572"/>
                <a:gd name="T3" fmla="*/ 0 h 545"/>
                <a:gd name="T4" fmla="*/ 572 w 572"/>
                <a:gd name="T5" fmla="*/ 57 h 545"/>
                <a:gd name="T6" fmla="*/ 572 w 572"/>
                <a:gd name="T7" fmla="*/ 416 h 545"/>
                <a:gd name="T8" fmla="*/ 516 w 572"/>
                <a:gd name="T9" fmla="*/ 472 h 545"/>
                <a:gd name="T10" fmla="*/ 56 w 572"/>
                <a:gd name="T11" fmla="*/ 472 h 545"/>
                <a:gd name="T12" fmla="*/ 0 w 572"/>
                <a:gd name="T13" fmla="*/ 416 h 545"/>
                <a:gd name="T14" fmla="*/ 0 w 572"/>
                <a:gd name="T15" fmla="*/ 351 h 545"/>
                <a:gd name="T16" fmla="*/ 40 w 572"/>
                <a:gd name="T17" fmla="*/ 340 h 545"/>
                <a:gd name="T18" fmla="*/ 40 w 572"/>
                <a:gd name="T19" fmla="*/ 416 h 545"/>
                <a:gd name="T20" fmla="*/ 56 w 572"/>
                <a:gd name="T21" fmla="*/ 432 h 545"/>
                <a:gd name="T22" fmla="*/ 516 w 572"/>
                <a:gd name="T23" fmla="*/ 432 h 545"/>
                <a:gd name="T24" fmla="*/ 532 w 572"/>
                <a:gd name="T25" fmla="*/ 416 h 545"/>
                <a:gd name="T26" fmla="*/ 532 w 572"/>
                <a:gd name="T27" fmla="*/ 56 h 545"/>
                <a:gd name="T28" fmla="*/ 516 w 572"/>
                <a:gd name="T29" fmla="*/ 40 h 545"/>
                <a:gd name="T30" fmla="*/ 56 w 572"/>
                <a:gd name="T31" fmla="*/ 40 h 545"/>
                <a:gd name="T32" fmla="*/ 40 w 572"/>
                <a:gd name="T33" fmla="*/ 56 h 545"/>
                <a:gd name="T34" fmla="*/ 40 w 572"/>
                <a:gd name="T35" fmla="*/ 194 h 545"/>
                <a:gd name="T36" fmla="*/ 23 w 572"/>
                <a:gd name="T37" fmla="*/ 187 h 545"/>
                <a:gd name="T38" fmla="*/ 0 w 572"/>
                <a:gd name="T39" fmla="*/ 141 h 545"/>
                <a:gd name="T40" fmla="*/ 0 w 572"/>
                <a:gd name="T41" fmla="*/ 57 h 545"/>
                <a:gd name="T42" fmla="*/ 56 w 572"/>
                <a:gd name="T43" fmla="*/ 0 h 545"/>
                <a:gd name="T44" fmla="*/ 432 w 572"/>
                <a:gd name="T45" fmla="*/ 545 h 545"/>
                <a:gd name="T46" fmla="*/ 443 w 572"/>
                <a:gd name="T47" fmla="*/ 534 h 545"/>
                <a:gd name="T48" fmla="*/ 433 w 572"/>
                <a:gd name="T49" fmla="*/ 503 h 545"/>
                <a:gd name="T50" fmla="*/ 422 w 572"/>
                <a:gd name="T51" fmla="*/ 492 h 545"/>
                <a:gd name="T52" fmla="*/ 148 w 572"/>
                <a:gd name="T53" fmla="*/ 492 h 545"/>
                <a:gd name="T54" fmla="*/ 137 w 572"/>
                <a:gd name="T55" fmla="*/ 503 h 545"/>
                <a:gd name="T56" fmla="*/ 128 w 572"/>
                <a:gd name="T57" fmla="*/ 534 h 545"/>
                <a:gd name="T58" fmla="*/ 139 w 572"/>
                <a:gd name="T59" fmla="*/ 545 h 545"/>
                <a:gd name="T60" fmla="*/ 432 w 572"/>
                <a:gd name="T61" fmla="*/ 545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72" h="545">
                  <a:moveTo>
                    <a:pt x="56" y="0"/>
                  </a:moveTo>
                  <a:cubicBezTo>
                    <a:pt x="516" y="0"/>
                    <a:pt x="516" y="0"/>
                    <a:pt x="516" y="0"/>
                  </a:cubicBezTo>
                  <a:cubicBezTo>
                    <a:pt x="547" y="0"/>
                    <a:pt x="572" y="26"/>
                    <a:pt x="572" y="57"/>
                  </a:cubicBezTo>
                  <a:cubicBezTo>
                    <a:pt x="572" y="416"/>
                    <a:pt x="572" y="416"/>
                    <a:pt x="572" y="416"/>
                  </a:cubicBezTo>
                  <a:cubicBezTo>
                    <a:pt x="572" y="447"/>
                    <a:pt x="547" y="472"/>
                    <a:pt x="516" y="472"/>
                  </a:cubicBezTo>
                  <a:cubicBezTo>
                    <a:pt x="56" y="472"/>
                    <a:pt x="56" y="472"/>
                    <a:pt x="56" y="472"/>
                  </a:cubicBezTo>
                  <a:cubicBezTo>
                    <a:pt x="25" y="472"/>
                    <a:pt x="0" y="447"/>
                    <a:pt x="0" y="416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5" y="351"/>
                    <a:pt x="28" y="347"/>
                    <a:pt x="40" y="340"/>
                  </a:cubicBezTo>
                  <a:cubicBezTo>
                    <a:pt x="40" y="416"/>
                    <a:pt x="40" y="416"/>
                    <a:pt x="40" y="416"/>
                  </a:cubicBezTo>
                  <a:cubicBezTo>
                    <a:pt x="40" y="425"/>
                    <a:pt x="48" y="432"/>
                    <a:pt x="56" y="432"/>
                  </a:cubicBezTo>
                  <a:cubicBezTo>
                    <a:pt x="261" y="432"/>
                    <a:pt x="311" y="432"/>
                    <a:pt x="516" y="432"/>
                  </a:cubicBezTo>
                  <a:cubicBezTo>
                    <a:pt x="525" y="432"/>
                    <a:pt x="532" y="425"/>
                    <a:pt x="532" y="416"/>
                  </a:cubicBezTo>
                  <a:cubicBezTo>
                    <a:pt x="532" y="56"/>
                    <a:pt x="532" y="56"/>
                    <a:pt x="532" y="56"/>
                  </a:cubicBezTo>
                  <a:cubicBezTo>
                    <a:pt x="532" y="47"/>
                    <a:pt x="525" y="40"/>
                    <a:pt x="51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48" y="40"/>
                    <a:pt x="40" y="48"/>
                    <a:pt x="40" y="56"/>
                  </a:cubicBezTo>
                  <a:cubicBezTo>
                    <a:pt x="40" y="194"/>
                    <a:pt x="40" y="194"/>
                    <a:pt x="40" y="194"/>
                  </a:cubicBezTo>
                  <a:cubicBezTo>
                    <a:pt x="35" y="191"/>
                    <a:pt x="29" y="189"/>
                    <a:pt x="23" y="187"/>
                  </a:cubicBezTo>
                  <a:cubicBezTo>
                    <a:pt x="17" y="170"/>
                    <a:pt x="9" y="155"/>
                    <a:pt x="0" y="141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6"/>
                    <a:pt x="25" y="0"/>
                    <a:pt x="56" y="0"/>
                  </a:cubicBezTo>
                  <a:close/>
                  <a:moveTo>
                    <a:pt x="432" y="545"/>
                  </a:moveTo>
                  <a:cubicBezTo>
                    <a:pt x="438" y="545"/>
                    <a:pt x="444" y="539"/>
                    <a:pt x="443" y="534"/>
                  </a:cubicBezTo>
                  <a:cubicBezTo>
                    <a:pt x="433" y="503"/>
                    <a:pt x="433" y="503"/>
                    <a:pt x="433" y="503"/>
                  </a:cubicBezTo>
                  <a:cubicBezTo>
                    <a:pt x="431" y="498"/>
                    <a:pt x="428" y="492"/>
                    <a:pt x="422" y="492"/>
                  </a:cubicBezTo>
                  <a:cubicBezTo>
                    <a:pt x="148" y="492"/>
                    <a:pt x="148" y="492"/>
                    <a:pt x="148" y="492"/>
                  </a:cubicBezTo>
                  <a:cubicBezTo>
                    <a:pt x="142" y="492"/>
                    <a:pt x="139" y="498"/>
                    <a:pt x="137" y="503"/>
                  </a:cubicBezTo>
                  <a:cubicBezTo>
                    <a:pt x="128" y="534"/>
                    <a:pt x="128" y="534"/>
                    <a:pt x="128" y="534"/>
                  </a:cubicBezTo>
                  <a:cubicBezTo>
                    <a:pt x="126" y="539"/>
                    <a:pt x="133" y="545"/>
                    <a:pt x="139" y="545"/>
                  </a:cubicBezTo>
                  <a:cubicBezTo>
                    <a:pt x="324" y="545"/>
                    <a:pt x="246" y="545"/>
                    <a:pt x="432" y="5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7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038707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 flipV="1">
            <a:off x="-1" y="0"/>
            <a:ext cx="12436475" cy="7006728"/>
          </a:xfrm>
          <a:prstGeom prst="rect">
            <a:avLst/>
          </a:prstGeom>
        </p:spPr>
      </p:pic>
      <p:sp>
        <p:nvSpPr>
          <p:cNvPr id="29" name="Rectangle 28"/>
          <p:cNvSpPr/>
          <p:nvPr/>
        </p:nvSpPr>
        <p:spPr bwMode="auto">
          <a:xfrm>
            <a:off x="-1" y="110169"/>
            <a:ext cx="12436476" cy="6884356"/>
          </a:xfrm>
          <a:prstGeom prst="rect">
            <a:avLst/>
          </a:prstGeom>
          <a:solidFill>
            <a:srgbClr val="000000">
              <a:alpha val="65000"/>
            </a:srgb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grpSp>
        <p:nvGrpSpPr>
          <p:cNvPr id="96" name="Group 95"/>
          <p:cNvGrpSpPr/>
          <p:nvPr/>
        </p:nvGrpSpPr>
        <p:grpSpPr>
          <a:xfrm>
            <a:off x="6710522" y="1618201"/>
            <a:ext cx="1916403" cy="1858530"/>
            <a:chOff x="-2228851" y="3730624"/>
            <a:chExt cx="1839913" cy="1784350"/>
          </a:xfrm>
        </p:grpSpPr>
        <p:sp>
          <p:nvSpPr>
            <p:cNvPr id="94" name="Freeform 26"/>
            <p:cNvSpPr>
              <a:spLocks/>
            </p:cNvSpPr>
            <p:nvPr/>
          </p:nvSpPr>
          <p:spPr bwMode="auto">
            <a:xfrm>
              <a:off x="-2228851" y="3730624"/>
              <a:ext cx="1839913" cy="1784350"/>
            </a:xfrm>
            <a:custGeom>
              <a:avLst/>
              <a:gdLst>
                <a:gd name="T0" fmla="*/ 8508 w 19294"/>
                <a:gd name="T1" fmla="*/ 72 h 18736"/>
                <a:gd name="T2" fmla="*/ 629 w 19294"/>
                <a:gd name="T3" fmla="*/ 10229 h 18736"/>
                <a:gd name="T4" fmla="*/ 10786 w 19294"/>
                <a:gd name="T5" fmla="*/ 18107 h 18736"/>
                <a:gd name="T6" fmla="*/ 18665 w 19294"/>
                <a:gd name="T7" fmla="*/ 7950 h 18736"/>
                <a:gd name="T8" fmla="*/ 9647 w 19294"/>
                <a:gd name="T9" fmla="*/ 0 h 18736"/>
                <a:gd name="T10" fmla="*/ 9647 w 19294"/>
                <a:gd name="T11" fmla="*/ 3181 h 18736"/>
                <a:gd name="T12" fmla="*/ 15555 w 19294"/>
                <a:gd name="T13" fmla="*/ 9089 h 18736"/>
                <a:gd name="T14" fmla="*/ 9647 w 19294"/>
                <a:gd name="T15" fmla="*/ 14998 h 18736"/>
                <a:gd name="T16" fmla="*/ 3739 w 19294"/>
                <a:gd name="T17" fmla="*/ 9089 h 18736"/>
                <a:gd name="T18" fmla="*/ 8906 w 19294"/>
                <a:gd name="T19" fmla="*/ 3228 h 18736"/>
                <a:gd name="T20" fmla="*/ 8508 w 19294"/>
                <a:gd name="T21" fmla="*/ 72 h 18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294" h="18736">
                  <a:moveTo>
                    <a:pt x="8508" y="72"/>
                  </a:moveTo>
                  <a:cubicBezTo>
                    <a:pt x="3527" y="701"/>
                    <a:pt x="0" y="5248"/>
                    <a:pt x="629" y="10229"/>
                  </a:cubicBezTo>
                  <a:cubicBezTo>
                    <a:pt x="1258" y="15209"/>
                    <a:pt x="5806" y="18736"/>
                    <a:pt x="10786" y="18107"/>
                  </a:cubicBezTo>
                  <a:cubicBezTo>
                    <a:pt x="15767" y="17478"/>
                    <a:pt x="19294" y="12931"/>
                    <a:pt x="18665" y="7950"/>
                  </a:cubicBezTo>
                  <a:cubicBezTo>
                    <a:pt x="18091" y="3407"/>
                    <a:pt x="14226" y="0"/>
                    <a:pt x="9647" y="0"/>
                  </a:cubicBezTo>
                  <a:lnTo>
                    <a:pt x="9647" y="3181"/>
                  </a:lnTo>
                  <a:cubicBezTo>
                    <a:pt x="12910" y="3181"/>
                    <a:pt x="15555" y="5827"/>
                    <a:pt x="15555" y="9089"/>
                  </a:cubicBezTo>
                  <a:cubicBezTo>
                    <a:pt x="15555" y="12352"/>
                    <a:pt x="12910" y="14998"/>
                    <a:pt x="9647" y="14998"/>
                  </a:cubicBezTo>
                  <a:cubicBezTo>
                    <a:pt x="6384" y="14998"/>
                    <a:pt x="3739" y="12352"/>
                    <a:pt x="3739" y="9089"/>
                  </a:cubicBezTo>
                  <a:cubicBezTo>
                    <a:pt x="3739" y="6113"/>
                    <a:pt x="5953" y="3601"/>
                    <a:pt x="8906" y="3228"/>
                  </a:cubicBezTo>
                  <a:lnTo>
                    <a:pt x="8508" y="72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28"/>
            <p:cNvSpPr>
              <a:spLocks/>
            </p:cNvSpPr>
            <p:nvPr/>
          </p:nvSpPr>
          <p:spPr bwMode="auto">
            <a:xfrm>
              <a:off x="-1417638" y="3730624"/>
              <a:ext cx="109538" cy="306388"/>
            </a:xfrm>
            <a:custGeom>
              <a:avLst/>
              <a:gdLst>
                <a:gd name="T0" fmla="*/ 1139 w 1139"/>
                <a:gd name="T1" fmla="*/ 0 h 3228"/>
                <a:gd name="T2" fmla="*/ 0 w 1139"/>
                <a:gd name="T3" fmla="*/ 72 h 3228"/>
                <a:gd name="T4" fmla="*/ 398 w 1139"/>
                <a:gd name="T5" fmla="*/ 3228 h 3228"/>
                <a:gd name="T6" fmla="*/ 1139 w 1139"/>
                <a:gd name="T7" fmla="*/ 3181 h 3228"/>
                <a:gd name="T8" fmla="*/ 1139 w 1139"/>
                <a:gd name="T9" fmla="*/ 0 h 3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9" h="3228">
                  <a:moveTo>
                    <a:pt x="1139" y="0"/>
                  </a:moveTo>
                  <a:cubicBezTo>
                    <a:pt x="758" y="0"/>
                    <a:pt x="378" y="24"/>
                    <a:pt x="0" y="72"/>
                  </a:cubicBezTo>
                  <a:lnTo>
                    <a:pt x="398" y="3228"/>
                  </a:lnTo>
                  <a:cubicBezTo>
                    <a:pt x="644" y="3197"/>
                    <a:pt x="891" y="3181"/>
                    <a:pt x="1139" y="3181"/>
                  </a:cubicBezTo>
                  <a:lnTo>
                    <a:pt x="1139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  <a:alpha val="40000"/>
              </a:schemeClr>
            </a:solidFill>
            <a:ln w="127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3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Skype for Business Benefits: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Audio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3333828" y="1380226"/>
            <a:ext cx="0" cy="5004352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6223206" y="1380226"/>
            <a:ext cx="0" cy="5004352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9112584" y="1380226"/>
            <a:ext cx="0" cy="5004352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Rectangle 55"/>
          <p:cNvSpPr/>
          <p:nvPr/>
        </p:nvSpPr>
        <p:spPr>
          <a:xfrm>
            <a:off x="467139" y="3749719"/>
            <a:ext cx="2844000" cy="699404"/>
          </a:xfrm>
          <a:prstGeom prst="rect">
            <a:avLst/>
          </a:prstGeom>
        </p:spPr>
        <p:txBody>
          <a:bodyPr wrap="square" lIns="108000" tIns="72000" rIns="108000" bIns="72000">
            <a:spAutoFit/>
          </a:bodyPr>
          <a:lstStyle/>
          <a:p>
            <a:pPr marL="0" marR="0" lvl="0" indent="0" algn="ctr" defTabSz="1243001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Reduction in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conferencing costs</a:t>
            </a:r>
          </a:p>
        </p:txBody>
      </p:sp>
      <p:sp>
        <p:nvSpPr>
          <p:cNvPr id="57" name="Rectangle 56"/>
          <p:cNvSpPr/>
          <p:nvPr/>
        </p:nvSpPr>
        <p:spPr>
          <a:xfrm>
            <a:off x="3356517" y="3749719"/>
            <a:ext cx="2844000" cy="1253402"/>
          </a:xfrm>
          <a:prstGeom prst="rect">
            <a:avLst/>
          </a:prstGeom>
        </p:spPr>
        <p:txBody>
          <a:bodyPr wrap="square" lIns="108000" tIns="72000" rIns="108000" bIns="72000">
            <a:spAutoFit/>
          </a:bodyPr>
          <a:lstStyle/>
          <a:p>
            <a:pPr marL="0" marR="0" lvl="0" indent="0" algn="ctr" defTabSz="1243001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Of Skype for Business conferencing is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“click to join” from a PC,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reducing telecom costs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245895" y="3749719"/>
            <a:ext cx="2844000" cy="976403"/>
          </a:xfrm>
          <a:prstGeom prst="rect">
            <a:avLst/>
          </a:prstGeom>
        </p:spPr>
        <p:txBody>
          <a:bodyPr wrap="square" lIns="108000" tIns="72000" rIns="108000" bIns="72000">
            <a:spAutoFit/>
          </a:bodyPr>
          <a:lstStyle/>
          <a:p>
            <a:pPr marL="0" marR="0" lvl="0" indent="0" algn="ctr" defTabSz="1243001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Of conferences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conducted via Skype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for Business</a:t>
            </a:r>
          </a:p>
        </p:txBody>
      </p:sp>
      <p:sp>
        <p:nvSpPr>
          <p:cNvPr id="59" name="Rectangle 58"/>
          <p:cNvSpPr/>
          <p:nvPr/>
        </p:nvSpPr>
        <p:spPr>
          <a:xfrm>
            <a:off x="9135275" y="3749719"/>
            <a:ext cx="2844000" cy="2238287"/>
          </a:xfrm>
          <a:prstGeom prst="rect">
            <a:avLst/>
          </a:prstGeom>
        </p:spPr>
        <p:txBody>
          <a:bodyPr wrap="square" lIns="108000" tIns="72000" rIns="108000" bIns="72000">
            <a:spAutoFit/>
          </a:bodyPr>
          <a:lstStyle/>
          <a:p>
            <a:pPr marL="0" marR="0" lvl="0" indent="0" algn="ctr" defTabSz="1243001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Everyone uses PC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and headset for audio, reducing cost for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fixed handsets</a:t>
            </a:r>
          </a:p>
          <a:p>
            <a:pPr marL="0" marR="0" lvl="0" indent="0" algn="ctr" defTabSz="1243001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Handsets provided in conference rooms and enclosed offices only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484499" y="2338780"/>
            <a:ext cx="812717" cy="4001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</a:rPr>
              <a:t>83%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858644" y="1618202"/>
            <a:ext cx="2067231" cy="1937925"/>
            <a:chOff x="1354138" y="4643438"/>
            <a:chExt cx="1979613" cy="1855787"/>
          </a:xfrm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1354138" y="4643438"/>
              <a:ext cx="1979613" cy="1855787"/>
            </a:xfrm>
            <a:custGeom>
              <a:avLst/>
              <a:gdLst>
                <a:gd name="T0" fmla="*/ 2418 w 20767"/>
                <a:gd name="T1" fmla="*/ 4711 h 19473"/>
                <a:gd name="T2" fmla="*/ 6005 w 20767"/>
                <a:gd name="T3" fmla="*/ 17054 h 19473"/>
                <a:gd name="T4" fmla="*/ 18349 w 20767"/>
                <a:gd name="T5" fmla="*/ 13468 h 19473"/>
                <a:gd name="T6" fmla="*/ 14762 w 20767"/>
                <a:gd name="T7" fmla="*/ 1124 h 19473"/>
                <a:gd name="T8" fmla="*/ 10384 w 20767"/>
                <a:gd name="T9" fmla="*/ 0 h 19473"/>
                <a:gd name="T10" fmla="*/ 10384 w 20767"/>
                <a:gd name="T11" fmla="*/ 3181 h 19473"/>
                <a:gd name="T12" fmla="*/ 16292 w 20767"/>
                <a:gd name="T13" fmla="*/ 9089 h 19473"/>
                <a:gd name="T14" fmla="*/ 10384 w 20767"/>
                <a:gd name="T15" fmla="*/ 14997 h 19473"/>
                <a:gd name="T16" fmla="*/ 4475 w 20767"/>
                <a:gd name="T17" fmla="*/ 9089 h 19473"/>
                <a:gd name="T18" fmla="*/ 5206 w 20767"/>
                <a:gd name="T19" fmla="*/ 6243 h 19473"/>
                <a:gd name="T20" fmla="*/ 2418 w 20767"/>
                <a:gd name="T21" fmla="*/ 4711 h 19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67" h="19473">
                  <a:moveTo>
                    <a:pt x="2418" y="4711"/>
                  </a:moveTo>
                  <a:cubicBezTo>
                    <a:pt x="0" y="9110"/>
                    <a:pt x="1606" y="14636"/>
                    <a:pt x="6005" y="17054"/>
                  </a:cubicBezTo>
                  <a:cubicBezTo>
                    <a:pt x="10404" y="19473"/>
                    <a:pt x="15930" y="17867"/>
                    <a:pt x="18349" y="13468"/>
                  </a:cubicBezTo>
                  <a:cubicBezTo>
                    <a:pt x="20767" y="9069"/>
                    <a:pt x="19161" y="3543"/>
                    <a:pt x="14762" y="1124"/>
                  </a:cubicBezTo>
                  <a:cubicBezTo>
                    <a:pt x="13421" y="387"/>
                    <a:pt x="11915" y="0"/>
                    <a:pt x="10384" y="0"/>
                  </a:cubicBezTo>
                  <a:lnTo>
                    <a:pt x="10384" y="3181"/>
                  </a:lnTo>
                  <a:cubicBezTo>
                    <a:pt x="13646" y="3181"/>
                    <a:pt x="16292" y="5826"/>
                    <a:pt x="16292" y="9089"/>
                  </a:cubicBezTo>
                  <a:cubicBezTo>
                    <a:pt x="16292" y="12352"/>
                    <a:pt x="13646" y="14997"/>
                    <a:pt x="10384" y="14997"/>
                  </a:cubicBezTo>
                  <a:cubicBezTo>
                    <a:pt x="7121" y="14998"/>
                    <a:pt x="4475" y="12352"/>
                    <a:pt x="4475" y="9089"/>
                  </a:cubicBezTo>
                  <a:cubicBezTo>
                    <a:pt x="4475" y="8094"/>
                    <a:pt x="4727" y="7115"/>
                    <a:pt x="5206" y="6243"/>
                  </a:cubicBezTo>
                  <a:lnTo>
                    <a:pt x="2418" y="4711"/>
                  </a:lnTo>
                  <a:close/>
                </a:path>
              </a:pathLst>
            </a:custGeom>
            <a:solidFill>
              <a:srgbClr val="00BCF2"/>
            </a:solidFill>
            <a:ln w="127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7"/>
            <p:cNvSpPr>
              <a:spLocks/>
            </p:cNvSpPr>
            <p:nvPr/>
          </p:nvSpPr>
          <p:spPr bwMode="auto">
            <a:xfrm>
              <a:off x="1584326" y="4643438"/>
              <a:ext cx="758825" cy="595312"/>
            </a:xfrm>
            <a:custGeom>
              <a:avLst/>
              <a:gdLst>
                <a:gd name="T0" fmla="*/ 7966 w 7966"/>
                <a:gd name="T1" fmla="*/ 0 h 6243"/>
                <a:gd name="T2" fmla="*/ 0 w 7966"/>
                <a:gd name="T3" fmla="*/ 4711 h 6243"/>
                <a:gd name="T4" fmla="*/ 2788 w 7966"/>
                <a:gd name="T5" fmla="*/ 6243 h 6243"/>
                <a:gd name="T6" fmla="*/ 7966 w 7966"/>
                <a:gd name="T7" fmla="*/ 3181 h 6243"/>
                <a:gd name="T8" fmla="*/ 7966 w 7966"/>
                <a:gd name="T9" fmla="*/ 0 h 6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6" h="6243">
                  <a:moveTo>
                    <a:pt x="7966" y="0"/>
                  </a:moveTo>
                  <a:cubicBezTo>
                    <a:pt x="4650" y="0"/>
                    <a:pt x="1598" y="1805"/>
                    <a:pt x="0" y="4711"/>
                  </a:cubicBezTo>
                  <a:lnTo>
                    <a:pt x="2788" y="6243"/>
                  </a:lnTo>
                  <a:cubicBezTo>
                    <a:pt x="3826" y="4355"/>
                    <a:pt x="5810" y="3181"/>
                    <a:pt x="7966" y="3181"/>
                  </a:cubicBezTo>
                  <a:lnTo>
                    <a:pt x="7966" y="0"/>
                  </a:lnTo>
                  <a:close/>
                </a:path>
              </a:pathLst>
            </a:custGeom>
            <a:solidFill>
              <a:srgbClr val="5DDCFF">
                <a:alpha val="40000"/>
              </a:srgbClr>
            </a:solidFill>
            <a:ln w="127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69" name="Rectangle 68"/>
          <p:cNvSpPr/>
          <p:nvPr/>
        </p:nvSpPr>
        <p:spPr>
          <a:xfrm>
            <a:off x="7155164" y="2333968"/>
            <a:ext cx="1069151" cy="4001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99.9%</a:t>
            </a:r>
          </a:p>
        </p:txBody>
      </p:sp>
      <p:grpSp>
        <p:nvGrpSpPr>
          <p:cNvPr id="81" name="Group 80"/>
          <p:cNvGrpSpPr/>
          <p:nvPr/>
        </p:nvGrpSpPr>
        <p:grpSpPr>
          <a:xfrm>
            <a:off x="3753189" y="1618201"/>
            <a:ext cx="2062257" cy="1937925"/>
            <a:chOff x="529847" y="4958120"/>
            <a:chExt cx="1974850" cy="1855788"/>
          </a:xfrm>
        </p:grpSpPr>
        <p:sp>
          <p:nvSpPr>
            <p:cNvPr id="82" name="Freeform 12"/>
            <p:cNvSpPr>
              <a:spLocks/>
            </p:cNvSpPr>
            <p:nvPr/>
          </p:nvSpPr>
          <p:spPr bwMode="auto">
            <a:xfrm>
              <a:off x="529847" y="4958120"/>
              <a:ext cx="1974850" cy="1855788"/>
            </a:xfrm>
            <a:custGeom>
              <a:avLst/>
              <a:gdLst>
                <a:gd name="T0" fmla="*/ 2680 w 20732"/>
                <a:gd name="T1" fmla="*/ 4237 h 19455"/>
                <a:gd name="T2" fmla="*/ 5514 w 20732"/>
                <a:gd name="T3" fmla="*/ 16775 h 19455"/>
                <a:gd name="T4" fmla="*/ 18052 w 20732"/>
                <a:gd name="T5" fmla="*/ 13942 h 19455"/>
                <a:gd name="T6" fmla="*/ 15218 w 20732"/>
                <a:gd name="T7" fmla="*/ 1403 h 19455"/>
                <a:gd name="T8" fmla="*/ 10366 w 20732"/>
                <a:gd name="T9" fmla="*/ 0 h 19455"/>
                <a:gd name="T10" fmla="*/ 10366 w 20732"/>
                <a:gd name="T11" fmla="*/ 3181 h 19455"/>
                <a:gd name="T12" fmla="*/ 16274 w 20732"/>
                <a:gd name="T13" fmla="*/ 9089 h 19455"/>
                <a:gd name="T14" fmla="*/ 10366 w 20732"/>
                <a:gd name="T15" fmla="*/ 14998 h 19455"/>
                <a:gd name="T16" fmla="*/ 4458 w 20732"/>
                <a:gd name="T17" fmla="*/ 9089 h 19455"/>
                <a:gd name="T18" fmla="*/ 5370 w 20732"/>
                <a:gd name="T19" fmla="*/ 5936 h 19455"/>
                <a:gd name="T20" fmla="*/ 2680 w 20732"/>
                <a:gd name="T21" fmla="*/ 4237 h 19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32" h="19455">
                  <a:moveTo>
                    <a:pt x="2680" y="4237"/>
                  </a:moveTo>
                  <a:cubicBezTo>
                    <a:pt x="0" y="8482"/>
                    <a:pt x="1269" y="14096"/>
                    <a:pt x="5514" y="16775"/>
                  </a:cubicBezTo>
                  <a:cubicBezTo>
                    <a:pt x="9759" y="19455"/>
                    <a:pt x="15372" y="18186"/>
                    <a:pt x="18052" y="13942"/>
                  </a:cubicBezTo>
                  <a:cubicBezTo>
                    <a:pt x="20732" y="9697"/>
                    <a:pt x="19463" y="4083"/>
                    <a:pt x="15218" y="1403"/>
                  </a:cubicBezTo>
                  <a:cubicBezTo>
                    <a:pt x="13766" y="487"/>
                    <a:pt x="12083" y="0"/>
                    <a:pt x="10366" y="0"/>
                  </a:cubicBezTo>
                  <a:lnTo>
                    <a:pt x="10366" y="3181"/>
                  </a:lnTo>
                  <a:cubicBezTo>
                    <a:pt x="13629" y="3181"/>
                    <a:pt x="16274" y="5827"/>
                    <a:pt x="16274" y="9089"/>
                  </a:cubicBezTo>
                  <a:cubicBezTo>
                    <a:pt x="16274" y="12352"/>
                    <a:pt x="13629" y="14998"/>
                    <a:pt x="10366" y="14998"/>
                  </a:cubicBezTo>
                  <a:cubicBezTo>
                    <a:pt x="7103" y="14998"/>
                    <a:pt x="4458" y="12352"/>
                    <a:pt x="4458" y="9089"/>
                  </a:cubicBezTo>
                  <a:cubicBezTo>
                    <a:pt x="4458" y="7973"/>
                    <a:pt x="4774" y="6880"/>
                    <a:pt x="5370" y="5936"/>
                  </a:cubicBezTo>
                  <a:lnTo>
                    <a:pt x="2680" y="4237"/>
                  </a:lnTo>
                  <a:close/>
                </a:path>
              </a:pathLst>
            </a:custGeom>
            <a:solidFill>
              <a:schemeClr val="accent5"/>
            </a:solidFill>
            <a:ln w="127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14"/>
            <p:cNvSpPr>
              <a:spLocks/>
            </p:cNvSpPr>
            <p:nvPr/>
          </p:nvSpPr>
          <p:spPr bwMode="auto">
            <a:xfrm>
              <a:off x="785435" y="4958120"/>
              <a:ext cx="731838" cy="565150"/>
            </a:xfrm>
            <a:custGeom>
              <a:avLst/>
              <a:gdLst>
                <a:gd name="T0" fmla="*/ 7686 w 7686"/>
                <a:gd name="T1" fmla="*/ 0 h 5936"/>
                <a:gd name="T2" fmla="*/ 0 w 7686"/>
                <a:gd name="T3" fmla="*/ 4237 h 5936"/>
                <a:gd name="T4" fmla="*/ 2690 w 7686"/>
                <a:gd name="T5" fmla="*/ 5936 h 5936"/>
                <a:gd name="T6" fmla="*/ 7686 w 7686"/>
                <a:gd name="T7" fmla="*/ 3181 h 5936"/>
                <a:gd name="T8" fmla="*/ 7686 w 7686"/>
                <a:gd name="T9" fmla="*/ 0 h 5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86" h="5936">
                  <a:moveTo>
                    <a:pt x="7686" y="0"/>
                  </a:moveTo>
                  <a:cubicBezTo>
                    <a:pt x="4567" y="0"/>
                    <a:pt x="1665" y="1600"/>
                    <a:pt x="0" y="4237"/>
                  </a:cubicBezTo>
                  <a:lnTo>
                    <a:pt x="2690" y="5936"/>
                  </a:lnTo>
                  <a:cubicBezTo>
                    <a:pt x="3772" y="4221"/>
                    <a:pt x="5658" y="3181"/>
                    <a:pt x="7686" y="3181"/>
                  </a:cubicBezTo>
                  <a:lnTo>
                    <a:pt x="7686" y="0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  <a:alpha val="40000"/>
              </a:schemeClr>
            </a:solidFill>
            <a:ln w="127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84" name="Rectangle 83"/>
          <p:cNvSpPr/>
          <p:nvPr/>
        </p:nvSpPr>
        <p:spPr>
          <a:xfrm>
            <a:off x="4402203" y="2338780"/>
            <a:ext cx="812717" cy="4001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89%</a:t>
            </a:r>
          </a:p>
        </p:txBody>
      </p:sp>
      <p:sp>
        <p:nvSpPr>
          <p:cNvPr id="97" name="&quot;No&quot; Symbol 96"/>
          <p:cNvSpPr/>
          <p:nvPr/>
        </p:nvSpPr>
        <p:spPr bwMode="auto">
          <a:xfrm>
            <a:off x="9658424" y="1619248"/>
            <a:ext cx="1794388" cy="1794166"/>
          </a:xfrm>
          <a:prstGeom prst="noSmoking">
            <a:avLst>
              <a:gd name="adj" fmla="val 14554"/>
            </a:avLst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35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34" charset="0"/>
              <a:ea typeface="ＭＳ Ｐゴシック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9832542" y="2166629"/>
            <a:ext cx="1446153" cy="699404"/>
          </a:xfrm>
          <a:prstGeom prst="rect">
            <a:avLst/>
          </a:prstGeom>
          <a:solidFill>
            <a:srgbClr val="F8F8F8">
              <a:alpha val="20000"/>
            </a:srgbClr>
          </a:solidFill>
        </p:spPr>
        <p:txBody>
          <a:bodyPr wrap="square" lIns="72000" tIns="72000" rIns="72000" bIns="72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Fixed 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handsets</a:t>
            </a:r>
          </a:p>
        </p:txBody>
      </p:sp>
      <p:sp>
        <p:nvSpPr>
          <p:cNvPr id="28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623649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Deploying Skype for Business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25" name="Text Placeholder 24"/>
          <p:cNvSpPr>
            <a:spLocks noGrp="1"/>
          </p:cNvSpPr>
          <p:nvPr>
            <p:ph type="body" sz="quarter" idx="10"/>
          </p:nvPr>
        </p:nvSpPr>
        <p:spPr>
          <a:xfrm>
            <a:off x="474651" y="1087138"/>
            <a:ext cx="11483932" cy="489365"/>
          </a:xfrm>
        </p:spPr>
        <p:txBody>
          <a:bodyPr/>
          <a:lstStyle/>
          <a:p>
            <a:r>
              <a:rPr lang="en-AU" sz="2200" dirty="0">
                <a:latin typeface="+mn-lt"/>
              </a:rPr>
              <a:t>Our Skype for Business journey – past, present, and future</a:t>
            </a:r>
          </a:p>
        </p:txBody>
      </p:sp>
      <p:sp>
        <p:nvSpPr>
          <p:cNvPr id="2" name="Pentagon 1"/>
          <p:cNvSpPr/>
          <p:nvPr/>
        </p:nvSpPr>
        <p:spPr bwMode="auto">
          <a:xfrm>
            <a:off x="9121413" y="2409606"/>
            <a:ext cx="2858805" cy="362011"/>
          </a:xfrm>
          <a:prstGeom prst="homePlate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3321985" y="1688811"/>
            <a:ext cx="0" cy="64800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223679" y="1688811"/>
            <a:ext cx="0" cy="64800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9125373" y="1688811"/>
            <a:ext cx="0" cy="64800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 bwMode="auto">
          <a:xfrm>
            <a:off x="6219989" y="2409606"/>
            <a:ext cx="2901423" cy="362011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0" name="Rectangle 29"/>
          <p:cNvSpPr/>
          <p:nvPr/>
        </p:nvSpPr>
        <p:spPr bwMode="auto">
          <a:xfrm>
            <a:off x="3318567" y="2409606"/>
            <a:ext cx="2901423" cy="362011"/>
          </a:xfrm>
          <a:prstGeom prst="rect">
            <a:avLst/>
          </a:prstGeom>
          <a:solidFill>
            <a:schemeClr val="accent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1" name="Rectangle 30"/>
          <p:cNvSpPr/>
          <p:nvPr/>
        </p:nvSpPr>
        <p:spPr bwMode="auto">
          <a:xfrm>
            <a:off x="467138" y="2409606"/>
            <a:ext cx="2851161" cy="362011"/>
          </a:xfrm>
          <a:prstGeom prst="rect">
            <a:avLst/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457199" y="1638759"/>
            <a:ext cx="165803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Q4 FY15</a:t>
            </a:r>
          </a:p>
        </p:txBody>
      </p:sp>
      <p:sp>
        <p:nvSpPr>
          <p:cNvPr id="35" name="Rectangle 34"/>
          <p:cNvSpPr/>
          <p:nvPr/>
        </p:nvSpPr>
        <p:spPr>
          <a:xfrm>
            <a:off x="3358892" y="1638759"/>
            <a:ext cx="165803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FY16</a:t>
            </a:r>
          </a:p>
        </p:txBody>
      </p:sp>
      <p:sp>
        <p:nvSpPr>
          <p:cNvPr id="36" name="Rectangle 35"/>
          <p:cNvSpPr/>
          <p:nvPr/>
        </p:nvSpPr>
        <p:spPr>
          <a:xfrm>
            <a:off x="6260853" y="1638759"/>
            <a:ext cx="165803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FY17</a:t>
            </a:r>
          </a:p>
        </p:txBody>
      </p:sp>
      <p:sp>
        <p:nvSpPr>
          <p:cNvPr id="39" name="Rectangle 38"/>
          <p:cNvSpPr/>
          <p:nvPr/>
        </p:nvSpPr>
        <p:spPr>
          <a:xfrm>
            <a:off x="9164121" y="1638759"/>
            <a:ext cx="165803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FY18</a:t>
            </a:r>
          </a:p>
        </p:txBody>
      </p:sp>
      <p:cxnSp>
        <p:nvCxnSpPr>
          <p:cNvPr id="41" name="Straight Arrow Connector 40"/>
          <p:cNvCxnSpPr/>
          <p:nvPr/>
        </p:nvCxnSpPr>
        <p:spPr>
          <a:xfrm flipH="1" flipV="1">
            <a:off x="1032676" y="2153588"/>
            <a:ext cx="0" cy="360000"/>
          </a:xfrm>
          <a:prstGeom prst="straightConnector1">
            <a:avLst/>
          </a:prstGeom>
          <a:ln>
            <a:solidFill>
              <a:schemeClr val="accent1"/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/>
          <p:cNvCxnSpPr/>
          <p:nvPr/>
        </p:nvCxnSpPr>
        <p:spPr>
          <a:xfrm flipH="1" flipV="1">
            <a:off x="3715709" y="2153588"/>
            <a:ext cx="0" cy="360000"/>
          </a:xfrm>
          <a:prstGeom prst="straightConnector1">
            <a:avLst/>
          </a:prstGeom>
          <a:ln>
            <a:solidFill>
              <a:schemeClr val="accent6"/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/>
          <p:cNvCxnSpPr/>
          <p:nvPr/>
        </p:nvCxnSpPr>
        <p:spPr>
          <a:xfrm flipH="1" flipV="1">
            <a:off x="6617670" y="2153588"/>
            <a:ext cx="1576" cy="360000"/>
          </a:xfrm>
          <a:prstGeom prst="straightConnector1">
            <a:avLst/>
          </a:prstGeom>
          <a:ln>
            <a:solidFill>
              <a:schemeClr val="accent5"/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/>
          <p:cNvCxnSpPr/>
          <p:nvPr/>
        </p:nvCxnSpPr>
        <p:spPr>
          <a:xfrm flipV="1">
            <a:off x="9520937" y="2153588"/>
            <a:ext cx="1" cy="360000"/>
          </a:xfrm>
          <a:prstGeom prst="straightConnector1">
            <a:avLst/>
          </a:prstGeom>
          <a:ln>
            <a:solidFill>
              <a:schemeClr val="accent2"/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Rectangle 53"/>
          <p:cNvSpPr/>
          <p:nvPr/>
        </p:nvSpPr>
        <p:spPr>
          <a:xfrm>
            <a:off x="463453" y="2887214"/>
            <a:ext cx="2811685" cy="16158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rPr>
              <a:t>Foundation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Segoe UI Light" panose="020B0502040204020203" pitchFamily="34" charset="0"/>
              </a:rPr>
              <a:t>Deploy Lync 2013 Cumulative Update 5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Segoe UI Light" panose="020B0502040204020203" pitchFamily="34" charset="0"/>
              </a:rPr>
              <a:t>Pilot Skype for Business (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Segoe UI Light" panose="020B0502040204020203" pitchFamily="34" charset="0"/>
              </a:rPr>
              <a:t>SfB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Segoe UI Light" panose="020B0502040204020203" pitchFamily="34" charset="0"/>
              </a:rPr>
              <a:t>) Client</a:t>
            </a:r>
          </a:p>
        </p:txBody>
      </p:sp>
      <p:sp>
        <p:nvSpPr>
          <p:cNvPr id="55" name="Rectangle 54"/>
          <p:cNvSpPr/>
          <p:nvPr/>
        </p:nvSpPr>
        <p:spPr>
          <a:xfrm>
            <a:off x="3365146" y="2887214"/>
            <a:ext cx="2811685" cy="30777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Improve Brand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Deploy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SfB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 Client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Upgrade an on-premise pool to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SfB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 server and pilot new capabilities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Skype Meeting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Broadcast tech pilot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Reevaluate marketplace and confirm long-term road map</a:t>
            </a:r>
          </a:p>
        </p:txBody>
      </p:sp>
      <p:sp>
        <p:nvSpPr>
          <p:cNvPr id="56" name="Rectangle 55"/>
          <p:cNvSpPr/>
          <p:nvPr/>
        </p:nvSpPr>
        <p:spPr>
          <a:xfrm>
            <a:off x="6267107" y="2887214"/>
            <a:ext cx="2811685" cy="2469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Expand Capabilities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Finish on-premise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upgrade to </a:t>
            </a:r>
            <a:r>
              <a:rPr kumimoji="0" lang="en-US" sz="16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SfB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 server 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Skype Meeting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Broadcast pilot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Add pools in the cloud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to dilute risk and pilot Skype Online service</a:t>
            </a:r>
          </a:p>
        </p:txBody>
      </p:sp>
      <p:sp>
        <p:nvSpPr>
          <p:cNvPr id="57" name="Rectangle 56"/>
          <p:cNvSpPr/>
          <p:nvPr/>
        </p:nvSpPr>
        <p:spPr>
          <a:xfrm>
            <a:off x="9170375" y="2887214"/>
            <a:ext cx="2811685" cy="29623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Migrate to Cloud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Migrate workloads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to Skype Online  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cs typeface="Segoe UI Light" panose="020B0502040204020203" pitchFamily="34" charset="0"/>
              </a:rPr>
              <a:t>Initial phase: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IM/presence/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conferencing (in countries with available dial-in)</a:t>
            </a:r>
          </a:p>
          <a:p>
            <a:pPr marL="236316" marR="0" lvl="0" indent="-236316" defTabSz="914400" eaLnBrk="0" fontAlgn="auto" latinLnBrk="0" hangingPunct="0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cs typeface="Segoe UI Light" panose="020B0502040204020203" pitchFamily="34" charset="0"/>
              </a:rPr>
              <a:t>Future phase: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cs typeface="Segoe UI Light" panose="020B0502040204020203" pitchFamily="34" charset="0"/>
              </a:rPr>
              <a:t>Enterprise Voice users (as regional native Skype service is available)</a:t>
            </a:r>
          </a:p>
        </p:txBody>
      </p:sp>
      <p:cxnSp>
        <p:nvCxnSpPr>
          <p:cNvPr id="58" name="Straight Connector 57"/>
          <p:cNvCxnSpPr/>
          <p:nvPr/>
        </p:nvCxnSpPr>
        <p:spPr>
          <a:xfrm>
            <a:off x="3321985" y="2867336"/>
            <a:ext cx="0" cy="331200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6223679" y="2867336"/>
            <a:ext cx="0" cy="331200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>
            <a:off x="9125373" y="2867336"/>
            <a:ext cx="0" cy="331200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137650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4638" y="1141690"/>
            <a:ext cx="11887200" cy="2400657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dirty="0">
                <a:latin typeface="+mn-lt"/>
              </a:rPr>
              <a:t>Operating Skype </a:t>
            </a:r>
            <a:br>
              <a:rPr lang="en-US" dirty="0">
                <a:latin typeface="+mn-lt"/>
              </a:rPr>
            </a:br>
            <a:r>
              <a:rPr lang="en-US" dirty="0"/>
              <a:t>at Hyperscale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937288838"/>
      </p:ext>
    </p:extLst>
  </p:cSld>
  <p:clrMapOvr>
    <a:masterClrMapping/>
  </p:clrMapOvr>
  <p:transition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nip Diagonal Corner Rectangle 17"/>
          <p:cNvSpPr/>
          <p:nvPr/>
        </p:nvSpPr>
        <p:spPr bwMode="auto">
          <a:xfrm>
            <a:off x="895350" y="2128845"/>
            <a:ext cx="3312000" cy="783949"/>
          </a:xfrm>
          <a:prstGeom prst="snip2DiagRect">
            <a:avLst/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" tIns="72000" rIns="108000" bIns="72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Understand customer expectations</a:t>
            </a:r>
            <a:endParaRPr kumimoji="0" lang="en-US" sz="17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1" name="Snip Diagonal Corner Rectangle 20"/>
          <p:cNvSpPr/>
          <p:nvPr/>
        </p:nvSpPr>
        <p:spPr bwMode="auto">
          <a:xfrm>
            <a:off x="4707916" y="2128845"/>
            <a:ext cx="3312000" cy="783949"/>
          </a:xfrm>
          <a:prstGeom prst="snip2DiagRect">
            <a:avLst/>
          </a:prstGeom>
          <a:solidFill>
            <a:schemeClr val="accent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" tIns="72000" rIns="108000" bIns="72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Design to meet these expectations</a:t>
            </a:r>
            <a:endParaRPr kumimoji="0" lang="en-AU" sz="17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2" name="Snip Diagonal Corner Rectangle 21"/>
          <p:cNvSpPr/>
          <p:nvPr/>
        </p:nvSpPr>
        <p:spPr bwMode="auto">
          <a:xfrm>
            <a:off x="8558581" y="2128845"/>
            <a:ext cx="3312000" cy="783949"/>
          </a:xfrm>
          <a:prstGeom prst="snip2Diag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" tIns="72000" rIns="108000" bIns="72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Educate your 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customer base</a:t>
            </a:r>
            <a:endParaRPr kumimoji="0" lang="en-AU" sz="17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466928" y="476395"/>
            <a:ext cx="11512347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Running Skype for Business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8" name="Text Placeholder 24"/>
          <p:cNvSpPr txBox="1">
            <a:spLocks/>
          </p:cNvSpPr>
          <p:nvPr/>
        </p:nvSpPr>
        <p:spPr>
          <a:xfrm>
            <a:off x="474651" y="1087138"/>
            <a:ext cx="11483932" cy="489365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Guiding principles</a:t>
            </a:r>
          </a:p>
        </p:txBody>
      </p:sp>
      <p:sp>
        <p:nvSpPr>
          <p:cNvPr id="2" name="Rectangle 1"/>
          <p:cNvSpPr/>
          <p:nvPr/>
        </p:nvSpPr>
        <p:spPr>
          <a:xfrm>
            <a:off x="895349" y="3740561"/>
            <a:ext cx="3420002" cy="1534642"/>
          </a:xfrm>
          <a:prstGeom prst="rect">
            <a:avLst/>
          </a:prstGeom>
        </p:spPr>
        <p:txBody>
          <a:bodyPr wrap="square" lIns="0" tIns="36000" rIns="72000" bIns="36000">
            <a:spAutoFit/>
          </a:bodyPr>
          <a:lstStyle/>
          <a:p>
            <a:pPr marL="180975" marR="0" lvl="1" indent="-180975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99.99% uptime </a:t>
            </a:r>
          </a:p>
          <a:p>
            <a:pPr marL="180975" marR="0" lvl="1" indent="-180975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Call failures &lt; 1% in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Managed Wired scenarios</a:t>
            </a:r>
          </a:p>
          <a:p>
            <a:pPr marL="180975" marR="0" lvl="1" indent="-180975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Call failures &lt; 3.5% in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Managed Wireless scenarios</a:t>
            </a:r>
          </a:p>
        </p:txBody>
      </p:sp>
      <p:sp>
        <p:nvSpPr>
          <p:cNvPr id="13" name="Oval 12"/>
          <p:cNvSpPr/>
          <p:nvPr/>
        </p:nvSpPr>
        <p:spPr>
          <a:xfrm>
            <a:off x="466928" y="1664951"/>
            <a:ext cx="582083" cy="582775"/>
          </a:xfrm>
          <a:prstGeom prst="ellips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cs"/>
              </a:rPr>
              <a:t>1</a:t>
            </a:r>
          </a:p>
        </p:txBody>
      </p:sp>
      <p:sp>
        <p:nvSpPr>
          <p:cNvPr id="15" name="Oval 14"/>
          <p:cNvSpPr/>
          <p:nvPr/>
        </p:nvSpPr>
        <p:spPr>
          <a:xfrm>
            <a:off x="4279495" y="1664951"/>
            <a:ext cx="582083" cy="582775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cs"/>
              </a:rPr>
              <a:t>2</a:t>
            </a:r>
          </a:p>
        </p:txBody>
      </p:sp>
      <p:sp>
        <p:nvSpPr>
          <p:cNvPr id="17" name="Oval 16"/>
          <p:cNvSpPr/>
          <p:nvPr/>
        </p:nvSpPr>
        <p:spPr>
          <a:xfrm>
            <a:off x="8130161" y="1664951"/>
            <a:ext cx="582083" cy="582775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cs"/>
              </a:rPr>
              <a:t>3</a:t>
            </a:r>
          </a:p>
        </p:txBody>
      </p:sp>
      <p:sp>
        <p:nvSpPr>
          <p:cNvPr id="26" name="Rectangle 25"/>
          <p:cNvSpPr/>
          <p:nvPr/>
        </p:nvSpPr>
        <p:spPr>
          <a:xfrm>
            <a:off x="4707916" y="3740561"/>
            <a:ext cx="3354388" cy="1665447"/>
          </a:xfrm>
          <a:prstGeom prst="rect">
            <a:avLst/>
          </a:prstGeom>
        </p:spPr>
        <p:txBody>
          <a:bodyPr wrap="square" lIns="0" tIns="36000" rIns="72000" bIns="36000">
            <a:spAutoFit/>
          </a:bodyPr>
          <a:lstStyle/>
          <a:p>
            <a:pPr marL="180975" marR="0" lvl="1" indent="-180975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Align your architecture 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design, network infrastructure, and endpoints to meet these expectations</a:t>
            </a:r>
          </a:p>
          <a:p>
            <a:pPr marL="180975" marR="0" lvl="1" indent="-180975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“You cannot provide what you 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do not have”</a:t>
            </a:r>
          </a:p>
        </p:txBody>
      </p:sp>
      <p:sp>
        <p:nvSpPr>
          <p:cNvPr id="27" name="Rectangle 26"/>
          <p:cNvSpPr/>
          <p:nvPr/>
        </p:nvSpPr>
        <p:spPr>
          <a:xfrm>
            <a:off x="8558581" y="3740561"/>
            <a:ext cx="3354593" cy="2273306"/>
          </a:xfrm>
          <a:prstGeom prst="rect">
            <a:avLst/>
          </a:prstGeom>
        </p:spPr>
        <p:txBody>
          <a:bodyPr wrap="square" lIns="0" tIns="36000" rIns="72000" bIns="36000">
            <a:spAutoFit/>
          </a:bodyPr>
          <a:lstStyle/>
          <a:p>
            <a:pPr marL="180975" marR="0" lvl="1" indent="-180975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Build awareness around the importance of appropriate use cases for Skype</a:t>
            </a:r>
          </a:p>
          <a:p>
            <a:pPr marL="180975" marR="0" lvl="1" indent="-180975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Encourage use of different modalities and clients depending on needs (Mobile vs. Desktop vs. Web Client)</a:t>
            </a:r>
          </a:p>
          <a:p>
            <a:pPr marL="180975" marR="0" lvl="1" indent="-180975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Empower users whenever possible </a:t>
            </a:r>
          </a:p>
        </p:txBody>
      </p:sp>
      <p:sp>
        <p:nvSpPr>
          <p:cNvPr id="3" name="Rectangle 2"/>
          <p:cNvSpPr/>
          <p:nvPr/>
        </p:nvSpPr>
        <p:spPr>
          <a:xfrm>
            <a:off x="895349" y="2969772"/>
            <a:ext cx="3420002" cy="584775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Agree to service quality and availability levels</a:t>
            </a:r>
          </a:p>
        </p:txBody>
      </p:sp>
      <p:sp>
        <p:nvSpPr>
          <p:cNvPr id="28" name="Rectangle 27"/>
          <p:cNvSpPr/>
          <p:nvPr/>
        </p:nvSpPr>
        <p:spPr>
          <a:xfrm>
            <a:off x="4707916" y="2969772"/>
            <a:ext cx="3354389" cy="584775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Plan for success by aligning your solution to customer expectations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558784" y="2969772"/>
            <a:ext cx="3591652" cy="584775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Provide users guidance to help them achieve a high-quality </a:t>
            </a:r>
            <a:r>
              <a:rPr kumimoji="0" lang="en-AU" sz="1600" b="0" i="0" u="none" strike="noStrike" kern="0" cap="none" spc="0" normalizeH="0" baseline="0" noProof="0" dirty="0" err="1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SfB</a:t>
            </a: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 experience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2758195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6928" y="1347452"/>
            <a:ext cx="7551535" cy="997196"/>
          </a:xfrm>
        </p:spPr>
        <p:txBody>
          <a:bodyPr lIns="0" tIns="0" rIns="0" bIns="0"/>
          <a:lstStyle/>
          <a:p>
            <a:r>
              <a:rPr lang="en-US" dirty="0">
                <a:latin typeface="+mn-lt"/>
              </a:rPr>
              <a:t>About Accenture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480032320"/>
      </p:ext>
    </p:extLst>
  </p:cSld>
  <p:clrMapOvr>
    <a:masterClrMapping/>
  </p:clrMapOvr>
  <p:transition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2176"/>
            <a:ext cx="12436475" cy="6996701"/>
          </a:xfrm>
          <a:prstGeom prst="rect">
            <a:avLst/>
          </a:prstGeom>
        </p:spPr>
      </p:pic>
      <p:sp>
        <p:nvSpPr>
          <p:cNvPr id="11" name="Title 1"/>
          <p:cNvSpPr txBox="1">
            <a:spLocks/>
          </p:cNvSpPr>
          <p:nvPr/>
        </p:nvSpPr>
        <p:spPr>
          <a:xfrm>
            <a:off x="468149" y="424519"/>
            <a:ext cx="712567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Running a Successful Skype for Business Solution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12" name="Text Placeholder 24"/>
          <p:cNvSpPr txBox="1">
            <a:spLocks/>
          </p:cNvSpPr>
          <p:nvPr/>
        </p:nvSpPr>
        <p:spPr>
          <a:xfrm>
            <a:off x="474650" y="1580323"/>
            <a:ext cx="8091125" cy="523220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Avoiding end-user frustration and Skype service disruption</a:t>
            </a:r>
          </a:p>
        </p:txBody>
      </p:sp>
      <p:cxnSp>
        <p:nvCxnSpPr>
          <p:cNvPr id="18" name="Straight Connector 17"/>
          <p:cNvCxnSpPr/>
          <p:nvPr/>
        </p:nvCxnSpPr>
        <p:spPr>
          <a:xfrm flipV="1">
            <a:off x="478711" y="2190939"/>
            <a:ext cx="7723730" cy="14681"/>
          </a:xfrm>
          <a:prstGeom prst="line">
            <a:avLst/>
          </a:prstGeom>
          <a:ln w="28575">
            <a:gradFill flip="none" rotWithShape="1">
              <a:gsLst>
                <a:gs pos="0">
                  <a:schemeClr val="bg1">
                    <a:alpha val="80000"/>
                  </a:schemeClr>
                </a:gs>
                <a:gs pos="100000">
                  <a:srgbClr val="F8F8F8"/>
                </a:gs>
              </a:gsLst>
              <a:lin ang="10800000" scaled="1"/>
              <a:tileRect/>
            </a:gra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78711" y="3070390"/>
            <a:ext cx="7723730" cy="0"/>
          </a:xfrm>
          <a:prstGeom prst="line">
            <a:avLst/>
          </a:prstGeom>
          <a:ln w="28575">
            <a:gradFill flip="none" rotWithShape="1">
              <a:gsLst>
                <a:gs pos="0">
                  <a:schemeClr val="bg1">
                    <a:alpha val="80000"/>
                  </a:schemeClr>
                </a:gs>
                <a:gs pos="100000">
                  <a:srgbClr val="F8F8F8"/>
                </a:gs>
              </a:gsLst>
              <a:lin ang="10800000" scaled="1"/>
              <a:tileRect/>
            </a:gra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950608" y="2407173"/>
            <a:ext cx="69756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00" b="0" i="0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25000"/>
                  </a:schemeClr>
                </a:solidFill>
                <a:effectLst/>
                <a:uLnTx/>
                <a:uFillTx/>
              </a:rPr>
              <a:t>I’m trying to add video and voice to an IM session. </a:t>
            </a:r>
          </a:p>
        </p:txBody>
      </p:sp>
      <p:sp>
        <p:nvSpPr>
          <p:cNvPr id="16" name="Freeform 5"/>
          <p:cNvSpPr>
            <a:spLocks noEditPoints="1"/>
          </p:cNvSpPr>
          <p:nvPr/>
        </p:nvSpPr>
        <p:spPr bwMode="auto">
          <a:xfrm>
            <a:off x="599890" y="2407173"/>
            <a:ext cx="276792" cy="256033"/>
          </a:xfrm>
          <a:custGeom>
            <a:avLst/>
            <a:gdLst>
              <a:gd name="T0" fmla="*/ 2632 w 2876"/>
              <a:gd name="T1" fmla="*/ 0 h 2660"/>
              <a:gd name="T2" fmla="*/ 2876 w 2876"/>
              <a:gd name="T3" fmla="*/ 388 h 2660"/>
              <a:gd name="T4" fmla="*/ 2427 w 2876"/>
              <a:gd name="T5" fmla="*/ 768 h 2660"/>
              <a:gd name="T6" fmla="*/ 2267 w 2876"/>
              <a:gd name="T7" fmla="*/ 1502 h 2660"/>
              <a:gd name="T8" fmla="*/ 2787 w 2876"/>
              <a:gd name="T9" fmla="*/ 1502 h 2660"/>
              <a:gd name="T10" fmla="*/ 2787 w 2876"/>
              <a:gd name="T11" fmla="*/ 2660 h 2660"/>
              <a:gd name="T12" fmla="*/ 1718 w 2876"/>
              <a:gd name="T13" fmla="*/ 2660 h 2660"/>
              <a:gd name="T14" fmla="*/ 1718 w 2876"/>
              <a:gd name="T15" fmla="*/ 1745 h 2660"/>
              <a:gd name="T16" fmla="*/ 1895 w 2876"/>
              <a:gd name="T17" fmla="*/ 671 h 2660"/>
              <a:gd name="T18" fmla="*/ 2632 w 2876"/>
              <a:gd name="T19" fmla="*/ 0 h 2660"/>
              <a:gd name="T20" fmla="*/ 915 w 2876"/>
              <a:gd name="T21" fmla="*/ 0 h 2660"/>
              <a:gd name="T22" fmla="*/ 1158 w 2876"/>
              <a:gd name="T23" fmla="*/ 388 h 2660"/>
              <a:gd name="T24" fmla="*/ 710 w 2876"/>
              <a:gd name="T25" fmla="*/ 768 h 2660"/>
              <a:gd name="T26" fmla="*/ 549 w 2876"/>
              <a:gd name="T27" fmla="*/ 1502 h 2660"/>
              <a:gd name="T28" fmla="*/ 1070 w 2876"/>
              <a:gd name="T29" fmla="*/ 1502 h 2660"/>
              <a:gd name="T30" fmla="*/ 1070 w 2876"/>
              <a:gd name="T31" fmla="*/ 2660 h 2660"/>
              <a:gd name="T32" fmla="*/ 0 w 2876"/>
              <a:gd name="T33" fmla="*/ 2660 h 2660"/>
              <a:gd name="T34" fmla="*/ 0 w 2876"/>
              <a:gd name="T35" fmla="*/ 1745 h 2660"/>
              <a:gd name="T36" fmla="*/ 178 w 2876"/>
              <a:gd name="T37" fmla="*/ 671 h 2660"/>
              <a:gd name="T38" fmla="*/ 915 w 2876"/>
              <a:gd name="T39" fmla="*/ 0 h 2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76" h="2660">
                <a:moveTo>
                  <a:pt x="2632" y="0"/>
                </a:moveTo>
                <a:cubicBezTo>
                  <a:pt x="2876" y="388"/>
                  <a:pt x="2876" y="388"/>
                  <a:pt x="2876" y="388"/>
                </a:cubicBezTo>
                <a:cubicBezTo>
                  <a:pt x="2673" y="473"/>
                  <a:pt x="2523" y="599"/>
                  <a:pt x="2427" y="768"/>
                </a:cubicBezTo>
                <a:cubicBezTo>
                  <a:pt x="2331" y="936"/>
                  <a:pt x="2278" y="1180"/>
                  <a:pt x="2267" y="1502"/>
                </a:cubicBezTo>
                <a:cubicBezTo>
                  <a:pt x="2787" y="1502"/>
                  <a:pt x="2787" y="1502"/>
                  <a:pt x="2787" y="1502"/>
                </a:cubicBezTo>
                <a:cubicBezTo>
                  <a:pt x="2787" y="2660"/>
                  <a:pt x="2787" y="2660"/>
                  <a:pt x="2787" y="2660"/>
                </a:cubicBezTo>
                <a:cubicBezTo>
                  <a:pt x="1718" y="2660"/>
                  <a:pt x="1718" y="2660"/>
                  <a:pt x="1718" y="2660"/>
                </a:cubicBezTo>
                <a:cubicBezTo>
                  <a:pt x="1718" y="1745"/>
                  <a:pt x="1718" y="1745"/>
                  <a:pt x="1718" y="1745"/>
                </a:cubicBezTo>
                <a:cubicBezTo>
                  <a:pt x="1718" y="1250"/>
                  <a:pt x="1777" y="892"/>
                  <a:pt x="1895" y="671"/>
                </a:cubicBezTo>
                <a:cubicBezTo>
                  <a:pt x="2050" y="375"/>
                  <a:pt x="2296" y="152"/>
                  <a:pt x="2632" y="0"/>
                </a:cubicBezTo>
                <a:close/>
                <a:moveTo>
                  <a:pt x="915" y="0"/>
                </a:moveTo>
                <a:cubicBezTo>
                  <a:pt x="1158" y="388"/>
                  <a:pt x="1158" y="388"/>
                  <a:pt x="1158" y="388"/>
                </a:cubicBezTo>
                <a:cubicBezTo>
                  <a:pt x="955" y="473"/>
                  <a:pt x="806" y="599"/>
                  <a:pt x="710" y="768"/>
                </a:cubicBezTo>
                <a:cubicBezTo>
                  <a:pt x="614" y="936"/>
                  <a:pt x="560" y="1180"/>
                  <a:pt x="549" y="1502"/>
                </a:cubicBezTo>
                <a:cubicBezTo>
                  <a:pt x="1070" y="1502"/>
                  <a:pt x="1070" y="1502"/>
                  <a:pt x="1070" y="1502"/>
                </a:cubicBezTo>
                <a:cubicBezTo>
                  <a:pt x="1070" y="2660"/>
                  <a:pt x="1070" y="2660"/>
                  <a:pt x="1070" y="2660"/>
                </a:cubicBezTo>
                <a:cubicBezTo>
                  <a:pt x="0" y="2660"/>
                  <a:pt x="0" y="2660"/>
                  <a:pt x="0" y="2660"/>
                </a:cubicBezTo>
                <a:cubicBezTo>
                  <a:pt x="0" y="1745"/>
                  <a:pt x="0" y="1745"/>
                  <a:pt x="0" y="1745"/>
                </a:cubicBezTo>
                <a:cubicBezTo>
                  <a:pt x="0" y="1250"/>
                  <a:pt x="60" y="892"/>
                  <a:pt x="178" y="671"/>
                </a:cubicBezTo>
                <a:cubicBezTo>
                  <a:pt x="333" y="375"/>
                  <a:pt x="579" y="152"/>
                  <a:pt x="915" y="0"/>
                </a:cubicBez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</a:endParaRPr>
          </a:p>
        </p:txBody>
      </p:sp>
      <p:sp>
        <p:nvSpPr>
          <p:cNvPr id="35" name="Freeform 5"/>
          <p:cNvSpPr>
            <a:spLocks noEditPoints="1"/>
          </p:cNvSpPr>
          <p:nvPr/>
        </p:nvSpPr>
        <p:spPr bwMode="auto">
          <a:xfrm flipH="1" flipV="1">
            <a:off x="7723376" y="2612805"/>
            <a:ext cx="276792" cy="256033"/>
          </a:xfrm>
          <a:custGeom>
            <a:avLst/>
            <a:gdLst>
              <a:gd name="T0" fmla="*/ 2632 w 2876"/>
              <a:gd name="T1" fmla="*/ 0 h 2660"/>
              <a:gd name="T2" fmla="*/ 2876 w 2876"/>
              <a:gd name="T3" fmla="*/ 388 h 2660"/>
              <a:gd name="T4" fmla="*/ 2427 w 2876"/>
              <a:gd name="T5" fmla="*/ 768 h 2660"/>
              <a:gd name="T6" fmla="*/ 2267 w 2876"/>
              <a:gd name="T7" fmla="*/ 1502 h 2660"/>
              <a:gd name="T8" fmla="*/ 2787 w 2876"/>
              <a:gd name="T9" fmla="*/ 1502 h 2660"/>
              <a:gd name="T10" fmla="*/ 2787 w 2876"/>
              <a:gd name="T11" fmla="*/ 2660 h 2660"/>
              <a:gd name="T12" fmla="*/ 1718 w 2876"/>
              <a:gd name="T13" fmla="*/ 2660 h 2660"/>
              <a:gd name="T14" fmla="*/ 1718 w 2876"/>
              <a:gd name="T15" fmla="*/ 1745 h 2660"/>
              <a:gd name="T16" fmla="*/ 1895 w 2876"/>
              <a:gd name="T17" fmla="*/ 671 h 2660"/>
              <a:gd name="T18" fmla="*/ 2632 w 2876"/>
              <a:gd name="T19" fmla="*/ 0 h 2660"/>
              <a:gd name="T20" fmla="*/ 915 w 2876"/>
              <a:gd name="T21" fmla="*/ 0 h 2660"/>
              <a:gd name="T22" fmla="*/ 1158 w 2876"/>
              <a:gd name="T23" fmla="*/ 388 h 2660"/>
              <a:gd name="T24" fmla="*/ 710 w 2876"/>
              <a:gd name="T25" fmla="*/ 768 h 2660"/>
              <a:gd name="T26" fmla="*/ 549 w 2876"/>
              <a:gd name="T27" fmla="*/ 1502 h 2660"/>
              <a:gd name="T28" fmla="*/ 1070 w 2876"/>
              <a:gd name="T29" fmla="*/ 1502 h 2660"/>
              <a:gd name="T30" fmla="*/ 1070 w 2876"/>
              <a:gd name="T31" fmla="*/ 2660 h 2660"/>
              <a:gd name="T32" fmla="*/ 0 w 2876"/>
              <a:gd name="T33" fmla="*/ 2660 h 2660"/>
              <a:gd name="T34" fmla="*/ 0 w 2876"/>
              <a:gd name="T35" fmla="*/ 1745 h 2660"/>
              <a:gd name="T36" fmla="*/ 178 w 2876"/>
              <a:gd name="T37" fmla="*/ 671 h 2660"/>
              <a:gd name="T38" fmla="*/ 915 w 2876"/>
              <a:gd name="T39" fmla="*/ 0 h 2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76" h="2660">
                <a:moveTo>
                  <a:pt x="2632" y="0"/>
                </a:moveTo>
                <a:cubicBezTo>
                  <a:pt x="2876" y="388"/>
                  <a:pt x="2876" y="388"/>
                  <a:pt x="2876" y="388"/>
                </a:cubicBezTo>
                <a:cubicBezTo>
                  <a:pt x="2673" y="473"/>
                  <a:pt x="2523" y="599"/>
                  <a:pt x="2427" y="768"/>
                </a:cubicBezTo>
                <a:cubicBezTo>
                  <a:pt x="2331" y="936"/>
                  <a:pt x="2278" y="1180"/>
                  <a:pt x="2267" y="1502"/>
                </a:cubicBezTo>
                <a:cubicBezTo>
                  <a:pt x="2787" y="1502"/>
                  <a:pt x="2787" y="1502"/>
                  <a:pt x="2787" y="1502"/>
                </a:cubicBezTo>
                <a:cubicBezTo>
                  <a:pt x="2787" y="2660"/>
                  <a:pt x="2787" y="2660"/>
                  <a:pt x="2787" y="2660"/>
                </a:cubicBezTo>
                <a:cubicBezTo>
                  <a:pt x="1718" y="2660"/>
                  <a:pt x="1718" y="2660"/>
                  <a:pt x="1718" y="2660"/>
                </a:cubicBezTo>
                <a:cubicBezTo>
                  <a:pt x="1718" y="1745"/>
                  <a:pt x="1718" y="1745"/>
                  <a:pt x="1718" y="1745"/>
                </a:cubicBezTo>
                <a:cubicBezTo>
                  <a:pt x="1718" y="1250"/>
                  <a:pt x="1777" y="892"/>
                  <a:pt x="1895" y="671"/>
                </a:cubicBezTo>
                <a:cubicBezTo>
                  <a:pt x="2050" y="375"/>
                  <a:pt x="2296" y="152"/>
                  <a:pt x="2632" y="0"/>
                </a:cubicBezTo>
                <a:close/>
                <a:moveTo>
                  <a:pt x="915" y="0"/>
                </a:moveTo>
                <a:cubicBezTo>
                  <a:pt x="1158" y="388"/>
                  <a:pt x="1158" y="388"/>
                  <a:pt x="1158" y="388"/>
                </a:cubicBezTo>
                <a:cubicBezTo>
                  <a:pt x="955" y="473"/>
                  <a:pt x="806" y="599"/>
                  <a:pt x="710" y="768"/>
                </a:cubicBezTo>
                <a:cubicBezTo>
                  <a:pt x="614" y="936"/>
                  <a:pt x="560" y="1180"/>
                  <a:pt x="549" y="1502"/>
                </a:cubicBezTo>
                <a:cubicBezTo>
                  <a:pt x="1070" y="1502"/>
                  <a:pt x="1070" y="1502"/>
                  <a:pt x="1070" y="1502"/>
                </a:cubicBezTo>
                <a:cubicBezTo>
                  <a:pt x="1070" y="2660"/>
                  <a:pt x="1070" y="2660"/>
                  <a:pt x="1070" y="2660"/>
                </a:cubicBezTo>
                <a:cubicBezTo>
                  <a:pt x="0" y="2660"/>
                  <a:pt x="0" y="2660"/>
                  <a:pt x="0" y="2660"/>
                </a:cubicBezTo>
                <a:cubicBezTo>
                  <a:pt x="0" y="1745"/>
                  <a:pt x="0" y="1745"/>
                  <a:pt x="0" y="1745"/>
                </a:cubicBezTo>
                <a:cubicBezTo>
                  <a:pt x="0" y="1250"/>
                  <a:pt x="60" y="892"/>
                  <a:pt x="178" y="671"/>
                </a:cubicBezTo>
                <a:cubicBezTo>
                  <a:pt x="333" y="375"/>
                  <a:pt x="579" y="152"/>
                  <a:pt x="915" y="0"/>
                </a:cubicBez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</a:endParaRPr>
          </a:p>
        </p:txBody>
      </p:sp>
      <p:sp>
        <p:nvSpPr>
          <p:cNvPr id="30" name="Chevron 29"/>
          <p:cNvSpPr/>
          <p:nvPr/>
        </p:nvSpPr>
        <p:spPr>
          <a:xfrm>
            <a:off x="1429676" y="3392998"/>
            <a:ext cx="5838926" cy="540000"/>
          </a:xfrm>
          <a:prstGeom prst="chevron">
            <a:avLst/>
          </a:prstGeom>
          <a:solidFill>
            <a:schemeClr val="accent5"/>
          </a:solidFill>
          <a:ln w="12700">
            <a:solidFill>
              <a:schemeClr val="accent5"/>
            </a:solidFill>
          </a:ln>
        </p:spPr>
        <p:txBody>
          <a:bodyPr wrap="square" lIns="18000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I can hear them, they can't hear me.</a:t>
            </a:r>
          </a:p>
        </p:txBody>
      </p:sp>
      <p:sp>
        <p:nvSpPr>
          <p:cNvPr id="27" name="Snip Diagonal Corner Rectangle 26"/>
          <p:cNvSpPr/>
          <p:nvPr/>
        </p:nvSpPr>
        <p:spPr>
          <a:xfrm>
            <a:off x="492757" y="3392998"/>
            <a:ext cx="1213954" cy="540000"/>
          </a:xfrm>
          <a:prstGeom prst="snip2DiagRect">
            <a:avLst/>
          </a:prstGeom>
          <a:solidFill>
            <a:schemeClr val="bg2"/>
          </a:solidFill>
          <a:ln w="12700">
            <a:solidFill>
              <a:schemeClr val="accent5"/>
            </a:solidFill>
          </a:ln>
        </p:spPr>
        <p:txBody>
          <a:bodyPr wrap="square" lIns="108000" tIns="108000" rIns="108000" bIns="108000" anchor="ctr">
            <a:noAutofit/>
          </a:bodyPr>
          <a:lstStyle/>
          <a:p>
            <a:pPr marL="0" marR="0" lvl="0" indent="0" algn="ctr" defTabSz="53340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TRY #1</a:t>
            </a:r>
          </a:p>
        </p:txBody>
      </p:sp>
      <p:sp>
        <p:nvSpPr>
          <p:cNvPr id="31" name="Pentagon 30"/>
          <p:cNvSpPr/>
          <p:nvPr/>
        </p:nvSpPr>
        <p:spPr>
          <a:xfrm>
            <a:off x="1429675" y="4234927"/>
            <a:ext cx="5838926" cy="540000"/>
          </a:xfrm>
          <a:prstGeom prst="homePlate">
            <a:avLst/>
          </a:prstGeom>
          <a:solidFill>
            <a:schemeClr val="accent6"/>
          </a:solidFill>
          <a:ln w="12700">
            <a:solidFill>
              <a:schemeClr val="accent6"/>
            </a:solidFill>
          </a:ln>
        </p:spPr>
        <p:txBody>
          <a:bodyPr wrap="square" lIns="43200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They can hear me, I can't hear them.</a:t>
            </a:r>
          </a:p>
        </p:txBody>
      </p:sp>
      <p:sp>
        <p:nvSpPr>
          <p:cNvPr id="28" name="Snip Diagonal Corner Rectangle 27"/>
          <p:cNvSpPr/>
          <p:nvPr/>
        </p:nvSpPr>
        <p:spPr>
          <a:xfrm>
            <a:off x="492757" y="4234927"/>
            <a:ext cx="1213954" cy="540000"/>
          </a:xfrm>
          <a:prstGeom prst="snip2DiagRect">
            <a:avLst/>
          </a:prstGeom>
          <a:solidFill>
            <a:schemeClr val="bg2"/>
          </a:solidFill>
          <a:ln w="12700">
            <a:solidFill>
              <a:schemeClr val="accent6"/>
            </a:solidFill>
          </a:ln>
        </p:spPr>
        <p:txBody>
          <a:bodyPr wrap="square" lIns="108000" tIns="108000" rIns="108000" bIns="108000" anchor="ctr">
            <a:noAutofit/>
          </a:bodyPr>
          <a:lstStyle/>
          <a:p>
            <a:pPr marL="0" marR="0" lvl="0" indent="0" algn="ctr" defTabSz="53340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TRY #2</a:t>
            </a:r>
          </a:p>
        </p:txBody>
      </p:sp>
      <p:sp>
        <p:nvSpPr>
          <p:cNvPr id="32" name="Pentagon 31"/>
          <p:cNvSpPr/>
          <p:nvPr/>
        </p:nvSpPr>
        <p:spPr>
          <a:xfrm>
            <a:off x="1429675" y="5076855"/>
            <a:ext cx="5838926" cy="540000"/>
          </a:xfrm>
          <a:prstGeom prst="homePlate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txBody>
          <a:bodyPr wrap="square" lIns="43200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They can hear me, I can't hear them –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I give up. </a:t>
            </a:r>
            <a:endParaRPr kumimoji="0" lang="en-AU" sz="18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9" name="Snip Diagonal Corner Rectangle 28"/>
          <p:cNvSpPr/>
          <p:nvPr/>
        </p:nvSpPr>
        <p:spPr>
          <a:xfrm>
            <a:off x="492757" y="5076855"/>
            <a:ext cx="1213954" cy="540000"/>
          </a:xfrm>
          <a:prstGeom prst="snip2DiagRect">
            <a:avLst/>
          </a:prstGeom>
          <a:solidFill>
            <a:schemeClr val="bg2"/>
          </a:solidFill>
          <a:ln w="12700">
            <a:solidFill>
              <a:schemeClr val="accent1"/>
            </a:solidFill>
          </a:ln>
        </p:spPr>
        <p:txBody>
          <a:bodyPr wrap="square" lIns="108000" tIns="108000" rIns="108000" bIns="108000" anchor="ctr">
            <a:noAutofit/>
          </a:bodyPr>
          <a:lstStyle/>
          <a:p>
            <a:pPr marL="0" marR="0" lvl="0" indent="0" algn="ctr" defTabSz="53340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rPr>
              <a:t>TRY #3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0" name="Slide Number Placeholder 2"/>
          <p:cNvSpPr txBox="1">
            <a:spLocks/>
          </p:cNvSpPr>
          <p:nvPr/>
        </p:nvSpPr>
        <p:spPr>
          <a:xfrm>
            <a:off x="11280818" y="6562804"/>
            <a:ext cx="692150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r" defTabSz="9327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1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607361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Running a Successful Skype for Business Solution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8" name="Text Placeholder 24"/>
          <p:cNvSpPr txBox="1">
            <a:spLocks/>
          </p:cNvSpPr>
          <p:nvPr/>
        </p:nvSpPr>
        <p:spPr>
          <a:xfrm>
            <a:off x="474651" y="1087138"/>
            <a:ext cx="11483932" cy="489365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The four foundations of operating at Hyperscale</a:t>
            </a:r>
          </a:p>
        </p:txBody>
      </p:sp>
      <p:grpSp>
        <p:nvGrpSpPr>
          <p:cNvPr id="69" name="Group 68"/>
          <p:cNvGrpSpPr/>
          <p:nvPr/>
        </p:nvGrpSpPr>
        <p:grpSpPr>
          <a:xfrm flipH="1">
            <a:off x="2493209" y="2143065"/>
            <a:ext cx="3172867" cy="3370659"/>
            <a:chOff x="9127095" y="2631391"/>
            <a:chExt cx="2357264" cy="2504215"/>
          </a:xfrm>
        </p:grpSpPr>
        <p:grpSp>
          <p:nvGrpSpPr>
            <p:cNvPr id="70" name="Group 69"/>
            <p:cNvGrpSpPr/>
            <p:nvPr/>
          </p:nvGrpSpPr>
          <p:grpSpPr>
            <a:xfrm>
              <a:off x="9127095" y="2631391"/>
              <a:ext cx="2357264" cy="817343"/>
              <a:chOff x="9210675" y="2543044"/>
              <a:chExt cx="2357264" cy="817343"/>
            </a:xfrm>
          </p:grpSpPr>
          <p:cxnSp>
            <p:nvCxnSpPr>
              <p:cNvPr id="74" name="Straight Connector 73"/>
              <p:cNvCxnSpPr/>
              <p:nvPr/>
            </p:nvCxnSpPr>
            <p:spPr>
              <a:xfrm flipV="1">
                <a:off x="9210675" y="2543044"/>
                <a:ext cx="817684" cy="817343"/>
              </a:xfrm>
              <a:prstGeom prst="line">
                <a:avLst/>
              </a:prstGeom>
              <a:ln w="15875">
                <a:solidFill>
                  <a:schemeClr val="accent5"/>
                </a:solidFill>
                <a:prstDash val="solid"/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/>
              <p:cNvCxnSpPr/>
              <p:nvPr/>
            </p:nvCxnSpPr>
            <p:spPr>
              <a:xfrm>
                <a:off x="10029289" y="2543044"/>
                <a:ext cx="1538650" cy="0"/>
              </a:xfrm>
              <a:prstGeom prst="line">
                <a:avLst/>
              </a:prstGeom>
              <a:ln w="15875">
                <a:solidFill>
                  <a:schemeClr val="accent5"/>
                </a:solidFill>
                <a:prstDash val="sysDot"/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" name="Group 70"/>
            <p:cNvGrpSpPr/>
            <p:nvPr/>
          </p:nvGrpSpPr>
          <p:grpSpPr>
            <a:xfrm flipV="1">
              <a:off x="9127095" y="4318263"/>
              <a:ext cx="2357264" cy="817343"/>
              <a:chOff x="9210675" y="2543044"/>
              <a:chExt cx="2357264" cy="817343"/>
            </a:xfrm>
          </p:grpSpPr>
          <p:cxnSp>
            <p:nvCxnSpPr>
              <p:cNvPr id="72" name="Straight Connector 71"/>
              <p:cNvCxnSpPr/>
              <p:nvPr/>
            </p:nvCxnSpPr>
            <p:spPr>
              <a:xfrm flipV="1">
                <a:off x="9210675" y="2543044"/>
                <a:ext cx="817684" cy="817343"/>
              </a:xfrm>
              <a:prstGeom prst="line">
                <a:avLst/>
              </a:prstGeom>
              <a:ln w="15875">
                <a:solidFill>
                  <a:schemeClr val="accent6"/>
                </a:solidFill>
                <a:prstDash val="solid"/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/>
              <p:cNvCxnSpPr/>
              <p:nvPr/>
            </p:nvCxnSpPr>
            <p:spPr>
              <a:xfrm flipV="1">
                <a:off x="10029289" y="2543044"/>
                <a:ext cx="1538650" cy="0"/>
              </a:xfrm>
              <a:prstGeom prst="line">
                <a:avLst/>
              </a:prstGeom>
              <a:ln w="15875">
                <a:solidFill>
                  <a:schemeClr val="accent6"/>
                </a:solidFill>
                <a:prstDash val="sysDot"/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8" name="Group 67"/>
          <p:cNvGrpSpPr/>
          <p:nvPr/>
        </p:nvGrpSpPr>
        <p:grpSpPr>
          <a:xfrm>
            <a:off x="6738689" y="2143065"/>
            <a:ext cx="2918020" cy="3370659"/>
            <a:chOff x="9127095" y="2631391"/>
            <a:chExt cx="2167928" cy="2504215"/>
          </a:xfrm>
        </p:grpSpPr>
        <p:grpSp>
          <p:nvGrpSpPr>
            <p:cNvPr id="60" name="Group 59"/>
            <p:cNvGrpSpPr/>
            <p:nvPr/>
          </p:nvGrpSpPr>
          <p:grpSpPr>
            <a:xfrm>
              <a:off x="9127095" y="2631391"/>
              <a:ext cx="2167928" cy="817343"/>
              <a:chOff x="9210675" y="2543044"/>
              <a:chExt cx="2167928" cy="817343"/>
            </a:xfrm>
          </p:grpSpPr>
          <p:cxnSp>
            <p:nvCxnSpPr>
              <p:cNvPr id="53" name="Straight Connector 52"/>
              <p:cNvCxnSpPr/>
              <p:nvPr/>
            </p:nvCxnSpPr>
            <p:spPr>
              <a:xfrm flipV="1">
                <a:off x="9210675" y="2543044"/>
                <a:ext cx="817684" cy="817343"/>
              </a:xfrm>
              <a:prstGeom prst="line">
                <a:avLst/>
              </a:prstGeom>
              <a:ln w="15875">
                <a:solidFill>
                  <a:schemeClr val="accent2"/>
                </a:solidFill>
                <a:prstDash val="solid"/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>
                <a:off x="10028359" y="2543044"/>
                <a:ext cx="1350244" cy="0"/>
              </a:xfrm>
              <a:prstGeom prst="line">
                <a:avLst/>
              </a:prstGeom>
              <a:ln w="15875">
                <a:solidFill>
                  <a:schemeClr val="accent2"/>
                </a:solidFill>
                <a:prstDash val="sysDot"/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" name="Group 64"/>
            <p:cNvGrpSpPr/>
            <p:nvPr/>
          </p:nvGrpSpPr>
          <p:grpSpPr>
            <a:xfrm flipV="1">
              <a:off x="9127095" y="4318263"/>
              <a:ext cx="2167928" cy="817343"/>
              <a:chOff x="9210675" y="2543044"/>
              <a:chExt cx="2167928" cy="817343"/>
            </a:xfrm>
          </p:grpSpPr>
          <p:cxnSp>
            <p:nvCxnSpPr>
              <p:cNvPr id="66" name="Straight Connector 65"/>
              <p:cNvCxnSpPr/>
              <p:nvPr/>
            </p:nvCxnSpPr>
            <p:spPr>
              <a:xfrm flipV="1">
                <a:off x="9210675" y="2543044"/>
                <a:ext cx="817684" cy="817343"/>
              </a:xfrm>
              <a:prstGeom prst="line">
                <a:avLst/>
              </a:prstGeom>
              <a:ln w="15875">
                <a:solidFill>
                  <a:schemeClr val="accent1"/>
                </a:solidFill>
                <a:prstDash val="solid"/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/>
              <p:cNvCxnSpPr/>
              <p:nvPr/>
            </p:nvCxnSpPr>
            <p:spPr>
              <a:xfrm>
                <a:off x="10028359" y="2543044"/>
                <a:ext cx="1350244" cy="0"/>
              </a:xfrm>
              <a:prstGeom prst="line">
                <a:avLst/>
              </a:prstGeom>
              <a:ln w="15875">
                <a:solidFill>
                  <a:schemeClr val="accent1"/>
                </a:solidFill>
                <a:prstDash val="sysDot"/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1" name="Group 50"/>
          <p:cNvGrpSpPr/>
          <p:nvPr/>
        </p:nvGrpSpPr>
        <p:grpSpPr>
          <a:xfrm>
            <a:off x="4361576" y="1977213"/>
            <a:ext cx="3681614" cy="3681613"/>
            <a:chOff x="7712516" y="2838450"/>
            <a:chExt cx="2944813" cy="2944813"/>
          </a:xfrm>
        </p:grpSpPr>
        <p:grpSp>
          <p:nvGrpSpPr>
            <p:cNvPr id="50" name="Group 49"/>
            <p:cNvGrpSpPr/>
            <p:nvPr/>
          </p:nvGrpSpPr>
          <p:grpSpPr>
            <a:xfrm>
              <a:off x="8299977" y="3416386"/>
              <a:ext cx="1821689" cy="1788940"/>
              <a:chOff x="8306826" y="3416386"/>
              <a:chExt cx="1821689" cy="1788940"/>
            </a:xfrm>
          </p:grpSpPr>
          <p:sp>
            <p:nvSpPr>
              <p:cNvPr id="24" name="Oval 23"/>
              <p:cNvSpPr/>
              <p:nvPr/>
            </p:nvSpPr>
            <p:spPr>
              <a:xfrm>
                <a:off x="8306826" y="3416386"/>
                <a:ext cx="1788940" cy="1788940"/>
              </a:xfrm>
              <a:prstGeom prst="ellipse">
                <a:avLst/>
              </a:prstGeom>
              <a:solidFill>
                <a:schemeClr val="accent4"/>
              </a:solidFill>
              <a:ln w="28575">
                <a:solidFill>
                  <a:schemeClr val="bg1">
                    <a:alpha val="50000"/>
                  </a:schemeClr>
                </a:solidFill>
              </a:ln>
            </p:spPr>
            <p:style>
              <a:lnRef idx="3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1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8306826" y="4127122"/>
                <a:ext cx="1821689" cy="4141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9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rPr>
                  <a:t>OPERATIONS</a:t>
                </a:r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7712516" y="2838450"/>
              <a:ext cx="2944813" cy="2944813"/>
              <a:chOff x="4948238" y="2227263"/>
              <a:chExt cx="2540000" cy="2540000"/>
            </a:xfrm>
          </p:grpSpPr>
          <p:sp>
            <p:nvSpPr>
              <p:cNvPr id="28" name="Block Arc 27"/>
              <p:cNvSpPr/>
              <p:nvPr/>
            </p:nvSpPr>
            <p:spPr bwMode="auto">
              <a:xfrm>
                <a:off x="4948238" y="2227263"/>
                <a:ext cx="2540000" cy="2540000"/>
              </a:xfrm>
              <a:prstGeom prst="blockArc">
                <a:avLst>
                  <a:gd name="adj1" fmla="val 16200000"/>
                  <a:gd name="adj2" fmla="val 0"/>
                  <a:gd name="adj3" fmla="val 12500"/>
                </a:avLst>
              </a:prstGeom>
              <a:solidFill>
                <a:schemeClr val="accent2"/>
              </a:solidFill>
              <a:ln w="19050">
                <a:solidFill>
                  <a:srgbClr val="F8F8F8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0" tIns="46637" rIns="0" bIns="46637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32472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gradFill>
                    <a:gsLst>
                      <a:gs pos="5439">
                        <a:srgbClr val="F8F8F8"/>
                      </a:gs>
                      <a:gs pos="10000">
                        <a:srgbClr val="F8F8F8"/>
                      </a:gs>
                    </a:gsLst>
                    <a:lin ang="5400000" scaled="0"/>
                  </a:gradFill>
                  <a:effectLst/>
                  <a:uLnTx/>
                  <a:uFillTx/>
                </a:endParaRPr>
              </a:p>
            </p:txBody>
          </p:sp>
          <p:sp>
            <p:nvSpPr>
              <p:cNvPr id="29" name="Block Arc 28"/>
              <p:cNvSpPr/>
              <p:nvPr/>
            </p:nvSpPr>
            <p:spPr bwMode="auto">
              <a:xfrm>
                <a:off x="4948238" y="2227263"/>
                <a:ext cx="2540000" cy="2540000"/>
              </a:xfrm>
              <a:prstGeom prst="blockArc">
                <a:avLst>
                  <a:gd name="adj1" fmla="val 0"/>
                  <a:gd name="adj2" fmla="val 5400000"/>
                  <a:gd name="adj3" fmla="val 12500"/>
                </a:avLst>
              </a:prstGeom>
              <a:solidFill>
                <a:schemeClr val="accent1"/>
              </a:solidFill>
              <a:ln w="19050">
                <a:solidFill>
                  <a:srgbClr val="F8F8F8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0" tIns="46637" rIns="0" bIns="46637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32472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gradFill>
                    <a:gsLst>
                      <a:gs pos="5439">
                        <a:srgbClr val="F8F8F8"/>
                      </a:gs>
                      <a:gs pos="10000">
                        <a:srgbClr val="F8F8F8"/>
                      </a:gs>
                    </a:gsLst>
                    <a:lin ang="5400000" scaled="0"/>
                  </a:gradFill>
                  <a:effectLst/>
                  <a:uLnTx/>
                  <a:uFillTx/>
                </a:endParaRPr>
              </a:p>
            </p:txBody>
          </p:sp>
          <p:sp>
            <p:nvSpPr>
              <p:cNvPr id="30" name="Block Arc 29"/>
              <p:cNvSpPr/>
              <p:nvPr/>
            </p:nvSpPr>
            <p:spPr bwMode="auto">
              <a:xfrm>
                <a:off x="4948238" y="2227263"/>
                <a:ext cx="2540000" cy="2540000"/>
              </a:xfrm>
              <a:prstGeom prst="blockArc">
                <a:avLst>
                  <a:gd name="adj1" fmla="val 5400000"/>
                  <a:gd name="adj2" fmla="val 10800000"/>
                  <a:gd name="adj3" fmla="val 12500"/>
                </a:avLst>
              </a:prstGeom>
              <a:solidFill>
                <a:schemeClr val="accent6"/>
              </a:solidFill>
              <a:ln w="19050">
                <a:solidFill>
                  <a:srgbClr val="F8F8F8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0" tIns="46637" rIns="0" bIns="46637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32472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gradFill>
                    <a:gsLst>
                      <a:gs pos="5439">
                        <a:srgbClr val="F8F8F8"/>
                      </a:gs>
                      <a:gs pos="10000">
                        <a:srgbClr val="F8F8F8"/>
                      </a:gs>
                    </a:gsLst>
                    <a:lin ang="5400000" scaled="0"/>
                  </a:gradFill>
                  <a:effectLst/>
                  <a:uLnTx/>
                  <a:uFillTx/>
                </a:endParaRPr>
              </a:p>
            </p:txBody>
          </p:sp>
          <p:sp>
            <p:nvSpPr>
              <p:cNvPr id="31" name="Block Arc 30"/>
              <p:cNvSpPr/>
              <p:nvPr/>
            </p:nvSpPr>
            <p:spPr bwMode="auto">
              <a:xfrm>
                <a:off x="4948238" y="2227263"/>
                <a:ext cx="2540000" cy="2540000"/>
              </a:xfrm>
              <a:prstGeom prst="blockArc">
                <a:avLst>
                  <a:gd name="adj1" fmla="val 10800000"/>
                  <a:gd name="adj2" fmla="val 16200000"/>
                  <a:gd name="adj3" fmla="val 12500"/>
                </a:avLst>
              </a:prstGeom>
              <a:solidFill>
                <a:schemeClr val="accent5"/>
              </a:solidFill>
              <a:ln w="19050">
                <a:solidFill>
                  <a:srgbClr val="F8F8F8"/>
                </a:solidFill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0" tIns="46637" rIns="0" bIns="46637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32472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gradFill>
                    <a:gsLst>
                      <a:gs pos="5439">
                        <a:srgbClr val="F8F8F8"/>
                      </a:gs>
                      <a:gs pos="10000">
                        <a:srgbClr val="F8F8F8"/>
                      </a:gs>
                    </a:gsLst>
                    <a:lin ang="5400000" scaled="0"/>
                  </a:gra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46" name="Snip Diagonal Corner Rectangle 45"/>
          <p:cNvSpPr/>
          <p:nvPr/>
        </p:nvSpPr>
        <p:spPr>
          <a:xfrm>
            <a:off x="8379275" y="5143587"/>
            <a:ext cx="3600000" cy="720000"/>
          </a:xfrm>
          <a:prstGeom prst="snip2DiagRect">
            <a:avLst/>
          </a:prstGeom>
          <a:solidFill>
            <a:schemeClr val="accent1"/>
          </a:solidFill>
        </p:spPr>
        <p:txBody>
          <a:bodyPr wrap="none" lIns="108000" tIns="108000" rIns="108000" bIns="108000" anchor="ctr">
            <a:noAutofit/>
          </a:bodyPr>
          <a:lstStyle/>
          <a:p>
            <a:pPr marL="0" marR="0" lvl="0" indent="0" algn="ctr" defTabSz="53340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MONITORING</a:t>
            </a:r>
            <a:b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&amp; ANALYTICS</a:t>
            </a:r>
          </a:p>
        </p:txBody>
      </p:sp>
      <p:sp>
        <p:nvSpPr>
          <p:cNvPr id="47" name="Snip Diagonal Corner Rectangle 46"/>
          <p:cNvSpPr/>
          <p:nvPr/>
        </p:nvSpPr>
        <p:spPr>
          <a:xfrm>
            <a:off x="8379275" y="1795406"/>
            <a:ext cx="3600000" cy="720000"/>
          </a:xfrm>
          <a:prstGeom prst="snip2DiagRect">
            <a:avLst/>
          </a:prstGeom>
          <a:solidFill>
            <a:schemeClr val="accent2"/>
          </a:solidFill>
        </p:spPr>
        <p:txBody>
          <a:bodyPr wrap="none" lIns="108000" tIns="108000" rIns="108000" bIns="108000" anchor="ctr">
            <a:noAutofit/>
          </a:bodyPr>
          <a:lstStyle/>
          <a:p>
            <a:pPr marL="0" marR="0" lvl="0" indent="0" algn="ctr" defTabSz="53340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FORTIFICATION</a:t>
            </a:r>
          </a:p>
        </p:txBody>
      </p:sp>
      <p:sp>
        <p:nvSpPr>
          <p:cNvPr id="48" name="Snip Diagonal Corner Rectangle 47"/>
          <p:cNvSpPr/>
          <p:nvPr/>
        </p:nvSpPr>
        <p:spPr>
          <a:xfrm>
            <a:off x="461890" y="1795406"/>
            <a:ext cx="3600000" cy="720000"/>
          </a:xfrm>
          <a:prstGeom prst="snip2DiagRect">
            <a:avLst/>
          </a:prstGeom>
          <a:solidFill>
            <a:schemeClr val="accent5"/>
          </a:solidFill>
        </p:spPr>
        <p:txBody>
          <a:bodyPr wrap="none" lIns="108000" tIns="108000" rIns="108000" bIns="108000" anchor="ctr">
            <a:noAutofit/>
          </a:bodyPr>
          <a:lstStyle/>
          <a:p>
            <a:pPr marL="0" marR="0" lvl="0" indent="0" algn="ctr" defTabSz="53340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GOVERNANCE</a:t>
            </a:r>
          </a:p>
        </p:txBody>
      </p:sp>
      <p:sp>
        <p:nvSpPr>
          <p:cNvPr id="49" name="Snip Diagonal Corner Rectangle 48"/>
          <p:cNvSpPr/>
          <p:nvPr/>
        </p:nvSpPr>
        <p:spPr>
          <a:xfrm>
            <a:off x="461893" y="5143589"/>
            <a:ext cx="3600000" cy="720000"/>
          </a:xfrm>
          <a:prstGeom prst="snip2DiagRect">
            <a:avLst/>
          </a:prstGeom>
          <a:solidFill>
            <a:schemeClr val="accent6"/>
          </a:solidFill>
        </p:spPr>
        <p:txBody>
          <a:bodyPr wrap="none" lIns="108000" tIns="108000" rIns="108000" bIns="108000" anchor="ctr">
            <a:noAutofit/>
          </a:bodyPr>
          <a:lstStyle/>
          <a:p>
            <a:pPr marL="0" marR="0" lvl="0" indent="0" algn="ctr" defTabSz="53340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PROCESS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61890" y="2699750"/>
            <a:ext cx="3600000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Having the right leadership, procedures and guiding principles to operate the solution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61888" y="4562893"/>
            <a:ext cx="3600000" cy="492443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Repeatable and precise procedures for maintaining the solution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8379275" y="2699750"/>
            <a:ext cx="3600000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Architecting a solution that allows for multiple failures at multiple layers without service disruption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8379275" y="4070450"/>
            <a:ext cx="3600000" cy="984885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Capturing the appropriate data at all levels of the solution stack and acting on that data in a preventative manner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403092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6" name="Group 365"/>
          <p:cNvGrpSpPr/>
          <p:nvPr/>
        </p:nvGrpSpPr>
        <p:grpSpPr>
          <a:xfrm>
            <a:off x="880139" y="903904"/>
            <a:ext cx="10389754" cy="6013358"/>
            <a:chOff x="785826" y="1303254"/>
            <a:chExt cx="7375657" cy="4268511"/>
          </a:xfrm>
          <a:pattFill prst="dkUpDiag">
            <a:fgClr>
              <a:schemeClr val="bg1">
                <a:lumMod val="85000"/>
              </a:schemeClr>
            </a:fgClr>
            <a:bgClr>
              <a:srgbClr val="F8F8F8"/>
            </a:bgClr>
          </a:pattFill>
        </p:grpSpPr>
        <p:grpSp>
          <p:nvGrpSpPr>
            <p:cNvPr id="367" name="Group 366"/>
            <p:cNvGrpSpPr>
              <a:grpSpLocks/>
            </p:cNvGrpSpPr>
            <p:nvPr/>
          </p:nvGrpSpPr>
          <p:grpSpPr bwMode="auto">
            <a:xfrm>
              <a:off x="909653" y="1303254"/>
              <a:ext cx="7251830" cy="4185968"/>
              <a:chOff x="573" y="821"/>
              <a:chExt cx="4568" cy="2637"/>
            </a:xfrm>
            <a:grpFill/>
          </p:grpSpPr>
          <p:sp>
            <p:nvSpPr>
              <p:cNvPr id="514" name="Freeform 6"/>
              <p:cNvSpPr>
                <a:spLocks/>
              </p:cNvSpPr>
              <p:nvPr/>
            </p:nvSpPr>
            <p:spPr bwMode="auto">
              <a:xfrm>
                <a:off x="2447" y="990"/>
                <a:ext cx="2338" cy="2073"/>
              </a:xfrm>
              <a:custGeom>
                <a:avLst/>
                <a:gdLst>
                  <a:gd name="T0" fmla="*/ 1680 w 3762"/>
                  <a:gd name="T1" fmla="*/ 335 h 3337"/>
                  <a:gd name="T2" fmla="*/ 1807 w 3762"/>
                  <a:gd name="T3" fmla="*/ 154 h 3337"/>
                  <a:gd name="T4" fmla="*/ 1949 w 3762"/>
                  <a:gd name="T5" fmla="*/ 16 h 3337"/>
                  <a:gd name="T6" fmla="*/ 2126 w 3762"/>
                  <a:gd name="T7" fmla="*/ 176 h 3337"/>
                  <a:gd name="T8" fmla="*/ 2294 w 3762"/>
                  <a:gd name="T9" fmla="*/ 178 h 3337"/>
                  <a:gd name="T10" fmla="*/ 2498 w 3762"/>
                  <a:gd name="T11" fmla="*/ 206 h 3337"/>
                  <a:gd name="T12" fmla="*/ 2679 w 3762"/>
                  <a:gd name="T13" fmla="*/ 93 h 3337"/>
                  <a:gd name="T14" fmla="*/ 3150 w 3762"/>
                  <a:gd name="T15" fmla="*/ 173 h 3337"/>
                  <a:gd name="T16" fmla="*/ 3397 w 3762"/>
                  <a:gd name="T17" fmla="*/ 46 h 3337"/>
                  <a:gd name="T18" fmla="*/ 3686 w 3762"/>
                  <a:gd name="T19" fmla="*/ 194 h 3337"/>
                  <a:gd name="T20" fmla="*/ 3654 w 3762"/>
                  <a:gd name="T21" fmla="*/ 340 h 3337"/>
                  <a:gd name="T22" fmla="*/ 3535 w 3762"/>
                  <a:gd name="T23" fmla="*/ 623 h 3337"/>
                  <a:gd name="T24" fmla="*/ 3566 w 3762"/>
                  <a:gd name="T25" fmla="*/ 793 h 3337"/>
                  <a:gd name="T26" fmla="*/ 3434 w 3762"/>
                  <a:gd name="T27" fmla="*/ 808 h 3337"/>
                  <a:gd name="T28" fmla="*/ 3404 w 3762"/>
                  <a:gd name="T29" fmla="*/ 558 h 3337"/>
                  <a:gd name="T30" fmla="*/ 3297 w 3762"/>
                  <a:gd name="T31" fmla="*/ 715 h 3337"/>
                  <a:gd name="T32" fmla="*/ 3085 w 3762"/>
                  <a:gd name="T33" fmla="*/ 965 h 3337"/>
                  <a:gd name="T34" fmla="*/ 3231 w 3762"/>
                  <a:gd name="T35" fmla="*/ 1270 h 3337"/>
                  <a:gd name="T36" fmla="*/ 3074 w 3762"/>
                  <a:gd name="T37" fmla="*/ 1602 h 3337"/>
                  <a:gd name="T38" fmla="*/ 2906 w 3762"/>
                  <a:gd name="T39" fmla="*/ 1604 h 3337"/>
                  <a:gd name="T40" fmla="*/ 2983 w 3762"/>
                  <a:gd name="T41" fmla="*/ 1799 h 3337"/>
                  <a:gd name="T42" fmla="*/ 2697 w 3762"/>
                  <a:gd name="T43" fmla="*/ 2077 h 3337"/>
                  <a:gd name="T44" fmla="*/ 2567 w 3762"/>
                  <a:gd name="T45" fmla="*/ 2322 h 3337"/>
                  <a:gd name="T46" fmla="*/ 2451 w 3762"/>
                  <a:gd name="T47" fmla="*/ 2172 h 3337"/>
                  <a:gd name="T48" fmla="*/ 2130 w 3762"/>
                  <a:gd name="T49" fmla="*/ 2308 h 3337"/>
                  <a:gd name="T50" fmla="*/ 1879 w 3762"/>
                  <a:gd name="T51" fmla="*/ 2010 h 3337"/>
                  <a:gd name="T52" fmla="*/ 1474 w 3762"/>
                  <a:gd name="T53" fmla="*/ 1961 h 3337"/>
                  <a:gd name="T54" fmla="*/ 1583 w 3762"/>
                  <a:gd name="T55" fmla="*/ 2150 h 3337"/>
                  <a:gd name="T56" fmla="*/ 1273 w 3762"/>
                  <a:gd name="T57" fmla="*/ 2098 h 3337"/>
                  <a:gd name="T58" fmla="*/ 1329 w 3762"/>
                  <a:gd name="T59" fmla="*/ 2258 h 3337"/>
                  <a:gd name="T60" fmla="*/ 1268 w 3762"/>
                  <a:gd name="T61" fmla="*/ 2770 h 3337"/>
                  <a:gd name="T62" fmla="*/ 1014 w 3762"/>
                  <a:gd name="T63" fmla="*/ 3240 h 3337"/>
                  <a:gd name="T64" fmla="*/ 671 w 3762"/>
                  <a:gd name="T65" fmla="*/ 3014 h 3337"/>
                  <a:gd name="T66" fmla="*/ 569 w 3762"/>
                  <a:gd name="T67" fmla="*/ 2427 h 3337"/>
                  <a:gd name="T68" fmla="*/ 40 w 3762"/>
                  <a:gd name="T69" fmla="*/ 2267 h 3337"/>
                  <a:gd name="T70" fmla="*/ 159 w 3762"/>
                  <a:gd name="T71" fmla="*/ 1874 h 3337"/>
                  <a:gd name="T72" fmla="*/ 803 w 3762"/>
                  <a:gd name="T73" fmla="*/ 1790 h 3337"/>
                  <a:gd name="T74" fmla="*/ 971 w 3762"/>
                  <a:gd name="T75" fmla="*/ 1682 h 3337"/>
                  <a:gd name="T76" fmla="*/ 820 w 3762"/>
                  <a:gd name="T77" fmla="*/ 1653 h 3337"/>
                  <a:gd name="T78" fmla="*/ 731 w 3762"/>
                  <a:gd name="T79" fmla="*/ 1619 h 3337"/>
                  <a:gd name="T80" fmla="*/ 367 w 3762"/>
                  <a:gd name="T81" fmla="*/ 1612 h 3337"/>
                  <a:gd name="T82" fmla="*/ 355 w 3762"/>
                  <a:gd name="T83" fmla="*/ 1450 h 3337"/>
                  <a:gd name="T84" fmla="*/ 529 w 3762"/>
                  <a:gd name="T85" fmla="*/ 1141 h 3337"/>
                  <a:gd name="T86" fmla="*/ 663 w 3762"/>
                  <a:gd name="T87" fmla="*/ 1203 h 3337"/>
                  <a:gd name="T88" fmla="*/ 928 w 3762"/>
                  <a:gd name="T89" fmla="*/ 998 h 3337"/>
                  <a:gd name="T90" fmla="*/ 706 w 3762"/>
                  <a:gd name="T91" fmla="*/ 904 h 3337"/>
                  <a:gd name="T92" fmla="*/ 481 w 3762"/>
                  <a:gd name="T93" fmla="*/ 1014 h 3337"/>
                  <a:gd name="T94" fmla="*/ 667 w 3762"/>
                  <a:gd name="T95" fmla="*/ 692 h 3337"/>
                  <a:gd name="T96" fmla="*/ 803 w 3762"/>
                  <a:gd name="T97" fmla="*/ 582 h 3337"/>
                  <a:gd name="T98" fmla="*/ 858 w 3762"/>
                  <a:gd name="T99" fmla="*/ 585 h 3337"/>
                  <a:gd name="T100" fmla="*/ 1102 w 3762"/>
                  <a:gd name="T101" fmla="*/ 717 h 3337"/>
                  <a:gd name="T102" fmla="*/ 1091 w 3762"/>
                  <a:gd name="T103" fmla="*/ 829 h 3337"/>
                  <a:gd name="T104" fmla="*/ 1255 w 3762"/>
                  <a:gd name="T105" fmla="*/ 661 h 3337"/>
                  <a:gd name="T106" fmla="*/ 1571 w 3762"/>
                  <a:gd name="T107" fmla="*/ 632 h 3337"/>
                  <a:gd name="T108" fmla="*/ 1654 w 3762"/>
                  <a:gd name="T109" fmla="*/ 603 h 3337"/>
                  <a:gd name="T110" fmla="*/ 1727 w 3762"/>
                  <a:gd name="T111" fmla="*/ 609 h 3337"/>
                  <a:gd name="T112" fmla="*/ 1637 w 3762"/>
                  <a:gd name="T113" fmla="*/ 425 h 3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62" h="3337">
                    <a:moveTo>
                      <a:pt x="1662" y="404"/>
                    </a:moveTo>
                    <a:cubicBezTo>
                      <a:pt x="1697" y="403"/>
                      <a:pt x="1718" y="433"/>
                      <a:pt x="1750" y="427"/>
                    </a:cubicBezTo>
                    <a:cubicBezTo>
                      <a:pt x="1767" y="424"/>
                      <a:pt x="1759" y="462"/>
                      <a:pt x="1772" y="475"/>
                    </a:cubicBezTo>
                    <a:cubicBezTo>
                      <a:pt x="1777" y="472"/>
                      <a:pt x="1782" y="469"/>
                      <a:pt x="1788" y="466"/>
                    </a:cubicBezTo>
                    <a:cubicBezTo>
                      <a:pt x="1785" y="458"/>
                      <a:pt x="1778" y="426"/>
                      <a:pt x="1772" y="420"/>
                    </a:cubicBezTo>
                    <a:cubicBezTo>
                      <a:pt x="1760" y="409"/>
                      <a:pt x="1747" y="416"/>
                      <a:pt x="1737" y="399"/>
                    </a:cubicBezTo>
                    <a:cubicBezTo>
                      <a:pt x="1725" y="379"/>
                      <a:pt x="1710" y="405"/>
                      <a:pt x="1700" y="377"/>
                    </a:cubicBezTo>
                    <a:cubicBezTo>
                      <a:pt x="1693" y="360"/>
                      <a:pt x="1682" y="352"/>
                      <a:pt x="1680" y="335"/>
                    </a:cubicBezTo>
                    <a:cubicBezTo>
                      <a:pt x="1709" y="325"/>
                      <a:pt x="1739" y="317"/>
                      <a:pt x="1766" y="301"/>
                    </a:cubicBezTo>
                    <a:cubicBezTo>
                      <a:pt x="1768" y="307"/>
                      <a:pt x="1770" y="311"/>
                      <a:pt x="1773" y="317"/>
                    </a:cubicBezTo>
                    <a:cubicBezTo>
                      <a:pt x="1777" y="309"/>
                      <a:pt x="1780" y="303"/>
                      <a:pt x="1784" y="295"/>
                    </a:cubicBezTo>
                    <a:cubicBezTo>
                      <a:pt x="1773" y="290"/>
                      <a:pt x="1723" y="270"/>
                      <a:pt x="1729" y="250"/>
                    </a:cubicBezTo>
                    <a:cubicBezTo>
                      <a:pt x="1738" y="258"/>
                      <a:pt x="1746" y="256"/>
                      <a:pt x="1753" y="246"/>
                    </a:cubicBezTo>
                    <a:cubicBezTo>
                      <a:pt x="1746" y="244"/>
                      <a:pt x="1741" y="243"/>
                      <a:pt x="1735" y="242"/>
                    </a:cubicBezTo>
                    <a:cubicBezTo>
                      <a:pt x="1741" y="216"/>
                      <a:pt x="1788" y="180"/>
                      <a:pt x="1812" y="175"/>
                    </a:cubicBezTo>
                    <a:cubicBezTo>
                      <a:pt x="1811" y="169"/>
                      <a:pt x="1809" y="163"/>
                      <a:pt x="1807" y="154"/>
                    </a:cubicBezTo>
                    <a:cubicBezTo>
                      <a:pt x="1811" y="150"/>
                      <a:pt x="1850" y="130"/>
                      <a:pt x="1850" y="130"/>
                    </a:cubicBezTo>
                    <a:cubicBezTo>
                      <a:pt x="1857" y="133"/>
                      <a:pt x="1848" y="153"/>
                      <a:pt x="1845" y="157"/>
                    </a:cubicBezTo>
                    <a:cubicBezTo>
                      <a:pt x="1865" y="148"/>
                      <a:pt x="1881" y="148"/>
                      <a:pt x="1884" y="125"/>
                    </a:cubicBezTo>
                    <a:cubicBezTo>
                      <a:pt x="1898" y="123"/>
                      <a:pt x="1899" y="133"/>
                      <a:pt x="1910" y="136"/>
                    </a:cubicBezTo>
                    <a:cubicBezTo>
                      <a:pt x="1913" y="120"/>
                      <a:pt x="1894" y="116"/>
                      <a:pt x="1884" y="106"/>
                    </a:cubicBezTo>
                    <a:cubicBezTo>
                      <a:pt x="1905" y="106"/>
                      <a:pt x="1920" y="106"/>
                      <a:pt x="1940" y="106"/>
                    </a:cubicBezTo>
                    <a:cubicBezTo>
                      <a:pt x="1918" y="79"/>
                      <a:pt x="1857" y="51"/>
                      <a:pt x="1908" y="0"/>
                    </a:cubicBezTo>
                    <a:cubicBezTo>
                      <a:pt x="1914" y="2"/>
                      <a:pt x="1946" y="6"/>
                      <a:pt x="1949" y="16"/>
                    </a:cubicBezTo>
                    <a:cubicBezTo>
                      <a:pt x="1945" y="23"/>
                      <a:pt x="1942" y="30"/>
                      <a:pt x="1937" y="39"/>
                    </a:cubicBezTo>
                    <a:cubicBezTo>
                      <a:pt x="1985" y="35"/>
                      <a:pt x="1990" y="20"/>
                      <a:pt x="1990" y="78"/>
                    </a:cubicBezTo>
                    <a:cubicBezTo>
                      <a:pt x="1998" y="75"/>
                      <a:pt x="2006" y="72"/>
                      <a:pt x="2014" y="68"/>
                    </a:cubicBezTo>
                    <a:cubicBezTo>
                      <a:pt x="2013" y="62"/>
                      <a:pt x="2012" y="55"/>
                      <a:pt x="2011" y="48"/>
                    </a:cubicBezTo>
                    <a:cubicBezTo>
                      <a:pt x="2036" y="34"/>
                      <a:pt x="2046" y="23"/>
                      <a:pt x="2073" y="39"/>
                    </a:cubicBezTo>
                    <a:cubicBezTo>
                      <a:pt x="2087" y="47"/>
                      <a:pt x="2117" y="77"/>
                      <a:pt x="2133" y="75"/>
                    </a:cubicBezTo>
                    <a:cubicBezTo>
                      <a:pt x="2127" y="76"/>
                      <a:pt x="2122" y="77"/>
                      <a:pt x="2114" y="78"/>
                    </a:cubicBezTo>
                    <a:cubicBezTo>
                      <a:pt x="2158" y="118"/>
                      <a:pt x="2133" y="121"/>
                      <a:pt x="2126" y="176"/>
                    </a:cubicBezTo>
                    <a:cubicBezTo>
                      <a:pt x="2121" y="212"/>
                      <a:pt x="2108" y="238"/>
                      <a:pt x="2102" y="278"/>
                    </a:cubicBezTo>
                    <a:cubicBezTo>
                      <a:pt x="2121" y="281"/>
                      <a:pt x="2115" y="270"/>
                      <a:pt x="2108" y="259"/>
                    </a:cubicBezTo>
                    <a:cubicBezTo>
                      <a:pt x="2136" y="247"/>
                      <a:pt x="2150" y="230"/>
                      <a:pt x="2166" y="205"/>
                    </a:cubicBezTo>
                    <a:cubicBezTo>
                      <a:pt x="2155" y="209"/>
                      <a:pt x="2149" y="211"/>
                      <a:pt x="2141" y="215"/>
                    </a:cubicBezTo>
                    <a:cubicBezTo>
                      <a:pt x="2141" y="209"/>
                      <a:pt x="2140" y="203"/>
                      <a:pt x="2139" y="199"/>
                    </a:cubicBezTo>
                    <a:cubicBezTo>
                      <a:pt x="2147" y="191"/>
                      <a:pt x="2206" y="205"/>
                      <a:pt x="2209" y="206"/>
                    </a:cubicBezTo>
                    <a:cubicBezTo>
                      <a:pt x="2217" y="202"/>
                      <a:pt x="2224" y="197"/>
                      <a:pt x="2230" y="191"/>
                    </a:cubicBezTo>
                    <a:cubicBezTo>
                      <a:pt x="2249" y="179"/>
                      <a:pt x="2273" y="181"/>
                      <a:pt x="2294" y="178"/>
                    </a:cubicBezTo>
                    <a:cubicBezTo>
                      <a:pt x="2294" y="186"/>
                      <a:pt x="2294" y="193"/>
                      <a:pt x="2294" y="203"/>
                    </a:cubicBezTo>
                    <a:cubicBezTo>
                      <a:pt x="2329" y="198"/>
                      <a:pt x="2357" y="198"/>
                      <a:pt x="2391" y="187"/>
                    </a:cubicBezTo>
                    <a:cubicBezTo>
                      <a:pt x="2385" y="176"/>
                      <a:pt x="2379" y="166"/>
                      <a:pt x="2373" y="156"/>
                    </a:cubicBezTo>
                    <a:cubicBezTo>
                      <a:pt x="2382" y="144"/>
                      <a:pt x="2394" y="140"/>
                      <a:pt x="2408" y="144"/>
                    </a:cubicBezTo>
                    <a:cubicBezTo>
                      <a:pt x="2446" y="157"/>
                      <a:pt x="2414" y="155"/>
                      <a:pt x="2437" y="141"/>
                    </a:cubicBezTo>
                    <a:cubicBezTo>
                      <a:pt x="2459" y="129"/>
                      <a:pt x="2491" y="171"/>
                      <a:pt x="2491" y="186"/>
                    </a:cubicBezTo>
                    <a:cubicBezTo>
                      <a:pt x="2514" y="196"/>
                      <a:pt x="2512" y="196"/>
                      <a:pt x="2522" y="215"/>
                    </a:cubicBezTo>
                    <a:cubicBezTo>
                      <a:pt x="2513" y="212"/>
                      <a:pt x="2507" y="209"/>
                      <a:pt x="2498" y="206"/>
                    </a:cubicBezTo>
                    <a:cubicBezTo>
                      <a:pt x="2501" y="235"/>
                      <a:pt x="2574" y="261"/>
                      <a:pt x="2600" y="261"/>
                    </a:cubicBezTo>
                    <a:cubicBezTo>
                      <a:pt x="2593" y="241"/>
                      <a:pt x="2586" y="223"/>
                      <a:pt x="2577" y="199"/>
                    </a:cubicBezTo>
                    <a:cubicBezTo>
                      <a:pt x="2600" y="211"/>
                      <a:pt x="2608" y="214"/>
                      <a:pt x="2634" y="214"/>
                    </a:cubicBezTo>
                    <a:cubicBezTo>
                      <a:pt x="2635" y="187"/>
                      <a:pt x="2688" y="186"/>
                      <a:pt x="2712" y="183"/>
                    </a:cubicBezTo>
                    <a:cubicBezTo>
                      <a:pt x="2707" y="166"/>
                      <a:pt x="2700" y="158"/>
                      <a:pt x="2692" y="138"/>
                    </a:cubicBezTo>
                    <a:cubicBezTo>
                      <a:pt x="2688" y="139"/>
                      <a:pt x="2684" y="141"/>
                      <a:pt x="2679" y="143"/>
                    </a:cubicBezTo>
                    <a:cubicBezTo>
                      <a:pt x="2667" y="122"/>
                      <a:pt x="2697" y="125"/>
                      <a:pt x="2694" y="111"/>
                    </a:cubicBezTo>
                    <a:cubicBezTo>
                      <a:pt x="2694" y="100"/>
                      <a:pt x="2671" y="114"/>
                      <a:pt x="2679" y="93"/>
                    </a:cubicBezTo>
                    <a:cubicBezTo>
                      <a:pt x="2712" y="108"/>
                      <a:pt x="2772" y="74"/>
                      <a:pt x="2799" y="99"/>
                    </a:cubicBezTo>
                    <a:cubicBezTo>
                      <a:pt x="2798" y="98"/>
                      <a:pt x="2873" y="53"/>
                      <a:pt x="2855" y="108"/>
                    </a:cubicBezTo>
                    <a:cubicBezTo>
                      <a:pt x="2856" y="111"/>
                      <a:pt x="2898" y="130"/>
                      <a:pt x="2899" y="130"/>
                    </a:cubicBezTo>
                    <a:cubicBezTo>
                      <a:pt x="2916" y="124"/>
                      <a:pt x="2907" y="118"/>
                      <a:pt x="2933" y="126"/>
                    </a:cubicBezTo>
                    <a:cubicBezTo>
                      <a:pt x="2933" y="131"/>
                      <a:pt x="2933" y="135"/>
                      <a:pt x="2933" y="139"/>
                    </a:cubicBezTo>
                    <a:cubicBezTo>
                      <a:pt x="2959" y="154"/>
                      <a:pt x="3008" y="100"/>
                      <a:pt x="3040" y="100"/>
                    </a:cubicBezTo>
                    <a:cubicBezTo>
                      <a:pt x="3095" y="100"/>
                      <a:pt x="3094" y="192"/>
                      <a:pt x="3146" y="151"/>
                    </a:cubicBezTo>
                    <a:cubicBezTo>
                      <a:pt x="3147" y="160"/>
                      <a:pt x="3149" y="166"/>
                      <a:pt x="3150" y="173"/>
                    </a:cubicBezTo>
                    <a:cubicBezTo>
                      <a:pt x="3175" y="158"/>
                      <a:pt x="3149" y="156"/>
                      <a:pt x="3175" y="140"/>
                    </a:cubicBezTo>
                    <a:cubicBezTo>
                      <a:pt x="3197" y="128"/>
                      <a:pt x="3224" y="127"/>
                      <a:pt x="3248" y="122"/>
                    </a:cubicBezTo>
                    <a:cubicBezTo>
                      <a:pt x="3254" y="111"/>
                      <a:pt x="3241" y="93"/>
                      <a:pt x="3258" y="83"/>
                    </a:cubicBezTo>
                    <a:cubicBezTo>
                      <a:pt x="3261" y="90"/>
                      <a:pt x="3275" y="84"/>
                      <a:pt x="3273" y="96"/>
                    </a:cubicBezTo>
                    <a:cubicBezTo>
                      <a:pt x="3272" y="102"/>
                      <a:pt x="3269" y="108"/>
                      <a:pt x="3267" y="114"/>
                    </a:cubicBezTo>
                    <a:cubicBezTo>
                      <a:pt x="3285" y="138"/>
                      <a:pt x="3321" y="151"/>
                      <a:pt x="3340" y="131"/>
                    </a:cubicBezTo>
                    <a:cubicBezTo>
                      <a:pt x="3322" y="105"/>
                      <a:pt x="3300" y="92"/>
                      <a:pt x="3285" y="64"/>
                    </a:cubicBezTo>
                    <a:cubicBezTo>
                      <a:pt x="3325" y="64"/>
                      <a:pt x="3359" y="44"/>
                      <a:pt x="3397" y="46"/>
                    </a:cubicBezTo>
                    <a:cubicBezTo>
                      <a:pt x="3438" y="48"/>
                      <a:pt x="3478" y="70"/>
                      <a:pt x="3516" y="64"/>
                    </a:cubicBezTo>
                    <a:cubicBezTo>
                      <a:pt x="3536" y="62"/>
                      <a:pt x="3553" y="68"/>
                      <a:pt x="3572" y="70"/>
                    </a:cubicBezTo>
                    <a:cubicBezTo>
                      <a:pt x="3617" y="76"/>
                      <a:pt x="3623" y="104"/>
                      <a:pt x="3660" y="121"/>
                    </a:cubicBezTo>
                    <a:cubicBezTo>
                      <a:pt x="3655" y="105"/>
                      <a:pt x="3654" y="91"/>
                      <a:pt x="3641" y="83"/>
                    </a:cubicBezTo>
                    <a:cubicBezTo>
                      <a:pt x="3674" y="56"/>
                      <a:pt x="3683" y="62"/>
                      <a:pt x="3725" y="72"/>
                    </a:cubicBezTo>
                    <a:cubicBezTo>
                      <a:pt x="3718" y="100"/>
                      <a:pt x="3749" y="114"/>
                      <a:pt x="3713" y="133"/>
                    </a:cubicBezTo>
                    <a:cubicBezTo>
                      <a:pt x="3733" y="140"/>
                      <a:pt x="3755" y="189"/>
                      <a:pt x="3762" y="206"/>
                    </a:cubicBezTo>
                    <a:cubicBezTo>
                      <a:pt x="3731" y="217"/>
                      <a:pt x="3707" y="215"/>
                      <a:pt x="3686" y="194"/>
                    </a:cubicBezTo>
                    <a:cubicBezTo>
                      <a:pt x="3666" y="202"/>
                      <a:pt x="3663" y="203"/>
                      <a:pt x="3656" y="224"/>
                    </a:cubicBezTo>
                    <a:cubicBezTo>
                      <a:pt x="3635" y="224"/>
                      <a:pt x="3632" y="206"/>
                      <a:pt x="3622" y="195"/>
                    </a:cubicBezTo>
                    <a:cubicBezTo>
                      <a:pt x="3608" y="228"/>
                      <a:pt x="3631" y="236"/>
                      <a:pt x="3650" y="259"/>
                    </a:cubicBezTo>
                    <a:cubicBezTo>
                      <a:pt x="3659" y="270"/>
                      <a:pt x="3648" y="276"/>
                      <a:pt x="3649" y="289"/>
                    </a:cubicBezTo>
                    <a:cubicBezTo>
                      <a:pt x="3654" y="332"/>
                      <a:pt x="3616" y="304"/>
                      <a:pt x="3599" y="315"/>
                    </a:cubicBezTo>
                    <a:cubicBezTo>
                      <a:pt x="3596" y="318"/>
                      <a:pt x="3597" y="327"/>
                      <a:pt x="3594" y="338"/>
                    </a:cubicBezTo>
                    <a:cubicBezTo>
                      <a:pt x="3605" y="331"/>
                      <a:pt x="3610" y="327"/>
                      <a:pt x="3617" y="322"/>
                    </a:cubicBezTo>
                    <a:cubicBezTo>
                      <a:pt x="3626" y="335"/>
                      <a:pt x="3638" y="341"/>
                      <a:pt x="3654" y="340"/>
                    </a:cubicBezTo>
                    <a:cubicBezTo>
                      <a:pt x="3657" y="365"/>
                      <a:pt x="3681" y="351"/>
                      <a:pt x="3673" y="378"/>
                    </a:cubicBezTo>
                    <a:cubicBezTo>
                      <a:pt x="3680" y="383"/>
                      <a:pt x="3684" y="367"/>
                      <a:pt x="3692" y="378"/>
                    </a:cubicBezTo>
                    <a:cubicBezTo>
                      <a:pt x="3707" y="399"/>
                      <a:pt x="3721" y="402"/>
                      <a:pt x="3728" y="433"/>
                    </a:cubicBezTo>
                    <a:cubicBezTo>
                      <a:pt x="3680" y="433"/>
                      <a:pt x="3668" y="450"/>
                      <a:pt x="3651" y="496"/>
                    </a:cubicBezTo>
                    <a:cubicBezTo>
                      <a:pt x="3639" y="525"/>
                      <a:pt x="3627" y="569"/>
                      <a:pt x="3637" y="598"/>
                    </a:cubicBezTo>
                    <a:cubicBezTo>
                      <a:pt x="3596" y="576"/>
                      <a:pt x="3574" y="569"/>
                      <a:pt x="3557" y="618"/>
                    </a:cubicBezTo>
                    <a:cubicBezTo>
                      <a:pt x="3552" y="612"/>
                      <a:pt x="3547" y="606"/>
                      <a:pt x="3540" y="596"/>
                    </a:cubicBezTo>
                    <a:cubicBezTo>
                      <a:pt x="3538" y="605"/>
                      <a:pt x="3527" y="614"/>
                      <a:pt x="3535" y="623"/>
                    </a:cubicBezTo>
                    <a:cubicBezTo>
                      <a:pt x="3505" y="627"/>
                      <a:pt x="3501" y="635"/>
                      <a:pt x="3514" y="660"/>
                    </a:cubicBezTo>
                    <a:cubicBezTo>
                      <a:pt x="3530" y="692"/>
                      <a:pt x="3510" y="716"/>
                      <a:pt x="3540" y="745"/>
                    </a:cubicBezTo>
                    <a:cubicBezTo>
                      <a:pt x="3541" y="739"/>
                      <a:pt x="3542" y="733"/>
                      <a:pt x="3543" y="727"/>
                    </a:cubicBezTo>
                    <a:cubicBezTo>
                      <a:pt x="3576" y="743"/>
                      <a:pt x="3540" y="757"/>
                      <a:pt x="3568" y="779"/>
                    </a:cubicBezTo>
                    <a:cubicBezTo>
                      <a:pt x="3569" y="779"/>
                      <a:pt x="3571" y="777"/>
                      <a:pt x="3575" y="774"/>
                    </a:cubicBezTo>
                    <a:cubicBezTo>
                      <a:pt x="3574" y="789"/>
                      <a:pt x="3598" y="792"/>
                      <a:pt x="3586" y="810"/>
                    </a:cubicBezTo>
                    <a:cubicBezTo>
                      <a:pt x="3581" y="804"/>
                      <a:pt x="3576" y="797"/>
                      <a:pt x="3570" y="791"/>
                    </a:cubicBezTo>
                    <a:cubicBezTo>
                      <a:pt x="3569" y="792"/>
                      <a:pt x="3567" y="792"/>
                      <a:pt x="3566" y="793"/>
                    </a:cubicBezTo>
                    <a:cubicBezTo>
                      <a:pt x="3571" y="809"/>
                      <a:pt x="3573" y="825"/>
                      <a:pt x="3571" y="842"/>
                    </a:cubicBezTo>
                    <a:cubicBezTo>
                      <a:pt x="3579" y="855"/>
                      <a:pt x="3598" y="859"/>
                      <a:pt x="3595" y="879"/>
                    </a:cubicBezTo>
                    <a:cubicBezTo>
                      <a:pt x="3588" y="881"/>
                      <a:pt x="3581" y="884"/>
                      <a:pt x="3571" y="888"/>
                    </a:cubicBezTo>
                    <a:cubicBezTo>
                      <a:pt x="3571" y="910"/>
                      <a:pt x="3567" y="928"/>
                      <a:pt x="3584" y="945"/>
                    </a:cubicBezTo>
                    <a:cubicBezTo>
                      <a:pt x="3576" y="950"/>
                      <a:pt x="3569" y="955"/>
                      <a:pt x="3562" y="959"/>
                    </a:cubicBezTo>
                    <a:cubicBezTo>
                      <a:pt x="3571" y="998"/>
                      <a:pt x="3568" y="1004"/>
                      <a:pt x="3556" y="1039"/>
                    </a:cubicBezTo>
                    <a:cubicBezTo>
                      <a:pt x="3530" y="1019"/>
                      <a:pt x="3513" y="971"/>
                      <a:pt x="3493" y="943"/>
                    </a:cubicBezTo>
                    <a:cubicBezTo>
                      <a:pt x="3475" y="919"/>
                      <a:pt x="3420" y="841"/>
                      <a:pt x="3434" y="808"/>
                    </a:cubicBezTo>
                    <a:cubicBezTo>
                      <a:pt x="3441" y="793"/>
                      <a:pt x="3432" y="744"/>
                      <a:pt x="3458" y="744"/>
                    </a:cubicBezTo>
                    <a:cubicBezTo>
                      <a:pt x="3458" y="707"/>
                      <a:pt x="3444" y="607"/>
                      <a:pt x="3490" y="592"/>
                    </a:cubicBezTo>
                    <a:cubicBezTo>
                      <a:pt x="3483" y="589"/>
                      <a:pt x="3477" y="587"/>
                      <a:pt x="3475" y="586"/>
                    </a:cubicBezTo>
                    <a:cubicBezTo>
                      <a:pt x="3486" y="558"/>
                      <a:pt x="3455" y="537"/>
                      <a:pt x="3464" y="503"/>
                    </a:cubicBezTo>
                    <a:cubicBezTo>
                      <a:pt x="3452" y="491"/>
                      <a:pt x="3440" y="493"/>
                      <a:pt x="3428" y="507"/>
                    </a:cubicBezTo>
                    <a:cubicBezTo>
                      <a:pt x="3445" y="543"/>
                      <a:pt x="3449" y="568"/>
                      <a:pt x="3432" y="608"/>
                    </a:cubicBezTo>
                    <a:cubicBezTo>
                      <a:pt x="3423" y="604"/>
                      <a:pt x="3415" y="600"/>
                      <a:pt x="3404" y="596"/>
                    </a:cubicBezTo>
                    <a:cubicBezTo>
                      <a:pt x="3404" y="583"/>
                      <a:pt x="3404" y="572"/>
                      <a:pt x="3404" y="558"/>
                    </a:cubicBezTo>
                    <a:cubicBezTo>
                      <a:pt x="3360" y="572"/>
                      <a:pt x="3338" y="570"/>
                      <a:pt x="3338" y="613"/>
                    </a:cubicBezTo>
                    <a:cubicBezTo>
                      <a:pt x="3337" y="643"/>
                      <a:pt x="3319" y="671"/>
                      <a:pt x="3338" y="698"/>
                    </a:cubicBezTo>
                    <a:cubicBezTo>
                      <a:pt x="3341" y="696"/>
                      <a:pt x="3344" y="694"/>
                      <a:pt x="3349" y="691"/>
                    </a:cubicBezTo>
                    <a:cubicBezTo>
                      <a:pt x="3350" y="693"/>
                      <a:pt x="3352" y="697"/>
                      <a:pt x="3354" y="700"/>
                    </a:cubicBezTo>
                    <a:cubicBezTo>
                      <a:pt x="3351" y="704"/>
                      <a:pt x="3346" y="709"/>
                      <a:pt x="3341" y="714"/>
                    </a:cubicBezTo>
                    <a:cubicBezTo>
                      <a:pt x="3339" y="712"/>
                      <a:pt x="3336" y="710"/>
                      <a:pt x="3332" y="707"/>
                    </a:cubicBezTo>
                    <a:cubicBezTo>
                      <a:pt x="3323" y="724"/>
                      <a:pt x="3311" y="734"/>
                      <a:pt x="3289" y="732"/>
                    </a:cubicBezTo>
                    <a:cubicBezTo>
                      <a:pt x="3292" y="725"/>
                      <a:pt x="3294" y="720"/>
                      <a:pt x="3297" y="715"/>
                    </a:cubicBezTo>
                    <a:cubicBezTo>
                      <a:pt x="3292" y="694"/>
                      <a:pt x="3223" y="690"/>
                      <a:pt x="3237" y="725"/>
                    </a:cubicBezTo>
                    <a:cubicBezTo>
                      <a:pt x="3220" y="728"/>
                      <a:pt x="3204" y="731"/>
                      <a:pt x="3185" y="734"/>
                    </a:cubicBezTo>
                    <a:cubicBezTo>
                      <a:pt x="3185" y="736"/>
                      <a:pt x="3184" y="739"/>
                      <a:pt x="3182" y="744"/>
                    </a:cubicBezTo>
                    <a:cubicBezTo>
                      <a:pt x="3163" y="735"/>
                      <a:pt x="3132" y="744"/>
                      <a:pt x="3117" y="760"/>
                    </a:cubicBezTo>
                    <a:cubicBezTo>
                      <a:pt x="3111" y="766"/>
                      <a:pt x="3095" y="812"/>
                      <a:pt x="3106" y="820"/>
                    </a:cubicBezTo>
                    <a:cubicBezTo>
                      <a:pt x="3097" y="845"/>
                      <a:pt x="3084" y="870"/>
                      <a:pt x="3081" y="897"/>
                    </a:cubicBezTo>
                    <a:cubicBezTo>
                      <a:pt x="3079" y="925"/>
                      <a:pt x="3051" y="942"/>
                      <a:pt x="3052" y="970"/>
                    </a:cubicBezTo>
                    <a:cubicBezTo>
                      <a:pt x="3063" y="970"/>
                      <a:pt x="3074" y="975"/>
                      <a:pt x="3085" y="965"/>
                    </a:cubicBezTo>
                    <a:cubicBezTo>
                      <a:pt x="3091" y="978"/>
                      <a:pt x="3096" y="990"/>
                      <a:pt x="3102" y="1004"/>
                    </a:cubicBezTo>
                    <a:cubicBezTo>
                      <a:pt x="3107" y="997"/>
                      <a:pt x="3109" y="993"/>
                      <a:pt x="3112" y="989"/>
                    </a:cubicBezTo>
                    <a:cubicBezTo>
                      <a:pt x="3125" y="990"/>
                      <a:pt x="3113" y="1004"/>
                      <a:pt x="3122" y="1007"/>
                    </a:cubicBezTo>
                    <a:cubicBezTo>
                      <a:pt x="3142" y="1006"/>
                      <a:pt x="3134" y="989"/>
                      <a:pt x="3137" y="978"/>
                    </a:cubicBezTo>
                    <a:cubicBezTo>
                      <a:pt x="3161" y="989"/>
                      <a:pt x="3185" y="988"/>
                      <a:pt x="3206" y="1009"/>
                    </a:cubicBezTo>
                    <a:cubicBezTo>
                      <a:pt x="3197" y="1035"/>
                      <a:pt x="3226" y="1042"/>
                      <a:pt x="3224" y="1064"/>
                    </a:cubicBezTo>
                    <a:cubicBezTo>
                      <a:pt x="3220" y="1106"/>
                      <a:pt x="3236" y="1149"/>
                      <a:pt x="3249" y="1188"/>
                    </a:cubicBezTo>
                    <a:cubicBezTo>
                      <a:pt x="3252" y="1198"/>
                      <a:pt x="3234" y="1255"/>
                      <a:pt x="3231" y="1270"/>
                    </a:cubicBezTo>
                    <a:cubicBezTo>
                      <a:pt x="3223" y="1313"/>
                      <a:pt x="3201" y="1397"/>
                      <a:pt x="3149" y="1393"/>
                    </a:cubicBezTo>
                    <a:cubicBezTo>
                      <a:pt x="3149" y="1383"/>
                      <a:pt x="3142" y="1382"/>
                      <a:pt x="3135" y="1383"/>
                    </a:cubicBezTo>
                    <a:cubicBezTo>
                      <a:pt x="3114" y="1412"/>
                      <a:pt x="3099" y="1425"/>
                      <a:pt x="3105" y="1460"/>
                    </a:cubicBezTo>
                    <a:cubicBezTo>
                      <a:pt x="3110" y="1482"/>
                      <a:pt x="3070" y="1498"/>
                      <a:pt x="3071" y="1523"/>
                    </a:cubicBezTo>
                    <a:cubicBezTo>
                      <a:pt x="3111" y="1548"/>
                      <a:pt x="3168" y="1616"/>
                      <a:pt x="3126" y="1658"/>
                    </a:cubicBezTo>
                    <a:cubicBezTo>
                      <a:pt x="3121" y="1656"/>
                      <a:pt x="3117" y="1654"/>
                      <a:pt x="3112" y="1652"/>
                    </a:cubicBezTo>
                    <a:cubicBezTo>
                      <a:pt x="3106" y="1658"/>
                      <a:pt x="3100" y="1665"/>
                      <a:pt x="3094" y="1671"/>
                    </a:cubicBezTo>
                    <a:cubicBezTo>
                      <a:pt x="3081" y="1657"/>
                      <a:pt x="3077" y="1621"/>
                      <a:pt x="3074" y="1602"/>
                    </a:cubicBezTo>
                    <a:cubicBezTo>
                      <a:pt x="3072" y="1589"/>
                      <a:pt x="3081" y="1578"/>
                      <a:pt x="3063" y="1571"/>
                    </a:cubicBezTo>
                    <a:cubicBezTo>
                      <a:pt x="3053" y="1566"/>
                      <a:pt x="3028" y="1579"/>
                      <a:pt x="3029" y="1560"/>
                    </a:cubicBezTo>
                    <a:cubicBezTo>
                      <a:pt x="3029" y="1535"/>
                      <a:pt x="3041" y="1514"/>
                      <a:pt x="3005" y="1511"/>
                    </a:cubicBezTo>
                    <a:cubicBezTo>
                      <a:pt x="2975" y="1508"/>
                      <a:pt x="2961" y="1537"/>
                      <a:pt x="2943" y="1554"/>
                    </a:cubicBezTo>
                    <a:cubicBezTo>
                      <a:pt x="2946" y="1546"/>
                      <a:pt x="2956" y="1485"/>
                      <a:pt x="2954" y="1484"/>
                    </a:cubicBezTo>
                    <a:cubicBezTo>
                      <a:pt x="2910" y="1468"/>
                      <a:pt x="2911" y="1519"/>
                      <a:pt x="2890" y="1542"/>
                    </a:cubicBezTo>
                    <a:cubicBezTo>
                      <a:pt x="2884" y="1548"/>
                      <a:pt x="2876" y="1538"/>
                      <a:pt x="2870" y="1539"/>
                    </a:cubicBezTo>
                    <a:cubicBezTo>
                      <a:pt x="2865" y="1579"/>
                      <a:pt x="2894" y="1571"/>
                      <a:pt x="2906" y="1604"/>
                    </a:cubicBezTo>
                    <a:cubicBezTo>
                      <a:pt x="2922" y="1598"/>
                      <a:pt x="2923" y="1587"/>
                      <a:pt x="2935" y="1580"/>
                    </a:cubicBezTo>
                    <a:cubicBezTo>
                      <a:pt x="2942" y="1576"/>
                      <a:pt x="2978" y="1585"/>
                      <a:pt x="2986" y="1587"/>
                    </a:cubicBezTo>
                    <a:cubicBezTo>
                      <a:pt x="2986" y="1592"/>
                      <a:pt x="2986" y="1597"/>
                      <a:pt x="2986" y="1602"/>
                    </a:cubicBezTo>
                    <a:cubicBezTo>
                      <a:pt x="2971" y="1610"/>
                      <a:pt x="2885" y="1654"/>
                      <a:pt x="2939" y="1678"/>
                    </a:cubicBezTo>
                    <a:cubicBezTo>
                      <a:pt x="2962" y="1689"/>
                      <a:pt x="2964" y="1710"/>
                      <a:pt x="2979" y="1729"/>
                    </a:cubicBezTo>
                    <a:cubicBezTo>
                      <a:pt x="2985" y="1734"/>
                      <a:pt x="2991" y="1738"/>
                      <a:pt x="2998" y="1742"/>
                    </a:cubicBezTo>
                    <a:cubicBezTo>
                      <a:pt x="3008" y="1758"/>
                      <a:pt x="2983" y="1754"/>
                      <a:pt x="3003" y="1771"/>
                    </a:cubicBezTo>
                    <a:cubicBezTo>
                      <a:pt x="3001" y="1779"/>
                      <a:pt x="2974" y="1790"/>
                      <a:pt x="2983" y="1799"/>
                    </a:cubicBezTo>
                    <a:cubicBezTo>
                      <a:pt x="2988" y="1804"/>
                      <a:pt x="3005" y="1808"/>
                      <a:pt x="3014" y="1818"/>
                    </a:cubicBezTo>
                    <a:cubicBezTo>
                      <a:pt x="3012" y="1819"/>
                      <a:pt x="3007" y="1821"/>
                      <a:pt x="3001" y="1824"/>
                    </a:cubicBezTo>
                    <a:cubicBezTo>
                      <a:pt x="3013" y="1845"/>
                      <a:pt x="2998" y="1883"/>
                      <a:pt x="2975" y="1893"/>
                    </a:cubicBezTo>
                    <a:cubicBezTo>
                      <a:pt x="2975" y="1922"/>
                      <a:pt x="2963" y="1961"/>
                      <a:pt x="2933" y="1973"/>
                    </a:cubicBezTo>
                    <a:cubicBezTo>
                      <a:pt x="2920" y="1978"/>
                      <a:pt x="2881" y="2020"/>
                      <a:pt x="2865" y="2004"/>
                    </a:cubicBezTo>
                    <a:cubicBezTo>
                      <a:pt x="2863" y="2002"/>
                      <a:pt x="2786" y="2033"/>
                      <a:pt x="2796" y="2061"/>
                    </a:cubicBezTo>
                    <a:cubicBezTo>
                      <a:pt x="2782" y="2051"/>
                      <a:pt x="2777" y="2051"/>
                      <a:pt x="2783" y="2035"/>
                    </a:cubicBezTo>
                    <a:cubicBezTo>
                      <a:pt x="2737" y="2024"/>
                      <a:pt x="2719" y="2041"/>
                      <a:pt x="2697" y="2077"/>
                    </a:cubicBezTo>
                    <a:cubicBezTo>
                      <a:pt x="2679" y="2108"/>
                      <a:pt x="2736" y="2150"/>
                      <a:pt x="2757" y="2163"/>
                    </a:cubicBezTo>
                    <a:cubicBezTo>
                      <a:pt x="2773" y="2173"/>
                      <a:pt x="2802" y="2244"/>
                      <a:pt x="2784" y="2258"/>
                    </a:cubicBezTo>
                    <a:cubicBezTo>
                      <a:pt x="2785" y="2284"/>
                      <a:pt x="2718" y="2324"/>
                      <a:pt x="2699" y="2340"/>
                    </a:cubicBezTo>
                    <a:cubicBezTo>
                      <a:pt x="2691" y="2327"/>
                      <a:pt x="2695" y="2317"/>
                      <a:pt x="2701" y="2305"/>
                    </a:cubicBezTo>
                    <a:cubicBezTo>
                      <a:pt x="2669" y="2287"/>
                      <a:pt x="2642" y="2252"/>
                      <a:pt x="2606" y="2247"/>
                    </a:cubicBezTo>
                    <a:cubicBezTo>
                      <a:pt x="2605" y="2242"/>
                      <a:pt x="2605" y="2237"/>
                      <a:pt x="2604" y="2231"/>
                    </a:cubicBezTo>
                    <a:cubicBezTo>
                      <a:pt x="2597" y="2231"/>
                      <a:pt x="2590" y="2231"/>
                      <a:pt x="2583" y="2231"/>
                    </a:cubicBezTo>
                    <a:cubicBezTo>
                      <a:pt x="2578" y="2261"/>
                      <a:pt x="2572" y="2292"/>
                      <a:pt x="2567" y="2322"/>
                    </a:cubicBezTo>
                    <a:cubicBezTo>
                      <a:pt x="2596" y="2331"/>
                      <a:pt x="2590" y="2355"/>
                      <a:pt x="2604" y="2375"/>
                    </a:cubicBezTo>
                    <a:cubicBezTo>
                      <a:pt x="2618" y="2395"/>
                      <a:pt x="2648" y="2406"/>
                      <a:pt x="2666" y="2426"/>
                    </a:cubicBezTo>
                    <a:cubicBezTo>
                      <a:pt x="2666" y="2460"/>
                      <a:pt x="2670" y="2473"/>
                      <a:pt x="2689" y="2502"/>
                    </a:cubicBezTo>
                    <a:cubicBezTo>
                      <a:pt x="2591" y="2514"/>
                      <a:pt x="2625" y="2366"/>
                      <a:pt x="2550" y="2347"/>
                    </a:cubicBezTo>
                    <a:cubicBezTo>
                      <a:pt x="2558" y="2311"/>
                      <a:pt x="2562" y="2271"/>
                      <a:pt x="2552" y="2234"/>
                    </a:cubicBezTo>
                    <a:cubicBezTo>
                      <a:pt x="2548" y="2218"/>
                      <a:pt x="2537" y="2212"/>
                      <a:pt x="2534" y="2193"/>
                    </a:cubicBezTo>
                    <a:cubicBezTo>
                      <a:pt x="2531" y="2173"/>
                      <a:pt x="2525" y="2151"/>
                      <a:pt x="2506" y="2142"/>
                    </a:cubicBezTo>
                    <a:cubicBezTo>
                      <a:pt x="2496" y="2164"/>
                      <a:pt x="2475" y="2168"/>
                      <a:pt x="2451" y="2172"/>
                    </a:cubicBezTo>
                    <a:cubicBezTo>
                      <a:pt x="2450" y="2148"/>
                      <a:pt x="2464" y="2098"/>
                      <a:pt x="2424" y="2096"/>
                    </a:cubicBezTo>
                    <a:cubicBezTo>
                      <a:pt x="2438" y="2068"/>
                      <a:pt x="2422" y="2078"/>
                      <a:pt x="2402" y="2061"/>
                    </a:cubicBezTo>
                    <a:cubicBezTo>
                      <a:pt x="2385" y="2046"/>
                      <a:pt x="2389" y="2027"/>
                      <a:pt x="2377" y="2011"/>
                    </a:cubicBezTo>
                    <a:cubicBezTo>
                      <a:pt x="2347" y="2018"/>
                      <a:pt x="2304" y="2029"/>
                      <a:pt x="2277" y="2042"/>
                    </a:cubicBezTo>
                    <a:cubicBezTo>
                      <a:pt x="2277" y="2076"/>
                      <a:pt x="2239" y="2098"/>
                      <a:pt x="2215" y="2122"/>
                    </a:cubicBezTo>
                    <a:cubicBezTo>
                      <a:pt x="2206" y="2131"/>
                      <a:pt x="2182" y="2165"/>
                      <a:pt x="2171" y="2165"/>
                    </a:cubicBezTo>
                    <a:cubicBezTo>
                      <a:pt x="2133" y="2164"/>
                      <a:pt x="2148" y="2213"/>
                      <a:pt x="2146" y="2235"/>
                    </a:cubicBezTo>
                    <a:cubicBezTo>
                      <a:pt x="2144" y="2261"/>
                      <a:pt x="2146" y="2294"/>
                      <a:pt x="2130" y="2308"/>
                    </a:cubicBezTo>
                    <a:cubicBezTo>
                      <a:pt x="2123" y="2315"/>
                      <a:pt x="2100" y="2339"/>
                      <a:pt x="2104" y="2350"/>
                    </a:cubicBezTo>
                    <a:cubicBezTo>
                      <a:pt x="2053" y="2343"/>
                      <a:pt x="2038" y="2246"/>
                      <a:pt x="2015" y="2204"/>
                    </a:cubicBezTo>
                    <a:cubicBezTo>
                      <a:pt x="2000" y="2178"/>
                      <a:pt x="1995" y="2161"/>
                      <a:pt x="1984" y="2134"/>
                    </a:cubicBezTo>
                    <a:cubicBezTo>
                      <a:pt x="1969" y="2098"/>
                      <a:pt x="1978" y="2056"/>
                      <a:pt x="1956" y="2024"/>
                    </a:cubicBezTo>
                    <a:cubicBezTo>
                      <a:pt x="1956" y="2046"/>
                      <a:pt x="1944" y="2055"/>
                      <a:pt x="1925" y="2062"/>
                    </a:cubicBezTo>
                    <a:cubicBezTo>
                      <a:pt x="1914" y="2053"/>
                      <a:pt x="1901" y="2042"/>
                      <a:pt x="1889" y="2032"/>
                    </a:cubicBezTo>
                    <a:cubicBezTo>
                      <a:pt x="1897" y="2025"/>
                      <a:pt x="1905" y="2019"/>
                      <a:pt x="1916" y="2010"/>
                    </a:cubicBezTo>
                    <a:cubicBezTo>
                      <a:pt x="1901" y="2010"/>
                      <a:pt x="1890" y="2010"/>
                      <a:pt x="1879" y="2010"/>
                    </a:cubicBezTo>
                    <a:cubicBezTo>
                      <a:pt x="1869" y="1993"/>
                      <a:pt x="1848" y="1978"/>
                      <a:pt x="1833" y="1963"/>
                    </a:cubicBezTo>
                    <a:cubicBezTo>
                      <a:pt x="1808" y="1938"/>
                      <a:pt x="1772" y="1950"/>
                      <a:pt x="1739" y="1955"/>
                    </a:cubicBezTo>
                    <a:cubicBezTo>
                      <a:pt x="1706" y="1960"/>
                      <a:pt x="1675" y="1942"/>
                      <a:pt x="1645" y="1944"/>
                    </a:cubicBezTo>
                    <a:cubicBezTo>
                      <a:pt x="1615" y="1946"/>
                      <a:pt x="1616" y="1925"/>
                      <a:pt x="1601" y="1905"/>
                    </a:cubicBezTo>
                    <a:cubicBezTo>
                      <a:pt x="1586" y="1912"/>
                      <a:pt x="1574" y="1918"/>
                      <a:pt x="1562" y="1924"/>
                    </a:cubicBezTo>
                    <a:cubicBezTo>
                      <a:pt x="1545" y="1907"/>
                      <a:pt x="1500" y="1905"/>
                      <a:pt x="1482" y="1885"/>
                    </a:cubicBezTo>
                    <a:cubicBezTo>
                      <a:pt x="1452" y="1850"/>
                      <a:pt x="1447" y="1816"/>
                      <a:pt x="1406" y="1856"/>
                    </a:cubicBezTo>
                    <a:cubicBezTo>
                      <a:pt x="1425" y="1890"/>
                      <a:pt x="1450" y="1931"/>
                      <a:pt x="1474" y="1961"/>
                    </a:cubicBezTo>
                    <a:cubicBezTo>
                      <a:pt x="1478" y="1954"/>
                      <a:pt x="1482" y="1946"/>
                      <a:pt x="1486" y="1938"/>
                    </a:cubicBezTo>
                    <a:cubicBezTo>
                      <a:pt x="1483" y="1956"/>
                      <a:pt x="1492" y="1979"/>
                      <a:pt x="1505" y="1992"/>
                    </a:cubicBezTo>
                    <a:cubicBezTo>
                      <a:pt x="1519" y="1982"/>
                      <a:pt x="1536" y="1987"/>
                      <a:pt x="1552" y="1985"/>
                    </a:cubicBezTo>
                    <a:cubicBezTo>
                      <a:pt x="1566" y="1969"/>
                      <a:pt x="1580" y="1953"/>
                      <a:pt x="1594" y="1936"/>
                    </a:cubicBezTo>
                    <a:cubicBezTo>
                      <a:pt x="1613" y="1998"/>
                      <a:pt x="1637" y="1981"/>
                      <a:pt x="1679" y="2023"/>
                    </a:cubicBezTo>
                    <a:cubicBezTo>
                      <a:pt x="1671" y="2045"/>
                      <a:pt x="1661" y="2067"/>
                      <a:pt x="1638" y="2076"/>
                    </a:cubicBezTo>
                    <a:cubicBezTo>
                      <a:pt x="1638" y="2121"/>
                      <a:pt x="1616" y="2090"/>
                      <a:pt x="1614" y="2119"/>
                    </a:cubicBezTo>
                    <a:cubicBezTo>
                      <a:pt x="1614" y="2119"/>
                      <a:pt x="1584" y="2150"/>
                      <a:pt x="1583" y="2150"/>
                    </a:cubicBezTo>
                    <a:cubicBezTo>
                      <a:pt x="1569" y="2158"/>
                      <a:pt x="1541" y="2162"/>
                      <a:pt x="1525" y="2166"/>
                    </a:cubicBezTo>
                    <a:cubicBezTo>
                      <a:pt x="1525" y="2171"/>
                      <a:pt x="1525" y="2175"/>
                      <a:pt x="1525" y="2179"/>
                    </a:cubicBezTo>
                    <a:cubicBezTo>
                      <a:pt x="1490" y="2199"/>
                      <a:pt x="1452" y="2208"/>
                      <a:pt x="1417" y="2225"/>
                    </a:cubicBezTo>
                    <a:cubicBezTo>
                      <a:pt x="1403" y="2232"/>
                      <a:pt x="1393" y="2226"/>
                      <a:pt x="1380" y="2230"/>
                    </a:cubicBezTo>
                    <a:cubicBezTo>
                      <a:pt x="1374" y="2234"/>
                      <a:pt x="1370" y="2240"/>
                      <a:pt x="1368" y="2247"/>
                    </a:cubicBezTo>
                    <a:cubicBezTo>
                      <a:pt x="1357" y="2247"/>
                      <a:pt x="1346" y="2247"/>
                      <a:pt x="1336" y="2247"/>
                    </a:cubicBezTo>
                    <a:cubicBezTo>
                      <a:pt x="1320" y="2207"/>
                      <a:pt x="1323" y="2164"/>
                      <a:pt x="1293" y="2132"/>
                    </a:cubicBezTo>
                    <a:cubicBezTo>
                      <a:pt x="1287" y="2126"/>
                      <a:pt x="1275" y="2106"/>
                      <a:pt x="1273" y="2098"/>
                    </a:cubicBezTo>
                    <a:cubicBezTo>
                      <a:pt x="1268" y="2075"/>
                      <a:pt x="1236" y="2072"/>
                      <a:pt x="1229" y="2049"/>
                    </a:cubicBezTo>
                    <a:cubicBezTo>
                      <a:pt x="1207" y="1979"/>
                      <a:pt x="1151" y="1930"/>
                      <a:pt x="1121" y="1869"/>
                    </a:cubicBezTo>
                    <a:cubicBezTo>
                      <a:pt x="1119" y="1880"/>
                      <a:pt x="1119" y="1888"/>
                      <a:pt x="1117" y="1898"/>
                    </a:cubicBezTo>
                    <a:cubicBezTo>
                      <a:pt x="1097" y="1891"/>
                      <a:pt x="1093" y="1872"/>
                      <a:pt x="1077" y="1857"/>
                    </a:cubicBezTo>
                    <a:cubicBezTo>
                      <a:pt x="1082" y="1887"/>
                      <a:pt x="1108" y="1933"/>
                      <a:pt x="1126" y="1959"/>
                    </a:cubicBezTo>
                    <a:cubicBezTo>
                      <a:pt x="1142" y="1980"/>
                      <a:pt x="1147" y="1994"/>
                      <a:pt x="1150" y="2021"/>
                    </a:cubicBezTo>
                    <a:cubicBezTo>
                      <a:pt x="1176" y="2017"/>
                      <a:pt x="1185" y="2046"/>
                      <a:pt x="1188" y="2066"/>
                    </a:cubicBezTo>
                    <a:cubicBezTo>
                      <a:pt x="1201" y="2152"/>
                      <a:pt x="1270" y="2199"/>
                      <a:pt x="1329" y="2258"/>
                    </a:cubicBezTo>
                    <a:cubicBezTo>
                      <a:pt x="1327" y="2263"/>
                      <a:pt x="1324" y="2268"/>
                      <a:pt x="1319" y="2277"/>
                    </a:cubicBezTo>
                    <a:cubicBezTo>
                      <a:pt x="1350" y="2298"/>
                      <a:pt x="1348" y="2307"/>
                      <a:pt x="1383" y="2298"/>
                    </a:cubicBezTo>
                    <a:cubicBezTo>
                      <a:pt x="1423" y="2288"/>
                      <a:pt x="1465" y="2279"/>
                      <a:pt x="1505" y="2271"/>
                    </a:cubicBezTo>
                    <a:cubicBezTo>
                      <a:pt x="1499" y="2343"/>
                      <a:pt x="1458" y="2419"/>
                      <a:pt x="1403" y="2471"/>
                    </a:cubicBezTo>
                    <a:cubicBezTo>
                      <a:pt x="1384" y="2489"/>
                      <a:pt x="1363" y="2498"/>
                      <a:pt x="1344" y="2517"/>
                    </a:cubicBezTo>
                    <a:cubicBezTo>
                      <a:pt x="1322" y="2538"/>
                      <a:pt x="1303" y="2567"/>
                      <a:pt x="1279" y="2585"/>
                    </a:cubicBezTo>
                    <a:cubicBezTo>
                      <a:pt x="1224" y="2625"/>
                      <a:pt x="1243" y="2671"/>
                      <a:pt x="1244" y="2722"/>
                    </a:cubicBezTo>
                    <a:cubicBezTo>
                      <a:pt x="1245" y="2757"/>
                      <a:pt x="1259" y="2745"/>
                      <a:pt x="1268" y="2770"/>
                    </a:cubicBezTo>
                    <a:cubicBezTo>
                      <a:pt x="1271" y="2778"/>
                      <a:pt x="1266" y="2799"/>
                      <a:pt x="1269" y="2810"/>
                    </a:cubicBezTo>
                    <a:cubicBezTo>
                      <a:pt x="1272" y="2819"/>
                      <a:pt x="1263" y="2852"/>
                      <a:pt x="1263" y="2864"/>
                    </a:cubicBezTo>
                    <a:cubicBezTo>
                      <a:pt x="1263" y="2887"/>
                      <a:pt x="1240" y="2910"/>
                      <a:pt x="1218" y="2916"/>
                    </a:cubicBezTo>
                    <a:cubicBezTo>
                      <a:pt x="1186" y="2924"/>
                      <a:pt x="1126" y="2967"/>
                      <a:pt x="1132" y="3003"/>
                    </a:cubicBezTo>
                    <a:cubicBezTo>
                      <a:pt x="1137" y="3028"/>
                      <a:pt x="1139" y="3042"/>
                      <a:pt x="1138" y="3067"/>
                    </a:cubicBezTo>
                    <a:cubicBezTo>
                      <a:pt x="1137" y="3092"/>
                      <a:pt x="1090" y="3107"/>
                      <a:pt x="1069" y="3121"/>
                    </a:cubicBezTo>
                    <a:cubicBezTo>
                      <a:pt x="1075" y="3125"/>
                      <a:pt x="1079" y="3128"/>
                      <a:pt x="1083" y="3131"/>
                    </a:cubicBezTo>
                    <a:cubicBezTo>
                      <a:pt x="1067" y="3176"/>
                      <a:pt x="1039" y="3200"/>
                      <a:pt x="1014" y="3240"/>
                    </a:cubicBezTo>
                    <a:cubicBezTo>
                      <a:pt x="1003" y="3258"/>
                      <a:pt x="949" y="3313"/>
                      <a:pt x="925" y="3308"/>
                    </a:cubicBezTo>
                    <a:cubicBezTo>
                      <a:pt x="913" y="3306"/>
                      <a:pt x="912" y="3315"/>
                      <a:pt x="902" y="3315"/>
                    </a:cubicBezTo>
                    <a:cubicBezTo>
                      <a:pt x="884" y="3316"/>
                      <a:pt x="863" y="3313"/>
                      <a:pt x="844" y="3317"/>
                    </a:cubicBezTo>
                    <a:cubicBezTo>
                      <a:pt x="804" y="3326"/>
                      <a:pt x="795" y="3337"/>
                      <a:pt x="755" y="3313"/>
                    </a:cubicBezTo>
                    <a:cubicBezTo>
                      <a:pt x="773" y="3299"/>
                      <a:pt x="745" y="3297"/>
                      <a:pt x="750" y="3283"/>
                    </a:cubicBezTo>
                    <a:cubicBezTo>
                      <a:pt x="753" y="3282"/>
                      <a:pt x="757" y="3280"/>
                      <a:pt x="761" y="3278"/>
                    </a:cubicBezTo>
                    <a:cubicBezTo>
                      <a:pt x="754" y="3214"/>
                      <a:pt x="705" y="3170"/>
                      <a:pt x="692" y="3108"/>
                    </a:cubicBezTo>
                    <a:cubicBezTo>
                      <a:pt x="685" y="3077"/>
                      <a:pt x="689" y="3041"/>
                      <a:pt x="671" y="3014"/>
                    </a:cubicBezTo>
                    <a:cubicBezTo>
                      <a:pt x="654" y="2986"/>
                      <a:pt x="630" y="2947"/>
                      <a:pt x="630" y="2915"/>
                    </a:cubicBezTo>
                    <a:cubicBezTo>
                      <a:pt x="629" y="2892"/>
                      <a:pt x="636" y="2846"/>
                      <a:pt x="653" y="2830"/>
                    </a:cubicBezTo>
                    <a:cubicBezTo>
                      <a:pt x="686" y="2799"/>
                      <a:pt x="670" y="2780"/>
                      <a:pt x="666" y="2743"/>
                    </a:cubicBezTo>
                    <a:cubicBezTo>
                      <a:pt x="662" y="2706"/>
                      <a:pt x="646" y="2676"/>
                      <a:pt x="636" y="2637"/>
                    </a:cubicBezTo>
                    <a:cubicBezTo>
                      <a:pt x="632" y="2623"/>
                      <a:pt x="612" y="2616"/>
                      <a:pt x="602" y="2606"/>
                    </a:cubicBezTo>
                    <a:cubicBezTo>
                      <a:pt x="589" y="2591"/>
                      <a:pt x="579" y="2572"/>
                      <a:pt x="572" y="2554"/>
                    </a:cubicBezTo>
                    <a:cubicBezTo>
                      <a:pt x="587" y="2539"/>
                      <a:pt x="591" y="2500"/>
                      <a:pt x="594" y="2478"/>
                    </a:cubicBezTo>
                    <a:cubicBezTo>
                      <a:pt x="597" y="2450"/>
                      <a:pt x="580" y="2448"/>
                      <a:pt x="569" y="2427"/>
                    </a:cubicBezTo>
                    <a:cubicBezTo>
                      <a:pt x="548" y="2432"/>
                      <a:pt x="501" y="2455"/>
                      <a:pt x="493" y="2420"/>
                    </a:cubicBezTo>
                    <a:cubicBezTo>
                      <a:pt x="486" y="2392"/>
                      <a:pt x="467" y="2394"/>
                      <a:pt x="449" y="2391"/>
                    </a:cubicBezTo>
                    <a:cubicBezTo>
                      <a:pt x="413" y="2385"/>
                      <a:pt x="368" y="2413"/>
                      <a:pt x="337" y="2427"/>
                    </a:cubicBezTo>
                    <a:cubicBezTo>
                      <a:pt x="311" y="2413"/>
                      <a:pt x="276" y="2415"/>
                      <a:pt x="248" y="2421"/>
                    </a:cubicBezTo>
                    <a:cubicBezTo>
                      <a:pt x="202" y="2432"/>
                      <a:pt x="191" y="2424"/>
                      <a:pt x="152" y="2394"/>
                    </a:cubicBezTo>
                    <a:cubicBezTo>
                      <a:pt x="137" y="2382"/>
                      <a:pt x="125" y="2379"/>
                      <a:pt x="111" y="2365"/>
                    </a:cubicBezTo>
                    <a:cubicBezTo>
                      <a:pt x="97" y="2350"/>
                      <a:pt x="98" y="2327"/>
                      <a:pt x="85" y="2313"/>
                    </a:cubicBezTo>
                    <a:cubicBezTo>
                      <a:pt x="69" y="2298"/>
                      <a:pt x="56" y="2281"/>
                      <a:pt x="40" y="2267"/>
                    </a:cubicBezTo>
                    <a:cubicBezTo>
                      <a:pt x="17" y="2246"/>
                      <a:pt x="24" y="2222"/>
                      <a:pt x="0" y="2201"/>
                    </a:cubicBezTo>
                    <a:cubicBezTo>
                      <a:pt x="9" y="2195"/>
                      <a:pt x="16" y="2190"/>
                      <a:pt x="24" y="2185"/>
                    </a:cubicBezTo>
                    <a:cubicBezTo>
                      <a:pt x="16" y="2177"/>
                      <a:pt x="21" y="2154"/>
                      <a:pt x="28" y="2145"/>
                    </a:cubicBezTo>
                    <a:cubicBezTo>
                      <a:pt x="41" y="2128"/>
                      <a:pt x="29" y="2101"/>
                      <a:pt x="27" y="2081"/>
                    </a:cubicBezTo>
                    <a:cubicBezTo>
                      <a:pt x="25" y="2047"/>
                      <a:pt x="11" y="2045"/>
                      <a:pt x="33" y="2010"/>
                    </a:cubicBezTo>
                    <a:cubicBezTo>
                      <a:pt x="45" y="1991"/>
                      <a:pt x="60" y="1953"/>
                      <a:pt x="77" y="1939"/>
                    </a:cubicBezTo>
                    <a:cubicBezTo>
                      <a:pt x="89" y="1929"/>
                      <a:pt x="99" y="1908"/>
                      <a:pt x="110" y="1901"/>
                    </a:cubicBezTo>
                    <a:cubicBezTo>
                      <a:pt x="127" y="1891"/>
                      <a:pt x="144" y="1889"/>
                      <a:pt x="159" y="1874"/>
                    </a:cubicBezTo>
                    <a:cubicBezTo>
                      <a:pt x="184" y="1846"/>
                      <a:pt x="169" y="1811"/>
                      <a:pt x="191" y="1783"/>
                    </a:cubicBezTo>
                    <a:cubicBezTo>
                      <a:pt x="192" y="1781"/>
                      <a:pt x="281" y="1725"/>
                      <a:pt x="259" y="1711"/>
                    </a:cubicBezTo>
                    <a:cubicBezTo>
                      <a:pt x="310" y="1742"/>
                      <a:pt x="344" y="1720"/>
                      <a:pt x="392" y="1699"/>
                    </a:cubicBezTo>
                    <a:cubicBezTo>
                      <a:pt x="413" y="1690"/>
                      <a:pt x="493" y="1692"/>
                      <a:pt x="503" y="1680"/>
                    </a:cubicBezTo>
                    <a:cubicBezTo>
                      <a:pt x="517" y="1663"/>
                      <a:pt x="586" y="1688"/>
                      <a:pt x="603" y="1678"/>
                    </a:cubicBezTo>
                    <a:cubicBezTo>
                      <a:pt x="590" y="1705"/>
                      <a:pt x="612" y="1711"/>
                      <a:pt x="602" y="1730"/>
                    </a:cubicBezTo>
                    <a:cubicBezTo>
                      <a:pt x="582" y="1767"/>
                      <a:pt x="613" y="1780"/>
                      <a:pt x="652" y="1783"/>
                    </a:cubicBezTo>
                    <a:cubicBezTo>
                      <a:pt x="709" y="1787"/>
                      <a:pt x="803" y="1907"/>
                      <a:pt x="803" y="1790"/>
                    </a:cubicBezTo>
                    <a:cubicBezTo>
                      <a:pt x="855" y="1775"/>
                      <a:pt x="880" y="1799"/>
                      <a:pt x="933" y="1810"/>
                    </a:cubicBezTo>
                    <a:cubicBezTo>
                      <a:pt x="992" y="1823"/>
                      <a:pt x="1043" y="1818"/>
                      <a:pt x="1104" y="1818"/>
                    </a:cubicBezTo>
                    <a:cubicBezTo>
                      <a:pt x="1139" y="1776"/>
                      <a:pt x="1127" y="1723"/>
                      <a:pt x="1139" y="1675"/>
                    </a:cubicBezTo>
                    <a:cubicBezTo>
                      <a:pt x="1129" y="1683"/>
                      <a:pt x="1120" y="1683"/>
                      <a:pt x="1110" y="1675"/>
                    </a:cubicBezTo>
                    <a:cubicBezTo>
                      <a:pt x="1104" y="1682"/>
                      <a:pt x="1098" y="1688"/>
                      <a:pt x="1090" y="1692"/>
                    </a:cubicBezTo>
                    <a:cubicBezTo>
                      <a:pt x="1067" y="1702"/>
                      <a:pt x="1046" y="1684"/>
                      <a:pt x="1027" y="1674"/>
                    </a:cubicBezTo>
                    <a:cubicBezTo>
                      <a:pt x="1023" y="1680"/>
                      <a:pt x="1019" y="1686"/>
                      <a:pt x="1014" y="1693"/>
                    </a:cubicBezTo>
                    <a:cubicBezTo>
                      <a:pt x="1005" y="1688"/>
                      <a:pt x="981" y="1682"/>
                      <a:pt x="971" y="1682"/>
                    </a:cubicBezTo>
                    <a:cubicBezTo>
                      <a:pt x="938" y="1682"/>
                      <a:pt x="960" y="1650"/>
                      <a:pt x="928" y="1643"/>
                    </a:cubicBezTo>
                    <a:cubicBezTo>
                      <a:pt x="940" y="1629"/>
                      <a:pt x="944" y="1625"/>
                      <a:pt x="932" y="1611"/>
                    </a:cubicBezTo>
                    <a:cubicBezTo>
                      <a:pt x="928" y="1615"/>
                      <a:pt x="924" y="1619"/>
                      <a:pt x="921" y="1623"/>
                    </a:cubicBezTo>
                    <a:cubicBezTo>
                      <a:pt x="937" y="1565"/>
                      <a:pt x="875" y="1547"/>
                      <a:pt x="866" y="1593"/>
                    </a:cubicBezTo>
                    <a:cubicBezTo>
                      <a:pt x="859" y="1589"/>
                      <a:pt x="853" y="1585"/>
                      <a:pt x="847" y="1581"/>
                    </a:cubicBezTo>
                    <a:cubicBezTo>
                      <a:pt x="831" y="1605"/>
                      <a:pt x="872" y="1626"/>
                      <a:pt x="881" y="1638"/>
                    </a:cubicBezTo>
                    <a:cubicBezTo>
                      <a:pt x="874" y="1653"/>
                      <a:pt x="850" y="1681"/>
                      <a:pt x="835" y="1681"/>
                    </a:cubicBezTo>
                    <a:cubicBezTo>
                      <a:pt x="834" y="1680"/>
                      <a:pt x="820" y="1653"/>
                      <a:pt x="820" y="1653"/>
                    </a:cubicBezTo>
                    <a:cubicBezTo>
                      <a:pt x="817" y="1635"/>
                      <a:pt x="806" y="1624"/>
                      <a:pt x="791" y="1606"/>
                    </a:cubicBezTo>
                    <a:cubicBezTo>
                      <a:pt x="775" y="1586"/>
                      <a:pt x="782" y="1515"/>
                      <a:pt x="737" y="1520"/>
                    </a:cubicBezTo>
                    <a:cubicBezTo>
                      <a:pt x="724" y="1521"/>
                      <a:pt x="690" y="1488"/>
                      <a:pt x="687" y="1480"/>
                    </a:cubicBezTo>
                    <a:cubicBezTo>
                      <a:pt x="682" y="1468"/>
                      <a:pt x="632" y="1463"/>
                      <a:pt x="658" y="1446"/>
                    </a:cubicBezTo>
                    <a:cubicBezTo>
                      <a:pt x="639" y="1439"/>
                      <a:pt x="629" y="1447"/>
                      <a:pt x="620" y="1455"/>
                    </a:cubicBezTo>
                    <a:cubicBezTo>
                      <a:pt x="627" y="1491"/>
                      <a:pt x="663" y="1544"/>
                      <a:pt x="701" y="1544"/>
                    </a:cubicBezTo>
                    <a:cubicBezTo>
                      <a:pt x="702" y="1571"/>
                      <a:pt x="740" y="1571"/>
                      <a:pt x="757" y="1594"/>
                    </a:cubicBezTo>
                    <a:cubicBezTo>
                      <a:pt x="751" y="1598"/>
                      <a:pt x="692" y="1579"/>
                      <a:pt x="731" y="1619"/>
                    </a:cubicBezTo>
                    <a:cubicBezTo>
                      <a:pt x="732" y="1649"/>
                      <a:pt x="690" y="1650"/>
                      <a:pt x="690" y="1687"/>
                    </a:cubicBezTo>
                    <a:cubicBezTo>
                      <a:pt x="670" y="1676"/>
                      <a:pt x="646" y="1669"/>
                      <a:pt x="633" y="1651"/>
                    </a:cubicBezTo>
                    <a:cubicBezTo>
                      <a:pt x="660" y="1651"/>
                      <a:pt x="740" y="1655"/>
                      <a:pt x="705" y="1604"/>
                    </a:cubicBezTo>
                    <a:cubicBezTo>
                      <a:pt x="681" y="1570"/>
                      <a:pt x="641" y="1563"/>
                      <a:pt x="612" y="1535"/>
                    </a:cubicBezTo>
                    <a:cubicBezTo>
                      <a:pt x="603" y="1526"/>
                      <a:pt x="560" y="1452"/>
                      <a:pt x="542" y="1484"/>
                    </a:cubicBezTo>
                    <a:cubicBezTo>
                      <a:pt x="519" y="1524"/>
                      <a:pt x="482" y="1502"/>
                      <a:pt x="448" y="1503"/>
                    </a:cubicBezTo>
                    <a:cubicBezTo>
                      <a:pt x="435" y="1519"/>
                      <a:pt x="443" y="1544"/>
                      <a:pt x="428" y="1558"/>
                    </a:cubicBezTo>
                    <a:cubicBezTo>
                      <a:pt x="410" y="1578"/>
                      <a:pt x="386" y="1588"/>
                      <a:pt x="367" y="1612"/>
                    </a:cubicBezTo>
                    <a:cubicBezTo>
                      <a:pt x="371" y="1617"/>
                      <a:pt x="375" y="1621"/>
                      <a:pt x="380" y="1626"/>
                    </a:cubicBezTo>
                    <a:cubicBezTo>
                      <a:pt x="368" y="1646"/>
                      <a:pt x="346" y="1662"/>
                      <a:pt x="335" y="1681"/>
                    </a:cubicBezTo>
                    <a:cubicBezTo>
                      <a:pt x="303" y="1681"/>
                      <a:pt x="286" y="1685"/>
                      <a:pt x="257" y="1699"/>
                    </a:cubicBezTo>
                    <a:cubicBezTo>
                      <a:pt x="237" y="1672"/>
                      <a:pt x="225" y="1668"/>
                      <a:pt x="195" y="1668"/>
                    </a:cubicBezTo>
                    <a:cubicBezTo>
                      <a:pt x="194" y="1635"/>
                      <a:pt x="180" y="1632"/>
                      <a:pt x="193" y="1602"/>
                    </a:cubicBezTo>
                    <a:cubicBezTo>
                      <a:pt x="205" y="1573"/>
                      <a:pt x="202" y="1542"/>
                      <a:pt x="194" y="1513"/>
                    </a:cubicBezTo>
                    <a:cubicBezTo>
                      <a:pt x="202" y="1491"/>
                      <a:pt x="245" y="1502"/>
                      <a:pt x="263" y="1501"/>
                    </a:cubicBezTo>
                    <a:cubicBezTo>
                      <a:pt x="318" y="1500"/>
                      <a:pt x="355" y="1528"/>
                      <a:pt x="355" y="1450"/>
                    </a:cubicBezTo>
                    <a:cubicBezTo>
                      <a:pt x="355" y="1434"/>
                      <a:pt x="345" y="1409"/>
                      <a:pt x="331" y="1396"/>
                    </a:cubicBezTo>
                    <a:cubicBezTo>
                      <a:pt x="316" y="1382"/>
                      <a:pt x="292" y="1389"/>
                      <a:pt x="285" y="1368"/>
                    </a:cubicBezTo>
                    <a:cubicBezTo>
                      <a:pt x="306" y="1355"/>
                      <a:pt x="328" y="1365"/>
                      <a:pt x="351" y="1365"/>
                    </a:cubicBezTo>
                    <a:cubicBezTo>
                      <a:pt x="348" y="1354"/>
                      <a:pt x="346" y="1346"/>
                      <a:pt x="343" y="1334"/>
                    </a:cubicBezTo>
                    <a:cubicBezTo>
                      <a:pt x="355" y="1339"/>
                      <a:pt x="365" y="1343"/>
                      <a:pt x="377" y="1348"/>
                    </a:cubicBezTo>
                    <a:cubicBezTo>
                      <a:pt x="382" y="1329"/>
                      <a:pt x="423" y="1301"/>
                      <a:pt x="439" y="1286"/>
                    </a:cubicBezTo>
                    <a:cubicBezTo>
                      <a:pt x="464" y="1262"/>
                      <a:pt x="483" y="1197"/>
                      <a:pt x="531" y="1223"/>
                    </a:cubicBezTo>
                    <a:cubicBezTo>
                      <a:pt x="547" y="1204"/>
                      <a:pt x="540" y="1163"/>
                      <a:pt x="529" y="1141"/>
                    </a:cubicBezTo>
                    <a:cubicBezTo>
                      <a:pt x="521" y="1124"/>
                      <a:pt x="557" y="1094"/>
                      <a:pt x="570" y="1098"/>
                    </a:cubicBezTo>
                    <a:cubicBezTo>
                      <a:pt x="580" y="1118"/>
                      <a:pt x="551" y="1115"/>
                      <a:pt x="580" y="1135"/>
                    </a:cubicBezTo>
                    <a:cubicBezTo>
                      <a:pt x="543" y="1163"/>
                      <a:pt x="586" y="1154"/>
                      <a:pt x="576" y="1171"/>
                    </a:cubicBezTo>
                    <a:cubicBezTo>
                      <a:pt x="569" y="1181"/>
                      <a:pt x="559" y="1166"/>
                      <a:pt x="555" y="1162"/>
                    </a:cubicBezTo>
                    <a:cubicBezTo>
                      <a:pt x="539" y="1187"/>
                      <a:pt x="578" y="1201"/>
                      <a:pt x="593" y="1208"/>
                    </a:cubicBezTo>
                    <a:cubicBezTo>
                      <a:pt x="605" y="1201"/>
                      <a:pt x="623" y="1188"/>
                      <a:pt x="635" y="1186"/>
                    </a:cubicBezTo>
                    <a:cubicBezTo>
                      <a:pt x="633" y="1191"/>
                      <a:pt x="631" y="1194"/>
                      <a:pt x="629" y="1200"/>
                    </a:cubicBezTo>
                    <a:cubicBezTo>
                      <a:pt x="649" y="1220"/>
                      <a:pt x="648" y="1220"/>
                      <a:pt x="663" y="1203"/>
                    </a:cubicBezTo>
                    <a:cubicBezTo>
                      <a:pt x="676" y="1187"/>
                      <a:pt x="709" y="1188"/>
                      <a:pt x="723" y="1173"/>
                    </a:cubicBezTo>
                    <a:cubicBezTo>
                      <a:pt x="727" y="1179"/>
                      <a:pt x="730" y="1185"/>
                      <a:pt x="734" y="1191"/>
                    </a:cubicBezTo>
                    <a:cubicBezTo>
                      <a:pt x="760" y="1189"/>
                      <a:pt x="786" y="1187"/>
                      <a:pt x="814" y="1184"/>
                    </a:cubicBezTo>
                    <a:cubicBezTo>
                      <a:pt x="823" y="1158"/>
                      <a:pt x="775" y="1161"/>
                      <a:pt x="779" y="1124"/>
                    </a:cubicBezTo>
                    <a:cubicBezTo>
                      <a:pt x="781" y="1106"/>
                      <a:pt x="798" y="1094"/>
                      <a:pt x="800" y="1083"/>
                    </a:cubicBezTo>
                    <a:cubicBezTo>
                      <a:pt x="807" y="1092"/>
                      <a:pt x="813" y="1100"/>
                      <a:pt x="820" y="1108"/>
                    </a:cubicBezTo>
                    <a:cubicBezTo>
                      <a:pt x="866" y="1100"/>
                      <a:pt x="818" y="1054"/>
                      <a:pt x="814" y="1033"/>
                    </a:cubicBezTo>
                    <a:cubicBezTo>
                      <a:pt x="858" y="1018"/>
                      <a:pt x="903" y="1037"/>
                      <a:pt x="928" y="998"/>
                    </a:cubicBezTo>
                    <a:cubicBezTo>
                      <a:pt x="896" y="966"/>
                      <a:pt x="843" y="994"/>
                      <a:pt x="808" y="1006"/>
                    </a:cubicBezTo>
                    <a:cubicBezTo>
                      <a:pt x="798" y="992"/>
                      <a:pt x="784" y="984"/>
                      <a:pt x="767" y="982"/>
                    </a:cubicBezTo>
                    <a:cubicBezTo>
                      <a:pt x="767" y="960"/>
                      <a:pt x="770" y="936"/>
                      <a:pt x="757" y="916"/>
                    </a:cubicBezTo>
                    <a:cubicBezTo>
                      <a:pt x="750" y="906"/>
                      <a:pt x="766" y="904"/>
                      <a:pt x="764" y="894"/>
                    </a:cubicBezTo>
                    <a:cubicBezTo>
                      <a:pt x="792" y="881"/>
                      <a:pt x="812" y="836"/>
                      <a:pt x="827" y="811"/>
                    </a:cubicBezTo>
                    <a:cubicBezTo>
                      <a:pt x="810" y="792"/>
                      <a:pt x="810" y="792"/>
                      <a:pt x="773" y="792"/>
                    </a:cubicBezTo>
                    <a:cubicBezTo>
                      <a:pt x="747" y="802"/>
                      <a:pt x="755" y="831"/>
                      <a:pt x="753" y="849"/>
                    </a:cubicBezTo>
                    <a:cubicBezTo>
                      <a:pt x="751" y="870"/>
                      <a:pt x="718" y="890"/>
                      <a:pt x="706" y="904"/>
                    </a:cubicBezTo>
                    <a:cubicBezTo>
                      <a:pt x="666" y="948"/>
                      <a:pt x="695" y="972"/>
                      <a:pt x="718" y="1010"/>
                    </a:cubicBezTo>
                    <a:cubicBezTo>
                      <a:pt x="738" y="1042"/>
                      <a:pt x="661" y="1062"/>
                      <a:pt x="685" y="1106"/>
                    </a:cubicBezTo>
                    <a:cubicBezTo>
                      <a:pt x="707" y="1145"/>
                      <a:pt x="634" y="1145"/>
                      <a:pt x="612" y="1144"/>
                    </a:cubicBezTo>
                    <a:cubicBezTo>
                      <a:pt x="624" y="1131"/>
                      <a:pt x="583" y="1047"/>
                      <a:pt x="573" y="1029"/>
                    </a:cubicBezTo>
                    <a:cubicBezTo>
                      <a:pt x="539" y="1060"/>
                      <a:pt x="514" y="1098"/>
                      <a:pt x="474" y="1056"/>
                    </a:cubicBezTo>
                    <a:cubicBezTo>
                      <a:pt x="477" y="1047"/>
                      <a:pt x="493" y="1046"/>
                      <a:pt x="485" y="1032"/>
                    </a:cubicBezTo>
                    <a:cubicBezTo>
                      <a:pt x="480" y="1035"/>
                      <a:pt x="475" y="1036"/>
                      <a:pt x="470" y="1035"/>
                    </a:cubicBezTo>
                    <a:cubicBezTo>
                      <a:pt x="472" y="1025"/>
                      <a:pt x="485" y="1022"/>
                      <a:pt x="481" y="1014"/>
                    </a:cubicBezTo>
                    <a:cubicBezTo>
                      <a:pt x="478" y="1007"/>
                      <a:pt x="456" y="990"/>
                      <a:pt x="463" y="980"/>
                    </a:cubicBezTo>
                    <a:cubicBezTo>
                      <a:pt x="469" y="974"/>
                      <a:pt x="463" y="961"/>
                      <a:pt x="463" y="952"/>
                    </a:cubicBezTo>
                    <a:cubicBezTo>
                      <a:pt x="461" y="929"/>
                      <a:pt x="490" y="940"/>
                      <a:pt x="496" y="923"/>
                    </a:cubicBezTo>
                    <a:cubicBezTo>
                      <a:pt x="504" y="898"/>
                      <a:pt x="629" y="828"/>
                      <a:pt x="594" y="789"/>
                    </a:cubicBezTo>
                    <a:cubicBezTo>
                      <a:pt x="602" y="786"/>
                      <a:pt x="637" y="730"/>
                      <a:pt x="631" y="719"/>
                    </a:cubicBezTo>
                    <a:cubicBezTo>
                      <a:pt x="640" y="712"/>
                      <a:pt x="649" y="705"/>
                      <a:pt x="657" y="697"/>
                    </a:cubicBezTo>
                    <a:cubicBezTo>
                      <a:pt x="658" y="698"/>
                      <a:pt x="660" y="700"/>
                      <a:pt x="664" y="704"/>
                    </a:cubicBezTo>
                    <a:cubicBezTo>
                      <a:pt x="665" y="699"/>
                      <a:pt x="666" y="695"/>
                      <a:pt x="667" y="692"/>
                    </a:cubicBezTo>
                    <a:cubicBezTo>
                      <a:pt x="666" y="692"/>
                      <a:pt x="661" y="691"/>
                      <a:pt x="653" y="689"/>
                    </a:cubicBezTo>
                    <a:cubicBezTo>
                      <a:pt x="669" y="671"/>
                      <a:pt x="662" y="665"/>
                      <a:pt x="658" y="643"/>
                    </a:cubicBezTo>
                    <a:cubicBezTo>
                      <a:pt x="672" y="649"/>
                      <a:pt x="719" y="632"/>
                      <a:pt x="742" y="630"/>
                    </a:cubicBezTo>
                    <a:cubicBezTo>
                      <a:pt x="738" y="624"/>
                      <a:pt x="734" y="617"/>
                      <a:pt x="728" y="608"/>
                    </a:cubicBezTo>
                    <a:cubicBezTo>
                      <a:pt x="739" y="611"/>
                      <a:pt x="749" y="614"/>
                      <a:pt x="759" y="618"/>
                    </a:cubicBezTo>
                    <a:cubicBezTo>
                      <a:pt x="761" y="614"/>
                      <a:pt x="763" y="609"/>
                      <a:pt x="766" y="604"/>
                    </a:cubicBezTo>
                    <a:cubicBezTo>
                      <a:pt x="763" y="602"/>
                      <a:pt x="759" y="598"/>
                      <a:pt x="755" y="595"/>
                    </a:cubicBezTo>
                    <a:cubicBezTo>
                      <a:pt x="765" y="598"/>
                      <a:pt x="792" y="584"/>
                      <a:pt x="803" y="582"/>
                    </a:cubicBezTo>
                    <a:cubicBezTo>
                      <a:pt x="790" y="596"/>
                      <a:pt x="790" y="607"/>
                      <a:pt x="796" y="620"/>
                    </a:cubicBezTo>
                    <a:cubicBezTo>
                      <a:pt x="801" y="608"/>
                      <a:pt x="806" y="596"/>
                      <a:pt x="813" y="580"/>
                    </a:cubicBezTo>
                    <a:cubicBezTo>
                      <a:pt x="814" y="589"/>
                      <a:pt x="815" y="595"/>
                      <a:pt x="816" y="600"/>
                    </a:cubicBezTo>
                    <a:cubicBezTo>
                      <a:pt x="833" y="596"/>
                      <a:pt x="823" y="581"/>
                      <a:pt x="828" y="572"/>
                    </a:cubicBezTo>
                    <a:cubicBezTo>
                      <a:pt x="834" y="572"/>
                      <a:pt x="838" y="572"/>
                      <a:pt x="846" y="572"/>
                    </a:cubicBezTo>
                    <a:cubicBezTo>
                      <a:pt x="844" y="578"/>
                      <a:pt x="843" y="582"/>
                      <a:pt x="841" y="586"/>
                    </a:cubicBezTo>
                    <a:cubicBezTo>
                      <a:pt x="844" y="589"/>
                      <a:pt x="848" y="592"/>
                      <a:pt x="851" y="595"/>
                    </a:cubicBezTo>
                    <a:cubicBezTo>
                      <a:pt x="854" y="592"/>
                      <a:pt x="856" y="588"/>
                      <a:pt x="858" y="585"/>
                    </a:cubicBezTo>
                    <a:cubicBezTo>
                      <a:pt x="871" y="589"/>
                      <a:pt x="884" y="593"/>
                      <a:pt x="897" y="597"/>
                    </a:cubicBezTo>
                    <a:cubicBezTo>
                      <a:pt x="895" y="614"/>
                      <a:pt x="875" y="609"/>
                      <a:pt x="866" y="622"/>
                    </a:cubicBezTo>
                    <a:cubicBezTo>
                      <a:pt x="881" y="625"/>
                      <a:pt x="893" y="627"/>
                      <a:pt x="909" y="630"/>
                    </a:cubicBezTo>
                    <a:cubicBezTo>
                      <a:pt x="910" y="628"/>
                      <a:pt x="914" y="623"/>
                      <a:pt x="917" y="618"/>
                    </a:cubicBezTo>
                    <a:cubicBezTo>
                      <a:pt x="921" y="624"/>
                      <a:pt x="927" y="627"/>
                      <a:pt x="934" y="626"/>
                    </a:cubicBezTo>
                    <a:cubicBezTo>
                      <a:pt x="931" y="631"/>
                      <a:pt x="929" y="635"/>
                      <a:pt x="927" y="638"/>
                    </a:cubicBezTo>
                    <a:cubicBezTo>
                      <a:pt x="943" y="655"/>
                      <a:pt x="989" y="640"/>
                      <a:pt x="1012" y="657"/>
                    </a:cubicBezTo>
                    <a:cubicBezTo>
                      <a:pt x="1042" y="677"/>
                      <a:pt x="1073" y="693"/>
                      <a:pt x="1102" y="717"/>
                    </a:cubicBezTo>
                    <a:cubicBezTo>
                      <a:pt x="1094" y="761"/>
                      <a:pt x="1067" y="767"/>
                      <a:pt x="1029" y="762"/>
                    </a:cubicBezTo>
                    <a:cubicBezTo>
                      <a:pt x="1003" y="759"/>
                      <a:pt x="962" y="731"/>
                      <a:pt x="940" y="733"/>
                    </a:cubicBezTo>
                    <a:cubicBezTo>
                      <a:pt x="944" y="746"/>
                      <a:pt x="964" y="767"/>
                      <a:pt x="978" y="769"/>
                    </a:cubicBezTo>
                    <a:cubicBezTo>
                      <a:pt x="1007" y="774"/>
                      <a:pt x="980" y="797"/>
                      <a:pt x="993" y="808"/>
                    </a:cubicBezTo>
                    <a:cubicBezTo>
                      <a:pt x="1000" y="813"/>
                      <a:pt x="1048" y="896"/>
                      <a:pt x="1066" y="845"/>
                    </a:cubicBezTo>
                    <a:cubicBezTo>
                      <a:pt x="1059" y="830"/>
                      <a:pt x="1040" y="836"/>
                      <a:pt x="1029" y="825"/>
                    </a:cubicBezTo>
                    <a:cubicBezTo>
                      <a:pt x="1032" y="819"/>
                      <a:pt x="1034" y="812"/>
                      <a:pt x="1037" y="806"/>
                    </a:cubicBezTo>
                    <a:cubicBezTo>
                      <a:pt x="1055" y="814"/>
                      <a:pt x="1073" y="821"/>
                      <a:pt x="1091" y="829"/>
                    </a:cubicBezTo>
                    <a:cubicBezTo>
                      <a:pt x="1095" y="825"/>
                      <a:pt x="1098" y="822"/>
                      <a:pt x="1102" y="818"/>
                    </a:cubicBezTo>
                    <a:cubicBezTo>
                      <a:pt x="1097" y="808"/>
                      <a:pt x="1091" y="798"/>
                      <a:pt x="1085" y="788"/>
                    </a:cubicBezTo>
                    <a:cubicBezTo>
                      <a:pt x="1114" y="759"/>
                      <a:pt x="1118" y="748"/>
                      <a:pt x="1159" y="757"/>
                    </a:cubicBezTo>
                    <a:cubicBezTo>
                      <a:pt x="1159" y="720"/>
                      <a:pt x="1143" y="700"/>
                      <a:pt x="1139" y="663"/>
                    </a:cubicBezTo>
                    <a:cubicBezTo>
                      <a:pt x="1158" y="654"/>
                      <a:pt x="1171" y="669"/>
                      <a:pt x="1187" y="677"/>
                    </a:cubicBezTo>
                    <a:cubicBezTo>
                      <a:pt x="1173" y="705"/>
                      <a:pt x="1162" y="691"/>
                      <a:pt x="1182" y="727"/>
                    </a:cubicBezTo>
                    <a:cubicBezTo>
                      <a:pt x="1191" y="725"/>
                      <a:pt x="1202" y="723"/>
                      <a:pt x="1214" y="721"/>
                    </a:cubicBezTo>
                    <a:cubicBezTo>
                      <a:pt x="1214" y="689"/>
                      <a:pt x="1232" y="684"/>
                      <a:pt x="1255" y="661"/>
                    </a:cubicBezTo>
                    <a:cubicBezTo>
                      <a:pt x="1258" y="658"/>
                      <a:pt x="1304" y="631"/>
                      <a:pt x="1306" y="632"/>
                    </a:cubicBezTo>
                    <a:cubicBezTo>
                      <a:pt x="1313" y="639"/>
                      <a:pt x="1313" y="648"/>
                      <a:pt x="1304" y="658"/>
                    </a:cubicBezTo>
                    <a:cubicBezTo>
                      <a:pt x="1316" y="668"/>
                      <a:pt x="1378" y="625"/>
                      <a:pt x="1397" y="618"/>
                    </a:cubicBezTo>
                    <a:cubicBezTo>
                      <a:pt x="1402" y="628"/>
                      <a:pt x="1397" y="642"/>
                      <a:pt x="1413" y="643"/>
                    </a:cubicBezTo>
                    <a:cubicBezTo>
                      <a:pt x="1413" y="642"/>
                      <a:pt x="1433" y="619"/>
                      <a:pt x="1436" y="616"/>
                    </a:cubicBezTo>
                    <a:cubicBezTo>
                      <a:pt x="1424" y="605"/>
                      <a:pt x="1412" y="595"/>
                      <a:pt x="1412" y="577"/>
                    </a:cubicBezTo>
                    <a:cubicBezTo>
                      <a:pt x="1422" y="583"/>
                      <a:pt x="1449" y="568"/>
                      <a:pt x="1461" y="574"/>
                    </a:cubicBezTo>
                    <a:cubicBezTo>
                      <a:pt x="1500" y="592"/>
                      <a:pt x="1540" y="603"/>
                      <a:pt x="1571" y="632"/>
                    </a:cubicBezTo>
                    <a:cubicBezTo>
                      <a:pt x="1571" y="598"/>
                      <a:pt x="1565" y="595"/>
                      <a:pt x="1539" y="572"/>
                    </a:cubicBezTo>
                    <a:cubicBezTo>
                      <a:pt x="1531" y="580"/>
                      <a:pt x="1518" y="566"/>
                      <a:pt x="1519" y="557"/>
                    </a:cubicBezTo>
                    <a:cubicBezTo>
                      <a:pt x="1522" y="525"/>
                      <a:pt x="1494" y="523"/>
                      <a:pt x="1503" y="495"/>
                    </a:cubicBezTo>
                    <a:cubicBezTo>
                      <a:pt x="1512" y="466"/>
                      <a:pt x="1511" y="453"/>
                      <a:pt x="1509" y="422"/>
                    </a:cubicBezTo>
                    <a:cubicBezTo>
                      <a:pt x="1508" y="394"/>
                      <a:pt x="1546" y="404"/>
                      <a:pt x="1564" y="404"/>
                    </a:cubicBezTo>
                    <a:cubicBezTo>
                      <a:pt x="1574" y="426"/>
                      <a:pt x="1564" y="460"/>
                      <a:pt x="1577" y="478"/>
                    </a:cubicBezTo>
                    <a:cubicBezTo>
                      <a:pt x="1595" y="502"/>
                      <a:pt x="1607" y="515"/>
                      <a:pt x="1618" y="547"/>
                    </a:cubicBezTo>
                    <a:cubicBezTo>
                      <a:pt x="1628" y="576"/>
                      <a:pt x="1633" y="583"/>
                      <a:pt x="1654" y="603"/>
                    </a:cubicBezTo>
                    <a:cubicBezTo>
                      <a:pt x="1646" y="632"/>
                      <a:pt x="1652" y="660"/>
                      <a:pt x="1642" y="692"/>
                    </a:cubicBezTo>
                    <a:cubicBezTo>
                      <a:pt x="1636" y="689"/>
                      <a:pt x="1630" y="687"/>
                      <a:pt x="1622" y="683"/>
                    </a:cubicBezTo>
                    <a:cubicBezTo>
                      <a:pt x="1621" y="690"/>
                      <a:pt x="1621" y="695"/>
                      <a:pt x="1620" y="702"/>
                    </a:cubicBezTo>
                    <a:cubicBezTo>
                      <a:pt x="1636" y="702"/>
                      <a:pt x="1650" y="702"/>
                      <a:pt x="1666" y="702"/>
                    </a:cubicBezTo>
                    <a:cubicBezTo>
                      <a:pt x="1668" y="689"/>
                      <a:pt x="1674" y="678"/>
                      <a:pt x="1682" y="668"/>
                    </a:cubicBezTo>
                    <a:cubicBezTo>
                      <a:pt x="1691" y="659"/>
                      <a:pt x="1677" y="652"/>
                      <a:pt x="1683" y="641"/>
                    </a:cubicBezTo>
                    <a:cubicBezTo>
                      <a:pt x="1700" y="608"/>
                      <a:pt x="1660" y="603"/>
                      <a:pt x="1699" y="571"/>
                    </a:cubicBezTo>
                    <a:cubicBezTo>
                      <a:pt x="1709" y="583"/>
                      <a:pt x="1718" y="596"/>
                      <a:pt x="1727" y="609"/>
                    </a:cubicBezTo>
                    <a:cubicBezTo>
                      <a:pt x="1732" y="605"/>
                      <a:pt x="1736" y="601"/>
                      <a:pt x="1741" y="598"/>
                    </a:cubicBezTo>
                    <a:cubicBezTo>
                      <a:pt x="1717" y="556"/>
                      <a:pt x="1693" y="564"/>
                      <a:pt x="1654" y="572"/>
                    </a:cubicBezTo>
                    <a:cubicBezTo>
                      <a:pt x="1633" y="534"/>
                      <a:pt x="1637" y="504"/>
                      <a:pt x="1604" y="475"/>
                    </a:cubicBezTo>
                    <a:cubicBezTo>
                      <a:pt x="1599" y="455"/>
                      <a:pt x="1604" y="438"/>
                      <a:pt x="1614" y="422"/>
                    </a:cubicBezTo>
                    <a:cubicBezTo>
                      <a:pt x="1624" y="430"/>
                      <a:pt x="1631" y="456"/>
                      <a:pt x="1634" y="469"/>
                    </a:cubicBezTo>
                    <a:cubicBezTo>
                      <a:pt x="1652" y="472"/>
                      <a:pt x="1672" y="465"/>
                      <a:pt x="1689" y="477"/>
                    </a:cubicBezTo>
                    <a:cubicBezTo>
                      <a:pt x="1701" y="456"/>
                      <a:pt x="1670" y="457"/>
                      <a:pt x="1661" y="458"/>
                    </a:cubicBezTo>
                    <a:cubicBezTo>
                      <a:pt x="1642" y="461"/>
                      <a:pt x="1640" y="437"/>
                      <a:pt x="1637" y="425"/>
                    </a:cubicBezTo>
                    <a:cubicBezTo>
                      <a:pt x="1650" y="431"/>
                      <a:pt x="1658" y="435"/>
                      <a:pt x="1666" y="439"/>
                    </a:cubicBezTo>
                    <a:cubicBezTo>
                      <a:pt x="1673" y="434"/>
                      <a:pt x="1678" y="428"/>
                      <a:pt x="1672" y="418"/>
                    </a:cubicBezTo>
                    <a:cubicBezTo>
                      <a:pt x="1667" y="417"/>
                      <a:pt x="1662" y="416"/>
                      <a:pt x="1656" y="415"/>
                    </a:cubicBezTo>
                    <a:cubicBezTo>
                      <a:pt x="1658" y="411"/>
                      <a:pt x="1660" y="408"/>
                      <a:pt x="1662" y="404"/>
                    </a:cubicBezTo>
                    <a:cubicBezTo>
                      <a:pt x="1684" y="404"/>
                      <a:pt x="1660" y="408"/>
                      <a:pt x="1662" y="40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5" name="Freeform 7"/>
              <p:cNvSpPr>
                <a:spLocks/>
              </p:cNvSpPr>
              <p:nvPr/>
            </p:nvSpPr>
            <p:spPr bwMode="auto">
              <a:xfrm>
                <a:off x="677" y="1039"/>
                <a:ext cx="1541" cy="2394"/>
              </a:xfrm>
              <a:custGeom>
                <a:avLst/>
                <a:gdLst>
                  <a:gd name="T0" fmla="*/ 94 w 2480"/>
                  <a:gd name="T1" fmla="*/ 557 h 3852"/>
                  <a:gd name="T2" fmla="*/ 168 w 2480"/>
                  <a:gd name="T3" fmla="*/ 399 h 3852"/>
                  <a:gd name="T4" fmla="*/ 171 w 2480"/>
                  <a:gd name="T5" fmla="*/ 312 h 3852"/>
                  <a:gd name="T6" fmla="*/ 294 w 2480"/>
                  <a:gd name="T7" fmla="*/ 265 h 3852"/>
                  <a:gd name="T8" fmla="*/ 293 w 2480"/>
                  <a:gd name="T9" fmla="*/ 113 h 3852"/>
                  <a:gd name="T10" fmla="*/ 565 w 2480"/>
                  <a:gd name="T11" fmla="*/ 30 h 3852"/>
                  <a:gd name="T12" fmla="*/ 635 w 2480"/>
                  <a:gd name="T13" fmla="*/ 98 h 3852"/>
                  <a:gd name="T14" fmla="*/ 887 w 2480"/>
                  <a:gd name="T15" fmla="*/ 241 h 3852"/>
                  <a:gd name="T16" fmla="*/ 1062 w 2480"/>
                  <a:gd name="T17" fmla="*/ 286 h 3852"/>
                  <a:gd name="T18" fmla="*/ 1182 w 2480"/>
                  <a:gd name="T19" fmla="*/ 411 h 3852"/>
                  <a:gd name="T20" fmla="*/ 1514 w 2480"/>
                  <a:gd name="T21" fmla="*/ 441 h 3852"/>
                  <a:gd name="T22" fmla="*/ 1581 w 2480"/>
                  <a:gd name="T23" fmla="*/ 432 h 3852"/>
                  <a:gd name="T24" fmla="*/ 1652 w 2480"/>
                  <a:gd name="T25" fmla="*/ 383 h 3852"/>
                  <a:gd name="T26" fmla="*/ 1686 w 2480"/>
                  <a:gd name="T27" fmla="*/ 534 h 3852"/>
                  <a:gd name="T28" fmla="*/ 1796 w 2480"/>
                  <a:gd name="T29" fmla="*/ 459 h 3852"/>
                  <a:gd name="T30" fmla="*/ 1665 w 2480"/>
                  <a:gd name="T31" fmla="*/ 572 h 3852"/>
                  <a:gd name="T32" fmla="*/ 1504 w 2480"/>
                  <a:gd name="T33" fmla="*/ 699 h 3852"/>
                  <a:gd name="T34" fmla="*/ 1610 w 2480"/>
                  <a:gd name="T35" fmla="*/ 1018 h 3852"/>
                  <a:gd name="T36" fmla="*/ 1715 w 2480"/>
                  <a:gd name="T37" fmla="*/ 896 h 3852"/>
                  <a:gd name="T38" fmla="*/ 1915 w 2480"/>
                  <a:gd name="T39" fmla="*/ 834 h 3852"/>
                  <a:gd name="T40" fmla="*/ 2015 w 2480"/>
                  <a:gd name="T41" fmla="*/ 1005 h 3852"/>
                  <a:gd name="T42" fmla="*/ 2106 w 2480"/>
                  <a:gd name="T43" fmla="*/ 1099 h 3852"/>
                  <a:gd name="T44" fmla="*/ 1804 w 2480"/>
                  <a:gd name="T45" fmla="*/ 1270 h 3852"/>
                  <a:gd name="T46" fmla="*/ 1997 w 2480"/>
                  <a:gd name="T47" fmla="*/ 1304 h 3852"/>
                  <a:gd name="T48" fmla="*/ 1837 w 2480"/>
                  <a:gd name="T49" fmla="*/ 1362 h 3852"/>
                  <a:gd name="T50" fmla="*/ 1637 w 2480"/>
                  <a:gd name="T51" fmla="*/ 1553 h 3852"/>
                  <a:gd name="T52" fmla="*/ 1486 w 2480"/>
                  <a:gd name="T53" fmla="*/ 1871 h 3852"/>
                  <a:gd name="T54" fmla="*/ 1116 w 2480"/>
                  <a:gd name="T55" fmla="*/ 1985 h 3852"/>
                  <a:gd name="T56" fmla="*/ 1308 w 2480"/>
                  <a:gd name="T57" fmla="*/ 2037 h 3852"/>
                  <a:gd name="T58" fmla="*/ 1555 w 2480"/>
                  <a:gd name="T59" fmla="*/ 2275 h 3852"/>
                  <a:gd name="T60" fmla="*/ 1696 w 2480"/>
                  <a:gd name="T61" fmla="*/ 2188 h 3852"/>
                  <a:gd name="T62" fmla="*/ 1978 w 2480"/>
                  <a:gd name="T63" fmla="*/ 2311 h 3852"/>
                  <a:gd name="T64" fmla="*/ 2166 w 2480"/>
                  <a:gd name="T65" fmla="*/ 2490 h 3852"/>
                  <a:gd name="T66" fmla="*/ 2439 w 2480"/>
                  <a:gd name="T67" fmla="*/ 2573 h 3852"/>
                  <a:gd name="T68" fmla="*/ 2369 w 2480"/>
                  <a:gd name="T69" fmla="*/ 2905 h 3852"/>
                  <a:gd name="T70" fmla="*/ 2120 w 2480"/>
                  <a:gd name="T71" fmla="*/ 3192 h 3852"/>
                  <a:gd name="T72" fmla="*/ 1933 w 2480"/>
                  <a:gd name="T73" fmla="*/ 3388 h 3852"/>
                  <a:gd name="T74" fmla="*/ 1885 w 2480"/>
                  <a:gd name="T75" fmla="*/ 3520 h 3852"/>
                  <a:gd name="T76" fmla="*/ 1826 w 2480"/>
                  <a:gd name="T77" fmla="*/ 3823 h 3852"/>
                  <a:gd name="T78" fmla="*/ 1758 w 2480"/>
                  <a:gd name="T79" fmla="*/ 3782 h 3852"/>
                  <a:gd name="T80" fmla="*/ 1723 w 2480"/>
                  <a:gd name="T81" fmla="*/ 3599 h 3852"/>
                  <a:gd name="T82" fmla="*/ 1711 w 2480"/>
                  <a:gd name="T83" fmla="*/ 3109 h 3852"/>
                  <a:gd name="T84" fmla="*/ 1456 w 2480"/>
                  <a:gd name="T85" fmla="*/ 2570 h 3852"/>
                  <a:gd name="T86" fmla="*/ 1362 w 2480"/>
                  <a:gd name="T87" fmla="*/ 2216 h 3852"/>
                  <a:gd name="T88" fmla="*/ 940 w 2480"/>
                  <a:gd name="T89" fmla="*/ 2007 h 3852"/>
                  <a:gd name="T90" fmla="*/ 823 w 2480"/>
                  <a:gd name="T91" fmla="*/ 1837 h 3852"/>
                  <a:gd name="T92" fmla="*/ 658 w 2480"/>
                  <a:gd name="T93" fmla="*/ 1609 h 3852"/>
                  <a:gd name="T94" fmla="*/ 675 w 2480"/>
                  <a:gd name="T95" fmla="*/ 1157 h 3852"/>
                  <a:gd name="T96" fmla="*/ 634 w 2480"/>
                  <a:gd name="T97" fmla="*/ 1065 h 3852"/>
                  <a:gd name="T98" fmla="*/ 660 w 2480"/>
                  <a:gd name="T99" fmla="*/ 896 h 3852"/>
                  <a:gd name="T100" fmla="*/ 617 w 2480"/>
                  <a:gd name="T101" fmla="*/ 709 h 3852"/>
                  <a:gd name="T102" fmla="*/ 485 w 2480"/>
                  <a:gd name="T103" fmla="*/ 640 h 3852"/>
                  <a:gd name="T104" fmla="*/ 317 w 2480"/>
                  <a:gd name="T105" fmla="*/ 632 h 3852"/>
                  <a:gd name="T106" fmla="*/ 201 w 2480"/>
                  <a:gd name="T107" fmla="*/ 682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80" h="3852">
                    <a:moveTo>
                      <a:pt x="0" y="772"/>
                    </a:moveTo>
                    <a:cubicBezTo>
                      <a:pt x="30" y="747"/>
                      <a:pt x="61" y="739"/>
                      <a:pt x="95" y="721"/>
                    </a:cubicBezTo>
                    <a:cubicBezTo>
                      <a:pt x="128" y="703"/>
                      <a:pt x="187" y="666"/>
                      <a:pt x="192" y="624"/>
                    </a:cubicBezTo>
                    <a:cubicBezTo>
                      <a:pt x="155" y="634"/>
                      <a:pt x="139" y="604"/>
                      <a:pt x="107" y="620"/>
                    </a:cubicBezTo>
                    <a:cubicBezTo>
                      <a:pt x="112" y="590"/>
                      <a:pt x="121" y="567"/>
                      <a:pt x="125" y="535"/>
                    </a:cubicBezTo>
                    <a:cubicBezTo>
                      <a:pt x="117" y="536"/>
                      <a:pt x="104" y="553"/>
                      <a:pt x="94" y="557"/>
                    </a:cubicBezTo>
                    <a:cubicBezTo>
                      <a:pt x="83" y="545"/>
                      <a:pt x="73" y="531"/>
                      <a:pt x="80" y="513"/>
                    </a:cubicBezTo>
                    <a:cubicBezTo>
                      <a:pt x="90" y="491"/>
                      <a:pt x="85" y="485"/>
                      <a:pt x="84" y="459"/>
                    </a:cubicBezTo>
                    <a:cubicBezTo>
                      <a:pt x="108" y="451"/>
                      <a:pt x="116" y="420"/>
                      <a:pt x="143" y="417"/>
                    </a:cubicBezTo>
                    <a:cubicBezTo>
                      <a:pt x="141" y="414"/>
                      <a:pt x="139" y="411"/>
                      <a:pt x="134" y="405"/>
                    </a:cubicBezTo>
                    <a:cubicBezTo>
                      <a:pt x="150" y="404"/>
                      <a:pt x="156" y="384"/>
                      <a:pt x="174" y="392"/>
                    </a:cubicBezTo>
                    <a:cubicBezTo>
                      <a:pt x="171" y="395"/>
                      <a:pt x="169" y="397"/>
                      <a:pt x="168" y="399"/>
                    </a:cubicBezTo>
                    <a:cubicBezTo>
                      <a:pt x="179" y="407"/>
                      <a:pt x="211" y="395"/>
                      <a:pt x="225" y="396"/>
                    </a:cubicBezTo>
                    <a:cubicBezTo>
                      <a:pt x="250" y="398"/>
                      <a:pt x="262" y="355"/>
                      <a:pt x="259" y="338"/>
                    </a:cubicBezTo>
                    <a:cubicBezTo>
                      <a:pt x="266" y="337"/>
                      <a:pt x="271" y="334"/>
                      <a:pt x="276" y="327"/>
                    </a:cubicBezTo>
                    <a:cubicBezTo>
                      <a:pt x="265" y="323"/>
                      <a:pt x="254" y="323"/>
                      <a:pt x="243" y="328"/>
                    </a:cubicBezTo>
                    <a:cubicBezTo>
                      <a:pt x="217" y="339"/>
                      <a:pt x="225" y="325"/>
                      <a:pt x="200" y="325"/>
                    </a:cubicBezTo>
                    <a:cubicBezTo>
                      <a:pt x="185" y="340"/>
                      <a:pt x="175" y="336"/>
                      <a:pt x="171" y="312"/>
                    </a:cubicBezTo>
                    <a:cubicBezTo>
                      <a:pt x="168" y="296"/>
                      <a:pt x="174" y="287"/>
                      <a:pt x="187" y="278"/>
                    </a:cubicBezTo>
                    <a:cubicBezTo>
                      <a:pt x="180" y="270"/>
                      <a:pt x="173" y="262"/>
                      <a:pt x="166" y="253"/>
                    </a:cubicBezTo>
                    <a:cubicBezTo>
                      <a:pt x="178" y="239"/>
                      <a:pt x="205" y="228"/>
                      <a:pt x="222" y="233"/>
                    </a:cubicBezTo>
                    <a:cubicBezTo>
                      <a:pt x="235" y="237"/>
                      <a:pt x="255" y="217"/>
                      <a:pt x="277" y="223"/>
                    </a:cubicBezTo>
                    <a:cubicBezTo>
                      <a:pt x="268" y="229"/>
                      <a:pt x="263" y="238"/>
                      <a:pt x="262" y="248"/>
                    </a:cubicBezTo>
                    <a:cubicBezTo>
                      <a:pt x="272" y="256"/>
                      <a:pt x="282" y="261"/>
                      <a:pt x="294" y="265"/>
                    </a:cubicBezTo>
                    <a:cubicBezTo>
                      <a:pt x="306" y="263"/>
                      <a:pt x="306" y="242"/>
                      <a:pt x="320" y="259"/>
                    </a:cubicBezTo>
                    <a:cubicBezTo>
                      <a:pt x="321" y="256"/>
                      <a:pt x="322" y="252"/>
                      <a:pt x="324" y="249"/>
                    </a:cubicBezTo>
                    <a:cubicBezTo>
                      <a:pt x="333" y="253"/>
                      <a:pt x="342" y="254"/>
                      <a:pt x="352" y="252"/>
                    </a:cubicBezTo>
                    <a:cubicBezTo>
                      <a:pt x="353" y="230"/>
                      <a:pt x="322" y="235"/>
                      <a:pt x="311" y="218"/>
                    </a:cubicBezTo>
                    <a:cubicBezTo>
                      <a:pt x="317" y="217"/>
                      <a:pt x="323" y="217"/>
                      <a:pt x="330" y="215"/>
                    </a:cubicBezTo>
                    <a:cubicBezTo>
                      <a:pt x="297" y="188"/>
                      <a:pt x="312" y="153"/>
                      <a:pt x="293" y="113"/>
                    </a:cubicBezTo>
                    <a:cubicBezTo>
                      <a:pt x="326" y="103"/>
                      <a:pt x="301" y="76"/>
                      <a:pt x="342" y="90"/>
                    </a:cubicBezTo>
                    <a:cubicBezTo>
                      <a:pt x="372" y="101"/>
                      <a:pt x="406" y="70"/>
                      <a:pt x="427" y="52"/>
                    </a:cubicBezTo>
                    <a:cubicBezTo>
                      <a:pt x="452" y="32"/>
                      <a:pt x="482" y="34"/>
                      <a:pt x="508" y="16"/>
                    </a:cubicBezTo>
                    <a:cubicBezTo>
                      <a:pt x="521" y="7"/>
                      <a:pt x="539" y="22"/>
                      <a:pt x="552" y="20"/>
                    </a:cubicBezTo>
                    <a:cubicBezTo>
                      <a:pt x="569" y="17"/>
                      <a:pt x="581" y="0"/>
                      <a:pt x="596" y="16"/>
                    </a:cubicBezTo>
                    <a:cubicBezTo>
                      <a:pt x="592" y="32"/>
                      <a:pt x="576" y="22"/>
                      <a:pt x="565" y="30"/>
                    </a:cubicBezTo>
                    <a:cubicBezTo>
                      <a:pt x="569" y="35"/>
                      <a:pt x="573" y="40"/>
                      <a:pt x="578" y="47"/>
                    </a:cubicBezTo>
                    <a:cubicBezTo>
                      <a:pt x="587" y="39"/>
                      <a:pt x="593" y="33"/>
                      <a:pt x="600" y="26"/>
                    </a:cubicBezTo>
                    <a:cubicBezTo>
                      <a:pt x="601" y="27"/>
                      <a:pt x="602" y="27"/>
                      <a:pt x="603" y="28"/>
                    </a:cubicBezTo>
                    <a:cubicBezTo>
                      <a:pt x="602" y="32"/>
                      <a:pt x="600" y="37"/>
                      <a:pt x="598" y="43"/>
                    </a:cubicBezTo>
                    <a:cubicBezTo>
                      <a:pt x="608" y="46"/>
                      <a:pt x="620" y="49"/>
                      <a:pt x="632" y="52"/>
                    </a:cubicBezTo>
                    <a:cubicBezTo>
                      <a:pt x="632" y="52"/>
                      <a:pt x="634" y="93"/>
                      <a:pt x="635" y="98"/>
                    </a:cubicBezTo>
                    <a:cubicBezTo>
                      <a:pt x="675" y="89"/>
                      <a:pt x="656" y="101"/>
                      <a:pt x="687" y="119"/>
                    </a:cubicBezTo>
                    <a:cubicBezTo>
                      <a:pt x="705" y="131"/>
                      <a:pt x="730" y="152"/>
                      <a:pt x="752" y="152"/>
                    </a:cubicBezTo>
                    <a:cubicBezTo>
                      <a:pt x="766" y="152"/>
                      <a:pt x="777" y="185"/>
                      <a:pt x="795" y="190"/>
                    </a:cubicBezTo>
                    <a:cubicBezTo>
                      <a:pt x="817" y="197"/>
                      <a:pt x="833" y="246"/>
                      <a:pt x="849" y="263"/>
                    </a:cubicBezTo>
                    <a:cubicBezTo>
                      <a:pt x="856" y="245"/>
                      <a:pt x="877" y="225"/>
                      <a:pt x="902" y="233"/>
                    </a:cubicBezTo>
                    <a:cubicBezTo>
                      <a:pt x="897" y="236"/>
                      <a:pt x="892" y="239"/>
                      <a:pt x="887" y="241"/>
                    </a:cubicBezTo>
                    <a:cubicBezTo>
                      <a:pt x="907" y="258"/>
                      <a:pt x="967" y="208"/>
                      <a:pt x="996" y="225"/>
                    </a:cubicBezTo>
                    <a:cubicBezTo>
                      <a:pt x="976" y="252"/>
                      <a:pt x="935" y="238"/>
                      <a:pt x="913" y="262"/>
                    </a:cubicBezTo>
                    <a:cubicBezTo>
                      <a:pt x="948" y="224"/>
                      <a:pt x="1017" y="266"/>
                      <a:pt x="1037" y="212"/>
                    </a:cubicBezTo>
                    <a:cubicBezTo>
                      <a:pt x="1036" y="230"/>
                      <a:pt x="1025" y="275"/>
                      <a:pt x="1045" y="283"/>
                    </a:cubicBezTo>
                    <a:cubicBezTo>
                      <a:pt x="1054" y="276"/>
                      <a:pt x="1064" y="267"/>
                      <a:pt x="1074" y="259"/>
                    </a:cubicBezTo>
                    <a:cubicBezTo>
                      <a:pt x="1078" y="271"/>
                      <a:pt x="1071" y="279"/>
                      <a:pt x="1062" y="286"/>
                    </a:cubicBezTo>
                    <a:cubicBezTo>
                      <a:pt x="1079" y="298"/>
                      <a:pt x="1079" y="298"/>
                      <a:pt x="1103" y="277"/>
                    </a:cubicBezTo>
                    <a:cubicBezTo>
                      <a:pt x="1116" y="282"/>
                      <a:pt x="1128" y="289"/>
                      <a:pt x="1128" y="305"/>
                    </a:cubicBezTo>
                    <a:cubicBezTo>
                      <a:pt x="1129" y="322"/>
                      <a:pt x="1171" y="344"/>
                      <a:pt x="1183" y="352"/>
                    </a:cubicBezTo>
                    <a:cubicBezTo>
                      <a:pt x="1194" y="360"/>
                      <a:pt x="1198" y="342"/>
                      <a:pt x="1209" y="355"/>
                    </a:cubicBezTo>
                    <a:cubicBezTo>
                      <a:pt x="1232" y="382"/>
                      <a:pt x="1205" y="390"/>
                      <a:pt x="1183" y="390"/>
                    </a:cubicBezTo>
                    <a:cubicBezTo>
                      <a:pt x="1182" y="397"/>
                      <a:pt x="1182" y="405"/>
                      <a:pt x="1182" y="411"/>
                    </a:cubicBezTo>
                    <a:cubicBezTo>
                      <a:pt x="1212" y="430"/>
                      <a:pt x="1242" y="430"/>
                      <a:pt x="1275" y="420"/>
                    </a:cubicBezTo>
                    <a:cubicBezTo>
                      <a:pt x="1286" y="448"/>
                      <a:pt x="1287" y="458"/>
                      <a:pt x="1281" y="488"/>
                    </a:cubicBezTo>
                    <a:cubicBezTo>
                      <a:pt x="1293" y="483"/>
                      <a:pt x="1300" y="480"/>
                      <a:pt x="1307" y="478"/>
                    </a:cubicBezTo>
                    <a:cubicBezTo>
                      <a:pt x="1307" y="435"/>
                      <a:pt x="1332" y="419"/>
                      <a:pt x="1371" y="413"/>
                    </a:cubicBezTo>
                    <a:cubicBezTo>
                      <a:pt x="1391" y="475"/>
                      <a:pt x="1431" y="463"/>
                      <a:pt x="1484" y="475"/>
                    </a:cubicBezTo>
                    <a:cubicBezTo>
                      <a:pt x="1488" y="454"/>
                      <a:pt x="1495" y="452"/>
                      <a:pt x="1514" y="441"/>
                    </a:cubicBezTo>
                    <a:cubicBezTo>
                      <a:pt x="1515" y="449"/>
                      <a:pt x="1516" y="454"/>
                      <a:pt x="1517" y="461"/>
                    </a:cubicBezTo>
                    <a:cubicBezTo>
                      <a:pt x="1522" y="461"/>
                      <a:pt x="1527" y="462"/>
                      <a:pt x="1532" y="463"/>
                    </a:cubicBezTo>
                    <a:cubicBezTo>
                      <a:pt x="1524" y="471"/>
                      <a:pt x="1516" y="479"/>
                      <a:pt x="1508" y="486"/>
                    </a:cubicBezTo>
                    <a:cubicBezTo>
                      <a:pt x="1519" y="505"/>
                      <a:pt x="1524" y="511"/>
                      <a:pt x="1534" y="517"/>
                    </a:cubicBezTo>
                    <a:cubicBezTo>
                      <a:pt x="1534" y="473"/>
                      <a:pt x="1550" y="473"/>
                      <a:pt x="1587" y="453"/>
                    </a:cubicBezTo>
                    <a:cubicBezTo>
                      <a:pt x="1585" y="447"/>
                      <a:pt x="1594" y="437"/>
                      <a:pt x="1581" y="432"/>
                    </a:cubicBezTo>
                    <a:cubicBezTo>
                      <a:pt x="1586" y="415"/>
                      <a:pt x="1602" y="428"/>
                      <a:pt x="1605" y="413"/>
                    </a:cubicBezTo>
                    <a:cubicBezTo>
                      <a:pt x="1604" y="416"/>
                      <a:pt x="1567" y="384"/>
                      <a:pt x="1564" y="382"/>
                    </a:cubicBezTo>
                    <a:cubicBezTo>
                      <a:pt x="1563" y="359"/>
                      <a:pt x="1586" y="327"/>
                      <a:pt x="1596" y="306"/>
                    </a:cubicBezTo>
                    <a:cubicBezTo>
                      <a:pt x="1602" y="308"/>
                      <a:pt x="1607" y="310"/>
                      <a:pt x="1616" y="314"/>
                    </a:cubicBezTo>
                    <a:cubicBezTo>
                      <a:pt x="1611" y="300"/>
                      <a:pt x="1615" y="290"/>
                      <a:pt x="1629" y="282"/>
                    </a:cubicBezTo>
                    <a:cubicBezTo>
                      <a:pt x="1659" y="308"/>
                      <a:pt x="1640" y="345"/>
                      <a:pt x="1652" y="383"/>
                    </a:cubicBezTo>
                    <a:cubicBezTo>
                      <a:pt x="1636" y="382"/>
                      <a:pt x="1631" y="398"/>
                      <a:pt x="1621" y="401"/>
                    </a:cubicBezTo>
                    <a:cubicBezTo>
                      <a:pt x="1637" y="420"/>
                      <a:pt x="1639" y="409"/>
                      <a:pt x="1647" y="426"/>
                    </a:cubicBezTo>
                    <a:cubicBezTo>
                      <a:pt x="1641" y="426"/>
                      <a:pt x="1635" y="469"/>
                      <a:pt x="1634" y="474"/>
                    </a:cubicBezTo>
                    <a:cubicBezTo>
                      <a:pt x="1661" y="473"/>
                      <a:pt x="1655" y="447"/>
                      <a:pt x="1668" y="438"/>
                    </a:cubicBezTo>
                    <a:cubicBezTo>
                      <a:pt x="1685" y="449"/>
                      <a:pt x="1680" y="474"/>
                      <a:pt x="1665" y="482"/>
                    </a:cubicBezTo>
                    <a:cubicBezTo>
                      <a:pt x="1665" y="507"/>
                      <a:pt x="1657" y="528"/>
                      <a:pt x="1686" y="534"/>
                    </a:cubicBezTo>
                    <a:cubicBezTo>
                      <a:pt x="1692" y="522"/>
                      <a:pt x="1693" y="511"/>
                      <a:pt x="1689" y="499"/>
                    </a:cubicBezTo>
                    <a:cubicBezTo>
                      <a:pt x="1697" y="501"/>
                      <a:pt x="1703" y="503"/>
                      <a:pt x="1711" y="505"/>
                    </a:cubicBezTo>
                    <a:cubicBezTo>
                      <a:pt x="1714" y="490"/>
                      <a:pt x="1721" y="478"/>
                      <a:pt x="1734" y="471"/>
                    </a:cubicBezTo>
                    <a:cubicBezTo>
                      <a:pt x="1755" y="460"/>
                      <a:pt x="1742" y="450"/>
                      <a:pt x="1751" y="427"/>
                    </a:cubicBezTo>
                    <a:cubicBezTo>
                      <a:pt x="1769" y="418"/>
                      <a:pt x="1778" y="441"/>
                      <a:pt x="1796" y="438"/>
                    </a:cubicBezTo>
                    <a:cubicBezTo>
                      <a:pt x="1796" y="446"/>
                      <a:pt x="1796" y="453"/>
                      <a:pt x="1796" y="459"/>
                    </a:cubicBezTo>
                    <a:cubicBezTo>
                      <a:pt x="1801" y="461"/>
                      <a:pt x="1804" y="462"/>
                      <a:pt x="1808" y="464"/>
                    </a:cubicBezTo>
                    <a:cubicBezTo>
                      <a:pt x="1806" y="473"/>
                      <a:pt x="1803" y="481"/>
                      <a:pt x="1800" y="491"/>
                    </a:cubicBezTo>
                    <a:cubicBezTo>
                      <a:pt x="1792" y="491"/>
                      <a:pt x="1783" y="491"/>
                      <a:pt x="1775" y="491"/>
                    </a:cubicBezTo>
                    <a:cubicBezTo>
                      <a:pt x="1777" y="514"/>
                      <a:pt x="1771" y="522"/>
                      <a:pt x="1784" y="543"/>
                    </a:cubicBezTo>
                    <a:cubicBezTo>
                      <a:pt x="1758" y="565"/>
                      <a:pt x="1701" y="607"/>
                      <a:pt x="1675" y="564"/>
                    </a:cubicBezTo>
                    <a:cubicBezTo>
                      <a:pt x="1672" y="567"/>
                      <a:pt x="1668" y="569"/>
                      <a:pt x="1665" y="572"/>
                    </a:cubicBezTo>
                    <a:cubicBezTo>
                      <a:pt x="1669" y="576"/>
                      <a:pt x="1673" y="580"/>
                      <a:pt x="1677" y="584"/>
                    </a:cubicBezTo>
                    <a:cubicBezTo>
                      <a:pt x="1646" y="614"/>
                      <a:pt x="1625" y="639"/>
                      <a:pt x="1593" y="670"/>
                    </a:cubicBezTo>
                    <a:cubicBezTo>
                      <a:pt x="1587" y="667"/>
                      <a:pt x="1580" y="663"/>
                      <a:pt x="1572" y="659"/>
                    </a:cubicBezTo>
                    <a:cubicBezTo>
                      <a:pt x="1558" y="676"/>
                      <a:pt x="1555" y="681"/>
                      <a:pt x="1533" y="677"/>
                    </a:cubicBezTo>
                    <a:cubicBezTo>
                      <a:pt x="1536" y="686"/>
                      <a:pt x="1538" y="695"/>
                      <a:pt x="1540" y="703"/>
                    </a:cubicBezTo>
                    <a:cubicBezTo>
                      <a:pt x="1527" y="712"/>
                      <a:pt x="1517" y="702"/>
                      <a:pt x="1504" y="699"/>
                    </a:cubicBezTo>
                    <a:cubicBezTo>
                      <a:pt x="1505" y="706"/>
                      <a:pt x="1507" y="711"/>
                      <a:pt x="1508" y="717"/>
                    </a:cubicBezTo>
                    <a:cubicBezTo>
                      <a:pt x="1452" y="746"/>
                      <a:pt x="1411" y="801"/>
                      <a:pt x="1408" y="867"/>
                    </a:cubicBezTo>
                    <a:cubicBezTo>
                      <a:pt x="1416" y="867"/>
                      <a:pt x="1424" y="867"/>
                      <a:pt x="1433" y="867"/>
                    </a:cubicBezTo>
                    <a:cubicBezTo>
                      <a:pt x="1428" y="890"/>
                      <a:pt x="1442" y="913"/>
                      <a:pt x="1419" y="932"/>
                    </a:cubicBezTo>
                    <a:cubicBezTo>
                      <a:pt x="1454" y="936"/>
                      <a:pt x="1495" y="925"/>
                      <a:pt x="1514" y="970"/>
                    </a:cubicBezTo>
                    <a:cubicBezTo>
                      <a:pt x="1527" y="1001"/>
                      <a:pt x="1581" y="1012"/>
                      <a:pt x="1610" y="1018"/>
                    </a:cubicBezTo>
                    <a:cubicBezTo>
                      <a:pt x="1605" y="1033"/>
                      <a:pt x="1604" y="1054"/>
                      <a:pt x="1598" y="1068"/>
                    </a:cubicBezTo>
                    <a:cubicBezTo>
                      <a:pt x="1586" y="1099"/>
                      <a:pt x="1592" y="1092"/>
                      <a:pt x="1606" y="1122"/>
                    </a:cubicBezTo>
                    <a:cubicBezTo>
                      <a:pt x="1619" y="1149"/>
                      <a:pt x="1636" y="1163"/>
                      <a:pt x="1653" y="1132"/>
                    </a:cubicBezTo>
                    <a:cubicBezTo>
                      <a:pt x="1665" y="1109"/>
                      <a:pt x="1644" y="1048"/>
                      <a:pt x="1664" y="1032"/>
                    </a:cubicBezTo>
                    <a:cubicBezTo>
                      <a:pt x="1678" y="1021"/>
                      <a:pt x="1724" y="993"/>
                      <a:pt x="1740" y="992"/>
                    </a:cubicBezTo>
                    <a:cubicBezTo>
                      <a:pt x="1735" y="957"/>
                      <a:pt x="1744" y="924"/>
                      <a:pt x="1715" y="896"/>
                    </a:cubicBezTo>
                    <a:cubicBezTo>
                      <a:pt x="1734" y="882"/>
                      <a:pt x="1745" y="872"/>
                      <a:pt x="1759" y="852"/>
                    </a:cubicBezTo>
                    <a:cubicBezTo>
                      <a:pt x="1755" y="821"/>
                      <a:pt x="1751" y="814"/>
                      <a:pt x="1773" y="792"/>
                    </a:cubicBezTo>
                    <a:cubicBezTo>
                      <a:pt x="1767" y="773"/>
                      <a:pt x="1765" y="740"/>
                      <a:pt x="1797" y="758"/>
                    </a:cubicBezTo>
                    <a:cubicBezTo>
                      <a:pt x="1806" y="762"/>
                      <a:pt x="1853" y="768"/>
                      <a:pt x="1854" y="770"/>
                    </a:cubicBezTo>
                    <a:cubicBezTo>
                      <a:pt x="1867" y="784"/>
                      <a:pt x="1867" y="802"/>
                      <a:pt x="1882" y="818"/>
                    </a:cubicBezTo>
                    <a:cubicBezTo>
                      <a:pt x="1889" y="826"/>
                      <a:pt x="1904" y="827"/>
                      <a:pt x="1915" y="834"/>
                    </a:cubicBezTo>
                    <a:cubicBezTo>
                      <a:pt x="1901" y="853"/>
                      <a:pt x="1890" y="880"/>
                      <a:pt x="1898" y="904"/>
                    </a:cubicBezTo>
                    <a:cubicBezTo>
                      <a:pt x="1901" y="916"/>
                      <a:pt x="1922" y="925"/>
                      <a:pt x="1927" y="936"/>
                    </a:cubicBezTo>
                    <a:cubicBezTo>
                      <a:pt x="1942" y="925"/>
                      <a:pt x="1959" y="915"/>
                      <a:pt x="1972" y="902"/>
                    </a:cubicBezTo>
                    <a:cubicBezTo>
                      <a:pt x="1987" y="888"/>
                      <a:pt x="1989" y="867"/>
                      <a:pt x="2004" y="854"/>
                    </a:cubicBezTo>
                    <a:cubicBezTo>
                      <a:pt x="2005" y="896"/>
                      <a:pt x="2014" y="954"/>
                      <a:pt x="2037" y="988"/>
                    </a:cubicBezTo>
                    <a:cubicBezTo>
                      <a:pt x="2030" y="994"/>
                      <a:pt x="2023" y="998"/>
                      <a:pt x="2015" y="1005"/>
                    </a:cubicBezTo>
                    <a:cubicBezTo>
                      <a:pt x="2028" y="1018"/>
                      <a:pt x="2044" y="1027"/>
                      <a:pt x="2044" y="1046"/>
                    </a:cubicBezTo>
                    <a:cubicBezTo>
                      <a:pt x="2063" y="1046"/>
                      <a:pt x="2078" y="1065"/>
                      <a:pt x="2095" y="1071"/>
                    </a:cubicBezTo>
                    <a:cubicBezTo>
                      <a:pt x="2089" y="1083"/>
                      <a:pt x="2071" y="1067"/>
                      <a:pt x="2071" y="1088"/>
                    </a:cubicBezTo>
                    <a:cubicBezTo>
                      <a:pt x="2081" y="1088"/>
                      <a:pt x="2090" y="1088"/>
                      <a:pt x="2100" y="1088"/>
                    </a:cubicBezTo>
                    <a:cubicBezTo>
                      <a:pt x="2097" y="1094"/>
                      <a:pt x="2096" y="1099"/>
                      <a:pt x="2092" y="1109"/>
                    </a:cubicBezTo>
                    <a:cubicBezTo>
                      <a:pt x="2099" y="1104"/>
                      <a:pt x="2102" y="1102"/>
                      <a:pt x="2106" y="1099"/>
                    </a:cubicBezTo>
                    <a:cubicBezTo>
                      <a:pt x="2112" y="1103"/>
                      <a:pt x="2118" y="1108"/>
                      <a:pt x="2123" y="1113"/>
                    </a:cubicBezTo>
                    <a:cubicBezTo>
                      <a:pt x="2113" y="1139"/>
                      <a:pt x="2115" y="1180"/>
                      <a:pt x="2068" y="1172"/>
                    </a:cubicBezTo>
                    <a:cubicBezTo>
                      <a:pt x="2045" y="1168"/>
                      <a:pt x="2039" y="1203"/>
                      <a:pt x="2012" y="1202"/>
                    </a:cubicBezTo>
                    <a:cubicBezTo>
                      <a:pt x="1976" y="1199"/>
                      <a:pt x="1929" y="1205"/>
                      <a:pt x="1896" y="1188"/>
                    </a:cubicBezTo>
                    <a:cubicBezTo>
                      <a:pt x="1879" y="1209"/>
                      <a:pt x="1869" y="1222"/>
                      <a:pt x="1844" y="1231"/>
                    </a:cubicBezTo>
                    <a:cubicBezTo>
                      <a:pt x="1823" y="1239"/>
                      <a:pt x="1817" y="1263"/>
                      <a:pt x="1804" y="1270"/>
                    </a:cubicBezTo>
                    <a:cubicBezTo>
                      <a:pt x="1816" y="1263"/>
                      <a:pt x="1834" y="1249"/>
                      <a:pt x="1848" y="1244"/>
                    </a:cubicBezTo>
                    <a:cubicBezTo>
                      <a:pt x="1874" y="1235"/>
                      <a:pt x="1899" y="1243"/>
                      <a:pt x="1921" y="1237"/>
                    </a:cubicBezTo>
                    <a:cubicBezTo>
                      <a:pt x="1919" y="1261"/>
                      <a:pt x="1919" y="1261"/>
                      <a:pt x="1885" y="1262"/>
                    </a:cubicBezTo>
                    <a:cubicBezTo>
                      <a:pt x="1888" y="1275"/>
                      <a:pt x="1897" y="1278"/>
                      <a:pt x="1910" y="1273"/>
                    </a:cubicBezTo>
                    <a:cubicBezTo>
                      <a:pt x="1906" y="1328"/>
                      <a:pt x="1920" y="1324"/>
                      <a:pt x="1967" y="1337"/>
                    </a:cubicBezTo>
                    <a:cubicBezTo>
                      <a:pt x="1975" y="1325"/>
                      <a:pt x="1982" y="1304"/>
                      <a:pt x="1997" y="1304"/>
                    </a:cubicBezTo>
                    <a:cubicBezTo>
                      <a:pt x="1995" y="1322"/>
                      <a:pt x="1998" y="1315"/>
                      <a:pt x="2005" y="1331"/>
                    </a:cubicBezTo>
                    <a:cubicBezTo>
                      <a:pt x="1986" y="1330"/>
                      <a:pt x="1959" y="1350"/>
                      <a:pt x="1942" y="1357"/>
                    </a:cubicBezTo>
                    <a:cubicBezTo>
                      <a:pt x="1930" y="1362"/>
                      <a:pt x="1919" y="1364"/>
                      <a:pt x="1907" y="1362"/>
                    </a:cubicBezTo>
                    <a:cubicBezTo>
                      <a:pt x="1902" y="1377"/>
                      <a:pt x="1890" y="1385"/>
                      <a:pt x="1877" y="1391"/>
                    </a:cubicBezTo>
                    <a:cubicBezTo>
                      <a:pt x="1848" y="1358"/>
                      <a:pt x="1900" y="1365"/>
                      <a:pt x="1897" y="1340"/>
                    </a:cubicBezTo>
                    <a:cubicBezTo>
                      <a:pt x="1872" y="1343"/>
                      <a:pt x="1856" y="1360"/>
                      <a:pt x="1837" y="1362"/>
                    </a:cubicBezTo>
                    <a:cubicBezTo>
                      <a:pt x="1820" y="1364"/>
                      <a:pt x="1797" y="1383"/>
                      <a:pt x="1783" y="1381"/>
                    </a:cubicBezTo>
                    <a:cubicBezTo>
                      <a:pt x="1764" y="1379"/>
                      <a:pt x="1760" y="1422"/>
                      <a:pt x="1760" y="1431"/>
                    </a:cubicBezTo>
                    <a:cubicBezTo>
                      <a:pt x="1761" y="1457"/>
                      <a:pt x="1717" y="1452"/>
                      <a:pt x="1703" y="1452"/>
                    </a:cubicBezTo>
                    <a:cubicBezTo>
                      <a:pt x="1702" y="1457"/>
                      <a:pt x="1701" y="1463"/>
                      <a:pt x="1699" y="1470"/>
                    </a:cubicBezTo>
                    <a:cubicBezTo>
                      <a:pt x="1663" y="1461"/>
                      <a:pt x="1686" y="1527"/>
                      <a:pt x="1647" y="1505"/>
                    </a:cubicBezTo>
                    <a:cubicBezTo>
                      <a:pt x="1652" y="1530"/>
                      <a:pt x="1652" y="1534"/>
                      <a:pt x="1637" y="1553"/>
                    </a:cubicBezTo>
                    <a:cubicBezTo>
                      <a:pt x="1634" y="1540"/>
                      <a:pt x="1630" y="1527"/>
                      <a:pt x="1627" y="1513"/>
                    </a:cubicBezTo>
                    <a:cubicBezTo>
                      <a:pt x="1621" y="1533"/>
                      <a:pt x="1631" y="1593"/>
                      <a:pt x="1611" y="1598"/>
                    </a:cubicBezTo>
                    <a:cubicBezTo>
                      <a:pt x="1615" y="1602"/>
                      <a:pt x="1619" y="1606"/>
                      <a:pt x="1623" y="1610"/>
                    </a:cubicBezTo>
                    <a:cubicBezTo>
                      <a:pt x="1598" y="1624"/>
                      <a:pt x="1618" y="1622"/>
                      <a:pt x="1591" y="1635"/>
                    </a:cubicBezTo>
                    <a:cubicBezTo>
                      <a:pt x="1563" y="1648"/>
                      <a:pt x="1543" y="1674"/>
                      <a:pt x="1515" y="1689"/>
                    </a:cubicBezTo>
                    <a:cubicBezTo>
                      <a:pt x="1438" y="1728"/>
                      <a:pt x="1546" y="1829"/>
                      <a:pt x="1486" y="1871"/>
                    </a:cubicBezTo>
                    <a:cubicBezTo>
                      <a:pt x="1445" y="1834"/>
                      <a:pt x="1465" y="1786"/>
                      <a:pt x="1428" y="1749"/>
                    </a:cubicBezTo>
                    <a:cubicBezTo>
                      <a:pt x="1391" y="1762"/>
                      <a:pt x="1349" y="1729"/>
                      <a:pt x="1303" y="1745"/>
                    </a:cubicBezTo>
                    <a:cubicBezTo>
                      <a:pt x="1291" y="1759"/>
                      <a:pt x="1294" y="1797"/>
                      <a:pt x="1266" y="1761"/>
                    </a:cubicBezTo>
                    <a:cubicBezTo>
                      <a:pt x="1264" y="1758"/>
                      <a:pt x="1217" y="1756"/>
                      <a:pt x="1212" y="1757"/>
                    </a:cubicBezTo>
                    <a:cubicBezTo>
                      <a:pt x="1177" y="1768"/>
                      <a:pt x="1125" y="1791"/>
                      <a:pt x="1127" y="1836"/>
                    </a:cubicBezTo>
                    <a:cubicBezTo>
                      <a:pt x="1130" y="1886"/>
                      <a:pt x="1106" y="1928"/>
                      <a:pt x="1116" y="1985"/>
                    </a:cubicBezTo>
                    <a:cubicBezTo>
                      <a:pt x="1125" y="2031"/>
                      <a:pt x="1187" y="2053"/>
                      <a:pt x="1225" y="2029"/>
                    </a:cubicBezTo>
                    <a:cubicBezTo>
                      <a:pt x="1228" y="2034"/>
                      <a:pt x="1230" y="2038"/>
                      <a:pt x="1232" y="2043"/>
                    </a:cubicBezTo>
                    <a:cubicBezTo>
                      <a:pt x="1267" y="2034"/>
                      <a:pt x="1253" y="1982"/>
                      <a:pt x="1281" y="1969"/>
                    </a:cubicBezTo>
                    <a:cubicBezTo>
                      <a:pt x="1295" y="1962"/>
                      <a:pt x="1342" y="1949"/>
                      <a:pt x="1349" y="1971"/>
                    </a:cubicBezTo>
                    <a:cubicBezTo>
                      <a:pt x="1332" y="1995"/>
                      <a:pt x="1327" y="2008"/>
                      <a:pt x="1323" y="2036"/>
                    </a:cubicBezTo>
                    <a:cubicBezTo>
                      <a:pt x="1319" y="2037"/>
                      <a:pt x="1314" y="2037"/>
                      <a:pt x="1308" y="2037"/>
                    </a:cubicBezTo>
                    <a:cubicBezTo>
                      <a:pt x="1308" y="2052"/>
                      <a:pt x="1308" y="2068"/>
                      <a:pt x="1308" y="2082"/>
                    </a:cubicBezTo>
                    <a:cubicBezTo>
                      <a:pt x="1302" y="2085"/>
                      <a:pt x="1298" y="2086"/>
                      <a:pt x="1294" y="2088"/>
                    </a:cubicBezTo>
                    <a:cubicBezTo>
                      <a:pt x="1303" y="2111"/>
                      <a:pt x="1387" y="2097"/>
                      <a:pt x="1413" y="2109"/>
                    </a:cubicBezTo>
                    <a:cubicBezTo>
                      <a:pt x="1409" y="2157"/>
                      <a:pt x="1378" y="2254"/>
                      <a:pt x="1461" y="2258"/>
                    </a:cubicBezTo>
                    <a:cubicBezTo>
                      <a:pt x="1479" y="2259"/>
                      <a:pt x="1488" y="2240"/>
                      <a:pt x="1511" y="2244"/>
                    </a:cubicBezTo>
                    <a:cubicBezTo>
                      <a:pt x="1521" y="2246"/>
                      <a:pt x="1552" y="2277"/>
                      <a:pt x="1555" y="2275"/>
                    </a:cubicBezTo>
                    <a:cubicBezTo>
                      <a:pt x="1562" y="2269"/>
                      <a:pt x="1554" y="2263"/>
                      <a:pt x="1551" y="2259"/>
                    </a:cubicBezTo>
                    <a:cubicBezTo>
                      <a:pt x="1579" y="2241"/>
                      <a:pt x="1575" y="2220"/>
                      <a:pt x="1599" y="2203"/>
                    </a:cubicBezTo>
                    <a:cubicBezTo>
                      <a:pt x="1605" y="2198"/>
                      <a:pt x="1664" y="2181"/>
                      <a:pt x="1680" y="2177"/>
                    </a:cubicBezTo>
                    <a:cubicBezTo>
                      <a:pt x="1667" y="2193"/>
                      <a:pt x="1665" y="2192"/>
                      <a:pt x="1665" y="2215"/>
                    </a:cubicBezTo>
                    <a:cubicBezTo>
                      <a:pt x="1677" y="2210"/>
                      <a:pt x="1689" y="2205"/>
                      <a:pt x="1702" y="2200"/>
                    </a:cubicBezTo>
                    <a:cubicBezTo>
                      <a:pt x="1700" y="2197"/>
                      <a:pt x="1698" y="2193"/>
                      <a:pt x="1696" y="2188"/>
                    </a:cubicBezTo>
                    <a:cubicBezTo>
                      <a:pt x="1698" y="2186"/>
                      <a:pt x="1701" y="2184"/>
                      <a:pt x="1704" y="2180"/>
                    </a:cubicBezTo>
                    <a:cubicBezTo>
                      <a:pt x="1721" y="2202"/>
                      <a:pt x="1740" y="2197"/>
                      <a:pt x="1744" y="2222"/>
                    </a:cubicBezTo>
                    <a:cubicBezTo>
                      <a:pt x="1762" y="2218"/>
                      <a:pt x="1812" y="2231"/>
                      <a:pt x="1824" y="2222"/>
                    </a:cubicBezTo>
                    <a:cubicBezTo>
                      <a:pt x="1850" y="2201"/>
                      <a:pt x="1897" y="2237"/>
                      <a:pt x="1898" y="2262"/>
                    </a:cubicBezTo>
                    <a:cubicBezTo>
                      <a:pt x="1917" y="2262"/>
                      <a:pt x="1945" y="2266"/>
                      <a:pt x="1950" y="2291"/>
                    </a:cubicBezTo>
                    <a:cubicBezTo>
                      <a:pt x="1954" y="2312"/>
                      <a:pt x="1969" y="2299"/>
                      <a:pt x="1978" y="2311"/>
                    </a:cubicBezTo>
                    <a:cubicBezTo>
                      <a:pt x="1999" y="2342"/>
                      <a:pt x="2064" y="2315"/>
                      <a:pt x="2095" y="2350"/>
                    </a:cubicBezTo>
                    <a:cubicBezTo>
                      <a:pt x="2108" y="2364"/>
                      <a:pt x="2146" y="2405"/>
                      <a:pt x="2142" y="2425"/>
                    </a:cubicBezTo>
                    <a:cubicBezTo>
                      <a:pt x="2138" y="2447"/>
                      <a:pt x="2116" y="2457"/>
                      <a:pt x="2104" y="2477"/>
                    </a:cubicBezTo>
                    <a:cubicBezTo>
                      <a:pt x="2123" y="2475"/>
                      <a:pt x="2123" y="2464"/>
                      <a:pt x="2136" y="2451"/>
                    </a:cubicBezTo>
                    <a:cubicBezTo>
                      <a:pt x="2146" y="2470"/>
                      <a:pt x="2168" y="2451"/>
                      <a:pt x="2177" y="2468"/>
                    </a:cubicBezTo>
                    <a:cubicBezTo>
                      <a:pt x="2174" y="2476"/>
                      <a:pt x="2170" y="2483"/>
                      <a:pt x="2166" y="2490"/>
                    </a:cubicBezTo>
                    <a:cubicBezTo>
                      <a:pt x="2178" y="2488"/>
                      <a:pt x="2187" y="2482"/>
                      <a:pt x="2194" y="2472"/>
                    </a:cubicBezTo>
                    <a:cubicBezTo>
                      <a:pt x="2205" y="2469"/>
                      <a:pt x="2226" y="2485"/>
                      <a:pt x="2234" y="2490"/>
                    </a:cubicBezTo>
                    <a:cubicBezTo>
                      <a:pt x="2255" y="2504"/>
                      <a:pt x="2262" y="2481"/>
                      <a:pt x="2262" y="2520"/>
                    </a:cubicBezTo>
                    <a:cubicBezTo>
                      <a:pt x="2281" y="2520"/>
                      <a:pt x="2282" y="2513"/>
                      <a:pt x="2300" y="2514"/>
                    </a:cubicBezTo>
                    <a:cubicBezTo>
                      <a:pt x="2314" y="2515"/>
                      <a:pt x="2329" y="2520"/>
                      <a:pt x="2343" y="2520"/>
                    </a:cubicBezTo>
                    <a:cubicBezTo>
                      <a:pt x="2384" y="2520"/>
                      <a:pt x="2406" y="2554"/>
                      <a:pt x="2439" y="2573"/>
                    </a:cubicBezTo>
                    <a:cubicBezTo>
                      <a:pt x="2438" y="2573"/>
                      <a:pt x="2459" y="2574"/>
                      <a:pt x="2457" y="2574"/>
                    </a:cubicBezTo>
                    <a:cubicBezTo>
                      <a:pt x="2474" y="2579"/>
                      <a:pt x="2480" y="2629"/>
                      <a:pt x="2474" y="2644"/>
                    </a:cubicBezTo>
                    <a:cubicBezTo>
                      <a:pt x="2465" y="2667"/>
                      <a:pt x="2449" y="2680"/>
                      <a:pt x="2431" y="2695"/>
                    </a:cubicBezTo>
                    <a:cubicBezTo>
                      <a:pt x="2416" y="2708"/>
                      <a:pt x="2416" y="2727"/>
                      <a:pt x="2403" y="2742"/>
                    </a:cubicBezTo>
                    <a:cubicBezTo>
                      <a:pt x="2400" y="2739"/>
                      <a:pt x="2399" y="2738"/>
                      <a:pt x="2395" y="2734"/>
                    </a:cubicBezTo>
                    <a:cubicBezTo>
                      <a:pt x="2377" y="2788"/>
                      <a:pt x="2398" y="2854"/>
                      <a:pt x="2369" y="2905"/>
                    </a:cubicBezTo>
                    <a:cubicBezTo>
                      <a:pt x="2353" y="2933"/>
                      <a:pt x="2325" y="3005"/>
                      <a:pt x="2281" y="2967"/>
                    </a:cubicBezTo>
                    <a:cubicBezTo>
                      <a:pt x="2273" y="2998"/>
                      <a:pt x="2219" y="3008"/>
                      <a:pt x="2200" y="3032"/>
                    </a:cubicBezTo>
                    <a:cubicBezTo>
                      <a:pt x="2180" y="3057"/>
                      <a:pt x="2204" y="3075"/>
                      <a:pt x="2193" y="3099"/>
                    </a:cubicBezTo>
                    <a:cubicBezTo>
                      <a:pt x="2181" y="3124"/>
                      <a:pt x="2168" y="3147"/>
                      <a:pt x="2157" y="3173"/>
                    </a:cubicBezTo>
                    <a:cubicBezTo>
                      <a:pt x="2155" y="3164"/>
                      <a:pt x="2153" y="3158"/>
                      <a:pt x="2151" y="3147"/>
                    </a:cubicBezTo>
                    <a:cubicBezTo>
                      <a:pt x="2139" y="3164"/>
                      <a:pt x="2130" y="3178"/>
                      <a:pt x="2120" y="3192"/>
                    </a:cubicBezTo>
                    <a:cubicBezTo>
                      <a:pt x="2131" y="3211"/>
                      <a:pt x="2102" y="3264"/>
                      <a:pt x="2083" y="3272"/>
                    </a:cubicBezTo>
                    <a:cubicBezTo>
                      <a:pt x="2052" y="3287"/>
                      <a:pt x="2017" y="3249"/>
                      <a:pt x="1994" y="3255"/>
                    </a:cubicBezTo>
                    <a:cubicBezTo>
                      <a:pt x="1998" y="3289"/>
                      <a:pt x="2027" y="3271"/>
                      <a:pt x="2023" y="3311"/>
                    </a:cubicBezTo>
                    <a:cubicBezTo>
                      <a:pt x="2028" y="3315"/>
                      <a:pt x="2035" y="3319"/>
                      <a:pt x="2041" y="3323"/>
                    </a:cubicBezTo>
                    <a:cubicBezTo>
                      <a:pt x="2040" y="3361"/>
                      <a:pt x="2000" y="3384"/>
                      <a:pt x="1966" y="3385"/>
                    </a:cubicBezTo>
                    <a:cubicBezTo>
                      <a:pt x="1958" y="3385"/>
                      <a:pt x="1930" y="3372"/>
                      <a:pt x="1933" y="3388"/>
                    </a:cubicBezTo>
                    <a:cubicBezTo>
                      <a:pt x="1935" y="3406"/>
                      <a:pt x="1934" y="3424"/>
                      <a:pt x="1934" y="3443"/>
                    </a:cubicBezTo>
                    <a:cubicBezTo>
                      <a:pt x="1923" y="3447"/>
                      <a:pt x="1873" y="3428"/>
                      <a:pt x="1877" y="3445"/>
                    </a:cubicBezTo>
                    <a:cubicBezTo>
                      <a:pt x="1885" y="3488"/>
                      <a:pt x="1885" y="3466"/>
                      <a:pt x="1915" y="3476"/>
                    </a:cubicBezTo>
                    <a:cubicBezTo>
                      <a:pt x="1916" y="3482"/>
                      <a:pt x="1916" y="3488"/>
                      <a:pt x="1914" y="3494"/>
                    </a:cubicBezTo>
                    <a:cubicBezTo>
                      <a:pt x="1907" y="3491"/>
                      <a:pt x="1901" y="3488"/>
                      <a:pt x="1895" y="3486"/>
                    </a:cubicBezTo>
                    <a:cubicBezTo>
                      <a:pt x="1893" y="3489"/>
                      <a:pt x="1886" y="3517"/>
                      <a:pt x="1885" y="3520"/>
                    </a:cubicBezTo>
                    <a:cubicBezTo>
                      <a:pt x="1881" y="3556"/>
                      <a:pt x="1881" y="3556"/>
                      <a:pt x="1848" y="3578"/>
                    </a:cubicBezTo>
                    <a:cubicBezTo>
                      <a:pt x="1855" y="3611"/>
                      <a:pt x="1917" y="3636"/>
                      <a:pt x="1883" y="3664"/>
                    </a:cubicBezTo>
                    <a:cubicBezTo>
                      <a:pt x="1863" y="3681"/>
                      <a:pt x="1872" y="3698"/>
                      <a:pt x="1854" y="3714"/>
                    </a:cubicBezTo>
                    <a:cubicBezTo>
                      <a:pt x="1830" y="3734"/>
                      <a:pt x="1861" y="3768"/>
                      <a:pt x="1872" y="3786"/>
                    </a:cubicBezTo>
                    <a:cubicBezTo>
                      <a:pt x="1864" y="3782"/>
                      <a:pt x="1862" y="3781"/>
                      <a:pt x="1860" y="3780"/>
                    </a:cubicBezTo>
                    <a:cubicBezTo>
                      <a:pt x="1847" y="3775"/>
                      <a:pt x="1830" y="3811"/>
                      <a:pt x="1826" y="3823"/>
                    </a:cubicBezTo>
                    <a:cubicBezTo>
                      <a:pt x="1831" y="3828"/>
                      <a:pt x="1838" y="3833"/>
                      <a:pt x="1847" y="3840"/>
                    </a:cubicBezTo>
                    <a:cubicBezTo>
                      <a:pt x="1836" y="3846"/>
                      <a:pt x="1827" y="3852"/>
                      <a:pt x="1815" y="3850"/>
                    </a:cubicBezTo>
                    <a:cubicBezTo>
                      <a:pt x="1818" y="3832"/>
                      <a:pt x="1808" y="3840"/>
                      <a:pt x="1807" y="3826"/>
                    </a:cubicBezTo>
                    <a:cubicBezTo>
                      <a:pt x="1807" y="3824"/>
                      <a:pt x="1816" y="3809"/>
                      <a:pt x="1817" y="3802"/>
                    </a:cubicBezTo>
                    <a:cubicBezTo>
                      <a:pt x="1804" y="3820"/>
                      <a:pt x="1806" y="3823"/>
                      <a:pt x="1790" y="3827"/>
                    </a:cubicBezTo>
                    <a:cubicBezTo>
                      <a:pt x="1774" y="3808"/>
                      <a:pt x="1764" y="3800"/>
                      <a:pt x="1758" y="3782"/>
                    </a:cubicBezTo>
                    <a:cubicBezTo>
                      <a:pt x="1747" y="3747"/>
                      <a:pt x="1748" y="3735"/>
                      <a:pt x="1712" y="3709"/>
                    </a:cubicBezTo>
                    <a:cubicBezTo>
                      <a:pt x="1718" y="3685"/>
                      <a:pt x="1696" y="3685"/>
                      <a:pt x="1702" y="3662"/>
                    </a:cubicBezTo>
                    <a:cubicBezTo>
                      <a:pt x="1720" y="3651"/>
                      <a:pt x="1718" y="3675"/>
                      <a:pt x="1731" y="3677"/>
                    </a:cubicBezTo>
                    <a:cubicBezTo>
                      <a:pt x="1727" y="3664"/>
                      <a:pt x="1724" y="3620"/>
                      <a:pt x="1712" y="3618"/>
                    </a:cubicBezTo>
                    <a:cubicBezTo>
                      <a:pt x="1686" y="3615"/>
                      <a:pt x="1698" y="3593"/>
                      <a:pt x="1710" y="3582"/>
                    </a:cubicBezTo>
                    <a:cubicBezTo>
                      <a:pt x="1718" y="3585"/>
                      <a:pt x="1705" y="3603"/>
                      <a:pt x="1723" y="3599"/>
                    </a:cubicBezTo>
                    <a:cubicBezTo>
                      <a:pt x="1738" y="3578"/>
                      <a:pt x="1731" y="3490"/>
                      <a:pt x="1722" y="3467"/>
                    </a:cubicBezTo>
                    <a:cubicBezTo>
                      <a:pt x="1717" y="3470"/>
                      <a:pt x="1712" y="3472"/>
                      <a:pt x="1707" y="3475"/>
                    </a:cubicBezTo>
                    <a:cubicBezTo>
                      <a:pt x="1693" y="3463"/>
                      <a:pt x="1689" y="3443"/>
                      <a:pt x="1696" y="3426"/>
                    </a:cubicBezTo>
                    <a:cubicBezTo>
                      <a:pt x="1707" y="3401"/>
                      <a:pt x="1693" y="3375"/>
                      <a:pt x="1681" y="3353"/>
                    </a:cubicBezTo>
                    <a:cubicBezTo>
                      <a:pt x="1709" y="3341"/>
                      <a:pt x="1716" y="3242"/>
                      <a:pt x="1710" y="3214"/>
                    </a:cubicBezTo>
                    <a:cubicBezTo>
                      <a:pt x="1703" y="3177"/>
                      <a:pt x="1705" y="3145"/>
                      <a:pt x="1711" y="3109"/>
                    </a:cubicBezTo>
                    <a:cubicBezTo>
                      <a:pt x="1714" y="3092"/>
                      <a:pt x="1724" y="3016"/>
                      <a:pt x="1712" y="3002"/>
                    </a:cubicBezTo>
                    <a:cubicBezTo>
                      <a:pt x="1690" y="2976"/>
                      <a:pt x="1735" y="2900"/>
                      <a:pt x="1699" y="2874"/>
                    </a:cubicBezTo>
                    <a:cubicBezTo>
                      <a:pt x="1672" y="2853"/>
                      <a:pt x="1647" y="2836"/>
                      <a:pt x="1619" y="2817"/>
                    </a:cubicBezTo>
                    <a:cubicBezTo>
                      <a:pt x="1574" y="2786"/>
                      <a:pt x="1575" y="2759"/>
                      <a:pt x="1543" y="2718"/>
                    </a:cubicBezTo>
                    <a:cubicBezTo>
                      <a:pt x="1517" y="2685"/>
                      <a:pt x="1510" y="2642"/>
                      <a:pt x="1478" y="2611"/>
                    </a:cubicBezTo>
                    <a:cubicBezTo>
                      <a:pt x="1460" y="2593"/>
                      <a:pt x="1459" y="2597"/>
                      <a:pt x="1456" y="2570"/>
                    </a:cubicBezTo>
                    <a:cubicBezTo>
                      <a:pt x="1454" y="2540"/>
                      <a:pt x="1481" y="2548"/>
                      <a:pt x="1487" y="2522"/>
                    </a:cubicBezTo>
                    <a:cubicBezTo>
                      <a:pt x="1410" y="2507"/>
                      <a:pt x="1517" y="2413"/>
                      <a:pt x="1534" y="2391"/>
                    </a:cubicBezTo>
                    <a:cubicBezTo>
                      <a:pt x="1563" y="2356"/>
                      <a:pt x="1534" y="2217"/>
                      <a:pt x="1472" y="2272"/>
                    </a:cubicBezTo>
                    <a:cubicBezTo>
                      <a:pt x="1475" y="2277"/>
                      <a:pt x="1476" y="2280"/>
                      <a:pt x="1478" y="2284"/>
                    </a:cubicBezTo>
                    <a:cubicBezTo>
                      <a:pt x="1449" y="2301"/>
                      <a:pt x="1379" y="2241"/>
                      <a:pt x="1355" y="2225"/>
                    </a:cubicBezTo>
                    <a:cubicBezTo>
                      <a:pt x="1357" y="2222"/>
                      <a:pt x="1359" y="2220"/>
                      <a:pt x="1362" y="2216"/>
                    </a:cubicBezTo>
                    <a:cubicBezTo>
                      <a:pt x="1348" y="2196"/>
                      <a:pt x="1328" y="2179"/>
                      <a:pt x="1321" y="2154"/>
                    </a:cubicBezTo>
                    <a:cubicBezTo>
                      <a:pt x="1294" y="2186"/>
                      <a:pt x="1213" y="2123"/>
                      <a:pt x="1193" y="2105"/>
                    </a:cubicBezTo>
                    <a:cubicBezTo>
                      <a:pt x="1165" y="2081"/>
                      <a:pt x="1156" y="2100"/>
                      <a:pt x="1123" y="2098"/>
                    </a:cubicBezTo>
                    <a:cubicBezTo>
                      <a:pt x="1095" y="2095"/>
                      <a:pt x="1059" y="2080"/>
                      <a:pt x="1034" y="2066"/>
                    </a:cubicBezTo>
                    <a:cubicBezTo>
                      <a:pt x="1011" y="2053"/>
                      <a:pt x="988" y="2044"/>
                      <a:pt x="967" y="2028"/>
                    </a:cubicBezTo>
                    <a:cubicBezTo>
                      <a:pt x="958" y="2022"/>
                      <a:pt x="949" y="2015"/>
                      <a:pt x="940" y="2007"/>
                    </a:cubicBezTo>
                    <a:cubicBezTo>
                      <a:pt x="923" y="1986"/>
                      <a:pt x="944" y="1984"/>
                      <a:pt x="942" y="1963"/>
                    </a:cubicBezTo>
                    <a:cubicBezTo>
                      <a:pt x="938" y="1920"/>
                      <a:pt x="898" y="1872"/>
                      <a:pt x="864" y="1849"/>
                    </a:cubicBezTo>
                    <a:cubicBezTo>
                      <a:pt x="875" y="1824"/>
                      <a:pt x="849" y="1807"/>
                      <a:pt x="833" y="1786"/>
                    </a:cubicBezTo>
                    <a:cubicBezTo>
                      <a:pt x="806" y="1750"/>
                      <a:pt x="805" y="1717"/>
                      <a:pt x="774" y="1686"/>
                    </a:cubicBezTo>
                    <a:cubicBezTo>
                      <a:pt x="748" y="1723"/>
                      <a:pt x="784" y="1770"/>
                      <a:pt x="805" y="1801"/>
                    </a:cubicBezTo>
                    <a:cubicBezTo>
                      <a:pt x="809" y="1806"/>
                      <a:pt x="821" y="1830"/>
                      <a:pt x="823" y="1837"/>
                    </a:cubicBezTo>
                    <a:cubicBezTo>
                      <a:pt x="827" y="1853"/>
                      <a:pt x="829" y="1869"/>
                      <a:pt x="831" y="1885"/>
                    </a:cubicBezTo>
                    <a:cubicBezTo>
                      <a:pt x="846" y="1888"/>
                      <a:pt x="850" y="1904"/>
                      <a:pt x="855" y="1916"/>
                    </a:cubicBezTo>
                    <a:cubicBezTo>
                      <a:pt x="822" y="1913"/>
                      <a:pt x="801" y="1869"/>
                      <a:pt x="808" y="1841"/>
                    </a:cubicBezTo>
                    <a:cubicBezTo>
                      <a:pt x="791" y="1830"/>
                      <a:pt x="763" y="1819"/>
                      <a:pt x="758" y="1798"/>
                    </a:cubicBezTo>
                    <a:cubicBezTo>
                      <a:pt x="792" y="1788"/>
                      <a:pt x="742" y="1731"/>
                      <a:pt x="739" y="1716"/>
                    </a:cubicBezTo>
                    <a:cubicBezTo>
                      <a:pt x="734" y="1685"/>
                      <a:pt x="709" y="1589"/>
                      <a:pt x="658" y="1609"/>
                    </a:cubicBezTo>
                    <a:cubicBezTo>
                      <a:pt x="656" y="1587"/>
                      <a:pt x="633" y="1552"/>
                      <a:pt x="647" y="1536"/>
                    </a:cubicBezTo>
                    <a:cubicBezTo>
                      <a:pt x="642" y="1530"/>
                      <a:pt x="637" y="1525"/>
                      <a:pt x="633" y="1521"/>
                    </a:cubicBezTo>
                    <a:cubicBezTo>
                      <a:pt x="638" y="1516"/>
                      <a:pt x="642" y="1511"/>
                      <a:pt x="648" y="1504"/>
                    </a:cubicBezTo>
                    <a:cubicBezTo>
                      <a:pt x="596" y="1493"/>
                      <a:pt x="622" y="1391"/>
                      <a:pt x="627" y="1359"/>
                    </a:cubicBezTo>
                    <a:cubicBezTo>
                      <a:pt x="631" y="1326"/>
                      <a:pt x="652" y="1283"/>
                      <a:pt x="664" y="1252"/>
                    </a:cubicBezTo>
                    <a:cubicBezTo>
                      <a:pt x="678" y="1219"/>
                      <a:pt x="675" y="1194"/>
                      <a:pt x="675" y="1157"/>
                    </a:cubicBezTo>
                    <a:cubicBezTo>
                      <a:pt x="690" y="1166"/>
                      <a:pt x="706" y="1166"/>
                      <a:pt x="716" y="1181"/>
                    </a:cubicBezTo>
                    <a:cubicBezTo>
                      <a:pt x="734" y="1157"/>
                      <a:pt x="717" y="1143"/>
                      <a:pt x="722" y="1118"/>
                    </a:cubicBezTo>
                    <a:cubicBezTo>
                      <a:pt x="714" y="1118"/>
                      <a:pt x="706" y="1118"/>
                      <a:pt x="697" y="1116"/>
                    </a:cubicBezTo>
                    <a:cubicBezTo>
                      <a:pt x="693" y="1112"/>
                      <a:pt x="692" y="1104"/>
                      <a:pt x="692" y="1100"/>
                    </a:cubicBezTo>
                    <a:cubicBezTo>
                      <a:pt x="693" y="1116"/>
                      <a:pt x="695" y="1146"/>
                      <a:pt x="703" y="1160"/>
                    </a:cubicBezTo>
                    <a:cubicBezTo>
                      <a:pt x="674" y="1151"/>
                      <a:pt x="633" y="1098"/>
                      <a:pt x="634" y="1065"/>
                    </a:cubicBezTo>
                    <a:cubicBezTo>
                      <a:pt x="650" y="1061"/>
                      <a:pt x="651" y="1084"/>
                      <a:pt x="666" y="1082"/>
                    </a:cubicBezTo>
                    <a:cubicBezTo>
                      <a:pt x="677" y="1064"/>
                      <a:pt x="655" y="1060"/>
                      <a:pt x="650" y="1047"/>
                    </a:cubicBezTo>
                    <a:cubicBezTo>
                      <a:pt x="657" y="1032"/>
                      <a:pt x="668" y="1019"/>
                      <a:pt x="658" y="1003"/>
                    </a:cubicBezTo>
                    <a:cubicBezTo>
                      <a:pt x="642" y="978"/>
                      <a:pt x="648" y="979"/>
                      <a:pt x="665" y="953"/>
                    </a:cubicBezTo>
                    <a:cubicBezTo>
                      <a:pt x="649" y="947"/>
                      <a:pt x="642" y="962"/>
                      <a:pt x="628" y="964"/>
                    </a:cubicBezTo>
                    <a:cubicBezTo>
                      <a:pt x="633" y="934"/>
                      <a:pt x="641" y="917"/>
                      <a:pt x="660" y="896"/>
                    </a:cubicBezTo>
                    <a:cubicBezTo>
                      <a:pt x="651" y="899"/>
                      <a:pt x="646" y="900"/>
                      <a:pt x="642" y="902"/>
                    </a:cubicBezTo>
                    <a:cubicBezTo>
                      <a:pt x="632" y="882"/>
                      <a:pt x="630" y="863"/>
                      <a:pt x="621" y="843"/>
                    </a:cubicBezTo>
                    <a:cubicBezTo>
                      <a:pt x="626" y="843"/>
                      <a:pt x="631" y="843"/>
                      <a:pt x="636" y="843"/>
                    </a:cubicBezTo>
                    <a:cubicBezTo>
                      <a:pt x="637" y="819"/>
                      <a:pt x="632" y="801"/>
                      <a:pt x="633" y="777"/>
                    </a:cubicBezTo>
                    <a:cubicBezTo>
                      <a:pt x="634" y="764"/>
                      <a:pt x="621" y="761"/>
                      <a:pt x="617" y="748"/>
                    </a:cubicBezTo>
                    <a:cubicBezTo>
                      <a:pt x="613" y="734"/>
                      <a:pt x="625" y="722"/>
                      <a:pt x="617" y="709"/>
                    </a:cubicBezTo>
                    <a:cubicBezTo>
                      <a:pt x="613" y="723"/>
                      <a:pt x="610" y="735"/>
                      <a:pt x="606" y="748"/>
                    </a:cubicBezTo>
                    <a:cubicBezTo>
                      <a:pt x="591" y="741"/>
                      <a:pt x="591" y="727"/>
                      <a:pt x="577" y="713"/>
                    </a:cubicBezTo>
                    <a:cubicBezTo>
                      <a:pt x="581" y="726"/>
                      <a:pt x="583" y="732"/>
                      <a:pt x="586" y="741"/>
                    </a:cubicBezTo>
                    <a:cubicBezTo>
                      <a:pt x="557" y="737"/>
                      <a:pt x="575" y="716"/>
                      <a:pt x="560" y="703"/>
                    </a:cubicBezTo>
                    <a:cubicBezTo>
                      <a:pt x="537" y="684"/>
                      <a:pt x="558" y="677"/>
                      <a:pt x="546" y="664"/>
                    </a:cubicBezTo>
                    <a:cubicBezTo>
                      <a:pt x="516" y="676"/>
                      <a:pt x="515" y="641"/>
                      <a:pt x="485" y="640"/>
                    </a:cubicBezTo>
                    <a:cubicBezTo>
                      <a:pt x="462" y="640"/>
                      <a:pt x="431" y="607"/>
                      <a:pt x="442" y="580"/>
                    </a:cubicBezTo>
                    <a:cubicBezTo>
                      <a:pt x="432" y="582"/>
                      <a:pt x="425" y="584"/>
                      <a:pt x="414" y="587"/>
                    </a:cubicBezTo>
                    <a:cubicBezTo>
                      <a:pt x="408" y="587"/>
                      <a:pt x="416" y="572"/>
                      <a:pt x="405" y="575"/>
                    </a:cubicBezTo>
                    <a:cubicBezTo>
                      <a:pt x="385" y="581"/>
                      <a:pt x="401" y="595"/>
                      <a:pt x="399" y="603"/>
                    </a:cubicBezTo>
                    <a:cubicBezTo>
                      <a:pt x="396" y="622"/>
                      <a:pt x="321" y="637"/>
                      <a:pt x="302" y="648"/>
                    </a:cubicBezTo>
                    <a:cubicBezTo>
                      <a:pt x="290" y="626"/>
                      <a:pt x="312" y="642"/>
                      <a:pt x="317" y="632"/>
                    </a:cubicBezTo>
                    <a:cubicBezTo>
                      <a:pt x="331" y="599"/>
                      <a:pt x="329" y="575"/>
                      <a:pt x="378" y="575"/>
                    </a:cubicBezTo>
                    <a:cubicBezTo>
                      <a:pt x="392" y="526"/>
                      <a:pt x="332" y="572"/>
                      <a:pt x="318" y="580"/>
                    </a:cubicBezTo>
                    <a:cubicBezTo>
                      <a:pt x="292" y="596"/>
                      <a:pt x="312" y="589"/>
                      <a:pt x="294" y="607"/>
                    </a:cubicBezTo>
                    <a:cubicBezTo>
                      <a:pt x="276" y="625"/>
                      <a:pt x="270" y="605"/>
                      <a:pt x="250" y="630"/>
                    </a:cubicBezTo>
                    <a:cubicBezTo>
                      <a:pt x="254" y="634"/>
                      <a:pt x="260" y="637"/>
                      <a:pt x="265" y="639"/>
                    </a:cubicBezTo>
                    <a:cubicBezTo>
                      <a:pt x="248" y="659"/>
                      <a:pt x="226" y="675"/>
                      <a:pt x="201" y="682"/>
                    </a:cubicBezTo>
                    <a:cubicBezTo>
                      <a:pt x="182" y="688"/>
                      <a:pt x="166" y="717"/>
                      <a:pt x="150" y="717"/>
                    </a:cubicBezTo>
                    <a:cubicBezTo>
                      <a:pt x="124" y="717"/>
                      <a:pt x="112" y="748"/>
                      <a:pt x="90" y="753"/>
                    </a:cubicBezTo>
                    <a:cubicBezTo>
                      <a:pt x="60" y="760"/>
                      <a:pt x="35" y="758"/>
                      <a:pt x="14" y="779"/>
                    </a:cubicBezTo>
                    <a:cubicBezTo>
                      <a:pt x="8" y="776"/>
                      <a:pt x="4" y="774"/>
                      <a:pt x="0" y="772"/>
                    </a:cubicBezTo>
                    <a:cubicBezTo>
                      <a:pt x="7" y="767"/>
                      <a:pt x="4" y="774"/>
                      <a:pt x="0" y="77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6" name="Freeform 8"/>
              <p:cNvSpPr>
                <a:spLocks/>
              </p:cNvSpPr>
              <p:nvPr/>
            </p:nvSpPr>
            <p:spPr bwMode="auto">
              <a:xfrm>
                <a:off x="2012" y="848"/>
                <a:ext cx="568" cy="756"/>
              </a:xfrm>
              <a:custGeom>
                <a:avLst/>
                <a:gdLst>
                  <a:gd name="T0" fmla="*/ 123 w 914"/>
                  <a:gd name="T1" fmla="*/ 974 h 1216"/>
                  <a:gd name="T2" fmla="*/ 184 w 914"/>
                  <a:gd name="T3" fmla="*/ 873 h 1216"/>
                  <a:gd name="T4" fmla="*/ 207 w 914"/>
                  <a:gd name="T5" fmla="*/ 806 h 1216"/>
                  <a:gd name="T6" fmla="*/ 147 w 914"/>
                  <a:gd name="T7" fmla="*/ 837 h 1216"/>
                  <a:gd name="T8" fmla="*/ 210 w 914"/>
                  <a:gd name="T9" fmla="*/ 760 h 1216"/>
                  <a:gd name="T10" fmla="*/ 182 w 914"/>
                  <a:gd name="T11" fmla="*/ 733 h 1216"/>
                  <a:gd name="T12" fmla="*/ 141 w 914"/>
                  <a:gd name="T13" fmla="*/ 730 h 1216"/>
                  <a:gd name="T14" fmla="*/ 157 w 914"/>
                  <a:gd name="T15" fmla="*/ 540 h 1216"/>
                  <a:gd name="T16" fmla="*/ 38 w 914"/>
                  <a:gd name="T17" fmla="*/ 453 h 1216"/>
                  <a:gd name="T18" fmla="*/ 23 w 914"/>
                  <a:gd name="T19" fmla="*/ 426 h 1216"/>
                  <a:gd name="T20" fmla="*/ 77 w 914"/>
                  <a:gd name="T21" fmla="*/ 370 h 1216"/>
                  <a:gd name="T22" fmla="*/ 0 w 914"/>
                  <a:gd name="T23" fmla="*/ 325 h 1216"/>
                  <a:gd name="T24" fmla="*/ 139 w 914"/>
                  <a:gd name="T25" fmla="*/ 216 h 1216"/>
                  <a:gd name="T26" fmla="*/ 282 w 914"/>
                  <a:gd name="T27" fmla="*/ 150 h 1216"/>
                  <a:gd name="T28" fmla="*/ 355 w 914"/>
                  <a:gd name="T29" fmla="*/ 160 h 1216"/>
                  <a:gd name="T30" fmla="*/ 415 w 914"/>
                  <a:gd name="T31" fmla="*/ 155 h 1216"/>
                  <a:gd name="T32" fmla="*/ 494 w 914"/>
                  <a:gd name="T33" fmla="*/ 171 h 1216"/>
                  <a:gd name="T34" fmla="*/ 518 w 914"/>
                  <a:gd name="T35" fmla="*/ 79 h 1216"/>
                  <a:gd name="T36" fmla="*/ 747 w 914"/>
                  <a:gd name="T37" fmla="*/ 65 h 1216"/>
                  <a:gd name="T38" fmla="*/ 764 w 914"/>
                  <a:gd name="T39" fmla="*/ 86 h 1216"/>
                  <a:gd name="T40" fmla="*/ 619 w 914"/>
                  <a:gd name="T41" fmla="*/ 179 h 1216"/>
                  <a:gd name="T42" fmla="*/ 711 w 914"/>
                  <a:gd name="T43" fmla="*/ 202 h 1216"/>
                  <a:gd name="T44" fmla="*/ 794 w 914"/>
                  <a:gd name="T45" fmla="*/ 189 h 1216"/>
                  <a:gd name="T46" fmla="*/ 841 w 914"/>
                  <a:gd name="T47" fmla="*/ 207 h 1216"/>
                  <a:gd name="T48" fmla="*/ 892 w 914"/>
                  <a:gd name="T49" fmla="*/ 258 h 1216"/>
                  <a:gd name="T50" fmla="*/ 820 w 914"/>
                  <a:gd name="T51" fmla="*/ 291 h 1216"/>
                  <a:gd name="T52" fmla="*/ 790 w 914"/>
                  <a:gd name="T53" fmla="*/ 308 h 1216"/>
                  <a:gd name="T54" fmla="*/ 780 w 914"/>
                  <a:gd name="T55" fmla="*/ 444 h 1216"/>
                  <a:gd name="T56" fmla="*/ 772 w 914"/>
                  <a:gd name="T57" fmla="*/ 465 h 1216"/>
                  <a:gd name="T58" fmla="*/ 761 w 914"/>
                  <a:gd name="T59" fmla="*/ 506 h 1216"/>
                  <a:gd name="T60" fmla="*/ 764 w 914"/>
                  <a:gd name="T61" fmla="*/ 602 h 1216"/>
                  <a:gd name="T62" fmla="*/ 766 w 914"/>
                  <a:gd name="T63" fmla="*/ 636 h 1216"/>
                  <a:gd name="T64" fmla="*/ 719 w 914"/>
                  <a:gd name="T65" fmla="*/ 641 h 1216"/>
                  <a:gd name="T66" fmla="*/ 706 w 914"/>
                  <a:gd name="T67" fmla="*/ 697 h 1216"/>
                  <a:gd name="T68" fmla="*/ 703 w 914"/>
                  <a:gd name="T69" fmla="*/ 746 h 1216"/>
                  <a:gd name="T70" fmla="*/ 703 w 914"/>
                  <a:gd name="T71" fmla="*/ 829 h 1216"/>
                  <a:gd name="T72" fmla="*/ 645 w 914"/>
                  <a:gd name="T73" fmla="*/ 782 h 1216"/>
                  <a:gd name="T74" fmla="*/ 628 w 914"/>
                  <a:gd name="T75" fmla="*/ 841 h 1216"/>
                  <a:gd name="T76" fmla="*/ 532 w 914"/>
                  <a:gd name="T77" fmla="*/ 921 h 1216"/>
                  <a:gd name="T78" fmla="*/ 390 w 914"/>
                  <a:gd name="T79" fmla="*/ 988 h 1216"/>
                  <a:gd name="T80" fmla="*/ 351 w 914"/>
                  <a:gd name="T81" fmla="*/ 1027 h 1216"/>
                  <a:gd name="T82" fmla="*/ 339 w 914"/>
                  <a:gd name="T83" fmla="*/ 1040 h 1216"/>
                  <a:gd name="T84" fmla="*/ 258 w 914"/>
                  <a:gd name="T85" fmla="*/ 1197 h 1216"/>
                  <a:gd name="T86" fmla="*/ 182 w 914"/>
                  <a:gd name="T87" fmla="*/ 1169 h 1216"/>
                  <a:gd name="T88" fmla="*/ 144 w 914"/>
                  <a:gd name="T89" fmla="*/ 1038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14" h="1216">
                    <a:moveTo>
                      <a:pt x="144" y="1038"/>
                    </a:moveTo>
                    <a:cubicBezTo>
                      <a:pt x="141" y="1038"/>
                      <a:pt x="138" y="1038"/>
                      <a:pt x="134" y="1038"/>
                    </a:cubicBezTo>
                    <a:cubicBezTo>
                      <a:pt x="131" y="1020"/>
                      <a:pt x="132" y="990"/>
                      <a:pt x="123" y="974"/>
                    </a:cubicBezTo>
                    <a:cubicBezTo>
                      <a:pt x="114" y="959"/>
                      <a:pt x="129" y="949"/>
                      <a:pt x="123" y="933"/>
                    </a:cubicBezTo>
                    <a:cubicBezTo>
                      <a:pt x="115" y="916"/>
                      <a:pt x="153" y="884"/>
                      <a:pt x="157" y="865"/>
                    </a:cubicBezTo>
                    <a:cubicBezTo>
                      <a:pt x="166" y="868"/>
                      <a:pt x="174" y="870"/>
                      <a:pt x="184" y="873"/>
                    </a:cubicBezTo>
                    <a:cubicBezTo>
                      <a:pt x="185" y="864"/>
                      <a:pt x="185" y="857"/>
                      <a:pt x="186" y="849"/>
                    </a:cubicBezTo>
                    <a:cubicBezTo>
                      <a:pt x="189" y="849"/>
                      <a:pt x="198" y="854"/>
                      <a:pt x="200" y="852"/>
                    </a:cubicBezTo>
                    <a:cubicBezTo>
                      <a:pt x="199" y="853"/>
                      <a:pt x="208" y="808"/>
                      <a:pt x="207" y="806"/>
                    </a:cubicBezTo>
                    <a:cubicBezTo>
                      <a:pt x="192" y="808"/>
                      <a:pt x="177" y="804"/>
                      <a:pt x="162" y="795"/>
                    </a:cubicBezTo>
                    <a:cubicBezTo>
                      <a:pt x="168" y="805"/>
                      <a:pt x="174" y="815"/>
                      <a:pt x="181" y="826"/>
                    </a:cubicBezTo>
                    <a:cubicBezTo>
                      <a:pt x="169" y="830"/>
                      <a:pt x="158" y="833"/>
                      <a:pt x="147" y="837"/>
                    </a:cubicBezTo>
                    <a:cubicBezTo>
                      <a:pt x="126" y="801"/>
                      <a:pt x="143" y="797"/>
                      <a:pt x="152" y="763"/>
                    </a:cubicBezTo>
                    <a:cubicBezTo>
                      <a:pt x="167" y="768"/>
                      <a:pt x="181" y="774"/>
                      <a:pt x="195" y="780"/>
                    </a:cubicBezTo>
                    <a:cubicBezTo>
                      <a:pt x="198" y="769"/>
                      <a:pt x="200" y="766"/>
                      <a:pt x="210" y="760"/>
                    </a:cubicBezTo>
                    <a:cubicBezTo>
                      <a:pt x="200" y="756"/>
                      <a:pt x="190" y="753"/>
                      <a:pt x="178" y="749"/>
                    </a:cubicBezTo>
                    <a:cubicBezTo>
                      <a:pt x="187" y="742"/>
                      <a:pt x="195" y="736"/>
                      <a:pt x="203" y="729"/>
                    </a:cubicBezTo>
                    <a:cubicBezTo>
                      <a:pt x="195" y="727"/>
                      <a:pt x="188" y="728"/>
                      <a:pt x="182" y="733"/>
                    </a:cubicBezTo>
                    <a:cubicBezTo>
                      <a:pt x="180" y="730"/>
                      <a:pt x="177" y="726"/>
                      <a:pt x="174" y="722"/>
                    </a:cubicBezTo>
                    <a:cubicBezTo>
                      <a:pt x="169" y="728"/>
                      <a:pt x="164" y="733"/>
                      <a:pt x="160" y="739"/>
                    </a:cubicBezTo>
                    <a:cubicBezTo>
                      <a:pt x="154" y="736"/>
                      <a:pt x="149" y="734"/>
                      <a:pt x="141" y="730"/>
                    </a:cubicBezTo>
                    <a:cubicBezTo>
                      <a:pt x="162" y="714"/>
                      <a:pt x="154" y="691"/>
                      <a:pt x="156" y="668"/>
                    </a:cubicBezTo>
                    <a:cubicBezTo>
                      <a:pt x="161" y="673"/>
                      <a:pt x="165" y="677"/>
                      <a:pt x="173" y="686"/>
                    </a:cubicBezTo>
                    <a:cubicBezTo>
                      <a:pt x="173" y="636"/>
                      <a:pt x="168" y="591"/>
                      <a:pt x="157" y="540"/>
                    </a:cubicBezTo>
                    <a:cubicBezTo>
                      <a:pt x="156" y="536"/>
                      <a:pt x="161" y="512"/>
                      <a:pt x="161" y="505"/>
                    </a:cubicBezTo>
                    <a:cubicBezTo>
                      <a:pt x="146" y="492"/>
                      <a:pt x="132" y="476"/>
                      <a:pt x="112" y="469"/>
                    </a:cubicBezTo>
                    <a:cubicBezTo>
                      <a:pt x="89" y="462"/>
                      <a:pt x="64" y="456"/>
                      <a:pt x="38" y="453"/>
                    </a:cubicBezTo>
                    <a:cubicBezTo>
                      <a:pt x="37" y="458"/>
                      <a:pt x="36" y="464"/>
                      <a:pt x="35" y="470"/>
                    </a:cubicBezTo>
                    <a:cubicBezTo>
                      <a:pt x="18" y="468"/>
                      <a:pt x="12" y="455"/>
                      <a:pt x="5" y="439"/>
                    </a:cubicBezTo>
                    <a:cubicBezTo>
                      <a:pt x="11" y="435"/>
                      <a:pt x="17" y="431"/>
                      <a:pt x="23" y="426"/>
                    </a:cubicBezTo>
                    <a:cubicBezTo>
                      <a:pt x="10" y="418"/>
                      <a:pt x="2" y="404"/>
                      <a:pt x="2" y="388"/>
                    </a:cubicBezTo>
                    <a:cubicBezTo>
                      <a:pt x="25" y="385"/>
                      <a:pt x="57" y="392"/>
                      <a:pt x="77" y="386"/>
                    </a:cubicBezTo>
                    <a:cubicBezTo>
                      <a:pt x="77" y="382"/>
                      <a:pt x="77" y="377"/>
                      <a:pt x="77" y="370"/>
                    </a:cubicBezTo>
                    <a:cubicBezTo>
                      <a:pt x="60" y="370"/>
                      <a:pt x="43" y="370"/>
                      <a:pt x="23" y="370"/>
                    </a:cubicBezTo>
                    <a:cubicBezTo>
                      <a:pt x="25" y="361"/>
                      <a:pt x="27" y="354"/>
                      <a:pt x="29" y="347"/>
                    </a:cubicBezTo>
                    <a:cubicBezTo>
                      <a:pt x="10" y="351"/>
                      <a:pt x="11" y="331"/>
                      <a:pt x="0" y="325"/>
                    </a:cubicBezTo>
                    <a:cubicBezTo>
                      <a:pt x="11" y="283"/>
                      <a:pt x="101" y="279"/>
                      <a:pt x="133" y="287"/>
                    </a:cubicBezTo>
                    <a:cubicBezTo>
                      <a:pt x="144" y="270"/>
                      <a:pt x="157" y="256"/>
                      <a:pt x="171" y="239"/>
                    </a:cubicBezTo>
                    <a:cubicBezTo>
                      <a:pt x="171" y="221"/>
                      <a:pt x="147" y="229"/>
                      <a:pt x="139" y="216"/>
                    </a:cubicBezTo>
                    <a:cubicBezTo>
                      <a:pt x="147" y="194"/>
                      <a:pt x="200" y="149"/>
                      <a:pt x="224" y="166"/>
                    </a:cubicBezTo>
                    <a:cubicBezTo>
                      <a:pt x="249" y="186"/>
                      <a:pt x="257" y="118"/>
                      <a:pt x="268" y="113"/>
                    </a:cubicBezTo>
                    <a:cubicBezTo>
                      <a:pt x="288" y="118"/>
                      <a:pt x="278" y="135"/>
                      <a:pt x="282" y="150"/>
                    </a:cubicBezTo>
                    <a:cubicBezTo>
                      <a:pt x="300" y="141"/>
                      <a:pt x="290" y="120"/>
                      <a:pt x="289" y="102"/>
                    </a:cubicBezTo>
                    <a:cubicBezTo>
                      <a:pt x="327" y="97"/>
                      <a:pt x="339" y="103"/>
                      <a:pt x="375" y="86"/>
                    </a:cubicBezTo>
                    <a:cubicBezTo>
                      <a:pt x="376" y="98"/>
                      <a:pt x="352" y="158"/>
                      <a:pt x="355" y="160"/>
                    </a:cubicBezTo>
                    <a:cubicBezTo>
                      <a:pt x="361" y="164"/>
                      <a:pt x="381" y="133"/>
                      <a:pt x="392" y="132"/>
                    </a:cubicBezTo>
                    <a:cubicBezTo>
                      <a:pt x="391" y="139"/>
                      <a:pt x="389" y="147"/>
                      <a:pt x="388" y="154"/>
                    </a:cubicBezTo>
                    <a:cubicBezTo>
                      <a:pt x="399" y="158"/>
                      <a:pt x="407" y="140"/>
                      <a:pt x="415" y="155"/>
                    </a:cubicBezTo>
                    <a:cubicBezTo>
                      <a:pt x="427" y="136"/>
                      <a:pt x="424" y="119"/>
                      <a:pt x="424" y="96"/>
                    </a:cubicBezTo>
                    <a:cubicBezTo>
                      <a:pt x="444" y="101"/>
                      <a:pt x="471" y="161"/>
                      <a:pt x="465" y="171"/>
                    </a:cubicBezTo>
                    <a:cubicBezTo>
                      <a:pt x="475" y="171"/>
                      <a:pt x="484" y="171"/>
                      <a:pt x="494" y="171"/>
                    </a:cubicBezTo>
                    <a:cubicBezTo>
                      <a:pt x="481" y="147"/>
                      <a:pt x="478" y="120"/>
                      <a:pt x="476" y="90"/>
                    </a:cubicBezTo>
                    <a:cubicBezTo>
                      <a:pt x="485" y="83"/>
                      <a:pt x="491" y="94"/>
                      <a:pt x="498" y="101"/>
                    </a:cubicBezTo>
                    <a:cubicBezTo>
                      <a:pt x="504" y="94"/>
                      <a:pt x="511" y="87"/>
                      <a:pt x="518" y="79"/>
                    </a:cubicBezTo>
                    <a:cubicBezTo>
                      <a:pt x="510" y="65"/>
                      <a:pt x="526" y="69"/>
                      <a:pt x="514" y="57"/>
                    </a:cubicBezTo>
                    <a:cubicBezTo>
                      <a:pt x="534" y="51"/>
                      <a:pt x="605" y="73"/>
                      <a:pt x="603" y="45"/>
                    </a:cubicBezTo>
                    <a:cubicBezTo>
                      <a:pt x="599" y="0"/>
                      <a:pt x="729" y="45"/>
                      <a:pt x="747" y="65"/>
                    </a:cubicBezTo>
                    <a:cubicBezTo>
                      <a:pt x="727" y="73"/>
                      <a:pt x="671" y="74"/>
                      <a:pt x="652" y="66"/>
                    </a:cubicBezTo>
                    <a:cubicBezTo>
                      <a:pt x="652" y="71"/>
                      <a:pt x="652" y="76"/>
                      <a:pt x="652" y="83"/>
                    </a:cubicBezTo>
                    <a:cubicBezTo>
                      <a:pt x="684" y="81"/>
                      <a:pt x="737" y="68"/>
                      <a:pt x="764" y="86"/>
                    </a:cubicBezTo>
                    <a:cubicBezTo>
                      <a:pt x="766" y="103"/>
                      <a:pt x="743" y="96"/>
                      <a:pt x="747" y="114"/>
                    </a:cubicBezTo>
                    <a:cubicBezTo>
                      <a:pt x="800" y="93"/>
                      <a:pt x="842" y="152"/>
                      <a:pt x="765" y="156"/>
                    </a:cubicBezTo>
                    <a:cubicBezTo>
                      <a:pt x="711" y="159"/>
                      <a:pt x="671" y="159"/>
                      <a:pt x="619" y="179"/>
                    </a:cubicBezTo>
                    <a:cubicBezTo>
                      <a:pt x="634" y="192"/>
                      <a:pt x="636" y="185"/>
                      <a:pt x="656" y="179"/>
                    </a:cubicBezTo>
                    <a:cubicBezTo>
                      <a:pt x="687" y="170"/>
                      <a:pt x="708" y="173"/>
                      <a:pt x="740" y="173"/>
                    </a:cubicBezTo>
                    <a:cubicBezTo>
                      <a:pt x="742" y="198"/>
                      <a:pt x="714" y="185"/>
                      <a:pt x="711" y="202"/>
                    </a:cubicBezTo>
                    <a:cubicBezTo>
                      <a:pt x="728" y="202"/>
                      <a:pt x="744" y="202"/>
                      <a:pt x="762" y="202"/>
                    </a:cubicBezTo>
                    <a:cubicBezTo>
                      <a:pt x="765" y="195"/>
                      <a:pt x="768" y="188"/>
                      <a:pt x="772" y="180"/>
                    </a:cubicBezTo>
                    <a:cubicBezTo>
                      <a:pt x="782" y="176"/>
                      <a:pt x="788" y="180"/>
                      <a:pt x="794" y="189"/>
                    </a:cubicBezTo>
                    <a:cubicBezTo>
                      <a:pt x="780" y="220"/>
                      <a:pt x="758" y="226"/>
                      <a:pt x="739" y="253"/>
                    </a:cubicBezTo>
                    <a:cubicBezTo>
                      <a:pt x="766" y="245"/>
                      <a:pt x="795" y="243"/>
                      <a:pt x="809" y="213"/>
                    </a:cubicBezTo>
                    <a:cubicBezTo>
                      <a:pt x="832" y="228"/>
                      <a:pt x="825" y="218"/>
                      <a:pt x="841" y="207"/>
                    </a:cubicBezTo>
                    <a:cubicBezTo>
                      <a:pt x="873" y="185"/>
                      <a:pt x="893" y="210"/>
                      <a:pt x="914" y="230"/>
                    </a:cubicBezTo>
                    <a:cubicBezTo>
                      <a:pt x="905" y="239"/>
                      <a:pt x="897" y="246"/>
                      <a:pt x="889" y="253"/>
                    </a:cubicBezTo>
                    <a:cubicBezTo>
                      <a:pt x="890" y="254"/>
                      <a:pt x="891" y="256"/>
                      <a:pt x="892" y="258"/>
                    </a:cubicBezTo>
                    <a:cubicBezTo>
                      <a:pt x="886" y="258"/>
                      <a:pt x="879" y="258"/>
                      <a:pt x="870" y="258"/>
                    </a:cubicBezTo>
                    <a:cubicBezTo>
                      <a:pt x="872" y="263"/>
                      <a:pt x="874" y="267"/>
                      <a:pt x="876" y="272"/>
                    </a:cubicBezTo>
                    <a:cubicBezTo>
                      <a:pt x="856" y="281"/>
                      <a:pt x="833" y="274"/>
                      <a:pt x="820" y="291"/>
                    </a:cubicBezTo>
                    <a:cubicBezTo>
                      <a:pt x="833" y="292"/>
                      <a:pt x="843" y="292"/>
                      <a:pt x="853" y="293"/>
                    </a:cubicBezTo>
                    <a:cubicBezTo>
                      <a:pt x="836" y="312"/>
                      <a:pt x="809" y="301"/>
                      <a:pt x="804" y="315"/>
                    </a:cubicBezTo>
                    <a:cubicBezTo>
                      <a:pt x="800" y="313"/>
                      <a:pt x="796" y="311"/>
                      <a:pt x="790" y="308"/>
                    </a:cubicBezTo>
                    <a:cubicBezTo>
                      <a:pt x="789" y="317"/>
                      <a:pt x="788" y="324"/>
                      <a:pt x="787" y="332"/>
                    </a:cubicBezTo>
                    <a:cubicBezTo>
                      <a:pt x="803" y="334"/>
                      <a:pt x="810" y="317"/>
                      <a:pt x="830" y="322"/>
                    </a:cubicBezTo>
                    <a:cubicBezTo>
                      <a:pt x="804" y="364"/>
                      <a:pt x="790" y="395"/>
                      <a:pt x="780" y="444"/>
                    </a:cubicBezTo>
                    <a:cubicBezTo>
                      <a:pt x="774" y="441"/>
                      <a:pt x="770" y="438"/>
                      <a:pt x="764" y="435"/>
                    </a:cubicBezTo>
                    <a:cubicBezTo>
                      <a:pt x="766" y="458"/>
                      <a:pt x="779" y="453"/>
                      <a:pt x="782" y="474"/>
                    </a:cubicBezTo>
                    <a:cubicBezTo>
                      <a:pt x="777" y="469"/>
                      <a:pt x="775" y="467"/>
                      <a:pt x="772" y="465"/>
                    </a:cubicBezTo>
                    <a:cubicBezTo>
                      <a:pt x="772" y="468"/>
                      <a:pt x="770" y="471"/>
                      <a:pt x="770" y="473"/>
                    </a:cubicBezTo>
                    <a:cubicBezTo>
                      <a:pt x="776" y="505"/>
                      <a:pt x="793" y="470"/>
                      <a:pt x="793" y="518"/>
                    </a:cubicBezTo>
                    <a:cubicBezTo>
                      <a:pt x="776" y="525"/>
                      <a:pt x="774" y="505"/>
                      <a:pt x="761" y="506"/>
                    </a:cubicBezTo>
                    <a:cubicBezTo>
                      <a:pt x="752" y="507"/>
                      <a:pt x="733" y="533"/>
                      <a:pt x="735" y="541"/>
                    </a:cubicBezTo>
                    <a:cubicBezTo>
                      <a:pt x="744" y="544"/>
                      <a:pt x="754" y="548"/>
                      <a:pt x="763" y="552"/>
                    </a:cubicBezTo>
                    <a:cubicBezTo>
                      <a:pt x="756" y="566"/>
                      <a:pt x="763" y="586"/>
                      <a:pt x="764" y="602"/>
                    </a:cubicBezTo>
                    <a:cubicBezTo>
                      <a:pt x="758" y="599"/>
                      <a:pt x="754" y="598"/>
                      <a:pt x="750" y="596"/>
                    </a:cubicBezTo>
                    <a:cubicBezTo>
                      <a:pt x="733" y="619"/>
                      <a:pt x="764" y="605"/>
                      <a:pt x="751" y="629"/>
                    </a:cubicBezTo>
                    <a:cubicBezTo>
                      <a:pt x="756" y="632"/>
                      <a:pt x="760" y="634"/>
                      <a:pt x="766" y="636"/>
                    </a:cubicBezTo>
                    <a:cubicBezTo>
                      <a:pt x="763" y="648"/>
                      <a:pt x="757" y="651"/>
                      <a:pt x="748" y="645"/>
                    </a:cubicBezTo>
                    <a:cubicBezTo>
                      <a:pt x="747" y="649"/>
                      <a:pt x="745" y="653"/>
                      <a:pt x="742" y="658"/>
                    </a:cubicBezTo>
                    <a:cubicBezTo>
                      <a:pt x="735" y="653"/>
                      <a:pt x="728" y="648"/>
                      <a:pt x="719" y="641"/>
                    </a:cubicBezTo>
                    <a:cubicBezTo>
                      <a:pt x="717" y="649"/>
                      <a:pt x="717" y="654"/>
                      <a:pt x="716" y="659"/>
                    </a:cubicBezTo>
                    <a:cubicBezTo>
                      <a:pt x="726" y="663"/>
                      <a:pt x="736" y="666"/>
                      <a:pt x="746" y="670"/>
                    </a:cubicBezTo>
                    <a:cubicBezTo>
                      <a:pt x="732" y="680"/>
                      <a:pt x="725" y="688"/>
                      <a:pt x="706" y="697"/>
                    </a:cubicBezTo>
                    <a:cubicBezTo>
                      <a:pt x="698" y="689"/>
                      <a:pt x="690" y="679"/>
                      <a:pt x="681" y="669"/>
                    </a:cubicBezTo>
                    <a:cubicBezTo>
                      <a:pt x="676" y="673"/>
                      <a:pt x="669" y="678"/>
                      <a:pt x="664" y="683"/>
                    </a:cubicBezTo>
                    <a:cubicBezTo>
                      <a:pt x="700" y="706"/>
                      <a:pt x="711" y="704"/>
                      <a:pt x="703" y="746"/>
                    </a:cubicBezTo>
                    <a:cubicBezTo>
                      <a:pt x="680" y="727"/>
                      <a:pt x="680" y="723"/>
                      <a:pt x="667" y="698"/>
                    </a:cubicBezTo>
                    <a:cubicBezTo>
                      <a:pt x="662" y="704"/>
                      <a:pt x="657" y="709"/>
                      <a:pt x="653" y="714"/>
                    </a:cubicBezTo>
                    <a:cubicBezTo>
                      <a:pt x="686" y="731"/>
                      <a:pt x="718" y="791"/>
                      <a:pt x="703" y="829"/>
                    </a:cubicBezTo>
                    <a:cubicBezTo>
                      <a:pt x="694" y="829"/>
                      <a:pt x="686" y="829"/>
                      <a:pt x="677" y="829"/>
                    </a:cubicBezTo>
                    <a:cubicBezTo>
                      <a:pt x="668" y="802"/>
                      <a:pt x="660" y="784"/>
                      <a:pt x="632" y="776"/>
                    </a:cubicBezTo>
                    <a:cubicBezTo>
                      <a:pt x="637" y="777"/>
                      <a:pt x="641" y="779"/>
                      <a:pt x="645" y="782"/>
                    </a:cubicBezTo>
                    <a:cubicBezTo>
                      <a:pt x="645" y="794"/>
                      <a:pt x="645" y="807"/>
                      <a:pt x="645" y="821"/>
                    </a:cubicBezTo>
                    <a:cubicBezTo>
                      <a:pt x="639" y="822"/>
                      <a:pt x="634" y="823"/>
                      <a:pt x="628" y="825"/>
                    </a:cubicBezTo>
                    <a:cubicBezTo>
                      <a:pt x="628" y="830"/>
                      <a:pt x="628" y="835"/>
                      <a:pt x="628" y="841"/>
                    </a:cubicBezTo>
                    <a:cubicBezTo>
                      <a:pt x="638" y="839"/>
                      <a:pt x="680" y="832"/>
                      <a:pt x="685" y="850"/>
                    </a:cubicBezTo>
                    <a:cubicBezTo>
                      <a:pt x="648" y="877"/>
                      <a:pt x="618" y="891"/>
                      <a:pt x="577" y="907"/>
                    </a:cubicBezTo>
                    <a:cubicBezTo>
                      <a:pt x="565" y="912"/>
                      <a:pt x="545" y="919"/>
                      <a:pt x="532" y="921"/>
                    </a:cubicBezTo>
                    <a:cubicBezTo>
                      <a:pt x="520" y="922"/>
                      <a:pt x="519" y="901"/>
                      <a:pt x="510" y="908"/>
                    </a:cubicBezTo>
                    <a:cubicBezTo>
                      <a:pt x="506" y="914"/>
                      <a:pt x="507" y="919"/>
                      <a:pt x="514" y="922"/>
                    </a:cubicBezTo>
                    <a:cubicBezTo>
                      <a:pt x="474" y="948"/>
                      <a:pt x="444" y="1022"/>
                      <a:pt x="390" y="988"/>
                    </a:cubicBezTo>
                    <a:cubicBezTo>
                      <a:pt x="389" y="995"/>
                      <a:pt x="388" y="1001"/>
                      <a:pt x="387" y="1007"/>
                    </a:cubicBezTo>
                    <a:cubicBezTo>
                      <a:pt x="377" y="1007"/>
                      <a:pt x="366" y="1007"/>
                      <a:pt x="354" y="1007"/>
                    </a:cubicBezTo>
                    <a:cubicBezTo>
                      <a:pt x="353" y="1014"/>
                      <a:pt x="352" y="1019"/>
                      <a:pt x="351" y="1027"/>
                    </a:cubicBezTo>
                    <a:cubicBezTo>
                      <a:pt x="346" y="1025"/>
                      <a:pt x="341" y="1023"/>
                      <a:pt x="337" y="1022"/>
                    </a:cubicBezTo>
                    <a:cubicBezTo>
                      <a:pt x="334" y="1024"/>
                      <a:pt x="331" y="1026"/>
                      <a:pt x="328" y="1029"/>
                    </a:cubicBezTo>
                    <a:cubicBezTo>
                      <a:pt x="332" y="1033"/>
                      <a:pt x="336" y="1036"/>
                      <a:pt x="339" y="1040"/>
                    </a:cubicBezTo>
                    <a:cubicBezTo>
                      <a:pt x="337" y="1053"/>
                      <a:pt x="324" y="1048"/>
                      <a:pt x="313" y="1054"/>
                    </a:cubicBezTo>
                    <a:cubicBezTo>
                      <a:pt x="342" y="1072"/>
                      <a:pt x="318" y="1086"/>
                      <a:pt x="304" y="1105"/>
                    </a:cubicBezTo>
                    <a:cubicBezTo>
                      <a:pt x="284" y="1133"/>
                      <a:pt x="282" y="1173"/>
                      <a:pt x="258" y="1197"/>
                    </a:cubicBezTo>
                    <a:cubicBezTo>
                      <a:pt x="259" y="1198"/>
                      <a:pt x="261" y="1200"/>
                      <a:pt x="263" y="1202"/>
                    </a:cubicBezTo>
                    <a:cubicBezTo>
                      <a:pt x="253" y="1216"/>
                      <a:pt x="240" y="1188"/>
                      <a:pt x="231" y="1205"/>
                    </a:cubicBezTo>
                    <a:cubicBezTo>
                      <a:pt x="214" y="1176"/>
                      <a:pt x="219" y="1166"/>
                      <a:pt x="182" y="1169"/>
                    </a:cubicBezTo>
                    <a:cubicBezTo>
                      <a:pt x="182" y="1151"/>
                      <a:pt x="144" y="1133"/>
                      <a:pt x="152" y="1106"/>
                    </a:cubicBezTo>
                    <a:cubicBezTo>
                      <a:pt x="154" y="1097"/>
                      <a:pt x="140" y="1060"/>
                      <a:pt x="132" y="1053"/>
                    </a:cubicBezTo>
                    <a:cubicBezTo>
                      <a:pt x="142" y="1048"/>
                      <a:pt x="141" y="1048"/>
                      <a:pt x="144" y="1038"/>
                    </a:cubicBezTo>
                    <a:cubicBezTo>
                      <a:pt x="141" y="1038"/>
                      <a:pt x="143" y="1042"/>
                      <a:pt x="144" y="103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7" name="Freeform 9"/>
              <p:cNvSpPr>
                <a:spLocks/>
              </p:cNvSpPr>
              <p:nvPr/>
            </p:nvSpPr>
            <p:spPr bwMode="auto">
              <a:xfrm>
                <a:off x="4194" y="2727"/>
                <a:ext cx="565" cy="498"/>
              </a:xfrm>
              <a:custGeom>
                <a:avLst/>
                <a:gdLst>
                  <a:gd name="T0" fmla="*/ 908 w 908"/>
                  <a:gd name="T1" fmla="*/ 369 h 802"/>
                  <a:gd name="T2" fmla="*/ 834 w 908"/>
                  <a:gd name="T3" fmla="*/ 594 h 802"/>
                  <a:gd name="T4" fmla="*/ 768 w 908"/>
                  <a:gd name="T5" fmla="*/ 712 h 802"/>
                  <a:gd name="T6" fmla="*/ 669 w 908"/>
                  <a:gd name="T7" fmla="*/ 777 h 802"/>
                  <a:gd name="T8" fmla="*/ 651 w 908"/>
                  <a:gd name="T9" fmla="*/ 734 h 802"/>
                  <a:gd name="T10" fmla="*/ 555 w 908"/>
                  <a:gd name="T11" fmla="*/ 644 h 802"/>
                  <a:gd name="T12" fmla="*/ 530 w 908"/>
                  <a:gd name="T13" fmla="*/ 653 h 802"/>
                  <a:gd name="T14" fmla="*/ 531 w 908"/>
                  <a:gd name="T15" fmla="*/ 611 h 802"/>
                  <a:gd name="T16" fmla="*/ 494 w 908"/>
                  <a:gd name="T17" fmla="*/ 641 h 802"/>
                  <a:gd name="T18" fmla="*/ 541 w 908"/>
                  <a:gd name="T19" fmla="*/ 572 h 802"/>
                  <a:gd name="T20" fmla="*/ 470 w 908"/>
                  <a:gd name="T21" fmla="*/ 625 h 802"/>
                  <a:gd name="T22" fmla="*/ 336 w 908"/>
                  <a:gd name="T23" fmla="*/ 530 h 802"/>
                  <a:gd name="T24" fmla="*/ 222 w 908"/>
                  <a:gd name="T25" fmla="*/ 572 h 802"/>
                  <a:gd name="T26" fmla="*/ 153 w 908"/>
                  <a:gd name="T27" fmla="*/ 580 h 802"/>
                  <a:gd name="T28" fmla="*/ 64 w 908"/>
                  <a:gd name="T29" fmla="*/ 609 h 802"/>
                  <a:gd name="T30" fmla="*/ 57 w 908"/>
                  <a:gd name="T31" fmla="*/ 527 h 802"/>
                  <a:gd name="T32" fmla="*/ 51 w 908"/>
                  <a:gd name="T33" fmla="*/ 467 h 802"/>
                  <a:gd name="T34" fmla="*/ 44 w 908"/>
                  <a:gd name="T35" fmla="*/ 375 h 802"/>
                  <a:gd name="T36" fmla="*/ 44 w 908"/>
                  <a:gd name="T37" fmla="*/ 328 h 802"/>
                  <a:gd name="T38" fmla="*/ 58 w 908"/>
                  <a:gd name="T39" fmla="*/ 260 h 802"/>
                  <a:gd name="T40" fmla="*/ 107 w 908"/>
                  <a:gd name="T41" fmla="*/ 236 h 802"/>
                  <a:gd name="T42" fmla="*/ 183 w 908"/>
                  <a:gd name="T43" fmla="*/ 216 h 802"/>
                  <a:gd name="T44" fmla="*/ 234 w 908"/>
                  <a:gd name="T45" fmla="*/ 190 h 802"/>
                  <a:gd name="T46" fmla="*/ 252 w 908"/>
                  <a:gd name="T47" fmla="*/ 174 h 802"/>
                  <a:gd name="T48" fmla="*/ 268 w 908"/>
                  <a:gd name="T49" fmla="*/ 133 h 802"/>
                  <a:gd name="T50" fmla="*/ 286 w 908"/>
                  <a:gd name="T51" fmla="*/ 150 h 802"/>
                  <a:gd name="T52" fmla="*/ 287 w 908"/>
                  <a:gd name="T53" fmla="*/ 127 h 802"/>
                  <a:gd name="T54" fmla="*/ 305 w 908"/>
                  <a:gd name="T55" fmla="*/ 135 h 802"/>
                  <a:gd name="T56" fmla="*/ 308 w 908"/>
                  <a:gd name="T57" fmla="*/ 105 h 802"/>
                  <a:gd name="T58" fmla="*/ 325 w 908"/>
                  <a:gd name="T59" fmla="*/ 81 h 802"/>
                  <a:gd name="T60" fmla="*/ 369 w 908"/>
                  <a:gd name="T61" fmla="*/ 63 h 802"/>
                  <a:gd name="T62" fmla="*/ 386 w 908"/>
                  <a:gd name="T63" fmla="*/ 94 h 802"/>
                  <a:gd name="T64" fmla="*/ 419 w 908"/>
                  <a:gd name="T65" fmla="*/ 90 h 802"/>
                  <a:gd name="T66" fmla="*/ 448 w 908"/>
                  <a:gd name="T67" fmla="*/ 37 h 802"/>
                  <a:gd name="T68" fmla="*/ 498 w 908"/>
                  <a:gd name="T69" fmla="*/ 8 h 802"/>
                  <a:gd name="T70" fmla="*/ 587 w 908"/>
                  <a:gd name="T71" fmla="*/ 27 h 802"/>
                  <a:gd name="T72" fmla="*/ 551 w 908"/>
                  <a:gd name="T73" fmla="*/ 93 h 802"/>
                  <a:gd name="T74" fmla="*/ 669 w 908"/>
                  <a:gd name="T75" fmla="*/ 156 h 802"/>
                  <a:gd name="T76" fmla="*/ 711 w 908"/>
                  <a:gd name="T77" fmla="*/ 0 h 802"/>
                  <a:gd name="T78" fmla="*/ 744 w 908"/>
                  <a:gd name="T79" fmla="*/ 79 h 802"/>
                  <a:gd name="T80" fmla="*/ 758 w 908"/>
                  <a:gd name="T81" fmla="*/ 79 h 802"/>
                  <a:gd name="T82" fmla="*/ 778 w 908"/>
                  <a:gd name="T83" fmla="*/ 158 h 802"/>
                  <a:gd name="T84" fmla="*/ 810 w 908"/>
                  <a:gd name="T85" fmla="*/ 217 h 802"/>
                  <a:gd name="T86" fmla="*/ 853 w 908"/>
                  <a:gd name="T87" fmla="*/ 285 h 802"/>
                  <a:gd name="T88" fmla="*/ 908 w 908"/>
                  <a:gd name="T89" fmla="*/ 369 h 802"/>
                  <a:gd name="T90" fmla="*/ 908 w 908"/>
                  <a:gd name="T91" fmla="*/ 369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8" h="802">
                    <a:moveTo>
                      <a:pt x="908" y="369"/>
                    </a:moveTo>
                    <a:cubicBezTo>
                      <a:pt x="894" y="454"/>
                      <a:pt x="895" y="525"/>
                      <a:pt x="834" y="594"/>
                    </a:cubicBezTo>
                    <a:cubicBezTo>
                      <a:pt x="808" y="623"/>
                      <a:pt x="775" y="674"/>
                      <a:pt x="768" y="712"/>
                    </a:cubicBezTo>
                    <a:cubicBezTo>
                      <a:pt x="762" y="748"/>
                      <a:pt x="702" y="754"/>
                      <a:pt x="669" y="777"/>
                    </a:cubicBezTo>
                    <a:cubicBezTo>
                      <a:pt x="658" y="766"/>
                      <a:pt x="658" y="750"/>
                      <a:pt x="651" y="734"/>
                    </a:cubicBezTo>
                    <a:cubicBezTo>
                      <a:pt x="599" y="802"/>
                      <a:pt x="522" y="706"/>
                      <a:pt x="555" y="644"/>
                    </a:cubicBezTo>
                    <a:cubicBezTo>
                      <a:pt x="543" y="648"/>
                      <a:pt x="537" y="650"/>
                      <a:pt x="530" y="653"/>
                    </a:cubicBezTo>
                    <a:cubicBezTo>
                      <a:pt x="527" y="634"/>
                      <a:pt x="541" y="632"/>
                      <a:pt x="531" y="611"/>
                    </a:cubicBezTo>
                    <a:cubicBezTo>
                      <a:pt x="520" y="633"/>
                      <a:pt x="520" y="633"/>
                      <a:pt x="494" y="641"/>
                    </a:cubicBezTo>
                    <a:cubicBezTo>
                      <a:pt x="516" y="619"/>
                      <a:pt x="527" y="599"/>
                      <a:pt x="541" y="572"/>
                    </a:cubicBezTo>
                    <a:cubicBezTo>
                      <a:pt x="530" y="564"/>
                      <a:pt x="481" y="616"/>
                      <a:pt x="470" y="625"/>
                    </a:cubicBezTo>
                    <a:cubicBezTo>
                      <a:pt x="489" y="546"/>
                      <a:pt x="398" y="509"/>
                      <a:pt x="336" y="530"/>
                    </a:cubicBezTo>
                    <a:cubicBezTo>
                      <a:pt x="299" y="543"/>
                      <a:pt x="248" y="538"/>
                      <a:pt x="222" y="572"/>
                    </a:cubicBezTo>
                    <a:cubicBezTo>
                      <a:pt x="210" y="589"/>
                      <a:pt x="172" y="580"/>
                      <a:pt x="153" y="580"/>
                    </a:cubicBezTo>
                    <a:cubicBezTo>
                      <a:pt x="121" y="580"/>
                      <a:pt x="97" y="621"/>
                      <a:pt x="64" y="609"/>
                    </a:cubicBezTo>
                    <a:cubicBezTo>
                      <a:pt x="0" y="586"/>
                      <a:pt x="60" y="565"/>
                      <a:pt x="57" y="527"/>
                    </a:cubicBezTo>
                    <a:cubicBezTo>
                      <a:pt x="57" y="520"/>
                      <a:pt x="47" y="471"/>
                      <a:pt x="51" y="467"/>
                    </a:cubicBezTo>
                    <a:cubicBezTo>
                      <a:pt x="68" y="448"/>
                      <a:pt x="19" y="392"/>
                      <a:pt x="44" y="375"/>
                    </a:cubicBezTo>
                    <a:cubicBezTo>
                      <a:pt x="66" y="360"/>
                      <a:pt x="34" y="345"/>
                      <a:pt x="44" y="328"/>
                    </a:cubicBezTo>
                    <a:cubicBezTo>
                      <a:pt x="35" y="320"/>
                      <a:pt x="53" y="271"/>
                      <a:pt x="58" y="260"/>
                    </a:cubicBezTo>
                    <a:cubicBezTo>
                      <a:pt x="78" y="265"/>
                      <a:pt x="89" y="242"/>
                      <a:pt x="107" y="236"/>
                    </a:cubicBezTo>
                    <a:cubicBezTo>
                      <a:pt x="129" y="228"/>
                      <a:pt x="163" y="228"/>
                      <a:pt x="183" y="216"/>
                    </a:cubicBezTo>
                    <a:cubicBezTo>
                      <a:pt x="203" y="204"/>
                      <a:pt x="223" y="218"/>
                      <a:pt x="234" y="190"/>
                    </a:cubicBezTo>
                    <a:cubicBezTo>
                      <a:pt x="237" y="181"/>
                      <a:pt x="243" y="175"/>
                      <a:pt x="252" y="174"/>
                    </a:cubicBezTo>
                    <a:cubicBezTo>
                      <a:pt x="246" y="156"/>
                      <a:pt x="252" y="142"/>
                      <a:pt x="268" y="133"/>
                    </a:cubicBezTo>
                    <a:cubicBezTo>
                      <a:pt x="273" y="138"/>
                      <a:pt x="278" y="155"/>
                      <a:pt x="286" y="150"/>
                    </a:cubicBezTo>
                    <a:cubicBezTo>
                      <a:pt x="300" y="141"/>
                      <a:pt x="278" y="135"/>
                      <a:pt x="287" y="127"/>
                    </a:cubicBezTo>
                    <a:cubicBezTo>
                      <a:pt x="292" y="129"/>
                      <a:pt x="297" y="131"/>
                      <a:pt x="305" y="135"/>
                    </a:cubicBezTo>
                    <a:cubicBezTo>
                      <a:pt x="306" y="125"/>
                      <a:pt x="307" y="115"/>
                      <a:pt x="308" y="105"/>
                    </a:cubicBezTo>
                    <a:cubicBezTo>
                      <a:pt x="322" y="103"/>
                      <a:pt x="327" y="95"/>
                      <a:pt x="325" y="81"/>
                    </a:cubicBezTo>
                    <a:cubicBezTo>
                      <a:pt x="336" y="83"/>
                      <a:pt x="361" y="77"/>
                      <a:pt x="369" y="63"/>
                    </a:cubicBezTo>
                    <a:cubicBezTo>
                      <a:pt x="376" y="76"/>
                      <a:pt x="382" y="86"/>
                      <a:pt x="386" y="94"/>
                    </a:cubicBezTo>
                    <a:cubicBezTo>
                      <a:pt x="397" y="93"/>
                      <a:pt x="408" y="92"/>
                      <a:pt x="419" y="90"/>
                    </a:cubicBezTo>
                    <a:cubicBezTo>
                      <a:pt x="422" y="70"/>
                      <a:pt x="432" y="50"/>
                      <a:pt x="448" y="37"/>
                    </a:cubicBezTo>
                    <a:cubicBezTo>
                      <a:pt x="463" y="23"/>
                      <a:pt x="492" y="36"/>
                      <a:pt x="498" y="8"/>
                    </a:cubicBezTo>
                    <a:cubicBezTo>
                      <a:pt x="533" y="28"/>
                      <a:pt x="553" y="27"/>
                      <a:pt x="587" y="27"/>
                    </a:cubicBezTo>
                    <a:cubicBezTo>
                      <a:pt x="588" y="37"/>
                      <a:pt x="555" y="78"/>
                      <a:pt x="551" y="93"/>
                    </a:cubicBezTo>
                    <a:cubicBezTo>
                      <a:pt x="567" y="115"/>
                      <a:pt x="644" y="180"/>
                      <a:pt x="669" y="156"/>
                    </a:cubicBezTo>
                    <a:cubicBezTo>
                      <a:pt x="704" y="124"/>
                      <a:pt x="690" y="42"/>
                      <a:pt x="711" y="0"/>
                    </a:cubicBezTo>
                    <a:cubicBezTo>
                      <a:pt x="730" y="16"/>
                      <a:pt x="724" y="70"/>
                      <a:pt x="744" y="79"/>
                    </a:cubicBezTo>
                    <a:cubicBezTo>
                      <a:pt x="744" y="79"/>
                      <a:pt x="751" y="79"/>
                      <a:pt x="758" y="79"/>
                    </a:cubicBezTo>
                    <a:cubicBezTo>
                      <a:pt x="761" y="87"/>
                      <a:pt x="781" y="148"/>
                      <a:pt x="778" y="158"/>
                    </a:cubicBezTo>
                    <a:cubicBezTo>
                      <a:pt x="768" y="192"/>
                      <a:pt x="791" y="200"/>
                      <a:pt x="810" y="217"/>
                    </a:cubicBezTo>
                    <a:cubicBezTo>
                      <a:pt x="827" y="233"/>
                      <a:pt x="834" y="277"/>
                      <a:pt x="853" y="285"/>
                    </a:cubicBezTo>
                    <a:cubicBezTo>
                      <a:pt x="880" y="296"/>
                      <a:pt x="874" y="354"/>
                      <a:pt x="908" y="369"/>
                    </a:cubicBezTo>
                    <a:cubicBezTo>
                      <a:pt x="907" y="379"/>
                      <a:pt x="903" y="367"/>
                      <a:pt x="908" y="36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8" name="Freeform 10"/>
              <p:cNvSpPr>
                <a:spLocks/>
              </p:cNvSpPr>
              <p:nvPr/>
            </p:nvSpPr>
            <p:spPr bwMode="auto">
              <a:xfrm>
                <a:off x="1826" y="821"/>
                <a:ext cx="378" cy="288"/>
              </a:xfrm>
              <a:custGeom>
                <a:avLst/>
                <a:gdLst>
                  <a:gd name="T0" fmla="*/ 183 w 607"/>
                  <a:gd name="T1" fmla="*/ 150 h 464"/>
                  <a:gd name="T2" fmla="*/ 172 w 607"/>
                  <a:gd name="T3" fmla="*/ 84 h 464"/>
                  <a:gd name="T4" fmla="*/ 183 w 607"/>
                  <a:gd name="T5" fmla="*/ 67 h 464"/>
                  <a:gd name="T6" fmla="*/ 212 w 607"/>
                  <a:gd name="T7" fmla="*/ 58 h 464"/>
                  <a:gd name="T8" fmla="*/ 236 w 607"/>
                  <a:gd name="T9" fmla="*/ 62 h 464"/>
                  <a:gd name="T10" fmla="*/ 257 w 607"/>
                  <a:gd name="T11" fmla="*/ 39 h 464"/>
                  <a:gd name="T12" fmla="*/ 277 w 607"/>
                  <a:gd name="T13" fmla="*/ 16 h 464"/>
                  <a:gd name="T14" fmla="*/ 321 w 607"/>
                  <a:gd name="T15" fmla="*/ 17 h 464"/>
                  <a:gd name="T16" fmla="*/ 339 w 607"/>
                  <a:gd name="T17" fmla="*/ 27 h 464"/>
                  <a:gd name="T18" fmla="*/ 355 w 607"/>
                  <a:gd name="T19" fmla="*/ 32 h 464"/>
                  <a:gd name="T20" fmla="*/ 364 w 607"/>
                  <a:gd name="T21" fmla="*/ 0 h 464"/>
                  <a:gd name="T22" fmla="*/ 413 w 607"/>
                  <a:gd name="T23" fmla="*/ 22 h 464"/>
                  <a:gd name="T24" fmla="*/ 446 w 607"/>
                  <a:gd name="T25" fmla="*/ 9 h 464"/>
                  <a:gd name="T26" fmla="*/ 542 w 607"/>
                  <a:gd name="T27" fmla="*/ 55 h 464"/>
                  <a:gd name="T28" fmla="*/ 573 w 607"/>
                  <a:gd name="T29" fmla="*/ 74 h 464"/>
                  <a:gd name="T30" fmla="*/ 465 w 607"/>
                  <a:gd name="T31" fmla="*/ 179 h 464"/>
                  <a:gd name="T32" fmla="*/ 406 w 607"/>
                  <a:gd name="T33" fmla="*/ 228 h 464"/>
                  <a:gd name="T34" fmla="*/ 324 w 607"/>
                  <a:gd name="T35" fmla="*/ 253 h 464"/>
                  <a:gd name="T36" fmla="*/ 287 w 607"/>
                  <a:gd name="T37" fmla="*/ 322 h 464"/>
                  <a:gd name="T38" fmla="*/ 259 w 607"/>
                  <a:gd name="T39" fmla="*/ 365 h 464"/>
                  <a:gd name="T40" fmla="*/ 187 w 607"/>
                  <a:gd name="T41" fmla="*/ 428 h 464"/>
                  <a:gd name="T42" fmla="*/ 73 w 607"/>
                  <a:gd name="T43" fmla="*/ 427 h 464"/>
                  <a:gd name="T44" fmla="*/ 0 w 607"/>
                  <a:gd name="T45" fmla="*/ 411 h 464"/>
                  <a:gd name="T46" fmla="*/ 72 w 607"/>
                  <a:gd name="T47" fmla="*/ 375 h 464"/>
                  <a:gd name="T48" fmla="*/ 88 w 607"/>
                  <a:gd name="T49" fmla="*/ 338 h 464"/>
                  <a:gd name="T50" fmla="*/ 126 w 607"/>
                  <a:gd name="T51" fmla="*/ 328 h 464"/>
                  <a:gd name="T52" fmla="*/ 104 w 607"/>
                  <a:gd name="T53" fmla="*/ 331 h 464"/>
                  <a:gd name="T54" fmla="*/ 83 w 607"/>
                  <a:gd name="T55" fmla="*/ 325 h 464"/>
                  <a:gd name="T56" fmla="*/ 177 w 607"/>
                  <a:gd name="T57" fmla="*/ 306 h 464"/>
                  <a:gd name="T58" fmla="*/ 145 w 607"/>
                  <a:gd name="T59" fmla="*/ 267 h 464"/>
                  <a:gd name="T60" fmla="*/ 185 w 607"/>
                  <a:gd name="T61" fmla="*/ 174 h 464"/>
                  <a:gd name="T62" fmla="*/ 226 w 607"/>
                  <a:gd name="T63" fmla="*/ 189 h 464"/>
                  <a:gd name="T64" fmla="*/ 312 w 607"/>
                  <a:gd name="T65" fmla="*/ 174 h 464"/>
                  <a:gd name="T66" fmla="*/ 236 w 607"/>
                  <a:gd name="T67" fmla="*/ 157 h 464"/>
                  <a:gd name="T68" fmla="*/ 203 w 607"/>
                  <a:gd name="T69" fmla="*/ 13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7" h="464">
                    <a:moveTo>
                      <a:pt x="203" y="139"/>
                    </a:moveTo>
                    <a:cubicBezTo>
                      <a:pt x="193" y="137"/>
                      <a:pt x="189" y="145"/>
                      <a:pt x="183" y="150"/>
                    </a:cubicBezTo>
                    <a:cubicBezTo>
                      <a:pt x="157" y="127"/>
                      <a:pt x="157" y="117"/>
                      <a:pt x="185" y="88"/>
                    </a:cubicBezTo>
                    <a:cubicBezTo>
                      <a:pt x="181" y="87"/>
                      <a:pt x="178" y="86"/>
                      <a:pt x="172" y="84"/>
                    </a:cubicBezTo>
                    <a:cubicBezTo>
                      <a:pt x="177" y="79"/>
                      <a:pt x="181" y="75"/>
                      <a:pt x="185" y="71"/>
                    </a:cubicBezTo>
                    <a:cubicBezTo>
                      <a:pt x="184" y="70"/>
                      <a:pt x="184" y="68"/>
                      <a:pt x="183" y="67"/>
                    </a:cubicBezTo>
                    <a:cubicBezTo>
                      <a:pt x="176" y="70"/>
                      <a:pt x="170" y="72"/>
                      <a:pt x="163" y="74"/>
                    </a:cubicBezTo>
                    <a:cubicBezTo>
                      <a:pt x="163" y="42"/>
                      <a:pt x="195" y="49"/>
                      <a:pt x="212" y="58"/>
                    </a:cubicBezTo>
                    <a:cubicBezTo>
                      <a:pt x="214" y="52"/>
                      <a:pt x="216" y="46"/>
                      <a:pt x="220" y="37"/>
                    </a:cubicBezTo>
                    <a:cubicBezTo>
                      <a:pt x="225" y="45"/>
                      <a:pt x="230" y="53"/>
                      <a:pt x="236" y="62"/>
                    </a:cubicBezTo>
                    <a:cubicBezTo>
                      <a:pt x="248" y="54"/>
                      <a:pt x="253" y="64"/>
                      <a:pt x="270" y="65"/>
                    </a:cubicBezTo>
                    <a:cubicBezTo>
                      <a:pt x="266" y="56"/>
                      <a:pt x="262" y="48"/>
                      <a:pt x="257" y="39"/>
                    </a:cubicBezTo>
                    <a:cubicBezTo>
                      <a:pt x="262" y="39"/>
                      <a:pt x="268" y="38"/>
                      <a:pt x="273" y="37"/>
                    </a:cubicBezTo>
                    <a:cubicBezTo>
                      <a:pt x="274" y="31"/>
                      <a:pt x="275" y="26"/>
                      <a:pt x="277" y="16"/>
                    </a:cubicBezTo>
                    <a:cubicBezTo>
                      <a:pt x="284" y="29"/>
                      <a:pt x="290" y="39"/>
                      <a:pt x="296" y="49"/>
                    </a:cubicBezTo>
                    <a:cubicBezTo>
                      <a:pt x="318" y="49"/>
                      <a:pt x="331" y="40"/>
                      <a:pt x="321" y="17"/>
                    </a:cubicBezTo>
                    <a:cubicBezTo>
                      <a:pt x="322" y="16"/>
                      <a:pt x="323" y="15"/>
                      <a:pt x="325" y="15"/>
                    </a:cubicBezTo>
                    <a:cubicBezTo>
                      <a:pt x="329" y="18"/>
                      <a:pt x="333" y="22"/>
                      <a:pt x="339" y="27"/>
                    </a:cubicBezTo>
                    <a:cubicBezTo>
                      <a:pt x="340" y="20"/>
                      <a:pt x="340" y="14"/>
                      <a:pt x="342" y="2"/>
                    </a:cubicBezTo>
                    <a:cubicBezTo>
                      <a:pt x="348" y="16"/>
                      <a:pt x="352" y="24"/>
                      <a:pt x="355" y="32"/>
                    </a:cubicBezTo>
                    <a:cubicBezTo>
                      <a:pt x="359" y="32"/>
                      <a:pt x="363" y="32"/>
                      <a:pt x="369" y="32"/>
                    </a:cubicBezTo>
                    <a:cubicBezTo>
                      <a:pt x="364" y="22"/>
                      <a:pt x="362" y="11"/>
                      <a:pt x="364" y="0"/>
                    </a:cubicBezTo>
                    <a:cubicBezTo>
                      <a:pt x="379" y="10"/>
                      <a:pt x="391" y="19"/>
                      <a:pt x="399" y="35"/>
                    </a:cubicBezTo>
                    <a:cubicBezTo>
                      <a:pt x="404" y="30"/>
                      <a:pt x="409" y="26"/>
                      <a:pt x="413" y="22"/>
                    </a:cubicBezTo>
                    <a:cubicBezTo>
                      <a:pt x="410" y="16"/>
                      <a:pt x="407" y="11"/>
                      <a:pt x="403" y="3"/>
                    </a:cubicBezTo>
                    <a:cubicBezTo>
                      <a:pt x="419" y="5"/>
                      <a:pt x="433" y="7"/>
                      <a:pt x="446" y="9"/>
                    </a:cubicBezTo>
                    <a:cubicBezTo>
                      <a:pt x="447" y="15"/>
                      <a:pt x="448" y="19"/>
                      <a:pt x="448" y="24"/>
                    </a:cubicBezTo>
                    <a:cubicBezTo>
                      <a:pt x="462" y="40"/>
                      <a:pt x="526" y="17"/>
                      <a:pt x="542" y="55"/>
                    </a:cubicBezTo>
                    <a:cubicBezTo>
                      <a:pt x="544" y="64"/>
                      <a:pt x="521" y="58"/>
                      <a:pt x="526" y="75"/>
                    </a:cubicBezTo>
                    <a:cubicBezTo>
                      <a:pt x="550" y="65"/>
                      <a:pt x="548" y="61"/>
                      <a:pt x="573" y="74"/>
                    </a:cubicBezTo>
                    <a:cubicBezTo>
                      <a:pt x="573" y="120"/>
                      <a:pt x="607" y="108"/>
                      <a:pt x="554" y="146"/>
                    </a:cubicBezTo>
                    <a:cubicBezTo>
                      <a:pt x="527" y="164"/>
                      <a:pt x="482" y="150"/>
                      <a:pt x="465" y="179"/>
                    </a:cubicBezTo>
                    <a:cubicBezTo>
                      <a:pt x="480" y="188"/>
                      <a:pt x="494" y="166"/>
                      <a:pt x="508" y="179"/>
                    </a:cubicBezTo>
                    <a:cubicBezTo>
                      <a:pt x="479" y="191"/>
                      <a:pt x="430" y="207"/>
                      <a:pt x="406" y="228"/>
                    </a:cubicBezTo>
                    <a:cubicBezTo>
                      <a:pt x="392" y="240"/>
                      <a:pt x="371" y="250"/>
                      <a:pt x="369" y="270"/>
                    </a:cubicBezTo>
                    <a:cubicBezTo>
                      <a:pt x="343" y="270"/>
                      <a:pt x="342" y="251"/>
                      <a:pt x="324" y="253"/>
                    </a:cubicBezTo>
                    <a:cubicBezTo>
                      <a:pt x="326" y="260"/>
                      <a:pt x="327" y="268"/>
                      <a:pt x="329" y="278"/>
                    </a:cubicBezTo>
                    <a:cubicBezTo>
                      <a:pt x="283" y="272"/>
                      <a:pt x="276" y="278"/>
                      <a:pt x="287" y="322"/>
                    </a:cubicBezTo>
                    <a:cubicBezTo>
                      <a:pt x="292" y="344"/>
                      <a:pt x="246" y="349"/>
                      <a:pt x="236" y="350"/>
                    </a:cubicBezTo>
                    <a:cubicBezTo>
                      <a:pt x="244" y="356"/>
                      <a:pt x="250" y="359"/>
                      <a:pt x="259" y="365"/>
                    </a:cubicBezTo>
                    <a:cubicBezTo>
                      <a:pt x="216" y="365"/>
                      <a:pt x="188" y="387"/>
                      <a:pt x="164" y="424"/>
                    </a:cubicBezTo>
                    <a:cubicBezTo>
                      <a:pt x="173" y="425"/>
                      <a:pt x="179" y="427"/>
                      <a:pt x="187" y="428"/>
                    </a:cubicBezTo>
                    <a:cubicBezTo>
                      <a:pt x="176" y="456"/>
                      <a:pt x="148" y="450"/>
                      <a:pt x="128" y="464"/>
                    </a:cubicBezTo>
                    <a:cubicBezTo>
                      <a:pt x="124" y="441"/>
                      <a:pt x="97" y="424"/>
                      <a:pt x="73" y="427"/>
                    </a:cubicBezTo>
                    <a:cubicBezTo>
                      <a:pt x="62" y="429"/>
                      <a:pt x="67" y="441"/>
                      <a:pt x="56" y="439"/>
                    </a:cubicBezTo>
                    <a:cubicBezTo>
                      <a:pt x="37" y="434"/>
                      <a:pt x="17" y="420"/>
                      <a:pt x="0" y="411"/>
                    </a:cubicBezTo>
                    <a:cubicBezTo>
                      <a:pt x="6" y="405"/>
                      <a:pt x="4" y="392"/>
                      <a:pt x="11" y="390"/>
                    </a:cubicBezTo>
                    <a:cubicBezTo>
                      <a:pt x="27" y="386"/>
                      <a:pt x="58" y="384"/>
                      <a:pt x="72" y="375"/>
                    </a:cubicBezTo>
                    <a:cubicBezTo>
                      <a:pt x="59" y="365"/>
                      <a:pt x="68" y="351"/>
                      <a:pt x="65" y="338"/>
                    </a:cubicBezTo>
                    <a:cubicBezTo>
                      <a:pt x="73" y="338"/>
                      <a:pt x="81" y="338"/>
                      <a:pt x="88" y="338"/>
                    </a:cubicBezTo>
                    <a:cubicBezTo>
                      <a:pt x="92" y="366"/>
                      <a:pt x="95" y="378"/>
                      <a:pt x="124" y="378"/>
                    </a:cubicBezTo>
                    <a:cubicBezTo>
                      <a:pt x="128" y="359"/>
                      <a:pt x="83" y="356"/>
                      <a:pt x="126" y="328"/>
                    </a:cubicBezTo>
                    <a:cubicBezTo>
                      <a:pt x="125" y="327"/>
                      <a:pt x="125" y="326"/>
                      <a:pt x="124" y="325"/>
                    </a:cubicBezTo>
                    <a:cubicBezTo>
                      <a:pt x="118" y="327"/>
                      <a:pt x="111" y="328"/>
                      <a:pt x="104" y="331"/>
                    </a:cubicBezTo>
                    <a:cubicBezTo>
                      <a:pt x="102" y="327"/>
                      <a:pt x="101" y="322"/>
                      <a:pt x="99" y="320"/>
                    </a:cubicBezTo>
                    <a:cubicBezTo>
                      <a:pt x="94" y="321"/>
                      <a:pt x="90" y="323"/>
                      <a:pt x="83" y="325"/>
                    </a:cubicBezTo>
                    <a:cubicBezTo>
                      <a:pt x="85" y="307"/>
                      <a:pt x="106" y="302"/>
                      <a:pt x="108" y="285"/>
                    </a:cubicBezTo>
                    <a:cubicBezTo>
                      <a:pt x="146" y="278"/>
                      <a:pt x="149" y="280"/>
                      <a:pt x="177" y="306"/>
                    </a:cubicBezTo>
                    <a:cubicBezTo>
                      <a:pt x="178" y="295"/>
                      <a:pt x="179" y="290"/>
                      <a:pt x="179" y="286"/>
                    </a:cubicBezTo>
                    <a:cubicBezTo>
                      <a:pt x="168" y="280"/>
                      <a:pt x="158" y="275"/>
                      <a:pt x="145" y="267"/>
                    </a:cubicBezTo>
                    <a:cubicBezTo>
                      <a:pt x="154" y="266"/>
                      <a:pt x="160" y="265"/>
                      <a:pt x="165" y="264"/>
                    </a:cubicBezTo>
                    <a:cubicBezTo>
                      <a:pt x="158" y="237"/>
                      <a:pt x="163" y="194"/>
                      <a:pt x="185" y="174"/>
                    </a:cubicBezTo>
                    <a:cubicBezTo>
                      <a:pt x="197" y="185"/>
                      <a:pt x="214" y="220"/>
                      <a:pt x="226" y="222"/>
                    </a:cubicBezTo>
                    <a:cubicBezTo>
                      <a:pt x="226" y="211"/>
                      <a:pt x="226" y="201"/>
                      <a:pt x="226" y="189"/>
                    </a:cubicBezTo>
                    <a:cubicBezTo>
                      <a:pt x="256" y="195"/>
                      <a:pt x="308" y="199"/>
                      <a:pt x="332" y="177"/>
                    </a:cubicBezTo>
                    <a:cubicBezTo>
                      <a:pt x="322" y="176"/>
                      <a:pt x="317" y="175"/>
                      <a:pt x="312" y="174"/>
                    </a:cubicBezTo>
                    <a:cubicBezTo>
                      <a:pt x="313" y="168"/>
                      <a:pt x="314" y="163"/>
                      <a:pt x="317" y="151"/>
                    </a:cubicBezTo>
                    <a:cubicBezTo>
                      <a:pt x="281" y="182"/>
                      <a:pt x="265" y="186"/>
                      <a:pt x="236" y="157"/>
                    </a:cubicBezTo>
                    <a:cubicBezTo>
                      <a:pt x="216" y="174"/>
                      <a:pt x="215" y="171"/>
                      <a:pt x="191" y="157"/>
                    </a:cubicBezTo>
                    <a:cubicBezTo>
                      <a:pt x="195" y="150"/>
                      <a:pt x="199" y="145"/>
                      <a:pt x="203" y="139"/>
                    </a:cubicBezTo>
                    <a:cubicBezTo>
                      <a:pt x="193" y="137"/>
                      <a:pt x="199" y="145"/>
                      <a:pt x="203" y="13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9" name="Freeform 11"/>
              <p:cNvSpPr>
                <a:spLocks/>
              </p:cNvSpPr>
              <p:nvPr/>
            </p:nvSpPr>
            <p:spPr bwMode="auto">
              <a:xfrm>
                <a:off x="1733" y="1146"/>
                <a:ext cx="264" cy="390"/>
              </a:xfrm>
              <a:custGeom>
                <a:avLst/>
                <a:gdLst>
                  <a:gd name="T0" fmla="*/ 365 w 425"/>
                  <a:gd name="T1" fmla="*/ 270 h 629"/>
                  <a:gd name="T2" fmla="*/ 342 w 425"/>
                  <a:gd name="T3" fmla="*/ 274 h 629"/>
                  <a:gd name="T4" fmla="*/ 342 w 425"/>
                  <a:gd name="T5" fmla="*/ 296 h 629"/>
                  <a:gd name="T6" fmla="*/ 362 w 425"/>
                  <a:gd name="T7" fmla="*/ 285 h 629"/>
                  <a:gd name="T8" fmla="*/ 370 w 425"/>
                  <a:gd name="T9" fmla="*/ 300 h 629"/>
                  <a:gd name="T10" fmla="*/ 356 w 425"/>
                  <a:gd name="T11" fmla="*/ 308 h 629"/>
                  <a:gd name="T12" fmla="*/ 376 w 425"/>
                  <a:gd name="T13" fmla="*/ 328 h 629"/>
                  <a:gd name="T14" fmla="*/ 343 w 425"/>
                  <a:gd name="T15" fmla="*/ 327 h 629"/>
                  <a:gd name="T16" fmla="*/ 326 w 425"/>
                  <a:gd name="T17" fmla="*/ 349 h 629"/>
                  <a:gd name="T18" fmla="*/ 403 w 425"/>
                  <a:gd name="T19" fmla="*/ 440 h 629"/>
                  <a:gd name="T20" fmla="*/ 425 w 425"/>
                  <a:gd name="T21" fmla="*/ 440 h 629"/>
                  <a:gd name="T22" fmla="*/ 368 w 425"/>
                  <a:gd name="T23" fmla="*/ 517 h 629"/>
                  <a:gd name="T24" fmla="*/ 325 w 425"/>
                  <a:gd name="T25" fmla="*/ 446 h 629"/>
                  <a:gd name="T26" fmla="*/ 316 w 425"/>
                  <a:gd name="T27" fmla="*/ 471 h 629"/>
                  <a:gd name="T28" fmla="*/ 299 w 425"/>
                  <a:gd name="T29" fmla="*/ 464 h 629"/>
                  <a:gd name="T30" fmla="*/ 329 w 425"/>
                  <a:gd name="T31" fmla="*/ 524 h 629"/>
                  <a:gd name="T32" fmla="*/ 319 w 425"/>
                  <a:gd name="T33" fmla="*/ 595 h 629"/>
                  <a:gd name="T34" fmla="*/ 260 w 425"/>
                  <a:gd name="T35" fmla="*/ 547 h 629"/>
                  <a:gd name="T36" fmla="*/ 297 w 425"/>
                  <a:gd name="T37" fmla="*/ 622 h 629"/>
                  <a:gd name="T38" fmla="*/ 197 w 425"/>
                  <a:gd name="T39" fmla="*/ 562 h 629"/>
                  <a:gd name="T40" fmla="*/ 208 w 425"/>
                  <a:gd name="T41" fmla="*/ 555 h 629"/>
                  <a:gd name="T42" fmla="*/ 156 w 425"/>
                  <a:gd name="T43" fmla="*/ 511 h 629"/>
                  <a:gd name="T44" fmla="*/ 98 w 425"/>
                  <a:gd name="T45" fmla="*/ 498 h 629"/>
                  <a:gd name="T46" fmla="*/ 125 w 425"/>
                  <a:gd name="T47" fmla="*/ 467 h 629"/>
                  <a:gd name="T48" fmla="*/ 191 w 425"/>
                  <a:gd name="T49" fmla="*/ 476 h 629"/>
                  <a:gd name="T50" fmla="*/ 186 w 425"/>
                  <a:gd name="T51" fmla="*/ 449 h 629"/>
                  <a:gd name="T52" fmla="*/ 219 w 425"/>
                  <a:gd name="T53" fmla="*/ 320 h 629"/>
                  <a:gd name="T54" fmla="*/ 194 w 425"/>
                  <a:gd name="T55" fmla="*/ 326 h 629"/>
                  <a:gd name="T56" fmla="*/ 210 w 425"/>
                  <a:gd name="T57" fmla="*/ 311 h 629"/>
                  <a:gd name="T58" fmla="*/ 163 w 425"/>
                  <a:gd name="T59" fmla="*/ 233 h 629"/>
                  <a:gd name="T60" fmla="*/ 169 w 425"/>
                  <a:gd name="T61" fmla="*/ 267 h 629"/>
                  <a:gd name="T62" fmla="*/ 83 w 425"/>
                  <a:gd name="T63" fmla="*/ 249 h 629"/>
                  <a:gd name="T64" fmla="*/ 0 w 425"/>
                  <a:gd name="T65" fmla="*/ 195 h 629"/>
                  <a:gd name="T66" fmla="*/ 43 w 425"/>
                  <a:gd name="T67" fmla="*/ 190 h 629"/>
                  <a:gd name="T68" fmla="*/ 2 w 425"/>
                  <a:gd name="T69" fmla="*/ 159 h 629"/>
                  <a:gd name="T70" fmla="*/ 145 w 425"/>
                  <a:gd name="T71" fmla="*/ 55 h 629"/>
                  <a:gd name="T72" fmla="*/ 75 w 425"/>
                  <a:gd name="T73" fmla="*/ 146 h 629"/>
                  <a:gd name="T74" fmla="*/ 92 w 425"/>
                  <a:gd name="T75" fmla="*/ 142 h 629"/>
                  <a:gd name="T76" fmla="*/ 115 w 425"/>
                  <a:gd name="T77" fmla="*/ 132 h 629"/>
                  <a:gd name="T78" fmla="*/ 195 w 425"/>
                  <a:gd name="T79" fmla="*/ 64 h 629"/>
                  <a:gd name="T80" fmla="*/ 173 w 425"/>
                  <a:gd name="T81" fmla="*/ 158 h 629"/>
                  <a:gd name="T82" fmla="*/ 179 w 425"/>
                  <a:gd name="T83" fmla="*/ 161 h 629"/>
                  <a:gd name="T84" fmla="*/ 233 w 425"/>
                  <a:gd name="T85" fmla="*/ 138 h 629"/>
                  <a:gd name="T86" fmla="*/ 282 w 425"/>
                  <a:gd name="T87" fmla="*/ 178 h 629"/>
                  <a:gd name="T88" fmla="*/ 263 w 425"/>
                  <a:gd name="T89" fmla="*/ 201 h 629"/>
                  <a:gd name="T90" fmla="*/ 318 w 425"/>
                  <a:gd name="T91" fmla="*/ 227 h 629"/>
                  <a:gd name="T92" fmla="*/ 365 w 425"/>
                  <a:gd name="T93" fmla="*/ 270 h 629"/>
                  <a:gd name="T94" fmla="*/ 365 w 425"/>
                  <a:gd name="T95" fmla="*/ 27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5" h="629">
                    <a:moveTo>
                      <a:pt x="365" y="270"/>
                    </a:moveTo>
                    <a:cubicBezTo>
                      <a:pt x="353" y="272"/>
                      <a:pt x="348" y="273"/>
                      <a:pt x="342" y="274"/>
                    </a:cubicBezTo>
                    <a:cubicBezTo>
                      <a:pt x="342" y="281"/>
                      <a:pt x="342" y="288"/>
                      <a:pt x="342" y="296"/>
                    </a:cubicBezTo>
                    <a:cubicBezTo>
                      <a:pt x="350" y="296"/>
                      <a:pt x="351" y="284"/>
                      <a:pt x="362" y="285"/>
                    </a:cubicBezTo>
                    <a:cubicBezTo>
                      <a:pt x="363" y="291"/>
                      <a:pt x="366" y="296"/>
                      <a:pt x="370" y="300"/>
                    </a:cubicBezTo>
                    <a:cubicBezTo>
                      <a:pt x="365" y="303"/>
                      <a:pt x="360" y="306"/>
                      <a:pt x="356" y="308"/>
                    </a:cubicBezTo>
                    <a:cubicBezTo>
                      <a:pt x="362" y="314"/>
                      <a:pt x="367" y="320"/>
                      <a:pt x="376" y="328"/>
                    </a:cubicBezTo>
                    <a:cubicBezTo>
                      <a:pt x="360" y="334"/>
                      <a:pt x="365" y="333"/>
                      <a:pt x="343" y="327"/>
                    </a:cubicBezTo>
                    <a:cubicBezTo>
                      <a:pt x="332" y="339"/>
                      <a:pt x="357" y="331"/>
                      <a:pt x="326" y="349"/>
                    </a:cubicBezTo>
                    <a:cubicBezTo>
                      <a:pt x="354" y="377"/>
                      <a:pt x="384" y="403"/>
                      <a:pt x="403" y="440"/>
                    </a:cubicBezTo>
                    <a:cubicBezTo>
                      <a:pt x="409" y="440"/>
                      <a:pt x="416" y="440"/>
                      <a:pt x="425" y="440"/>
                    </a:cubicBezTo>
                    <a:cubicBezTo>
                      <a:pt x="419" y="475"/>
                      <a:pt x="373" y="484"/>
                      <a:pt x="368" y="517"/>
                    </a:cubicBezTo>
                    <a:cubicBezTo>
                      <a:pt x="346" y="499"/>
                      <a:pt x="343" y="469"/>
                      <a:pt x="325" y="446"/>
                    </a:cubicBezTo>
                    <a:cubicBezTo>
                      <a:pt x="310" y="454"/>
                      <a:pt x="310" y="454"/>
                      <a:pt x="316" y="471"/>
                    </a:cubicBezTo>
                    <a:cubicBezTo>
                      <a:pt x="310" y="469"/>
                      <a:pt x="305" y="467"/>
                      <a:pt x="299" y="464"/>
                    </a:cubicBezTo>
                    <a:cubicBezTo>
                      <a:pt x="303" y="487"/>
                      <a:pt x="306" y="511"/>
                      <a:pt x="329" y="524"/>
                    </a:cubicBezTo>
                    <a:cubicBezTo>
                      <a:pt x="324" y="564"/>
                      <a:pt x="350" y="562"/>
                      <a:pt x="319" y="595"/>
                    </a:cubicBezTo>
                    <a:cubicBezTo>
                      <a:pt x="295" y="586"/>
                      <a:pt x="279" y="565"/>
                      <a:pt x="260" y="547"/>
                    </a:cubicBezTo>
                    <a:cubicBezTo>
                      <a:pt x="251" y="569"/>
                      <a:pt x="284" y="603"/>
                      <a:pt x="297" y="622"/>
                    </a:cubicBezTo>
                    <a:cubicBezTo>
                      <a:pt x="258" y="629"/>
                      <a:pt x="225" y="586"/>
                      <a:pt x="197" y="562"/>
                    </a:cubicBezTo>
                    <a:cubicBezTo>
                      <a:pt x="201" y="560"/>
                      <a:pt x="205" y="557"/>
                      <a:pt x="208" y="555"/>
                    </a:cubicBezTo>
                    <a:cubicBezTo>
                      <a:pt x="215" y="537"/>
                      <a:pt x="172" y="508"/>
                      <a:pt x="156" y="511"/>
                    </a:cubicBezTo>
                    <a:cubicBezTo>
                      <a:pt x="141" y="515"/>
                      <a:pt x="110" y="510"/>
                      <a:pt x="98" y="498"/>
                    </a:cubicBezTo>
                    <a:cubicBezTo>
                      <a:pt x="100" y="482"/>
                      <a:pt x="116" y="480"/>
                      <a:pt x="125" y="467"/>
                    </a:cubicBezTo>
                    <a:cubicBezTo>
                      <a:pt x="145" y="489"/>
                      <a:pt x="165" y="476"/>
                      <a:pt x="191" y="476"/>
                    </a:cubicBezTo>
                    <a:cubicBezTo>
                      <a:pt x="192" y="466"/>
                      <a:pt x="195" y="457"/>
                      <a:pt x="186" y="449"/>
                    </a:cubicBezTo>
                    <a:cubicBezTo>
                      <a:pt x="235" y="407"/>
                      <a:pt x="268" y="377"/>
                      <a:pt x="219" y="320"/>
                    </a:cubicBezTo>
                    <a:cubicBezTo>
                      <a:pt x="211" y="322"/>
                      <a:pt x="203" y="324"/>
                      <a:pt x="194" y="326"/>
                    </a:cubicBezTo>
                    <a:cubicBezTo>
                      <a:pt x="193" y="316"/>
                      <a:pt x="193" y="316"/>
                      <a:pt x="210" y="311"/>
                    </a:cubicBezTo>
                    <a:cubicBezTo>
                      <a:pt x="209" y="295"/>
                      <a:pt x="177" y="228"/>
                      <a:pt x="163" y="233"/>
                    </a:cubicBezTo>
                    <a:cubicBezTo>
                      <a:pt x="165" y="243"/>
                      <a:pt x="167" y="254"/>
                      <a:pt x="169" y="267"/>
                    </a:cubicBezTo>
                    <a:cubicBezTo>
                      <a:pt x="141" y="267"/>
                      <a:pt x="112" y="247"/>
                      <a:pt x="83" y="249"/>
                    </a:cubicBezTo>
                    <a:cubicBezTo>
                      <a:pt x="61" y="251"/>
                      <a:pt x="9" y="210"/>
                      <a:pt x="0" y="195"/>
                    </a:cubicBezTo>
                    <a:cubicBezTo>
                      <a:pt x="14" y="181"/>
                      <a:pt x="23" y="187"/>
                      <a:pt x="43" y="190"/>
                    </a:cubicBezTo>
                    <a:cubicBezTo>
                      <a:pt x="31" y="172"/>
                      <a:pt x="22" y="170"/>
                      <a:pt x="2" y="159"/>
                    </a:cubicBezTo>
                    <a:cubicBezTo>
                      <a:pt x="20" y="125"/>
                      <a:pt x="91" y="0"/>
                      <a:pt x="145" y="55"/>
                    </a:cubicBezTo>
                    <a:cubicBezTo>
                      <a:pt x="104" y="67"/>
                      <a:pt x="77" y="109"/>
                      <a:pt x="75" y="146"/>
                    </a:cubicBezTo>
                    <a:cubicBezTo>
                      <a:pt x="71" y="193"/>
                      <a:pt x="99" y="200"/>
                      <a:pt x="92" y="142"/>
                    </a:cubicBezTo>
                    <a:cubicBezTo>
                      <a:pt x="98" y="139"/>
                      <a:pt x="106" y="136"/>
                      <a:pt x="115" y="132"/>
                    </a:cubicBezTo>
                    <a:cubicBezTo>
                      <a:pt x="95" y="80"/>
                      <a:pt x="157" y="72"/>
                      <a:pt x="195" y="64"/>
                    </a:cubicBezTo>
                    <a:cubicBezTo>
                      <a:pt x="211" y="83"/>
                      <a:pt x="187" y="146"/>
                      <a:pt x="173" y="158"/>
                    </a:cubicBezTo>
                    <a:cubicBezTo>
                      <a:pt x="175" y="159"/>
                      <a:pt x="177" y="160"/>
                      <a:pt x="179" y="161"/>
                    </a:cubicBezTo>
                    <a:cubicBezTo>
                      <a:pt x="200" y="133"/>
                      <a:pt x="207" y="153"/>
                      <a:pt x="233" y="138"/>
                    </a:cubicBezTo>
                    <a:cubicBezTo>
                      <a:pt x="268" y="118"/>
                      <a:pt x="266" y="178"/>
                      <a:pt x="282" y="178"/>
                    </a:cubicBezTo>
                    <a:cubicBezTo>
                      <a:pt x="276" y="185"/>
                      <a:pt x="272" y="190"/>
                      <a:pt x="263" y="201"/>
                    </a:cubicBezTo>
                    <a:cubicBezTo>
                      <a:pt x="282" y="196"/>
                      <a:pt x="323" y="199"/>
                      <a:pt x="318" y="227"/>
                    </a:cubicBezTo>
                    <a:cubicBezTo>
                      <a:pt x="316" y="246"/>
                      <a:pt x="353" y="258"/>
                      <a:pt x="365" y="270"/>
                    </a:cubicBezTo>
                    <a:cubicBezTo>
                      <a:pt x="353" y="272"/>
                      <a:pt x="358" y="263"/>
                      <a:pt x="365" y="27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0" name="Freeform 12"/>
              <p:cNvSpPr>
                <a:spLocks/>
              </p:cNvSpPr>
              <p:nvPr/>
            </p:nvSpPr>
            <p:spPr bwMode="auto">
              <a:xfrm>
                <a:off x="1403" y="1104"/>
                <a:ext cx="220" cy="188"/>
              </a:xfrm>
              <a:custGeom>
                <a:avLst/>
                <a:gdLst>
                  <a:gd name="T0" fmla="*/ 293 w 353"/>
                  <a:gd name="T1" fmla="*/ 164 h 303"/>
                  <a:gd name="T2" fmla="*/ 276 w 353"/>
                  <a:gd name="T3" fmla="*/ 181 h 303"/>
                  <a:gd name="T4" fmla="*/ 318 w 353"/>
                  <a:gd name="T5" fmla="*/ 247 h 303"/>
                  <a:gd name="T6" fmla="*/ 308 w 353"/>
                  <a:gd name="T7" fmla="*/ 269 h 303"/>
                  <a:gd name="T8" fmla="*/ 258 w 353"/>
                  <a:gd name="T9" fmla="*/ 265 h 303"/>
                  <a:gd name="T10" fmla="*/ 274 w 353"/>
                  <a:gd name="T11" fmla="*/ 274 h 303"/>
                  <a:gd name="T12" fmla="*/ 274 w 353"/>
                  <a:gd name="T13" fmla="*/ 296 h 303"/>
                  <a:gd name="T14" fmla="*/ 216 w 353"/>
                  <a:gd name="T15" fmla="*/ 290 h 303"/>
                  <a:gd name="T16" fmla="*/ 204 w 353"/>
                  <a:gd name="T17" fmla="*/ 250 h 303"/>
                  <a:gd name="T18" fmla="*/ 69 w 353"/>
                  <a:gd name="T19" fmla="*/ 280 h 303"/>
                  <a:gd name="T20" fmla="*/ 76 w 353"/>
                  <a:gd name="T21" fmla="*/ 243 h 303"/>
                  <a:gd name="T22" fmla="*/ 36 w 353"/>
                  <a:gd name="T23" fmla="*/ 182 h 303"/>
                  <a:gd name="T24" fmla="*/ 143 w 353"/>
                  <a:gd name="T25" fmla="*/ 195 h 303"/>
                  <a:gd name="T26" fmla="*/ 91 w 353"/>
                  <a:gd name="T27" fmla="*/ 160 h 303"/>
                  <a:gd name="T28" fmla="*/ 43 w 353"/>
                  <a:gd name="T29" fmla="*/ 129 h 303"/>
                  <a:gd name="T30" fmla="*/ 91 w 353"/>
                  <a:gd name="T31" fmla="*/ 118 h 303"/>
                  <a:gd name="T32" fmla="*/ 63 w 353"/>
                  <a:gd name="T33" fmla="*/ 107 h 303"/>
                  <a:gd name="T34" fmla="*/ 54 w 353"/>
                  <a:gd name="T35" fmla="*/ 87 h 303"/>
                  <a:gd name="T36" fmla="*/ 181 w 353"/>
                  <a:gd name="T37" fmla="*/ 28 h 303"/>
                  <a:gd name="T38" fmla="*/ 163 w 353"/>
                  <a:gd name="T39" fmla="*/ 58 h 303"/>
                  <a:gd name="T40" fmla="*/ 171 w 353"/>
                  <a:gd name="T41" fmla="*/ 65 h 303"/>
                  <a:gd name="T42" fmla="*/ 191 w 353"/>
                  <a:gd name="T43" fmla="*/ 45 h 303"/>
                  <a:gd name="T44" fmla="*/ 198 w 353"/>
                  <a:gd name="T45" fmla="*/ 87 h 303"/>
                  <a:gd name="T46" fmla="*/ 231 w 353"/>
                  <a:gd name="T47" fmla="*/ 87 h 303"/>
                  <a:gd name="T48" fmla="*/ 243 w 353"/>
                  <a:gd name="T49" fmla="*/ 65 h 303"/>
                  <a:gd name="T50" fmla="*/ 233 w 353"/>
                  <a:gd name="T51" fmla="*/ 148 h 303"/>
                  <a:gd name="T52" fmla="*/ 283 w 353"/>
                  <a:gd name="T53" fmla="*/ 54 h 303"/>
                  <a:gd name="T54" fmla="*/ 317 w 353"/>
                  <a:gd name="T55" fmla="*/ 75 h 303"/>
                  <a:gd name="T56" fmla="*/ 353 w 353"/>
                  <a:gd name="T57" fmla="*/ 44 h 303"/>
                  <a:gd name="T58" fmla="*/ 313 w 353"/>
                  <a:gd name="T59" fmla="*/ 87 h 303"/>
                  <a:gd name="T60" fmla="*/ 293 w 353"/>
                  <a:gd name="T61" fmla="*/ 164 h 303"/>
                  <a:gd name="T62" fmla="*/ 293 w 353"/>
                  <a:gd name="T63" fmla="*/ 164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3" h="303">
                    <a:moveTo>
                      <a:pt x="293" y="164"/>
                    </a:moveTo>
                    <a:cubicBezTo>
                      <a:pt x="287" y="170"/>
                      <a:pt x="281" y="176"/>
                      <a:pt x="276" y="181"/>
                    </a:cubicBezTo>
                    <a:cubicBezTo>
                      <a:pt x="288" y="200"/>
                      <a:pt x="298" y="234"/>
                      <a:pt x="318" y="247"/>
                    </a:cubicBezTo>
                    <a:cubicBezTo>
                      <a:pt x="315" y="254"/>
                      <a:pt x="312" y="261"/>
                      <a:pt x="308" y="269"/>
                    </a:cubicBezTo>
                    <a:cubicBezTo>
                      <a:pt x="286" y="258"/>
                      <a:pt x="283" y="257"/>
                      <a:pt x="258" y="265"/>
                    </a:cubicBezTo>
                    <a:cubicBezTo>
                      <a:pt x="259" y="274"/>
                      <a:pt x="264" y="278"/>
                      <a:pt x="274" y="274"/>
                    </a:cubicBezTo>
                    <a:cubicBezTo>
                      <a:pt x="274" y="282"/>
                      <a:pt x="274" y="288"/>
                      <a:pt x="274" y="296"/>
                    </a:cubicBezTo>
                    <a:cubicBezTo>
                      <a:pt x="255" y="303"/>
                      <a:pt x="236" y="296"/>
                      <a:pt x="216" y="290"/>
                    </a:cubicBezTo>
                    <a:cubicBezTo>
                      <a:pt x="220" y="275"/>
                      <a:pt x="198" y="272"/>
                      <a:pt x="204" y="250"/>
                    </a:cubicBezTo>
                    <a:cubicBezTo>
                      <a:pt x="163" y="285"/>
                      <a:pt x="122" y="285"/>
                      <a:pt x="69" y="280"/>
                    </a:cubicBezTo>
                    <a:cubicBezTo>
                      <a:pt x="60" y="267"/>
                      <a:pt x="63" y="255"/>
                      <a:pt x="76" y="243"/>
                    </a:cubicBezTo>
                    <a:cubicBezTo>
                      <a:pt x="62" y="235"/>
                      <a:pt x="0" y="211"/>
                      <a:pt x="36" y="182"/>
                    </a:cubicBezTo>
                    <a:cubicBezTo>
                      <a:pt x="65" y="158"/>
                      <a:pt x="111" y="206"/>
                      <a:pt x="143" y="195"/>
                    </a:cubicBezTo>
                    <a:cubicBezTo>
                      <a:pt x="131" y="177"/>
                      <a:pt x="117" y="157"/>
                      <a:pt x="91" y="160"/>
                    </a:cubicBezTo>
                    <a:cubicBezTo>
                      <a:pt x="67" y="163"/>
                      <a:pt x="39" y="157"/>
                      <a:pt x="43" y="129"/>
                    </a:cubicBezTo>
                    <a:cubicBezTo>
                      <a:pt x="61" y="119"/>
                      <a:pt x="61" y="119"/>
                      <a:pt x="91" y="118"/>
                    </a:cubicBezTo>
                    <a:cubicBezTo>
                      <a:pt x="83" y="103"/>
                      <a:pt x="88" y="107"/>
                      <a:pt x="63" y="107"/>
                    </a:cubicBezTo>
                    <a:cubicBezTo>
                      <a:pt x="60" y="100"/>
                      <a:pt x="57" y="94"/>
                      <a:pt x="54" y="87"/>
                    </a:cubicBezTo>
                    <a:cubicBezTo>
                      <a:pt x="73" y="68"/>
                      <a:pt x="150" y="0"/>
                      <a:pt x="181" y="28"/>
                    </a:cubicBezTo>
                    <a:cubicBezTo>
                      <a:pt x="175" y="37"/>
                      <a:pt x="169" y="48"/>
                      <a:pt x="163" y="58"/>
                    </a:cubicBezTo>
                    <a:cubicBezTo>
                      <a:pt x="165" y="59"/>
                      <a:pt x="167" y="61"/>
                      <a:pt x="171" y="65"/>
                    </a:cubicBezTo>
                    <a:cubicBezTo>
                      <a:pt x="177" y="59"/>
                      <a:pt x="183" y="53"/>
                      <a:pt x="191" y="45"/>
                    </a:cubicBezTo>
                    <a:cubicBezTo>
                      <a:pt x="221" y="72"/>
                      <a:pt x="193" y="67"/>
                      <a:pt x="198" y="87"/>
                    </a:cubicBezTo>
                    <a:cubicBezTo>
                      <a:pt x="209" y="87"/>
                      <a:pt x="220" y="87"/>
                      <a:pt x="231" y="87"/>
                    </a:cubicBezTo>
                    <a:cubicBezTo>
                      <a:pt x="237" y="78"/>
                      <a:pt x="233" y="65"/>
                      <a:pt x="243" y="65"/>
                    </a:cubicBezTo>
                    <a:cubicBezTo>
                      <a:pt x="254" y="94"/>
                      <a:pt x="233" y="120"/>
                      <a:pt x="233" y="148"/>
                    </a:cubicBezTo>
                    <a:cubicBezTo>
                      <a:pt x="256" y="154"/>
                      <a:pt x="276" y="71"/>
                      <a:pt x="283" y="54"/>
                    </a:cubicBezTo>
                    <a:cubicBezTo>
                      <a:pt x="298" y="51"/>
                      <a:pt x="303" y="67"/>
                      <a:pt x="317" y="75"/>
                    </a:cubicBezTo>
                    <a:cubicBezTo>
                      <a:pt x="313" y="42"/>
                      <a:pt x="316" y="27"/>
                      <a:pt x="353" y="44"/>
                    </a:cubicBezTo>
                    <a:cubicBezTo>
                      <a:pt x="353" y="72"/>
                      <a:pt x="323" y="69"/>
                      <a:pt x="313" y="87"/>
                    </a:cubicBezTo>
                    <a:cubicBezTo>
                      <a:pt x="301" y="109"/>
                      <a:pt x="294" y="139"/>
                      <a:pt x="293" y="164"/>
                    </a:cubicBezTo>
                    <a:cubicBezTo>
                      <a:pt x="287" y="170"/>
                      <a:pt x="294" y="148"/>
                      <a:pt x="293" y="16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1" name="Freeform 13"/>
              <p:cNvSpPr>
                <a:spLocks/>
              </p:cNvSpPr>
              <p:nvPr/>
            </p:nvSpPr>
            <p:spPr bwMode="auto">
              <a:xfrm>
                <a:off x="4504" y="2588"/>
                <a:ext cx="237" cy="127"/>
              </a:xfrm>
              <a:custGeom>
                <a:avLst/>
                <a:gdLst>
                  <a:gd name="T0" fmla="*/ 382 w 382"/>
                  <a:gd name="T1" fmla="*/ 201 h 204"/>
                  <a:gd name="T2" fmla="*/ 338 w 382"/>
                  <a:gd name="T3" fmla="*/ 200 h 204"/>
                  <a:gd name="T4" fmla="*/ 296 w 382"/>
                  <a:gd name="T5" fmla="*/ 153 h 204"/>
                  <a:gd name="T6" fmla="*/ 237 w 382"/>
                  <a:gd name="T7" fmla="*/ 176 h 204"/>
                  <a:gd name="T8" fmla="*/ 176 w 382"/>
                  <a:gd name="T9" fmla="*/ 165 h 204"/>
                  <a:gd name="T10" fmla="*/ 119 w 382"/>
                  <a:gd name="T11" fmla="*/ 159 h 204"/>
                  <a:gd name="T12" fmla="*/ 141 w 382"/>
                  <a:gd name="T13" fmla="*/ 134 h 204"/>
                  <a:gd name="T14" fmla="*/ 92 w 382"/>
                  <a:gd name="T15" fmla="*/ 75 h 204"/>
                  <a:gd name="T16" fmla="*/ 31 w 382"/>
                  <a:gd name="T17" fmla="*/ 43 h 204"/>
                  <a:gd name="T18" fmla="*/ 13 w 382"/>
                  <a:gd name="T19" fmla="*/ 58 h 204"/>
                  <a:gd name="T20" fmla="*/ 0 w 382"/>
                  <a:gd name="T21" fmla="*/ 35 h 204"/>
                  <a:gd name="T22" fmla="*/ 66 w 382"/>
                  <a:gd name="T23" fmla="*/ 48 h 204"/>
                  <a:gd name="T24" fmla="*/ 145 w 382"/>
                  <a:gd name="T25" fmla="*/ 14 h 204"/>
                  <a:gd name="T26" fmla="*/ 292 w 382"/>
                  <a:gd name="T27" fmla="*/ 89 h 204"/>
                  <a:gd name="T28" fmla="*/ 343 w 382"/>
                  <a:gd name="T29" fmla="*/ 113 h 204"/>
                  <a:gd name="T30" fmla="*/ 321 w 382"/>
                  <a:gd name="T31" fmla="*/ 128 h 204"/>
                  <a:gd name="T32" fmla="*/ 382 w 382"/>
                  <a:gd name="T33" fmla="*/ 201 h 204"/>
                  <a:gd name="T34" fmla="*/ 382 w 382"/>
                  <a:gd name="T35" fmla="*/ 20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2" h="204">
                    <a:moveTo>
                      <a:pt x="382" y="201"/>
                    </a:moveTo>
                    <a:cubicBezTo>
                      <a:pt x="370" y="201"/>
                      <a:pt x="350" y="204"/>
                      <a:pt x="338" y="200"/>
                    </a:cubicBezTo>
                    <a:cubicBezTo>
                      <a:pt x="317" y="191"/>
                      <a:pt x="314" y="163"/>
                      <a:pt x="296" y="153"/>
                    </a:cubicBezTo>
                    <a:cubicBezTo>
                      <a:pt x="263" y="135"/>
                      <a:pt x="252" y="143"/>
                      <a:pt x="237" y="176"/>
                    </a:cubicBezTo>
                    <a:cubicBezTo>
                      <a:pt x="214" y="176"/>
                      <a:pt x="193" y="183"/>
                      <a:pt x="176" y="165"/>
                    </a:cubicBezTo>
                    <a:cubicBezTo>
                      <a:pt x="161" y="150"/>
                      <a:pt x="139" y="147"/>
                      <a:pt x="119" y="159"/>
                    </a:cubicBezTo>
                    <a:cubicBezTo>
                      <a:pt x="121" y="143"/>
                      <a:pt x="132" y="138"/>
                      <a:pt x="141" y="134"/>
                    </a:cubicBezTo>
                    <a:cubicBezTo>
                      <a:pt x="131" y="107"/>
                      <a:pt x="124" y="81"/>
                      <a:pt x="92" y="75"/>
                    </a:cubicBezTo>
                    <a:cubicBezTo>
                      <a:pt x="69" y="71"/>
                      <a:pt x="46" y="63"/>
                      <a:pt x="31" y="43"/>
                    </a:cubicBezTo>
                    <a:cubicBezTo>
                      <a:pt x="24" y="49"/>
                      <a:pt x="19" y="53"/>
                      <a:pt x="13" y="58"/>
                    </a:cubicBezTo>
                    <a:cubicBezTo>
                      <a:pt x="9" y="51"/>
                      <a:pt x="5" y="44"/>
                      <a:pt x="0" y="35"/>
                    </a:cubicBezTo>
                    <a:cubicBezTo>
                      <a:pt x="35" y="25"/>
                      <a:pt x="38" y="25"/>
                      <a:pt x="66" y="48"/>
                    </a:cubicBezTo>
                    <a:cubicBezTo>
                      <a:pt x="94" y="16"/>
                      <a:pt x="108" y="0"/>
                      <a:pt x="145" y="14"/>
                    </a:cubicBezTo>
                    <a:cubicBezTo>
                      <a:pt x="182" y="28"/>
                      <a:pt x="292" y="44"/>
                      <a:pt x="292" y="89"/>
                    </a:cubicBezTo>
                    <a:cubicBezTo>
                      <a:pt x="308" y="97"/>
                      <a:pt x="324" y="104"/>
                      <a:pt x="343" y="113"/>
                    </a:cubicBezTo>
                    <a:cubicBezTo>
                      <a:pt x="334" y="119"/>
                      <a:pt x="328" y="124"/>
                      <a:pt x="321" y="128"/>
                    </a:cubicBezTo>
                    <a:cubicBezTo>
                      <a:pt x="333" y="153"/>
                      <a:pt x="378" y="176"/>
                      <a:pt x="382" y="201"/>
                    </a:cubicBezTo>
                    <a:cubicBezTo>
                      <a:pt x="372" y="201"/>
                      <a:pt x="379" y="184"/>
                      <a:pt x="382" y="20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2" name="Freeform 14"/>
              <p:cNvSpPr>
                <a:spLocks/>
              </p:cNvSpPr>
              <p:nvPr/>
            </p:nvSpPr>
            <p:spPr bwMode="auto">
              <a:xfrm>
                <a:off x="4178" y="2468"/>
                <a:ext cx="140" cy="162"/>
              </a:xfrm>
              <a:custGeom>
                <a:avLst/>
                <a:gdLst>
                  <a:gd name="T0" fmla="*/ 160 w 226"/>
                  <a:gd name="T1" fmla="*/ 244 h 260"/>
                  <a:gd name="T2" fmla="*/ 81 w 226"/>
                  <a:gd name="T3" fmla="*/ 239 h 260"/>
                  <a:gd name="T4" fmla="*/ 39 w 226"/>
                  <a:gd name="T5" fmla="*/ 225 h 260"/>
                  <a:gd name="T6" fmla="*/ 34 w 226"/>
                  <a:gd name="T7" fmla="*/ 195 h 260"/>
                  <a:gd name="T8" fmla="*/ 16 w 226"/>
                  <a:gd name="T9" fmla="*/ 179 h 260"/>
                  <a:gd name="T10" fmla="*/ 52 w 226"/>
                  <a:gd name="T11" fmla="*/ 131 h 260"/>
                  <a:gd name="T12" fmla="*/ 181 w 226"/>
                  <a:gd name="T13" fmla="*/ 0 h 260"/>
                  <a:gd name="T14" fmla="*/ 226 w 226"/>
                  <a:gd name="T15" fmla="*/ 37 h 260"/>
                  <a:gd name="T16" fmla="*/ 191 w 226"/>
                  <a:gd name="T17" fmla="*/ 88 h 260"/>
                  <a:gd name="T18" fmla="*/ 225 w 226"/>
                  <a:gd name="T19" fmla="*/ 141 h 260"/>
                  <a:gd name="T20" fmla="*/ 160 w 226"/>
                  <a:gd name="T21" fmla="*/ 244 h 260"/>
                  <a:gd name="T22" fmla="*/ 160 w 226"/>
                  <a:gd name="T23" fmla="*/ 244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260">
                    <a:moveTo>
                      <a:pt x="160" y="244"/>
                    </a:moveTo>
                    <a:cubicBezTo>
                      <a:pt x="123" y="260"/>
                      <a:pt x="120" y="227"/>
                      <a:pt x="81" y="239"/>
                    </a:cubicBezTo>
                    <a:cubicBezTo>
                      <a:pt x="85" y="238"/>
                      <a:pt x="37" y="223"/>
                      <a:pt x="39" y="225"/>
                    </a:cubicBezTo>
                    <a:cubicBezTo>
                      <a:pt x="30" y="216"/>
                      <a:pt x="36" y="205"/>
                      <a:pt x="34" y="195"/>
                    </a:cubicBezTo>
                    <a:cubicBezTo>
                      <a:pt x="32" y="186"/>
                      <a:pt x="20" y="191"/>
                      <a:pt x="16" y="179"/>
                    </a:cubicBezTo>
                    <a:cubicBezTo>
                      <a:pt x="0" y="137"/>
                      <a:pt x="11" y="113"/>
                      <a:pt x="52" y="131"/>
                    </a:cubicBezTo>
                    <a:cubicBezTo>
                      <a:pt x="87" y="82"/>
                      <a:pt x="142" y="52"/>
                      <a:pt x="181" y="0"/>
                    </a:cubicBezTo>
                    <a:cubicBezTo>
                      <a:pt x="193" y="15"/>
                      <a:pt x="204" y="38"/>
                      <a:pt x="226" y="37"/>
                    </a:cubicBezTo>
                    <a:cubicBezTo>
                      <a:pt x="226" y="52"/>
                      <a:pt x="185" y="63"/>
                      <a:pt x="191" y="88"/>
                    </a:cubicBezTo>
                    <a:cubicBezTo>
                      <a:pt x="197" y="111"/>
                      <a:pt x="207" y="123"/>
                      <a:pt x="225" y="141"/>
                    </a:cubicBezTo>
                    <a:cubicBezTo>
                      <a:pt x="180" y="149"/>
                      <a:pt x="171" y="202"/>
                      <a:pt x="160" y="244"/>
                    </a:cubicBezTo>
                    <a:cubicBezTo>
                      <a:pt x="151" y="247"/>
                      <a:pt x="165" y="224"/>
                      <a:pt x="160" y="2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3" name="Freeform 15"/>
              <p:cNvSpPr>
                <a:spLocks/>
              </p:cNvSpPr>
              <p:nvPr/>
            </p:nvSpPr>
            <p:spPr bwMode="auto">
              <a:xfrm>
                <a:off x="3257" y="2736"/>
                <a:ext cx="109" cy="189"/>
              </a:xfrm>
              <a:custGeom>
                <a:avLst/>
                <a:gdLst>
                  <a:gd name="T0" fmla="*/ 50 w 176"/>
                  <a:gd name="T1" fmla="*/ 305 h 305"/>
                  <a:gd name="T2" fmla="*/ 18 w 176"/>
                  <a:gd name="T3" fmla="*/ 276 h 305"/>
                  <a:gd name="T4" fmla="*/ 16 w 176"/>
                  <a:gd name="T5" fmla="*/ 242 h 305"/>
                  <a:gd name="T6" fmla="*/ 38 w 176"/>
                  <a:gd name="T7" fmla="*/ 174 h 305"/>
                  <a:gd name="T8" fmla="*/ 32 w 176"/>
                  <a:gd name="T9" fmla="*/ 113 h 305"/>
                  <a:gd name="T10" fmla="*/ 94 w 176"/>
                  <a:gd name="T11" fmla="*/ 77 h 305"/>
                  <a:gd name="T12" fmla="*/ 156 w 176"/>
                  <a:gd name="T13" fmla="*/ 0 h 305"/>
                  <a:gd name="T14" fmla="*/ 176 w 176"/>
                  <a:gd name="T15" fmla="*/ 76 h 305"/>
                  <a:gd name="T16" fmla="*/ 155 w 176"/>
                  <a:gd name="T17" fmla="*/ 68 h 305"/>
                  <a:gd name="T18" fmla="*/ 138 w 176"/>
                  <a:gd name="T19" fmla="*/ 165 h 305"/>
                  <a:gd name="T20" fmla="*/ 113 w 176"/>
                  <a:gd name="T21" fmla="*/ 234 h 305"/>
                  <a:gd name="T22" fmla="*/ 98 w 176"/>
                  <a:gd name="T23" fmla="*/ 270 h 305"/>
                  <a:gd name="T24" fmla="*/ 50 w 176"/>
                  <a:gd name="T25" fmla="*/ 305 h 305"/>
                  <a:gd name="T26" fmla="*/ 50 w 176"/>
                  <a:gd name="T27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305">
                    <a:moveTo>
                      <a:pt x="50" y="305"/>
                    </a:moveTo>
                    <a:cubicBezTo>
                      <a:pt x="39" y="297"/>
                      <a:pt x="22" y="289"/>
                      <a:pt x="18" y="276"/>
                    </a:cubicBezTo>
                    <a:cubicBezTo>
                      <a:pt x="14" y="264"/>
                      <a:pt x="23" y="251"/>
                      <a:pt x="16" y="242"/>
                    </a:cubicBezTo>
                    <a:cubicBezTo>
                      <a:pt x="0" y="221"/>
                      <a:pt x="28" y="191"/>
                      <a:pt x="38" y="174"/>
                    </a:cubicBezTo>
                    <a:cubicBezTo>
                      <a:pt x="49" y="157"/>
                      <a:pt x="36" y="131"/>
                      <a:pt x="32" y="113"/>
                    </a:cubicBezTo>
                    <a:cubicBezTo>
                      <a:pt x="34" y="83"/>
                      <a:pt x="79" y="90"/>
                      <a:pt x="94" y="77"/>
                    </a:cubicBezTo>
                    <a:cubicBezTo>
                      <a:pt x="121" y="52"/>
                      <a:pt x="138" y="33"/>
                      <a:pt x="156" y="0"/>
                    </a:cubicBezTo>
                    <a:cubicBezTo>
                      <a:pt x="175" y="20"/>
                      <a:pt x="170" y="49"/>
                      <a:pt x="176" y="76"/>
                    </a:cubicBezTo>
                    <a:cubicBezTo>
                      <a:pt x="169" y="73"/>
                      <a:pt x="164" y="72"/>
                      <a:pt x="155" y="68"/>
                    </a:cubicBezTo>
                    <a:cubicBezTo>
                      <a:pt x="166" y="99"/>
                      <a:pt x="152" y="134"/>
                      <a:pt x="138" y="165"/>
                    </a:cubicBezTo>
                    <a:cubicBezTo>
                      <a:pt x="128" y="187"/>
                      <a:pt x="123" y="211"/>
                      <a:pt x="113" y="234"/>
                    </a:cubicBezTo>
                    <a:cubicBezTo>
                      <a:pt x="107" y="246"/>
                      <a:pt x="102" y="258"/>
                      <a:pt x="98" y="270"/>
                    </a:cubicBezTo>
                    <a:cubicBezTo>
                      <a:pt x="85" y="305"/>
                      <a:pt x="76" y="282"/>
                      <a:pt x="50" y="305"/>
                    </a:cubicBezTo>
                    <a:cubicBezTo>
                      <a:pt x="39" y="297"/>
                      <a:pt x="63" y="293"/>
                      <a:pt x="50" y="30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4" name="Freeform 16"/>
              <p:cNvSpPr>
                <a:spLocks/>
              </p:cNvSpPr>
              <p:nvPr/>
            </p:nvSpPr>
            <p:spPr bwMode="auto">
              <a:xfrm>
                <a:off x="3197" y="1103"/>
                <a:ext cx="131" cy="233"/>
              </a:xfrm>
              <a:custGeom>
                <a:avLst/>
                <a:gdLst>
                  <a:gd name="T0" fmla="*/ 66 w 210"/>
                  <a:gd name="T1" fmla="*/ 124 h 375"/>
                  <a:gd name="T2" fmla="*/ 123 w 210"/>
                  <a:gd name="T3" fmla="*/ 59 h 375"/>
                  <a:gd name="T4" fmla="*/ 210 w 210"/>
                  <a:gd name="T5" fmla="*/ 14 h 375"/>
                  <a:gd name="T6" fmla="*/ 163 w 210"/>
                  <a:gd name="T7" fmla="*/ 79 h 375"/>
                  <a:gd name="T8" fmla="*/ 112 w 210"/>
                  <a:gd name="T9" fmla="*/ 156 h 375"/>
                  <a:gd name="T10" fmla="*/ 79 w 210"/>
                  <a:gd name="T11" fmla="*/ 237 h 375"/>
                  <a:gd name="T12" fmla="*/ 138 w 210"/>
                  <a:gd name="T13" fmla="*/ 354 h 375"/>
                  <a:gd name="T14" fmla="*/ 131 w 210"/>
                  <a:gd name="T15" fmla="*/ 369 h 375"/>
                  <a:gd name="T16" fmla="*/ 88 w 210"/>
                  <a:gd name="T17" fmla="*/ 363 h 375"/>
                  <a:gd name="T18" fmla="*/ 50 w 210"/>
                  <a:gd name="T19" fmla="*/ 328 h 375"/>
                  <a:gd name="T20" fmla="*/ 39 w 210"/>
                  <a:gd name="T21" fmla="*/ 335 h 375"/>
                  <a:gd name="T22" fmla="*/ 37 w 210"/>
                  <a:gd name="T23" fmla="*/ 278 h 375"/>
                  <a:gd name="T24" fmla="*/ 24 w 210"/>
                  <a:gd name="T25" fmla="*/ 272 h 375"/>
                  <a:gd name="T26" fmla="*/ 45 w 210"/>
                  <a:gd name="T27" fmla="*/ 181 h 375"/>
                  <a:gd name="T28" fmla="*/ 66 w 210"/>
                  <a:gd name="T29" fmla="*/ 124 h 375"/>
                  <a:gd name="T30" fmla="*/ 66 w 210"/>
                  <a:gd name="T31" fmla="*/ 12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0" h="375">
                    <a:moveTo>
                      <a:pt x="66" y="124"/>
                    </a:moveTo>
                    <a:cubicBezTo>
                      <a:pt x="56" y="97"/>
                      <a:pt x="98" y="63"/>
                      <a:pt x="123" y="59"/>
                    </a:cubicBezTo>
                    <a:cubicBezTo>
                      <a:pt x="170" y="52"/>
                      <a:pt x="155" y="0"/>
                      <a:pt x="210" y="14"/>
                    </a:cubicBezTo>
                    <a:cubicBezTo>
                      <a:pt x="210" y="55"/>
                      <a:pt x="192" y="53"/>
                      <a:pt x="163" y="79"/>
                    </a:cubicBezTo>
                    <a:cubicBezTo>
                      <a:pt x="138" y="101"/>
                      <a:pt x="128" y="127"/>
                      <a:pt x="112" y="156"/>
                    </a:cubicBezTo>
                    <a:cubicBezTo>
                      <a:pt x="91" y="156"/>
                      <a:pt x="86" y="217"/>
                      <a:pt x="79" y="237"/>
                    </a:cubicBezTo>
                    <a:cubicBezTo>
                      <a:pt x="68" y="277"/>
                      <a:pt x="92" y="345"/>
                      <a:pt x="138" y="354"/>
                    </a:cubicBezTo>
                    <a:cubicBezTo>
                      <a:pt x="136" y="360"/>
                      <a:pt x="133" y="364"/>
                      <a:pt x="131" y="369"/>
                    </a:cubicBezTo>
                    <a:cubicBezTo>
                      <a:pt x="125" y="375"/>
                      <a:pt x="93" y="365"/>
                      <a:pt x="88" y="363"/>
                    </a:cubicBezTo>
                    <a:cubicBezTo>
                      <a:pt x="65" y="350"/>
                      <a:pt x="70" y="347"/>
                      <a:pt x="50" y="328"/>
                    </a:cubicBezTo>
                    <a:cubicBezTo>
                      <a:pt x="46" y="330"/>
                      <a:pt x="42" y="332"/>
                      <a:pt x="39" y="335"/>
                    </a:cubicBezTo>
                    <a:cubicBezTo>
                      <a:pt x="0" y="307"/>
                      <a:pt x="37" y="311"/>
                      <a:pt x="37" y="278"/>
                    </a:cubicBezTo>
                    <a:cubicBezTo>
                      <a:pt x="34" y="276"/>
                      <a:pt x="29" y="274"/>
                      <a:pt x="24" y="272"/>
                    </a:cubicBezTo>
                    <a:cubicBezTo>
                      <a:pt x="50" y="236"/>
                      <a:pt x="29" y="211"/>
                      <a:pt x="45" y="181"/>
                    </a:cubicBezTo>
                    <a:cubicBezTo>
                      <a:pt x="58" y="157"/>
                      <a:pt x="32" y="143"/>
                      <a:pt x="66" y="124"/>
                    </a:cubicBezTo>
                    <a:cubicBezTo>
                      <a:pt x="65" y="119"/>
                      <a:pt x="65" y="124"/>
                      <a:pt x="66" y="12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5" name="Freeform 17"/>
              <p:cNvSpPr>
                <a:spLocks/>
              </p:cNvSpPr>
              <p:nvPr/>
            </p:nvSpPr>
            <p:spPr bwMode="auto">
              <a:xfrm>
                <a:off x="1827" y="867"/>
                <a:ext cx="110" cy="142"/>
              </a:xfrm>
              <a:custGeom>
                <a:avLst/>
                <a:gdLst>
                  <a:gd name="T0" fmla="*/ 34 w 177"/>
                  <a:gd name="T1" fmla="*/ 230 h 230"/>
                  <a:gd name="T2" fmla="*/ 20 w 177"/>
                  <a:gd name="T3" fmla="*/ 192 h 230"/>
                  <a:gd name="T4" fmla="*/ 52 w 177"/>
                  <a:gd name="T5" fmla="*/ 166 h 230"/>
                  <a:gd name="T6" fmla="*/ 25 w 177"/>
                  <a:gd name="T7" fmla="*/ 136 h 230"/>
                  <a:gd name="T8" fmla="*/ 42 w 177"/>
                  <a:gd name="T9" fmla="*/ 84 h 230"/>
                  <a:gd name="T10" fmla="*/ 48 w 177"/>
                  <a:gd name="T11" fmla="*/ 65 h 230"/>
                  <a:gd name="T12" fmla="*/ 93 w 177"/>
                  <a:gd name="T13" fmla="*/ 52 h 230"/>
                  <a:gd name="T14" fmla="*/ 83 w 177"/>
                  <a:gd name="T15" fmla="*/ 32 h 230"/>
                  <a:gd name="T16" fmla="*/ 129 w 177"/>
                  <a:gd name="T17" fmla="*/ 21 h 230"/>
                  <a:gd name="T18" fmla="*/ 105 w 177"/>
                  <a:gd name="T19" fmla="*/ 2 h 230"/>
                  <a:gd name="T20" fmla="*/ 130 w 177"/>
                  <a:gd name="T21" fmla="*/ 75 h 230"/>
                  <a:gd name="T22" fmla="*/ 161 w 177"/>
                  <a:gd name="T23" fmla="*/ 85 h 230"/>
                  <a:gd name="T24" fmla="*/ 135 w 177"/>
                  <a:gd name="T25" fmla="*/ 140 h 230"/>
                  <a:gd name="T26" fmla="*/ 134 w 177"/>
                  <a:gd name="T27" fmla="*/ 200 h 230"/>
                  <a:gd name="T28" fmla="*/ 115 w 177"/>
                  <a:gd name="T29" fmla="*/ 186 h 230"/>
                  <a:gd name="T30" fmla="*/ 34 w 177"/>
                  <a:gd name="T31" fmla="*/ 230 h 230"/>
                  <a:gd name="T32" fmla="*/ 34 w 177"/>
                  <a:gd name="T3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7" h="230">
                    <a:moveTo>
                      <a:pt x="34" y="230"/>
                    </a:moveTo>
                    <a:cubicBezTo>
                      <a:pt x="23" y="218"/>
                      <a:pt x="25" y="198"/>
                      <a:pt x="20" y="192"/>
                    </a:cubicBezTo>
                    <a:cubicBezTo>
                      <a:pt x="0" y="169"/>
                      <a:pt x="49" y="167"/>
                      <a:pt x="52" y="166"/>
                    </a:cubicBezTo>
                    <a:cubicBezTo>
                      <a:pt x="58" y="142"/>
                      <a:pt x="36" y="143"/>
                      <a:pt x="25" y="136"/>
                    </a:cubicBezTo>
                    <a:cubicBezTo>
                      <a:pt x="31" y="118"/>
                      <a:pt x="37" y="101"/>
                      <a:pt x="42" y="84"/>
                    </a:cubicBezTo>
                    <a:cubicBezTo>
                      <a:pt x="85" y="101"/>
                      <a:pt x="80" y="87"/>
                      <a:pt x="48" y="65"/>
                    </a:cubicBezTo>
                    <a:cubicBezTo>
                      <a:pt x="56" y="62"/>
                      <a:pt x="92" y="56"/>
                      <a:pt x="93" y="52"/>
                    </a:cubicBezTo>
                    <a:cubicBezTo>
                      <a:pt x="90" y="45"/>
                      <a:pt x="87" y="39"/>
                      <a:pt x="83" y="32"/>
                    </a:cubicBezTo>
                    <a:cubicBezTo>
                      <a:pt x="97" y="29"/>
                      <a:pt x="111" y="25"/>
                      <a:pt x="129" y="21"/>
                    </a:cubicBezTo>
                    <a:cubicBezTo>
                      <a:pt x="119" y="13"/>
                      <a:pt x="113" y="8"/>
                      <a:pt x="105" y="2"/>
                    </a:cubicBezTo>
                    <a:cubicBezTo>
                      <a:pt x="151" y="0"/>
                      <a:pt x="130" y="46"/>
                      <a:pt x="130" y="75"/>
                    </a:cubicBezTo>
                    <a:cubicBezTo>
                      <a:pt x="140" y="78"/>
                      <a:pt x="150" y="81"/>
                      <a:pt x="161" y="85"/>
                    </a:cubicBezTo>
                    <a:cubicBezTo>
                      <a:pt x="155" y="105"/>
                      <a:pt x="157" y="127"/>
                      <a:pt x="135" y="140"/>
                    </a:cubicBezTo>
                    <a:cubicBezTo>
                      <a:pt x="177" y="149"/>
                      <a:pt x="135" y="185"/>
                      <a:pt x="134" y="200"/>
                    </a:cubicBezTo>
                    <a:cubicBezTo>
                      <a:pt x="126" y="194"/>
                      <a:pt x="121" y="190"/>
                      <a:pt x="115" y="186"/>
                    </a:cubicBezTo>
                    <a:cubicBezTo>
                      <a:pt x="80" y="209"/>
                      <a:pt x="82" y="228"/>
                      <a:pt x="34" y="230"/>
                    </a:cubicBezTo>
                    <a:cubicBezTo>
                      <a:pt x="33" y="229"/>
                      <a:pt x="43" y="230"/>
                      <a:pt x="34" y="23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6" name="Freeform 18"/>
              <p:cNvSpPr>
                <a:spLocks/>
              </p:cNvSpPr>
              <p:nvPr/>
            </p:nvSpPr>
            <p:spPr bwMode="auto">
              <a:xfrm>
                <a:off x="1380" y="1060"/>
                <a:ext cx="131" cy="103"/>
              </a:xfrm>
              <a:custGeom>
                <a:avLst/>
                <a:gdLst>
                  <a:gd name="T0" fmla="*/ 211 w 211"/>
                  <a:gd name="T1" fmla="*/ 74 h 166"/>
                  <a:gd name="T2" fmla="*/ 90 w 211"/>
                  <a:gd name="T3" fmla="*/ 129 h 166"/>
                  <a:gd name="T4" fmla="*/ 59 w 211"/>
                  <a:gd name="T5" fmla="*/ 160 h 166"/>
                  <a:gd name="T6" fmla="*/ 43 w 211"/>
                  <a:gd name="T7" fmla="*/ 150 h 166"/>
                  <a:gd name="T8" fmla="*/ 11 w 211"/>
                  <a:gd name="T9" fmla="*/ 166 h 166"/>
                  <a:gd name="T10" fmla="*/ 42 w 211"/>
                  <a:gd name="T11" fmla="*/ 79 h 166"/>
                  <a:gd name="T12" fmla="*/ 72 w 211"/>
                  <a:gd name="T13" fmla="*/ 46 h 166"/>
                  <a:gd name="T14" fmla="*/ 91 w 211"/>
                  <a:gd name="T15" fmla="*/ 0 h 166"/>
                  <a:gd name="T16" fmla="*/ 211 w 211"/>
                  <a:gd name="T17" fmla="*/ 74 h 166"/>
                  <a:gd name="T18" fmla="*/ 211 w 211"/>
                  <a:gd name="T19" fmla="*/ 7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66">
                    <a:moveTo>
                      <a:pt x="211" y="74"/>
                    </a:moveTo>
                    <a:cubicBezTo>
                      <a:pt x="193" y="100"/>
                      <a:pt x="119" y="110"/>
                      <a:pt x="90" y="129"/>
                    </a:cubicBezTo>
                    <a:cubicBezTo>
                      <a:pt x="77" y="137"/>
                      <a:pt x="71" y="153"/>
                      <a:pt x="59" y="160"/>
                    </a:cubicBezTo>
                    <a:cubicBezTo>
                      <a:pt x="52" y="160"/>
                      <a:pt x="46" y="157"/>
                      <a:pt x="43" y="150"/>
                    </a:cubicBezTo>
                    <a:cubicBezTo>
                      <a:pt x="32" y="155"/>
                      <a:pt x="22" y="161"/>
                      <a:pt x="11" y="166"/>
                    </a:cubicBezTo>
                    <a:cubicBezTo>
                      <a:pt x="7" y="123"/>
                      <a:pt x="0" y="104"/>
                      <a:pt x="42" y="79"/>
                    </a:cubicBezTo>
                    <a:cubicBezTo>
                      <a:pt x="55" y="71"/>
                      <a:pt x="56" y="58"/>
                      <a:pt x="72" y="46"/>
                    </a:cubicBezTo>
                    <a:cubicBezTo>
                      <a:pt x="87" y="34"/>
                      <a:pt x="100" y="22"/>
                      <a:pt x="91" y="0"/>
                    </a:cubicBezTo>
                    <a:cubicBezTo>
                      <a:pt x="148" y="0"/>
                      <a:pt x="199" y="14"/>
                      <a:pt x="211" y="74"/>
                    </a:cubicBezTo>
                    <a:cubicBezTo>
                      <a:pt x="204" y="83"/>
                      <a:pt x="209" y="64"/>
                      <a:pt x="211" y="7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8" name="Freeform 19"/>
              <p:cNvSpPr>
                <a:spLocks/>
              </p:cNvSpPr>
              <p:nvPr/>
            </p:nvSpPr>
            <p:spPr bwMode="auto">
              <a:xfrm>
                <a:off x="3991" y="2486"/>
                <a:ext cx="161" cy="166"/>
              </a:xfrm>
              <a:custGeom>
                <a:avLst/>
                <a:gdLst>
                  <a:gd name="T0" fmla="*/ 0 w 259"/>
                  <a:gd name="T1" fmla="*/ 0 h 267"/>
                  <a:gd name="T2" fmla="*/ 55 w 259"/>
                  <a:gd name="T3" fmla="*/ 16 h 267"/>
                  <a:gd name="T4" fmla="*/ 84 w 259"/>
                  <a:gd name="T5" fmla="*/ 44 h 267"/>
                  <a:gd name="T6" fmla="*/ 175 w 259"/>
                  <a:gd name="T7" fmla="*/ 125 h 267"/>
                  <a:gd name="T8" fmla="*/ 193 w 259"/>
                  <a:gd name="T9" fmla="*/ 128 h 267"/>
                  <a:gd name="T10" fmla="*/ 185 w 259"/>
                  <a:gd name="T11" fmla="*/ 153 h 267"/>
                  <a:gd name="T12" fmla="*/ 232 w 259"/>
                  <a:gd name="T13" fmla="*/ 256 h 267"/>
                  <a:gd name="T14" fmla="*/ 208 w 259"/>
                  <a:gd name="T15" fmla="*/ 263 h 267"/>
                  <a:gd name="T16" fmla="*/ 119 w 259"/>
                  <a:gd name="T17" fmla="*/ 158 h 267"/>
                  <a:gd name="T18" fmla="*/ 58 w 259"/>
                  <a:gd name="T19" fmla="*/ 68 h 267"/>
                  <a:gd name="T20" fmla="*/ 0 w 259"/>
                  <a:gd name="T21" fmla="*/ 0 h 267"/>
                  <a:gd name="T22" fmla="*/ 0 w 259"/>
                  <a:gd name="T23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9" h="267">
                    <a:moveTo>
                      <a:pt x="0" y="0"/>
                    </a:moveTo>
                    <a:cubicBezTo>
                      <a:pt x="13" y="4"/>
                      <a:pt x="45" y="9"/>
                      <a:pt x="55" y="16"/>
                    </a:cubicBezTo>
                    <a:cubicBezTo>
                      <a:pt x="70" y="27"/>
                      <a:pt x="66" y="35"/>
                      <a:pt x="84" y="44"/>
                    </a:cubicBezTo>
                    <a:cubicBezTo>
                      <a:pt x="107" y="56"/>
                      <a:pt x="173" y="104"/>
                      <a:pt x="175" y="125"/>
                    </a:cubicBezTo>
                    <a:cubicBezTo>
                      <a:pt x="181" y="126"/>
                      <a:pt x="186" y="127"/>
                      <a:pt x="193" y="128"/>
                    </a:cubicBezTo>
                    <a:cubicBezTo>
                      <a:pt x="190" y="136"/>
                      <a:pt x="188" y="144"/>
                      <a:pt x="185" y="153"/>
                    </a:cubicBezTo>
                    <a:cubicBezTo>
                      <a:pt x="222" y="169"/>
                      <a:pt x="259" y="213"/>
                      <a:pt x="232" y="256"/>
                    </a:cubicBezTo>
                    <a:cubicBezTo>
                      <a:pt x="224" y="267"/>
                      <a:pt x="216" y="255"/>
                      <a:pt x="208" y="263"/>
                    </a:cubicBezTo>
                    <a:cubicBezTo>
                      <a:pt x="166" y="234"/>
                      <a:pt x="144" y="200"/>
                      <a:pt x="119" y="158"/>
                    </a:cubicBezTo>
                    <a:cubicBezTo>
                      <a:pt x="101" y="127"/>
                      <a:pt x="81" y="96"/>
                      <a:pt x="58" y="68"/>
                    </a:cubicBezTo>
                    <a:cubicBezTo>
                      <a:pt x="37" y="44"/>
                      <a:pt x="10" y="31"/>
                      <a:pt x="0" y="0"/>
                    </a:cubicBezTo>
                    <a:cubicBezTo>
                      <a:pt x="7" y="2"/>
                      <a:pt x="6" y="18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9" name="Freeform 20"/>
              <p:cNvSpPr>
                <a:spLocks/>
              </p:cNvSpPr>
              <p:nvPr/>
            </p:nvSpPr>
            <p:spPr bwMode="auto">
              <a:xfrm>
                <a:off x="2601" y="1653"/>
                <a:ext cx="108" cy="156"/>
              </a:xfrm>
              <a:custGeom>
                <a:avLst/>
                <a:gdLst>
                  <a:gd name="T0" fmla="*/ 29 w 174"/>
                  <a:gd name="T1" fmla="*/ 251 h 251"/>
                  <a:gd name="T2" fmla="*/ 73 w 174"/>
                  <a:gd name="T3" fmla="*/ 227 h 251"/>
                  <a:gd name="T4" fmla="*/ 25 w 174"/>
                  <a:gd name="T5" fmla="*/ 206 h 251"/>
                  <a:gd name="T6" fmla="*/ 43 w 174"/>
                  <a:gd name="T7" fmla="*/ 162 h 251"/>
                  <a:gd name="T8" fmla="*/ 65 w 174"/>
                  <a:gd name="T9" fmla="*/ 162 h 251"/>
                  <a:gd name="T10" fmla="*/ 74 w 174"/>
                  <a:gd name="T11" fmla="*/ 136 h 251"/>
                  <a:gd name="T12" fmla="*/ 55 w 174"/>
                  <a:gd name="T13" fmla="*/ 123 h 251"/>
                  <a:gd name="T14" fmla="*/ 63 w 174"/>
                  <a:gd name="T15" fmla="*/ 108 h 251"/>
                  <a:gd name="T16" fmla="*/ 29 w 174"/>
                  <a:gd name="T17" fmla="*/ 113 h 251"/>
                  <a:gd name="T18" fmla="*/ 39 w 174"/>
                  <a:gd name="T19" fmla="*/ 87 h 251"/>
                  <a:gd name="T20" fmla="*/ 20 w 174"/>
                  <a:gd name="T21" fmla="*/ 94 h 251"/>
                  <a:gd name="T22" fmla="*/ 20 w 174"/>
                  <a:gd name="T23" fmla="*/ 69 h 251"/>
                  <a:gd name="T24" fmla="*/ 6 w 174"/>
                  <a:gd name="T25" fmla="*/ 62 h 251"/>
                  <a:gd name="T26" fmla="*/ 14 w 174"/>
                  <a:gd name="T27" fmla="*/ 46 h 251"/>
                  <a:gd name="T28" fmla="*/ 0 w 174"/>
                  <a:gd name="T29" fmla="*/ 30 h 251"/>
                  <a:gd name="T30" fmla="*/ 31 w 174"/>
                  <a:gd name="T31" fmla="*/ 0 h 251"/>
                  <a:gd name="T32" fmla="*/ 62 w 174"/>
                  <a:gd name="T33" fmla="*/ 0 h 251"/>
                  <a:gd name="T34" fmla="*/ 50 w 174"/>
                  <a:gd name="T35" fmla="*/ 28 h 251"/>
                  <a:gd name="T36" fmla="*/ 85 w 174"/>
                  <a:gd name="T37" fmla="*/ 24 h 251"/>
                  <a:gd name="T38" fmla="*/ 65 w 174"/>
                  <a:gd name="T39" fmla="*/ 72 h 251"/>
                  <a:gd name="T40" fmla="*/ 126 w 174"/>
                  <a:gd name="T41" fmla="*/ 175 h 251"/>
                  <a:gd name="T42" fmla="*/ 161 w 174"/>
                  <a:gd name="T43" fmla="*/ 188 h 251"/>
                  <a:gd name="T44" fmla="*/ 145 w 174"/>
                  <a:gd name="T45" fmla="*/ 212 h 251"/>
                  <a:gd name="T46" fmla="*/ 161 w 174"/>
                  <a:gd name="T47" fmla="*/ 221 h 251"/>
                  <a:gd name="T48" fmla="*/ 29 w 174"/>
                  <a:gd name="T49" fmla="*/ 251 h 251"/>
                  <a:gd name="T50" fmla="*/ 29 w 174"/>
                  <a:gd name="T51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251">
                    <a:moveTo>
                      <a:pt x="29" y="251"/>
                    </a:moveTo>
                    <a:cubicBezTo>
                      <a:pt x="45" y="229"/>
                      <a:pt x="46" y="227"/>
                      <a:pt x="73" y="227"/>
                    </a:cubicBezTo>
                    <a:cubicBezTo>
                      <a:pt x="72" y="208"/>
                      <a:pt x="36" y="215"/>
                      <a:pt x="25" y="206"/>
                    </a:cubicBezTo>
                    <a:cubicBezTo>
                      <a:pt x="51" y="191"/>
                      <a:pt x="51" y="190"/>
                      <a:pt x="43" y="162"/>
                    </a:cubicBezTo>
                    <a:cubicBezTo>
                      <a:pt x="50" y="162"/>
                      <a:pt x="57" y="162"/>
                      <a:pt x="65" y="162"/>
                    </a:cubicBezTo>
                    <a:cubicBezTo>
                      <a:pt x="64" y="152"/>
                      <a:pt x="67" y="143"/>
                      <a:pt x="74" y="136"/>
                    </a:cubicBezTo>
                    <a:cubicBezTo>
                      <a:pt x="66" y="131"/>
                      <a:pt x="60" y="127"/>
                      <a:pt x="55" y="123"/>
                    </a:cubicBezTo>
                    <a:cubicBezTo>
                      <a:pt x="58" y="118"/>
                      <a:pt x="60" y="114"/>
                      <a:pt x="63" y="108"/>
                    </a:cubicBezTo>
                    <a:cubicBezTo>
                      <a:pt x="52" y="113"/>
                      <a:pt x="41" y="114"/>
                      <a:pt x="29" y="113"/>
                    </a:cubicBezTo>
                    <a:cubicBezTo>
                      <a:pt x="33" y="104"/>
                      <a:pt x="35" y="98"/>
                      <a:pt x="39" y="87"/>
                    </a:cubicBezTo>
                    <a:cubicBezTo>
                      <a:pt x="30" y="90"/>
                      <a:pt x="25" y="92"/>
                      <a:pt x="20" y="94"/>
                    </a:cubicBezTo>
                    <a:cubicBezTo>
                      <a:pt x="20" y="86"/>
                      <a:pt x="20" y="77"/>
                      <a:pt x="20" y="69"/>
                    </a:cubicBezTo>
                    <a:cubicBezTo>
                      <a:pt x="15" y="66"/>
                      <a:pt x="11" y="64"/>
                      <a:pt x="6" y="62"/>
                    </a:cubicBezTo>
                    <a:cubicBezTo>
                      <a:pt x="8" y="57"/>
                      <a:pt x="11" y="52"/>
                      <a:pt x="14" y="46"/>
                    </a:cubicBezTo>
                    <a:cubicBezTo>
                      <a:pt x="10" y="41"/>
                      <a:pt x="5" y="37"/>
                      <a:pt x="0" y="30"/>
                    </a:cubicBezTo>
                    <a:cubicBezTo>
                      <a:pt x="23" y="29"/>
                      <a:pt x="21" y="20"/>
                      <a:pt x="31" y="0"/>
                    </a:cubicBezTo>
                    <a:cubicBezTo>
                      <a:pt x="42" y="0"/>
                      <a:pt x="50" y="0"/>
                      <a:pt x="62" y="0"/>
                    </a:cubicBezTo>
                    <a:cubicBezTo>
                      <a:pt x="55" y="10"/>
                      <a:pt x="43" y="15"/>
                      <a:pt x="50" y="28"/>
                    </a:cubicBezTo>
                    <a:cubicBezTo>
                      <a:pt x="60" y="22"/>
                      <a:pt x="71" y="23"/>
                      <a:pt x="85" y="24"/>
                    </a:cubicBezTo>
                    <a:cubicBezTo>
                      <a:pt x="79" y="41"/>
                      <a:pt x="77" y="58"/>
                      <a:pt x="65" y="72"/>
                    </a:cubicBezTo>
                    <a:cubicBezTo>
                      <a:pt x="89" y="89"/>
                      <a:pt x="138" y="143"/>
                      <a:pt x="126" y="175"/>
                    </a:cubicBezTo>
                    <a:cubicBezTo>
                      <a:pt x="135" y="171"/>
                      <a:pt x="174" y="160"/>
                      <a:pt x="161" y="188"/>
                    </a:cubicBezTo>
                    <a:cubicBezTo>
                      <a:pt x="157" y="197"/>
                      <a:pt x="151" y="204"/>
                      <a:pt x="145" y="212"/>
                    </a:cubicBezTo>
                    <a:cubicBezTo>
                      <a:pt x="149" y="214"/>
                      <a:pt x="153" y="216"/>
                      <a:pt x="161" y="221"/>
                    </a:cubicBezTo>
                    <a:cubicBezTo>
                      <a:pt x="125" y="240"/>
                      <a:pt x="65" y="248"/>
                      <a:pt x="29" y="251"/>
                    </a:cubicBezTo>
                    <a:cubicBezTo>
                      <a:pt x="35" y="243"/>
                      <a:pt x="41" y="250"/>
                      <a:pt x="29" y="25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0" name="Freeform 21"/>
              <p:cNvSpPr>
                <a:spLocks/>
              </p:cNvSpPr>
              <p:nvPr/>
            </p:nvSpPr>
            <p:spPr bwMode="auto">
              <a:xfrm>
                <a:off x="1756" y="1037"/>
                <a:ext cx="145" cy="123"/>
              </a:xfrm>
              <a:custGeom>
                <a:avLst/>
                <a:gdLst>
                  <a:gd name="T0" fmla="*/ 234 w 234"/>
                  <a:gd name="T1" fmla="*/ 158 h 198"/>
                  <a:gd name="T2" fmla="*/ 209 w 234"/>
                  <a:gd name="T3" fmla="*/ 190 h 198"/>
                  <a:gd name="T4" fmla="*/ 163 w 234"/>
                  <a:gd name="T5" fmla="*/ 196 h 198"/>
                  <a:gd name="T6" fmla="*/ 160 w 234"/>
                  <a:gd name="T7" fmla="*/ 178 h 198"/>
                  <a:gd name="T8" fmla="*/ 77 w 234"/>
                  <a:gd name="T9" fmla="*/ 155 h 198"/>
                  <a:gd name="T10" fmla="*/ 54 w 234"/>
                  <a:gd name="T11" fmla="*/ 55 h 198"/>
                  <a:gd name="T12" fmla="*/ 21 w 234"/>
                  <a:gd name="T13" fmla="*/ 0 h 198"/>
                  <a:gd name="T14" fmla="*/ 98 w 234"/>
                  <a:gd name="T15" fmla="*/ 41 h 198"/>
                  <a:gd name="T16" fmla="*/ 104 w 234"/>
                  <a:gd name="T17" fmla="*/ 74 h 198"/>
                  <a:gd name="T18" fmla="*/ 65 w 234"/>
                  <a:gd name="T19" fmla="*/ 87 h 198"/>
                  <a:gd name="T20" fmla="*/ 90 w 234"/>
                  <a:gd name="T21" fmla="*/ 89 h 198"/>
                  <a:gd name="T22" fmla="*/ 90 w 234"/>
                  <a:gd name="T23" fmla="*/ 111 h 198"/>
                  <a:gd name="T24" fmla="*/ 171 w 234"/>
                  <a:gd name="T25" fmla="*/ 123 h 198"/>
                  <a:gd name="T26" fmla="*/ 234 w 234"/>
                  <a:gd name="T27" fmla="*/ 158 h 198"/>
                  <a:gd name="T28" fmla="*/ 234 w 234"/>
                  <a:gd name="T29" fmla="*/ 15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4" h="198">
                    <a:moveTo>
                      <a:pt x="234" y="158"/>
                    </a:moveTo>
                    <a:cubicBezTo>
                      <a:pt x="220" y="166"/>
                      <a:pt x="224" y="183"/>
                      <a:pt x="209" y="190"/>
                    </a:cubicBezTo>
                    <a:cubicBezTo>
                      <a:pt x="193" y="198"/>
                      <a:pt x="180" y="196"/>
                      <a:pt x="163" y="196"/>
                    </a:cubicBezTo>
                    <a:cubicBezTo>
                      <a:pt x="162" y="190"/>
                      <a:pt x="161" y="185"/>
                      <a:pt x="160" y="178"/>
                    </a:cubicBezTo>
                    <a:cubicBezTo>
                      <a:pt x="146" y="191"/>
                      <a:pt x="64" y="190"/>
                      <a:pt x="77" y="155"/>
                    </a:cubicBezTo>
                    <a:cubicBezTo>
                      <a:pt x="1" y="159"/>
                      <a:pt x="54" y="103"/>
                      <a:pt x="54" y="55"/>
                    </a:cubicBezTo>
                    <a:cubicBezTo>
                      <a:pt x="37" y="52"/>
                      <a:pt x="0" y="19"/>
                      <a:pt x="21" y="0"/>
                    </a:cubicBezTo>
                    <a:cubicBezTo>
                      <a:pt x="64" y="0"/>
                      <a:pt x="52" y="41"/>
                      <a:pt x="98" y="41"/>
                    </a:cubicBezTo>
                    <a:cubicBezTo>
                      <a:pt x="88" y="53"/>
                      <a:pt x="90" y="64"/>
                      <a:pt x="104" y="74"/>
                    </a:cubicBezTo>
                    <a:cubicBezTo>
                      <a:pt x="80" y="76"/>
                      <a:pt x="79" y="76"/>
                      <a:pt x="65" y="87"/>
                    </a:cubicBezTo>
                    <a:cubicBezTo>
                      <a:pt x="73" y="89"/>
                      <a:pt x="81" y="90"/>
                      <a:pt x="90" y="89"/>
                    </a:cubicBezTo>
                    <a:cubicBezTo>
                      <a:pt x="90" y="97"/>
                      <a:pt x="90" y="104"/>
                      <a:pt x="90" y="111"/>
                    </a:cubicBezTo>
                    <a:cubicBezTo>
                      <a:pt x="119" y="109"/>
                      <a:pt x="137" y="144"/>
                      <a:pt x="171" y="123"/>
                    </a:cubicBezTo>
                    <a:cubicBezTo>
                      <a:pt x="191" y="111"/>
                      <a:pt x="222" y="143"/>
                      <a:pt x="234" y="158"/>
                    </a:cubicBezTo>
                    <a:cubicBezTo>
                      <a:pt x="225" y="163"/>
                      <a:pt x="226" y="149"/>
                      <a:pt x="234" y="15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1" name="Freeform 22"/>
              <p:cNvSpPr>
                <a:spLocks/>
              </p:cNvSpPr>
              <p:nvPr/>
            </p:nvSpPr>
            <p:spPr bwMode="auto">
              <a:xfrm>
                <a:off x="4429" y="1880"/>
                <a:ext cx="134" cy="159"/>
              </a:xfrm>
              <a:custGeom>
                <a:avLst/>
                <a:gdLst>
                  <a:gd name="T0" fmla="*/ 0 w 216"/>
                  <a:gd name="T1" fmla="*/ 244 h 255"/>
                  <a:gd name="T2" fmla="*/ 62 w 216"/>
                  <a:gd name="T3" fmla="*/ 193 h 255"/>
                  <a:gd name="T4" fmla="*/ 104 w 216"/>
                  <a:gd name="T5" fmla="*/ 148 h 255"/>
                  <a:gd name="T6" fmla="*/ 146 w 216"/>
                  <a:gd name="T7" fmla="*/ 110 h 255"/>
                  <a:gd name="T8" fmla="*/ 160 w 216"/>
                  <a:gd name="T9" fmla="*/ 0 h 255"/>
                  <a:gd name="T10" fmla="*/ 193 w 216"/>
                  <a:gd name="T11" fmla="*/ 93 h 255"/>
                  <a:gd name="T12" fmla="*/ 188 w 216"/>
                  <a:gd name="T13" fmla="*/ 201 h 255"/>
                  <a:gd name="T14" fmla="*/ 184 w 216"/>
                  <a:gd name="T15" fmla="*/ 180 h 255"/>
                  <a:gd name="T16" fmla="*/ 166 w 216"/>
                  <a:gd name="T17" fmla="*/ 215 h 255"/>
                  <a:gd name="T18" fmla="*/ 161 w 216"/>
                  <a:gd name="T19" fmla="*/ 202 h 255"/>
                  <a:gd name="T20" fmla="*/ 117 w 216"/>
                  <a:gd name="T21" fmla="*/ 214 h 255"/>
                  <a:gd name="T22" fmla="*/ 106 w 216"/>
                  <a:gd name="T23" fmla="*/ 255 h 255"/>
                  <a:gd name="T24" fmla="*/ 90 w 216"/>
                  <a:gd name="T25" fmla="*/ 219 h 255"/>
                  <a:gd name="T26" fmla="*/ 0 w 216"/>
                  <a:gd name="T27" fmla="*/ 244 h 255"/>
                  <a:gd name="T28" fmla="*/ 0 w 216"/>
                  <a:gd name="T29" fmla="*/ 244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6" h="255">
                    <a:moveTo>
                      <a:pt x="0" y="244"/>
                    </a:moveTo>
                    <a:cubicBezTo>
                      <a:pt x="20" y="214"/>
                      <a:pt x="32" y="207"/>
                      <a:pt x="62" y="193"/>
                    </a:cubicBezTo>
                    <a:cubicBezTo>
                      <a:pt x="94" y="178"/>
                      <a:pt x="94" y="199"/>
                      <a:pt x="104" y="148"/>
                    </a:cubicBezTo>
                    <a:cubicBezTo>
                      <a:pt x="133" y="155"/>
                      <a:pt x="138" y="135"/>
                      <a:pt x="146" y="110"/>
                    </a:cubicBezTo>
                    <a:cubicBezTo>
                      <a:pt x="160" y="71"/>
                      <a:pt x="132" y="28"/>
                      <a:pt x="160" y="0"/>
                    </a:cubicBezTo>
                    <a:cubicBezTo>
                      <a:pt x="168" y="13"/>
                      <a:pt x="216" y="82"/>
                      <a:pt x="193" y="93"/>
                    </a:cubicBezTo>
                    <a:cubicBezTo>
                      <a:pt x="168" y="106"/>
                      <a:pt x="211" y="176"/>
                      <a:pt x="188" y="201"/>
                    </a:cubicBezTo>
                    <a:cubicBezTo>
                      <a:pt x="187" y="195"/>
                      <a:pt x="186" y="188"/>
                      <a:pt x="184" y="180"/>
                    </a:cubicBezTo>
                    <a:cubicBezTo>
                      <a:pt x="170" y="188"/>
                      <a:pt x="170" y="200"/>
                      <a:pt x="166" y="215"/>
                    </a:cubicBezTo>
                    <a:cubicBezTo>
                      <a:pt x="164" y="209"/>
                      <a:pt x="163" y="206"/>
                      <a:pt x="161" y="202"/>
                    </a:cubicBezTo>
                    <a:cubicBezTo>
                      <a:pt x="148" y="210"/>
                      <a:pt x="123" y="209"/>
                      <a:pt x="117" y="214"/>
                    </a:cubicBezTo>
                    <a:cubicBezTo>
                      <a:pt x="127" y="231"/>
                      <a:pt x="109" y="240"/>
                      <a:pt x="106" y="255"/>
                    </a:cubicBezTo>
                    <a:cubicBezTo>
                      <a:pt x="84" y="250"/>
                      <a:pt x="94" y="232"/>
                      <a:pt x="90" y="219"/>
                    </a:cubicBezTo>
                    <a:cubicBezTo>
                      <a:pt x="81" y="218"/>
                      <a:pt x="3" y="236"/>
                      <a:pt x="0" y="244"/>
                    </a:cubicBezTo>
                    <a:cubicBezTo>
                      <a:pt x="4" y="238"/>
                      <a:pt x="4" y="233"/>
                      <a:pt x="0" y="2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2" name="Freeform 23"/>
              <p:cNvSpPr>
                <a:spLocks/>
              </p:cNvSpPr>
              <p:nvPr/>
            </p:nvSpPr>
            <p:spPr bwMode="auto">
              <a:xfrm>
                <a:off x="1529" y="997"/>
                <a:ext cx="130" cy="97"/>
              </a:xfrm>
              <a:custGeom>
                <a:avLst/>
                <a:gdLst>
                  <a:gd name="T0" fmla="*/ 98 w 209"/>
                  <a:gd name="T1" fmla="*/ 14 h 156"/>
                  <a:gd name="T2" fmla="*/ 92 w 209"/>
                  <a:gd name="T3" fmla="*/ 28 h 156"/>
                  <a:gd name="T4" fmla="*/ 107 w 209"/>
                  <a:gd name="T5" fmla="*/ 29 h 156"/>
                  <a:gd name="T6" fmla="*/ 110 w 209"/>
                  <a:gd name="T7" fmla="*/ 86 h 156"/>
                  <a:gd name="T8" fmla="*/ 147 w 209"/>
                  <a:gd name="T9" fmla="*/ 75 h 156"/>
                  <a:gd name="T10" fmla="*/ 190 w 209"/>
                  <a:gd name="T11" fmla="*/ 12 h 156"/>
                  <a:gd name="T12" fmla="*/ 186 w 209"/>
                  <a:gd name="T13" fmla="*/ 94 h 156"/>
                  <a:gd name="T14" fmla="*/ 209 w 209"/>
                  <a:gd name="T15" fmla="*/ 72 h 156"/>
                  <a:gd name="T16" fmla="*/ 102 w 209"/>
                  <a:gd name="T17" fmla="*/ 130 h 156"/>
                  <a:gd name="T18" fmla="*/ 32 w 209"/>
                  <a:gd name="T19" fmla="*/ 112 h 156"/>
                  <a:gd name="T20" fmla="*/ 98 w 209"/>
                  <a:gd name="T21" fmla="*/ 112 h 156"/>
                  <a:gd name="T22" fmla="*/ 53 w 209"/>
                  <a:gd name="T23" fmla="*/ 88 h 156"/>
                  <a:gd name="T24" fmla="*/ 38 w 209"/>
                  <a:gd name="T25" fmla="*/ 102 h 156"/>
                  <a:gd name="T26" fmla="*/ 0 w 209"/>
                  <a:gd name="T27" fmla="*/ 79 h 156"/>
                  <a:gd name="T28" fmla="*/ 45 w 209"/>
                  <a:gd name="T29" fmla="*/ 62 h 156"/>
                  <a:gd name="T30" fmla="*/ 27 w 209"/>
                  <a:gd name="T31" fmla="*/ 49 h 156"/>
                  <a:gd name="T32" fmla="*/ 49 w 209"/>
                  <a:gd name="T33" fmla="*/ 38 h 156"/>
                  <a:gd name="T34" fmla="*/ 98 w 209"/>
                  <a:gd name="T35" fmla="*/ 14 h 156"/>
                  <a:gd name="T36" fmla="*/ 98 w 209"/>
                  <a:gd name="T37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9" h="156">
                    <a:moveTo>
                      <a:pt x="98" y="14"/>
                    </a:moveTo>
                    <a:cubicBezTo>
                      <a:pt x="96" y="19"/>
                      <a:pt x="94" y="23"/>
                      <a:pt x="92" y="28"/>
                    </a:cubicBezTo>
                    <a:cubicBezTo>
                      <a:pt x="97" y="28"/>
                      <a:pt x="102" y="29"/>
                      <a:pt x="107" y="29"/>
                    </a:cubicBezTo>
                    <a:cubicBezTo>
                      <a:pt x="111" y="52"/>
                      <a:pt x="114" y="64"/>
                      <a:pt x="110" y="86"/>
                    </a:cubicBezTo>
                    <a:cubicBezTo>
                      <a:pt x="118" y="91"/>
                      <a:pt x="163" y="98"/>
                      <a:pt x="147" y="75"/>
                    </a:cubicBezTo>
                    <a:cubicBezTo>
                      <a:pt x="137" y="61"/>
                      <a:pt x="176" y="22"/>
                      <a:pt x="190" y="12"/>
                    </a:cubicBezTo>
                    <a:cubicBezTo>
                      <a:pt x="174" y="45"/>
                      <a:pt x="193" y="67"/>
                      <a:pt x="186" y="94"/>
                    </a:cubicBezTo>
                    <a:cubicBezTo>
                      <a:pt x="196" y="85"/>
                      <a:pt x="201" y="80"/>
                      <a:pt x="209" y="72"/>
                    </a:cubicBezTo>
                    <a:cubicBezTo>
                      <a:pt x="209" y="145"/>
                      <a:pt x="149" y="118"/>
                      <a:pt x="102" y="130"/>
                    </a:cubicBezTo>
                    <a:cubicBezTo>
                      <a:pt x="78" y="137"/>
                      <a:pt x="30" y="156"/>
                      <a:pt x="32" y="112"/>
                    </a:cubicBezTo>
                    <a:cubicBezTo>
                      <a:pt x="53" y="112"/>
                      <a:pt x="75" y="112"/>
                      <a:pt x="98" y="112"/>
                    </a:cubicBezTo>
                    <a:cubicBezTo>
                      <a:pt x="85" y="88"/>
                      <a:pt x="62" y="112"/>
                      <a:pt x="53" y="88"/>
                    </a:cubicBezTo>
                    <a:cubicBezTo>
                      <a:pt x="48" y="93"/>
                      <a:pt x="44" y="97"/>
                      <a:pt x="38" y="102"/>
                    </a:cubicBezTo>
                    <a:cubicBezTo>
                      <a:pt x="25" y="94"/>
                      <a:pt x="13" y="87"/>
                      <a:pt x="0" y="79"/>
                    </a:cubicBezTo>
                    <a:cubicBezTo>
                      <a:pt x="9" y="56"/>
                      <a:pt x="28" y="68"/>
                      <a:pt x="45" y="62"/>
                    </a:cubicBezTo>
                    <a:cubicBezTo>
                      <a:pt x="38" y="57"/>
                      <a:pt x="33" y="53"/>
                      <a:pt x="27" y="49"/>
                    </a:cubicBezTo>
                    <a:cubicBezTo>
                      <a:pt x="29" y="38"/>
                      <a:pt x="41" y="42"/>
                      <a:pt x="49" y="38"/>
                    </a:cubicBezTo>
                    <a:cubicBezTo>
                      <a:pt x="41" y="20"/>
                      <a:pt x="85" y="5"/>
                      <a:pt x="98" y="14"/>
                    </a:cubicBezTo>
                    <a:cubicBezTo>
                      <a:pt x="96" y="19"/>
                      <a:pt x="78" y="0"/>
                      <a:pt x="98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3" name="Freeform 24"/>
              <p:cNvSpPr>
                <a:spLocks/>
              </p:cNvSpPr>
              <p:nvPr/>
            </p:nvSpPr>
            <p:spPr bwMode="auto">
              <a:xfrm>
                <a:off x="2767" y="1052"/>
                <a:ext cx="99" cy="128"/>
              </a:xfrm>
              <a:custGeom>
                <a:avLst/>
                <a:gdLst>
                  <a:gd name="T0" fmla="*/ 60 w 159"/>
                  <a:gd name="T1" fmla="*/ 151 h 206"/>
                  <a:gd name="T2" fmla="*/ 83 w 159"/>
                  <a:gd name="T3" fmla="*/ 149 h 206"/>
                  <a:gd name="T4" fmla="*/ 83 w 159"/>
                  <a:gd name="T5" fmla="*/ 131 h 206"/>
                  <a:gd name="T6" fmla="*/ 57 w 159"/>
                  <a:gd name="T7" fmla="*/ 137 h 206"/>
                  <a:gd name="T8" fmla="*/ 57 w 159"/>
                  <a:gd name="T9" fmla="*/ 122 h 206"/>
                  <a:gd name="T10" fmla="*/ 97 w 159"/>
                  <a:gd name="T11" fmla="*/ 97 h 206"/>
                  <a:gd name="T12" fmla="*/ 50 w 159"/>
                  <a:gd name="T13" fmla="*/ 115 h 206"/>
                  <a:gd name="T14" fmla="*/ 19 w 159"/>
                  <a:gd name="T15" fmla="*/ 47 h 206"/>
                  <a:gd name="T16" fmla="*/ 11 w 159"/>
                  <a:gd name="T17" fmla="*/ 54 h 206"/>
                  <a:gd name="T18" fmla="*/ 9 w 159"/>
                  <a:gd name="T19" fmla="*/ 19 h 206"/>
                  <a:gd name="T20" fmla="*/ 45 w 159"/>
                  <a:gd name="T21" fmla="*/ 15 h 206"/>
                  <a:gd name="T22" fmla="*/ 31 w 159"/>
                  <a:gd name="T23" fmla="*/ 23 h 206"/>
                  <a:gd name="T24" fmla="*/ 59 w 159"/>
                  <a:gd name="T25" fmla="*/ 18 h 206"/>
                  <a:gd name="T26" fmla="*/ 73 w 159"/>
                  <a:gd name="T27" fmla="*/ 38 h 206"/>
                  <a:gd name="T28" fmla="*/ 75 w 159"/>
                  <a:gd name="T29" fmla="*/ 0 h 206"/>
                  <a:gd name="T30" fmla="*/ 147 w 159"/>
                  <a:gd name="T31" fmla="*/ 54 h 206"/>
                  <a:gd name="T32" fmla="*/ 139 w 159"/>
                  <a:gd name="T33" fmla="*/ 64 h 206"/>
                  <a:gd name="T34" fmla="*/ 159 w 159"/>
                  <a:gd name="T35" fmla="*/ 68 h 206"/>
                  <a:gd name="T36" fmla="*/ 134 w 159"/>
                  <a:gd name="T37" fmla="*/ 88 h 206"/>
                  <a:gd name="T38" fmla="*/ 128 w 159"/>
                  <a:gd name="T39" fmla="*/ 143 h 206"/>
                  <a:gd name="T40" fmla="*/ 110 w 159"/>
                  <a:gd name="T41" fmla="*/ 206 h 206"/>
                  <a:gd name="T42" fmla="*/ 94 w 159"/>
                  <a:gd name="T43" fmla="*/ 192 h 206"/>
                  <a:gd name="T44" fmla="*/ 101 w 159"/>
                  <a:gd name="T45" fmla="*/ 182 h 206"/>
                  <a:gd name="T46" fmla="*/ 60 w 159"/>
                  <a:gd name="T47" fmla="*/ 151 h 206"/>
                  <a:gd name="T48" fmla="*/ 60 w 159"/>
                  <a:gd name="T49" fmla="*/ 151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206">
                    <a:moveTo>
                      <a:pt x="60" y="151"/>
                    </a:moveTo>
                    <a:cubicBezTo>
                      <a:pt x="69" y="150"/>
                      <a:pt x="77" y="149"/>
                      <a:pt x="83" y="149"/>
                    </a:cubicBezTo>
                    <a:cubicBezTo>
                      <a:pt x="83" y="143"/>
                      <a:pt x="83" y="138"/>
                      <a:pt x="83" y="131"/>
                    </a:cubicBezTo>
                    <a:cubicBezTo>
                      <a:pt x="76" y="133"/>
                      <a:pt x="67" y="135"/>
                      <a:pt x="57" y="137"/>
                    </a:cubicBezTo>
                    <a:cubicBezTo>
                      <a:pt x="57" y="132"/>
                      <a:pt x="57" y="128"/>
                      <a:pt x="57" y="122"/>
                    </a:cubicBezTo>
                    <a:cubicBezTo>
                      <a:pt x="72" y="117"/>
                      <a:pt x="86" y="108"/>
                      <a:pt x="97" y="97"/>
                    </a:cubicBezTo>
                    <a:cubicBezTo>
                      <a:pt x="47" y="67"/>
                      <a:pt x="90" y="96"/>
                      <a:pt x="50" y="115"/>
                    </a:cubicBezTo>
                    <a:cubicBezTo>
                      <a:pt x="34" y="91"/>
                      <a:pt x="19" y="76"/>
                      <a:pt x="19" y="47"/>
                    </a:cubicBezTo>
                    <a:cubicBezTo>
                      <a:pt x="16" y="50"/>
                      <a:pt x="14" y="52"/>
                      <a:pt x="11" y="54"/>
                    </a:cubicBezTo>
                    <a:cubicBezTo>
                      <a:pt x="0" y="44"/>
                      <a:pt x="9" y="32"/>
                      <a:pt x="9" y="19"/>
                    </a:cubicBezTo>
                    <a:cubicBezTo>
                      <a:pt x="16" y="19"/>
                      <a:pt x="36" y="13"/>
                      <a:pt x="45" y="15"/>
                    </a:cubicBezTo>
                    <a:cubicBezTo>
                      <a:pt x="40" y="18"/>
                      <a:pt x="35" y="20"/>
                      <a:pt x="31" y="23"/>
                    </a:cubicBezTo>
                    <a:cubicBezTo>
                      <a:pt x="40" y="36"/>
                      <a:pt x="50" y="28"/>
                      <a:pt x="59" y="18"/>
                    </a:cubicBezTo>
                    <a:cubicBezTo>
                      <a:pt x="64" y="24"/>
                      <a:pt x="67" y="30"/>
                      <a:pt x="73" y="38"/>
                    </a:cubicBezTo>
                    <a:cubicBezTo>
                      <a:pt x="74" y="25"/>
                      <a:pt x="74" y="13"/>
                      <a:pt x="75" y="0"/>
                    </a:cubicBezTo>
                    <a:cubicBezTo>
                      <a:pt x="108" y="8"/>
                      <a:pt x="114" y="56"/>
                      <a:pt x="147" y="54"/>
                    </a:cubicBezTo>
                    <a:cubicBezTo>
                      <a:pt x="144" y="58"/>
                      <a:pt x="142" y="60"/>
                      <a:pt x="139" y="64"/>
                    </a:cubicBezTo>
                    <a:cubicBezTo>
                      <a:pt x="146" y="65"/>
                      <a:pt x="152" y="66"/>
                      <a:pt x="159" y="68"/>
                    </a:cubicBezTo>
                    <a:cubicBezTo>
                      <a:pt x="153" y="83"/>
                      <a:pt x="140" y="72"/>
                      <a:pt x="134" y="88"/>
                    </a:cubicBezTo>
                    <a:cubicBezTo>
                      <a:pt x="129" y="104"/>
                      <a:pt x="129" y="124"/>
                      <a:pt x="128" y="143"/>
                    </a:cubicBezTo>
                    <a:cubicBezTo>
                      <a:pt x="127" y="151"/>
                      <a:pt x="112" y="204"/>
                      <a:pt x="110" y="206"/>
                    </a:cubicBezTo>
                    <a:cubicBezTo>
                      <a:pt x="105" y="201"/>
                      <a:pt x="100" y="196"/>
                      <a:pt x="94" y="192"/>
                    </a:cubicBezTo>
                    <a:cubicBezTo>
                      <a:pt x="95" y="191"/>
                      <a:pt x="97" y="188"/>
                      <a:pt x="101" y="182"/>
                    </a:cubicBezTo>
                    <a:cubicBezTo>
                      <a:pt x="81" y="179"/>
                      <a:pt x="68" y="169"/>
                      <a:pt x="60" y="151"/>
                    </a:cubicBezTo>
                    <a:cubicBezTo>
                      <a:pt x="69" y="150"/>
                      <a:pt x="68" y="169"/>
                      <a:pt x="60" y="15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4" name="Freeform 25"/>
              <p:cNvSpPr>
                <a:spLocks/>
              </p:cNvSpPr>
              <p:nvPr/>
            </p:nvSpPr>
            <p:spPr bwMode="auto">
              <a:xfrm>
                <a:off x="4833" y="3280"/>
                <a:ext cx="139" cy="136"/>
              </a:xfrm>
              <a:custGeom>
                <a:avLst/>
                <a:gdLst>
                  <a:gd name="T0" fmla="*/ 0 w 224"/>
                  <a:gd name="T1" fmla="*/ 188 h 218"/>
                  <a:gd name="T2" fmla="*/ 93 w 224"/>
                  <a:gd name="T3" fmla="*/ 101 h 218"/>
                  <a:gd name="T4" fmla="*/ 187 w 224"/>
                  <a:gd name="T5" fmla="*/ 0 h 218"/>
                  <a:gd name="T6" fmla="*/ 194 w 224"/>
                  <a:gd name="T7" fmla="*/ 24 h 218"/>
                  <a:gd name="T8" fmla="*/ 213 w 224"/>
                  <a:gd name="T9" fmla="*/ 17 h 218"/>
                  <a:gd name="T10" fmla="*/ 216 w 224"/>
                  <a:gd name="T11" fmla="*/ 44 h 218"/>
                  <a:gd name="T12" fmla="*/ 164 w 224"/>
                  <a:gd name="T13" fmla="*/ 121 h 218"/>
                  <a:gd name="T14" fmla="*/ 152 w 224"/>
                  <a:gd name="T15" fmla="*/ 114 h 218"/>
                  <a:gd name="T16" fmla="*/ 84 w 224"/>
                  <a:gd name="T17" fmla="*/ 188 h 218"/>
                  <a:gd name="T18" fmla="*/ 44 w 224"/>
                  <a:gd name="T19" fmla="*/ 214 h 218"/>
                  <a:gd name="T20" fmla="*/ 0 w 224"/>
                  <a:gd name="T21" fmla="*/ 188 h 218"/>
                  <a:gd name="T22" fmla="*/ 0 w 224"/>
                  <a:gd name="T23" fmla="*/ 18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4" h="218">
                    <a:moveTo>
                      <a:pt x="0" y="188"/>
                    </a:moveTo>
                    <a:cubicBezTo>
                      <a:pt x="16" y="139"/>
                      <a:pt x="57" y="128"/>
                      <a:pt x="93" y="101"/>
                    </a:cubicBezTo>
                    <a:cubicBezTo>
                      <a:pt x="134" y="70"/>
                      <a:pt x="160" y="45"/>
                      <a:pt x="187" y="0"/>
                    </a:cubicBezTo>
                    <a:cubicBezTo>
                      <a:pt x="190" y="10"/>
                      <a:pt x="192" y="16"/>
                      <a:pt x="194" y="24"/>
                    </a:cubicBezTo>
                    <a:cubicBezTo>
                      <a:pt x="200" y="22"/>
                      <a:pt x="206" y="20"/>
                      <a:pt x="213" y="17"/>
                    </a:cubicBezTo>
                    <a:cubicBezTo>
                      <a:pt x="224" y="27"/>
                      <a:pt x="196" y="37"/>
                      <a:pt x="216" y="44"/>
                    </a:cubicBezTo>
                    <a:cubicBezTo>
                      <a:pt x="198" y="62"/>
                      <a:pt x="154" y="90"/>
                      <a:pt x="164" y="121"/>
                    </a:cubicBezTo>
                    <a:cubicBezTo>
                      <a:pt x="157" y="117"/>
                      <a:pt x="154" y="113"/>
                      <a:pt x="152" y="114"/>
                    </a:cubicBezTo>
                    <a:cubicBezTo>
                      <a:pt x="113" y="127"/>
                      <a:pt x="109" y="161"/>
                      <a:pt x="84" y="188"/>
                    </a:cubicBezTo>
                    <a:cubicBezTo>
                      <a:pt x="75" y="198"/>
                      <a:pt x="58" y="212"/>
                      <a:pt x="44" y="214"/>
                    </a:cubicBezTo>
                    <a:cubicBezTo>
                      <a:pt x="26" y="218"/>
                      <a:pt x="18" y="192"/>
                      <a:pt x="0" y="188"/>
                    </a:cubicBezTo>
                    <a:cubicBezTo>
                      <a:pt x="11" y="153"/>
                      <a:pt x="10" y="190"/>
                      <a:pt x="0" y="18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5" name="Freeform 26"/>
              <p:cNvSpPr>
                <a:spLocks/>
              </p:cNvSpPr>
              <p:nvPr/>
            </p:nvSpPr>
            <p:spPr bwMode="auto">
              <a:xfrm>
                <a:off x="2408" y="1467"/>
                <a:ext cx="121" cy="80"/>
              </a:xfrm>
              <a:custGeom>
                <a:avLst/>
                <a:gdLst>
                  <a:gd name="T0" fmla="*/ 147 w 195"/>
                  <a:gd name="T1" fmla="*/ 1 h 129"/>
                  <a:gd name="T2" fmla="*/ 176 w 195"/>
                  <a:gd name="T3" fmla="*/ 70 h 129"/>
                  <a:gd name="T4" fmla="*/ 27 w 195"/>
                  <a:gd name="T5" fmla="*/ 102 h 129"/>
                  <a:gd name="T6" fmla="*/ 29 w 195"/>
                  <a:gd name="T7" fmla="*/ 60 h 129"/>
                  <a:gd name="T8" fmla="*/ 8 w 195"/>
                  <a:gd name="T9" fmla="*/ 60 h 129"/>
                  <a:gd name="T10" fmla="*/ 8 w 195"/>
                  <a:gd name="T11" fmla="*/ 55 h 129"/>
                  <a:gd name="T12" fmla="*/ 43 w 195"/>
                  <a:gd name="T13" fmla="*/ 38 h 129"/>
                  <a:gd name="T14" fmla="*/ 5 w 195"/>
                  <a:gd name="T15" fmla="*/ 38 h 129"/>
                  <a:gd name="T16" fmla="*/ 30 w 195"/>
                  <a:gd name="T17" fmla="*/ 11 h 129"/>
                  <a:gd name="T18" fmla="*/ 34 w 195"/>
                  <a:gd name="T19" fmla="*/ 0 h 129"/>
                  <a:gd name="T20" fmla="*/ 57 w 195"/>
                  <a:gd name="T21" fmla="*/ 42 h 129"/>
                  <a:gd name="T22" fmla="*/ 75 w 195"/>
                  <a:gd name="T23" fmla="*/ 11 h 129"/>
                  <a:gd name="T24" fmla="*/ 89 w 195"/>
                  <a:gd name="T25" fmla="*/ 33 h 129"/>
                  <a:gd name="T26" fmla="*/ 93 w 195"/>
                  <a:gd name="T27" fmla="*/ 13 h 129"/>
                  <a:gd name="T28" fmla="*/ 147 w 195"/>
                  <a:gd name="T29" fmla="*/ 1 h 129"/>
                  <a:gd name="T30" fmla="*/ 147 w 195"/>
                  <a:gd name="T31" fmla="*/ 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5" h="129">
                    <a:moveTo>
                      <a:pt x="147" y="1"/>
                    </a:moveTo>
                    <a:cubicBezTo>
                      <a:pt x="176" y="20"/>
                      <a:pt x="195" y="42"/>
                      <a:pt x="176" y="70"/>
                    </a:cubicBezTo>
                    <a:cubicBezTo>
                      <a:pt x="137" y="129"/>
                      <a:pt x="80" y="98"/>
                      <a:pt x="27" y="102"/>
                    </a:cubicBezTo>
                    <a:cubicBezTo>
                      <a:pt x="23" y="84"/>
                      <a:pt x="39" y="83"/>
                      <a:pt x="29" y="60"/>
                    </a:cubicBezTo>
                    <a:cubicBezTo>
                      <a:pt x="23" y="60"/>
                      <a:pt x="15" y="60"/>
                      <a:pt x="8" y="60"/>
                    </a:cubicBezTo>
                    <a:cubicBezTo>
                      <a:pt x="8" y="58"/>
                      <a:pt x="8" y="57"/>
                      <a:pt x="8" y="55"/>
                    </a:cubicBezTo>
                    <a:cubicBezTo>
                      <a:pt x="28" y="62"/>
                      <a:pt x="39" y="56"/>
                      <a:pt x="43" y="38"/>
                    </a:cubicBezTo>
                    <a:cubicBezTo>
                      <a:pt x="30" y="36"/>
                      <a:pt x="18" y="24"/>
                      <a:pt x="5" y="38"/>
                    </a:cubicBezTo>
                    <a:cubicBezTo>
                      <a:pt x="0" y="27"/>
                      <a:pt x="20" y="9"/>
                      <a:pt x="30" y="11"/>
                    </a:cubicBezTo>
                    <a:cubicBezTo>
                      <a:pt x="31" y="8"/>
                      <a:pt x="33" y="4"/>
                      <a:pt x="34" y="0"/>
                    </a:cubicBezTo>
                    <a:cubicBezTo>
                      <a:pt x="53" y="12"/>
                      <a:pt x="55" y="16"/>
                      <a:pt x="57" y="42"/>
                    </a:cubicBezTo>
                    <a:cubicBezTo>
                      <a:pt x="78" y="42"/>
                      <a:pt x="71" y="23"/>
                      <a:pt x="75" y="11"/>
                    </a:cubicBezTo>
                    <a:cubicBezTo>
                      <a:pt x="80" y="19"/>
                      <a:pt x="84" y="25"/>
                      <a:pt x="89" y="33"/>
                    </a:cubicBezTo>
                    <a:cubicBezTo>
                      <a:pt x="91" y="25"/>
                      <a:pt x="91" y="19"/>
                      <a:pt x="93" y="13"/>
                    </a:cubicBezTo>
                    <a:cubicBezTo>
                      <a:pt x="112" y="13"/>
                      <a:pt x="135" y="27"/>
                      <a:pt x="147" y="1"/>
                    </a:cubicBezTo>
                    <a:cubicBezTo>
                      <a:pt x="153" y="5"/>
                      <a:pt x="145" y="6"/>
                      <a:pt x="147" y="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6" name="Freeform 27"/>
              <p:cNvSpPr>
                <a:spLocks/>
              </p:cNvSpPr>
              <p:nvPr/>
            </p:nvSpPr>
            <p:spPr bwMode="auto">
              <a:xfrm>
                <a:off x="3966" y="924"/>
                <a:ext cx="109" cy="65"/>
              </a:xfrm>
              <a:custGeom>
                <a:avLst/>
                <a:gdLst>
                  <a:gd name="T0" fmla="*/ 45 w 176"/>
                  <a:gd name="T1" fmla="*/ 8 h 104"/>
                  <a:gd name="T2" fmla="*/ 95 w 176"/>
                  <a:gd name="T3" fmla="*/ 37 h 104"/>
                  <a:gd name="T4" fmla="*/ 89 w 176"/>
                  <a:gd name="T5" fmla="*/ 0 h 104"/>
                  <a:gd name="T6" fmla="*/ 116 w 176"/>
                  <a:gd name="T7" fmla="*/ 16 h 104"/>
                  <a:gd name="T8" fmla="*/ 152 w 176"/>
                  <a:gd name="T9" fmla="*/ 54 h 104"/>
                  <a:gd name="T10" fmla="*/ 123 w 176"/>
                  <a:gd name="T11" fmla="*/ 3 h 104"/>
                  <a:gd name="T12" fmla="*/ 173 w 176"/>
                  <a:gd name="T13" fmla="*/ 10 h 104"/>
                  <a:gd name="T14" fmla="*/ 167 w 176"/>
                  <a:gd name="T15" fmla="*/ 68 h 104"/>
                  <a:gd name="T16" fmla="*/ 116 w 176"/>
                  <a:gd name="T17" fmla="*/ 88 h 104"/>
                  <a:gd name="T18" fmla="*/ 122 w 176"/>
                  <a:gd name="T19" fmla="*/ 104 h 104"/>
                  <a:gd name="T20" fmla="*/ 45 w 176"/>
                  <a:gd name="T21" fmla="*/ 8 h 104"/>
                  <a:gd name="T22" fmla="*/ 45 w 176"/>
                  <a:gd name="T2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6" h="104">
                    <a:moveTo>
                      <a:pt x="45" y="8"/>
                    </a:moveTo>
                    <a:cubicBezTo>
                      <a:pt x="52" y="13"/>
                      <a:pt x="89" y="40"/>
                      <a:pt x="95" y="37"/>
                    </a:cubicBezTo>
                    <a:cubicBezTo>
                      <a:pt x="93" y="26"/>
                      <a:pt x="91" y="15"/>
                      <a:pt x="89" y="0"/>
                    </a:cubicBezTo>
                    <a:cubicBezTo>
                      <a:pt x="106" y="5"/>
                      <a:pt x="111" y="7"/>
                      <a:pt x="116" y="16"/>
                    </a:cubicBezTo>
                    <a:cubicBezTo>
                      <a:pt x="124" y="31"/>
                      <a:pt x="129" y="60"/>
                      <a:pt x="152" y="54"/>
                    </a:cubicBezTo>
                    <a:cubicBezTo>
                      <a:pt x="131" y="43"/>
                      <a:pt x="143" y="18"/>
                      <a:pt x="123" y="3"/>
                    </a:cubicBezTo>
                    <a:cubicBezTo>
                      <a:pt x="138" y="3"/>
                      <a:pt x="160" y="4"/>
                      <a:pt x="173" y="10"/>
                    </a:cubicBezTo>
                    <a:cubicBezTo>
                      <a:pt x="176" y="41"/>
                      <a:pt x="170" y="41"/>
                      <a:pt x="167" y="68"/>
                    </a:cubicBezTo>
                    <a:cubicBezTo>
                      <a:pt x="148" y="63"/>
                      <a:pt x="132" y="82"/>
                      <a:pt x="116" y="88"/>
                    </a:cubicBezTo>
                    <a:cubicBezTo>
                      <a:pt x="117" y="92"/>
                      <a:pt x="119" y="96"/>
                      <a:pt x="122" y="104"/>
                    </a:cubicBezTo>
                    <a:cubicBezTo>
                      <a:pt x="86" y="104"/>
                      <a:pt x="0" y="53"/>
                      <a:pt x="45" y="8"/>
                    </a:cubicBezTo>
                    <a:cubicBezTo>
                      <a:pt x="55" y="15"/>
                      <a:pt x="26" y="27"/>
                      <a:pt x="45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7" name="Freeform 28"/>
              <p:cNvSpPr>
                <a:spLocks/>
              </p:cNvSpPr>
              <p:nvPr/>
            </p:nvSpPr>
            <p:spPr bwMode="auto">
              <a:xfrm>
                <a:off x="1630" y="1137"/>
                <a:ext cx="82" cy="92"/>
              </a:xfrm>
              <a:custGeom>
                <a:avLst/>
                <a:gdLst>
                  <a:gd name="T0" fmla="*/ 26 w 132"/>
                  <a:gd name="T1" fmla="*/ 147 h 147"/>
                  <a:gd name="T2" fmla="*/ 0 w 132"/>
                  <a:gd name="T3" fmla="*/ 42 h 147"/>
                  <a:gd name="T4" fmla="*/ 15 w 132"/>
                  <a:gd name="T5" fmla="*/ 42 h 147"/>
                  <a:gd name="T6" fmla="*/ 27 w 132"/>
                  <a:gd name="T7" fmla="*/ 65 h 147"/>
                  <a:gd name="T8" fmla="*/ 49 w 132"/>
                  <a:gd name="T9" fmla="*/ 40 h 147"/>
                  <a:gd name="T10" fmla="*/ 32 w 132"/>
                  <a:gd name="T11" fmla="*/ 21 h 147"/>
                  <a:gd name="T12" fmla="*/ 53 w 132"/>
                  <a:gd name="T13" fmla="*/ 15 h 147"/>
                  <a:gd name="T14" fmla="*/ 54 w 132"/>
                  <a:gd name="T15" fmla="*/ 1 h 147"/>
                  <a:gd name="T16" fmla="*/ 95 w 132"/>
                  <a:gd name="T17" fmla="*/ 10 h 147"/>
                  <a:gd name="T18" fmla="*/ 89 w 132"/>
                  <a:gd name="T19" fmla="*/ 0 h 147"/>
                  <a:gd name="T20" fmla="*/ 107 w 132"/>
                  <a:gd name="T21" fmla="*/ 0 h 147"/>
                  <a:gd name="T22" fmla="*/ 105 w 132"/>
                  <a:gd name="T23" fmla="*/ 29 h 147"/>
                  <a:gd name="T24" fmla="*/ 76 w 132"/>
                  <a:gd name="T25" fmla="*/ 53 h 147"/>
                  <a:gd name="T26" fmla="*/ 26 w 132"/>
                  <a:gd name="T27" fmla="*/ 147 h 147"/>
                  <a:gd name="T28" fmla="*/ 26 w 132"/>
                  <a:gd name="T2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2" h="147">
                    <a:moveTo>
                      <a:pt x="26" y="147"/>
                    </a:moveTo>
                    <a:cubicBezTo>
                      <a:pt x="16" y="107"/>
                      <a:pt x="0" y="82"/>
                      <a:pt x="0" y="42"/>
                    </a:cubicBezTo>
                    <a:cubicBezTo>
                      <a:pt x="5" y="42"/>
                      <a:pt x="10" y="42"/>
                      <a:pt x="15" y="42"/>
                    </a:cubicBezTo>
                    <a:cubicBezTo>
                      <a:pt x="19" y="49"/>
                      <a:pt x="23" y="57"/>
                      <a:pt x="27" y="65"/>
                    </a:cubicBezTo>
                    <a:cubicBezTo>
                      <a:pt x="43" y="64"/>
                      <a:pt x="40" y="49"/>
                      <a:pt x="49" y="40"/>
                    </a:cubicBezTo>
                    <a:cubicBezTo>
                      <a:pt x="44" y="35"/>
                      <a:pt x="39" y="29"/>
                      <a:pt x="32" y="21"/>
                    </a:cubicBezTo>
                    <a:cubicBezTo>
                      <a:pt x="41" y="18"/>
                      <a:pt x="47" y="17"/>
                      <a:pt x="53" y="15"/>
                    </a:cubicBezTo>
                    <a:cubicBezTo>
                      <a:pt x="53" y="11"/>
                      <a:pt x="54" y="6"/>
                      <a:pt x="54" y="1"/>
                    </a:cubicBezTo>
                    <a:cubicBezTo>
                      <a:pt x="68" y="3"/>
                      <a:pt x="81" y="12"/>
                      <a:pt x="95" y="10"/>
                    </a:cubicBezTo>
                    <a:cubicBezTo>
                      <a:pt x="93" y="7"/>
                      <a:pt x="92" y="4"/>
                      <a:pt x="89" y="0"/>
                    </a:cubicBezTo>
                    <a:cubicBezTo>
                      <a:pt x="95" y="0"/>
                      <a:pt x="101" y="0"/>
                      <a:pt x="107" y="0"/>
                    </a:cubicBezTo>
                    <a:cubicBezTo>
                      <a:pt x="98" y="18"/>
                      <a:pt x="119" y="7"/>
                      <a:pt x="105" y="29"/>
                    </a:cubicBezTo>
                    <a:cubicBezTo>
                      <a:pt x="97" y="42"/>
                      <a:pt x="85" y="42"/>
                      <a:pt x="76" y="53"/>
                    </a:cubicBezTo>
                    <a:cubicBezTo>
                      <a:pt x="132" y="90"/>
                      <a:pt x="52" y="125"/>
                      <a:pt x="26" y="147"/>
                    </a:cubicBezTo>
                    <a:cubicBezTo>
                      <a:pt x="23" y="133"/>
                      <a:pt x="35" y="139"/>
                      <a:pt x="26" y="1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8" name="Freeform 29"/>
              <p:cNvSpPr>
                <a:spLocks/>
              </p:cNvSpPr>
              <p:nvPr/>
            </p:nvSpPr>
            <p:spPr bwMode="auto">
              <a:xfrm>
                <a:off x="4974" y="3200"/>
                <a:ext cx="74" cy="103"/>
              </a:xfrm>
              <a:custGeom>
                <a:avLst/>
                <a:gdLst>
                  <a:gd name="T0" fmla="*/ 49 w 119"/>
                  <a:gd name="T1" fmla="*/ 5 h 166"/>
                  <a:gd name="T2" fmla="*/ 72 w 119"/>
                  <a:gd name="T3" fmla="*/ 0 h 166"/>
                  <a:gd name="T4" fmla="*/ 96 w 119"/>
                  <a:gd name="T5" fmla="*/ 46 h 166"/>
                  <a:gd name="T6" fmla="*/ 119 w 119"/>
                  <a:gd name="T7" fmla="*/ 29 h 166"/>
                  <a:gd name="T8" fmla="*/ 76 w 119"/>
                  <a:gd name="T9" fmla="*/ 86 h 166"/>
                  <a:gd name="T10" fmla="*/ 67 w 119"/>
                  <a:gd name="T11" fmla="*/ 112 h 166"/>
                  <a:gd name="T12" fmla="*/ 14 w 119"/>
                  <a:gd name="T13" fmla="*/ 166 h 166"/>
                  <a:gd name="T14" fmla="*/ 2 w 119"/>
                  <a:gd name="T15" fmla="*/ 158 h 166"/>
                  <a:gd name="T16" fmla="*/ 0 w 119"/>
                  <a:gd name="T17" fmla="*/ 85 h 166"/>
                  <a:gd name="T18" fmla="*/ 26 w 119"/>
                  <a:gd name="T19" fmla="*/ 71 h 166"/>
                  <a:gd name="T20" fmla="*/ 49 w 119"/>
                  <a:gd name="T21" fmla="*/ 5 h 166"/>
                  <a:gd name="T22" fmla="*/ 49 w 119"/>
                  <a:gd name="T23" fmla="*/ 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9" h="166">
                    <a:moveTo>
                      <a:pt x="49" y="5"/>
                    </a:moveTo>
                    <a:cubicBezTo>
                      <a:pt x="56" y="3"/>
                      <a:pt x="63" y="2"/>
                      <a:pt x="72" y="0"/>
                    </a:cubicBezTo>
                    <a:cubicBezTo>
                      <a:pt x="72" y="29"/>
                      <a:pt x="71" y="31"/>
                      <a:pt x="96" y="46"/>
                    </a:cubicBezTo>
                    <a:cubicBezTo>
                      <a:pt x="102" y="42"/>
                      <a:pt x="109" y="37"/>
                      <a:pt x="119" y="29"/>
                    </a:cubicBezTo>
                    <a:cubicBezTo>
                      <a:pt x="117" y="62"/>
                      <a:pt x="98" y="73"/>
                      <a:pt x="76" y="86"/>
                    </a:cubicBezTo>
                    <a:cubicBezTo>
                      <a:pt x="64" y="94"/>
                      <a:pt x="75" y="101"/>
                      <a:pt x="67" y="112"/>
                    </a:cubicBezTo>
                    <a:cubicBezTo>
                      <a:pt x="52" y="132"/>
                      <a:pt x="32" y="149"/>
                      <a:pt x="14" y="166"/>
                    </a:cubicBezTo>
                    <a:cubicBezTo>
                      <a:pt x="10" y="163"/>
                      <a:pt x="6" y="161"/>
                      <a:pt x="2" y="158"/>
                    </a:cubicBezTo>
                    <a:cubicBezTo>
                      <a:pt x="10" y="124"/>
                      <a:pt x="40" y="117"/>
                      <a:pt x="0" y="85"/>
                    </a:cubicBezTo>
                    <a:cubicBezTo>
                      <a:pt x="8" y="77"/>
                      <a:pt x="18" y="78"/>
                      <a:pt x="26" y="71"/>
                    </a:cubicBezTo>
                    <a:cubicBezTo>
                      <a:pt x="38" y="62"/>
                      <a:pt x="45" y="18"/>
                      <a:pt x="49" y="5"/>
                    </a:cubicBezTo>
                    <a:cubicBezTo>
                      <a:pt x="56" y="3"/>
                      <a:pt x="47" y="11"/>
                      <a:pt x="49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9" name="Freeform 30"/>
              <p:cNvSpPr>
                <a:spLocks/>
              </p:cNvSpPr>
              <p:nvPr/>
            </p:nvSpPr>
            <p:spPr bwMode="auto">
              <a:xfrm>
                <a:off x="4444" y="1593"/>
                <a:ext cx="83" cy="182"/>
              </a:xfrm>
              <a:custGeom>
                <a:avLst/>
                <a:gdLst>
                  <a:gd name="T0" fmla="*/ 127 w 134"/>
                  <a:gd name="T1" fmla="*/ 281 h 293"/>
                  <a:gd name="T2" fmla="*/ 100 w 134"/>
                  <a:gd name="T3" fmla="*/ 293 h 293"/>
                  <a:gd name="T4" fmla="*/ 85 w 134"/>
                  <a:gd name="T5" fmla="*/ 242 h 293"/>
                  <a:gd name="T6" fmla="*/ 62 w 134"/>
                  <a:gd name="T7" fmla="*/ 166 h 293"/>
                  <a:gd name="T8" fmla="*/ 28 w 134"/>
                  <a:gd name="T9" fmla="*/ 93 h 293"/>
                  <a:gd name="T10" fmla="*/ 0 w 134"/>
                  <a:gd name="T11" fmla="*/ 27 h 293"/>
                  <a:gd name="T12" fmla="*/ 11 w 134"/>
                  <a:gd name="T13" fmla="*/ 23 h 293"/>
                  <a:gd name="T14" fmla="*/ 7 w 134"/>
                  <a:gd name="T15" fmla="*/ 0 h 293"/>
                  <a:gd name="T16" fmla="*/ 109 w 134"/>
                  <a:gd name="T17" fmla="*/ 177 h 293"/>
                  <a:gd name="T18" fmla="*/ 127 w 134"/>
                  <a:gd name="T19" fmla="*/ 281 h 293"/>
                  <a:gd name="T20" fmla="*/ 127 w 134"/>
                  <a:gd name="T21" fmla="*/ 281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293">
                    <a:moveTo>
                      <a:pt x="127" y="281"/>
                    </a:moveTo>
                    <a:cubicBezTo>
                      <a:pt x="122" y="281"/>
                      <a:pt x="90" y="279"/>
                      <a:pt x="100" y="293"/>
                    </a:cubicBezTo>
                    <a:cubicBezTo>
                      <a:pt x="96" y="287"/>
                      <a:pt x="86" y="249"/>
                      <a:pt x="85" y="242"/>
                    </a:cubicBezTo>
                    <a:cubicBezTo>
                      <a:pt x="82" y="216"/>
                      <a:pt x="69" y="195"/>
                      <a:pt x="62" y="166"/>
                    </a:cubicBezTo>
                    <a:cubicBezTo>
                      <a:pt x="56" y="139"/>
                      <a:pt x="45" y="114"/>
                      <a:pt x="28" y="93"/>
                    </a:cubicBezTo>
                    <a:cubicBezTo>
                      <a:pt x="10" y="72"/>
                      <a:pt x="13" y="53"/>
                      <a:pt x="0" y="27"/>
                    </a:cubicBezTo>
                    <a:cubicBezTo>
                      <a:pt x="5" y="25"/>
                      <a:pt x="8" y="24"/>
                      <a:pt x="11" y="23"/>
                    </a:cubicBezTo>
                    <a:cubicBezTo>
                      <a:pt x="10" y="16"/>
                      <a:pt x="9" y="8"/>
                      <a:pt x="7" y="0"/>
                    </a:cubicBezTo>
                    <a:cubicBezTo>
                      <a:pt x="44" y="59"/>
                      <a:pt x="70" y="119"/>
                      <a:pt x="109" y="177"/>
                    </a:cubicBezTo>
                    <a:cubicBezTo>
                      <a:pt x="44" y="189"/>
                      <a:pt x="134" y="261"/>
                      <a:pt x="127" y="281"/>
                    </a:cubicBezTo>
                    <a:cubicBezTo>
                      <a:pt x="125" y="281"/>
                      <a:pt x="131" y="269"/>
                      <a:pt x="127" y="28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0" name="Freeform 31"/>
              <p:cNvSpPr>
                <a:spLocks/>
              </p:cNvSpPr>
              <p:nvPr/>
            </p:nvSpPr>
            <p:spPr bwMode="auto">
              <a:xfrm>
                <a:off x="3485" y="911"/>
                <a:ext cx="77" cy="64"/>
              </a:xfrm>
              <a:custGeom>
                <a:avLst/>
                <a:gdLst>
                  <a:gd name="T0" fmla="*/ 56 w 125"/>
                  <a:gd name="T1" fmla="*/ 12 h 104"/>
                  <a:gd name="T2" fmla="*/ 100 w 125"/>
                  <a:gd name="T3" fmla="*/ 55 h 104"/>
                  <a:gd name="T4" fmla="*/ 125 w 125"/>
                  <a:gd name="T5" fmla="*/ 74 h 104"/>
                  <a:gd name="T6" fmla="*/ 27 w 125"/>
                  <a:gd name="T7" fmla="*/ 67 h 104"/>
                  <a:gd name="T8" fmla="*/ 43 w 125"/>
                  <a:gd name="T9" fmla="*/ 0 h 104"/>
                  <a:gd name="T10" fmla="*/ 56 w 125"/>
                  <a:gd name="T11" fmla="*/ 12 h 104"/>
                  <a:gd name="T12" fmla="*/ 56 w 125"/>
                  <a:gd name="T13" fmla="*/ 1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04">
                    <a:moveTo>
                      <a:pt x="56" y="12"/>
                    </a:moveTo>
                    <a:cubicBezTo>
                      <a:pt x="83" y="0"/>
                      <a:pt x="113" y="30"/>
                      <a:pt x="100" y="55"/>
                    </a:cubicBezTo>
                    <a:cubicBezTo>
                      <a:pt x="109" y="62"/>
                      <a:pt x="117" y="68"/>
                      <a:pt x="125" y="74"/>
                    </a:cubicBezTo>
                    <a:cubicBezTo>
                      <a:pt x="100" y="104"/>
                      <a:pt x="52" y="83"/>
                      <a:pt x="27" y="67"/>
                    </a:cubicBezTo>
                    <a:cubicBezTo>
                      <a:pt x="0" y="49"/>
                      <a:pt x="18" y="25"/>
                      <a:pt x="43" y="0"/>
                    </a:cubicBezTo>
                    <a:cubicBezTo>
                      <a:pt x="46" y="3"/>
                      <a:pt x="51" y="8"/>
                      <a:pt x="56" y="12"/>
                    </a:cubicBezTo>
                    <a:cubicBezTo>
                      <a:pt x="76" y="3"/>
                      <a:pt x="51" y="8"/>
                      <a:pt x="56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1" name="Freeform 32"/>
              <p:cNvSpPr>
                <a:spLocks/>
              </p:cNvSpPr>
              <p:nvPr/>
            </p:nvSpPr>
            <p:spPr bwMode="auto">
              <a:xfrm>
                <a:off x="2834" y="1027"/>
                <a:ext cx="79" cy="61"/>
              </a:xfrm>
              <a:custGeom>
                <a:avLst/>
                <a:gdLst>
                  <a:gd name="T0" fmla="*/ 104 w 127"/>
                  <a:gd name="T1" fmla="*/ 76 h 97"/>
                  <a:gd name="T2" fmla="*/ 94 w 127"/>
                  <a:gd name="T3" fmla="*/ 69 h 97"/>
                  <a:gd name="T4" fmla="*/ 71 w 127"/>
                  <a:gd name="T5" fmla="*/ 75 h 97"/>
                  <a:gd name="T6" fmla="*/ 35 w 127"/>
                  <a:gd name="T7" fmla="*/ 72 h 97"/>
                  <a:gd name="T8" fmla="*/ 4 w 127"/>
                  <a:gd name="T9" fmla="*/ 52 h 97"/>
                  <a:gd name="T10" fmla="*/ 14 w 127"/>
                  <a:gd name="T11" fmla="*/ 7 h 97"/>
                  <a:gd name="T12" fmla="*/ 31 w 127"/>
                  <a:gd name="T13" fmla="*/ 24 h 97"/>
                  <a:gd name="T14" fmla="*/ 40 w 127"/>
                  <a:gd name="T15" fmla="*/ 16 h 97"/>
                  <a:gd name="T16" fmla="*/ 54 w 127"/>
                  <a:gd name="T17" fmla="*/ 33 h 97"/>
                  <a:gd name="T18" fmla="*/ 56 w 127"/>
                  <a:gd name="T19" fmla="*/ 5 h 97"/>
                  <a:gd name="T20" fmla="*/ 71 w 127"/>
                  <a:gd name="T21" fmla="*/ 23 h 97"/>
                  <a:gd name="T22" fmla="*/ 75 w 127"/>
                  <a:gd name="T23" fmla="*/ 7 h 97"/>
                  <a:gd name="T24" fmla="*/ 127 w 127"/>
                  <a:gd name="T25" fmla="*/ 32 h 97"/>
                  <a:gd name="T26" fmla="*/ 104 w 127"/>
                  <a:gd name="T27" fmla="*/ 76 h 97"/>
                  <a:gd name="T28" fmla="*/ 104 w 127"/>
                  <a:gd name="T29" fmla="*/ 7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97">
                    <a:moveTo>
                      <a:pt x="104" y="76"/>
                    </a:moveTo>
                    <a:cubicBezTo>
                      <a:pt x="100" y="74"/>
                      <a:pt x="97" y="72"/>
                      <a:pt x="94" y="69"/>
                    </a:cubicBezTo>
                    <a:cubicBezTo>
                      <a:pt x="84" y="81"/>
                      <a:pt x="80" y="97"/>
                      <a:pt x="71" y="75"/>
                    </a:cubicBezTo>
                    <a:cubicBezTo>
                      <a:pt x="59" y="76"/>
                      <a:pt x="47" y="75"/>
                      <a:pt x="35" y="72"/>
                    </a:cubicBezTo>
                    <a:cubicBezTo>
                      <a:pt x="22" y="66"/>
                      <a:pt x="23" y="43"/>
                      <a:pt x="4" y="52"/>
                    </a:cubicBezTo>
                    <a:cubicBezTo>
                      <a:pt x="0" y="32"/>
                      <a:pt x="0" y="31"/>
                      <a:pt x="14" y="7"/>
                    </a:cubicBezTo>
                    <a:cubicBezTo>
                      <a:pt x="20" y="12"/>
                      <a:pt x="25" y="18"/>
                      <a:pt x="31" y="24"/>
                    </a:cubicBezTo>
                    <a:cubicBezTo>
                      <a:pt x="37" y="19"/>
                      <a:pt x="39" y="17"/>
                      <a:pt x="40" y="16"/>
                    </a:cubicBezTo>
                    <a:cubicBezTo>
                      <a:pt x="44" y="20"/>
                      <a:pt x="47" y="24"/>
                      <a:pt x="54" y="33"/>
                    </a:cubicBezTo>
                    <a:cubicBezTo>
                      <a:pt x="55" y="20"/>
                      <a:pt x="56" y="12"/>
                      <a:pt x="56" y="5"/>
                    </a:cubicBezTo>
                    <a:cubicBezTo>
                      <a:pt x="74" y="0"/>
                      <a:pt x="64" y="16"/>
                      <a:pt x="71" y="23"/>
                    </a:cubicBezTo>
                    <a:cubicBezTo>
                      <a:pt x="72" y="17"/>
                      <a:pt x="74" y="12"/>
                      <a:pt x="75" y="7"/>
                    </a:cubicBezTo>
                    <a:cubicBezTo>
                      <a:pt x="95" y="20"/>
                      <a:pt x="118" y="9"/>
                      <a:pt x="127" y="32"/>
                    </a:cubicBezTo>
                    <a:cubicBezTo>
                      <a:pt x="120" y="46"/>
                      <a:pt x="112" y="60"/>
                      <a:pt x="104" y="76"/>
                    </a:cubicBezTo>
                    <a:cubicBezTo>
                      <a:pt x="100" y="74"/>
                      <a:pt x="112" y="60"/>
                      <a:pt x="104" y="7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2" name="Freeform 33"/>
              <p:cNvSpPr>
                <a:spLocks/>
              </p:cNvSpPr>
              <p:nvPr/>
            </p:nvSpPr>
            <p:spPr bwMode="auto">
              <a:xfrm>
                <a:off x="1934" y="1768"/>
                <a:ext cx="78" cy="82"/>
              </a:xfrm>
              <a:custGeom>
                <a:avLst/>
                <a:gdLst>
                  <a:gd name="T0" fmla="*/ 81 w 126"/>
                  <a:gd name="T1" fmla="*/ 0 h 132"/>
                  <a:gd name="T2" fmla="*/ 89 w 126"/>
                  <a:gd name="T3" fmla="*/ 8 h 132"/>
                  <a:gd name="T4" fmla="*/ 66 w 126"/>
                  <a:gd name="T5" fmla="*/ 46 h 132"/>
                  <a:gd name="T6" fmla="*/ 84 w 126"/>
                  <a:gd name="T7" fmla="*/ 39 h 132"/>
                  <a:gd name="T8" fmla="*/ 77 w 126"/>
                  <a:gd name="T9" fmla="*/ 55 h 132"/>
                  <a:gd name="T10" fmla="*/ 126 w 126"/>
                  <a:gd name="T11" fmla="*/ 68 h 132"/>
                  <a:gd name="T12" fmla="*/ 75 w 126"/>
                  <a:gd name="T13" fmla="*/ 113 h 132"/>
                  <a:gd name="T14" fmla="*/ 0 w 126"/>
                  <a:gd name="T15" fmla="*/ 104 h 132"/>
                  <a:gd name="T16" fmla="*/ 81 w 126"/>
                  <a:gd name="T17" fmla="*/ 0 h 132"/>
                  <a:gd name="T18" fmla="*/ 81 w 126"/>
                  <a:gd name="T1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132">
                    <a:moveTo>
                      <a:pt x="81" y="0"/>
                    </a:moveTo>
                    <a:cubicBezTo>
                      <a:pt x="85" y="4"/>
                      <a:pt x="87" y="6"/>
                      <a:pt x="89" y="8"/>
                    </a:cubicBezTo>
                    <a:cubicBezTo>
                      <a:pt x="83" y="21"/>
                      <a:pt x="61" y="25"/>
                      <a:pt x="66" y="46"/>
                    </a:cubicBezTo>
                    <a:cubicBezTo>
                      <a:pt x="71" y="44"/>
                      <a:pt x="76" y="42"/>
                      <a:pt x="84" y="39"/>
                    </a:cubicBezTo>
                    <a:cubicBezTo>
                      <a:pt x="81" y="47"/>
                      <a:pt x="79" y="51"/>
                      <a:pt x="77" y="55"/>
                    </a:cubicBezTo>
                    <a:cubicBezTo>
                      <a:pt x="97" y="66"/>
                      <a:pt x="108" y="57"/>
                      <a:pt x="126" y="68"/>
                    </a:cubicBezTo>
                    <a:cubicBezTo>
                      <a:pt x="104" y="80"/>
                      <a:pt x="123" y="132"/>
                      <a:pt x="75" y="113"/>
                    </a:cubicBezTo>
                    <a:cubicBezTo>
                      <a:pt x="54" y="105"/>
                      <a:pt x="14" y="118"/>
                      <a:pt x="0" y="104"/>
                    </a:cubicBezTo>
                    <a:cubicBezTo>
                      <a:pt x="30" y="75"/>
                      <a:pt x="46" y="31"/>
                      <a:pt x="81" y="0"/>
                    </a:cubicBezTo>
                    <a:cubicBezTo>
                      <a:pt x="85" y="4"/>
                      <a:pt x="62" y="17"/>
                      <a:pt x="81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3" name="Freeform 34"/>
              <p:cNvSpPr>
                <a:spLocks/>
              </p:cNvSpPr>
              <p:nvPr/>
            </p:nvSpPr>
            <p:spPr bwMode="auto">
              <a:xfrm>
                <a:off x="1693" y="1143"/>
                <a:ext cx="79" cy="73"/>
              </a:xfrm>
              <a:custGeom>
                <a:avLst/>
                <a:gdLst>
                  <a:gd name="T0" fmla="*/ 36 w 127"/>
                  <a:gd name="T1" fmla="*/ 96 h 118"/>
                  <a:gd name="T2" fmla="*/ 0 w 127"/>
                  <a:gd name="T3" fmla="*/ 108 h 118"/>
                  <a:gd name="T4" fmla="*/ 19 w 127"/>
                  <a:gd name="T5" fmla="*/ 51 h 118"/>
                  <a:gd name="T6" fmla="*/ 49 w 127"/>
                  <a:gd name="T7" fmla="*/ 3 h 118"/>
                  <a:gd name="T8" fmla="*/ 127 w 127"/>
                  <a:gd name="T9" fmla="*/ 27 h 118"/>
                  <a:gd name="T10" fmla="*/ 61 w 127"/>
                  <a:gd name="T11" fmla="*/ 85 h 118"/>
                  <a:gd name="T12" fmla="*/ 36 w 127"/>
                  <a:gd name="T13" fmla="*/ 75 h 118"/>
                  <a:gd name="T14" fmla="*/ 36 w 127"/>
                  <a:gd name="T15" fmla="*/ 96 h 118"/>
                  <a:gd name="T16" fmla="*/ 36 w 127"/>
                  <a:gd name="T17" fmla="*/ 9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8">
                    <a:moveTo>
                      <a:pt x="36" y="96"/>
                    </a:moveTo>
                    <a:cubicBezTo>
                      <a:pt x="22" y="94"/>
                      <a:pt x="17" y="118"/>
                      <a:pt x="0" y="108"/>
                    </a:cubicBezTo>
                    <a:cubicBezTo>
                      <a:pt x="8" y="89"/>
                      <a:pt x="9" y="68"/>
                      <a:pt x="19" y="51"/>
                    </a:cubicBezTo>
                    <a:cubicBezTo>
                      <a:pt x="29" y="33"/>
                      <a:pt x="43" y="22"/>
                      <a:pt x="49" y="3"/>
                    </a:cubicBezTo>
                    <a:cubicBezTo>
                      <a:pt x="80" y="0"/>
                      <a:pt x="100" y="17"/>
                      <a:pt x="127" y="27"/>
                    </a:cubicBezTo>
                    <a:cubicBezTo>
                      <a:pt x="103" y="48"/>
                      <a:pt x="88" y="72"/>
                      <a:pt x="61" y="85"/>
                    </a:cubicBezTo>
                    <a:cubicBezTo>
                      <a:pt x="55" y="79"/>
                      <a:pt x="49" y="70"/>
                      <a:pt x="36" y="75"/>
                    </a:cubicBezTo>
                    <a:cubicBezTo>
                      <a:pt x="36" y="81"/>
                      <a:pt x="36" y="88"/>
                      <a:pt x="36" y="96"/>
                    </a:cubicBezTo>
                    <a:cubicBezTo>
                      <a:pt x="22" y="94"/>
                      <a:pt x="36" y="88"/>
                      <a:pt x="36" y="9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5" name="Freeform 35"/>
              <p:cNvSpPr>
                <a:spLocks/>
              </p:cNvSpPr>
              <p:nvPr/>
            </p:nvSpPr>
            <p:spPr bwMode="auto">
              <a:xfrm>
                <a:off x="2552" y="1702"/>
                <a:ext cx="63" cy="91"/>
              </a:xfrm>
              <a:custGeom>
                <a:avLst/>
                <a:gdLst>
                  <a:gd name="T0" fmla="*/ 19 w 101"/>
                  <a:gd name="T1" fmla="*/ 44 h 146"/>
                  <a:gd name="T2" fmla="*/ 35 w 101"/>
                  <a:gd name="T3" fmla="*/ 52 h 146"/>
                  <a:gd name="T4" fmla="*/ 94 w 101"/>
                  <a:gd name="T5" fmla="*/ 31 h 146"/>
                  <a:gd name="T6" fmla="*/ 82 w 101"/>
                  <a:gd name="T7" fmla="*/ 109 h 146"/>
                  <a:gd name="T8" fmla="*/ 9 w 101"/>
                  <a:gd name="T9" fmla="*/ 112 h 146"/>
                  <a:gd name="T10" fmla="*/ 14 w 101"/>
                  <a:gd name="T11" fmla="*/ 47 h 146"/>
                  <a:gd name="T12" fmla="*/ 19 w 101"/>
                  <a:gd name="T13" fmla="*/ 44 h 146"/>
                  <a:gd name="T14" fmla="*/ 19 w 101"/>
                  <a:gd name="T15" fmla="*/ 4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46">
                    <a:moveTo>
                      <a:pt x="19" y="44"/>
                    </a:moveTo>
                    <a:cubicBezTo>
                      <a:pt x="24" y="46"/>
                      <a:pt x="28" y="49"/>
                      <a:pt x="35" y="52"/>
                    </a:cubicBezTo>
                    <a:cubicBezTo>
                      <a:pt x="50" y="30"/>
                      <a:pt x="65" y="0"/>
                      <a:pt x="94" y="31"/>
                    </a:cubicBezTo>
                    <a:cubicBezTo>
                      <a:pt x="101" y="38"/>
                      <a:pt x="84" y="95"/>
                      <a:pt x="82" y="109"/>
                    </a:cubicBezTo>
                    <a:cubicBezTo>
                      <a:pt x="74" y="111"/>
                      <a:pt x="0" y="146"/>
                      <a:pt x="9" y="112"/>
                    </a:cubicBezTo>
                    <a:cubicBezTo>
                      <a:pt x="18" y="80"/>
                      <a:pt x="27" y="78"/>
                      <a:pt x="14" y="47"/>
                    </a:cubicBezTo>
                    <a:cubicBezTo>
                      <a:pt x="15" y="46"/>
                      <a:pt x="17" y="45"/>
                      <a:pt x="19" y="44"/>
                    </a:cubicBezTo>
                    <a:cubicBezTo>
                      <a:pt x="24" y="46"/>
                      <a:pt x="17" y="45"/>
                      <a:pt x="19" y="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6" name="Freeform 36"/>
              <p:cNvSpPr>
                <a:spLocks/>
              </p:cNvSpPr>
              <p:nvPr/>
            </p:nvSpPr>
            <p:spPr bwMode="auto">
              <a:xfrm>
                <a:off x="1503" y="949"/>
                <a:ext cx="97" cy="59"/>
              </a:xfrm>
              <a:custGeom>
                <a:avLst/>
                <a:gdLst>
                  <a:gd name="T0" fmla="*/ 142 w 155"/>
                  <a:gd name="T1" fmla="*/ 20 h 94"/>
                  <a:gd name="T2" fmla="*/ 155 w 155"/>
                  <a:gd name="T3" fmla="*/ 0 h 94"/>
                  <a:gd name="T4" fmla="*/ 87 w 155"/>
                  <a:gd name="T5" fmla="*/ 90 h 94"/>
                  <a:gd name="T6" fmla="*/ 101 w 155"/>
                  <a:gd name="T7" fmla="*/ 48 h 94"/>
                  <a:gd name="T8" fmla="*/ 58 w 155"/>
                  <a:gd name="T9" fmla="*/ 81 h 94"/>
                  <a:gd name="T10" fmla="*/ 52 w 155"/>
                  <a:gd name="T11" fmla="*/ 76 h 94"/>
                  <a:gd name="T12" fmla="*/ 27 w 155"/>
                  <a:gd name="T13" fmla="*/ 93 h 94"/>
                  <a:gd name="T14" fmla="*/ 33 w 155"/>
                  <a:gd name="T15" fmla="*/ 74 h 94"/>
                  <a:gd name="T16" fmla="*/ 0 w 155"/>
                  <a:gd name="T17" fmla="*/ 66 h 94"/>
                  <a:gd name="T18" fmla="*/ 60 w 155"/>
                  <a:gd name="T19" fmla="*/ 36 h 94"/>
                  <a:gd name="T20" fmla="*/ 142 w 155"/>
                  <a:gd name="T21" fmla="*/ 20 h 94"/>
                  <a:gd name="T22" fmla="*/ 142 w 155"/>
                  <a:gd name="T23" fmla="*/ 2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5" h="94">
                    <a:moveTo>
                      <a:pt x="142" y="20"/>
                    </a:moveTo>
                    <a:cubicBezTo>
                      <a:pt x="145" y="16"/>
                      <a:pt x="148" y="10"/>
                      <a:pt x="155" y="0"/>
                    </a:cubicBezTo>
                    <a:cubicBezTo>
                      <a:pt x="155" y="50"/>
                      <a:pt x="106" y="55"/>
                      <a:pt x="87" y="90"/>
                    </a:cubicBezTo>
                    <a:cubicBezTo>
                      <a:pt x="78" y="68"/>
                      <a:pt x="102" y="63"/>
                      <a:pt x="101" y="48"/>
                    </a:cubicBezTo>
                    <a:cubicBezTo>
                      <a:pt x="84" y="47"/>
                      <a:pt x="84" y="47"/>
                      <a:pt x="58" y="81"/>
                    </a:cubicBezTo>
                    <a:cubicBezTo>
                      <a:pt x="56" y="80"/>
                      <a:pt x="54" y="78"/>
                      <a:pt x="52" y="76"/>
                    </a:cubicBezTo>
                    <a:cubicBezTo>
                      <a:pt x="46" y="88"/>
                      <a:pt x="38" y="94"/>
                      <a:pt x="27" y="93"/>
                    </a:cubicBezTo>
                    <a:cubicBezTo>
                      <a:pt x="25" y="85"/>
                      <a:pt x="27" y="79"/>
                      <a:pt x="33" y="74"/>
                    </a:cubicBezTo>
                    <a:cubicBezTo>
                      <a:pt x="21" y="83"/>
                      <a:pt x="9" y="80"/>
                      <a:pt x="0" y="66"/>
                    </a:cubicBezTo>
                    <a:cubicBezTo>
                      <a:pt x="8" y="42"/>
                      <a:pt x="41" y="47"/>
                      <a:pt x="60" y="36"/>
                    </a:cubicBezTo>
                    <a:cubicBezTo>
                      <a:pt x="92" y="19"/>
                      <a:pt x="107" y="2"/>
                      <a:pt x="142" y="20"/>
                    </a:cubicBezTo>
                    <a:cubicBezTo>
                      <a:pt x="145" y="16"/>
                      <a:pt x="135" y="17"/>
                      <a:pt x="142" y="2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7" name="Freeform 37"/>
              <p:cNvSpPr>
                <a:spLocks/>
              </p:cNvSpPr>
              <p:nvPr/>
            </p:nvSpPr>
            <p:spPr bwMode="auto">
              <a:xfrm>
                <a:off x="4497" y="1793"/>
                <a:ext cx="77" cy="72"/>
              </a:xfrm>
              <a:custGeom>
                <a:avLst/>
                <a:gdLst>
                  <a:gd name="T0" fmla="*/ 24 w 124"/>
                  <a:gd name="T1" fmla="*/ 115 h 115"/>
                  <a:gd name="T2" fmla="*/ 18 w 124"/>
                  <a:gd name="T3" fmla="*/ 79 h 115"/>
                  <a:gd name="T4" fmla="*/ 34 w 124"/>
                  <a:gd name="T5" fmla="*/ 76 h 115"/>
                  <a:gd name="T6" fmla="*/ 25 w 124"/>
                  <a:gd name="T7" fmla="*/ 0 h 115"/>
                  <a:gd name="T8" fmla="*/ 124 w 124"/>
                  <a:gd name="T9" fmla="*/ 63 h 115"/>
                  <a:gd name="T10" fmla="*/ 86 w 124"/>
                  <a:gd name="T11" fmla="*/ 107 h 115"/>
                  <a:gd name="T12" fmla="*/ 31 w 124"/>
                  <a:gd name="T13" fmla="*/ 101 h 115"/>
                  <a:gd name="T14" fmla="*/ 24 w 124"/>
                  <a:gd name="T15" fmla="*/ 95 h 115"/>
                  <a:gd name="T16" fmla="*/ 24 w 124"/>
                  <a:gd name="T17" fmla="*/ 115 h 115"/>
                  <a:gd name="T18" fmla="*/ 24 w 124"/>
                  <a:gd name="T1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15">
                    <a:moveTo>
                      <a:pt x="24" y="115"/>
                    </a:moveTo>
                    <a:cubicBezTo>
                      <a:pt x="0" y="103"/>
                      <a:pt x="20" y="91"/>
                      <a:pt x="18" y="79"/>
                    </a:cubicBezTo>
                    <a:cubicBezTo>
                      <a:pt x="24" y="78"/>
                      <a:pt x="30" y="77"/>
                      <a:pt x="34" y="76"/>
                    </a:cubicBezTo>
                    <a:cubicBezTo>
                      <a:pt x="42" y="58"/>
                      <a:pt x="22" y="23"/>
                      <a:pt x="25" y="0"/>
                    </a:cubicBezTo>
                    <a:cubicBezTo>
                      <a:pt x="59" y="26"/>
                      <a:pt x="97" y="36"/>
                      <a:pt x="124" y="63"/>
                    </a:cubicBezTo>
                    <a:cubicBezTo>
                      <a:pt x="104" y="78"/>
                      <a:pt x="90" y="80"/>
                      <a:pt x="86" y="107"/>
                    </a:cubicBezTo>
                    <a:cubicBezTo>
                      <a:pt x="61" y="115"/>
                      <a:pt x="58" y="79"/>
                      <a:pt x="31" y="101"/>
                    </a:cubicBezTo>
                    <a:cubicBezTo>
                      <a:pt x="29" y="99"/>
                      <a:pt x="27" y="98"/>
                      <a:pt x="24" y="95"/>
                    </a:cubicBezTo>
                    <a:cubicBezTo>
                      <a:pt x="24" y="102"/>
                      <a:pt x="24" y="108"/>
                      <a:pt x="24" y="115"/>
                    </a:cubicBezTo>
                    <a:cubicBezTo>
                      <a:pt x="0" y="103"/>
                      <a:pt x="24" y="108"/>
                      <a:pt x="24" y="1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8" name="Freeform 38"/>
              <p:cNvSpPr>
                <a:spLocks/>
              </p:cNvSpPr>
              <p:nvPr/>
            </p:nvSpPr>
            <p:spPr bwMode="auto">
              <a:xfrm>
                <a:off x="1689" y="1410"/>
                <a:ext cx="73" cy="73"/>
              </a:xfrm>
              <a:custGeom>
                <a:avLst/>
                <a:gdLst>
                  <a:gd name="T0" fmla="*/ 118 w 118"/>
                  <a:gd name="T1" fmla="*/ 97 h 117"/>
                  <a:gd name="T2" fmla="*/ 74 w 118"/>
                  <a:gd name="T3" fmla="*/ 87 h 117"/>
                  <a:gd name="T4" fmla="*/ 12 w 118"/>
                  <a:gd name="T5" fmla="*/ 117 h 117"/>
                  <a:gd name="T6" fmla="*/ 15 w 118"/>
                  <a:gd name="T7" fmla="*/ 93 h 117"/>
                  <a:gd name="T8" fmla="*/ 0 w 118"/>
                  <a:gd name="T9" fmla="*/ 90 h 117"/>
                  <a:gd name="T10" fmla="*/ 43 w 118"/>
                  <a:gd name="T11" fmla="*/ 0 h 117"/>
                  <a:gd name="T12" fmla="*/ 118 w 118"/>
                  <a:gd name="T13" fmla="*/ 97 h 117"/>
                  <a:gd name="T14" fmla="*/ 118 w 118"/>
                  <a:gd name="T15" fmla="*/ 9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7">
                    <a:moveTo>
                      <a:pt x="118" y="97"/>
                    </a:moveTo>
                    <a:cubicBezTo>
                      <a:pt x="98" y="109"/>
                      <a:pt x="85" y="111"/>
                      <a:pt x="74" y="87"/>
                    </a:cubicBezTo>
                    <a:cubicBezTo>
                      <a:pt x="65" y="67"/>
                      <a:pt x="24" y="109"/>
                      <a:pt x="12" y="117"/>
                    </a:cubicBezTo>
                    <a:cubicBezTo>
                      <a:pt x="13" y="108"/>
                      <a:pt x="14" y="101"/>
                      <a:pt x="15" y="93"/>
                    </a:cubicBezTo>
                    <a:cubicBezTo>
                      <a:pt x="12" y="92"/>
                      <a:pt x="6" y="91"/>
                      <a:pt x="0" y="90"/>
                    </a:cubicBezTo>
                    <a:cubicBezTo>
                      <a:pt x="14" y="60"/>
                      <a:pt x="28" y="31"/>
                      <a:pt x="43" y="0"/>
                    </a:cubicBezTo>
                    <a:cubicBezTo>
                      <a:pt x="68" y="28"/>
                      <a:pt x="86" y="81"/>
                      <a:pt x="118" y="97"/>
                    </a:cubicBezTo>
                    <a:cubicBezTo>
                      <a:pt x="109" y="103"/>
                      <a:pt x="104" y="90"/>
                      <a:pt x="118" y="9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9" name="Freeform 39"/>
              <p:cNvSpPr>
                <a:spLocks/>
              </p:cNvSpPr>
              <p:nvPr/>
            </p:nvSpPr>
            <p:spPr bwMode="auto">
              <a:xfrm>
                <a:off x="1684" y="1024"/>
                <a:ext cx="65" cy="76"/>
              </a:xfrm>
              <a:custGeom>
                <a:avLst/>
                <a:gdLst>
                  <a:gd name="T0" fmla="*/ 53 w 104"/>
                  <a:gd name="T1" fmla="*/ 64 h 123"/>
                  <a:gd name="T2" fmla="*/ 70 w 104"/>
                  <a:gd name="T3" fmla="*/ 20 h 123"/>
                  <a:gd name="T4" fmla="*/ 104 w 104"/>
                  <a:gd name="T5" fmla="*/ 44 h 123"/>
                  <a:gd name="T6" fmla="*/ 52 w 104"/>
                  <a:gd name="T7" fmla="*/ 120 h 123"/>
                  <a:gd name="T8" fmla="*/ 16 w 104"/>
                  <a:gd name="T9" fmla="*/ 115 h 123"/>
                  <a:gd name="T10" fmla="*/ 48 w 104"/>
                  <a:gd name="T11" fmla="*/ 85 h 123"/>
                  <a:gd name="T12" fmla="*/ 0 w 104"/>
                  <a:gd name="T13" fmla="*/ 73 h 123"/>
                  <a:gd name="T14" fmla="*/ 2 w 104"/>
                  <a:gd name="T15" fmla="*/ 0 h 123"/>
                  <a:gd name="T16" fmla="*/ 6 w 104"/>
                  <a:gd name="T17" fmla="*/ 30 h 123"/>
                  <a:gd name="T18" fmla="*/ 17 w 104"/>
                  <a:gd name="T19" fmla="*/ 64 h 123"/>
                  <a:gd name="T20" fmla="*/ 33 w 104"/>
                  <a:gd name="T21" fmla="*/ 35 h 123"/>
                  <a:gd name="T22" fmla="*/ 53 w 104"/>
                  <a:gd name="T23" fmla="*/ 64 h 123"/>
                  <a:gd name="T24" fmla="*/ 53 w 104"/>
                  <a:gd name="T25" fmla="*/ 6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" h="123">
                    <a:moveTo>
                      <a:pt x="53" y="64"/>
                    </a:moveTo>
                    <a:cubicBezTo>
                      <a:pt x="61" y="49"/>
                      <a:pt x="47" y="29"/>
                      <a:pt x="70" y="20"/>
                    </a:cubicBezTo>
                    <a:cubicBezTo>
                      <a:pt x="80" y="34"/>
                      <a:pt x="100" y="34"/>
                      <a:pt x="104" y="44"/>
                    </a:cubicBezTo>
                    <a:cubicBezTo>
                      <a:pt x="90" y="73"/>
                      <a:pt x="67" y="94"/>
                      <a:pt x="52" y="120"/>
                    </a:cubicBezTo>
                    <a:cubicBezTo>
                      <a:pt x="35" y="123"/>
                      <a:pt x="35" y="123"/>
                      <a:pt x="16" y="115"/>
                    </a:cubicBezTo>
                    <a:cubicBezTo>
                      <a:pt x="23" y="90"/>
                      <a:pt x="25" y="94"/>
                      <a:pt x="48" y="85"/>
                    </a:cubicBezTo>
                    <a:cubicBezTo>
                      <a:pt x="30" y="81"/>
                      <a:pt x="16" y="77"/>
                      <a:pt x="0" y="73"/>
                    </a:cubicBezTo>
                    <a:cubicBezTo>
                      <a:pt x="8" y="67"/>
                      <a:pt x="2" y="10"/>
                      <a:pt x="2" y="0"/>
                    </a:cubicBezTo>
                    <a:cubicBezTo>
                      <a:pt x="10" y="6"/>
                      <a:pt x="27" y="22"/>
                      <a:pt x="6" y="30"/>
                    </a:cubicBezTo>
                    <a:cubicBezTo>
                      <a:pt x="35" y="40"/>
                      <a:pt x="5" y="43"/>
                      <a:pt x="17" y="64"/>
                    </a:cubicBezTo>
                    <a:cubicBezTo>
                      <a:pt x="32" y="59"/>
                      <a:pt x="30" y="45"/>
                      <a:pt x="33" y="35"/>
                    </a:cubicBezTo>
                    <a:cubicBezTo>
                      <a:pt x="48" y="38"/>
                      <a:pt x="42" y="56"/>
                      <a:pt x="53" y="64"/>
                    </a:cubicBezTo>
                    <a:cubicBezTo>
                      <a:pt x="61" y="49"/>
                      <a:pt x="50" y="62"/>
                      <a:pt x="53" y="6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0" name="Freeform 40"/>
              <p:cNvSpPr>
                <a:spLocks/>
              </p:cNvSpPr>
              <p:nvPr/>
            </p:nvSpPr>
            <p:spPr bwMode="auto">
              <a:xfrm>
                <a:off x="4314" y="2561"/>
                <a:ext cx="60" cy="100"/>
              </a:xfrm>
              <a:custGeom>
                <a:avLst/>
                <a:gdLst>
                  <a:gd name="T0" fmla="*/ 96 w 96"/>
                  <a:gd name="T1" fmla="*/ 30 h 161"/>
                  <a:gd name="T2" fmla="*/ 60 w 96"/>
                  <a:gd name="T3" fmla="*/ 62 h 161"/>
                  <a:gd name="T4" fmla="*/ 94 w 96"/>
                  <a:gd name="T5" fmla="*/ 110 h 161"/>
                  <a:gd name="T6" fmla="*/ 63 w 96"/>
                  <a:gd name="T7" fmla="*/ 122 h 161"/>
                  <a:gd name="T8" fmla="*/ 46 w 96"/>
                  <a:gd name="T9" fmla="*/ 64 h 161"/>
                  <a:gd name="T10" fmla="*/ 32 w 96"/>
                  <a:gd name="T11" fmla="*/ 130 h 161"/>
                  <a:gd name="T12" fmla="*/ 19 w 96"/>
                  <a:gd name="T13" fmla="*/ 100 h 161"/>
                  <a:gd name="T14" fmla="*/ 0 w 96"/>
                  <a:gd name="T15" fmla="*/ 88 h 161"/>
                  <a:gd name="T16" fmla="*/ 23 w 96"/>
                  <a:gd name="T17" fmla="*/ 0 h 161"/>
                  <a:gd name="T18" fmla="*/ 36 w 96"/>
                  <a:gd name="T19" fmla="*/ 0 h 161"/>
                  <a:gd name="T20" fmla="*/ 49 w 96"/>
                  <a:gd name="T21" fmla="*/ 49 h 161"/>
                  <a:gd name="T22" fmla="*/ 96 w 96"/>
                  <a:gd name="T23" fmla="*/ 30 h 161"/>
                  <a:gd name="T24" fmla="*/ 96 w 96"/>
                  <a:gd name="T25" fmla="*/ 3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6" h="161">
                    <a:moveTo>
                      <a:pt x="96" y="30"/>
                    </a:moveTo>
                    <a:cubicBezTo>
                      <a:pt x="85" y="43"/>
                      <a:pt x="73" y="53"/>
                      <a:pt x="60" y="62"/>
                    </a:cubicBezTo>
                    <a:cubicBezTo>
                      <a:pt x="75" y="80"/>
                      <a:pt x="77" y="96"/>
                      <a:pt x="94" y="110"/>
                    </a:cubicBezTo>
                    <a:cubicBezTo>
                      <a:pt x="82" y="115"/>
                      <a:pt x="73" y="118"/>
                      <a:pt x="63" y="122"/>
                    </a:cubicBezTo>
                    <a:cubicBezTo>
                      <a:pt x="58" y="103"/>
                      <a:pt x="53" y="87"/>
                      <a:pt x="46" y="64"/>
                    </a:cubicBezTo>
                    <a:cubicBezTo>
                      <a:pt x="38" y="86"/>
                      <a:pt x="42" y="110"/>
                      <a:pt x="32" y="130"/>
                    </a:cubicBezTo>
                    <a:cubicBezTo>
                      <a:pt x="18" y="161"/>
                      <a:pt x="19" y="101"/>
                      <a:pt x="19" y="100"/>
                    </a:cubicBezTo>
                    <a:cubicBezTo>
                      <a:pt x="12" y="95"/>
                      <a:pt x="6" y="92"/>
                      <a:pt x="0" y="88"/>
                    </a:cubicBezTo>
                    <a:cubicBezTo>
                      <a:pt x="6" y="68"/>
                      <a:pt x="31" y="22"/>
                      <a:pt x="23" y="0"/>
                    </a:cubicBezTo>
                    <a:cubicBezTo>
                      <a:pt x="29" y="0"/>
                      <a:pt x="33" y="0"/>
                      <a:pt x="36" y="0"/>
                    </a:cubicBezTo>
                    <a:cubicBezTo>
                      <a:pt x="26" y="24"/>
                      <a:pt x="27" y="30"/>
                      <a:pt x="49" y="49"/>
                    </a:cubicBezTo>
                    <a:cubicBezTo>
                      <a:pt x="62" y="37"/>
                      <a:pt x="78" y="30"/>
                      <a:pt x="96" y="30"/>
                    </a:cubicBezTo>
                    <a:cubicBezTo>
                      <a:pt x="90" y="36"/>
                      <a:pt x="78" y="30"/>
                      <a:pt x="96" y="3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1" name="Freeform 41"/>
              <p:cNvSpPr>
                <a:spLocks/>
              </p:cNvSpPr>
              <p:nvPr/>
            </p:nvSpPr>
            <p:spPr bwMode="auto">
              <a:xfrm>
                <a:off x="4573" y="3242"/>
                <a:ext cx="54" cy="72"/>
              </a:xfrm>
              <a:custGeom>
                <a:avLst/>
                <a:gdLst>
                  <a:gd name="T0" fmla="*/ 7 w 87"/>
                  <a:gd name="T1" fmla="*/ 0 h 116"/>
                  <a:gd name="T2" fmla="*/ 39 w 87"/>
                  <a:gd name="T3" fmla="*/ 23 h 116"/>
                  <a:gd name="T4" fmla="*/ 87 w 87"/>
                  <a:gd name="T5" fmla="*/ 12 h 116"/>
                  <a:gd name="T6" fmla="*/ 66 w 87"/>
                  <a:gd name="T7" fmla="*/ 71 h 116"/>
                  <a:gd name="T8" fmla="*/ 38 w 87"/>
                  <a:gd name="T9" fmla="*/ 89 h 116"/>
                  <a:gd name="T10" fmla="*/ 13 w 87"/>
                  <a:gd name="T11" fmla="*/ 96 h 116"/>
                  <a:gd name="T12" fmla="*/ 7 w 87"/>
                  <a:gd name="T13" fmla="*/ 0 h 116"/>
                  <a:gd name="T14" fmla="*/ 7 w 87"/>
                  <a:gd name="T1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116">
                    <a:moveTo>
                      <a:pt x="7" y="0"/>
                    </a:moveTo>
                    <a:cubicBezTo>
                      <a:pt x="23" y="3"/>
                      <a:pt x="26" y="17"/>
                      <a:pt x="39" y="23"/>
                    </a:cubicBezTo>
                    <a:cubicBezTo>
                      <a:pt x="56" y="20"/>
                      <a:pt x="70" y="17"/>
                      <a:pt x="87" y="12"/>
                    </a:cubicBezTo>
                    <a:cubicBezTo>
                      <a:pt x="80" y="32"/>
                      <a:pt x="73" y="51"/>
                      <a:pt x="66" y="71"/>
                    </a:cubicBezTo>
                    <a:cubicBezTo>
                      <a:pt x="53" y="106"/>
                      <a:pt x="60" y="78"/>
                      <a:pt x="38" y="89"/>
                    </a:cubicBezTo>
                    <a:cubicBezTo>
                      <a:pt x="31" y="93"/>
                      <a:pt x="23" y="116"/>
                      <a:pt x="13" y="96"/>
                    </a:cubicBezTo>
                    <a:cubicBezTo>
                      <a:pt x="0" y="70"/>
                      <a:pt x="7" y="30"/>
                      <a:pt x="7" y="0"/>
                    </a:cubicBezTo>
                    <a:cubicBezTo>
                      <a:pt x="24" y="3"/>
                      <a:pt x="7" y="29"/>
                      <a:pt x="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2" name="Freeform 42"/>
              <p:cNvSpPr>
                <a:spLocks/>
              </p:cNvSpPr>
              <p:nvPr/>
            </p:nvSpPr>
            <p:spPr bwMode="auto">
              <a:xfrm>
                <a:off x="1728" y="913"/>
                <a:ext cx="65" cy="88"/>
              </a:xfrm>
              <a:custGeom>
                <a:avLst/>
                <a:gdLst>
                  <a:gd name="T0" fmla="*/ 69 w 105"/>
                  <a:gd name="T1" fmla="*/ 38 h 141"/>
                  <a:gd name="T2" fmla="*/ 87 w 105"/>
                  <a:gd name="T3" fmla="*/ 38 h 141"/>
                  <a:gd name="T4" fmla="*/ 84 w 105"/>
                  <a:gd name="T5" fmla="*/ 64 h 141"/>
                  <a:gd name="T6" fmla="*/ 50 w 105"/>
                  <a:gd name="T7" fmla="*/ 141 h 141"/>
                  <a:gd name="T8" fmla="*/ 52 w 105"/>
                  <a:gd name="T9" fmla="*/ 110 h 141"/>
                  <a:gd name="T10" fmla="*/ 0 w 105"/>
                  <a:gd name="T11" fmla="*/ 79 h 141"/>
                  <a:gd name="T12" fmla="*/ 12 w 105"/>
                  <a:gd name="T13" fmla="*/ 62 h 141"/>
                  <a:gd name="T14" fmla="*/ 29 w 105"/>
                  <a:gd name="T15" fmla="*/ 78 h 141"/>
                  <a:gd name="T16" fmla="*/ 29 w 105"/>
                  <a:gd name="T17" fmla="*/ 23 h 141"/>
                  <a:gd name="T18" fmla="*/ 69 w 105"/>
                  <a:gd name="T19" fmla="*/ 38 h 141"/>
                  <a:gd name="T20" fmla="*/ 69 w 105"/>
                  <a:gd name="T21" fmla="*/ 3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141">
                    <a:moveTo>
                      <a:pt x="69" y="38"/>
                    </a:moveTo>
                    <a:cubicBezTo>
                      <a:pt x="74" y="38"/>
                      <a:pt x="79" y="38"/>
                      <a:pt x="87" y="38"/>
                    </a:cubicBezTo>
                    <a:cubicBezTo>
                      <a:pt x="86" y="45"/>
                      <a:pt x="86" y="52"/>
                      <a:pt x="84" y="64"/>
                    </a:cubicBezTo>
                    <a:cubicBezTo>
                      <a:pt x="105" y="77"/>
                      <a:pt x="68" y="133"/>
                      <a:pt x="50" y="141"/>
                    </a:cubicBezTo>
                    <a:cubicBezTo>
                      <a:pt x="36" y="128"/>
                      <a:pt x="55" y="124"/>
                      <a:pt x="52" y="110"/>
                    </a:cubicBezTo>
                    <a:cubicBezTo>
                      <a:pt x="46" y="90"/>
                      <a:pt x="18" y="78"/>
                      <a:pt x="0" y="79"/>
                    </a:cubicBezTo>
                    <a:cubicBezTo>
                      <a:pt x="6" y="71"/>
                      <a:pt x="9" y="66"/>
                      <a:pt x="12" y="62"/>
                    </a:cubicBezTo>
                    <a:cubicBezTo>
                      <a:pt x="17" y="67"/>
                      <a:pt x="22" y="71"/>
                      <a:pt x="29" y="78"/>
                    </a:cubicBezTo>
                    <a:cubicBezTo>
                      <a:pt x="42" y="47"/>
                      <a:pt x="45" y="48"/>
                      <a:pt x="29" y="23"/>
                    </a:cubicBezTo>
                    <a:cubicBezTo>
                      <a:pt x="41" y="0"/>
                      <a:pt x="71" y="16"/>
                      <a:pt x="69" y="38"/>
                    </a:cubicBezTo>
                    <a:cubicBezTo>
                      <a:pt x="74" y="38"/>
                      <a:pt x="70" y="29"/>
                      <a:pt x="69" y="3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3" name="Freeform 43"/>
              <p:cNvSpPr>
                <a:spLocks/>
              </p:cNvSpPr>
              <p:nvPr/>
            </p:nvSpPr>
            <p:spPr bwMode="auto">
              <a:xfrm>
                <a:off x="1810" y="3395"/>
                <a:ext cx="76" cy="63"/>
              </a:xfrm>
              <a:custGeom>
                <a:avLst/>
                <a:gdLst>
                  <a:gd name="T0" fmla="*/ 28 w 121"/>
                  <a:gd name="T1" fmla="*/ 0 h 101"/>
                  <a:gd name="T2" fmla="*/ 51 w 121"/>
                  <a:gd name="T3" fmla="*/ 20 h 101"/>
                  <a:gd name="T4" fmla="*/ 121 w 121"/>
                  <a:gd name="T5" fmla="*/ 67 h 101"/>
                  <a:gd name="T6" fmla="*/ 69 w 121"/>
                  <a:gd name="T7" fmla="*/ 87 h 101"/>
                  <a:gd name="T8" fmla="*/ 73 w 121"/>
                  <a:gd name="T9" fmla="*/ 92 h 101"/>
                  <a:gd name="T10" fmla="*/ 42 w 121"/>
                  <a:gd name="T11" fmla="*/ 78 h 101"/>
                  <a:gd name="T12" fmla="*/ 23 w 121"/>
                  <a:gd name="T13" fmla="*/ 89 h 101"/>
                  <a:gd name="T14" fmla="*/ 26 w 121"/>
                  <a:gd name="T15" fmla="*/ 44 h 101"/>
                  <a:gd name="T16" fmla="*/ 37 w 121"/>
                  <a:gd name="T17" fmla="*/ 33 h 101"/>
                  <a:gd name="T18" fmla="*/ 16 w 121"/>
                  <a:gd name="T19" fmla="*/ 28 h 101"/>
                  <a:gd name="T20" fmla="*/ 28 w 121"/>
                  <a:gd name="T21" fmla="*/ 0 h 101"/>
                  <a:gd name="T22" fmla="*/ 28 w 121"/>
                  <a:gd name="T2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101">
                    <a:moveTo>
                      <a:pt x="28" y="0"/>
                    </a:moveTo>
                    <a:cubicBezTo>
                      <a:pt x="36" y="1"/>
                      <a:pt x="60" y="5"/>
                      <a:pt x="51" y="20"/>
                    </a:cubicBezTo>
                    <a:cubicBezTo>
                      <a:pt x="67" y="44"/>
                      <a:pt x="93" y="57"/>
                      <a:pt x="121" y="67"/>
                    </a:cubicBezTo>
                    <a:cubicBezTo>
                      <a:pt x="108" y="80"/>
                      <a:pt x="83" y="77"/>
                      <a:pt x="69" y="87"/>
                    </a:cubicBezTo>
                    <a:cubicBezTo>
                      <a:pt x="70" y="89"/>
                      <a:pt x="71" y="90"/>
                      <a:pt x="73" y="92"/>
                    </a:cubicBezTo>
                    <a:cubicBezTo>
                      <a:pt x="50" y="101"/>
                      <a:pt x="51" y="101"/>
                      <a:pt x="42" y="78"/>
                    </a:cubicBezTo>
                    <a:cubicBezTo>
                      <a:pt x="31" y="75"/>
                      <a:pt x="25" y="78"/>
                      <a:pt x="23" y="89"/>
                    </a:cubicBezTo>
                    <a:cubicBezTo>
                      <a:pt x="0" y="62"/>
                      <a:pt x="42" y="65"/>
                      <a:pt x="26" y="44"/>
                    </a:cubicBezTo>
                    <a:cubicBezTo>
                      <a:pt x="29" y="38"/>
                      <a:pt x="42" y="44"/>
                      <a:pt x="37" y="33"/>
                    </a:cubicBezTo>
                    <a:cubicBezTo>
                      <a:pt x="36" y="30"/>
                      <a:pt x="21" y="34"/>
                      <a:pt x="16" y="28"/>
                    </a:cubicBezTo>
                    <a:cubicBezTo>
                      <a:pt x="19" y="19"/>
                      <a:pt x="23" y="10"/>
                      <a:pt x="28" y="0"/>
                    </a:cubicBezTo>
                    <a:cubicBezTo>
                      <a:pt x="47" y="1"/>
                      <a:pt x="23" y="10"/>
                      <a:pt x="28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4" name="Freeform 44"/>
              <p:cNvSpPr>
                <a:spLocks/>
              </p:cNvSpPr>
              <p:nvPr/>
            </p:nvSpPr>
            <p:spPr bwMode="auto">
              <a:xfrm>
                <a:off x="3570" y="931"/>
                <a:ext cx="53" cy="65"/>
              </a:xfrm>
              <a:custGeom>
                <a:avLst/>
                <a:gdLst>
                  <a:gd name="T0" fmla="*/ 27 w 84"/>
                  <a:gd name="T1" fmla="*/ 105 h 105"/>
                  <a:gd name="T2" fmla="*/ 6 w 84"/>
                  <a:gd name="T3" fmla="*/ 0 h 105"/>
                  <a:gd name="T4" fmla="*/ 84 w 84"/>
                  <a:gd name="T5" fmla="*/ 54 h 105"/>
                  <a:gd name="T6" fmla="*/ 27 w 84"/>
                  <a:gd name="T7" fmla="*/ 105 h 105"/>
                  <a:gd name="T8" fmla="*/ 27 w 84"/>
                  <a:gd name="T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105">
                    <a:moveTo>
                      <a:pt x="27" y="105"/>
                    </a:moveTo>
                    <a:cubicBezTo>
                      <a:pt x="6" y="90"/>
                      <a:pt x="0" y="21"/>
                      <a:pt x="6" y="0"/>
                    </a:cubicBezTo>
                    <a:cubicBezTo>
                      <a:pt x="39" y="13"/>
                      <a:pt x="70" y="20"/>
                      <a:pt x="84" y="54"/>
                    </a:cubicBezTo>
                    <a:cubicBezTo>
                      <a:pt x="65" y="66"/>
                      <a:pt x="34" y="81"/>
                      <a:pt x="27" y="105"/>
                    </a:cubicBezTo>
                    <a:cubicBezTo>
                      <a:pt x="8" y="92"/>
                      <a:pt x="29" y="98"/>
                      <a:pt x="27" y="10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5" name="Freeform 45"/>
              <p:cNvSpPr>
                <a:spLocks/>
              </p:cNvSpPr>
              <p:nvPr/>
            </p:nvSpPr>
            <p:spPr bwMode="auto">
              <a:xfrm>
                <a:off x="4137" y="2653"/>
                <a:ext cx="114" cy="37"/>
              </a:xfrm>
              <a:custGeom>
                <a:avLst/>
                <a:gdLst>
                  <a:gd name="T0" fmla="*/ 0 w 183"/>
                  <a:gd name="T1" fmla="*/ 16 h 59"/>
                  <a:gd name="T2" fmla="*/ 8 w 183"/>
                  <a:gd name="T3" fmla="*/ 0 h 59"/>
                  <a:gd name="T4" fmla="*/ 78 w 183"/>
                  <a:gd name="T5" fmla="*/ 20 h 59"/>
                  <a:gd name="T6" fmla="*/ 159 w 183"/>
                  <a:gd name="T7" fmla="*/ 27 h 59"/>
                  <a:gd name="T8" fmla="*/ 152 w 183"/>
                  <a:gd name="T9" fmla="*/ 41 h 59"/>
                  <a:gd name="T10" fmla="*/ 183 w 183"/>
                  <a:gd name="T11" fmla="*/ 42 h 59"/>
                  <a:gd name="T12" fmla="*/ 183 w 183"/>
                  <a:gd name="T13" fmla="*/ 59 h 59"/>
                  <a:gd name="T14" fmla="*/ 0 w 183"/>
                  <a:gd name="T15" fmla="*/ 16 h 59"/>
                  <a:gd name="T16" fmla="*/ 0 w 183"/>
                  <a:gd name="T17" fmla="*/ 1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59">
                    <a:moveTo>
                      <a:pt x="0" y="16"/>
                    </a:moveTo>
                    <a:cubicBezTo>
                      <a:pt x="2" y="11"/>
                      <a:pt x="5" y="7"/>
                      <a:pt x="8" y="0"/>
                    </a:cubicBezTo>
                    <a:cubicBezTo>
                      <a:pt x="37" y="2"/>
                      <a:pt x="52" y="16"/>
                      <a:pt x="78" y="20"/>
                    </a:cubicBezTo>
                    <a:cubicBezTo>
                      <a:pt x="111" y="25"/>
                      <a:pt x="124" y="12"/>
                      <a:pt x="159" y="27"/>
                    </a:cubicBezTo>
                    <a:cubicBezTo>
                      <a:pt x="157" y="31"/>
                      <a:pt x="155" y="35"/>
                      <a:pt x="152" y="41"/>
                    </a:cubicBezTo>
                    <a:cubicBezTo>
                      <a:pt x="162" y="42"/>
                      <a:pt x="173" y="43"/>
                      <a:pt x="183" y="42"/>
                    </a:cubicBezTo>
                    <a:cubicBezTo>
                      <a:pt x="183" y="48"/>
                      <a:pt x="183" y="53"/>
                      <a:pt x="183" y="59"/>
                    </a:cubicBezTo>
                    <a:cubicBezTo>
                      <a:pt x="114" y="48"/>
                      <a:pt x="61" y="41"/>
                      <a:pt x="0" y="16"/>
                    </a:cubicBezTo>
                    <a:cubicBezTo>
                      <a:pt x="2" y="11"/>
                      <a:pt x="12" y="21"/>
                      <a:pt x="0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6" name="Freeform 46"/>
              <p:cNvSpPr>
                <a:spLocks/>
              </p:cNvSpPr>
              <p:nvPr/>
            </p:nvSpPr>
            <p:spPr bwMode="auto">
              <a:xfrm>
                <a:off x="3451" y="868"/>
                <a:ext cx="51" cy="64"/>
              </a:xfrm>
              <a:custGeom>
                <a:avLst/>
                <a:gdLst>
                  <a:gd name="T0" fmla="*/ 3 w 82"/>
                  <a:gd name="T1" fmla="*/ 84 h 102"/>
                  <a:gd name="T2" fmla="*/ 0 w 82"/>
                  <a:gd name="T3" fmla="*/ 48 h 102"/>
                  <a:gd name="T4" fmla="*/ 19 w 82"/>
                  <a:gd name="T5" fmla="*/ 0 h 102"/>
                  <a:gd name="T6" fmla="*/ 82 w 82"/>
                  <a:gd name="T7" fmla="*/ 66 h 102"/>
                  <a:gd name="T8" fmla="*/ 3 w 82"/>
                  <a:gd name="T9" fmla="*/ 84 h 102"/>
                  <a:gd name="T10" fmla="*/ 3 w 82"/>
                  <a:gd name="T11" fmla="*/ 8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02">
                    <a:moveTo>
                      <a:pt x="3" y="84"/>
                    </a:moveTo>
                    <a:cubicBezTo>
                      <a:pt x="17" y="67"/>
                      <a:pt x="0" y="64"/>
                      <a:pt x="0" y="48"/>
                    </a:cubicBezTo>
                    <a:cubicBezTo>
                      <a:pt x="0" y="36"/>
                      <a:pt x="14" y="11"/>
                      <a:pt x="19" y="0"/>
                    </a:cubicBezTo>
                    <a:cubicBezTo>
                      <a:pt x="41" y="23"/>
                      <a:pt x="66" y="37"/>
                      <a:pt x="82" y="66"/>
                    </a:cubicBezTo>
                    <a:cubicBezTo>
                      <a:pt x="62" y="102"/>
                      <a:pt x="37" y="92"/>
                      <a:pt x="3" y="84"/>
                    </a:cubicBezTo>
                    <a:cubicBezTo>
                      <a:pt x="11" y="75"/>
                      <a:pt x="17" y="87"/>
                      <a:pt x="3" y="8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7" name="Freeform 47"/>
              <p:cNvSpPr>
                <a:spLocks/>
              </p:cNvSpPr>
              <p:nvPr/>
            </p:nvSpPr>
            <p:spPr bwMode="auto">
              <a:xfrm>
                <a:off x="4320" y="2296"/>
                <a:ext cx="58" cy="86"/>
              </a:xfrm>
              <a:custGeom>
                <a:avLst/>
                <a:gdLst>
                  <a:gd name="T0" fmla="*/ 27 w 92"/>
                  <a:gd name="T1" fmla="*/ 89 h 139"/>
                  <a:gd name="T2" fmla="*/ 17 w 92"/>
                  <a:gd name="T3" fmla="*/ 98 h 139"/>
                  <a:gd name="T4" fmla="*/ 18 w 92"/>
                  <a:gd name="T5" fmla="*/ 3 h 139"/>
                  <a:gd name="T6" fmla="*/ 45 w 92"/>
                  <a:gd name="T7" fmla="*/ 3 h 139"/>
                  <a:gd name="T8" fmla="*/ 57 w 92"/>
                  <a:gd name="T9" fmla="*/ 35 h 139"/>
                  <a:gd name="T10" fmla="*/ 47 w 92"/>
                  <a:gd name="T11" fmla="*/ 56 h 139"/>
                  <a:gd name="T12" fmla="*/ 46 w 92"/>
                  <a:gd name="T13" fmla="*/ 104 h 139"/>
                  <a:gd name="T14" fmla="*/ 92 w 92"/>
                  <a:gd name="T15" fmla="*/ 139 h 139"/>
                  <a:gd name="T16" fmla="*/ 22 w 92"/>
                  <a:gd name="T17" fmla="*/ 107 h 139"/>
                  <a:gd name="T18" fmla="*/ 27 w 92"/>
                  <a:gd name="T19" fmla="*/ 89 h 139"/>
                  <a:gd name="T20" fmla="*/ 27 w 92"/>
                  <a:gd name="T21" fmla="*/ 8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139">
                    <a:moveTo>
                      <a:pt x="27" y="89"/>
                    </a:moveTo>
                    <a:cubicBezTo>
                      <a:pt x="21" y="94"/>
                      <a:pt x="19" y="96"/>
                      <a:pt x="17" y="98"/>
                    </a:cubicBezTo>
                    <a:cubicBezTo>
                      <a:pt x="2" y="77"/>
                      <a:pt x="0" y="26"/>
                      <a:pt x="18" y="3"/>
                    </a:cubicBezTo>
                    <a:cubicBezTo>
                      <a:pt x="28" y="0"/>
                      <a:pt x="36" y="11"/>
                      <a:pt x="45" y="3"/>
                    </a:cubicBezTo>
                    <a:cubicBezTo>
                      <a:pt x="45" y="3"/>
                      <a:pt x="57" y="32"/>
                      <a:pt x="57" y="35"/>
                    </a:cubicBezTo>
                    <a:cubicBezTo>
                      <a:pt x="54" y="42"/>
                      <a:pt x="50" y="49"/>
                      <a:pt x="47" y="56"/>
                    </a:cubicBezTo>
                    <a:cubicBezTo>
                      <a:pt x="30" y="73"/>
                      <a:pt x="43" y="86"/>
                      <a:pt x="46" y="104"/>
                    </a:cubicBezTo>
                    <a:cubicBezTo>
                      <a:pt x="75" y="102"/>
                      <a:pt x="90" y="110"/>
                      <a:pt x="92" y="139"/>
                    </a:cubicBezTo>
                    <a:cubicBezTo>
                      <a:pt x="76" y="108"/>
                      <a:pt x="29" y="124"/>
                      <a:pt x="22" y="107"/>
                    </a:cubicBezTo>
                    <a:cubicBezTo>
                      <a:pt x="23" y="104"/>
                      <a:pt x="25" y="98"/>
                      <a:pt x="27" y="89"/>
                    </a:cubicBezTo>
                    <a:cubicBezTo>
                      <a:pt x="21" y="94"/>
                      <a:pt x="25" y="98"/>
                      <a:pt x="27" y="8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8" name="Freeform 48"/>
              <p:cNvSpPr>
                <a:spLocks/>
              </p:cNvSpPr>
              <p:nvPr/>
            </p:nvSpPr>
            <p:spPr bwMode="auto">
              <a:xfrm>
                <a:off x="1548" y="2221"/>
                <a:ext cx="134" cy="63"/>
              </a:xfrm>
              <a:custGeom>
                <a:avLst/>
                <a:gdLst>
                  <a:gd name="T0" fmla="*/ 151 w 216"/>
                  <a:gd name="T1" fmla="*/ 98 h 102"/>
                  <a:gd name="T2" fmla="*/ 157 w 216"/>
                  <a:gd name="T3" fmla="*/ 85 h 102"/>
                  <a:gd name="T4" fmla="*/ 125 w 216"/>
                  <a:gd name="T5" fmla="*/ 59 h 102"/>
                  <a:gd name="T6" fmla="*/ 56 w 216"/>
                  <a:gd name="T7" fmla="*/ 45 h 102"/>
                  <a:gd name="T8" fmla="*/ 0 w 216"/>
                  <a:gd name="T9" fmla="*/ 45 h 102"/>
                  <a:gd name="T10" fmla="*/ 1 w 216"/>
                  <a:gd name="T11" fmla="*/ 37 h 102"/>
                  <a:gd name="T12" fmla="*/ 216 w 216"/>
                  <a:gd name="T13" fmla="*/ 88 h 102"/>
                  <a:gd name="T14" fmla="*/ 151 w 216"/>
                  <a:gd name="T15" fmla="*/ 98 h 102"/>
                  <a:gd name="T16" fmla="*/ 151 w 216"/>
                  <a:gd name="T1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" h="102">
                    <a:moveTo>
                      <a:pt x="151" y="98"/>
                    </a:moveTo>
                    <a:cubicBezTo>
                      <a:pt x="153" y="94"/>
                      <a:pt x="155" y="90"/>
                      <a:pt x="157" y="85"/>
                    </a:cubicBezTo>
                    <a:cubicBezTo>
                      <a:pt x="142" y="81"/>
                      <a:pt x="128" y="77"/>
                      <a:pt x="125" y="59"/>
                    </a:cubicBezTo>
                    <a:cubicBezTo>
                      <a:pt x="104" y="57"/>
                      <a:pt x="76" y="51"/>
                      <a:pt x="56" y="45"/>
                    </a:cubicBezTo>
                    <a:cubicBezTo>
                      <a:pt x="47" y="19"/>
                      <a:pt x="20" y="49"/>
                      <a:pt x="0" y="45"/>
                    </a:cubicBezTo>
                    <a:cubicBezTo>
                      <a:pt x="1" y="41"/>
                      <a:pt x="0" y="38"/>
                      <a:pt x="1" y="37"/>
                    </a:cubicBezTo>
                    <a:cubicBezTo>
                      <a:pt x="80" y="0"/>
                      <a:pt x="144" y="61"/>
                      <a:pt x="216" y="88"/>
                    </a:cubicBezTo>
                    <a:cubicBezTo>
                      <a:pt x="194" y="102"/>
                      <a:pt x="194" y="102"/>
                      <a:pt x="151" y="98"/>
                    </a:cubicBezTo>
                    <a:cubicBezTo>
                      <a:pt x="153" y="94"/>
                      <a:pt x="194" y="102"/>
                      <a:pt x="151" y="9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9" name="Freeform 49"/>
              <p:cNvSpPr>
                <a:spLocks/>
              </p:cNvSpPr>
              <p:nvPr/>
            </p:nvSpPr>
            <p:spPr bwMode="auto">
              <a:xfrm>
                <a:off x="4363" y="2431"/>
                <a:ext cx="59" cy="51"/>
              </a:xfrm>
              <a:custGeom>
                <a:avLst/>
                <a:gdLst>
                  <a:gd name="T0" fmla="*/ 0 w 96"/>
                  <a:gd name="T1" fmla="*/ 47 h 82"/>
                  <a:gd name="T2" fmla="*/ 26 w 96"/>
                  <a:gd name="T3" fmla="*/ 16 h 82"/>
                  <a:gd name="T4" fmla="*/ 49 w 96"/>
                  <a:gd name="T5" fmla="*/ 24 h 82"/>
                  <a:gd name="T6" fmla="*/ 74 w 96"/>
                  <a:gd name="T7" fmla="*/ 0 h 82"/>
                  <a:gd name="T8" fmla="*/ 96 w 96"/>
                  <a:gd name="T9" fmla="*/ 61 h 82"/>
                  <a:gd name="T10" fmla="*/ 76 w 96"/>
                  <a:gd name="T11" fmla="*/ 53 h 82"/>
                  <a:gd name="T12" fmla="*/ 76 w 96"/>
                  <a:gd name="T13" fmla="*/ 82 h 82"/>
                  <a:gd name="T14" fmla="*/ 49 w 96"/>
                  <a:gd name="T15" fmla="*/ 82 h 82"/>
                  <a:gd name="T16" fmla="*/ 0 w 96"/>
                  <a:gd name="T17" fmla="*/ 47 h 82"/>
                  <a:gd name="T18" fmla="*/ 0 w 96"/>
                  <a:gd name="T19" fmla="*/ 4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6" h="82">
                    <a:moveTo>
                      <a:pt x="0" y="47"/>
                    </a:moveTo>
                    <a:cubicBezTo>
                      <a:pt x="0" y="29"/>
                      <a:pt x="22" y="31"/>
                      <a:pt x="26" y="16"/>
                    </a:cubicBezTo>
                    <a:cubicBezTo>
                      <a:pt x="35" y="32"/>
                      <a:pt x="43" y="35"/>
                      <a:pt x="49" y="24"/>
                    </a:cubicBezTo>
                    <a:cubicBezTo>
                      <a:pt x="56" y="13"/>
                      <a:pt x="68" y="10"/>
                      <a:pt x="74" y="0"/>
                    </a:cubicBezTo>
                    <a:cubicBezTo>
                      <a:pt x="96" y="12"/>
                      <a:pt x="92" y="37"/>
                      <a:pt x="96" y="61"/>
                    </a:cubicBezTo>
                    <a:cubicBezTo>
                      <a:pt x="87" y="58"/>
                      <a:pt x="82" y="55"/>
                      <a:pt x="76" y="53"/>
                    </a:cubicBezTo>
                    <a:cubicBezTo>
                      <a:pt x="61" y="63"/>
                      <a:pt x="82" y="72"/>
                      <a:pt x="76" y="82"/>
                    </a:cubicBezTo>
                    <a:cubicBezTo>
                      <a:pt x="68" y="82"/>
                      <a:pt x="60" y="82"/>
                      <a:pt x="49" y="82"/>
                    </a:cubicBezTo>
                    <a:cubicBezTo>
                      <a:pt x="33" y="24"/>
                      <a:pt x="29" y="65"/>
                      <a:pt x="0" y="47"/>
                    </a:cubicBezTo>
                    <a:cubicBezTo>
                      <a:pt x="0" y="29"/>
                      <a:pt x="5" y="50"/>
                      <a:pt x="0" y="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0" name="Freeform 50"/>
              <p:cNvSpPr>
                <a:spLocks/>
              </p:cNvSpPr>
              <p:nvPr/>
            </p:nvSpPr>
            <p:spPr bwMode="auto">
              <a:xfrm>
                <a:off x="1682" y="2282"/>
                <a:ext cx="84" cy="34"/>
              </a:xfrm>
              <a:custGeom>
                <a:avLst/>
                <a:gdLst>
                  <a:gd name="T0" fmla="*/ 135 w 135"/>
                  <a:gd name="T1" fmla="*/ 37 h 55"/>
                  <a:gd name="T2" fmla="*/ 56 w 135"/>
                  <a:gd name="T3" fmla="*/ 55 h 55"/>
                  <a:gd name="T4" fmla="*/ 53 w 135"/>
                  <a:gd name="T5" fmla="*/ 44 h 55"/>
                  <a:gd name="T6" fmla="*/ 3 w 135"/>
                  <a:gd name="T7" fmla="*/ 43 h 55"/>
                  <a:gd name="T8" fmla="*/ 0 w 135"/>
                  <a:gd name="T9" fmla="*/ 34 h 55"/>
                  <a:gd name="T10" fmla="*/ 44 w 135"/>
                  <a:gd name="T11" fmla="*/ 39 h 55"/>
                  <a:gd name="T12" fmla="*/ 31 w 135"/>
                  <a:gd name="T13" fmla="*/ 0 h 55"/>
                  <a:gd name="T14" fmla="*/ 135 w 135"/>
                  <a:gd name="T15" fmla="*/ 37 h 55"/>
                  <a:gd name="T16" fmla="*/ 135 w 135"/>
                  <a:gd name="T17" fmla="*/ 3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55">
                    <a:moveTo>
                      <a:pt x="135" y="37"/>
                    </a:moveTo>
                    <a:cubicBezTo>
                      <a:pt x="101" y="37"/>
                      <a:pt x="79" y="33"/>
                      <a:pt x="56" y="55"/>
                    </a:cubicBezTo>
                    <a:cubicBezTo>
                      <a:pt x="55" y="52"/>
                      <a:pt x="54" y="49"/>
                      <a:pt x="53" y="44"/>
                    </a:cubicBezTo>
                    <a:cubicBezTo>
                      <a:pt x="36" y="43"/>
                      <a:pt x="19" y="42"/>
                      <a:pt x="3" y="43"/>
                    </a:cubicBezTo>
                    <a:cubicBezTo>
                      <a:pt x="2" y="40"/>
                      <a:pt x="1" y="37"/>
                      <a:pt x="0" y="34"/>
                    </a:cubicBezTo>
                    <a:cubicBezTo>
                      <a:pt x="3" y="25"/>
                      <a:pt x="41" y="38"/>
                      <a:pt x="44" y="39"/>
                    </a:cubicBezTo>
                    <a:cubicBezTo>
                      <a:pt x="39" y="24"/>
                      <a:pt x="35" y="13"/>
                      <a:pt x="31" y="0"/>
                    </a:cubicBezTo>
                    <a:cubicBezTo>
                      <a:pt x="73" y="5"/>
                      <a:pt x="98" y="7"/>
                      <a:pt x="135" y="37"/>
                    </a:cubicBezTo>
                    <a:cubicBezTo>
                      <a:pt x="124" y="37"/>
                      <a:pt x="122" y="26"/>
                      <a:pt x="135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1" name="Freeform 51"/>
              <p:cNvSpPr>
                <a:spLocks/>
              </p:cNvSpPr>
              <p:nvPr/>
            </p:nvSpPr>
            <p:spPr bwMode="auto">
              <a:xfrm>
                <a:off x="1859" y="1190"/>
                <a:ext cx="42" cy="38"/>
              </a:xfrm>
              <a:custGeom>
                <a:avLst/>
                <a:gdLst>
                  <a:gd name="T0" fmla="*/ 16 w 67"/>
                  <a:gd name="T1" fmla="*/ 58 h 62"/>
                  <a:gd name="T2" fmla="*/ 2 w 67"/>
                  <a:gd name="T3" fmla="*/ 45 h 62"/>
                  <a:gd name="T4" fmla="*/ 15 w 67"/>
                  <a:gd name="T5" fmla="*/ 0 h 62"/>
                  <a:gd name="T6" fmla="*/ 67 w 67"/>
                  <a:gd name="T7" fmla="*/ 58 h 62"/>
                  <a:gd name="T8" fmla="*/ 16 w 67"/>
                  <a:gd name="T9" fmla="*/ 58 h 62"/>
                  <a:gd name="T10" fmla="*/ 16 w 67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62">
                    <a:moveTo>
                      <a:pt x="16" y="58"/>
                    </a:moveTo>
                    <a:cubicBezTo>
                      <a:pt x="11" y="53"/>
                      <a:pt x="6" y="48"/>
                      <a:pt x="2" y="45"/>
                    </a:cubicBezTo>
                    <a:cubicBezTo>
                      <a:pt x="8" y="28"/>
                      <a:pt x="0" y="13"/>
                      <a:pt x="15" y="0"/>
                    </a:cubicBezTo>
                    <a:cubicBezTo>
                      <a:pt x="44" y="25"/>
                      <a:pt x="57" y="15"/>
                      <a:pt x="67" y="58"/>
                    </a:cubicBezTo>
                    <a:cubicBezTo>
                      <a:pt x="49" y="62"/>
                      <a:pt x="31" y="42"/>
                      <a:pt x="16" y="58"/>
                    </a:cubicBezTo>
                    <a:cubicBezTo>
                      <a:pt x="11" y="53"/>
                      <a:pt x="31" y="42"/>
                      <a:pt x="16" y="5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2" name="Freeform 52"/>
              <p:cNvSpPr>
                <a:spLocks/>
              </p:cNvSpPr>
              <p:nvPr/>
            </p:nvSpPr>
            <p:spPr bwMode="auto">
              <a:xfrm>
                <a:off x="1603" y="1274"/>
                <a:ext cx="55" cy="46"/>
              </a:xfrm>
              <a:custGeom>
                <a:avLst/>
                <a:gdLst>
                  <a:gd name="T0" fmla="*/ 42 w 88"/>
                  <a:gd name="T1" fmla="*/ 74 h 74"/>
                  <a:gd name="T2" fmla="*/ 0 w 88"/>
                  <a:gd name="T3" fmla="*/ 36 h 74"/>
                  <a:gd name="T4" fmla="*/ 47 w 88"/>
                  <a:gd name="T5" fmla="*/ 0 h 74"/>
                  <a:gd name="T6" fmla="*/ 42 w 88"/>
                  <a:gd name="T7" fmla="*/ 74 h 74"/>
                  <a:gd name="T8" fmla="*/ 42 w 88"/>
                  <a:gd name="T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74">
                    <a:moveTo>
                      <a:pt x="42" y="74"/>
                    </a:moveTo>
                    <a:cubicBezTo>
                      <a:pt x="27" y="60"/>
                      <a:pt x="14" y="48"/>
                      <a:pt x="0" y="36"/>
                    </a:cubicBezTo>
                    <a:cubicBezTo>
                      <a:pt x="19" y="26"/>
                      <a:pt x="31" y="15"/>
                      <a:pt x="47" y="0"/>
                    </a:cubicBezTo>
                    <a:cubicBezTo>
                      <a:pt x="46" y="38"/>
                      <a:pt x="88" y="50"/>
                      <a:pt x="42" y="74"/>
                    </a:cubicBezTo>
                    <a:cubicBezTo>
                      <a:pt x="27" y="60"/>
                      <a:pt x="47" y="71"/>
                      <a:pt x="42" y="7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3" name="Freeform 53"/>
              <p:cNvSpPr>
                <a:spLocks/>
              </p:cNvSpPr>
              <p:nvPr/>
            </p:nvSpPr>
            <p:spPr bwMode="auto">
              <a:xfrm>
                <a:off x="3771" y="2429"/>
                <a:ext cx="53" cy="54"/>
              </a:xfrm>
              <a:custGeom>
                <a:avLst/>
                <a:gdLst>
                  <a:gd name="T0" fmla="*/ 26 w 85"/>
                  <a:gd name="T1" fmla="*/ 87 h 87"/>
                  <a:gd name="T2" fmla="*/ 23 w 85"/>
                  <a:gd name="T3" fmla="*/ 0 h 87"/>
                  <a:gd name="T4" fmla="*/ 26 w 85"/>
                  <a:gd name="T5" fmla="*/ 87 h 87"/>
                  <a:gd name="T6" fmla="*/ 26 w 85"/>
                  <a:gd name="T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7">
                    <a:moveTo>
                      <a:pt x="26" y="87"/>
                    </a:moveTo>
                    <a:cubicBezTo>
                      <a:pt x="0" y="67"/>
                      <a:pt x="16" y="23"/>
                      <a:pt x="23" y="0"/>
                    </a:cubicBezTo>
                    <a:cubicBezTo>
                      <a:pt x="37" y="22"/>
                      <a:pt x="85" y="87"/>
                      <a:pt x="26" y="87"/>
                    </a:cubicBezTo>
                    <a:cubicBezTo>
                      <a:pt x="9" y="74"/>
                      <a:pt x="28" y="87"/>
                      <a:pt x="26" y="8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4" name="Freeform 54"/>
              <p:cNvSpPr>
                <a:spLocks/>
              </p:cNvSpPr>
              <p:nvPr/>
            </p:nvSpPr>
            <p:spPr bwMode="auto">
              <a:xfrm>
                <a:off x="4416" y="2034"/>
                <a:ext cx="31" cy="49"/>
              </a:xfrm>
              <a:custGeom>
                <a:avLst/>
                <a:gdLst>
                  <a:gd name="T0" fmla="*/ 20 w 50"/>
                  <a:gd name="T1" fmla="*/ 0 h 79"/>
                  <a:gd name="T2" fmla="*/ 38 w 50"/>
                  <a:gd name="T3" fmla="*/ 7 h 79"/>
                  <a:gd name="T4" fmla="*/ 38 w 50"/>
                  <a:gd name="T5" fmla="*/ 79 h 79"/>
                  <a:gd name="T6" fmla="*/ 25 w 50"/>
                  <a:gd name="T7" fmla="*/ 79 h 79"/>
                  <a:gd name="T8" fmla="*/ 0 w 50"/>
                  <a:gd name="T9" fmla="*/ 25 h 79"/>
                  <a:gd name="T10" fmla="*/ 20 w 50"/>
                  <a:gd name="T11" fmla="*/ 0 h 79"/>
                  <a:gd name="T12" fmla="*/ 20 w 50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9">
                    <a:moveTo>
                      <a:pt x="20" y="0"/>
                    </a:moveTo>
                    <a:cubicBezTo>
                      <a:pt x="26" y="6"/>
                      <a:pt x="26" y="19"/>
                      <a:pt x="38" y="7"/>
                    </a:cubicBezTo>
                    <a:cubicBezTo>
                      <a:pt x="50" y="31"/>
                      <a:pt x="50" y="55"/>
                      <a:pt x="38" y="79"/>
                    </a:cubicBezTo>
                    <a:cubicBezTo>
                      <a:pt x="33" y="79"/>
                      <a:pt x="29" y="79"/>
                      <a:pt x="25" y="79"/>
                    </a:cubicBezTo>
                    <a:cubicBezTo>
                      <a:pt x="17" y="62"/>
                      <a:pt x="9" y="44"/>
                      <a:pt x="0" y="25"/>
                    </a:cubicBezTo>
                    <a:cubicBezTo>
                      <a:pt x="6" y="18"/>
                      <a:pt x="13" y="9"/>
                      <a:pt x="20" y="0"/>
                    </a:cubicBezTo>
                    <a:cubicBezTo>
                      <a:pt x="26" y="6"/>
                      <a:pt x="13" y="9"/>
                      <a:pt x="2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5" name="Freeform 55"/>
              <p:cNvSpPr>
                <a:spLocks/>
              </p:cNvSpPr>
              <p:nvPr/>
            </p:nvSpPr>
            <p:spPr bwMode="auto">
              <a:xfrm>
                <a:off x="1786" y="963"/>
                <a:ext cx="32" cy="40"/>
              </a:xfrm>
              <a:custGeom>
                <a:avLst/>
                <a:gdLst>
                  <a:gd name="T0" fmla="*/ 51 w 51"/>
                  <a:gd name="T1" fmla="*/ 38 h 64"/>
                  <a:gd name="T2" fmla="*/ 37 w 51"/>
                  <a:gd name="T3" fmla="*/ 64 h 64"/>
                  <a:gd name="T4" fmla="*/ 7 w 51"/>
                  <a:gd name="T5" fmla="*/ 64 h 64"/>
                  <a:gd name="T6" fmla="*/ 0 w 51"/>
                  <a:gd name="T7" fmla="*/ 50 h 64"/>
                  <a:gd name="T8" fmla="*/ 27 w 51"/>
                  <a:gd name="T9" fmla="*/ 0 h 64"/>
                  <a:gd name="T10" fmla="*/ 51 w 51"/>
                  <a:gd name="T11" fmla="*/ 38 h 64"/>
                  <a:gd name="T12" fmla="*/ 51 w 51"/>
                  <a:gd name="T13" fmla="*/ 3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4">
                    <a:moveTo>
                      <a:pt x="51" y="38"/>
                    </a:moveTo>
                    <a:cubicBezTo>
                      <a:pt x="46" y="47"/>
                      <a:pt x="42" y="54"/>
                      <a:pt x="37" y="64"/>
                    </a:cubicBezTo>
                    <a:cubicBezTo>
                      <a:pt x="30" y="64"/>
                      <a:pt x="19" y="64"/>
                      <a:pt x="7" y="64"/>
                    </a:cubicBezTo>
                    <a:cubicBezTo>
                      <a:pt x="5" y="60"/>
                      <a:pt x="3" y="55"/>
                      <a:pt x="0" y="50"/>
                    </a:cubicBezTo>
                    <a:cubicBezTo>
                      <a:pt x="11" y="46"/>
                      <a:pt x="11" y="15"/>
                      <a:pt x="27" y="0"/>
                    </a:cubicBezTo>
                    <a:cubicBezTo>
                      <a:pt x="35" y="12"/>
                      <a:pt x="43" y="25"/>
                      <a:pt x="51" y="38"/>
                    </a:cubicBezTo>
                    <a:cubicBezTo>
                      <a:pt x="46" y="47"/>
                      <a:pt x="47" y="33"/>
                      <a:pt x="51" y="3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6" name="Freeform 56"/>
              <p:cNvSpPr>
                <a:spLocks/>
              </p:cNvSpPr>
              <p:nvPr/>
            </p:nvSpPr>
            <p:spPr bwMode="auto">
              <a:xfrm>
                <a:off x="1628" y="947"/>
                <a:ext cx="44" cy="38"/>
              </a:xfrm>
              <a:custGeom>
                <a:avLst/>
                <a:gdLst>
                  <a:gd name="T0" fmla="*/ 68 w 72"/>
                  <a:gd name="T1" fmla="*/ 15 h 62"/>
                  <a:gd name="T2" fmla="*/ 17 w 72"/>
                  <a:gd name="T3" fmla="*/ 53 h 62"/>
                  <a:gd name="T4" fmla="*/ 10 w 72"/>
                  <a:gd name="T5" fmla="*/ 19 h 62"/>
                  <a:gd name="T6" fmla="*/ 68 w 72"/>
                  <a:gd name="T7" fmla="*/ 15 h 62"/>
                  <a:gd name="T8" fmla="*/ 68 w 72"/>
                  <a:gd name="T9" fmla="*/ 1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62">
                    <a:moveTo>
                      <a:pt x="68" y="15"/>
                    </a:moveTo>
                    <a:cubicBezTo>
                      <a:pt x="71" y="26"/>
                      <a:pt x="34" y="62"/>
                      <a:pt x="17" y="53"/>
                    </a:cubicBezTo>
                    <a:cubicBezTo>
                      <a:pt x="0" y="44"/>
                      <a:pt x="2" y="33"/>
                      <a:pt x="10" y="19"/>
                    </a:cubicBezTo>
                    <a:cubicBezTo>
                      <a:pt x="22" y="0"/>
                      <a:pt x="51" y="12"/>
                      <a:pt x="68" y="15"/>
                    </a:cubicBezTo>
                    <a:cubicBezTo>
                      <a:pt x="72" y="32"/>
                      <a:pt x="57" y="13"/>
                      <a:pt x="68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7" name="Freeform 57"/>
              <p:cNvSpPr>
                <a:spLocks/>
              </p:cNvSpPr>
              <p:nvPr/>
            </p:nvSpPr>
            <p:spPr bwMode="auto">
              <a:xfrm>
                <a:off x="4488" y="2569"/>
                <a:ext cx="46" cy="33"/>
              </a:xfrm>
              <a:custGeom>
                <a:avLst/>
                <a:gdLst>
                  <a:gd name="T0" fmla="*/ 22 w 75"/>
                  <a:gd name="T1" fmla="*/ 46 h 52"/>
                  <a:gd name="T2" fmla="*/ 0 w 75"/>
                  <a:gd name="T3" fmla="*/ 22 h 52"/>
                  <a:gd name="T4" fmla="*/ 68 w 75"/>
                  <a:gd name="T5" fmla="*/ 34 h 52"/>
                  <a:gd name="T6" fmla="*/ 22 w 75"/>
                  <a:gd name="T7" fmla="*/ 46 h 52"/>
                  <a:gd name="T8" fmla="*/ 22 w 75"/>
                  <a:gd name="T9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52">
                    <a:moveTo>
                      <a:pt x="22" y="46"/>
                    </a:moveTo>
                    <a:cubicBezTo>
                      <a:pt x="15" y="38"/>
                      <a:pt x="8" y="30"/>
                      <a:pt x="0" y="22"/>
                    </a:cubicBezTo>
                    <a:cubicBezTo>
                      <a:pt x="12" y="17"/>
                      <a:pt x="75" y="0"/>
                      <a:pt x="68" y="34"/>
                    </a:cubicBezTo>
                    <a:cubicBezTo>
                      <a:pt x="64" y="52"/>
                      <a:pt x="35" y="46"/>
                      <a:pt x="22" y="46"/>
                    </a:cubicBezTo>
                    <a:cubicBezTo>
                      <a:pt x="15" y="38"/>
                      <a:pt x="33" y="46"/>
                      <a:pt x="22" y="4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7" name="Freeform 58"/>
              <p:cNvSpPr>
                <a:spLocks/>
              </p:cNvSpPr>
              <p:nvPr/>
            </p:nvSpPr>
            <p:spPr bwMode="auto">
              <a:xfrm>
                <a:off x="2861" y="1101"/>
                <a:ext cx="38" cy="49"/>
              </a:xfrm>
              <a:custGeom>
                <a:avLst/>
                <a:gdLst>
                  <a:gd name="T0" fmla="*/ 0 w 61"/>
                  <a:gd name="T1" fmla="*/ 13 h 78"/>
                  <a:gd name="T2" fmla="*/ 24 w 61"/>
                  <a:gd name="T3" fmla="*/ 7 h 78"/>
                  <a:gd name="T4" fmla="*/ 16 w 61"/>
                  <a:gd name="T5" fmla="*/ 30 h 78"/>
                  <a:gd name="T6" fmla="*/ 43 w 61"/>
                  <a:gd name="T7" fmla="*/ 20 h 78"/>
                  <a:gd name="T8" fmla="*/ 36 w 61"/>
                  <a:gd name="T9" fmla="*/ 39 h 78"/>
                  <a:gd name="T10" fmla="*/ 61 w 61"/>
                  <a:gd name="T11" fmla="*/ 50 h 78"/>
                  <a:gd name="T12" fmla="*/ 45 w 61"/>
                  <a:gd name="T13" fmla="*/ 78 h 78"/>
                  <a:gd name="T14" fmla="*/ 40 w 61"/>
                  <a:gd name="T15" fmla="*/ 63 h 78"/>
                  <a:gd name="T16" fmla="*/ 14 w 61"/>
                  <a:gd name="T17" fmla="*/ 70 h 78"/>
                  <a:gd name="T18" fmla="*/ 0 w 61"/>
                  <a:gd name="T19" fmla="*/ 13 h 78"/>
                  <a:gd name="T20" fmla="*/ 0 w 61"/>
                  <a:gd name="T21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78">
                    <a:moveTo>
                      <a:pt x="0" y="13"/>
                    </a:moveTo>
                    <a:cubicBezTo>
                      <a:pt x="6" y="4"/>
                      <a:pt x="13" y="0"/>
                      <a:pt x="24" y="7"/>
                    </a:cubicBezTo>
                    <a:cubicBezTo>
                      <a:pt x="21" y="14"/>
                      <a:pt x="18" y="22"/>
                      <a:pt x="16" y="30"/>
                    </a:cubicBezTo>
                    <a:cubicBezTo>
                      <a:pt x="26" y="26"/>
                      <a:pt x="32" y="23"/>
                      <a:pt x="43" y="20"/>
                    </a:cubicBezTo>
                    <a:cubicBezTo>
                      <a:pt x="40" y="28"/>
                      <a:pt x="38" y="32"/>
                      <a:pt x="36" y="39"/>
                    </a:cubicBezTo>
                    <a:cubicBezTo>
                      <a:pt x="43" y="42"/>
                      <a:pt x="51" y="46"/>
                      <a:pt x="61" y="50"/>
                    </a:cubicBezTo>
                    <a:cubicBezTo>
                      <a:pt x="56" y="59"/>
                      <a:pt x="51" y="67"/>
                      <a:pt x="45" y="78"/>
                    </a:cubicBezTo>
                    <a:cubicBezTo>
                      <a:pt x="42" y="72"/>
                      <a:pt x="41" y="68"/>
                      <a:pt x="40" y="63"/>
                    </a:cubicBezTo>
                    <a:cubicBezTo>
                      <a:pt x="31" y="66"/>
                      <a:pt x="23" y="68"/>
                      <a:pt x="14" y="70"/>
                    </a:cubicBezTo>
                    <a:cubicBezTo>
                      <a:pt x="16" y="54"/>
                      <a:pt x="19" y="23"/>
                      <a:pt x="0" y="13"/>
                    </a:cubicBezTo>
                    <a:cubicBezTo>
                      <a:pt x="6" y="4"/>
                      <a:pt x="9" y="18"/>
                      <a:pt x="0" y="1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9" name="Freeform 59"/>
              <p:cNvSpPr>
                <a:spLocks/>
              </p:cNvSpPr>
              <p:nvPr/>
            </p:nvSpPr>
            <p:spPr bwMode="auto">
              <a:xfrm>
                <a:off x="4296" y="2179"/>
                <a:ext cx="44" cy="63"/>
              </a:xfrm>
              <a:custGeom>
                <a:avLst/>
                <a:gdLst>
                  <a:gd name="T0" fmla="*/ 47 w 71"/>
                  <a:gd name="T1" fmla="*/ 101 h 101"/>
                  <a:gd name="T2" fmla="*/ 58 w 71"/>
                  <a:gd name="T3" fmla="*/ 19 h 101"/>
                  <a:gd name="T4" fmla="*/ 47 w 71"/>
                  <a:gd name="T5" fmla="*/ 101 h 101"/>
                  <a:gd name="T6" fmla="*/ 47 w 71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101">
                    <a:moveTo>
                      <a:pt x="47" y="101"/>
                    </a:moveTo>
                    <a:cubicBezTo>
                      <a:pt x="46" y="95"/>
                      <a:pt x="0" y="0"/>
                      <a:pt x="58" y="19"/>
                    </a:cubicBezTo>
                    <a:cubicBezTo>
                      <a:pt x="71" y="39"/>
                      <a:pt x="45" y="80"/>
                      <a:pt x="47" y="101"/>
                    </a:cubicBezTo>
                    <a:cubicBezTo>
                      <a:pt x="46" y="89"/>
                      <a:pt x="45" y="86"/>
                      <a:pt x="47" y="10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0" name="Freeform 60"/>
              <p:cNvSpPr>
                <a:spLocks/>
              </p:cNvSpPr>
              <p:nvPr/>
            </p:nvSpPr>
            <p:spPr bwMode="auto">
              <a:xfrm>
                <a:off x="1733" y="1083"/>
                <a:ext cx="38" cy="43"/>
              </a:xfrm>
              <a:custGeom>
                <a:avLst/>
                <a:gdLst>
                  <a:gd name="T0" fmla="*/ 0 w 62"/>
                  <a:gd name="T1" fmla="*/ 39 h 70"/>
                  <a:gd name="T2" fmla="*/ 28 w 62"/>
                  <a:gd name="T3" fmla="*/ 70 h 70"/>
                  <a:gd name="T4" fmla="*/ 0 w 62"/>
                  <a:gd name="T5" fmla="*/ 39 h 70"/>
                  <a:gd name="T6" fmla="*/ 0 w 62"/>
                  <a:gd name="T7" fmla="*/ 3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70">
                    <a:moveTo>
                      <a:pt x="0" y="39"/>
                    </a:moveTo>
                    <a:cubicBezTo>
                      <a:pt x="38" y="0"/>
                      <a:pt x="62" y="39"/>
                      <a:pt x="28" y="70"/>
                    </a:cubicBezTo>
                    <a:cubicBezTo>
                      <a:pt x="18" y="59"/>
                      <a:pt x="9" y="49"/>
                      <a:pt x="0" y="39"/>
                    </a:cubicBezTo>
                    <a:cubicBezTo>
                      <a:pt x="4" y="35"/>
                      <a:pt x="9" y="49"/>
                      <a:pt x="0" y="3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1" name="Freeform 61"/>
              <p:cNvSpPr>
                <a:spLocks/>
              </p:cNvSpPr>
              <p:nvPr/>
            </p:nvSpPr>
            <p:spPr bwMode="auto">
              <a:xfrm>
                <a:off x="4095" y="924"/>
                <a:ext cx="48" cy="28"/>
              </a:xfrm>
              <a:custGeom>
                <a:avLst/>
                <a:gdLst>
                  <a:gd name="T0" fmla="*/ 78 w 78"/>
                  <a:gd name="T1" fmla="*/ 17 h 45"/>
                  <a:gd name="T2" fmla="*/ 2 w 78"/>
                  <a:gd name="T3" fmla="*/ 12 h 45"/>
                  <a:gd name="T4" fmla="*/ 78 w 78"/>
                  <a:gd name="T5" fmla="*/ 17 h 45"/>
                  <a:gd name="T6" fmla="*/ 78 w 78"/>
                  <a:gd name="T7" fmla="*/ 1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45">
                    <a:moveTo>
                      <a:pt x="78" y="17"/>
                    </a:moveTo>
                    <a:cubicBezTo>
                      <a:pt x="68" y="38"/>
                      <a:pt x="0" y="45"/>
                      <a:pt x="2" y="12"/>
                    </a:cubicBezTo>
                    <a:cubicBezTo>
                      <a:pt x="27" y="16"/>
                      <a:pt x="55" y="0"/>
                      <a:pt x="78" y="17"/>
                    </a:cubicBezTo>
                    <a:cubicBezTo>
                      <a:pt x="76" y="22"/>
                      <a:pt x="68" y="9"/>
                      <a:pt x="78" y="1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2" name="Freeform 62"/>
              <p:cNvSpPr>
                <a:spLocks/>
              </p:cNvSpPr>
              <p:nvPr/>
            </p:nvSpPr>
            <p:spPr bwMode="auto">
              <a:xfrm>
                <a:off x="4085" y="1007"/>
                <a:ext cx="37" cy="25"/>
              </a:xfrm>
              <a:custGeom>
                <a:avLst/>
                <a:gdLst>
                  <a:gd name="T0" fmla="*/ 0 w 59"/>
                  <a:gd name="T1" fmla="*/ 35 h 41"/>
                  <a:gd name="T2" fmla="*/ 8 w 59"/>
                  <a:gd name="T3" fmla="*/ 0 h 41"/>
                  <a:gd name="T4" fmla="*/ 59 w 59"/>
                  <a:gd name="T5" fmla="*/ 29 h 41"/>
                  <a:gd name="T6" fmla="*/ 0 w 59"/>
                  <a:gd name="T7" fmla="*/ 35 h 41"/>
                  <a:gd name="T8" fmla="*/ 0 w 59"/>
                  <a:gd name="T9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1">
                    <a:moveTo>
                      <a:pt x="0" y="35"/>
                    </a:moveTo>
                    <a:cubicBezTo>
                      <a:pt x="3" y="24"/>
                      <a:pt x="5" y="13"/>
                      <a:pt x="8" y="0"/>
                    </a:cubicBezTo>
                    <a:cubicBezTo>
                      <a:pt x="29" y="2"/>
                      <a:pt x="47" y="9"/>
                      <a:pt x="59" y="29"/>
                    </a:cubicBezTo>
                    <a:cubicBezTo>
                      <a:pt x="39" y="30"/>
                      <a:pt x="21" y="41"/>
                      <a:pt x="0" y="35"/>
                    </a:cubicBezTo>
                    <a:cubicBezTo>
                      <a:pt x="3" y="24"/>
                      <a:pt x="21" y="41"/>
                      <a:pt x="0" y="3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3" name="Freeform 63"/>
              <p:cNvSpPr>
                <a:spLocks/>
              </p:cNvSpPr>
              <p:nvPr/>
            </p:nvSpPr>
            <p:spPr bwMode="auto">
              <a:xfrm>
                <a:off x="3073" y="982"/>
                <a:ext cx="37" cy="39"/>
              </a:xfrm>
              <a:custGeom>
                <a:avLst/>
                <a:gdLst>
                  <a:gd name="T0" fmla="*/ 59 w 59"/>
                  <a:gd name="T1" fmla="*/ 15 h 64"/>
                  <a:gd name="T2" fmla="*/ 26 w 59"/>
                  <a:gd name="T3" fmla="*/ 64 h 64"/>
                  <a:gd name="T4" fmla="*/ 12 w 59"/>
                  <a:gd name="T5" fmla="*/ 58 h 64"/>
                  <a:gd name="T6" fmla="*/ 38 w 59"/>
                  <a:gd name="T7" fmla="*/ 0 h 64"/>
                  <a:gd name="T8" fmla="*/ 59 w 59"/>
                  <a:gd name="T9" fmla="*/ 15 h 64"/>
                  <a:gd name="T10" fmla="*/ 59 w 59"/>
                  <a:gd name="T11" fmla="*/ 1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64">
                    <a:moveTo>
                      <a:pt x="59" y="15"/>
                    </a:moveTo>
                    <a:cubicBezTo>
                      <a:pt x="42" y="27"/>
                      <a:pt x="42" y="56"/>
                      <a:pt x="26" y="64"/>
                    </a:cubicBezTo>
                    <a:cubicBezTo>
                      <a:pt x="22" y="62"/>
                      <a:pt x="18" y="60"/>
                      <a:pt x="12" y="58"/>
                    </a:cubicBezTo>
                    <a:cubicBezTo>
                      <a:pt x="0" y="33"/>
                      <a:pt x="32" y="26"/>
                      <a:pt x="38" y="0"/>
                    </a:cubicBezTo>
                    <a:cubicBezTo>
                      <a:pt x="46" y="3"/>
                      <a:pt x="53" y="8"/>
                      <a:pt x="59" y="15"/>
                    </a:cubicBezTo>
                    <a:cubicBezTo>
                      <a:pt x="53" y="20"/>
                      <a:pt x="55" y="12"/>
                      <a:pt x="59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4" name="Freeform 64"/>
              <p:cNvSpPr>
                <a:spLocks/>
              </p:cNvSpPr>
              <p:nvPr/>
            </p:nvSpPr>
            <p:spPr bwMode="auto">
              <a:xfrm>
                <a:off x="2780" y="1962"/>
                <a:ext cx="22" cy="39"/>
              </a:xfrm>
              <a:custGeom>
                <a:avLst/>
                <a:gdLst>
                  <a:gd name="T0" fmla="*/ 34 w 34"/>
                  <a:gd name="T1" fmla="*/ 0 h 62"/>
                  <a:gd name="T2" fmla="*/ 34 w 34"/>
                  <a:gd name="T3" fmla="*/ 54 h 62"/>
                  <a:gd name="T4" fmla="*/ 18 w 34"/>
                  <a:gd name="T5" fmla="*/ 62 h 62"/>
                  <a:gd name="T6" fmla="*/ 4 w 34"/>
                  <a:gd name="T7" fmla="*/ 11 h 62"/>
                  <a:gd name="T8" fmla="*/ 34 w 34"/>
                  <a:gd name="T9" fmla="*/ 0 h 62"/>
                  <a:gd name="T10" fmla="*/ 34 w 34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62">
                    <a:moveTo>
                      <a:pt x="34" y="0"/>
                    </a:moveTo>
                    <a:cubicBezTo>
                      <a:pt x="34" y="22"/>
                      <a:pt x="34" y="38"/>
                      <a:pt x="34" y="54"/>
                    </a:cubicBezTo>
                    <a:cubicBezTo>
                      <a:pt x="28" y="57"/>
                      <a:pt x="23" y="59"/>
                      <a:pt x="18" y="62"/>
                    </a:cubicBezTo>
                    <a:cubicBezTo>
                      <a:pt x="0" y="49"/>
                      <a:pt x="20" y="25"/>
                      <a:pt x="4" y="11"/>
                    </a:cubicBezTo>
                    <a:cubicBezTo>
                      <a:pt x="13" y="7"/>
                      <a:pt x="22" y="4"/>
                      <a:pt x="34" y="0"/>
                    </a:cubicBezTo>
                    <a:cubicBezTo>
                      <a:pt x="34" y="22"/>
                      <a:pt x="22" y="4"/>
                      <a:pt x="34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5" name="Freeform 65"/>
              <p:cNvSpPr>
                <a:spLocks/>
              </p:cNvSpPr>
              <p:nvPr/>
            </p:nvSpPr>
            <p:spPr bwMode="auto">
              <a:xfrm>
                <a:off x="4723" y="2627"/>
                <a:ext cx="55" cy="34"/>
              </a:xfrm>
              <a:custGeom>
                <a:avLst/>
                <a:gdLst>
                  <a:gd name="T0" fmla="*/ 89 w 89"/>
                  <a:gd name="T1" fmla="*/ 4 h 54"/>
                  <a:gd name="T2" fmla="*/ 0 w 89"/>
                  <a:gd name="T3" fmla="*/ 33 h 54"/>
                  <a:gd name="T4" fmla="*/ 85 w 89"/>
                  <a:gd name="T5" fmla="*/ 0 h 54"/>
                  <a:gd name="T6" fmla="*/ 89 w 89"/>
                  <a:gd name="T7" fmla="*/ 4 h 54"/>
                  <a:gd name="T8" fmla="*/ 89 w 89"/>
                  <a:gd name="T9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54">
                    <a:moveTo>
                      <a:pt x="89" y="4"/>
                    </a:moveTo>
                    <a:cubicBezTo>
                      <a:pt x="72" y="54"/>
                      <a:pt x="40" y="52"/>
                      <a:pt x="0" y="33"/>
                    </a:cubicBezTo>
                    <a:cubicBezTo>
                      <a:pt x="42" y="27"/>
                      <a:pt x="50" y="27"/>
                      <a:pt x="85" y="0"/>
                    </a:cubicBezTo>
                    <a:cubicBezTo>
                      <a:pt x="86" y="1"/>
                      <a:pt x="87" y="3"/>
                      <a:pt x="89" y="4"/>
                    </a:cubicBezTo>
                    <a:cubicBezTo>
                      <a:pt x="86" y="13"/>
                      <a:pt x="87" y="3"/>
                      <a:pt x="89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6" name="Freeform 66"/>
              <p:cNvSpPr>
                <a:spLocks/>
              </p:cNvSpPr>
              <p:nvPr/>
            </p:nvSpPr>
            <p:spPr bwMode="auto">
              <a:xfrm>
                <a:off x="4165" y="2275"/>
                <a:ext cx="27" cy="26"/>
              </a:xfrm>
              <a:custGeom>
                <a:avLst/>
                <a:gdLst>
                  <a:gd name="T0" fmla="*/ 19 w 43"/>
                  <a:gd name="T1" fmla="*/ 41 h 41"/>
                  <a:gd name="T2" fmla="*/ 3 w 43"/>
                  <a:gd name="T3" fmla="*/ 34 h 41"/>
                  <a:gd name="T4" fmla="*/ 42 w 43"/>
                  <a:gd name="T5" fmla="*/ 0 h 41"/>
                  <a:gd name="T6" fmla="*/ 19 w 43"/>
                  <a:gd name="T7" fmla="*/ 41 h 41"/>
                  <a:gd name="T8" fmla="*/ 19 w 43"/>
                  <a:gd name="T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1">
                    <a:moveTo>
                      <a:pt x="19" y="41"/>
                    </a:moveTo>
                    <a:cubicBezTo>
                      <a:pt x="11" y="37"/>
                      <a:pt x="7" y="35"/>
                      <a:pt x="3" y="34"/>
                    </a:cubicBezTo>
                    <a:cubicBezTo>
                      <a:pt x="0" y="4"/>
                      <a:pt x="18" y="2"/>
                      <a:pt x="42" y="0"/>
                    </a:cubicBezTo>
                    <a:cubicBezTo>
                      <a:pt x="43" y="22"/>
                      <a:pt x="39" y="28"/>
                      <a:pt x="19" y="41"/>
                    </a:cubicBezTo>
                    <a:cubicBezTo>
                      <a:pt x="11" y="37"/>
                      <a:pt x="39" y="28"/>
                      <a:pt x="19" y="4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7" name="Freeform 67"/>
              <p:cNvSpPr>
                <a:spLocks/>
              </p:cNvSpPr>
              <p:nvPr/>
            </p:nvSpPr>
            <p:spPr bwMode="auto">
              <a:xfrm>
                <a:off x="1830" y="1348"/>
                <a:ext cx="33" cy="37"/>
              </a:xfrm>
              <a:custGeom>
                <a:avLst/>
                <a:gdLst>
                  <a:gd name="T0" fmla="*/ 0 w 54"/>
                  <a:gd name="T1" fmla="*/ 60 h 61"/>
                  <a:gd name="T2" fmla="*/ 43 w 54"/>
                  <a:gd name="T3" fmla="*/ 37 h 61"/>
                  <a:gd name="T4" fmla="*/ 0 w 54"/>
                  <a:gd name="T5" fmla="*/ 60 h 61"/>
                  <a:gd name="T6" fmla="*/ 0 w 54"/>
                  <a:gd name="T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61">
                    <a:moveTo>
                      <a:pt x="0" y="60"/>
                    </a:moveTo>
                    <a:cubicBezTo>
                      <a:pt x="5" y="38"/>
                      <a:pt x="54" y="0"/>
                      <a:pt x="43" y="37"/>
                    </a:cubicBezTo>
                    <a:cubicBezTo>
                      <a:pt x="36" y="60"/>
                      <a:pt x="33" y="61"/>
                      <a:pt x="0" y="60"/>
                    </a:cubicBezTo>
                    <a:cubicBezTo>
                      <a:pt x="4" y="43"/>
                      <a:pt x="33" y="61"/>
                      <a:pt x="0" y="6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8" name="Freeform 68"/>
              <p:cNvSpPr>
                <a:spLocks/>
              </p:cNvSpPr>
              <p:nvPr/>
            </p:nvSpPr>
            <p:spPr bwMode="auto">
              <a:xfrm>
                <a:off x="4993" y="3153"/>
                <a:ext cx="24" cy="50"/>
              </a:xfrm>
              <a:custGeom>
                <a:avLst/>
                <a:gdLst>
                  <a:gd name="T0" fmla="*/ 18 w 39"/>
                  <a:gd name="T1" fmla="*/ 80 h 80"/>
                  <a:gd name="T2" fmla="*/ 0 w 39"/>
                  <a:gd name="T3" fmla="*/ 0 h 80"/>
                  <a:gd name="T4" fmla="*/ 18 w 39"/>
                  <a:gd name="T5" fmla="*/ 80 h 80"/>
                  <a:gd name="T6" fmla="*/ 18 w 39"/>
                  <a:gd name="T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80">
                    <a:moveTo>
                      <a:pt x="18" y="80"/>
                    </a:moveTo>
                    <a:cubicBezTo>
                      <a:pt x="4" y="76"/>
                      <a:pt x="1" y="14"/>
                      <a:pt x="0" y="0"/>
                    </a:cubicBezTo>
                    <a:cubicBezTo>
                      <a:pt x="39" y="18"/>
                      <a:pt x="23" y="46"/>
                      <a:pt x="18" y="80"/>
                    </a:cubicBezTo>
                    <a:cubicBezTo>
                      <a:pt x="0" y="75"/>
                      <a:pt x="19" y="74"/>
                      <a:pt x="18" y="8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9" name="Freeform 69"/>
              <p:cNvSpPr>
                <a:spLocks/>
              </p:cNvSpPr>
              <p:nvPr/>
            </p:nvSpPr>
            <p:spPr bwMode="auto">
              <a:xfrm>
                <a:off x="1652" y="924"/>
                <a:ext cx="37" cy="38"/>
              </a:xfrm>
              <a:custGeom>
                <a:avLst/>
                <a:gdLst>
                  <a:gd name="T0" fmla="*/ 59 w 59"/>
                  <a:gd name="T1" fmla="*/ 3 h 61"/>
                  <a:gd name="T2" fmla="*/ 0 w 59"/>
                  <a:gd name="T3" fmla="*/ 19 h 61"/>
                  <a:gd name="T4" fmla="*/ 59 w 59"/>
                  <a:gd name="T5" fmla="*/ 3 h 61"/>
                  <a:gd name="T6" fmla="*/ 59 w 59"/>
                  <a:gd name="T7" fmla="*/ 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1">
                    <a:moveTo>
                      <a:pt x="59" y="3"/>
                    </a:moveTo>
                    <a:cubicBezTo>
                      <a:pt x="59" y="61"/>
                      <a:pt x="34" y="25"/>
                      <a:pt x="0" y="19"/>
                    </a:cubicBezTo>
                    <a:cubicBezTo>
                      <a:pt x="9" y="0"/>
                      <a:pt x="42" y="10"/>
                      <a:pt x="59" y="3"/>
                    </a:cubicBezTo>
                    <a:cubicBezTo>
                      <a:pt x="59" y="12"/>
                      <a:pt x="53" y="6"/>
                      <a:pt x="59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0" name="Freeform 70"/>
              <p:cNvSpPr>
                <a:spLocks/>
              </p:cNvSpPr>
              <p:nvPr/>
            </p:nvSpPr>
            <p:spPr bwMode="auto">
              <a:xfrm>
                <a:off x="804" y="1466"/>
                <a:ext cx="34" cy="24"/>
              </a:xfrm>
              <a:custGeom>
                <a:avLst/>
                <a:gdLst>
                  <a:gd name="T0" fmla="*/ 52 w 55"/>
                  <a:gd name="T1" fmla="*/ 0 h 39"/>
                  <a:gd name="T2" fmla="*/ 0 w 55"/>
                  <a:gd name="T3" fmla="*/ 37 h 39"/>
                  <a:gd name="T4" fmla="*/ 0 w 55"/>
                  <a:gd name="T5" fmla="*/ 16 h 39"/>
                  <a:gd name="T6" fmla="*/ 29 w 55"/>
                  <a:gd name="T7" fmla="*/ 3 h 39"/>
                  <a:gd name="T8" fmla="*/ 52 w 55"/>
                  <a:gd name="T9" fmla="*/ 0 h 39"/>
                  <a:gd name="T10" fmla="*/ 52 w 55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9">
                    <a:moveTo>
                      <a:pt x="52" y="0"/>
                    </a:moveTo>
                    <a:cubicBezTo>
                      <a:pt x="53" y="21"/>
                      <a:pt x="21" y="39"/>
                      <a:pt x="0" y="37"/>
                    </a:cubicBezTo>
                    <a:cubicBezTo>
                      <a:pt x="0" y="30"/>
                      <a:pt x="0" y="23"/>
                      <a:pt x="0" y="16"/>
                    </a:cubicBezTo>
                    <a:cubicBezTo>
                      <a:pt x="17" y="5"/>
                      <a:pt x="20" y="17"/>
                      <a:pt x="29" y="3"/>
                    </a:cubicBezTo>
                    <a:cubicBezTo>
                      <a:pt x="27" y="7"/>
                      <a:pt x="55" y="0"/>
                      <a:pt x="52" y="0"/>
                    </a:cubicBezTo>
                    <a:cubicBezTo>
                      <a:pt x="52" y="10"/>
                      <a:pt x="45" y="2"/>
                      <a:pt x="5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1" name="Freeform 71"/>
              <p:cNvSpPr>
                <a:spLocks/>
              </p:cNvSpPr>
              <p:nvPr/>
            </p:nvSpPr>
            <p:spPr bwMode="auto">
              <a:xfrm>
                <a:off x="4335" y="2545"/>
                <a:ext cx="69" cy="27"/>
              </a:xfrm>
              <a:custGeom>
                <a:avLst/>
                <a:gdLst>
                  <a:gd name="T0" fmla="*/ 0 w 110"/>
                  <a:gd name="T1" fmla="*/ 23 h 44"/>
                  <a:gd name="T2" fmla="*/ 106 w 110"/>
                  <a:gd name="T3" fmla="*/ 0 h 44"/>
                  <a:gd name="T4" fmla="*/ 110 w 110"/>
                  <a:gd name="T5" fmla="*/ 3 h 44"/>
                  <a:gd name="T6" fmla="*/ 72 w 110"/>
                  <a:gd name="T7" fmla="*/ 31 h 44"/>
                  <a:gd name="T8" fmla="*/ 0 w 110"/>
                  <a:gd name="T9" fmla="*/ 23 h 44"/>
                  <a:gd name="T10" fmla="*/ 0 w 110"/>
                  <a:gd name="T11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44">
                    <a:moveTo>
                      <a:pt x="0" y="23"/>
                    </a:moveTo>
                    <a:cubicBezTo>
                      <a:pt x="39" y="6"/>
                      <a:pt x="76" y="37"/>
                      <a:pt x="106" y="0"/>
                    </a:cubicBezTo>
                    <a:cubicBezTo>
                      <a:pt x="107" y="1"/>
                      <a:pt x="108" y="2"/>
                      <a:pt x="110" y="3"/>
                    </a:cubicBezTo>
                    <a:cubicBezTo>
                      <a:pt x="106" y="14"/>
                      <a:pt x="88" y="44"/>
                      <a:pt x="72" y="31"/>
                    </a:cubicBezTo>
                    <a:cubicBezTo>
                      <a:pt x="52" y="14"/>
                      <a:pt x="23" y="33"/>
                      <a:pt x="0" y="23"/>
                    </a:cubicBezTo>
                    <a:cubicBezTo>
                      <a:pt x="17" y="16"/>
                      <a:pt x="14" y="29"/>
                      <a:pt x="0" y="2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2" name="Freeform 72"/>
              <p:cNvSpPr>
                <a:spLocks/>
              </p:cNvSpPr>
              <p:nvPr/>
            </p:nvSpPr>
            <p:spPr bwMode="auto">
              <a:xfrm>
                <a:off x="3174" y="954"/>
                <a:ext cx="27" cy="35"/>
              </a:xfrm>
              <a:custGeom>
                <a:avLst/>
                <a:gdLst>
                  <a:gd name="T0" fmla="*/ 38 w 42"/>
                  <a:gd name="T1" fmla="*/ 47 h 56"/>
                  <a:gd name="T2" fmla="*/ 21 w 42"/>
                  <a:gd name="T3" fmla="*/ 56 h 56"/>
                  <a:gd name="T4" fmla="*/ 19 w 42"/>
                  <a:gd name="T5" fmla="*/ 0 h 56"/>
                  <a:gd name="T6" fmla="*/ 22 w 42"/>
                  <a:gd name="T7" fmla="*/ 19 h 56"/>
                  <a:gd name="T8" fmla="*/ 38 w 42"/>
                  <a:gd name="T9" fmla="*/ 17 h 56"/>
                  <a:gd name="T10" fmla="*/ 25 w 42"/>
                  <a:gd name="T11" fmla="*/ 30 h 56"/>
                  <a:gd name="T12" fmla="*/ 38 w 42"/>
                  <a:gd name="T13" fmla="*/ 47 h 56"/>
                  <a:gd name="T14" fmla="*/ 38 w 42"/>
                  <a:gd name="T1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6">
                    <a:moveTo>
                      <a:pt x="38" y="47"/>
                    </a:moveTo>
                    <a:cubicBezTo>
                      <a:pt x="32" y="50"/>
                      <a:pt x="27" y="53"/>
                      <a:pt x="21" y="56"/>
                    </a:cubicBezTo>
                    <a:cubicBezTo>
                      <a:pt x="0" y="50"/>
                      <a:pt x="7" y="7"/>
                      <a:pt x="19" y="0"/>
                    </a:cubicBezTo>
                    <a:cubicBezTo>
                      <a:pt x="20" y="8"/>
                      <a:pt x="21" y="13"/>
                      <a:pt x="22" y="19"/>
                    </a:cubicBezTo>
                    <a:cubicBezTo>
                      <a:pt x="27" y="17"/>
                      <a:pt x="34" y="9"/>
                      <a:pt x="38" y="17"/>
                    </a:cubicBezTo>
                    <a:cubicBezTo>
                      <a:pt x="42" y="25"/>
                      <a:pt x="30" y="27"/>
                      <a:pt x="25" y="30"/>
                    </a:cubicBezTo>
                    <a:cubicBezTo>
                      <a:pt x="29" y="36"/>
                      <a:pt x="34" y="42"/>
                      <a:pt x="38" y="47"/>
                    </a:cubicBezTo>
                    <a:cubicBezTo>
                      <a:pt x="32" y="50"/>
                      <a:pt x="34" y="42"/>
                      <a:pt x="38" y="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3" name="Freeform 73"/>
              <p:cNvSpPr>
                <a:spLocks/>
              </p:cNvSpPr>
              <p:nvPr/>
            </p:nvSpPr>
            <p:spPr bwMode="auto">
              <a:xfrm>
                <a:off x="4378" y="2687"/>
                <a:ext cx="49" cy="29"/>
              </a:xfrm>
              <a:custGeom>
                <a:avLst/>
                <a:gdLst>
                  <a:gd name="T0" fmla="*/ 0 w 80"/>
                  <a:gd name="T1" fmla="*/ 47 h 47"/>
                  <a:gd name="T2" fmla="*/ 80 w 80"/>
                  <a:gd name="T3" fmla="*/ 10 h 47"/>
                  <a:gd name="T4" fmla="*/ 0 w 80"/>
                  <a:gd name="T5" fmla="*/ 47 h 47"/>
                  <a:gd name="T6" fmla="*/ 0 w 80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" h="47">
                    <a:moveTo>
                      <a:pt x="0" y="47"/>
                    </a:moveTo>
                    <a:cubicBezTo>
                      <a:pt x="1" y="16"/>
                      <a:pt x="57" y="0"/>
                      <a:pt x="80" y="10"/>
                    </a:cubicBezTo>
                    <a:cubicBezTo>
                      <a:pt x="52" y="19"/>
                      <a:pt x="28" y="42"/>
                      <a:pt x="0" y="47"/>
                    </a:cubicBezTo>
                    <a:cubicBezTo>
                      <a:pt x="0" y="33"/>
                      <a:pt x="20" y="43"/>
                      <a:pt x="0" y="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4" name="Freeform 74"/>
              <p:cNvSpPr>
                <a:spLocks/>
              </p:cNvSpPr>
              <p:nvPr/>
            </p:nvSpPr>
            <p:spPr bwMode="auto">
              <a:xfrm>
                <a:off x="1034" y="1508"/>
                <a:ext cx="18" cy="45"/>
              </a:xfrm>
              <a:custGeom>
                <a:avLst/>
                <a:gdLst>
                  <a:gd name="T0" fmla="*/ 29 w 29"/>
                  <a:gd name="T1" fmla="*/ 42 h 72"/>
                  <a:gd name="T2" fmla="*/ 7 w 29"/>
                  <a:gd name="T3" fmla="*/ 72 h 72"/>
                  <a:gd name="T4" fmla="*/ 4 w 29"/>
                  <a:gd name="T5" fmla="*/ 0 h 72"/>
                  <a:gd name="T6" fmla="*/ 17 w 29"/>
                  <a:gd name="T7" fmla="*/ 41 h 72"/>
                  <a:gd name="T8" fmla="*/ 29 w 29"/>
                  <a:gd name="T9" fmla="*/ 42 h 72"/>
                  <a:gd name="T10" fmla="*/ 29 w 29"/>
                  <a:gd name="T11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72">
                    <a:moveTo>
                      <a:pt x="29" y="42"/>
                    </a:moveTo>
                    <a:cubicBezTo>
                      <a:pt x="21" y="52"/>
                      <a:pt x="14" y="62"/>
                      <a:pt x="7" y="72"/>
                    </a:cubicBezTo>
                    <a:cubicBezTo>
                      <a:pt x="0" y="66"/>
                      <a:pt x="4" y="11"/>
                      <a:pt x="4" y="0"/>
                    </a:cubicBezTo>
                    <a:cubicBezTo>
                      <a:pt x="26" y="8"/>
                      <a:pt x="26" y="8"/>
                      <a:pt x="17" y="41"/>
                    </a:cubicBezTo>
                    <a:cubicBezTo>
                      <a:pt x="20" y="41"/>
                      <a:pt x="24" y="42"/>
                      <a:pt x="29" y="42"/>
                    </a:cubicBezTo>
                    <a:cubicBezTo>
                      <a:pt x="21" y="52"/>
                      <a:pt x="24" y="42"/>
                      <a:pt x="29" y="4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5" name="Freeform 75"/>
              <p:cNvSpPr>
                <a:spLocks/>
              </p:cNvSpPr>
              <p:nvPr/>
            </p:nvSpPr>
            <p:spPr bwMode="auto">
              <a:xfrm>
                <a:off x="1029" y="1615"/>
                <a:ext cx="27" cy="41"/>
              </a:xfrm>
              <a:custGeom>
                <a:avLst/>
                <a:gdLst>
                  <a:gd name="T0" fmla="*/ 13 w 44"/>
                  <a:gd name="T1" fmla="*/ 66 h 66"/>
                  <a:gd name="T2" fmla="*/ 16 w 44"/>
                  <a:gd name="T3" fmla="*/ 0 h 66"/>
                  <a:gd name="T4" fmla="*/ 13 w 44"/>
                  <a:gd name="T5" fmla="*/ 66 h 66"/>
                  <a:gd name="T6" fmla="*/ 13 w 44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66">
                    <a:moveTo>
                      <a:pt x="13" y="66"/>
                    </a:moveTo>
                    <a:cubicBezTo>
                      <a:pt x="12" y="49"/>
                      <a:pt x="0" y="11"/>
                      <a:pt x="16" y="0"/>
                    </a:cubicBezTo>
                    <a:cubicBezTo>
                      <a:pt x="44" y="17"/>
                      <a:pt x="18" y="39"/>
                      <a:pt x="13" y="66"/>
                    </a:cubicBezTo>
                    <a:cubicBezTo>
                      <a:pt x="13" y="58"/>
                      <a:pt x="16" y="50"/>
                      <a:pt x="13" y="6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6" name="Freeform 76"/>
              <p:cNvSpPr>
                <a:spLocks/>
              </p:cNvSpPr>
              <p:nvPr/>
            </p:nvSpPr>
            <p:spPr bwMode="auto">
              <a:xfrm>
                <a:off x="3189" y="1363"/>
                <a:ext cx="28" cy="27"/>
              </a:xfrm>
              <a:custGeom>
                <a:avLst/>
                <a:gdLst>
                  <a:gd name="T0" fmla="*/ 30 w 45"/>
                  <a:gd name="T1" fmla="*/ 42 h 44"/>
                  <a:gd name="T2" fmla="*/ 10 w 45"/>
                  <a:gd name="T3" fmla="*/ 31 h 44"/>
                  <a:gd name="T4" fmla="*/ 45 w 45"/>
                  <a:gd name="T5" fmla="*/ 19 h 44"/>
                  <a:gd name="T6" fmla="*/ 30 w 45"/>
                  <a:gd name="T7" fmla="*/ 42 h 44"/>
                  <a:gd name="T8" fmla="*/ 30 w 45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30" y="42"/>
                    </a:moveTo>
                    <a:cubicBezTo>
                      <a:pt x="21" y="44"/>
                      <a:pt x="13" y="41"/>
                      <a:pt x="10" y="31"/>
                    </a:cubicBezTo>
                    <a:cubicBezTo>
                      <a:pt x="0" y="0"/>
                      <a:pt x="37" y="19"/>
                      <a:pt x="45" y="19"/>
                    </a:cubicBezTo>
                    <a:cubicBezTo>
                      <a:pt x="40" y="27"/>
                      <a:pt x="35" y="34"/>
                      <a:pt x="30" y="42"/>
                    </a:cubicBezTo>
                    <a:cubicBezTo>
                      <a:pt x="21" y="44"/>
                      <a:pt x="35" y="34"/>
                      <a:pt x="30" y="4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7" name="Freeform 77"/>
              <p:cNvSpPr>
                <a:spLocks/>
              </p:cNvSpPr>
              <p:nvPr/>
            </p:nvSpPr>
            <p:spPr bwMode="auto">
              <a:xfrm>
                <a:off x="4452" y="2025"/>
                <a:ext cx="26" cy="28"/>
              </a:xfrm>
              <a:custGeom>
                <a:avLst/>
                <a:gdLst>
                  <a:gd name="T0" fmla="*/ 0 w 42"/>
                  <a:gd name="T1" fmla="*/ 19 h 45"/>
                  <a:gd name="T2" fmla="*/ 41 w 42"/>
                  <a:gd name="T3" fmla="*/ 0 h 45"/>
                  <a:gd name="T4" fmla="*/ 42 w 42"/>
                  <a:gd name="T5" fmla="*/ 20 h 45"/>
                  <a:gd name="T6" fmla="*/ 3 w 42"/>
                  <a:gd name="T7" fmla="*/ 45 h 45"/>
                  <a:gd name="T8" fmla="*/ 0 w 42"/>
                  <a:gd name="T9" fmla="*/ 19 h 45"/>
                  <a:gd name="T10" fmla="*/ 0 w 42"/>
                  <a:gd name="T11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5">
                    <a:moveTo>
                      <a:pt x="0" y="19"/>
                    </a:moveTo>
                    <a:cubicBezTo>
                      <a:pt x="15" y="12"/>
                      <a:pt x="26" y="7"/>
                      <a:pt x="41" y="0"/>
                    </a:cubicBezTo>
                    <a:cubicBezTo>
                      <a:pt x="41" y="8"/>
                      <a:pt x="42" y="14"/>
                      <a:pt x="42" y="20"/>
                    </a:cubicBezTo>
                    <a:cubicBezTo>
                      <a:pt x="15" y="24"/>
                      <a:pt x="18" y="25"/>
                      <a:pt x="3" y="45"/>
                    </a:cubicBezTo>
                    <a:cubicBezTo>
                      <a:pt x="2" y="32"/>
                      <a:pt x="1" y="25"/>
                      <a:pt x="0" y="19"/>
                    </a:cubicBezTo>
                    <a:cubicBezTo>
                      <a:pt x="15" y="12"/>
                      <a:pt x="1" y="25"/>
                      <a:pt x="0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8" name="Freeform 78"/>
              <p:cNvSpPr>
                <a:spLocks/>
              </p:cNvSpPr>
              <p:nvPr/>
            </p:nvSpPr>
            <p:spPr bwMode="auto">
              <a:xfrm>
                <a:off x="3128" y="963"/>
                <a:ext cx="30" cy="23"/>
              </a:xfrm>
              <a:custGeom>
                <a:avLst/>
                <a:gdLst>
                  <a:gd name="T0" fmla="*/ 39 w 48"/>
                  <a:gd name="T1" fmla="*/ 37 h 37"/>
                  <a:gd name="T2" fmla="*/ 6 w 48"/>
                  <a:gd name="T3" fmla="*/ 26 h 37"/>
                  <a:gd name="T4" fmla="*/ 22 w 48"/>
                  <a:gd name="T5" fmla="*/ 22 h 37"/>
                  <a:gd name="T6" fmla="*/ 0 w 48"/>
                  <a:gd name="T7" fmla="*/ 10 h 37"/>
                  <a:gd name="T8" fmla="*/ 39 w 48"/>
                  <a:gd name="T9" fmla="*/ 37 h 37"/>
                  <a:gd name="T10" fmla="*/ 39 w 48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7">
                    <a:moveTo>
                      <a:pt x="39" y="37"/>
                    </a:moveTo>
                    <a:cubicBezTo>
                      <a:pt x="28" y="32"/>
                      <a:pt x="17" y="29"/>
                      <a:pt x="6" y="26"/>
                    </a:cubicBezTo>
                    <a:cubicBezTo>
                      <a:pt x="11" y="25"/>
                      <a:pt x="17" y="24"/>
                      <a:pt x="22" y="22"/>
                    </a:cubicBezTo>
                    <a:cubicBezTo>
                      <a:pt x="19" y="10"/>
                      <a:pt x="8" y="13"/>
                      <a:pt x="0" y="10"/>
                    </a:cubicBezTo>
                    <a:cubicBezTo>
                      <a:pt x="35" y="0"/>
                      <a:pt x="48" y="9"/>
                      <a:pt x="39" y="37"/>
                    </a:cubicBezTo>
                    <a:cubicBezTo>
                      <a:pt x="31" y="34"/>
                      <a:pt x="40" y="32"/>
                      <a:pt x="39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9" name="Freeform 79"/>
              <p:cNvSpPr>
                <a:spLocks/>
              </p:cNvSpPr>
              <p:nvPr/>
            </p:nvSpPr>
            <p:spPr bwMode="auto">
              <a:xfrm>
                <a:off x="1784" y="1013"/>
                <a:ext cx="32" cy="19"/>
              </a:xfrm>
              <a:custGeom>
                <a:avLst/>
                <a:gdLst>
                  <a:gd name="T0" fmla="*/ 52 w 52"/>
                  <a:gd name="T1" fmla="*/ 26 h 31"/>
                  <a:gd name="T2" fmla="*/ 0 w 52"/>
                  <a:gd name="T3" fmla="*/ 9 h 31"/>
                  <a:gd name="T4" fmla="*/ 52 w 52"/>
                  <a:gd name="T5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31">
                    <a:moveTo>
                      <a:pt x="52" y="26"/>
                    </a:moveTo>
                    <a:cubicBezTo>
                      <a:pt x="30" y="31"/>
                      <a:pt x="16" y="20"/>
                      <a:pt x="0" y="9"/>
                    </a:cubicBezTo>
                    <a:cubicBezTo>
                      <a:pt x="27" y="0"/>
                      <a:pt x="39" y="4"/>
                      <a:pt x="52" y="2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0" name="Freeform 80"/>
              <p:cNvSpPr>
                <a:spLocks/>
              </p:cNvSpPr>
              <p:nvPr/>
            </p:nvSpPr>
            <p:spPr bwMode="auto">
              <a:xfrm>
                <a:off x="695" y="1241"/>
                <a:ext cx="30" cy="25"/>
              </a:xfrm>
              <a:custGeom>
                <a:avLst/>
                <a:gdLst>
                  <a:gd name="T0" fmla="*/ 21 w 48"/>
                  <a:gd name="T1" fmla="*/ 18 h 40"/>
                  <a:gd name="T2" fmla="*/ 0 w 48"/>
                  <a:gd name="T3" fmla="*/ 13 h 40"/>
                  <a:gd name="T4" fmla="*/ 9 w 48"/>
                  <a:gd name="T5" fmla="*/ 0 h 40"/>
                  <a:gd name="T6" fmla="*/ 48 w 48"/>
                  <a:gd name="T7" fmla="*/ 40 h 40"/>
                  <a:gd name="T8" fmla="*/ 21 w 48"/>
                  <a:gd name="T9" fmla="*/ 18 h 40"/>
                  <a:gd name="T10" fmla="*/ 21 w 48"/>
                  <a:gd name="T1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0">
                    <a:moveTo>
                      <a:pt x="21" y="18"/>
                    </a:moveTo>
                    <a:cubicBezTo>
                      <a:pt x="12" y="21"/>
                      <a:pt x="5" y="19"/>
                      <a:pt x="0" y="13"/>
                    </a:cubicBezTo>
                    <a:cubicBezTo>
                      <a:pt x="3" y="9"/>
                      <a:pt x="6" y="4"/>
                      <a:pt x="9" y="0"/>
                    </a:cubicBezTo>
                    <a:cubicBezTo>
                      <a:pt x="32" y="11"/>
                      <a:pt x="36" y="16"/>
                      <a:pt x="48" y="40"/>
                    </a:cubicBezTo>
                    <a:cubicBezTo>
                      <a:pt x="29" y="38"/>
                      <a:pt x="29" y="35"/>
                      <a:pt x="21" y="18"/>
                    </a:cubicBezTo>
                    <a:cubicBezTo>
                      <a:pt x="16" y="17"/>
                      <a:pt x="26" y="27"/>
                      <a:pt x="21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1" name="Freeform 81"/>
              <p:cNvSpPr>
                <a:spLocks/>
              </p:cNvSpPr>
              <p:nvPr/>
            </p:nvSpPr>
            <p:spPr bwMode="auto">
              <a:xfrm>
                <a:off x="3196" y="936"/>
                <a:ext cx="18" cy="23"/>
              </a:xfrm>
              <a:custGeom>
                <a:avLst/>
                <a:gdLst>
                  <a:gd name="T0" fmla="*/ 7 w 30"/>
                  <a:gd name="T1" fmla="*/ 37 h 37"/>
                  <a:gd name="T2" fmla="*/ 0 w 30"/>
                  <a:gd name="T3" fmla="*/ 15 h 37"/>
                  <a:gd name="T4" fmla="*/ 17 w 30"/>
                  <a:gd name="T5" fmla="*/ 0 h 37"/>
                  <a:gd name="T6" fmla="*/ 19 w 30"/>
                  <a:gd name="T7" fmla="*/ 37 h 37"/>
                  <a:gd name="T8" fmla="*/ 7 w 30"/>
                  <a:gd name="T9" fmla="*/ 37 h 37"/>
                  <a:gd name="T10" fmla="*/ 7 w 30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7">
                    <a:moveTo>
                      <a:pt x="7" y="37"/>
                    </a:moveTo>
                    <a:cubicBezTo>
                      <a:pt x="5" y="30"/>
                      <a:pt x="3" y="23"/>
                      <a:pt x="0" y="15"/>
                    </a:cubicBezTo>
                    <a:cubicBezTo>
                      <a:pt x="5" y="10"/>
                      <a:pt x="11" y="5"/>
                      <a:pt x="17" y="0"/>
                    </a:cubicBezTo>
                    <a:cubicBezTo>
                      <a:pt x="30" y="13"/>
                      <a:pt x="28" y="25"/>
                      <a:pt x="19" y="37"/>
                    </a:cubicBezTo>
                    <a:cubicBezTo>
                      <a:pt x="16" y="37"/>
                      <a:pt x="12" y="37"/>
                      <a:pt x="7" y="37"/>
                    </a:cubicBezTo>
                    <a:cubicBezTo>
                      <a:pt x="5" y="30"/>
                      <a:pt x="12" y="37"/>
                      <a:pt x="7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2" name="Freeform 82"/>
              <p:cNvSpPr>
                <a:spLocks/>
              </p:cNvSpPr>
              <p:nvPr/>
            </p:nvSpPr>
            <p:spPr bwMode="auto">
              <a:xfrm>
                <a:off x="4438" y="2541"/>
                <a:ext cx="17" cy="25"/>
              </a:xfrm>
              <a:custGeom>
                <a:avLst/>
                <a:gdLst>
                  <a:gd name="T0" fmla="*/ 0 w 28"/>
                  <a:gd name="T1" fmla="*/ 37 h 40"/>
                  <a:gd name="T2" fmla="*/ 0 w 28"/>
                  <a:gd name="T3" fmla="*/ 3 h 40"/>
                  <a:gd name="T4" fmla="*/ 12 w 28"/>
                  <a:gd name="T5" fmla="*/ 13 h 40"/>
                  <a:gd name="T6" fmla="*/ 28 w 28"/>
                  <a:gd name="T7" fmla="*/ 16 h 40"/>
                  <a:gd name="T8" fmla="*/ 0 w 28"/>
                  <a:gd name="T9" fmla="*/ 37 h 40"/>
                  <a:gd name="T10" fmla="*/ 0 w 28"/>
                  <a:gd name="T11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0">
                    <a:moveTo>
                      <a:pt x="0" y="37"/>
                    </a:moveTo>
                    <a:cubicBezTo>
                      <a:pt x="0" y="26"/>
                      <a:pt x="0" y="15"/>
                      <a:pt x="0" y="3"/>
                    </a:cubicBezTo>
                    <a:cubicBezTo>
                      <a:pt x="8" y="0"/>
                      <a:pt x="12" y="3"/>
                      <a:pt x="12" y="13"/>
                    </a:cubicBezTo>
                    <a:cubicBezTo>
                      <a:pt x="26" y="6"/>
                      <a:pt x="23" y="6"/>
                      <a:pt x="28" y="16"/>
                    </a:cubicBezTo>
                    <a:cubicBezTo>
                      <a:pt x="14" y="17"/>
                      <a:pt x="17" y="40"/>
                      <a:pt x="0" y="37"/>
                    </a:cubicBezTo>
                    <a:cubicBezTo>
                      <a:pt x="0" y="26"/>
                      <a:pt x="17" y="40"/>
                      <a:pt x="0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3" name="Freeform 83"/>
              <p:cNvSpPr>
                <a:spLocks/>
              </p:cNvSpPr>
              <p:nvPr/>
            </p:nvSpPr>
            <p:spPr bwMode="auto">
              <a:xfrm>
                <a:off x="3153" y="990"/>
                <a:ext cx="23" cy="22"/>
              </a:xfrm>
              <a:custGeom>
                <a:avLst/>
                <a:gdLst>
                  <a:gd name="T0" fmla="*/ 36 w 36"/>
                  <a:gd name="T1" fmla="*/ 5 h 35"/>
                  <a:gd name="T2" fmla="*/ 9 w 36"/>
                  <a:gd name="T3" fmla="*/ 35 h 35"/>
                  <a:gd name="T4" fmla="*/ 0 w 36"/>
                  <a:gd name="T5" fmla="*/ 15 h 35"/>
                  <a:gd name="T6" fmla="*/ 36 w 36"/>
                  <a:gd name="T7" fmla="*/ 5 h 35"/>
                  <a:gd name="T8" fmla="*/ 36 w 36"/>
                  <a:gd name="T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36" y="5"/>
                    </a:moveTo>
                    <a:cubicBezTo>
                      <a:pt x="32" y="20"/>
                      <a:pt x="18" y="23"/>
                      <a:pt x="9" y="35"/>
                    </a:cubicBezTo>
                    <a:cubicBezTo>
                      <a:pt x="5" y="27"/>
                      <a:pt x="2" y="20"/>
                      <a:pt x="0" y="15"/>
                    </a:cubicBezTo>
                    <a:cubicBezTo>
                      <a:pt x="8" y="1"/>
                      <a:pt x="26" y="0"/>
                      <a:pt x="36" y="5"/>
                    </a:cubicBezTo>
                    <a:cubicBezTo>
                      <a:pt x="32" y="20"/>
                      <a:pt x="30" y="1"/>
                      <a:pt x="36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4" name="Freeform 84"/>
              <p:cNvSpPr>
                <a:spLocks/>
              </p:cNvSpPr>
              <p:nvPr/>
            </p:nvSpPr>
            <p:spPr bwMode="auto">
              <a:xfrm>
                <a:off x="1492" y="1274"/>
                <a:ext cx="38" cy="25"/>
              </a:xfrm>
              <a:custGeom>
                <a:avLst/>
                <a:gdLst>
                  <a:gd name="T0" fmla="*/ 61 w 61"/>
                  <a:gd name="T1" fmla="*/ 28 h 40"/>
                  <a:gd name="T2" fmla="*/ 0 w 61"/>
                  <a:gd name="T3" fmla="*/ 26 h 40"/>
                  <a:gd name="T4" fmla="*/ 61 w 61"/>
                  <a:gd name="T5" fmla="*/ 28 h 40"/>
                  <a:gd name="T6" fmla="*/ 61 w 61"/>
                  <a:gd name="T7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40">
                    <a:moveTo>
                      <a:pt x="61" y="28"/>
                    </a:moveTo>
                    <a:cubicBezTo>
                      <a:pt x="38" y="25"/>
                      <a:pt x="17" y="40"/>
                      <a:pt x="0" y="26"/>
                    </a:cubicBezTo>
                    <a:cubicBezTo>
                      <a:pt x="15" y="19"/>
                      <a:pt x="57" y="0"/>
                      <a:pt x="61" y="28"/>
                    </a:cubicBezTo>
                    <a:cubicBezTo>
                      <a:pt x="52" y="27"/>
                      <a:pt x="60" y="18"/>
                      <a:pt x="61" y="2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5" name="Freeform 85"/>
              <p:cNvSpPr>
                <a:spLocks/>
              </p:cNvSpPr>
              <p:nvPr/>
            </p:nvSpPr>
            <p:spPr bwMode="auto">
              <a:xfrm>
                <a:off x="3299" y="1329"/>
                <a:ext cx="26" cy="23"/>
              </a:xfrm>
              <a:custGeom>
                <a:avLst/>
                <a:gdLst>
                  <a:gd name="T0" fmla="*/ 42 w 42"/>
                  <a:gd name="T1" fmla="*/ 31 h 37"/>
                  <a:gd name="T2" fmla="*/ 0 w 42"/>
                  <a:gd name="T3" fmla="*/ 0 h 37"/>
                  <a:gd name="T4" fmla="*/ 42 w 42"/>
                  <a:gd name="T5" fmla="*/ 31 h 37"/>
                  <a:gd name="T6" fmla="*/ 42 w 42"/>
                  <a:gd name="T7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7">
                    <a:moveTo>
                      <a:pt x="42" y="31"/>
                    </a:moveTo>
                    <a:cubicBezTo>
                      <a:pt x="22" y="37"/>
                      <a:pt x="1" y="27"/>
                      <a:pt x="0" y="0"/>
                    </a:cubicBezTo>
                    <a:cubicBezTo>
                      <a:pt x="15" y="11"/>
                      <a:pt x="28" y="21"/>
                      <a:pt x="42" y="31"/>
                    </a:cubicBezTo>
                    <a:cubicBezTo>
                      <a:pt x="33" y="34"/>
                      <a:pt x="28" y="21"/>
                      <a:pt x="42" y="3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6" name="Freeform 86"/>
              <p:cNvSpPr>
                <a:spLocks/>
              </p:cNvSpPr>
              <p:nvPr/>
            </p:nvSpPr>
            <p:spPr bwMode="auto">
              <a:xfrm>
                <a:off x="1708" y="1493"/>
                <a:ext cx="25" cy="15"/>
              </a:xfrm>
              <a:custGeom>
                <a:avLst/>
                <a:gdLst>
                  <a:gd name="T0" fmla="*/ 9 w 39"/>
                  <a:gd name="T1" fmla="*/ 25 h 25"/>
                  <a:gd name="T2" fmla="*/ 0 w 39"/>
                  <a:gd name="T3" fmla="*/ 16 h 25"/>
                  <a:gd name="T4" fmla="*/ 39 w 39"/>
                  <a:gd name="T5" fmla="*/ 1 h 25"/>
                  <a:gd name="T6" fmla="*/ 9 w 39"/>
                  <a:gd name="T7" fmla="*/ 25 h 25"/>
                  <a:gd name="T8" fmla="*/ 9 w 3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9" y="25"/>
                    </a:moveTo>
                    <a:cubicBezTo>
                      <a:pt x="5" y="21"/>
                      <a:pt x="3" y="18"/>
                      <a:pt x="0" y="16"/>
                    </a:cubicBezTo>
                    <a:cubicBezTo>
                      <a:pt x="14" y="0"/>
                      <a:pt x="14" y="0"/>
                      <a:pt x="39" y="1"/>
                    </a:cubicBezTo>
                    <a:cubicBezTo>
                      <a:pt x="29" y="14"/>
                      <a:pt x="29" y="14"/>
                      <a:pt x="9" y="25"/>
                    </a:cubicBezTo>
                    <a:cubicBezTo>
                      <a:pt x="5" y="21"/>
                      <a:pt x="29" y="14"/>
                      <a:pt x="9" y="2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7" name="Freeform 87"/>
              <p:cNvSpPr>
                <a:spLocks/>
              </p:cNvSpPr>
              <p:nvPr/>
            </p:nvSpPr>
            <p:spPr bwMode="auto">
              <a:xfrm>
                <a:off x="3462" y="929"/>
                <a:ext cx="23" cy="19"/>
              </a:xfrm>
              <a:custGeom>
                <a:avLst/>
                <a:gdLst>
                  <a:gd name="T0" fmla="*/ 37 w 37"/>
                  <a:gd name="T1" fmla="*/ 19 h 30"/>
                  <a:gd name="T2" fmla="*/ 27 w 37"/>
                  <a:gd name="T3" fmla="*/ 30 h 30"/>
                  <a:gd name="T4" fmla="*/ 0 w 37"/>
                  <a:gd name="T5" fmla="*/ 6 h 30"/>
                  <a:gd name="T6" fmla="*/ 37 w 37"/>
                  <a:gd name="T7" fmla="*/ 19 h 30"/>
                  <a:gd name="T8" fmla="*/ 37 w 37"/>
                  <a:gd name="T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7" y="19"/>
                    </a:moveTo>
                    <a:cubicBezTo>
                      <a:pt x="34" y="23"/>
                      <a:pt x="31" y="27"/>
                      <a:pt x="27" y="30"/>
                    </a:cubicBezTo>
                    <a:cubicBezTo>
                      <a:pt x="21" y="30"/>
                      <a:pt x="4" y="16"/>
                      <a:pt x="0" y="6"/>
                    </a:cubicBezTo>
                    <a:cubicBezTo>
                      <a:pt x="13" y="8"/>
                      <a:pt x="28" y="0"/>
                      <a:pt x="37" y="19"/>
                    </a:cubicBezTo>
                    <a:cubicBezTo>
                      <a:pt x="35" y="21"/>
                      <a:pt x="28" y="0"/>
                      <a:pt x="37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8" name="Freeform 88"/>
              <p:cNvSpPr>
                <a:spLocks/>
              </p:cNvSpPr>
              <p:nvPr/>
            </p:nvSpPr>
            <p:spPr bwMode="auto">
              <a:xfrm>
                <a:off x="1048" y="1560"/>
                <a:ext cx="15" cy="37"/>
              </a:xfrm>
              <a:custGeom>
                <a:avLst/>
                <a:gdLst>
                  <a:gd name="T0" fmla="*/ 9 w 25"/>
                  <a:gd name="T1" fmla="*/ 60 h 60"/>
                  <a:gd name="T2" fmla="*/ 6 w 25"/>
                  <a:gd name="T3" fmla="*/ 0 h 60"/>
                  <a:gd name="T4" fmla="*/ 9 w 25"/>
                  <a:gd name="T5" fmla="*/ 60 h 60"/>
                  <a:gd name="T6" fmla="*/ 9 w 25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0">
                    <a:moveTo>
                      <a:pt x="9" y="60"/>
                    </a:moveTo>
                    <a:cubicBezTo>
                      <a:pt x="0" y="44"/>
                      <a:pt x="6" y="18"/>
                      <a:pt x="6" y="0"/>
                    </a:cubicBezTo>
                    <a:cubicBezTo>
                      <a:pt x="19" y="24"/>
                      <a:pt x="25" y="41"/>
                      <a:pt x="9" y="60"/>
                    </a:cubicBezTo>
                    <a:cubicBezTo>
                      <a:pt x="4" y="52"/>
                      <a:pt x="25" y="41"/>
                      <a:pt x="9" y="6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9" name="Freeform 89"/>
              <p:cNvSpPr>
                <a:spLocks/>
              </p:cNvSpPr>
              <p:nvPr/>
            </p:nvSpPr>
            <p:spPr bwMode="auto">
              <a:xfrm>
                <a:off x="1999" y="1835"/>
                <a:ext cx="22" cy="23"/>
              </a:xfrm>
              <a:custGeom>
                <a:avLst/>
                <a:gdLst>
                  <a:gd name="T0" fmla="*/ 0 w 35"/>
                  <a:gd name="T1" fmla="*/ 7 h 37"/>
                  <a:gd name="T2" fmla="*/ 12 w 35"/>
                  <a:gd name="T3" fmla="*/ 37 h 37"/>
                  <a:gd name="T4" fmla="*/ 0 w 35"/>
                  <a:gd name="T5" fmla="*/ 7 h 37"/>
                  <a:gd name="T6" fmla="*/ 0 w 35"/>
                  <a:gd name="T7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0" y="7"/>
                    </a:moveTo>
                    <a:cubicBezTo>
                      <a:pt x="27" y="0"/>
                      <a:pt x="35" y="25"/>
                      <a:pt x="12" y="37"/>
                    </a:cubicBezTo>
                    <a:cubicBezTo>
                      <a:pt x="7" y="27"/>
                      <a:pt x="4" y="18"/>
                      <a:pt x="0" y="7"/>
                    </a:cubicBezTo>
                    <a:cubicBezTo>
                      <a:pt x="15" y="3"/>
                      <a:pt x="4" y="18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0" name="Freeform 90"/>
              <p:cNvSpPr>
                <a:spLocks/>
              </p:cNvSpPr>
              <p:nvPr/>
            </p:nvSpPr>
            <p:spPr bwMode="auto">
              <a:xfrm>
                <a:off x="3054" y="984"/>
                <a:ext cx="22" cy="23"/>
              </a:xfrm>
              <a:custGeom>
                <a:avLst/>
                <a:gdLst>
                  <a:gd name="T0" fmla="*/ 36 w 36"/>
                  <a:gd name="T1" fmla="*/ 3 h 37"/>
                  <a:gd name="T2" fmla="*/ 16 w 36"/>
                  <a:gd name="T3" fmla="*/ 37 h 37"/>
                  <a:gd name="T4" fmla="*/ 0 w 36"/>
                  <a:gd name="T5" fmla="*/ 29 h 37"/>
                  <a:gd name="T6" fmla="*/ 36 w 36"/>
                  <a:gd name="T7" fmla="*/ 3 h 37"/>
                  <a:gd name="T8" fmla="*/ 36 w 36"/>
                  <a:gd name="T9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6" y="3"/>
                    </a:moveTo>
                    <a:cubicBezTo>
                      <a:pt x="33" y="14"/>
                      <a:pt x="23" y="29"/>
                      <a:pt x="16" y="37"/>
                    </a:cubicBezTo>
                    <a:cubicBezTo>
                      <a:pt x="11" y="34"/>
                      <a:pt x="6" y="32"/>
                      <a:pt x="0" y="29"/>
                    </a:cubicBezTo>
                    <a:cubicBezTo>
                      <a:pt x="0" y="17"/>
                      <a:pt x="24" y="1"/>
                      <a:pt x="36" y="3"/>
                    </a:cubicBezTo>
                    <a:cubicBezTo>
                      <a:pt x="35" y="7"/>
                      <a:pt x="17" y="0"/>
                      <a:pt x="36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1" name="Freeform 91"/>
              <p:cNvSpPr>
                <a:spLocks/>
              </p:cNvSpPr>
              <p:nvPr/>
            </p:nvSpPr>
            <p:spPr bwMode="auto">
              <a:xfrm>
                <a:off x="4386" y="2383"/>
                <a:ext cx="18" cy="31"/>
              </a:xfrm>
              <a:custGeom>
                <a:avLst/>
                <a:gdLst>
                  <a:gd name="T0" fmla="*/ 16 w 30"/>
                  <a:gd name="T1" fmla="*/ 49 h 49"/>
                  <a:gd name="T2" fmla="*/ 17 w 30"/>
                  <a:gd name="T3" fmla="*/ 19 h 49"/>
                  <a:gd name="T4" fmla="*/ 0 w 30"/>
                  <a:gd name="T5" fmla="*/ 9 h 49"/>
                  <a:gd name="T6" fmla="*/ 28 w 30"/>
                  <a:gd name="T7" fmla="*/ 17 h 49"/>
                  <a:gd name="T8" fmla="*/ 16 w 30"/>
                  <a:gd name="T9" fmla="*/ 49 h 49"/>
                  <a:gd name="T10" fmla="*/ 16 w 30"/>
                  <a:gd name="T1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49">
                    <a:moveTo>
                      <a:pt x="16" y="49"/>
                    </a:moveTo>
                    <a:cubicBezTo>
                      <a:pt x="5" y="37"/>
                      <a:pt x="16" y="30"/>
                      <a:pt x="17" y="19"/>
                    </a:cubicBezTo>
                    <a:cubicBezTo>
                      <a:pt x="13" y="17"/>
                      <a:pt x="8" y="14"/>
                      <a:pt x="0" y="9"/>
                    </a:cubicBezTo>
                    <a:cubicBezTo>
                      <a:pt x="10" y="6"/>
                      <a:pt x="27" y="0"/>
                      <a:pt x="28" y="17"/>
                    </a:cubicBezTo>
                    <a:cubicBezTo>
                      <a:pt x="30" y="34"/>
                      <a:pt x="20" y="33"/>
                      <a:pt x="16" y="49"/>
                    </a:cubicBezTo>
                    <a:cubicBezTo>
                      <a:pt x="5" y="37"/>
                      <a:pt x="17" y="43"/>
                      <a:pt x="16" y="4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2" name="Freeform 92"/>
              <p:cNvSpPr>
                <a:spLocks/>
              </p:cNvSpPr>
              <p:nvPr/>
            </p:nvSpPr>
            <p:spPr bwMode="auto">
              <a:xfrm>
                <a:off x="4445" y="2608"/>
                <a:ext cx="39" cy="15"/>
              </a:xfrm>
              <a:custGeom>
                <a:avLst/>
                <a:gdLst>
                  <a:gd name="T0" fmla="*/ 7 w 63"/>
                  <a:gd name="T1" fmla="*/ 3 h 24"/>
                  <a:gd name="T2" fmla="*/ 63 w 63"/>
                  <a:gd name="T3" fmla="*/ 22 h 24"/>
                  <a:gd name="T4" fmla="*/ 5 w 63"/>
                  <a:gd name="T5" fmla="*/ 12 h 24"/>
                  <a:gd name="T6" fmla="*/ 7 w 63"/>
                  <a:gd name="T7" fmla="*/ 3 h 24"/>
                  <a:gd name="T8" fmla="*/ 7 w 63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24">
                    <a:moveTo>
                      <a:pt x="7" y="3"/>
                    </a:moveTo>
                    <a:cubicBezTo>
                      <a:pt x="27" y="1"/>
                      <a:pt x="45" y="0"/>
                      <a:pt x="63" y="22"/>
                    </a:cubicBezTo>
                    <a:cubicBezTo>
                      <a:pt x="60" y="21"/>
                      <a:pt x="5" y="10"/>
                      <a:pt x="5" y="12"/>
                    </a:cubicBezTo>
                    <a:cubicBezTo>
                      <a:pt x="6" y="9"/>
                      <a:pt x="6" y="6"/>
                      <a:pt x="7" y="3"/>
                    </a:cubicBezTo>
                    <a:cubicBezTo>
                      <a:pt x="27" y="1"/>
                      <a:pt x="0" y="24"/>
                      <a:pt x="7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3" name="Freeform 93"/>
              <p:cNvSpPr>
                <a:spLocks/>
              </p:cNvSpPr>
              <p:nvPr/>
            </p:nvSpPr>
            <p:spPr bwMode="auto">
              <a:xfrm>
                <a:off x="3787" y="1081"/>
                <a:ext cx="18" cy="14"/>
              </a:xfrm>
              <a:custGeom>
                <a:avLst/>
                <a:gdLst>
                  <a:gd name="T0" fmla="*/ 17 w 29"/>
                  <a:gd name="T1" fmla="*/ 0 h 23"/>
                  <a:gd name="T2" fmla="*/ 29 w 29"/>
                  <a:gd name="T3" fmla="*/ 23 h 23"/>
                  <a:gd name="T4" fmla="*/ 2 w 29"/>
                  <a:gd name="T5" fmla="*/ 23 h 23"/>
                  <a:gd name="T6" fmla="*/ 10 w 29"/>
                  <a:gd name="T7" fmla="*/ 0 h 23"/>
                  <a:gd name="T8" fmla="*/ 17 w 29"/>
                  <a:gd name="T9" fmla="*/ 0 h 23"/>
                  <a:gd name="T10" fmla="*/ 17 w 29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3">
                    <a:moveTo>
                      <a:pt x="17" y="0"/>
                    </a:moveTo>
                    <a:cubicBezTo>
                      <a:pt x="21" y="7"/>
                      <a:pt x="24" y="14"/>
                      <a:pt x="29" y="23"/>
                    </a:cubicBezTo>
                    <a:cubicBezTo>
                      <a:pt x="18" y="23"/>
                      <a:pt x="11" y="23"/>
                      <a:pt x="2" y="23"/>
                    </a:cubicBezTo>
                    <a:cubicBezTo>
                      <a:pt x="0" y="15"/>
                      <a:pt x="2" y="7"/>
                      <a:pt x="10" y="0"/>
                    </a:cubicBezTo>
                    <a:cubicBezTo>
                      <a:pt x="12" y="0"/>
                      <a:pt x="15" y="0"/>
                      <a:pt x="17" y="0"/>
                    </a:cubicBezTo>
                    <a:cubicBezTo>
                      <a:pt x="21" y="7"/>
                      <a:pt x="15" y="0"/>
                      <a:pt x="1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4" name="Freeform 94"/>
              <p:cNvSpPr>
                <a:spLocks/>
              </p:cNvSpPr>
              <p:nvPr/>
            </p:nvSpPr>
            <p:spPr bwMode="auto">
              <a:xfrm>
                <a:off x="1048" y="1541"/>
                <a:ext cx="20" cy="15"/>
              </a:xfrm>
              <a:custGeom>
                <a:avLst/>
                <a:gdLst>
                  <a:gd name="T0" fmla="*/ 0 w 31"/>
                  <a:gd name="T1" fmla="*/ 25 h 25"/>
                  <a:gd name="T2" fmla="*/ 0 w 31"/>
                  <a:gd name="T3" fmla="*/ 6 h 25"/>
                  <a:gd name="T4" fmla="*/ 8 w 31"/>
                  <a:gd name="T5" fmla="*/ 12 h 25"/>
                  <a:gd name="T6" fmla="*/ 14 w 31"/>
                  <a:gd name="T7" fmla="*/ 0 h 25"/>
                  <a:gd name="T8" fmla="*/ 28 w 31"/>
                  <a:gd name="T9" fmla="*/ 22 h 25"/>
                  <a:gd name="T10" fmla="*/ 0 w 31"/>
                  <a:gd name="T11" fmla="*/ 25 h 25"/>
                  <a:gd name="T12" fmla="*/ 0 w 3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5">
                    <a:moveTo>
                      <a:pt x="0" y="25"/>
                    </a:moveTo>
                    <a:cubicBezTo>
                      <a:pt x="0" y="19"/>
                      <a:pt x="0" y="13"/>
                      <a:pt x="0" y="6"/>
                    </a:cubicBezTo>
                    <a:cubicBezTo>
                      <a:pt x="3" y="9"/>
                      <a:pt x="5" y="10"/>
                      <a:pt x="8" y="12"/>
                    </a:cubicBezTo>
                    <a:cubicBezTo>
                      <a:pt x="10" y="9"/>
                      <a:pt x="11" y="5"/>
                      <a:pt x="14" y="0"/>
                    </a:cubicBezTo>
                    <a:cubicBezTo>
                      <a:pt x="18" y="8"/>
                      <a:pt x="31" y="10"/>
                      <a:pt x="28" y="22"/>
                    </a:cubicBezTo>
                    <a:cubicBezTo>
                      <a:pt x="22" y="19"/>
                      <a:pt x="6" y="25"/>
                      <a:pt x="0" y="25"/>
                    </a:cubicBezTo>
                    <a:cubicBezTo>
                      <a:pt x="0" y="19"/>
                      <a:pt x="0" y="25"/>
                      <a:pt x="0" y="2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5" name="Freeform 95"/>
              <p:cNvSpPr>
                <a:spLocks/>
              </p:cNvSpPr>
              <p:nvPr/>
            </p:nvSpPr>
            <p:spPr bwMode="auto">
              <a:xfrm>
                <a:off x="1882" y="1792"/>
                <a:ext cx="25" cy="15"/>
              </a:xfrm>
              <a:custGeom>
                <a:avLst/>
                <a:gdLst>
                  <a:gd name="T0" fmla="*/ 0 w 41"/>
                  <a:gd name="T1" fmla="*/ 2 h 24"/>
                  <a:gd name="T2" fmla="*/ 41 w 41"/>
                  <a:gd name="T3" fmla="*/ 24 h 24"/>
                  <a:gd name="T4" fmla="*/ 0 w 41"/>
                  <a:gd name="T5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4">
                    <a:moveTo>
                      <a:pt x="0" y="2"/>
                    </a:moveTo>
                    <a:cubicBezTo>
                      <a:pt x="19" y="0"/>
                      <a:pt x="31" y="9"/>
                      <a:pt x="41" y="24"/>
                    </a:cubicBezTo>
                    <a:cubicBezTo>
                      <a:pt x="26" y="20"/>
                      <a:pt x="8" y="20"/>
                      <a:pt x="0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6" name="Freeform 96"/>
              <p:cNvSpPr>
                <a:spLocks/>
              </p:cNvSpPr>
              <p:nvPr/>
            </p:nvSpPr>
            <p:spPr bwMode="auto">
              <a:xfrm>
                <a:off x="1726" y="3198"/>
                <a:ext cx="15" cy="29"/>
              </a:xfrm>
              <a:custGeom>
                <a:avLst/>
                <a:gdLst>
                  <a:gd name="T0" fmla="*/ 19 w 25"/>
                  <a:gd name="T1" fmla="*/ 0 h 47"/>
                  <a:gd name="T2" fmla="*/ 7 w 25"/>
                  <a:gd name="T3" fmla="*/ 47 h 47"/>
                  <a:gd name="T4" fmla="*/ 19 w 25"/>
                  <a:gd name="T5" fmla="*/ 0 h 47"/>
                  <a:gd name="T6" fmla="*/ 19 w 25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19" y="21"/>
                      <a:pt x="25" y="36"/>
                      <a:pt x="7" y="47"/>
                    </a:cubicBezTo>
                    <a:cubicBezTo>
                      <a:pt x="9" y="28"/>
                      <a:pt x="0" y="12"/>
                      <a:pt x="19" y="0"/>
                    </a:cubicBezTo>
                    <a:cubicBezTo>
                      <a:pt x="19" y="14"/>
                      <a:pt x="0" y="12"/>
                      <a:pt x="19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7" name="Freeform 97"/>
              <p:cNvSpPr>
                <a:spLocks/>
              </p:cNvSpPr>
              <p:nvPr/>
            </p:nvSpPr>
            <p:spPr bwMode="auto">
              <a:xfrm>
                <a:off x="3106" y="2053"/>
                <a:ext cx="23" cy="17"/>
              </a:xfrm>
              <a:custGeom>
                <a:avLst/>
                <a:gdLst>
                  <a:gd name="T0" fmla="*/ 37 w 37"/>
                  <a:gd name="T1" fmla="*/ 10 h 27"/>
                  <a:gd name="T2" fmla="*/ 0 w 37"/>
                  <a:gd name="T3" fmla="*/ 15 h 27"/>
                  <a:gd name="T4" fmla="*/ 37 w 37"/>
                  <a:gd name="T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37" y="10"/>
                    </a:moveTo>
                    <a:cubicBezTo>
                      <a:pt x="15" y="27"/>
                      <a:pt x="15" y="27"/>
                      <a:pt x="0" y="15"/>
                    </a:cubicBezTo>
                    <a:cubicBezTo>
                      <a:pt x="11" y="10"/>
                      <a:pt x="22" y="0"/>
                      <a:pt x="37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8" name="Freeform 98"/>
              <p:cNvSpPr>
                <a:spLocks/>
              </p:cNvSpPr>
              <p:nvPr/>
            </p:nvSpPr>
            <p:spPr bwMode="auto">
              <a:xfrm>
                <a:off x="5108" y="2826"/>
                <a:ext cx="15" cy="17"/>
              </a:xfrm>
              <a:custGeom>
                <a:avLst/>
                <a:gdLst>
                  <a:gd name="T0" fmla="*/ 0 w 23"/>
                  <a:gd name="T1" fmla="*/ 27 h 28"/>
                  <a:gd name="T2" fmla="*/ 14 w 23"/>
                  <a:gd name="T3" fmla="*/ 0 h 28"/>
                  <a:gd name="T4" fmla="*/ 23 w 23"/>
                  <a:gd name="T5" fmla="*/ 14 h 28"/>
                  <a:gd name="T6" fmla="*/ 0 w 23"/>
                  <a:gd name="T7" fmla="*/ 27 h 28"/>
                  <a:gd name="T8" fmla="*/ 0 w 23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8">
                    <a:moveTo>
                      <a:pt x="0" y="27"/>
                    </a:moveTo>
                    <a:cubicBezTo>
                      <a:pt x="1" y="12"/>
                      <a:pt x="1" y="12"/>
                      <a:pt x="14" y="0"/>
                    </a:cubicBezTo>
                    <a:cubicBezTo>
                      <a:pt x="17" y="4"/>
                      <a:pt x="20" y="9"/>
                      <a:pt x="23" y="14"/>
                    </a:cubicBezTo>
                    <a:cubicBezTo>
                      <a:pt x="21" y="25"/>
                      <a:pt x="13" y="28"/>
                      <a:pt x="0" y="27"/>
                    </a:cubicBezTo>
                    <a:cubicBezTo>
                      <a:pt x="1" y="12"/>
                      <a:pt x="13" y="28"/>
                      <a:pt x="0" y="2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9" name="Freeform 99"/>
              <p:cNvSpPr>
                <a:spLocks/>
              </p:cNvSpPr>
              <p:nvPr/>
            </p:nvSpPr>
            <p:spPr bwMode="auto">
              <a:xfrm>
                <a:off x="3137" y="936"/>
                <a:ext cx="18" cy="27"/>
              </a:xfrm>
              <a:custGeom>
                <a:avLst/>
                <a:gdLst>
                  <a:gd name="T0" fmla="*/ 12 w 29"/>
                  <a:gd name="T1" fmla="*/ 44 h 44"/>
                  <a:gd name="T2" fmla="*/ 20 w 29"/>
                  <a:gd name="T3" fmla="*/ 0 h 44"/>
                  <a:gd name="T4" fmla="*/ 12 w 29"/>
                  <a:gd name="T5" fmla="*/ 44 h 44"/>
                  <a:gd name="T6" fmla="*/ 12 w 29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4">
                    <a:moveTo>
                      <a:pt x="12" y="44"/>
                    </a:moveTo>
                    <a:cubicBezTo>
                      <a:pt x="0" y="29"/>
                      <a:pt x="4" y="10"/>
                      <a:pt x="20" y="0"/>
                    </a:cubicBezTo>
                    <a:cubicBezTo>
                      <a:pt x="14" y="21"/>
                      <a:pt x="29" y="30"/>
                      <a:pt x="12" y="44"/>
                    </a:cubicBezTo>
                    <a:cubicBezTo>
                      <a:pt x="9" y="40"/>
                      <a:pt x="17" y="40"/>
                      <a:pt x="12" y="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0" name="Freeform 100"/>
              <p:cNvSpPr>
                <a:spLocks/>
              </p:cNvSpPr>
              <p:nvPr/>
            </p:nvSpPr>
            <p:spPr bwMode="auto">
              <a:xfrm>
                <a:off x="2787" y="1932"/>
                <a:ext cx="10" cy="25"/>
              </a:xfrm>
              <a:custGeom>
                <a:avLst/>
                <a:gdLst>
                  <a:gd name="T0" fmla="*/ 2 w 16"/>
                  <a:gd name="T1" fmla="*/ 18 h 40"/>
                  <a:gd name="T2" fmla="*/ 16 w 16"/>
                  <a:gd name="T3" fmla="*/ 0 h 40"/>
                  <a:gd name="T4" fmla="*/ 16 w 16"/>
                  <a:gd name="T5" fmla="*/ 40 h 40"/>
                  <a:gd name="T6" fmla="*/ 2 w 16"/>
                  <a:gd name="T7" fmla="*/ 18 h 40"/>
                  <a:gd name="T8" fmla="*/ 2 w 16"/>
                  <a:gd name="T9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2" y="18"/>
                    </a:moveTo>
                    <a:cubicBezTo>
                      <a:pt x="6" y="13"/>
                      <a:pt x="10" y="8"/>
                      <a:pt x="16" y="0"/>
                    </a:cubicBezTo>
                    <a:cubicBezTo>
                      <a:pt x="16" y="15"/>
                      <a:pt x="16" y="26"/>
                      <a:pt x="16" y="40"/>
                    </a:cubicBezTo>
                    <a:cubicBezTo>
                      <a:pt x="5" y="37"/>
                      <a:pt x="0" y="30"/>
                      <a:pt x="2" y="18"/>
                    </a:cubicBezTo>
                    <a:cubicBezTo>
                      <a:pt x="6" y="13"/>
                      <a:pt x="3" y="24"/>
                      <a:pt x="2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1" name="Freeform 101"/>
              <p:cNvSpPr>
                <a:spLocks/>
              </p:cNvSpPr>
              <p:nvPr/>
            </p:nvSpPr>
            <p:spPr bwMode="auto">
              <a:xfrm>
                <a:off x="3383" y="1218"/>
                <a:ext cx="20" cy="16"/>
              </a:xfrm>
              <a:custGeom>
                <a:avLst/>
                <a:gdLst>
                  <a:gd name="T0" fmla="*/ 32 w 32"/>
                  <a:gd name="T1" fmla="*/ 15 h 26"/>
                  <a:gd name="T2" fmla="*/ 0 w 32"/>
                  <a:gd name="T3" fmla="*/ 15 h 26"/>
                  <a:gd name="T4" fmla="*/ 12 w 32"/>
                  <a:gd name="T5" fmla="*/ 0 h 26"/>
                  <a:gd name="T6" fmla="*/ 32 w 32"/>
                  <a:gd name="T7" fmla="*/ 15 h 26"/>
                  <a:gd name="T8" fmla="*/ 32 w 32"/>
                  <a:gd name="T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2" y="15"/>
                    </a:moveTo>
                    <a:cubicBezTo>
                      <a:pt x="16" y="20"/>
                      <a:pt x="12" y="26"/>
                      <a:pt x="0" y="15"/>
                    </a:cubicBezTo>
                    <a:cubicBezTo>
                      <a:pt x="4" y="10"/>
                      <a:pt x="8" y="5"/>
                      <a:pt x="12" y="0"/>
                    </a:cubicBezTo>
                    <a:cubicBezTo>
                      <a:pt x="18" y="4"/>
                      <a:pt x="23" y="8"/>
                      <a:pt x="32" y="15"/>
                    </a:cubicBezTo>
                    <a:cubicBezTo>
                      <a:pt x="23" y="18"/>
                      <a:pt x="23" y="8"/>
                      <a:pt x="32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2" name="Freeform 102"/>
              <p:cNvSpPr>
                <a:spLocks/>
              </p:cNvSpPr>
              <p:nvPr/>
            </p:nvSpPr>
            <p:spPr bwMode="auto">
              <a:xfrm>
                <a:off x="1052" y="1512"/>
                <a:ext cx="11" cy="22"/>
              </a:xfrm>
              <a:custGeom>
                <a:avLst/>
                <a:gdLst>
                  <a:gd name="T0" fmla="*/ 0 w 19"/>
                  <a:gd name="T1" fmla="*/ 36 h 36"/>
                  <a:gd name="T2" fmla="*/ 18 w 19"/>
                  <a:gd name="T3" fmla="*/ 0 h 36"/>
                  <a:gd name="T4" fmla="*/ 0 w 19"/>
                  <a:gd name="T5" fmla="*/ 36 h 36"/>
                  <a:gd name="T6" fmla="*/ 0 w 19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6">
                    <a:moveTo>
                      <a:pt x="0" y="36"/>
                    </a:moveTo>
                    <a:cubicBezTo>
                      <a:pt x="3" y="20"/>
                      <a:pt x="0" y="3"/>
                      <a:pt x="18" y="0"/>
                    </a:cubicBezTo>
                    <a:cubicBezTo>
                      <a:pt x="19" y="16"/>
                      <a:pt x="17" y="29"/>
                      <a:pt x="0" y="36"/>
                    </a:cubicBezTo>
                    <a:cubicBezTo>
                      <a:pt x="2" y="24"/>
                      <a:pt x="17" y="29"/>
                      <a:pt x="0" y="3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3" name="Freeform 103"/>
              <p:cNvSpPr>
                <a:spLocks/>
              </p:cNvSpPr>
              <p:nvPr/>
            </p:nvSpPr>
            <p:spPr bwMode="auto">
              <a:xfrm>
                <a:off x="4330" y="2685"/>
                <a:ext cx="25" cy="10"/>
              </a:xfrm>
              <a:custGeom>
                <a:avLst/>
                <a:gdLst>
                  <a:gd name="T0" fmla="*/ 0 w 40"/>
                  <a:gd name="T1" fmla="*/ 14 h 16"/>
                  <a:gd name="T2" fmla="*/ 0 w 40"/>
                  <a:gd name="T3" fmla="*/ 3 h 16"/>
                  <a:gd name="T4" fmla="*/ 40 w 40"/>
                  <a:gd name="T5" fmla="*/ 13 h 16"/>
                  <a:gd name="T6" fmla="*/ 0 w 40"/>
                  <a:gd name="T7" fmla="*/ 14 h 16"/>
                  <a:gd name="T8" fmla="*/ 0 w 40"/>
                  <a:gd name="T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6">
                    <a:moveTo>
                      <a:pt x="0" y="14"/>
                    </a:moveTo>
                    <a:cubicBezTo>
                      <a:pt x="0" y="9"/>
                      <a:pt x="0" y="7"/>
                      <a:pt x="0" y="3"/>
                    </a:cubicBezTo>
                    <a:cubicBezTo>
                      <a:pt x="15" y="1"/>
                      <a:pt x="28" y="0"/>
                      <a:pt x="40" y="13"/>
                    </a:cubicBezTo>
                    <a:cubicBezTo>
                      <a:pt x="27" y="16"/>
                      <a:pt x="14" y="13"/>
                      <a:pt x="0" y="14"/>
                    </a:cubicBezTo>
                    <a:cubicBezTo>
                      <a:pt x="0" y="9"/>
                      <a:pt x="14" y="13"/>
                      <a:pt x="0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4" name="Freeform 104"/>
              <p:cNvSpPr>
                <a:spLocks/>
              </p:cNvSpPr>
              <p:nvPr/>
            </p:nvSpPr>
            <p:spPr bwMode="auto">
              <a:xfrm>
                <a:off x="646" y="1523"/>
                <a:ext cx="24" cy="11"/>
              </a:xfrm>
              <a:custGeom>
                <a:avLst/>
                <a:gdLst>
                  <a:gd name="T0" fmla="*/ 39 w 39"/>
                  <a:gd name="T1" fmla="*/ 5 h 18"/>
                  <a:gd name="T2" fmla="*/ 0 w 39"/>
                  <a:gd name="T3" fmla="*/ 18 h 18"/>
                  <a:gd name="T4" fmla="*/ 38 w 39"/>
                  <a:gd name="T5" fmla="*/ 0 h 18"/>
                  <a:gd name="T6" fmla="*/ 39 w 39"/>
                  <a:gd name="T7" fmla="*/ 5 h 18"/>
                  <a:gd name="T8" fmla="*/ 39 w 39"/>
                  <a:gd name="T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8">
                    <a:moveTo>
                      <a:pt x="39" y="5"/>
                    </a:moveTo>
                    <a:cubicBezTo>
                      <a:pt x="26" y="10"/>
                      <a:pt x="12" y="14"/>
                      <a:pt x="0" y="18"/>
                    </a:cubicBezTo>
                    <a:cubicBezTo>
                      <a:pt x="15" y="1"/>
                      <a:pt x="13" y="0"/>
                      <a:pt x="38" y="0"/>
                    </a:cubicBezTo>
                    <a:cubicBezTo>
                      <a:pt x="39" y="2"/>
                      <a:pt x="39" y="4"/>
                      <a:pt x="39" y="5"/>
                    </a:cubicBezTo>
                    <a:cubicBezTo>
                      <a:pt x="26" y="10"/>
                      <a:pt x="39" y="4"/>
                      <a:pt x="39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5" name="Freeform 105"/>
              <p:cNvSpPr>
                <a:spLocks/>
              </p:cNvSpPr>
              <p:nvPr/>
            </p:nvSpPr>
            <p:spPr bwMode="auto">
              <a:xfrm>
                <a:off x="2811" y="1699"/>
                <a:ext cx="18" cy="21"/>
              </a:xfrm>
              <a:custGeom>
                <a:avLst/>
                <a:gdLst>
                  <a:gd name="T0" fmla="*/ 29 w 29"/>
                  <a:gd name="T1" fmla="*/ 0 h 33"/>
                  <a:gd name="T2" fmla="*/ 18 w 29"/>
                  <a:gd name="T3" fmla="*/ 33 h 33"/>
                  <a:gd name="T4" fmla="*/ 0 w 29"/>
                  <a:gd name="T5" fmla="*/ 12 h 33"/>
                  <a:gd name="T6" fmla="*/ 29 w 29"/>
                  <a:gd name="T7" fmla="*/ 0 h 33"/>
                  <a:gd name="T8" fmla="*/ 29 w 29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3">
                    <a:moveTo>
                      <a:pt x="29" y="0"/>
                    </a:moveTo>
                    <a:cubicBezTo>
                      <a:pt x="25" y="12"/>
                      <a:pt x="22" y="22"/>
                      <a:pt x="18" y="33"/>
                    </a:cubicBezTo>
                    <a:cubicBezTo>
                      <a:pt x="12" y="26"/>
                      <a:pt x="7" y="20"/>
                      <a:pt x="0" y="12"/>
                    </a:cubicBezTo>
                    <a:cubicBezTo>
                      <a:pt x="10" y="8"/>
                      <a:pt x="18" y="4"/>
                      <a:pt x="29" y="0"/>
                    </a:cubicBezTo>
                    <a:cubicBezTo>
                      <a:pt x="25" y="12"/>
                      <a:pt x="18" y="4"/>
                      <a:pt x="29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6" name="Freeform 106"/>
              <p:cNvSpPr>
                <a:spLocks/>
              </p:cNvSpPr>
              <p:nvPr/>
            </p:nvSpPr>
            <p:spPr bwMode="auto">
              <a:xfrm>
                <a:off x="696" y="1364"/>
                <a:ext cx="14" cy="10"/>
              </a:xfrm>
              <a:custGeom>
                <a:avLst/>
                <a:gdLst>
                  <a:gd name="T0" fmla="*/ 0 w 22"/>
                  <a:gd name="T1" fmla="*/ 0 h 17"/>
                  <a:gd name="T2" fmla="*/ 22 w 22"/>
                  <a:gd name="T3" fmla="*/ 0 h 17"/>
                  <a:gd name="T4" fmla="*/ 22 w 22"/>
                  <a:gd name="T5" fmla="*/ 16 h 17"/>
                  <a:gd name="T6" fmla="*/ 0 w 22"/>
                  <a:gd name="T7" fmla="*/ 17 h 17"/>
                  <a:gd name="T8" fmla="*/ 0 w 22"/>
                  <a:gd name="T9" fmla="*/ 0 h 17"/>
                  <a:gd name="T10" fmla="*/ 0 w 2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7">
                    <a:moveTo>
                      <a:pt x="0" y="0"/>
                    </a:moveTo>
                    <a:cubicBezTo>
                      <a:pt x="8" y="0"/>
                      <a:pt x="14" y="0"/>
                      <a:pt x="22" y="0"/>
                    </a:cubicBezTo>
                    <a:cubicBezTo>
                      <a:pt x="22" y="5"/>
                      <a:pt x="22" y="10"/>
                      <a:pt x="22" y="16"/>
                    </a:cubicBezTo>
                    <a:cubicBezTo>
                      <a:pt x="16" y="17"/>
                      <a:pt x="8" y="17"/>
                      <a:pt x="0" y="17"/>
                    </a:cubicBezTo>
                    <a:cubicBezTo>
                      <a:pt x="0" y="12"/>
                      <a:pt x="0" y="7"/>
                      <a:pt x="0" y="0"/>
                    </a:cubicBezTo>
                    <a:cubicBezTo>
                      <a:pt x="8" y="0"/>
                      <a:pt x="0" y="7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7" name="Freeform 107"/>
              <p:cNvSpPr>
                <a:spLocks/>
              </p:cNvSpPr>
              <p:nvPr/>
            </p:nvSpPr>
            <p:spPr bwMode="auto">
              <a:xfrm>
                <a:off x="1629" y="2302"/>
                <a:ext cx="23" cy="13"/>
              </a:xfrm>
              <a:custGeom>
                <a:avLst/>
                <a:gdLst>
                  <a:gd name="T0" fmla="*/ 0 w 36"/>
                  <a:gd name="T1" fmla="*/ 4 h 21"/>
                  <a:gd name="T2" fmla="*/ 36 w 36"/>
                  <a:gd name="T3" fmla="*/ 14 h 21"/>
                  <a:gd name="T4" fmla="*/ 14 w 36"/>
                  <a:gd name="T5" fmla="*/ 21 h 21"/>
                  <a:gd name="T6" fmla="*/ 0 w 36"/>
                  <a:gd name="T7" fmla="*/ 4 h 21"/>
                  <a:gd name="T8" fmla="*/ 0 w 36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0" y="4"/>
                    </a:moveTo>
                    <a:cubicBezTo>
                      <a:pt x="14" y="6"/>
                      <a:pt x="28" y="0"/>
                      <a:pt x="36" y="14"/>
                    </a:cubicBezTo>
                    <a:cubicBezTo>
                      <a:pt x="30" y="16"/>
                      <a:pt x="23" y="19"/>
                      <a:pt x="14" y="21"/>
                    </a:cubicBezTo>
                    <a:cubicBezTo>
                      <a:pt x="11" y="18"/>
                      <a:pt x="7" y="12"/>
                      <a:pt x="0" y="4"/>
                    </a:cubicBezTo>
                    <a:cubicBezTo>
                      <a:pt x="14" y="6"/>
                      <a:pt x="7" y="12"/>
                      <a:pt x="0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8" name="Freeform 108"/>
              <p:cNvSpPr>
                <a:spLocks/>
              </p:cNvSpPr>
              <p:nvPr/>
            </p:nvSpPr>
            <p:spPr bwMode="auto">
              <a:xfrm>
                <a:off x="4930" y="2883"/>
                <a:ext cx="21" cy="21"/>
              </a:xfrm>
              <a:custGeom>
                <a:avLst/>
                <a:gdLst>
                  <a:gd name="T0" fmla="*/ 0 w 34"/>
                  <a:gd name="T1" fmla="*/ 0 h 34"/>
                  <a:gd name="T2" fmla="*/ 34 w 34"/>
                  <a:gd name="T3" fmla="*/ 34 h 34"/>
                  <a:gd name="T4" fmla="*/ 0 w 3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4">
                    <a:moveTo>
                      <a:pt x="0" y="0"/>
                    </a:moveTo>
                    <a:cubicBezTo>
                      <a:pt x="13" y="13"/>
                      <a:pt x="24" y="24"/>
                      <a:pt x="34" y="34"/>
                    </a:cubicBezTo>
                    <a:cubicBezTo>
                      <a:pt x="20" y="34"/>
                      <a:pt x="5" y="19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9" name="Freeform 109"/>
              <p:cNvSpPr>
                <a:spLocks/>
              </p:cNvSpPr>
              <p:nvPr/>
            </p:nvSpPr>
            <p:spPr bwMode="auto">
              <a:xfrm>
                <a:off x="1936" y="3365"/>
                <a:ext cx="35" cy="24"/>
              </a:xfrm>
              <a:custGeom>
                <a:avLst/>
                <a:gdLst>
                  <a:gd name="T0" fmla="*/ 24 w 57"/>
                  <a:gd name="T1" fmla="*/ 26 h 39"/>
                  <a:gd name="T2" fmla="*/ 42 w 57"/>
                  <a:gd name="T3" fmla="*/ 1 h 39"/>
                  <a:gd name="T4" fmla="*/ 50 w 57"/>
                  <a:gd name="T5" fmla="*/ 6 h 39"/>
                  <a:gd name="T6" fmla="*/ 24 w 57"/>
                  <a:gd name="T7" fmla="*/ 26 h 39"/>
                  <a:gd name="T8" fmla="*/ 24 w 57"/>
                  <a:gd name="T9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9">
                    <a:moveTo>
                      <a:pt x="24" y="26"/>
                    </a:moveTo>
                    <a:cubicBezTo>
                      <a:pt x="29" y="17"/>
                      <a:pt x="25" y="0"/>
                      <a:pt x="42" y="1"/>
                    </a:cubicBezTo>
                    <a:cubicBezTo>
                      <a:pt x="45" y="3"/>
                      <a:pt x="48" y="5"/>
                      <a:pt x="50" y="6"/>
                    </a:cubicBezTo>
                    <a:cubicBezTo>
                      <a:pt x="57" y="13"/>
                      <a:pt x="0" y="39"/>
                      <a:pt x="24" y="26"/>
                    </a:cubicBezTo>
                    <a:cubicBezTo>
                      <a:pt x="29" y="17"/>
                      <a:pt x="32" y="22"/>
                      <a:pt x="24" y="2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0" name="Freeform 110"/>
              <p:cNvSpPr>
                <a:spLocks/>
              </p:cNvSpPr>
              <p:nvPr/>
            </p:nvSpPr>
            <p:spPr bwMode="auto">
              <a:xfrm>
                <a:off x="4332" y="2370"/>
                <a:ext cx="18" cy="22"/>
              </a:xfrm>
              <a:custGeom>
                <a:avLst/>
                <a:gdLst>
                  <a:gd name="T0" fmla="*/ 0 w 29"/>
                  <a:gd name="T1" fmla="*/ 0 h 36"/>
                  <a:gd name="T2" fmla="*/ 20 w 29"/>
                  <a:gd name="T3" fmla="*/ 36 h 36"/>
                  <a:gd name="T4" fmla="*/ 0 w 29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6">
                    <a:moveTo>
                      <a:pt x="0" y="0"/>
                    </a:moveTo>
                    <a:cubicBezTo>
                      <a:pt x="29" y="17"/>
                      <a:pt x="29" y="17"/>
                      <a:pt x="20" y="36"/>
                    </a:cubicBezTo>
                    <a:cubicBezTo>
                      <a:pt x="14" y="25"/>
                      <a:pt x="8" y="15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1" name="Freeform 111"/>
              <p:cNvSpPr>
                <a:spLocks/>
              </p:cNvSpPr>
              <p:nvPr/>
            </p:nvSpPr>
            <p:spPr bwMode="auto">
              <a:xfrm>
                <a:off x="1778" y="2303"/>
                <a:ext cx="21" cy="12"/>
              </a:xfrm>
              <a:custGeom>
                <a:avLst/>
                <a:gdLst>
                  <a:gd name="T0" fmla="*/ 0 w 33"/>
                  <a:gd name="T1" fmla="*/ 7 h 20"/>
                  <a:gd name="T2" fmla="*/ 33 w 33"/>
                  <a:gd name="T3" fmla="*/ 2 h 20"/>
                  <a:gd name="T4" fmla="*/ 0 w 33"/>
                  <a:gd name="T5" fmla="*/ 15 h 20"/>
                  <a:gd name="T6" fmla="*/ 0 w 33"/>
                  <a:gd name="T7" fmla="*/ 7 h 20"/>
                  <a:gd name="T8" fmla="*/ 0 w 33"/>
                  <a:gd name="T9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0">
                    <a:moveTo>
                      <a:pt x="0" y="7"/>
                    </a:moveTo>
                    <a:cubicBezTo>
                      <a:pt x="8" y="0"/>
                      <a:pt x="19" y="6"/>
                      <a:pt x="33" y="2"/>
                    </a:cubicBezTo>
                    <a:cubicBezTo>
                      <a:pt x="23" y="20"/>
                      <a:pt x="30" y="16"/>
                      <a:pt x="0" y="15"/>
                    </a:cubicBezTo>
                    <a:cubicBezTo>
                      <a:pt x="0" y="12"/>
                      <a:pt x="0" y="10"/>
                      <a:pt x="0" y="7"/>
                    </a:cubicBezTo>
                    <a:cubicBezTo>
                      <a:pt x="8" y="0"/>
                      <a:pt x="0" y="10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2" name="Freeform 112"/>
              <p:cNvSpPr>
                <a:spLocks/>
              </p:cNvSpPr>
              <p:nvPr/>
            </p:nvSpPr>
            <p:spPr bwMode="auto">
              <a:xfrm>
                <a:off x="573" y="2269"/>
                <a:ext cx="14" cy="20"/>
              </a:xfrm>
              <a:custGeom>
                <a:avLst/>
                <a:gdLst>
                  <a:gd name="T0" fmla="*/ 22 w 22"/>
                  <a:gd name="T1" fmla="*/ 16 h 32"/>
                  <a:gd name="T2" fmla="*/ 2 w 22"/>
                  <a:gd name="T3" fmla="*/ 32 h 32"/>
                  <a:gd name="T4" fmla="*/ 0 w 22"/>
                  <a:gd name="T5" fmla="*/ 0 h 32"/>
                  <a:gd name="T6" fmla="*/ 22 w 22"/>
                  <a:gd name="T7" fmla="*/ 16 h 32"/>
                  <a:gd name="T8" fmla="*/ 22 w 22"/>
                  <a:gd name="T9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22" y="16"/>
                    </a:moveTo>
                    <a:cubicBezTo>
                      <a:pt x="15" y="22"/>
                      <a:pt x="10" y="25"/>
                      <a:pt x="2" y="32"/>
                    </a:cubicBezTo>
                    <a:cubicBezTo>
                      <a:pt x="1" y="21"/>
                      <a:pt x="1" y="13"/>
                      <a:pt x="0" y="0"/>
                    </a:cubicBezTo>
                    <a:cubicBezTo>
                      <a:pt x="9" y="7"/>
                      <a:pt x="14" y="10"/>
                      <a:pt x="22" y="16"/>
                    </a:cubicBezTo>
                    <a:cubicBezTo>
                      <a:pt x="15" y="22"/>
                      <a:pt x="14" y="10"/>
                      <a:pt x="22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3" name="Freeform 113"/>
              <p:cNvSpPr>
                <a:spLocks/>
              </p:cNvSpPr>
              <p:nvPr/>
            </p:nvSpPr>
            <p:spPr bwMode="auto">
              <a:xfrm>
                <a:off x="4512" y="1863"/>
                <a:ext cx="15" cy="15"/>
              </a:xfrm>
              <a:custGeom>
                <a:avLst/>
                <a:gdLst>
                  <a:gd name="T0" fmla="*/ 0 w 25"/>
                  <a:gd name="T1" fmla="*/ 0 h 25"/>
                  <a:gd name="T2" fmla="*/ 25 w 25"/>
                  <a:gd name="T3" fmla="*/ 8 h 25"/>
                  <a:gd name="T4" fmla="*/ 0 w 25"/>
                  <a:gd name="T5" fmla="*/ 25 h 25"/>
                  <a:gd name="T6" fmla="*/ 0 w 25"/>
                  <a:gd name="T7" fmla="*/ 0 h 25"/>
                  <a:gd name="T8" fmla="*/ 0 w 25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0" y="0"/>
                    </a:moveTo>
                    <a:cubicBezTo>
                      <a:pt x="7" y="3"/>
                      <a:pt x="15" y="5"/>
                      <a:pt x="25" y="8"/>
                    </a:cubicBezTo>
                    <a:cubicBezTo>
                      <a:pt x="15" y="15"/>
                      <a:pt x="8" y="20"/>
                      <a:pt x="0" y="25"/>
                    </a:cubicBezTo>
                    <a:cubicBezTo>
                      <a:pt x="0" y="17"/>
                      <a:pt x="0" y="9"/>
                      <a:pt x="0" y="0"/>
                    </a:cubicBezTo>
                    <a:cubicBezTo>
                      <a:pt x="7" y="3"/>
                      <a:pt x="0" y="9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4" name="Freeform 114"/>
              <p:cNvSpPr>
                <a:spLocks/>
              </p:cNvSpPr>
              <p:nvPr/>
            </p:nvSpPr>
            <p:spPr bwMode="auto">
              <a:xfrm>
                <a:off x="1520" y="1009"/>
                <a:ext cx="26" cy="18"/>
              </a:xfrm>
              <a:custGeom>
                <a:avLst/>
                <a:gdLst>
                  <a:gd name="T0" fmla="*/ 41 w 41"/>
                  <a:gd name="T1" fmla="*/ 4 h 29"/>
                  <a:gd name="T2" fmla="*/ 8 w 41"/>
                  <a:gd name="T3" fmla="*/ 29 h 29"/>
                  <a:gd name="T4" fmla="*/ 41 w 41"/>
                  <a:gd name="T5" fmla="*/ 4 h 29"/>
                  <a:gd name="T6" fmla="*/ 41 w 41"/>
                  <a:gd name="T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29">
                    <a:moveTo>
                      <a:pt x="41" y="4"/>
                    </a:moveTo>
                    <a:cubicBezTo>
                      <a:pt x="29" y="13"/>
                      <a:pt x="20" y="20"/>
                      <a:pt x="8" y="29"/>
                    </a:cubicBezTo>
                    <a:cubicBezTo>
                      <a:pt x="0" y="13"/>
                      <a:pt x="26" y="0"/>
                      <a:pt x="41" y="4"/>
                    </a:cubicBezTo>
                    <a:cubicBezTo>
                      <a:pt x="29" y="13"/>
                      <a:pt x="23" y="0"/>
                      <a:pt x="41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5" name="Freeform 115"/>
              <p:cNvSpPr>
                <a:spLocks/>
              </p:cNvSpPr>
              <p:nvPr/>
            </p:nvSpPr>
            <p:spPr bwMode="auto">
              <a:xfrm>
                <a:off x="4357" y="2398"/>
                <a:ext cx="14" cy="16"/>
              </a:xfrm>
              <a:custGeom>
                <a:avLst/>
                <a:gdLst>
                  <a:gd name="T0" fmla="*/ 0 w 23"/>
                  <a:gd name="T1" fmla="*/ 22 h 25"/>
                  <a:gd name="T2" fmla="*/ 6 w 23"/>
                  <a:gd name="T3" fmla="*/ 0 h 25"/>
                  <a:gd name="T4" fmla="*/ 23 w 23"/>
                  <a:gd name="T5" fmla="*/ 8 h 25"/>
                  <a:gd name="T6" fmla="*/ 0 w 23"/>
                  <a:gd name="T7" fmla="*/ 22 h 25"/>
                  <a:gd name="T8" fmla="*/ 0 w 23"/>
                  <a:gd name="T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0" y="22"/>
                    </a:moveTo>
                    <a:cubicBezTo>
                      <a:pt x="2" y="13"/>
                      <a:pt x="4" y="7"/>
                      <a:pt x="6" y="0"/>
                    </a:cubicBezTo>
                    <a:cubicBezTo>
                      <a:pt x="12" y="3"/>
                      <a:pt x="17" y="5"/>
                      <a:pt x="23" y="8"/>
                    </a:cubicBezTo>
                    <a:cubicBezTo>
                      <a:pt x="20" y="21"/>
                      <a:pt x="12" y="25"/>
                      <a:pt x="0" y="22"/>
                    </a:cubicBezTo>
                    <a:cubicBezTo>
                      <a:pt x="2" y="13"/>
                      <a:pt x="12" y="25"/>
                      <a:pt x="0" y="2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6" name="Freeform 116"/>
              <p:cNvSpPr>
                <a:spLocks/>
              </p:cNvSpPr>
              <p:nvPr/>
            </p:nvSpPr>
            <p:spPr bwMode="auto">
              <a:xfrm>
                <a:off x="4315" y="2701"/>
                <a:ext cx="21" cy="13"/>
              </a:xfrm>
              <a:custGeom>
                <a:avLst/>
                <a:gdLst>
                  <a:gd name="T0" fmla="*/ 33 w 33"/>
                  <a:gd name="T1" fmla="*/ 21 h 21"/>
                  <a:gd name="T2" fmla="*/ 0 w 33"/>
                  <a:gd name="T3" fmla="*/ 5 h 21"/>
                  <a:gd name="T4" fmla="*/ 33 w 33"/>
                  <a:gd name="T5" fmla="*/ 21 h 21"/>
                  <a:gd name="T6" fmla="*/ 33 w 33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1">
                    <a:moveTo>
                      <a:pt x="33" y="21"/>
                    </a:moveTo>
                    <a:cubicBezTo>
                      <a:pt x="21" y="15"/>
                      <a:pt x="10" y="10"/>
                      <a:pt x="0" y="5"/>
                    </a:cubicBezTo>
                    <a:cubicBezTo>
                      <a:pt x="17" y="0"/>
                      <a:pt x="33" y="1"/>
                      <a:pt x="33" y="21"/>
                    </a:cubicBezTo>
                    <a:cubicBezTo>
                      <a:pt x="21" y="15"/>
                      <a:pt x="33" y="16"/>
                      <a:pt x="33" y="2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7" name="Freeform 117"/>
              <p:cNvSpPr>
                <a:spLocks/>
              </p:cNvSpPr>
              <p:nvPr/>
            </p:nvSpPr>
            <p:spPr bwMode="auto">
              <a:xfrm>
                <a:off x="4361" y="2415"/>
                <a:ext cx="17" cy="19"/>
              </a:xfrm>
              <a:custGeom>
                <a:avLst/>
                <a:gdLst>
                  <a:gd name="T0" fmla="*/ 17 w 26"/>
                  <a:gd name="T1" fmla="*/ 32 h 32"/>
                  <a:gd name="T2" fmla="*/ 26 w 26"/>
                  <a:gd name="T3" fmla="*/ 0 h 32"/>
                  <a:gd name="T4" fmla="*/ 17 w 26"/>
                  <a:gd name="T5" fmla="*/ 32 h 32"/>
                  <a:gd name="T6" fmla="*/ 17 w 26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2">
                    <a:moveTo>
                      <a:pt x="17" y="32"/>
                    </a:moveTo>
                    <a:cubicBezTo>
                      <a:pt x="0" y="12"/>
                      <a:pt x="25" y="4"/>
                      <a:pt x="26" y="0"/>
                    </a:cubicBezTo>
                    <a:cubicBezTo>
                      <a:pt x="24" y="9"/>
                      <a:pt x="23" y="22"/>
                      <a:pt x="17" y="32"/>
                    </a:cubicBezTo>
                    <a:cubicBezTo>
                      <a:pt x="13" y="27"/>
                      <a:pt x="19" y="28"/>
                      <a:pt x="17" y="3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8" name="Freeform 118"/>
              <p:cNvSpPr>
                <a:spLocks/>
              </p:cNvSpPr>
              <p:nvPr/>
            </p:nvSpPr>
            <p:spPr bwMode="auto">
              <a:xfrm>
                <a:off x="1782" y="3418"/>
                <a:ext cx="18" cy="14"/>
              </a:xfrm>
              <a:custGeom>
                <a:avLst/>
                <a:gdLst>
                  <a:gd name="T0" fmla="*/ 29 w 29"/>
                  <a:gd name="T1" fmla="*/ 14 h 22"/>
                  <a:gd name="T2" fmla="*/ 21 w 29"/>
                  <a:gd name="T3" fmla="*/ 22 h 22"/>
                  <a:gd name="T4" fmla="*/ 0 w 29"/>
                  <a:gd name="T5" fmla="*/ 1 h 22"/>
                  <a:gd name="T6" fmla="*/ 29 w 29"/>
                  <a:gd name="T7" fmla="*/ 14 h 22"/>
                  <a:gd name="T8" fmla="*/ 29 w 29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2">
                    <a:moveTo>
                      <a:pt x="29" y="14"/>
                    </a:moveTo>
                    <a:cubicBezTo>
                      <a:pt x="27" y="16"/>
                      <a:pt x="25" y="18"/>
                      <a:pt x="21" y="22"/>
                    </a:cubicBezTo>
                    <a:cubicBezTo>
                      <a:pt x="8" y="19"/>
                      <a:pt x="1" y="12"/>
                      <a:pt x="0" y="1"/>
                    </a:cubicBezTo>
                    <a:cubicBezTo>
                      <a:pt x="12" y="0"/>
                      <a:pt x="21" y="5"/>
                      <a:pt x="29" y="14"/>
                    </a:cubicBezTo>
                    <a:cubicBezTo>
                      <a:pt x="27" y="16"/>
                      <a:pt x="23" y="10"/>
                      <a:pt x="29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9" name="Freeform 119"/>
              <p:cNvSpPr>
                <a:spLocks/>
              </p:cNvSpPr>
              <p:nvPr/>
            </p:nvSpPr>
            <p:spPr bwMode="auto">
              <a:xfrm>
                <a:off x="2493" y="1215"/>
                <a:ext cx="15" cy="18"/>
              </a:xfrm>
              <a:custGeom>
                <a:avLst/>
                <a:gdLst>
                  <a:gd name="T0" fmla="*/ 14 w 24"/>
                  <a:gd name="T1" fmla="*/ 28 h 28"/>
                  <a:gd name="T2" fmla="*/ 0 w 24"/>
                  <a:gd name="T3" fmla="*/ 13 h 28"/>
                  <a:gd name="T4" fmla="*/ 10 w 24"/>
                  <a:gd name="T5" fmla="*/ 0 h 28"/>
                  <a:gd name="T6" fmla="*/ 24 w 24"/>
                  <a:gd name="T7" fmla="*/ 15 h 28"/>
                  <a:gd name="T8" fmla="*/ 14 w 24"/>
                  <a:gd name="T9" fmla="*/ 28 h 28"/>
                  <a:gd name="T10" fmla="*/ 14 w 24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8">
                    <a:moveTo>
                      <a:pt x="14" y="28"/>
                    </a:moveTo>
                    <a:cubicBezTo>
                      <a:pt x="8" y="21"/>
                      <a:pt x="5" y="18"/>
                      <a:pt x="0" y="13"/>
                    </a:cubicBezTo>
                    <a:cubicBezTo>
                      <a:pt x="4" y="8"/>
                      <a:pt x="7" y="4"/>
                      <a:pt x="10" y="0"/>
                    </a:cubicBezTo>
                    <a:cubicBezTo>
                      <a:pt x="15" y="6"/>
                      <a:pt x="20" y="11"/>
                      <a:pt x="24" y="15"/>
                    </a:cubicBezTo>
                    <a:cubicBezTo>
                      <a:pt x="22" y="18"/>
                      <a:pt x="19" y="21"/>
                      <a:pt x="14" y="28"/>
                    </a:cubicBezTo>
                    <a:cubicBezTo>
                      <a:pt x="8" y="21"/>
                      <a:pt x="19" y="21"/>
                      <a:pt x="14" y="2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0" name="Freeform 120"/>
              <p:cNvSpPr>
                <a:spLocks/>
              </p:cNvSpPr>
              <p:nvPr/>
            </p:nvSpPr>
            <p:spPr bwMode="auto">
              <a:xfrm>
                <a:off x="1938" y="3362"/>
                <a:ext cx="15" cy="15"/>
              </a:xfrm>
              <a:custGeom>
                <a:avLst/>
                <a:gdLst>
                  <a:gd name="T0" fmla="*/ 24 w 24"/>
                  <a:gd name="T1" fmla="*/ 11 h 23"/>
                  <a:gd name="T2" fmla="*/ 0 w 24"/>
                  <a:gd name="T3" fmla="*/ 23 h 23"/>
                  <a:gd name="T4" fmla="*/ 0 w 24"/>
                  <a:gd name="T5" fmla="*/ 6 h 23"/>
                  <a:gd name="T6" fmla="*/ 24 w 24"/>
                  <a:gd name="T7" fmla="*/ 11 h 23"/>
                  <a:gd name="T8" fmla="*/ 24 w 24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4" y="11"/>
                    </a:moveTo>
                    <a:cubicBezTo>
                      <a:pt x="17" y="18"/>
                      <a:pt x="9" y="22"/>
                      <a:pt x="0" y="23"/>
                    </a:cubicBezTo>
                    <a:cubicBezTo>
                      <a:pt x="0" y="18"/>
                      <a:pt x="0" y="13"/>
                      <a:pt x="0" y="6"/>
                    </a:cubicBezTo>
                    <a:cubicBezTo>
                      <a:pt x="8" y="6"/>
                      <a:pt x="17" y="0"/>
                      <a:pt x="24" y="11"/>
                    </a:cubicBezTo>
                    <a:cubicBezTo>
                      <a:pt x="20" y="14"/>
                      <a:pt x="17" y="0"/>
                      <a:pt x="24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1" name="Freeform 121"/>
              <p:cNvSpPr>
                <a:spLocks/>
              </p:cNvSpPr>
              <p:nvPr/>
            </p:nvSpPr>
            <p:spPr bwMode="auto">
              <a:xfrm>
                <a:off x="2833" y="1407"/>
                <a:ext cx="18" cy="22"/>
              </a:xfrm>
              <a:custGeom>
                <a:avLst/>
                <a:gdLst>
                  <a:gd name="T0" fmla="*/ 7 w 28"/>
                  <a:gd name="T1" fmla="*/ 0 h 35"/>
                  <a:gd name="T2" fmla="*/ 27 w 28"/>
                  <a:gd name="T3" fmla="*/ 14 h 35"/>
                  <a:gd name="T4" fmla="*/ 2 w 28"/>
                  <a:gd name="T5" fmla="*/ 5 h 35"/>
                  <a:gd name="T6" fmla="*/ 7 w 28"/>
                  <a:gd name="T7" fmla="*/ 0 h 35"/>
                  <a:gd name="T8" fmla="*/ 7 w 28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5">
                    <a:moveTo>
                      <a:pt x="7" y="0"/>
                    </a:moveTo>
                    <a:cubicBezTo>
                      <a:pt x="11" y="2"/>
                      <a:pt x="28" y="7"/>
                      <a:pt x="27" y="14"/>
                    </a:cubicBezTo>
                    <a:cubicBezTo>
                      <a:pt x="24" y="35"/>
                      <a:pt x="0" y="2"/>
                      <a:pt x="2" y="5"/>
                    </a:cubicBezTo>
                    <a:cubicBezTo>
                      <a:pt x="3" y="3"/>
                      <a:pt x="5" y="1"/>
                      <a:pt x="7" y="0"/>
                    </a:cubicBezTo>
                    <a:cubicBezTo>
                      <a:pt x="10" y="2"/>
                      <a:pt x="5" y="1"/>
                      <a:pt x="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2" name="Freeform 122"/>
              <p:cNvSpPr>
                <a:spLocks/>
              </p:cNvSpPr>
              <p:nvPr/>
            </p:nvSpPr>
            <p:spPr bwMode="auto">
              <a:xfrm>
                <a:off x="4812" y="2647"/>
                <a:ext cx="13" cy="15"/>
              </a:xfrm>
              <a:custGeom>
                <a:avLst/>
                <a:gdLst>
                  <a:gd name="T0" fmla="*/ 0 w 21"/>
                  <a:gd name="T1" fmla="*/ 0 h 24"/>
                  <a:gd name="T2" fmla="*/ 21 w 21"/>
                  <a:gd name="T3" fmla="*/ 21 h 24"/>
                  <a:gd name="T4" fmla="*/ 9 w 21"/>
                  <a:gd name="T5" fmla="*/ 24 h 24"/>
                  <a:gd name="T6" fmla="*/ 0 w 21"/>
                  <a:gd name="T7" fmla="*/ 0 h 24"/>
                  <a:gd name="T8" fmla="*/ 0 w 21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7" y="7"/>
                      <a:pt x="14" y="14"/>
                      <a:pt x="21" y="21"/>
                    </a:cubicBezTo>
                    <a:cubicBezTo>
                      <a:pt x="20" y="21"/>
                      <a:pt x="16" y="22"/>
                      <a:pt x="9" y="24"/>
                    </a:cubicBezTo>
                    <a:cubicBezTo>
                      <a:pt x="5" y="22"/>
                      <a:pt x="2" y="12"/>
                      <a:pt x="0" y="0"/>
                    </a:cubicBezTo>
                    <a:cubicBezTo>
                      <a:pt x="7" y="7"/>
                      <a:pt x="2" y="12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3" name="Freeform 123"/>
              <p:cNvSpPr>
                <a:spLocks/>
              </p:cNvSpPr>
              <p:nvPr/>
            </p:nvSpPr>
            <p:spPr bwMode="auto">
              <a:xfrm>
                <a:off x="1693" y="985"/>
                <a:ext cx="10" cy="22"/>
              </a:xfrm>
              <a:custGeom>
                <a:avLst/>
                <a:gdLst>
                  <a:gd name="T0" fmla="*/ 17 w 17"/>
                  <a:gd name="T1" fmla="*/ 0 h 35"/>
                  <a:gd name="T2" fmla="*/ 17 w 17"/>
                  <a:gd name="T3" fmla="*/ 34 h 35"/>
                  <a:gd name="T4" fmla="*/ 9 w 17"/>
                  <a:gd name="T5" fmla="*/ 35 h 35"/>
                  <a:gd name="T6" fmla="*/ 17 w 17"/>
                  <a:gd name="T7" fmla="*/ 0 h 35"/>
                  <a:gd name="T8" fmla="*/ 17 w 17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5">
                    <a:moveTo>
                      <a:pt x="17" y="0"/>
                    </a:moveTo>
                    <a:cubicBezTo>
                      <a:pt x="17" y="15"/>
                      <a:pt x="17" y="25"/>
                      <a:pt x="17" y="34"/>
                    </a:cubicBezTo>
                    <a:cubicBezTo>
                      <a:pt x="14" y="34"/>
                      <a:pt x="12" y="35"/>
                      <a:pt x="9" y="35"/>
                    </a:cubicBezTo>
                    <a:cubicBezTo>
                      <a:pt x="0" y="32"/>
                      <a:pt x="17" y="2"/>
                      <a:pt x="17" y="0"/>
                    </a:cubicBezTo>
                    <a:cubicBezTo>
                      <a:pt x="17" y="15"/>
                      <a:pt x="12" y="12"/>
                      <a:pt x="1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4" name="Freeform 124"/>
              <p:cNvSpPr>
                <a:spLocks/>
              </p:cNvSpPr>
              <p:nvPr/>
            </p:nvSpPr>
            <p:spPr bwMode="auto">
              <a:xfrm>
                <a:off x="1712" y="1645"/>
                <a:ext cx="15" cy="13"/>
              </a:xfrm>
              <a:custGeom>
                <a:avLst/>
                <a:gdLst>
                  <a:gd name="T0" fmla="*/ 25 w 25"/>
                  <a:gd name="T1" fmla="*/ 9 h 21"/>
                  <a:gd name="T2" fmla="*/ 0 w 25"/>
                  <a:gd name="T3" fmla="*/ 21 h 21"/>
                  <a:gd name="T4" fmla="*/ 24 w 25"/>
                  <a:gd name="T5" fmla="*/ 2 h 21"/>
                  <a:gd name="T6" fmla="*/ 25 w 25"/>
                  <a:gd name="T7" fmla="*/ 9 h 21"/>
                  <a:gd name="T8" fmla="*/ 25 w 25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9"/>
                    </a:moveTo>
                    <a:cubicBezTo>
                      <a:pt x="18" y="12"/>
                      <a:pt x="10" y="16"/>
                      <a:pt x="0" y="21"/>
                    </a:cubicBezTo>
                    <a:cubicBezTo>
                      <a:pt x="9" y="0"/>
                      <a:pt x="5" y="0"/>
                      <a:pt x="24" y="2"/>
                    </a:cubicBezTo>
                    <a:cubicBezTo>
                      <a:pt x="24" y="4"/>
                      <a:pt x="25" y="7"/>
                      <a:pt x="25" y="9"/>
                    </a:cubicBezTo>
                    <a:cubicBezTo>
                      <a:pt x="18" y="12"/>
                      <a:pt x="25" y="7"/>
                      <a:pt x="25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5" name="Freeform 125"/>
              <p:cNvSpPr>
                <a:spLocks/>
              </p:cNvSpPr>
              <p:nvPr/>
            </p:nvSpPr>
            <p:spPr bwMode="auto">
              <a:xfrm>
                <a:off x="2002" y="999"/>
                <a:ext cx="14" cy="13"/>
              </a:xfrm>
              <a:custGeom>
                <a:avLst/>
                <a:gdLst>
                  <a:gd name="T0" fmla="*/ 22 w 22"/>
                  <a:gd name="T1" fmla="*/ 0 h 21"/>
                  <a:gd name="T2" fmla="*/ 20 w 22"/>
                  <a:gd name="T3" fmla="*/ 21 h 21"/>
                  <a:gd name="T4" fmla="*/ 0 w 22"/>
                  <a:gd name="T5" fmla="*/ 4 h 21"/>
                  <a:gd name="T6" fmla="*/ 22 w 22"/>
                  <a:gd name="T7" fmla="*/ 0 h 21"/>
                  <a:gd name="T8" fmla="*/ 22 w 2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2" y="0"/>
                    </a:moveTo>
                    <a:cubicBezTo>
                      <a:pt x="21" y="9"/>
                      <a:pt x="21" y="14"/>
                      <a:pt x="20" y="21"/>
                    </a:cubicBezTo>
                    <a:cubicBezTo>
                      <a:pt x="11" y="19"/>
                      <a:pt x="4" y="14"/>
                      <a:pt x="0" y="4"/>
                    </a:cubicBezTo>
                    <a:cubicBezTo>
                      <a:pt x="8" y="3"/>
                      <a:pt x="13" y="2"/>
                      <a:pt x="22" y="0"/>
                    </a:cubicBezTo>
                    <a:cubicBezTo>
                      <a:pt x="21" y="9"/>
                      <a:pt x="13" y="2"/>
                      <a:pt x="2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6" name="Freeform 126"/>
              <p:cNvSpPr>
                <a:spLocks/>
              </p:cNvSpPr>
              <p:nvPr/>
            </p:nvSpPr>
            <p:spPr bwMode="auto">
              <a:xfrm>
                <a:off x="4647" y="1400"/>
                <a:ext cx="10" cy="20"/>
              </a:xfrm>
              <a:custGeom>
                <a:avLst/>
                <a:gdLst>
                  <a:gd name="T0" fmla="*/ 3 w 16"/>
                  <a:gd name="T1" fmla="*/ 32 h 32"/>
                  <a:gd name="T2" fmla="*/ 12 w 16"/>
                  <a:gd name="T3" fmla="*/ 0 h 32"/>
                  <a:gd name="T4" fmla="*/ 3 w 16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2">
                    <a:moveTo>
                      <a:pt x="3" y="32"/>
                    </a:moveTo>
                    <a:cubicBezTo>
                      <a:pt x="0" y="18"/>
                      <a:pt x="0" y="8"/>
                      <a:pt x="12" y="0"/>
                    </a:cubicBezTo>
                    <a:cubicBezTo>
                      <a:pt x="15" y="12"/>
                      <a:pt x="16" y="23"/>
                      <a:pt x="3" y="3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7" name="Freeform 127"/>
              <p:cNvSpPr>
                <a:spLocks/>
              </p:cNvSpPr>
              <p:nvPr/>
            </p:nvSpPr>
            <p:spPr bwMode="auto">
              <a:xfrm>
                <a:off x="1749" y="1508"/>
                <a:ext cx="11" cy="16"/>
              </a:xfrm>
              <a:custGeom>
                <a:avLst/>
                <a:gdLst>
                  <a:gd name="T0" fmla="*/ 17 w 17"/>
                  <a:gd name="T1" fmla="*/ 2 h 25"/>
                  <a:gd name="T2" fmla="*/ 1 w 17"/>
                  <a:gd name="T3" fmla="*/ 25 h 25"/>
                  <a:gd name="T4" fmla="*/ 17 w 17"/>
                  <a:gd name="T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17" y="2"/>
                    </a:moveTo>
                    <a:cubicBezTo>
                      <a:pt x="17" y="13"/>
                      <a:pt x="7" y="16"/>
                      <a:pt x="1" y="25"/>
                    </a:cubicBezTo>
                    <a:cubicBezTo>
                      <a:pt x="0" y="2"/>
                      <a:pt x="1" y="0"/>
                      <a:pt x="17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8" name="Freeform 128"/>
              <p:cNvSpPr>
                <a:spLocks/>
              </p:cNvSpPr>
              <p:nvPr/>
            </p:nvSpPr>
            <p:spPr bwMode="auto">
              <a:xfrm>
                <a:off x="1818" y="907"/>
                <a:ext cx="13" cy="16"/>
              </a:xfrm>
              <a:custGeom>
                <a:avLst/>
                <a:gdLst>
                  <a:gd name="T0" fmla="*/ 11 w 21"/>
                  <a:gd name="T1" fmla="*/ 26 h 26"/>
                  <a:gd name="T2" fmla="*/ 0 w 21"/>
                  <a:gd name="T3" fmla="*/ 1 h 26"/>
                  <a:gd name="T4" fmla="*/ 21 w 21"/>
                  <a:gd name="T5" fmla="*/ 0 h 26"/>
                  <a:gd name="T6" fmla="*/ 11 w 21"/>
                  <a:gd name="T7" fmla="*/ 26 h 26"/>
                  <a:gd name="T8" fmla="*/ 11 w 2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11" y="26"/>
                    </a:moveTo>
                    <a:cubicBezTo>
                      <a:pt x="7" y="17"/>
                      <a:pt x="4" y="10"/>
                      <a:pt x="0" y="1"/>
                    </a:cubicBezTo>
                    <a:cubicBezTo>
                      <a:pt x="7" y="1"/>
                      <a:pt x="13" y="1"/>
                      <a:pt x="21" y="0"/>
                    </a:cubicBezTo>
                    <a:cubicBezTo>
                      <a:pt x="18" y="9"/>
                      <a:pt x="15" y="16"/>
                      <a:pt x="11" y="26"/>
                    </a:cubicBezTo>
                    <a:cubicBezTo>
                      <a:pt x="7" y="17"/>
                      <a:pt x="15" y="16"/>
                      <a:pt x="11" y="2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9" name="Freeform 129"/>
              <p:cNvSpPr>
                <a:spLocks/>
              </p:cNvSpPr>
              <p:nvPr/>
            </p:nvSpPr>
            <p:spPr bwMode="auto">
              <a:xfrm>
                <a:off x="4416" y="2613"/>
                <a:ext cx="13" cy="7"/>
              </a:xfrm>
              <a:custGeom>
                <a:avLst/>
                <a:gdLst>
                  <a:gd name="T0" fmla="*/ 22 w 22"/>
                  <a:gd name="T1" fmla="*/ 2 h 12"/>
                  <a:gd name="T2" fmla="*/ 0 w 22"/>
                  <a:gd name="T3" fmla="*/ 10 h 12"/>
                  <a:gd name="T4" fmla="*/ 22 w 22"/>
                  <a:gd name="T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22" y="2"/>
                    </a:moveTo>
                    <a:cubicBezTo>
                      <a:pt x="19" y="12"/>
                      <a:pt x="19" y="12"/>
                      <a:pt x="0" y="10"/>
                    </a:cubicBezTo>
                    <a:cubicBezTo>
                      <a:pt x="2" y="0"/>
                      <a:pt x="2" y="0"/>
                      <a:pt x="22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0" name="Freeform 130"/>
              <p:cNvSpPr>
                <a:spLocks/>
              </p:cNvSpPr>
              <p:nvPr/>
            </p:nvSpPr>
            <p:spPr bwMode="auto">
              <a:xfrm>
                <a:off x="4284" y="2692"/>
                <a:ext cx="17" cy="8"/>
              </a:xfrm>
              <a:custGeom>
                <a:avLst/>
                <a:gdLst>
                  <a:gd name="T0" fmla="*/ 0 w 26"/>
                  <a:gd name="T1" fmla="*/ 0 h 14"/>
                  <a:gd name="T2" fmla="*/ 26 w 26"/>
                  <a:gd name="T3" fmla="*/ 0 h 14"/>
                  <a:gd name="T4" fmla="*/ 0 w 2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cubicBezTo>
                      <a:pt x="10" y="0"/>
                      <a:pt x="17" y="0"/>
                      <a:pt x="26" y="0"/>
                    </a:cubicBezTo>
                    <a:cubicBezTo>
                      <a:pt x="9" y="14"/>
                      <a:pt x="7" y="14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1" name="Freeform 131"/>
              <p:cNvSpPr>
                <a:spLocks/>
              </p:cNvSpPr>
              <p:nvPr/>
            </p:nvSpPr>
            <p:spPr bwMode="auto">
              <a:xfrm>
                <a:off x="5120" y="2812"/>
                <a:ext cx="21" cy="8"/>
              </a:xfrm>
              <a:custGeom>
                <a:avLst/>
                <a:gdLst>
                  <a:gd name="T0" fmla="*/ 35 w 35"/>
                  <a:gd name="T1" fmla="*/ 0 h 12"/>
                  <a:gd name="T2" fmla="*/ 35 w 35"/>
                  <a:gd name="T3" fmla="*/ 12 h 12"/>
                  <a:gd name="T4" fmla="*/ 0 w 35"/>
                  <a:gd name="T5" fmla="*/ 12 h 12"/>
                  <a:gd name="T6" fmla="*/ 35 w 35"/>
                  <a:gd name="T7" fmla="*/ 0 h 12"/>
                  <a:gd name="T8" fmla="*/ 35 w 3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35" y="0"/>
                    </a:moveTo>
                    <a:cubicBezTo>
                      <a:pt x="35" y="6"/>
                      <a:pt x="35" y="9"/>
                      <a:pt x="35" y="12"/>
                    </a:cubicBezTo>
                    <a:cubicBezTo>
                      <a:pt x="25" y="12"/>
                      <a:pt x="16" y="12"/>
                      <a:pt x="0" y="12"/>
                    </a:cubicBezTo>
                    <a:cubicBezTo>
                      <a:pt x="15" y="7"/>
                      <a:pt x="23" y="4"/>
                      <a:pt x="35" y="0"/>
                    </a:cubicBezTo>
                    <a:cubicBezTo>
                      <a:pt x="35" y="6"/>
                      <a:pt x="23" y="4"/>
                      <a:pt x="3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2" name="Freeform 132"/>
              <p:cNvSpPr>
                <a:spLocks/>
              </p:cNvSpPr>
              <p:nvPr/>
            </p:nvSpPr>
            <p:spPr bwMode="auto">
              <a:xfrm>
                <a:off x="3003" y="2058"/>
                <a:ext cx="20" cy="7"/>
              </a:xfrm>
              <a:custGeom>
                <a:avLst/>
                <a:gdLst>
                  <a:gd name="T0" fmla="*/ 32 w 32"/>
                  <a:gd name="T1" fmla="*/ 0 h 11"/>
                  <a:gd name="T2" fmla="*/ 8 w 32"/>
                  <a:gd name="T3" fmla="*/ 11 h 11"/>
                  <a:gd name="T4" fmla="*/ 0 w 32"/>
                  <a:gd name="T5" fmla="*/ 0 h 11"/>
                  <a:gd name="T6" fmla="*/ 32 w 32"/>
                  <a:gd name="T7" fmla="*/ 0 h 11"/>
                  <a:gd name="T8" fmla="*/ 32 w 3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1">
                    <a:moveTo>
                      <a:pt x="32" y="0"/>
                    </a:moveTo>
                    <a:cubicBezTo>
                      <a:pt x="22" y="4"/>
                      <a:pt x="15" y="7"/>
                      <a:pt x="8" y="11"/>
                    </a:cubicBezTo>
                    <a:cubicBezTo>
                      <a:pt x="5" y="7"/>
                      <a:pt x="2" y="4"/>
                      <a:pt x="0" y="0"/>
                    </a:cubicBezTo>
                    <a:cubicBezTo>
                      <a:pt x="9" y="0"/>
                      <a:pt x="18" y="0"/>
                      <a:pt x="32" y="0"/>
                    </a:cubicBezTo>
                    <a:cubicBezTo>
                      <a:pt x="22" y="4"/>
                      <a:pt x="18" y="0"/>
                      <a:pt x="3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3" name="Freeform 133"/>
              <p:cNvSpPr>
                <a:spLocks/>
              </p:cNvSpPr>
              <p:nvPr/>
            </p:nvSpPr>
            <p:spPr bwMode="auto">
              <a:xfrm>
                <a:off x="1733" y="985"/>
                <a:ext cx="12" cy="12"/>
              </a:xfrm>
              <a:custGeom>
                <a:avLst/>
                <a:gdLst>
                  <a:gd name="T0" fmla="*/ 19 w 19"/>
                  <a:gd name="T1" fmla="*/ 19 h 19"/>
                  <a:gd name="T2" fmla="*/ 1 w 19"/>
                  <a:gd name="T3" fmla="*/ 0 h 19"/>
                  <a:gd name="T4" fmla="*/ 19 w 19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cubicBezTo>
                      <a:pt x="7" y="16"/>
                      <a:pt x="0" y="13"/>
                      <a:pt x="1" y="0"/>
                    </a:cubicBezTo>
                    <a:cubicBezTo>
                      <a:pt x="12" y="0"/>
                      <a:pt x="18" y="4"/>
                      <a:pt x="19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4" name="Freeform 134"/>
              <p:cNvSpPr>
                <a:spLocks/>
              </p:cNvSpPr>
              <p:nvPr/>
            </p:nvSpPr>
            <p:spPr bwMode="auto">
              <a:xfrm>
                <a:off x="4066" y="1000"/>
                <a:ext cx="11" cy="12"/>
              </a:xfrm>
              <a:custGeom>
                <a:avLst/>
                <a:gdLst>
                  <a:gd name="T0" fmla="*/ 19 w 19"/>
                  <a:gd name="T1" fmla="*/ 20 h 20"/>
                  <a:gd name="T2" fmla="*/ 1 w 19"/>
                  <a:gd name="T3" fmla="*/ 0 h 20"/>
                  <a:gd name="T4" fmla="*/ 19 w 19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cubicBezTo>
                      <a:pt x="7" y="17"/>
                      <a:pt x="0" y="14"/>
                      <a:pt x="1" y="0"/>
                    </a:cubicBezTo>
                    <a:cubicBezTo>
                      <a:pt x="12" y="1"/>
                      <a:pt x="18" y="5"/>
                      <a:pt x="19" y="2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5" name="Freeform 135"/>
              <p:cNvSpPr>
                <a:spLocks/>
              </p:cNvSpPr>
              <p:nvPr/>
            </p:nvSpPr>
            <p:spPr bwMode="auto">
              <a:xfrm>
                <a:off x="2893" y="1664"/>
                <a:ext cx="11" cy="14"/>
              </a:xfrm>
              <a:custGeom>
                <a:avLst/>
                <a:gdLst>
                  <a:gd name="T0" fmla="*/ 13 w 17"/>
                  <a:gd name="T1" fmla="*/ 0 h 23"/>
                  <a:gd name="T2" fmla="*/ 4 w 17"/>
                  <a:gd name="T3" fmla="*/ 23 h 23"/>
                  <a:gd name="T4" fmla="*/ 13 w 1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13" y="0"/>
                    </a:moveTo>
                    <a:cubicBezTo>
                      <a:pt x="17" y="11"/>
                      <a:pt x="14" y="18"/>
                      <a:pt x="4" y="23"/>
                    </a:cubicBezTo>
                    <a:cubicBezTo>
                      <a:pt x="0" y="13"/>
                      <a:pt x="2" y="5"/>
                      <a:pt x="13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6" name="Freeform 136"/>
              <p:cNvSpPr>
                <a:spLocks/>
              </p:cNvSpPr>
              <p:nvPr/>
            </p:nvSpPr>
            <p:spPr bwMode="auto">
              <a:xfrm>
                <a:off x="4641" y="1648"/>
                <a:ext cx="15" cy="20"/>
              </a:xfrm>
              <a:custGeom>
                <a:avLst/>
                <a:gdLst>
                  <a:gd name="T0" fmla="*/ 15 w 25"/>
                  <a:gd name="T1" fmla="*/ 0 h 31"/>
                  <a:gd name="T2" fmla="*/ 10 w 25"/>
                  <a:gd name="T3" fmla="*/ 31 h 31"/>
                  <a:gd name="T4" fmla="*/ 15 w 25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1">
                    <a:moveTo>
                      <a:pt x="15" y="0"/>
                    </a:moveTo>
                    <a:cubicBezTo>
                      <a:pt x="25" y="13"/>
                      <a:pt x="11" y="21"/>
                      <a:pt x="10" y="31"/>
                    </a:cubicBezTo>
                    <a:cubicBezTo>
                      <a:pt x="0" y="18"/>
                      <a:pt x="14" y="11"/>
                      <a:pt x="1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7" name="Freeform 137"/>
              <p:cNvSpPr>
                <a:spLocks/>
              </p:cNvSpPr>
              <p:nvPr/>
            </p:nvSpPr>
            <p:spPr bwMode="auto">
              <a:xfrm>
                <a:off x="607" y="1540"/>
                <a:ext cx="17" cy="13"/>
              </a:xfrm>
              <a:custGeom>
                <a:avLst/>
                <a:gdLst>
                  <a:gd name="T0" fmla="*/ 0 w 28"/>
                  <a:gd name="T1" fmla="*/ 20 h 20"/>
                  <a:gd name="T2" fmla="*/ 14 w 28"/>
                  <a:gd name="T3" fmla="*/ 2 h 20"/>
                  <a:gd name="T4" fmla="*/ 0 w 28"/>
                  <a:gd name="T5" fmla="*/ 20 h 20"/>
                  <a:gd name="T6" fmla="*/ 0 w 28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0" y="20"/>
                    </a:moveTo>
                    <a:cubicBezTo>
                      <a:pt x="2" y="14"/>
                      <a:pt x="6" y="0"/>
                      <a:pt x="14" y="2"/>
                    </a:cubicBezTo>
                    <a:cubicBezTo>
                      <a:pt x="28" y="5"/>
                      <a:pt x="6" y="20"/>
                      <a:pt x="0" y="20"/>
                    </a:cubicBezTo>
                    <a:cubicBezTo>
                      <a:pt x="1" y="18"/>
                      <a:pt x="1" y="20"/>
                      <a:pt x="0" y="2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8" name="Freeform 138"/>
              <p:cNvSpPr>
                <a:spLocks/>
              </p:cNvSpPr>
              <p:nvPr/>
            </p:nvSpPr>
            <p:spPr bwMode="auto">
              <a:xfrm>
                <a:off x="4525" y="2644"/>
                <a:ext cx="9" cy="17"/>
              </a:xfrm>
              <a:custGeom>
                <a:avLst/>
                <a:gdLst>
                  <a:gd name="T0" fmla="*/ 14 w 14"/>
                  <a:gd name="T1" fmla="*/ 28 h 28"/>
                  <a:gd name="T2" fmla="*/ 0 w 14"/>
                  <a:gd name="T3" fmla="*/ 25 h 28"/>
                  <a:gd name="T4" fmla="*/ 12 w 14"/>
                  <a:gd name="T5" fmla="*/ 0 h 28"/>
                  <a:gd name="T6" fmla="*/ 14 w 14"/>
                  <a:gd name="T7" fmla="*/ 28 h 28"/>
                  <a:gd name="T8" fmla="*/ 14 w 14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8">
                    <a:moveTo>
                      <a:pt x="14" y="28"/>
                    </a:moveTo>
                    <a:cubicBezTo>
                      <a:pt x="8" y="27"/>
                      <a:pt x="5" y="26"/>
                      <a:pt x="0" y="25"/>
                    </a:cubicBezTo>
                    <a:cubicBezTo>
                      <a:pt x="4" y="17"/>
                      <a:pt x="7" y="11"/>
                      <a:pt x="12" y="0"/>
                    </a:cubicBezTo>
                    <a:cubicBezTo>
                      <a:pt x="13" y="12"/>
                      <a:pt x="13" y="19"/>
                      <a:pt x="14" y="28"/>
                    </a:cubicBezTo>
                    <a:cubicBezTo>
                      <a:pt x="8" y="27"/>
                      <a:pt x="13" y="19"/>
                      <a:pt x="14" y="2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9" name="Freeform 139"/>
              <p:cNvSpPr>
                <a:spLocks/>
              </p:cNvSpPr>
              <p:nvPr/>
            </p:nvSpPr>
            <p:spPr bwMode="auto">
              <a:xfrm>
                <a:off x="4254" y="2683"/>
                <a:ext cx="17" cy="9"/>
              </a:xfrm>
              <a:custGeom>
                <a:avLst/>
                <a:gdLst>
                  <a:gd name="T0" fmla="*/ 27 w 27"/>
                  <a:gd name="T1" fmla="*/ 0 h 14"/>
                  <a:gd name="T2" fmla="*/ 0 w 27"/>
                  <a:gd name="T3" fmla="*/ 2 h 14"/>
                  <a:gd name="T4" fmla="*/ 27 w 27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4">
                    <a:moveTo>
                      <a:pt x="27" y="0"/>
                    </a:moveTo>
                    <a:cubicBezTo>
                      <a:pt x="14" y="14"/>
                      <a:pt x="14" y="14"/>
                      <a:pt x="0" y="2"/>
                    </a:cubicBezTo>
                    <a:cubicBezTo>
                      <a:pt x="10" y="1"/>
                      <a:pt x="17" y="1"/>
                      <a:pt x="2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0" name="Freeform 140"/>
              <p:cNvSpPr>
                <a:spLocks/>
              </p:cNvSpPr>
              <p:nvPr/>
            </p:nvSpPr>
            <p:spPr bwMode="auto">
              <a:xfrm>
                <a:off x="4302" y="2687"/>
                <a:ext cx="15" cy="10"/>
              </a:xfrm>
              <a:custGeom>
                <a:avLst/>
                <a:gdLst>
                  <a:gd name="T0" fmla="*/ 2 w 24"/>
                  <a:gd name="T1" fmla="*/ 0 h 16"/>
                  <a:gd name="T2" fmla="*/ 18 w 24"/>
                  <a:gd name="T3" fmla="*/ 0 h 16"/>
                  <a:gd name="T4" fmla="*/ 2 w 24"/>
                  <a:gd name="T5" fmla="*/ 0 h 16"/>
                  <a:gd name="T6" fmla="*/ 2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cubicBezTo>
                      <a:pt x="7" y="0"/>
                      <a:pt x="13" y="0"/>
                      <a:pt x="18" y="0"/>
                    </a:cubicBezTo>
                    <a:cubicBezTo>
                      <a:pt x="24" y="15"/>
                      <a:pt x="0" y="16"/>
                      <a:pt x="2" y="0"/>
                    </a:cubicBezTo>
                    <a:cubicBezTo>
                      <a:pt x="7" y="0"/>
                      <a:pt x="1" y="7"/>
                      <a:pt x="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1" name="Freeform 141"/>
              <p:cNvSpPr>
                <a:spLocks/>
              </p:cNvSpPr>
              <p:nvPr/>
            </p:nvSpPr>
            <p:spPr bwMode="auto">
              <a:xfrm>
                <a:off x="1828" y="1031"/>
                <a:ext cx="12" cy="13"/>
              </a:xfrm>
              <a:custGeom>
                <a:avLst/>
                <a:gdLst>
                  <a:gd name="T0" fmla="*/ 4 w 19"/>
                  <a:gd name="T1" fmla="*/ 0 h 21"/>
                  <a:gd name="T2" fmla="*/ 11 w 19"/>
                  <a:gd name="T3" fmla="*/ 21 h 21"/>
                  <a:gd name="T4" fmla="*/ 4 w 19"/>
                  <a:gd name="T5" fmla="*/ 0 h 21"/>
                  <a:gd name="T6" fmla="*/ 4 w 19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4" y="0"/>
                    </a:moveTo>
                    <a:cubicBezTo>
                      <a:pt x="16" y="6"/>
                      <a:pt x="19" y="13"/>
                      <a:pt x="11" y="21"/>
                    </a:cubicBezTo>
                    <a:cubicBezTo>
                      <a:pt x="3" y="17"/>
                      <a:pt x="0" y="10"/>
                      <a:pt x="4" y="0"/>
                    </a:cubicBezTo>
                    <a:cubicBezTo>
                      <a:pt x="10" y="6"/>
                      <a:pt x="4" y="8"/>
                      <a:pt x="4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2" name="Freeform 142"/>
              <p:cNvSpPr>
                <a:spLocks/>
              </p:cNvSpPr>
              <p:nvPr/>
            </p:nvSpPr>
            <p:spPr bwMode="auto">
              <a:xfrm>
                <a:off x="837" y="1452"/>
                <a:ext cx="10" cy="12"/>
              </a:xfrm>
              <a:custGeom>
                <a:avLst/>
                <a:gdLst>
                  <a:gd name="T0" fmla="*/ 0 w 16"/>
                  <a:gd name="T1" fmla="*/ 16 h 20"/>
                  <a:gd name="T2" fmla="*/ 8 w 16"/>
                  <a:gd name="T3" fmla="*/ 0 h 20"/>
                  <a:gd name="T4" fmla="*/ 16 w 16"/>
                  <a:gd name="T5" fmla="*/ 10 h 20"/>
                  <a:gd name="T6" fmla="*/ 3 w 16"/>
                  <a:gd name="T7" fmla="*/ 20 h 20"/>
                  <a:gd name="T8" fmla="*/ 0 w 16"/>
                  <a:gd name="T9" fmla="*/ 16 h 20"/>
                  <a:gd name="T10" fmla="*/ 0 w 16"/>
                  <a:gd name="T11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0">
                    <a:moveTo>
                      <a:pt x="0" y="16"/>
                    </a:moveTo>
                    <a:cubicBezTo>
                      <a:pt x="2" y="11"/>
                      <a:pt x="5" y="6"/>
                      <a:pt x="8" y="0"/>
                    </a:cubicBezTo>
                    <a:cubicBezTo>
                      <a:pt x="10" y="3"/>
                      <a:pt x="13" y="6"/>
                      <a:pt x="16" y="10"/>
                    </a:cubicBezTo>
                    <a:cubicBezTo>
                      <a:pt x="12" y="13"/>
                      <a:pt x="8" y="16"/>
                      <a:pt x="3" y="20"/>
                    </a:cubicBezTo>
                    <a:cubicBezTo>
                      <a:pt x="2" y="19"/>
                      <a:pt x="1" y="18"/>
                      <a:pt x="0" y="16"/>
                    </a:cubicBezTo>
                    <a:cubicBezTo>
                      <a:pt x="2" y="11"/>
                      <a:pt x="1" y="18"/>
                      <a:pt x="0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3" name="Freeform 143"/>
              <p:cNvSpPr>
                <a:spLocks/>
              </p:cNvSpPr>
              <p:nvPr/>
            </p:nvSpPr>
            <p:spPr bwMode="auto">
              <a:xfrm>
                <a:off x="3477" y="1215"/>
                <a:ext cx="11" cy="14"/>
              </a:xfrm>
              <a:custGeom>
                <a:avLst/>
                <a:gdLst>
                  <a:gd name="T0" fmla="*/ 0 w 18"/>
                  <a:gd name="T1" fmla="*/ 10 h 24"/>
                  <a:gd name="T2" fmla="*/ 10 w 18"/>
                  <a:gd name="T3" fmla="*/ 0 h 24"/>
                  <a:gd name="T4" fmla="*/ 18 w 18"/>
                  <a:gd name="T5" fmla="*/ 15 h 24"/>
                  <a:gd name="T6" fmla="*/ 0 w 18"/>
                  <a:gd name="T7" fmla="*/ 10 h 24"/>
                  <a:gd name="T8" fmla="*/ 0 w 18"/>
                  <a:gd name="T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0" y="10"/>
                    </a:moveTo>
                    <a:cubicBezTo>
                      <a:pt x="3" y="7"/>
                      <a:pt x="6" y="4"/>
                      <a:pt x="10" y="0"/>
                    </a:cubicBezTo>
                    <a:cubicBezTo>
                      <a:pt x="10" y="7"/>
                      <a:pt x="13" y="12"/>
                      <a:pt x="18" y="15"/>
                    </a:cubicBezTo>
                    <a:cubicBezTo>
                      <a:pt x="9" y="24"/>
                      <a:pt x="6" y="13"/>
                      <a:pt x="0" y="10"/>
                    </a:cubicBezTo>
                    <a:cubicBezTo>
                      <a:pt x="3" y="7"/>
                      <a:pt x="6" y="13"/>
                      <a:pt x="0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4" name="Freeform 144"/>
              <p:cNvSpPr>
                <a:spLocks/>
              </p:cNvSpPr>
              <p:nvPr/>
            </p:nvSpPr>
            <p:spPr bwMode="auto">
              <a:xfrm>
                <a:off x="1777" y="1482"/>
                <a:ext cx="13" cy="10"/>
              </a:xfrm>
              <a:custGeom>
                <a:avLst/>
                <a:gdLst>
                  <a:gd name="T0" fmla="*/ 9 w 22"/>
                  <a:gd name="T1" fmla="*/ 17 h 17"/>
                  <a:gd name="T2" fmla="*/ 0 w 22"/>
                  <a:gd name="T3" fmla="*/ 0 h 17"/>
                  <a:gd name="T4" fmla="*/ 22 w 22"/>
                  <a:gd name="T5" fmla="*/ 9 h 17"/>
                  <a:gd name="T6" fmla="*/ 9 w 22"/>
                  <a:gd name="T7" fmla="*/ 17 h 17"/>
                  <a:gd name="T8" fmla="*/ 9 w 22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9" y="17"/>
                    </a:moveTo>
                    <a:cubicBezTo>
                      <a:pt x="7" y="14"/>
                      <a:pt x="4" y="8"/>
                      <a:pt x="0" y="0"/>
                    </a:cubicBezTo>
                    <a:cubicBezTo>
                      <a:pt x="9" y="4"/>
                      <a:pt x="14" y="6"/>
                      <a:pt x="22" y="9"/>
                    </a:cubicBezTo>
                    <a:cubicBezTo>
                      <a:pt x="17" y="12"/>
                      <a:pt x="13" y="14"/>
                      <a:pt x="9" y="17"/>
                    </a:cubicBezTo>
                    <a:cubicBezTo>
                      <a:pt x="7" y="14"/>
                      <a:pt x="13" y="14"/>
                      <a:pt x="9" y="1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5" name="Freeform 145"/>
              <p:cNvSpPr>
                <a:spLocks/>
              </p:cNvSpPr>
              <p:nvPr/>
            </p:nvSpPr>
            <p:spPr bwMode="auto">
              <a:xfrm>
                <a:off x="4133" y="2595"/>
                <a:ext cx="10" cy="11"/>
              </a:xfrm>
              <a:custGeom>
                <a:avLst/>
                <a:gdLst>
                  <a:gd name="T0" fmla="*/ 16 w 16"/>
                  <a:gd name="T1" fmla="*/ 18 h 18"/>
                  <a:gd name="T2" fmla="*/ 0 w 16"/>
                  <a:gd name="T3" fmla="*/ 0 h 18"/>
                  <a:gd name="T4" fmla="*/ 16 w 16"/>
                  <a:gd name="T5" fmla="*/ 0 h 18"/>
                  <a:gd name="T6" fmla="*/ 16 w 16"/>
                  <a:gd name="T7" fmla="*/ 18 h 18"/>
                  <a:gd name="T8" fmla="*/ 16 w 16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10" y="11"/>
                      <a:pt x="5" y="6"/>
                      <a:pt x="0" y="0"/>
                    </a:cubicBezTo>
                    <a:cubicBezTo>
                      <a:pt x="5" y="0"/>
                      <a:pt x="10" y="0"/>
                      <a:pt x="16" y="0"/>
                    </a:cubicBezTo>
                    <a:cubicBezTo>
                      <a:pt x="16" y="6"/>
                      <a:pt x="16" y="12"/>
                      <a:pt x="16" y="18"/>
                    </a:cubicBezTo>
                    <a:cubicBezTo>
                      <a:pt x="10" y="11"/>
                      <a:pt x="16" y="12"/>
                      <a:pt x="16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6" name="Freeform 146"/>
              <p:cNvSpPr>
                <a:spLocks/>
              </p:cNvSpPr>
              <p:nvPr/>
            </p:nvSpPr>
            <p:spPr bwMode="auto">
              <a:xfrm>
                <a:off x="1652" y="1075"/>
                <a:ext cx="11" cy="8"/>
              </a:xfrm>
              <a:custGeom>
                <a:avLst/>
                <a:gdLst>
                  <a:gd name="T0" fmla="*/ 0 w 18"/>
                  <a:gd name="T1" fmla="*/ 9 h 14"/>
                  <a:gd name="T2" fmla="*/ 17 w 18"/>
                  <a:gd name="T3" fmla="*/ 0 h 14"/>
                  <a:gd name="T4" fmla="*/ 0 w 18"/>
                  <a:gd name="T5" fmla="*/ 9 h 14"/>
                  <a:gd name="T6" fmla="*/ 0 w 18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0" y="9"/>
                    </a:moveTo>
                    <a:cubicBezTo>
                      <a:pt x="4" y="3"/>
                      <a:pt x="10" y="0"/>
                      <a:pt x="17" y="0"/>
                    </a:cubicBezTo>
                    <a:cubicBezTo>
                      <a:pt x="13" y="1"/>
                      <a:pt x="18" y="14"/>
                      <a:pt x="0" y="9"/>
                    </a:cubicBezTo>
                    <a:cubicBezTo>
                      <a:pt x="2" y="7"/>
                      <a:pt x="3" y="9"/>
                      <a:pt x="0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7" name="Freeform 147"/>
              <p:cNvSpPr>
                <a:spLocks/>
              </p:cNvSpPr>
              <p:nvPr/>
            </p:nvSpPr>
            <p:spPr bwMode="auto">
              <a:xfrm>
                <a:off x="1622" y="941"/>
                <a:ext cx="12" cy="15"/>
              </a:xfrm>
              <a:custGeom>
                <a:avLst/>
                <a:gdLst>
                  <a:gd name="T0" fmla="*/ 0 w 20"/>
                  <a:gd name="T1" fmla="*/ 13 h 24"/>
                  <a:gd name="T2" fmla="*/ 20 w 20"/>
                  <a:gd name="T3" fmla="*/ 0 h 24"/>
                  <a:gd name="T4" fmla="*/ 10 w 20"/>
                  <a:gd name="T5" fmla="*/ 24 h 24"/>
                  <a:gd name="T6" fmla="*/ 0 w 20"/>
                  <a:gd name="T7" fmla="*/ 13 h 24"/>
                  <a:gd name="T8" fmla="*/ 0 w 20"/>
                  <a:gd name="T9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0" y="13"/>
                    </a:moveTo>
                    <a:cubicBezTo>
                      <a:pt x="6" y="10"/>
                      <a:pt x="10" y="7"/>
                      <a:pt x="20" y="0"/>
                    </a:cubicBezTo>
                    <a:cubicBezTo>
                      <a:pt x="15" y="12"/>
                      <a:pt x="13" y="17"/>
                      <a:pt x="10" y="24"/>
                    </a:cubicBezTo>
                    <a:cubicBezTo>
                      <a:pt x="7" y="20"/>
                      <a:pt x="5" y="18"/>
                      <a:pt x="0" y="13"/>
                    </a:cubicBezTo>
                    <a:cubicBezTo>
                      <a:pt x="6" y="10"/>
                      <a:pt x="5" y="18"/>
                      <a:pt x="0" y="1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8" name="Freeform 148"/>
              <p:cNvSpPr>
                <a:spLocks/>
              </p:cNvSpPr>
              <p:nvPr/>
            </p:nvSpPr>
            <p:spPr bwMode="auto">
              <a:xfrm>
                <a:off x="4499" y="3128"/>
                <a:ext cx="12" cy="14"/>
              </a:xfrm>
              <a:custGeom>
                <a:avLst/>
                <a:gdLst>
                  <a:gd name="T0" fmla="*/ 0 w 19"/>
                  <a:gd name="T1" fmla="*/ 16 h 23"/>
                  <a:gd name="T2" fmla="*/ 19 w 19"/>
                  <a:gd name="T3" fmla="*/ 12 h 23"/>
                  <a:gd name="T4" fmla="*/ 0 w 19"/>
                  <a:gd name="T5" fmla="*/ 16 h 23"/>
                  <a:gd name="T6" fmla="*/ 0 w 19"/>
                  <a:gd name="T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0" y="16"/>
                    </a:moveTo>
                    <a:cubicBezTo>
                      <a:pt x="4" y="12"/>
                      <a:pt x="19" y="0"/>
                      <a:pt x="19" y="12"/>
                    </a:cubicBezTo>
                    <a:cubicBezTo>
                      <a:pt x="19" y="23"/>
                      <a:pt x="5" y="17"/>
                      <a:pt x="0" y="16"/>
                    </a:cubicBezTo>
                    <a:cubicBezTo>
                      <a:pt x="2" y="14"/>
                      <a:pt x="3" y="17"/>
                      <a:pt x="0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9" name="Freeform 149"/>
              <p:cNvSpPr>
                <a:spLocks/>
              </p:cNvSpPr>
              <p:nvPr/>
            </p:nvSpPr>
            <p:spPr bwMode="auto">
              <a:xfrm>
                <a:off x="2938" y="1645"/>
                <a:ext cx="9" cy="8"/>
              </a:xfrm>
              <a:custGeom>
                <a:avLst/>
                <a:gdLst>
                  <a:gd name="T0" fmla="*/ 1 w 14"/>
                  <a:gd name="T1" fmla="*/ 12 h 12"/>
                  <a:gd name="T2" fmla="*/ 14 w 14"/>
                  <a:gd name="T3" fmla="*/ 0 h 12"/>
                  <a:gd name="T4" fmla="*/ 1 w 14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" y="12"/>
                    </a:moveTo>
                    <a:cubicBezTo>
                      <a:pt x="0" y="5"/>
                      <a:pt x="7" y="2"/>
                      <a:pt x="14" y="0"/>
                    </a:cubicBezTo>
                    <a:cubicBezTo>
                      <a:pt x="10" y="3"/>
                      <a:pt x="5" y="8"/>
                      <a:pt x="1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0" name="Freeform 150"/>
              <p:cNvSpPr>
                <a:spLocks/>
              </p:cNvSpPr>
              <p:nvPr/>
            </p:nvSpPr>
            <p:spPr bwMode="auto">
              <a:xfrm>
                <a:off x="1673" y="1712"/>
                <a:ext cx="12" cy="8"/>
              </a:xfrm>
              <a:custGeom>
                <a:avLst/>
                <a:gdLst>
                  <a:gd name="T0" fmla="*/ 19 w 19"/>
                  <a:gd name="T1" fmla="*/ 10 h 14"/>
                  <a:gd name="T2" fmla="*/ 5 w 19"/>
                  <a:gd name="T3" fmla="*/ 0 h 14"/>
                  <a:gd name="T4" fmla="*/ 19 w 19"/>
                  <a:gd name="T5" fmla="*/ 10 h 14"/>
                  <a:gd name="T6" fmla="*/ 19 w 19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0"/>
                    </a:moveTo>
                    <a:cubicBezTo>
                      <a:pt x="9" y="14"/>
                      <a:pt x="0" y="13"/>
                      <a:pt x="5" y="0"/>
                    </a:cubicBezTo>
                    <a:cubicBezTo>
                      <a:pt x="12" y="1"/>
                      <a:pt x="17" y="4"/>
                      <a:pt x="19" y="10"/>
                    </a:cubicBezTo>
                    <a:cubicBezTo>
                      <a:pt x="17" y="11"/>
                      <a:pt x="19" y="9"/>
                      <a:pt x="19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1" name="Freeform 151"/>
              <p:cNvSpPr>
                <a:spLocks/>
              </p:cNvSpPr>
              <p:nvPr/>
            </p:nvSpPr>
            <p:spPr bwMode="auto">
              <a:xfrm>
                <a:off x="3472" y="1234"/>
                <a:ext cx="9" cy="7"/>
              </a:xfrm>
              <a:custGeom>
                <a:avLst/>
                <a:gdLst>
                  <a:gd name="T0" fmla="*/ 14 w 16"/>
                  <a:gd name="T1" fmla="*/ 11 h 11"/>
                  <a:gd name="T2" fmla="*/ 2 w 16"/>
                  <a:gd name="T3" fmla="*/ 11 h 11"/>
                  <a:gd name="T4" fmla="*/ 10 w 16"/>
                  <a:gd name="T5" fmla="*/ 0 h 11"/>
                  <a:gd name="T6" fmla="*/ 14 w 16"/>
                  <a:gd name="T7" fmla="*/ 11 h 11"/>
                  <a:gd name="T8" fmla="*/ 14 w 16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14" y="11"/>
                    </a:moveTo>
                    <a:cubicBezTo>
                      <a:pt x="10" y="11"/>
                      <a:pt x="6" y="11"/>
                      <a:pt x="2" y="11"/>
                    </a:cubicBezTo>
                    <a:cubicBezTo>
                      <a:pt x="0" y="4"/>
                      <a:pt x="2" y="0"/>
                      <a:pt x="10" y="0"/>
                    </a:cubicBezTo>
                    <a:cubicBezTo>
                      <a:pt x="14" y="2"/>
                      <a:pt x="16" y="6"/>
                      <a:pt x="14" y="11"/>
                    </a:cubicBezTo>
                    <a:cubicBezTo>
                      <a:pt x="10" y="11"/>
                      <a:pt x="13" y="7"/>
                      <a:pt x="14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2" name="Freeform 152"/>
              <p:cNvSpPr>
                <a:spLocks/>
              </p:cNvSpPr>
              <p:nvPr/>
            </p:nvSpPr>
            <p:spPr bwMode="auto">
              <a:xfrm>
                <a:off x="1864" y="1368"/>
                <a:ext cx="11" cy="12"/>
              </a:xfrm>
              <a:custGeom>
                <a:avLst/>
                <a:gdLst>
                  <a:gd name="T0" fmla="*/ 18 w 18"/>
                  <a:gd name="T1" fmla="*/ 14 h 20"/>
                  <a:gd name="T2" fmla="*/ 0 w 18"/>
                  <a:gd name="T3" fmla="*/ 7 h 20"/>
                  <a:gd name="T4" fmla="*/ 18 w 18"/>
                  <a:gd name="T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18" y="14"/>
                    </a:moveTo>
                    <a:cubicBezTo>
                      <a:pt x="7" y="20"/>
                      <a:pt x="5" y="11"/>
                      <a:pt x="0" y="7"/>
                    </a:cubicBezTo>
                    <a:cubicBezTo>
                      <a:pt x="10" y="0"/>
                      <a:pt x="12" y="9"/>
                      <a:pt x="18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3" name="Freeform 153"/>
              <p:cNvSpPr>
                <a:spLocks/>
              </p:cNvSpPr>
              <p:nvPr/>
            </p:nvSpPr>
            <p:spPr bwMode="auto">
              <a:xfrm>
                <a:off x="2988" y="2045"/>
                <a:ext cx="11" cy="20"/>
              </a:xfrm>
              <a:custGeom>
                <a:avLst/>
                <a:gdLst>
                  <a:gd name="T0" fmla="*/ 9 w 18"/>
                  <a:gd name="T1" fmla="*/ 10 h 32"/>
                  <a:gd name="T2" fmla="*/ 10 w 18"/>
                  <a:gd name="T3" fmla="*/ 25 h 32"/>
                  <a:gd name="T4" fmla="*/ 9 w 18"/>
                  <a:gd name="T5" fmla="*/ 10 h 32"/>
                  <a:gd name="T6" fmla="*/ 9 w 18"/>
                  <a:gd name="T7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2">
                    <a:moveTo>
                      <a:pt x="9" y="10"/>
                    </a:moveTo>
                    <a:cubicBezTo>
                      <a:pt x="18" y="15"/>
                      <a:pt x="18" y="20"/>
                      <a:pt x="10" y="25"/>
                    </a:cubicBezTo>
                    <a:cubicBezTo>
                      <a:pt x="0" y="32"/>
                      <a:pt x="13" y="0"/>
                      <a:pt x="9" y="10"/>
                    </a:cubicBezTo>
                    <a:cubicBezTo>
                      <a:pt x="13" y="14"/>
                      <a:pt x="7" y="15"/>
                      <a:pt x="9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4" name="Freeform 154"/>
              <p:cNvSpPr>
                <a:spLocks/>
              </p:cNvSpPr>
              <p:nvPr/>
            </p:nvSpPr>
            <p:spPr bwMode="auto">
              <a:xfrm>
                <a:off x="4365" y="2636"/>
                <a:ext cx="8" cy="12"/>
              </a:xfrm>
              <a:custGeom>
                <a:avLst/>
                <a:gdLst>
                  <a:gd name="T0" fmla="*/ 13 w 13"/>
                  <a:gd name="T1" fmla="*/ 18 h 18"/>
                  <a:gd name="T2" fmla="*/ 0 w 13"/>
                  <a:gd name="T3" fmla="*/ 0 h 18"/>
                  <a:gd name="T4" fmla="*/ 13 w 13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cubicBezTo>
                      <a:pt x="8" y="11"/>
                      <a:pt x="5" y="6"/>
                      <a:pt x="0" y="0"/>
                    </a:cubicBezTo>
                    <a:cubicBezTo>
                      <a:pt x="13" y="4"/>
                      <a:pt x="13" y="4"/>
                      <a:pt x="13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5" name="Freeform 155"/>
              <p:cNvSpPr>
                <a:spLocks/>
              </p:cNvSpPr>
              <p:nvPr/>
            </p:nvSpPr>
            <p:spPr bwMode="auto">
              <a:xfrm>
                <a:off x="3153" y="967"/>
                <a:ext cx="12" cy="8"/>
              </a:xfrm>
              <a:custGeom>
                <a:avLst/>
                <a:gdLst>
                  <a:gd name="T0" fmla="*/ 0 w 18"/>
                  <a:gd name="T1" fmla="*/ 6 h 13"/>
                  <a:gd name="T2" fmla="*/ 18 w 18"/>
                  <a:gd name="T3" fmla="*/ 13 h 13"/>
                  <a:gd name="T4" fmla="*/ 0 w 18"/>
                  <a:gd name="T5" fmla="*/ 6 h 13"/>
                  <a:gd name="T6" fmla="*/ 0 w 18"/>
                  <a:gd name="T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3">
                    <a:moveTo>
                      <a:pt x="0" y="6"/>
                    </a:moveTo>
                    <a:cubicBezTo>
                      <a:pt x="16" y="0"/>
                      <a:pt x="16" y="0"/>
                      <a:pt x="18" y="13"/>
                    </a:cubicBezTo>
                    <a:cubicBezTo>
                      <a:pt x="13" y="6"/>
                      <a:pt x="7" y="4"/>
                      <a:pt x="0" y="6"/>
                    </a:cubicBezTo>
                    <a:cubicBezTo>
                      <a:pt x="16" y="0"/>
                      <a:pt x="3" y="6"/>
                      <a:pt x="0" y="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6" name="Freeform 156"/>
              <p:cNvSpPr>
                <a:spLocks/>
              </p:cNvSpPr>
              <p:nvPr/>
            </p:nvSpPr>
            <p:spPr bwMode="auto">
              <a:xfrm>
                <a:off x="4471" y="2731"/>
                <a:ext cx="14" cy="4"/>
              </a:xfrm>
              <a:custGeom>
                <a:avLst/>
                <a:gdLst>
                  <a:gd name="T0" fmla="*/ 22 w 22"/>
                  <a:gd name="T1" fmla="*/ 5 h 5"/>
                  <a:gd name="T2" fmla="*/ 0 w 22"/>
                  <a:gd name="T3" fmla="*/ 5 h 5"/>
                  <a:gd name="T4" fmla="*/ 0 w 22"/>
                  <a:gd name="T5" fmla="*/ 1 h 5"/>
                  <a:gd name="T6" fmla="*/ 22 w 22"/>
                  <a:gd name="T7" fmla="*/ 0 h 5"/>
                  <a:gd name="T8" fmla="*/ 22 w 22"/>
                  <a:gd name="T9" fmla="*/ 5 h 5"/>
                  <a:gd name="T10" fmla="*/ 22 w 2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5">
                    <a:moveTo>
                      <a:pt x="22" y="5"/>
                    </a:moveTo>
                    <a:cubicBezTo>
                      <a:pt x="15" y="5"/>
                      <a:pt x="7" y="5"/>
                      <a:pt x="0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7" y="1"/>
                      <a:pt x="15" y="0"/>
                      <a:pt x="22" y="0"/>
                    </a:cubicBezTo>
                    <a:cubicBezTo>
                      <a:pt x="22" y="1"/>
                      <a:pt x="22" y="3"/>
                      <a:pt x="22" y="5"/>
                    </a:cubicBezTo>
                    <a:cubicBezTo>
                      <a:pt x="15" y="5"/>
                      <a:pt x="22" y="3"/>
                      <a:pt x="22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7" name="Freeform 157"/>
              <p:cNvSpPr>
                <a:spLocks/>
              </p:cNvSpPr>
              <p:nvPr/>
            </p:nvSpPr>
            <p:spPr bwMode="auto">
              <a:xfrm>
                <a:off x="3183" y="1004"/>
                <a:ext cx="9" cy="9"/>
              </a:xfrm>
              <a:custGeom>
                <a:avLst/>
                <a:gdLst>
                  <a:gd name="T0" fmla="*/ 9 w 16"/>
                  <a:gd name="T1" fmla="*/ 15 h 15"/>
                  <a:gd name="T2" fmla="*/ 6 w 16"/>
                  <a:gd name="T3" fmla="*/ 0 h 15"/>
                  <a:gd name="T4" fmla="*/ 9 w 16"/>
                  <a:gd name="T5" fmla="*/ 15 h 15"/>
                  <a:gd name="T6" fmla="*/ 9 w 16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" y="10"/>
                      <a:pt x="0" y="5"/>
                      <a:pt x="6" y="0"/>
                    </a:cubicBezTo>
                    <a:cubicBezTo>
                      <a:pt x="15" y="3"/>
                      <a:pt x="16" y="8"/>
                      <a:pt x="9" y="15"/>
                    </a:cubicBezTo>
                    <a:cubicBezTo>
                      <a:pt x="5" y="10"/>
                      <a:pt x="11" y="10"/>
                      <a:pt x="9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8" name="Freeform 158"/>
              <p:cNvSpPr>
                <a:spLocks/>
              </p:cNvSpPr>
              <p:nvPr/>
            </p:nvSpPr>
            <p:spPr bwMode="auto">
              <a:xfrm>
                <a:off x="4370" y="1578"/>
                <a:ext cx="11" cy="7"/>
              </a:xfrm>
              <a:custGeom>
                <a:avLst/>
                <a:gdLst>
                  <a:gd name="T0" fmla="*/ 0 w 18"/>
                  <a:gd name="T1" fmla="*/ 11 h 11"/>
                  <a:gd name="T2" fmla="*/ 11 w 18"/>
                  <a:gd name="T3" fmla="*/ 0 h 11"/>
                  <a:gd name="T4" fmla="*/ 18 w 18"/>
                  <a:gd name="T5" fmla="*/ 11 h 11"/>
                  <a:gd name="T6" fmla="*/ 0 w 18"/>
                  <a:gd name="T7" fmla="*/ 11 h 11"/>
                  <a:gd name="T8" fmla="*/ 0 w 1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1">
                    <a:moveTo>
                      <a:pt x="0" y="11"/>
                    </a:moveTo>
                    <a:cubicBezTo>
                      <a:pt x="4" y="7"/>
                      <a:pt x="6" y="4"/>
                      <a:pt x="11" y="0"/>
                    </a:cubicBezTo>
                    <a:cubicBezTo>
                      <a:pt x="13" y="3"/>
                      <a:pt x="16" y="7"/>
                      <a:pt x="18" y="11"/>
                    </a:cubicBezTo>
                    <a:cubicBezTo>
                      <a:pt x="13" y="11"/>
                      <a:pt x="7" y="11"/>
                      <a:pt x="0" y="11"/>
                    </a:cubicBezTo>
                    <a:cubicBezTo>
                      <a:pt x="4" y="7"/>
                      <a:pt x="7" y="11"/>
                      <a:pt x="0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9" name="Freeform 159"/>
              <p:cNvSpPr>
                <a:spLocks/>
              </p:cNvSpPr>
              <p:nvPr/>
            </p:nvSpPr>
            <p:spPr bwMode="auto">
              <a:xfrm>
                <a:off x="2317" y="885"/>
                <a:ext cx="18" cy="7"/>
              </a:xfrm>
              <a:custGeom>
                <a:avLst/>
                <a:gdLst>
                  <a:gd name="T0" fmla="*/ 30 w 30"/>
                  <a:gd name="T1" fmla="*/ 11 h 11"/>
                  <a:gd name="T2" fmla="*/ 0 w 30"/>
                  <a:gd name="T3" fmla="*/ 11 h 11"/>
                  <a:gd name="T4" fmla="*/ 30 w 30"/>
                  <a:gd name="T5" fmla="*/ 11 h 11"/>
                  <a:gd name="T6" fmla="*/ 30 w 30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">
                    <a:moveTo>
                      <a:pt x="30" y="11"/>
                    </a:moveTo>
                    <a:cubicBezTo>
                      <a:pt x="17" y="11"/>
                      <a:pt x="11" y="11"/>
                      <a:pt x="0" y="11"/>
                    </a:cubicBezTo>
                    <a:cubicBezTo>
                      <a:pt x="14" y="0"/>
                      <a:pt x="15" y="5"/>
                      <a:pt x="30" y="11"/>
                    </a:cubicBezTo>
                    <a:cubicBezTo>
                      <a:pt x="17" y="11"/>
                      <a:pt x="21" y="7"/>
                      <a:pt x="30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0" name="Freeform 160"/>
              <p:cNvSpPr>
                <a:spLocks/>
              </p:cNvSpPr>
              <p:nvPr/>
            </p:nvSpPr>
            <p:spPr bwMode="auto">
              <a:xfrm>
                <a:off x="4961" y="2787"/>
                <a:ext cx="11" cy="12"/>
              </a:xfrm>
              <a:custGeom>
                <a:avLst/>
                <a:gdLst>
                  <a:gd name="T0" fmla="*/ 15 w 19"/>
                  <a:gd name="T1" fmla="*/ 19 h 19"/>
                  <a:gd name="T2" fmla="*/ 8 w 19"/>
                  <a:gd name="T3" fmla="*/ 0 h 19"/>
                  <a:gd name="T4" fmla="*/ 15 w 19"/>
                  <a:gd name="T5" fmla="*/ 19 h 19"/>
                  <a:gd name="T6" fmla="*/ 15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5" y="19"/>
                    </a:moveTo>
                    <a:cubicBezTo>
                      <a:pt x="10" y="14"/>
                      <a:pt x="0" y="8"/>
                      <a:pt x="8" y="0"/>
                    </a:cubicBezTo>
                    <a:cubicBezTo>
                      <a:pt x="17" y="6"/>
                      <a:pt x="19" y="12"/>
                      <a:pt x="15" y="19"/>
                    </a:cubicBezTo>
                    <a:cubicBezTo>
                      <a:pt x="13" y="18"/>
                      <a:pt x="16" y="15"/>
                      <a:pt x="15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1" name="Freeform 161"/>
              <p:cNvSpPr>
                <a:spLocks/>
              </p:cNvSpPr>
              <p:nvPr/>
            </p:nvSpPr>
            <p:spPr bwMode="auto">
              <a:xfrm>
                <a:off x="3109" y="1017"/>
                <a:ext cx="10" cy="10"/>
              </a:xfrm>
              <a:custGeom>
                <a:avLst/>
                <a:gdLst>
                  <a:gd name="T0" fmla="*/ 16 w 16"/>
                  <a:gd name="T1" fmla="*/ 7 h 16"/>
                  <a:gd name="T2" fmla="*/ 0 w 16"/>
                  <a:gd name="T3" fmla="*/ 10 h 16"/>
                  <a:gd name="T4" fmla="*/ 16 w 16"/>
                  <a:gd name="T5" fmla="*/ 7 h 16"/>
                  <a:gd name="T6" fmla="*/ 16 w 16"/>
                  <a:gd name="T7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6" y="7"/>
                    </a:moveTo>
                    <a:cubicBezTo>
                      <a:pt x="10" y="15"/>
                      <a:pt x="5" y="16"/>
                      <a:pt x="0" y="10"/>
                    </a:cubicBezTo>
                    <a:cubicBezTo>
                      <a:pt x="4" y="1"/>
                      <a:pt x="9" y="0"/>
                      <a:pt x="16" y="7"/>
                    </a:cubicBezTo>
                    <a:cubicBezTo>
                      <a:pt x="11" y="11"/>
                      <a:pt x="11" y="5"/>
                      <a:pt x="16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2" name="Freeform 162"/>
              <p:cNvSpPr>
                <a:spLocks/>
              </p:cNvSpPr>
              <p:nvPr/>
            </p:nvSpPr>
            <p:spPr bwMode="auto">
              <a:xfrm>
                <a:off x="4163" y="2603"/>
                <a:ext cx="11" cy="12"/>
              </a:xfrm>
              <a:custGeom>
                <a:avLst/>
                <a:gdLst>
                  <a:gd name="T0" fmla="*/ 0 w 18"/>
                  <a:gd name="T1" fmla="*/ 7 h 20"/>
                  <a:gd name="T2" fmla="*/ 18 w 18"/>
                  <a:gd name="T3" fmla="*/ 13 h 20"/>
                  <a:gd name="T4" fmla="*/ 0 w 18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0" y="7"/>
                    </a:moveTo>
                    <a:cubicBezTo>
                      <a:pt x="11" y="0"/>
                      <a:pt x="13" y="9"/>
                      <a:pt x="18" y="13"/>
                    </a:cubicBezTo>
                    <a:cubicBezTo>
                      <a:pt x="7" y="20"/>
                      <a:pt x="5" y="11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3" name="Freeform 163"/>
              <p:cNvSpPr>
                <a:spLocks/>
              </p:cNvSpPr>
              <p:nvPr/>
            </p:nvSpPr>
            <p:spPr bwMode="auto">
              <a:xfrm>
                <a:off x="1878" y="1853"/>
                <a:ext cx="12" cy="13"/>
              </a:xfrm>
              <a:custGeom>
                <a:avLst/>
                <a:gdLst>
                  <a:gd name="T0" fmla="*/ 0 w 19"/>
                  <a:gd name="T1" fmla="*/ 7 h 21"/>
                  <a:gd name="T2" fmla="*/ 19 w 19"/>
                  <a:gd name="T3" fmla="*/ 15 h 21"/>
                  <a:gd name="T4" fmla="*/ 0 w 19"/>
                  <a:gd name="T5" fmla="*/ 7 h 21"/>
                  <a:gd name="T6" fmla="*/ 0 w 19"/>
                  <a:gd name="T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0" y="7"/>
                    </a:moveTo>
                    <a:cubicBezTo>
                      <a:pt x="7" y="8"/>
                      <a:pt x="19" y="0"/>
                      <a:pt x="19" y="15"/>
                    </a:cubicBezTo>
                    <a:cubicBezTo>
                      <a:pt x="13" y="21"/>
                      <a:pt x="7" y="19"/>
                      <a:pt x="0" y="7"/>
                    </a:cubicBezTo>
                    <a:cubicBezTo>
                      <a:pt x="7" y="8"/>
                      <a:pt x="5" y="11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4" name="Freeform 164"/>
              <p:cNvSpPr>
                <a:spLocks/>
              </p:cNvSpPr>
              <p:nvPr/>
            </p:nvSpPr>
            <p:spPr bwMode="auto">
              <a:xfrm>
                <a:off x="4723" y="1502"/>
                <a:ext cx="7" cy="14"/>
              </a:xfrm>
              <a:custGeom>
                <a:avLst/>
                <a:gdLst>
                  <a:gd name="T0" fmla="*/ 12 w 12"/>
                  <a:gd name="T1" fmla="*/ 22 h 22"/>
                  <a:gd name="T2" fmla="*/ 0 w 12"/>
                  <a:gd name="T3" fmla="*/ 5 h 22"/>
                  <a:gd name="T4" fmla="*/ 12 w 12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12" y="22"/>
                    </a:moveTo>
                    <a:cubicBezTo>
                      <a:pt x="6" y="14"/>
                      <a:pt x="3" y="9"/>
                      <a:pt x="0" y="5"/>
                    </a:cubicBezTo>
                    <a:cubicBezTo>
                      <a:pt x="12" y="0"/>
                      <a:pt x="12" y="7"/>
                      <a:pt x="12" y="2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5" name="Freeform 165"/>
              <p:cNvSpPr>
                <a:spLocks/>
              </p:cNvSpPr>
              <p:nvPr/>
            </p:nvSpPr>
            <p:spPr bwMode="auto">
              <a:xfrm>
                <a:off x="580" y="1549"/>
                <a:ext cx="13" cy="7"/>
              </a:xfrm>
              <a:custGeom>
                <a:avLst/>
                <a:gdLst>
                  <a:gd name="T0" fmla="*/ 0 w 22"/>
                  <a:gd name="T1" fmla="*/ 11 h 12"/>
                  <a:gd name="T2" fmla="*/ 17 w 22"/>
                  <a:gd name="T3" fmla="*/ 0 h 12"/>
                  <a:gd name="T4" fmla="*/ 0 w 22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11"/>
                    </a:moveTo>
                    <a:cubicBezTo>
                      <a:pt x="8" y="6"/>
                      <a:pt x="13" y="3"/>
                      <a:pt x="17" y="0"/>
                    </a:cubicBezTo>
                    <a:cubicBezTo>
                      <a:pt x="22" y="12"/>
                      <a:pt x="15" y="12"/>
                      <a:pt x="0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6" name="Freeform 166"/>
              <p:cNvSpPr>
                <a:spLocks/>
              </p:cNvSpPr>
              <p:nvPr/>
            </p:nvSpPr>
            <p:spPr bwMode="auto">
              <a:xfrm>
                <a:off x="4588" y="1785"/>
                <a:ext cx="8" cy="8"/>
              </a:xfrm>
              <a:custGeom>
                <a:avLst/>
                <a:gdLst>
                  <a:gd name="T0" fmla="*/ 14 w 14"/>
                  <a:gd name="T1" fmla="*/ 1 h 13"/>
                  <a:gd name="T2" fmla="*/ 2 w 14"/>
                  <a:gd name="T3" fmla="*/ 13 h 13"/>
                  <a:gd name="T4" fmla="*/ 14 w 14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4" y="1"/>
                    </a:moveTo>
                    <a:cubicBezTo>
                      <a:pt x="10" y="5"/>
                      <a:pt x="6" y="9"/>
                      <a:pt x="2" y="13"/>
                    </a:cubicBezTo>
                    <a:cubicBezTo>
                      <a:pt x="0" y="4"/>
                      <a:pt x="4" y="0"/>
                      <a:pt x="14" y="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7" name="Freeform 167"/>
              <p:cNvSpPr>
                <a:spLocks/>
              </p:cNvSpPr>
              <p:nvPr/>
            </p:nvSpPr>
            <p:spPr bwMode="auto">
              <a:xfrm>
                <a:off x="4366" y="2041"/>
                <a:ext cx="9" cy="9"/>
              </a:xfrm>
              <a:custGeom>
                <a:avLst/>
                <a:gdLst>
                  <a:gd name="T0" fmla="*/ 11 w 15"/>
                  <a:gd name="T1" fmla="*/ 0 h 15"/>
                  <a:gd name="T2" fmla="*/ 0 w 15"/>
                  <a:gd name="T3" fmla="*/ 11 h 15"/>
                  <a:gd name="T4" fmla="*/ 11 w 15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5" y="10"/>
                      <a:pt x="14" y="15"/>
                      <a:pt x="0" y="11"/>
                    </a:cubicBezTo>
                    <a:cubicBezTo>
                      <a:pt x="4" y="7"/>
                      <a:pt x="7" y="4"/>
                      <a:pt x="11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8" name="Freeform 168"/>
              <p:cNvSpPr>
                <a:spLocks/>
              </p:cNvSpPr>
              <p:nvPr/>
            </p:nvSpPr>
            <p:spPr bwMode="auto">
              <a:xfrm>
                <a:off x="3414" y="2391"/>
                <a:ext cx="10" cy="3"/>
              </a:xfrm>
              <a:custGeom>
                <a:avLst/>
                <a:gdLst>
                  <a:gd name="T0" fmla="*/ 0 w 16"/>
                  <a:gd name="T1" fmla="*/ 0 h 5"/>
                  <a:gd name="T2" fmla="*/ 15 w 16"/>
                  <a:gd name="T3" fmla="*/ 0 h 5"/>
                  <a:gd name="T4" fmla="*/ 16 w 16"/>
                  <a:gd name="T5" fmla="*/ 3 h 5"/>
                  <a:gd name="T6" fmla="*/ 0 w 16"/>
                  <a:gd name="T7" fmla="*/ 5 h 5"/>
                  <a:gd name="T8" fmla="*/ 0 w 16"/>
                  <a:gd name="T9" fmla="*/ 0 h 5"/>
                  <a:gd name="T10" fmla="*/ 0 w 1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cubicBezTo>
                      <a:pt x="5" y="0"/>
                      <a:pt x="10" y="0"/>
                      <a:pt x="15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1" y="4"/>
                      <a:pt x="5" y="5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5" y="0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9" name="Freeform 169"/>
              <p:cNvSpPr>
                <a:spLocks/>
              </p:cNvSpPr>
              <p:nvPr/>
            </p:nvSpPr>
            <p:spPr bwMode="auto">
              <a:xfrm>
                <a:off x="4272" y="2690"/>
                <a:ext cx="11" cy="5"/>
              </a:xfrm>
              <a:custGeom>
                <a:avLst/>
                <a:gdLst>
                  <a:gd name="T0" fmla="*/ 15 w 17"/>
                  <a:gd name="T1" fmla="*/ 0 h 9"/>
                  <a:gd name="T2" fmla="*/ 0 w 17"/>
                  <a:gd name="T3" fmla="*/ 4 h 9"/>
                  <a:gd name="T4" fmla="*/ 15 w 17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15" y="0"/>
                    </a:moveTo>
                    <a:cubicBezTo>
                      <a:pt x="17" y="7"/>
                      <a:pt x="13" y="9"/>
                      <a:pt x="0" y="4"/>
                    </a:cubicBezTo>
                    <a:cubicBezTo>
                      <a:pt x="7" y="2"/>
                      <a:pt x="11" y="1"/>
                      <a:pt x="1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0" name="Freeform 170"/>
              <p:cNvSpPr>
                <a:spLocks/>
              </p:cNvSpPr>
              <p:nvPr/>
            </p:nvSpPr>
            <p:spPr bwMode="auto">
              <a:xfrm>
                <a:off x="4737" y="2713"/>
                <a:ext cx="14" cy="7"/>
              </a:xfrm>
              <a:custGeom>
                <a:avLst/>
                <a:gdLst>
                  <a:gd name="T0" fmla="*/ 0 w 22"/>
                  <a:gd name="T1" fmla="*/ 0 h 12"/>
                  <a:gd name="T2" fmla="*/ 17 w 22"/>
                  <a:gd name="T3" fmla="*/ 12 h 12"/>
                  <a:gd name="T4" fmla="*/ 0 w 2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cubicBezTo>
                      <a:pt x="15" y="0"/>
                      <a:pt x="22" y="0"/>
                      <a:pt x="17" y="12"/>
                    </a:cubicBezTo>
                    <a:cubicBezTo>
                      <a:pt x="12" y="8"/>
                      <a:pt x="8" y="6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1" name="Freeform 171"/>
              <p:cNvSpPr>
                <a:spLocks/>
              </p:cNvSpPr>
              <p:nvPr/>
            </p:nvSpPr>
            <p:spPr bwMode="auto">
              <a:xfrm>
                <a:off x="3569" y="1034"/>
                <a:ext cx="8" cy="8"/>
              </a:xfrm>
              <a:custGeom>
                <a:avLst/>
                <a:gdLst>
                  <a:gd name="T0" fmla="*/ 12 w 12"/>
                  <a:gd name="T1" fmla="*/ 7 h 13"/>
                  <a:gd name="T2" fmla="*/ 0 w 12"/>
                  <a:gd name="T3" fmla="*/ 13 h 13"/>
                  <a:gd name="T4" fmla="*/ 12 w 12"/>
                  <a:gd name="T5" fmla="*/ 7 h 13"/>
                  <a:gd name="T6" fmla="*/ 12 w 12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9" y="11"/>
                      <a:pt x="5" y="13"/>
                      <a:pt x="0" y="13"/>
                    </a:cubicBezTo>
                    <a:cubicBezTo>
                      <a:pt x="2" y="7"/>
                      <a:pt x="5" y="0"/>
                      <a:pt x="12" y="7"/>
                    </a:cubicBezTo>
                    <a:cubicBezTo>
                      <a:pt x="11" y="8"/>
                      <a:pt x="11" y="6"/>
                      <a:pt x="12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2" name="Freeform 172"/>
              <p:cNvSpPr>
                <a:spLocks/>
              </p:cNvSpPr>
              <p:nvPr/>
            </p:nvSpPr>
            <p:spPr bwMode="auto">
              <a:xfrm>
                <a:off x="3444" y="1241"/>
                <a:ext cx="10" cy="11"/>
              </a:xfrm>
              <a:custGeom>
                <a:avLst/>
                <a:gdLst>
                  <a:gd name="T0" fmla="*/ 5 w 17"/>
                  <a:gd name="T1" fmla="*/ 0 h 18"/>
                  <a:gd name="T2" fmla="*/ 11 w 17"/>
                  <a:gd name="T3" fmla="*/ 18 h 18"/>
                  <a:gd name="T4" fmla="*/ 5 w 1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5" y="0"/>
                    </a:moveTo>
                    <a:cubicBezTo>
                      <a:pt x="17" y="3"/>
                      <a:pt x="9" y="12"/>
                      <a:pt x="11" y="18"/>
                    </a:cubicBezTo>
                    <a:cubicBezTo>
                      <a:pt x="0" y="16"/>
                      <a:pt x="8" y="6"/>
                      <a:pt x="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3" name="Freeform 173"/>
              <p:cNvSpPr>
                <a:spLocks/>
              </p:cNvSpPr>
              <p:nvPr/>
            </p:nvSpPr>
            <p:spPr bwMode="auto">
              <a:xfrm>
                <a:off x="4837" y="3414"/>
                <a:ext cx="9" cy="8"/>
              </a:xfrm>
              <a:custGeom>
                <a:avLst/>
                <a:gdLst>
                  <a:gd name="T0" fmla="*/ 12 w 15"/>
                  <a:gd name="T1" fmla="*/ 0 h 12"/>
                  <a:gd name="T2" fmla="*/ 0 w 15"/>
                  <a:gd name="T3" fmla="*/ 7 h 12"/>
                  <a:gd name="T4" fmla="*/ 1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5" y="12"/>
                      <a:pt x="9" y="11"/>
                      <a:pt x="0" y="7"/>
                    </a:cubicBezTo>
                    <a:cubicBezTo>
                      <a:pt x="4" y="5"/>
                      <a:pt x="8" y="3"/>
                      <a:pt x="1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4" name="Freeform 174"/>
              <p:cNvSpPr>
                <a:spLocks/>
              </p:cNvSpPr>
              <p:nvPr/>
            </p:nvSpPr>
            <p:spPr bwMode="auto">
              <a:xfrm>
                <a:off x="1823" y="1334"/>
                <a:ext cx="5" cy="10"/>
              </a:xfrm>
              <a:custGeom>
                <a:avLst/>
                <a:gdLst>
                  <a:gd name="T0" fmla="*/ 8 w 8"/>
                  <a:gd name="T1" fmla="*/ 2 h 16"/>
                  <a:gd name="T2" fmla="*/ 1 w 8"/>
                  <a:gd name="T3" fmla="*/ 16 h 16"/>
                  <a:gd name="T4" fmla="*/ 8 w 8"/>
                  <a:gd name="T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8" y="2"/>
                    </a:moveTo>
                    <a:cubicBezTo>
                      <a:pt x="7" y="4"/>
                      <a:pt x="5" y="8"/>
                      <a:pt x="1" y="16"/>
                    </a:cubicBezTo>
                    <a:cubicBezTo>
                      <a:pt x="0" y="0"/>
                      <a:pt x="0" y="0"/>
                      <a:pt x="8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5" name="Freeform 175"/>
              <p:cNvSpPr>
                <a:spLocks/>
              </p:cNvSpPr>
              <p:nvPr/>
            </p:nvSpPr>
            <p:spPr bwMode="auto">
              <a:xfrm>
                <a:off x="4730" y="1510"/>
                <a:ext cx="7" cy="7"/>
              </a:xfrm>
              <a:custGeom>
                <a:avLst/>
                <a:gdLst>
                  <a:gd name="T0" fmla="*/ 0 w 12"/>
                  <a:gd name="T1" fmla="*/ 3 h 12"/>
                  <a:gd name="T2" fmla="*/ 12 w 12"/>
                  <a:gd name="T3" fmla="*/ 9 h 12"/>
                  <a:gd name="T4" fmla="*/ 0 w 12"/>
                  <a:gd name="T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0" y="3"/>
                    </a:moveTo>
                    <a:cubicBezTo>
                      <a:pt x="4" y="4"/>
                      <a:pt x="11" y="0"/>
                      <a:pt x="12" y="9"/>
                    </a:cubicBezTo>
                    <a:cubicBezTo>
                      <a:pt x="7" y="8"/>
                      <a:pt x="0" y="12"/>
                      <a:pt x="0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6" name="Freeform 176"/>
              <p:cNvSpPr>
                <a:spLocks/>
              </p:cNvSpPr>
              <p:nvPr/>
            </p:nvSpPr>
            <p:spPr bwMode="auto">
              <a:xfrm>
                <a:off x="1818" y="1312"/>
                <a:ext cx="6" cy="6"/>
              </a:xfrm>
              <a:custGeom>
                <a:avLst/>
                <a:gdLst>
                  <a:gd name="T0" fmla="*/ 7 w 10"/>
                  <a:gd name="T1" fmla="*/ 10 h 10"/>
                  <a:gd name="T2" fmla="*/ 4 w 10"/>
                  <a:gd name="T3" fmla="*/ 0 h 10"/>
                  <a:gd name="T4" fmla="*/ 7 w 10"/>
                  <a:gd name="T5" fmla="*/ 10 h 10"/>
                  <a:gd name="T6" fmla="*/ 7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7" y="10"/>
                    </a:moveTo>
                    <a:cubicBezTo>
                      <a:pt x="1" y="9"/>
                      <a:pt x="0" y="5"/>
                      <a:pt x="4" y="0"/>
                    </a:cubicBezTo>
                    <a:cubicBezTo>
                      <a:pt x="9" y="1"/>
                      <a:pt x="10" y="5"/>
                      <a:pt x="7" y="10"/>
                    </a:cubicBezTo>
                    <a:cubicBezTo>
                      <a:pt x="5" y="9"/>
                      <a:pt x="7" y="7"/>
                      <a:pt x="7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7" name="Freeform 177"/>
              <p:cNvSpPr>
                <a:spLocks/>
              </p:cNvSpPr>
              <p:nvPr/>
            </p:nvSpPr>
            <p:spPr bwMode="auto">
              <a:xfrm>
                <a:off x="1738" y="1408"/>
                <a:ext cx="2" cy="7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0 h 12"/>
                  <a:gd name="T4" fmla="*/ 3 w 3"/>
                  <a:gd name="T5" fmla="*/ 0 h 12"/>
                  <a:gd name="T6" fmla="*/ 3 w 3"/>
                  <a:gd name="T7" fmla="*/ 12 h 12"/>
                  <a:gd name="T8" fmla="*/ 0 w 3"/>
                  <a:gd name="T9" fmla="*/ 12 h 12"/>
                  <a:gd name="T10" fmla="*/ 0 w 3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1" y="12"/>
                      <a:pt x="0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8" name="Freeform 178"/>
              <p:cNvSpPr>
                <a:spLocks/>
              </p:cNvSpPr>
              <p:nvPr/>
            </p:nvSpPr>
            <p:spPr bwMode="auto">
              <a:xfrm>
                <a:off x="4396" y="2413"/>
                <a:ext cx="5" cy="8"/>
              </a:xfrm>
              <a:custGeom>
                <a:avLst/>
                <a:gdLst>
                  <a:gd name="T0" fmla="*/ 2 w 8"/>
                  <a:gd name="T1" fmla="*/ 14 h 14"/>
                  <a:gd name="T2" fmla="*/ 0 w 8"/>
                  <a:gd name="T3" fmla="*/ 0 h 14"/>
                  <a:gd name="T4" fmla="*/ 2 w 8"/>
                  <a:gd name="T5" fmla="*/ 14 h 14"/>
                  <a:gd name="T6" fmla="*/ 2 w 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2" y="14"/>
                    </a:moveTo>
                    <a:cubicBezTo>
                      <a:pt x="1" y="8"/>
                      <a:pt x="0" y="4"/>
                      <a:pt x="0" y="0"/>
                    </a:cubicBezTo>
                    <a:cubicBezTo>
                      <a:pt x="7" y="4"/>
                      <a:pt x="8" y="9"/>
                      <a:pt x="2" y="14"/>
                    </a:cubicBezTo>
                    <a:cubicBezTo>
                      <a:pt x="1" y="8"/>
                      <a:pt x="4" y="10"/>
                      <a:pt x="2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9" name="Freeform 179"/>
              <p:cNvSpPr>
                <a:spLocks/>
              </p:cNvSpPr>
              <p:nvPr/>
            </p:nvSpPr>
            <p:spPr bwMode="auto">
              <a:xfrm>
                <a:off x="1979" y="1846"/>
                <a:ext cx="7" cy="2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0 w 12"/>
                  <a:gd name="T5" fmla="*/ 0 h 3"/>
                  <a:gd name="T6" fmla="*/ 12 w 12"/>
                  <a:gd name="T7" fmla="*/ 0 h 3"/>
                  <a:gd name="T8" fmla="*/ 12 w 12"/>
                  <a:gd name="T9" fmla="*/ 3 h 3"/>
                  <a:gd name="T10" fmla="*/ 12 w 1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ubicBezTo>
                      <a:pt x="12" y="1"/>
                      <a:pt x="12" y="2"/>
                      <a:pt x="12" y="3"/>
                    </a:cubicBezTo>
                    <a:cubicBezTo>
                      <a:pt x="8" y="3"/>
                      <a:pt x="12" y="2"/>
                      <a:pt x="12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0" name="Freeform 180"/>
              <p:cNvSpPr>
                <a:spLocks/>
              </p:cNvSpPr>
              <p:nvPr/>
            </p:nvSpPr>
            <p:spPr bwMode="auto">
              <a:xfrm>
                <a:off x="1919" y="1546"/>
                <a:ext cx="8" cy="2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0 h 3"/>
                  <a:gd name="T4" fmla="*/ 12 w 12"/>
                  <a:gd name="T5" fmla="*/ 3 h 3"/>
                  <a:gd name="T6" fmla="*/ 0 w 12"/>
                  <a:gd name="T7" fmla="*/ 3 h 3"/>
                  <a:gd name="T8" fmla="*/ 0 w 12"/>
                  <a:gd name="T9" fmla="*/ 0 h 3"/>
                  <a:gd name="T10" fmla="*/ 0 w 1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1"/>
                      <a:pt x="12" y="2"/>
                      <a:pt x="12" y="3"/>
                    </a:cubicBezTo>
                    <a:cubicBezTo>
                      <a:pt x="8" y="3"/>
                      <a:pt x="4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4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1" name="Freeform 181"/>
              <p:cNvSpPr>
                <a:spLocks/>
              </p:cNvSpPr>
              <p:nvPr/>
            </p:nvSpPr>
            <p:spPr bwMode="auto">
              <a:xfrm>
                <a:off x="1849" y="2334"/>
                <a:ext cx="7" cy="6"/>
              </a:xfrm>
              <a:custGeom>
                <a:avLst/>
                <a:gdLst>
                  <a:gd name="T0" fmla="*/ 10 w 10"/>
                  <a:gd name="T1" fmla="*/ 6 h 10"/>
                  <a:gd name="T2" fmla="*/ 0 w 10"/>
                  <a:gd name="T3" fmla="*/ 4 h 10"/>
                  <a:gd name="T4" fmla="*/ 10 w 10"/>
                  <a:gd name="T5" fmla="*/ 6 h 10"/>
                  <a:gd name="T6" fmla="*/ 10 w 10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10" y="6"/>
                    </a:moveTo>
                    <a:cubicBezTo>
                      <a:pt x="5" y="10"/>
                      <a:pt x="1" y="9"/>
                      <a:pt x="0" y="4"/>
                    </a:cubicBezTo>
                    <a:cubicBezTo>
                      <a:pt x="5" y="0"/>
                      <a:pt x="9" y="1"/>
                      <a:pt x="10" y="6"/>
                    </a:cubicBezTo>
                    <a:cubicBezTo>
                      <a:pt x="7" y="7"/>
                      <a:pt x="9" y="4"/>
                      <a:pt x="10" y="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2" name="Freeform 182"/>
              <p:cNvSpPr>
                <a:spLocks/>
              </p:cNvSpPr>
              <p:nvPr/>
            </p:nvSpPr>
            <p:spPr bwMode="auto">
              <a:xfrm>
                <a:off x="669" y="1517"/>
                <a:ext cx="8" cy="8"/>
              </a:xfrm>
              <a:custGeom>
                <a:avLst/>
                <a:gdLst>
                  <a:gd name="T0" fmla="*/ 0 w 12"/>
                  <a:gd name="T1" fmla="*/ 9 h 12"/>
                  <a:gd name="T2" fmla="*/ 12 w 12"/>
                  <a:gd name="T3" fmla="*/ 3 h 12"/>
                  <a:gd name="T4" fmla="*/ 0 w 12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0" y="9"/>
                    </a:moveTo>
                    <a:cubicBezTo>
                      <a:pt x="1" y="0"/>
                      <a:pt x="8" y="4"/>
                      <a:pt x="12" y="3"/>
                    </a:cubicBezTo>
                    <a:cubicBezTo>
                      <a:pt x="12" y="12"/>
                      <a:pt x="5" y="8"/>
                      <a:pt x="0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3" name="Freeform 183"/>
              <p:cNvSpPr>
                <a:spLocks/>
              </p:cNvSpPr>
              <p:nvPr/>
            </p:nvSpPr>
            <p:spPr bwMode="auto">
              <a:xfrm>
                <a:off x="1693" y="2263"/>
                <a:ext cx="7" cy="6"/>
              </a:xfrm>
              <a:custGeom>
                <a:avLst/>
                <a:gdLst>
                  <a:gd name="T0" fmla="*/ 11 w 11"/>
                  <a:gd name="T1" fmla="*/ 3 h 10"/>
                  <a:gd name="T2" fmla="*/ 0 w 11"/>
                  <a:gd name="T3" fmla="*/ 6 h 10"/>
                  <a:gd name="T4" fmla="*/ 11 w 11"/>
                  <a:gd name="T5" fmla="*/ 3 h 10"/>
                  <a:gd name="T6" fmla="*/ 11 w 11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3"/>
                    </a:moveTo>
                    <a:cubicBezTo>
                      <a:pt x="9" y="9"/>
                      <a:pt x="6" y="10"/>
                      <a:pt x="0" y="6"/>
                    </a:cubicBezTo>
                    <a:cubicBezTo>
                      <a:pt x="2" y="1"/>
                      <a:pt x="5" y="0"/>
                      <a:pt x="11" y="3"/>
                    </a:cubicBezTo>
                    <a:cubicBezTo>
                      <a:pt x="10" y="6"/>
                      <a:pt x="8" y="3"/>
                      <a:pt x="11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4" name="Freeform 184"/>
              <p:cNvSpPr>
                <a:spLocks/>
              </p:cNvSpPr>
              <p:nvPr/>
            </p:nvSpPr>
            <p:spPr bwMode="auto">
              <a:xfrm>
                <a:off x="1851" y="2417"/>
                <a:ext cx="7" cy="6"/>
              </a:xfrm>
              <a:custGeom>
                <a:avLst/>
                <a:gdLst>
                  <a:gd name="T0" fmla="*/ 6 w 10"/>
                  <a:gd name="T1" fmla="*/ 10 h 10"/>
                  <a:gd name="T2" fmla="*/ 4 w 10"/>
                  <a:gd name="T3" fmla="*/ 0 h 10"/>
                  <a:gd name="T4" fmla="*/ 6 w 10"/>
                  <a:gd name="T5" fmla="*/ 10 h 10"/>
                  <a:gd name="T6" fmla="*/ 6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6" y="10"/>
                    </a:moveTo>
                    <a:cubicBezTo>
                      <a:pt x="1" y="9"/>
                      <a:pt x="0" y="5"/>
                      <a:pt x="4" y="0"/>
                    </a:cubicBezTo>
                    <a:cubicBezTo>
                      <a:pt x="9" y="1"/>
                      <a:pt x="10" y="5"/>
                      <a:pt x="6" y="10"/>
                    </a:cubicBezTo>
                    <a:cubicBezTo>
                      <a:pt x="4" y="9"/>
                      <a:pt x="7" y="7"/>
                      <a:pt x="6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5" name="Freeform 185"/>
              <p:cNvSpPr>
                <a:spLocks/>
              </p:cNvSpPr>
              <p:nvPr/>
            </p:nvSpPr>
            <p:spPr bwMode="auto">
              <a:xfrm>
                <a:off x="4386" y="2423"/>
                <a:ext cx="7" cy="6"/>
              </a:xfrm>
              <a:custGeom>
                <a:avLst/>
                <a:gdLst>
                  <a:gd name="T0" fmla="*/ 11 w 11"/>
                  <a:gd name="T1" fmla="*/ 6 h 10"/>
                  <a:gd name="T2" fmla="*/ 0 w 11"/>
                  <a:gd name="T3" fmla="*/ 4 h 10"/>
                  <a:gd name="T4" fmla="*/ 11 w 11"/>
                  <a:gd name="T5" fmla="*/ 6 h 10"/>
                  <a:gd name="T6" fmla="*/ 11 w 11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6"/>
                    </a:moveTo>
                    <a:cubicBezTo>
                      <a:pt x="5" y="10"/>
                      <a:pt x="1" y="9"/>
                      <a:pt x="0" y="4"/>
                    </a:cubicBezTo>
                    <a:cubicBezTo>
                      <a:pt x="5" y="0"/>
                      <a:pt x="9" y="1"/>
                      <a:pt x="11" y="6"/>
                    </a:cubicBezTo>
                    <a:cubicBezTo>
                      <a:pt x="7" y="7"/>
                      <a:pt x="9" y="4"/>
                      <a:pt x="11" y="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6" name="Freeform 186"/>
              <p:cNvSpPr>
                <a:spLocks/>
              </p:cNvSpPr>
              <p:nvPr/>
            </p:nvSpPr>
            <p:spPr bwMode="auto">
              <a:xfrm>
                <a:off x="1043" y="1556"/>
                <a:ext cx="6" cy="9"/>
              </a:xfrm>
              <a:custGeom>
                <a:avLst/>
                <a:gdLst>
                  <a:gd name="T0" fmla="*/ 0 w 9"/>
                  <a:gd name="T1" fmla="*/ 14 h 14"/>
                  <a:gd name="T2" fmla="*/ 4 w 9"/>
                  <a:gd name="T3" fmla="*/ 0 h 14"/>
                  <a:gd name="T4" fmla="*/ 0 w 9"/>
                  <a:gd name="T5" fmla="*/ 14 h 14"/>
                  <a:gd name="T6" fmla="*/ 0 w 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cubicBezTo>
                      <a:pt x="2" y="7"/>
                      <a:pt x="3" y="3"/>
                      <a:pt x="4" y="0"/>
                    </a:cubicBezTo>
                    <a:cubicBezTo>
                      <a:pt x="9" y="6"/>
                      <a:pt x="8" y="11"/>
                      <a:pt x="0" y="14"/>
                    </a:cubicBezTo>
                    <a:cubicBezTo>
                      <a:pt x="2" y="7"/>
                      <a:pt x="5" y="10"/>
                      <a:pt x="0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7" name="Freeform 187"/>
              <p:cNvSpPr>
                <a:spLocks/>
              </p:cNvSpPr>
              <p:nvPr/>
            </p:nvSpPr>
            <p:spPr bwMode="auto">
              <a:xfrm>
                <a:off x="4382" y="2379"/>
                <a:ext cx="2" cy="8"/>
              </a:xfrm>
              <a:custGeom>
                <a:avLst/>
                <a:gdLst>
                  <a:gd name="T0" fmla="*/ 3 w 3"/>
                  <a:gd name="T1" fmla="*/ 0 h 12"/>
                  <a:gd name="T2" fmla="*/ 3 w 3"/>
                  <a:gd name="T3" fmla="*/ 12 h 12"/>
                  <a:gd name="T4" fmla="*/ 0 w 3"/>
                  <a:gd name="T5" fmla="*/ 12 h 12"/>
                  <a:gd name="T6" fmla="*/ 0 w 3"/>
                  <a:gd name="T7" fmla="*/ 0 h 12"/>
                  <a:gd name="T8" fmla="*/ 3 w 3"/>
                  <a:gd name="T9" fmla="*/ 0 h 12"/>
                  <a:gd name="T10" fmla="*/ 3 w 3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8" name="Freeform 188"/>
              <p:cNvSpPr>
                <a:spLocks/>
              </p:cNvSpPr>
              <p:nvPr/>
            </p:nvSpPr>
            <p:spPr bwMode="auto">
              <a:xfrm>
                <a:off x="1646" y="1288"/>
                <a:ext cx="6" cy="6"/>
              </a:xfrm>
              <a:custGeom>
                <a:avLst/>
                <a:gdLst>
                  <a:gd name="T0" fmla="*/ 10 w 10"/>
                  <a:gd name="T1" fmla="*/ 7 h 10"/>
                  <a:gd name="T2" fmla="*/ 0 w 10"/>
                  <a:gd name="T3" fmla="*/ 4 h 10"/>
                  <a:gd name="T4" fmla="*/ 10 w 10"/>
                  <a:gd name="T5" fmla="*/ 7 h 10"/>
                  <a:gd name="T6" fmla="*/ 10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10" y="7"/>
                    </a:moveTo>
                    <a:cubicBezTo>
                      <a:pt x="5" y="10"/>
                      <a:pt x="1" y="9"/>
                      <a:pt x="0" y="4"/>
                    </a:cubicBezTo>
                    <a:cubicBezTo>
                      <a:pt x="5" y="0"/>
                      <a:pt x="9" y="1"/>
                      <a:pt x="10" y="7"/>
                    </a:cubicBezTo>
                    <a:cubicBezTo>
                      <a:pt x="7" y="7"/>
                      <a:pt x="9" y="5"/>
                      <a:pt x="1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9" name="Freeform 189"/>
              <p:cNvSpPr>
                <a:spLocks/>
              </p:cNvSpPr>
              <p:nvPr/>
            </p:nvSpPr>
            <p:spPr bwMode="auto">
              <a:xfrm>
                <a:off x="4374" y="2575"/>
                <a:ext cx="9" cy="4"/>
              </a:xfrm>
              <a:custGeom>
                <a:avLst/>
                <a:gdLst>
                  <a:gd name="T0" fmla="*/ 14 w 14"/>
                  <a:gd name="T1" fmla="*/ 5 h 7"/>
                  <a:gd name="T2" fmla="*/ 0 w 14"/>
                  <a:gd name="T3" fmla="*/ 7 h 7"/>
                  <a:gd name="T4" fmla="*/ 14 w 14"/>
                  <a:gd name="T5" fmla="*/ 5 h 7"/>
                  <a:gd name="T6" fmla="*/ 14 w 1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14" y="5"/>
                    </a:moveTo>
                    <a:cubicBezTo>
                      <a:pt x="8" y="6"/>
                      <a:pt x="4" y="7"/>
                      <a:pt x="0" y="7"/>
                    </a:cubicBezTo>
                    <a:cubicBezTo>
                      <a:pt x="4" y="0"/>
                      <a:pt x="9" y="0"/>
                      <a:pt x="14" y="5"/>
                    </a:cubicBezTo>
                    <a:cubicBezTo>
                      <a:pt x="8" y="6"/>
                      <a:pt x="10" y="3"/>
                      <a:pt x="14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0" name="Freeform 190"/>
              <p:cNvSpPr>
                <a:spLocks/>
              </p:cNvSpPr>
              <p:nvPr/>
            </p:nvSpPr>
            <p:spPr bwMode="auto">
              <a:xfrm>
                <a:off x="4044" y="2587"/>
                <a:ext cx="5" cy="8"/>
              </a:xfrm>
              <a:custGeom>
                <a:avLst/>
                <a:gdLst>
                  <a:gd name="T0" fmla="*/ 2 w 8"/>
                  <a:gd name="T1" fmla="*/ 14 h 14"/>
                  <a:gd name="T2" fmla="*/ 0 w 8"/>
                  <a:gd name="T3" fmla="*/ 0 h 14"/>
                  <a:gd name="T4" fmla="*/ 2 w 8"/>
                  <a:gd name="T5" fmla="*/ 14 h 14"/>
                  <a:gd name="T6" fmla="*/ 2 w 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2" y="14"/>
                    </a:moveTo>
                    <a:cubicBezTo>
                      <a:pt x="1" y="8"/>
                      <a:pt x="1" y="4"/>
                      <a:pt x="0" y="0"/>
                    </a:cubicBezTo>
                    <a:cubicBezTo>
                      <a:pt x="7" y="4"/>
                      <a:pt x="8" y="9"/>
                      <a:pt x="2" y="14"/>
                    </a:cubicBezTo>
                    <a:cubicBezTo>
                      <a:pt x="1" y="8"/>
                      <a:pt x="4" y="10"/>
                      <a:pt x="2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1" name="Freeform 191"/>
              <p:cNvSpPr>
                <a:spLocks/>
              </p:cNvSpPr>
              <p:nvPr/>
            </p:nvSpPr>
            <p:spPr bwMode="auto">
              <a:xfrm>
                <a:off x="4375" y="2586"/>
                <a:ext cx="6" cy="5"/>
              </a:xfrm>
              <a:custGeom>
                <a:avLst/>
                <a:gdLst>
                  <a:gd name="T0" fmla="*/ 2 w 10"/>
                  <a:gd name="T1" fmla="*/ 0 h 8"/>
                  <a:gd name="T2" fmla="*/ 10 w 10"/>
                  <a:gd name="T3" fmla="*/ 3 h 8"/>
                  <a:gd name="T4" fmla="*/ 0 w 10"/>
                  <a:gd name="T5" fmla="*/ 5 h 8"/>
                  <a:gd name="T6" fmla="*/ 2 w 10"/>
                  <a:gd name="T7" fmla="*/ 0 h 8"/>
                  <a:gd name="T8" fmla="*/ 2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7" y="2"/>
                      <a:pt x="8" y="3"/>
                      <a:pt x="10" y="3"/>
                    </a:cubicBezTo>
                    <a:cubicBezTo>
                      <a:pt x="7" y="7"/>
                      <a:pt x="4" y="8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ubicBezTo>
                      <a:pt x="7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2" name="Freeform 192"/>
              <p:cNvSpPr>
                <a:spLocks/>
              </p:cNvSpPr>
              <p:nvPr/>
            </p:nvSpPr>
            <p:spPr bwMode="auto">
              <a:xfrm>
                <a:off x="1818" y="1064"/>
                <a:ext cx="5" cy="6"/>
              </a:xfrm>
              <a:custGeom>
                <a:avLst/>
                <a:gdLst>
                  <a:gd name="T0" fmla="*/ 8 w 8"/>
                  <a:gd name="T1" fmla="*/ 2 h 10"/>
                  <a:gd name="T2" fmla="*/ 5 w 8"/>
                  <a:gd name="T3" fmla="*/ 10 h 10"/>
                  <a:gd name="T4" fmla="*/ 3 w 8"/>
                  <a:gd name="T5" fmla="*/ 0 h 10"/>
                  <a:gd name="T6" fmla="*/ 8 w 8"/>
                  <a:gd name="T7" fmla="*/ 2 h 10"/>
                  <a:gd name="T8" fmla="*/ 8 w 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2"/>
                    </a:moveTo>
                    <a:cubicBezTo>
                      <a:pt x="6" y="7"/>
                      <a:pt x="6" y="8"/>
                      <a:pt x="5" y="10"/>
                    </a:cubicBezTo>
                    <a:cubicBezTo>
                      <a:pt x="1" y="7"/>
                      <a:pt x="0" y="4"/>
                      <a:pt x="3" y="0"/>
                    </a:cubicBezTo>
                    <a:cubicBezTo>
                      <a:pt x="5" y="1"/>
                      <a:pt x="7" y="2"/>
                      <a:pt x="8" y="2"/>
                    </a:cubicBezTo>
                    <a:cubicBezTo>
                      <a:pt x="6" y="7"/>
                      <a:pt x="7" y="2"/>
                      <a:pt x="8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3" name="Freeform 193"/>
              <p:cNvSpPr>
                <a:spLocks/>
              </p:cNvSpPr>
              <p:nvPr/>
            </p:nvSpPr>
            <p:spPr bwMode="auto">
              <a:xfrm>
                <a:off x="3128" y="1007"/>
                <a:ext cx="7" cy="5"/>
              </a:xfrm>
              <a:custGeom>
                <a:avLst/>
                <a:gdLst>
                  <a:gd name="T0" fmla="*/ 2 w 10"/>
                  <a:gd name="T1" fmla="*/ 8 h 8"/>
                  <a:gd name="T2" fmla="*/ 0 w 10"/>
                  <a:gd name="T3" fmla="*/ 3 h 8"/>
                  <a:gd name="T4" fmla="*/ 10 w 10"/>
                  <a:gd name="T5" fmla="*/ 4 h 8"/>
                  <a:gd name="T6" fmla="*/ 2 w 10"/>
                  <a:gd name="T7" fmla="*/ 8 h 8"/>
                  <a:gd name="T8" fmla="*/ 2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2" y="7"/>
                      <a:pt x="1" y="5"/>
                      <a:pt x="0" y="3"/>
                    </a:cubicBezTo>
                    <a:cubicBezTo>
                      <a:pt x="4" y="0"/>
                      <a:pt x="7" y="0"/>
                      <a:pt x="10" y="4"/>
                    </a:cubicBezTo>
                    <a:cubicBezTo>
                      <a:pt x="9" y="5"/>
                      <a:pt x="7" y="6"/>
                      <a:pt x="2" y="8"/>
                    </a:cubicBezTo>
                    <a:cubicBezTo>
                      <a:pt x="2" y="7"/>
                      <a:pt x="7" y="6"/>
                      <a:pt x="2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4" name="Freeform 194"/>
              <p:cNvSpPr>
                <a:spLocks/>
              </p:cNvSpPr>
              <p:nvPr/>
            </p:nvSpPr>
            <p:spPr bwMode="auto">
              <a:xfrm>
                <a:off x="4416" y="2675"/>
                <a:ext cx="6" cy="6"/>
              </a:xfrm>
              <a:custGeom>
                <a:avLst/>
                <a:gdLst>
                  <a:gd name="T0" fmla="*/ 2 w 10"/>
                  <a:gd name="T1" fmla="*/ 9 h 9"/>
                  <a:gd name="T2" fmla="*/ 0 w 10"/>
                  <a:gd name="T3" fmla="*/ 3 h 9"/>
                  <a:gd name="T4" fmla="*/ 10 w 10"/>
                  <a:gd name="T5" fmla="*/ 5 h 9"/>
                  <a:gd name="T6" fmla="*/ 2 w 10"/>
                  <a:gd name="T7" fmla="*/ 9 h 9"/>
                  <a:gd name="T8" fmla="*/ 2 w 10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2" y="9"/>
                    </a:moveTo>
                    <a:cubicBezTo>
                      <a:pt x="1" y="8"/>
                      <a:pt x="1" y="6"/>
                      <a:pt x="0" y="3"/>
                    </a:cubicBezTo>
                    <a:cubicBezTo>
                      <a:pt x="3" y="0"/>
                      <a:pt x="7" y="1"/>
                      <a:pt x="10" y="5"/>
                    </a:cubicBezTo>
                    <a:cubicBezTo>
                      <a:pt x="8" y="6"/>
                      <a:pt x="6" y="7"/>
                      <a:pt x="2" y="9"/>
                    </a:cubicBezTo>
                    <a:cubicBezTo>
                      <a:pt x="1" y="8"/>
                      <a:pt x="6" y="7"/>
                      <a:pt x="2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5" name="Freeform 195"/>
              <p:cNvSpPr>
                <a:spLocks/>
              </p:cNvSpPr>
              <p:nvPr/>
            </p:nvSpPr>
            <p:spPr bwMode="auto">
              <a:xfrm>
                <a:off x="2797" y="2513"/>
                <a:ext cx="5" cy="7"/>
              </a:xfrm>
              <a:custGeom>
                <a:avLst/>
                <a:gdLst>
                  <a:gd name="T0" fmla="*/ 8 w 8"/>
                  <a:gd name="T1" fmla="*/ 2 h 10"/>
                  <a:gd name="T2" fmla="*/ 5 w 8"/>
                  <a:gd name="T3" fmla="*/ 10 h 10"/>
                  <a:gd name="T4" fmla="*/ 3 w 8"/>
                  <a:gd name="T5" fmla="*/ 0 h 10"/>
                  <a:gd name="T6" fmla="*/ 8 w 8"/>
                  <a:gd name="T7" fmla="*/ 2 h 10"/>
                  <a:gd name="T8" fmla="*/ 8 w 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2"/>
                    </a:moveTo>
                    <a:cubicBezTo>
                      <a:pt x="7" y="7"/>
                      <a:pt x="6" y="8"/>
                      <a:pt x="5" y="10"/>
                    </a:cubicBezTo>
                    <a:cubicBezTo>
                      <a:pt x="1" y="7"/>
                      <a:pt x="0" y="4"/>
                      <a:pt x="3" y="0"/>
                    </a:cubicBezTo>
                    <a:cubicBezTo>
                      <a:pt x="5" y="1"/>
                      <a:pt x="8" y="2"/>
                      <a:pt x="8" y="2"/>
                    </a:cubicBezTo>
                    <a:cubicBezTo>
                      <a:pt x="7" y="7"/>
                      <a:pt x="8" y="2"/>
                      <a:pt x="8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6" name="Freeform 196"/>
              <p:cNvSpPr>
                <a:spLocks/>
              </p:cNvSpPr>
              <p:nvPr/>
            </p:nvSpPr>
            <p:spPr bwMode="auto">
              <a:xfrm>
                <a:off x="4877" y="2701"/>
                <a:ext cx="8" cy="6"/>
              </a:xfrm>
              <a:custGeom>
                <a:avLst/>
                <a:gdLst>
                  <a:gd name="T0" fmla="*/ 0 w 14"/>
                  <a:gd name="T1" fmla="*/ 0 h 9"/>
                  <a:gd name="T2" fmla="*/ 14 w 14"/>
                  <a:gd name="T3" fmla="*/ 4 h 9"/>
                  <a:gd name="T4" fmla="*/ 0 w 14"/>
                  <a:gd name="T5" fmla="*/ 0 h 9"/>
                  <a:gd name="T6" fmla="*/ 0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7" y="2"/>
                      <a:pt x="11" y="3"/>
                      <a:pt x="14" y="4"/>
                    </a:cubicBezTo>
                    <a:cubicBezTo>
                      <a:pt x="8" y="9"/>
                      <a:pt x="3" y="8"/>
                      <a:pt x="0" y="0"/>
                    </a:cubicBezTo>
                    <a:cubicBezTo>
                      <a:pt x="7" y="2"/>
                      <a:pt x="4" y="5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7" name="Freeform 197"/>
              <p:cNvSpPr>
                <a:spLocks/>
              </p:cNvSpPr>
              <p:nvPr/>
            </p:nvSpPr>
            <p:spPr bwMode="auto">
              <a:xfrm>
                <a:off x="3981" y="967"/>
                <a:ext cx="4" cy="8"/>
              </a:xfrm>
              <a:custGeom>
                <a:avLst/>
                <a:gdLst>
                  <a:gd name="T0" fmla="*/ 2 w 7"/>
                  <a:gd name="T1" fmla="*/ 14 h 14"/>
                  <a:gd name="T2" fmla="*/ 0 w 7"/>
                  <a:gd name="T3" fmla="*/ 0 h 14"/>
                  <a:gd name="T4" fmla="*/ 2 w 7"/>
                  <a:gd name="T5" fmla="*/ 14 h 14"/>
                  <a:gd name="T6" fmla="*/ 2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2" y="14"/>
                    </a:moveTo>
                    <a:cubicBezTo>
                      <a:pt x="1" y="8"/>
                      <a:pt x="0" y="4"/>
                      <a:pt x="0" y="0"/>
                    </a:cubicBezTo>
                    <a:cubicBezTo>
                      <a:pt x="7" y="4"/>
                      <a:pt x="7" y="9"/>
                      <a:pt x="2" y="14"/>
                    </a:cubicBezTo>
                    <a:cubicBezTo>
                      <a:pt x="1" y="8"/>
                      <a:pt x="4" y="10"/>
                      <a:pt x="2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8" name="Freeform 198"/>
              <p:cNvSpPr>
                <a:spLocks/>
              </p:cNvSpPr>
              <p:nvPr/>
            </p:nvSpPr>
            <p:spPr bwMode="auto">
              <a:xfrm>
                <a:off x="3648" y="962"/>
                <a:ext cx="6" cy="5"/>
              </a:xfrm>
              <a:custGeom>
                <a:avLst/>
                <a:gdLst>
                  <a:gd name="T0" fmla="*/ 2 w 10"/>
                  <a:gd name="T1" fmla="*/ 8 h 8"/>
                  <a:gd name="T2" fmla="*/ 0 w 10"/>
                  <a:gd name="T3" fmla="*/ 3 h 8"/>
                  <a:gd name="T4" fmla="*/ 10 w 10"/>
                  <a:gd name="T5" fmla="*/ 5 h 8"/>
                  <a:gd name="T6" fmla="*/ 2 w 10"/>
                  <a:gd name="T7" fmla="*/ 8 h 8"/>
                  <a:gd name="T8" fmla="*/ 2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3" y="0"/>
                      <a:pt x="7" y="1"/>
                      <a:pt x="10" y="5"/>
                    </a:cubicBezTo>
                    <a:cubicBezTo>
                      <a:pt x="8" y="6"/>
                      <a:pt x="6" y="6"/>
                      <a:pt x="2" y="8"/>
                    </a:cubicBezTo>
                    <a:cubicBezTo>
                      <a:pt x="1" y="7"/>
                      <a:pt x="6" y="6"/>
                      <a:pt x="2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9" name="Freeform 199"/>
              <p:cNvSpPr>
                <a:spLocks/>
              </p:cNvSpPr>
              <p:nvPr/>
            </p:nvSpPr>
            <p:spPr bwMode="auto">
              <a:xfrm>
                <a:off x="3463" y="2846"/>
                <a:ext cx="2" cy="8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0 h 12"/>
                  <a:gd name="T4" fmla="*/ 3 w 3"/>
                  <a:gd name="T5" fmla="*/ 0 h 12"/>
                  <a:gd name="T6" fmla="*/ 3 w 3"/>
                  <a:gd name="T7" fmla="*/ 12 h 12"/>
                  <a:gd name="T8" fmla="*/ 0 w 3"/>
                  <a:gd name="T9" fmla="*/ 12 h 12"/>
                  <a:gd name="T10" fmla="*/ 0 w 3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1" y="12"/>
                      <a:pt x="0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0" name="Freeform 200"/>
              <p:cNvSpPr>
                <a:spLocks/>
              </p:cNvSpPr>
              <p:nvPr/>
            </p:nvSpPr>
            <p:spPr bwMode="auto">
              <a:xfrm>
                <a:off x="4921" y="2871"/>
                <a:ext cx="5" cy="9"/>
              </a:xfrm>
              <a:custGeom>
                <a:avLst/>
                <a:gdLst>
                  <a:gd name="T0" fmla="*/ 6 w 8"/>
                  <a:gd name="T1" fmla="*/ 0 h 15"/>
                  <a:gd name="T2" fmla="*/ 8 w 8"/>
                  <a:gd name="T3" fmla="*/ 15 h 15"/>
                  <a:gd name="T4" fmla="*/ 6 w 8"/>
                  <a:gd name="T5" fmla="*/ 0 h 15"/>
                  <a:gd name="T6" fmla="*/ 6 w 8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6" y="0"/>
                    </a:moveTo>
                    <a:cubicBezTo>
                      <a:pt x="7" y="7"/>
                      <a:pt x="8" y="11"/>
                      <a:pt x="8" y="15"/>
                    </a:cubicBezTo>
                    <a:cubicBezTo>
                      <a:pt x="1" y="10"/>
                      <a:pt x="0" y="6"/>
                      <a:pt x="6" y="0"/>
                    </a:cubicBezTo>
                    <a:cubicBezTo>
                      <a:pt x="7" y="7"/>
                      <a:pt x="4" y="5"/>
                      <a:pt x="6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1" name="Freeform 201"/>
              <p:cNvSpPr>
                <a:spLocks/>
              </p:cNvSpPr>
              <p:nvPr/>
            </p:nvSpPr>
            <p:spPr bwMode="auto">
              <a:xfrm>
                <a:off x="3143" y="921"/>
                <a:ext cx="7" cy="6"/>
              </a:xfrm>
              <a:custGeom>
                <a:avLst/>
                <a:gdLst>
                  <a:gd name="T0" fmla="*/ 11 w 11"/>
                  <a:gd name="T1" fmla="*/ 4 h 10"/>
                  <a:gd name="T2" fmla="*/ 0 w 11"/>
                  <a:gd name="T3" fmla="*/ 6 h 10"/>
                  <a:gd name="T4" fmla="*/ 11 w 11"/>
                  <a:gd name="T5" fmla="*/ 4 h 10"/>
                  <a:gd name="T6" fmla="*/ 11 w 11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4"/>
                    </a:moveTo>
                    <a:cubicBezTo>
                      <a:pt x="9" y="9"/>
                      <a:pt x="6" y="10"/>
                      <a:pt x="0" y="6"/>
                    </a:cubicBezTo>
                    <a:cubicBezTo>
                      <a:pt x="2" y="1"/>
                      <a:pt x="5" y="0"/>
                      <a:pt x="11" y="4"/>
                    </a:cubicBezTo>
                    <a:cubicBezTo>
                      <a:pt x="9" y="6"/>
                      <a:pt x="8" y="3"/>
                      <a:pt x="11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2" name="Freeform 202"/>
              <p:cNvSpPr>
                <a:spLocks/>
              </p:cNvSpPr>
              <p:nvPr/>
            </p:nvSpPr>
            <p:spPr bwMode="auto">
              <a:xfrm>
                <a:off x="4573" y="3221"/>
                <a:ext cx="5" cy="6"/>
              </a:xfrm>
              <a:custGeom>
                <a:avLst/>
                <a:gdLst>
                  <a:gd name="T0" fmla="*/ 8 w 8"/>
                  <a:gd name="T1" fmla="*/ 8 h 10"/>
                  <a:gd name="T2" fmla="*/ 3 w 8"/>
                  <a:gd name="T3" fmla="*/ 10 h 10"/>
                  <a:gd name="T4" fmla="*/ 5 w 8"/>
                  <a:gd name="T5" fmla="*/ 0 h 10"/>
                  <a:gd name="T6" fmla="*/ 8 w 8"/>
                  <a:gd name="T7" fmla="*/ 8 h 10"/>
                  <a:gd name="T8" fmla="*/ 8 w 8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8"/>
                    </a:moveTo>
                    <a:cubicBezTo>
                      <a:pt x="8" y="9"/>
                      <a:pt x="5" y="10"/>
                      <a:pt x="3" y="10"/>
                    </a:cubicBezTo>
                    <a:cubicBezTo>
                      <a:pt x="0" y="7"/>
                      <a:pt x="1" y="3"/>
                      <a:pt x="5" y="0"/>
                    </a:cubicBezTo>
                    <a:cubicBezTo>
                      <a:pt x="6" y="2"/>
                      <a:pt x="7" y="4"/>
                      <a:pt x="8" y="8"/>
                    </a:cubicBezTo>
                    <a:cubicBezTo>
                      <a:pt x="8" y="9"/>
                      <a:pt x="7" y="4"/>
                      <a:pt x="8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3" name="Freeform 203"/>
              <p:cNvSpPr>
                <a:spLocks/>
              </p:cNvSpPr>
              <p:nvPr/>
            </p:nvSpPr>
            <p:spPr bwMode="auto">
              <a:xfrm>
                <a:off x="3426" y="885"/>
                <a:ext cx="1" cy="8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0 h 12"/>
                  <a:gd name="T4" fmla="*/ 3 w 3"/>
                  <a:gd name="T5" fmla="*/ 0 h 12"/>
                  <a:gd name="T6" fmla="*/ 3 w 3"/>
                  <a:gd name="T7" fmla="*/ 12 h 12"/>
                  <a:gd name="T8" fmla="*/ 0 w 3"/>
                  <a:gd name="T9" fmla="*/ 12 h 12"/>
                  <a:gd name="T10" fmla="*/ 0 w 3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1" y="12"/>
                      <a:pt x="0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4" name="Freeform 204"/>
              <p:cNvSpPr>
                <a:spLocks/>
              </p:cNvSpPr>
              <p:nvPr/>
            </p:nvSpPr>
            <p:spPr bwMode="auto">
              <a:xfrm>
                <a:off x="1751" y="3362"/>
                <a:ext cx="7" cy="7"/>
              </a:xfrm>
              <a:custGeom>
                <a:avLst/>
                <a:gdLst>
                  <a:gd name="T0" fmla="*/ 6 w 10"/>
                  <a:gd name="T1" fmla="*/ 11 h 11"/>
                  <a:gd name="T2" fmla="*/ 4 w 10"/>
                  <a:gd name="T3" fmla="*/ 0 h 11"/>
                  <a:gd name="T4" fmla="*/ 6 w 10"/>
                  <a:gd name="T5" fmla="*/ 11 h 11"/>
                  <a:gd name="T6" fmla="*/ 6 w 10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6" y="11"/>
                    </a:moveTo>
                    <a:cubicBezTo>
                      <a:pt x="1" y="9"/>
                      <a:pt x="0" y="6"/>
                      <a:pt x="4" y="0"/>
                    </a:cubicBezTo>
                    <a:cubicBezTo>
                      <a:pt x="9" y="2"/>
                      <a:pt x="10" y="5"/>
                      <a:pt x="6" y="11"/>
                    </a:cubicBezTo>
                    <a:cubicBezTo>
                      <a:pt x="4" y="9"/>
                      <a:pt x="7" y="8"/>
                      <a:pt x="6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5" name="Freeform 205"/>
              <p:cNvSpPr>
                <a:spLocks/>
              </p:cNvSpPr>
              <p:nvPr/>
            </p:nvSpPr>
            <p:spPr bwMode="auto">
              <a:xfrm>
                <a:off x="4439" y="1589"/>
                <a:ext cx="9" cy="5"/>
              </a:xfrm>
              <a:custGeom>
                <a:avLst/>
                <a:gdLst>
                  <a:gd name="T0" fmla="*/ 0 w 14"/>
                  <a:gd name="T1" fmla="*/ 0 h 9"/>
                  <a:gd name="T2" fmla="*/ 14 w 14"/>
                  <a:gd name="T3" fmla="*/ 4 h 9"/>
                  <a:gd name="T4" fmla="*/ 0 w 14"/>
                  <a:gd name="T5" fmla="*/ 0 h 9"/>
                  <a:gd name="T6" fmla="*/ 0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7" y="2"/>
                      <a:pt x="11" y="3"/>
                      <a:pt x="14" y="4"/>
                    </a:cubicBezTo>
                    <a:cubicBezTo>
                      <a:pt x="8" y="9"/>
                      <a:pt x="3" y="8"/>
                      <a:pt x="0" y="0"/>
                    </a:cubicBezTo>
                    <a:cubicBezTo>
                      <a:pt x="7" y="2"/>
                      <a:pt x="4" y="5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4124398" y="2487452"/>
              <a:ext cx="4763" cy="6350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3"/>
                    <a:pt x="6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2852788" y="2352523"/>
              <a:ext cx="4763" cy="4762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2 h 4"/>
                <a:gd name="T4" fmla="*/ 6 w 6"/>
                <a:gd name="T5" fmla="*/ 2 h 4"/>
                <a:gd name="T6" fmla="*/ 4 w 6"/>
                <a:gd name="T7" fmla="*/ 4 h 4"/>
                <a:gd name="T8" fmla="*/ 4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3" y="4"/>
                    <a:pt x="5" y="4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3583050" y="2335062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5"/>
                    <a:pt x="0" y="3"/>
                    <a:pt x="3" y="0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4"/>
                    <a:pt x="4" y="2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1463700" y="2269978"/>
              <a:ext cx="4763" cy="6350"/>
            </a:xfrm>
            <a:custGeom>
              <a:avLst/>
              <a:gdLst>
                <a:gd name="T0" fmla="*/ 0 w 5"/>
                <a:gd name="T1" fmla="*/ 2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2 h 6"/>
                <a:gd name="T8" fmla="*/ 0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7132764" y="3117648"/>
              <a:ext cx="4763" cy="6350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5" y="1"/>
                    <a:pt x="5" y="3"/>
                    <a:pt x="2" y="6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1" y="2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4330776" y="3147810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4676857" y="3193844"/>
              <a:ext cx="4763" cy="6350"/>
            </a:xfrm>
            <a:custGeom>
              <a:avLst/>
              <a:gdLst>
                <a:gd name="T0" fmla="*/ 5 w 5"/>
                <a:gd name="T1" fmla="*/ 3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5"/>
                    <a:pt x="0" y="3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474814" y="2258867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4835611" y="3241466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3"/>
                    <a:pt x="6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651029" y="2628730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492276" y="2252517"/>
              <a:ext cx="6351" cy="4762"/>
            </a:xfrm>
            <a:custGeom>
              <a:avLst/>
              <a:gdLst>
                <a:gd name="T0" fmla="*/ 4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4 w 6"/>
                <a:gd name="T7" fmla="*/ 5 h 5"/>
                <a:gd name="T8" fmla="*/ 4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4"/>
                    <a:pt x="1" y="4"/>
                    <a:pt x="0" y="3"/>
                  </a:cubicBezTo>
                  <a:cubicBezTo>
                    <a:pt x="2" y="0"/>
                    <a:pt x="3" y="0"/>
                    <a:pt x="6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4"/>
                    <a:pt x="5" y="4"/>
                    <a:pt x="4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4565730" y="2187434"/>
              <a:ext cx="6351" cy="6350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3 h 6"/>
                <a:gd name="T4" fmla="*/ 6 w 6"/>
                <a:gd name="T5" fmla="*/ 6 h 6"/>
                <a:gd name="T6" fmla="*/ 3 w 6"/>
                <a:gd name="T7" fmla="*/ 6 h 6"/>
                <a:gd name="T8" fmla="*/ 3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5"/>
                    <a:pt x="1" y="4"/>
                    <a:pt x="0" y="3"/>
                  </a:cubicBezTo>
                  <a:cubicBezTo>
                    <a:pt x="4" y="0"/>
                    <a:pt x="5" y="2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817719" y="3417667"/>
              <a:ext cx="4763" cy="6350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3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3"/>
                  </a:cubicBezTo>
                  <a:cubicBezTo>
                    <a:pt x="3" y="0"/>
                    <a:pt x="5" y="2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3906907" y="3435128"/>
              <a:ext cx="3175" cy="6350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6 h 6"/>
                <a:gd name="T4" fmla="*/ 2 w 4"/>
                <a:gd name="T5" fmla="*/ 0 h 6"/>
                <a:gd name="T6" fmla="*/ 4 w 4"/>
                <a:gd name="T7" fmla="*/ 4 h 6"/>
                <a:gd name="T8" fmla="*/ 4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cubicBezTo>
                    <a:pt x="4" y="5"/>
                    <a:pt x="3" y="5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1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94020" y="3458939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6 w 6"/>
                <a:gd name="T5" fmla="*/ 3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3" y="6"/>
                    <a:pt x="1" y="6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4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622596" y="3465289"/>
              <a:ext cx="6351" cy="4762"/>
            </a:xfrm>
            <a:custGeom>
              <a:avLst/>
              <a:gdLst>
                <a:gd name="T0" fmla="*/ 0 w 5"/>
                <a:gd name="T1" fmla="*/ 4 h 6"/>
                <a:gd name="T2" fmla="*/ 3 w 5"/>
                <a:gd name="T3" fmla="*/ 0 h 6"/>
                <a:gd name="T4" fmla="*/ 3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5" y="1"/>
                    <a:pt x="5" y="3"/>
                    <a:pt x="3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2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4624470" y="2152511"/>
              <a:ext cx="6351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3" y="0"/>
                    <a:pt x="5" y="1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4"/>
                    <a:pt x="3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2600370" y="3506561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1"/>
                    <a:pt x="5" y="2"/>
                    <a:pt x="6" y="3"/>
                  </a:cubicBezTo>
                  <a:cubicBezTo>
                    <a:pt x="3" y="5"/>
                    <a:pt x="1" y="5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4672095" y="2135050"/>
              <a:ext cx="4763" cy="4762"/>
            </a:xfrm>
            <a:custGeom>
              <a:avLst/>
              <a:gdLst>
                <a:gd name="T0" fmla="*/ 6 w 6"/>
                <a:gd name="T1" fmla="*/ 2 h 5"/>
                <a:gd name="T2" fmla="*/ 0 w 6"/>
                <a:gd name="T3" fmla="*/ 2 h 5"/>
                <a:gd name="T4" fmla="*/ 6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3" y="5"/>
                    <a:pt x="1" y="5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5" y="3"/>
                    <a:pt x="5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2487657" y="3577994"/>
              <a:ext cx="4763" cy="4762"/>
            </a:xfrm>
            <a:custGeom>
              <a:avLst/>
              <a:gdLst>
                <a:gd name="T0" fmla="*/ 6 w 6"/>
                <a:gd name="T1" fmla="*/ 2 h 5"/>
                <a:gd name="T2" fmla="*/ 0 w 6"/>
                <a:gd name="T3" fmla="*/ 2 h 5"/>
                <a:gd name="T4" fmla="*/ 6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4" y="5"/>
                    <a:pt x="2" y="5"/>
                    <a:pt x="0" y="2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5" y="3"/>
                    <a:pt x="6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898540" y="3582757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2935339" y="2117588"/>
              <a:ext cx="4763" cy="6350"/>
            </a:xfrm>
            <a:custGeom>
              <a:avLst/>
              <a:gdLst>
                <a:gd name="T0" fmla="*/ 0 w 4"/>
                <a:gd name="T1" fmla="*/ 2 h 6"/>
                <a:gd name="T2" fmla="*/ 2 w 4"/>
                <a:gd name="T3" fmla="*/ 0 h 6"/>
                <a:gd name="T4" fmla="*/ 2 w 4"/>
                <a:gd name="T5" fmla="*/ 6 h 6"/>
                <a:gd name="T6" fmla="*/ 0 w 4"/>
                <a:gd name="T7" fmla="*/ 2 h 6"/>
                <a:gd name="T8" fmla="*/ 0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2"/>
                    <a:pt x="4" y="4"/>
                    <a:pt x="2" y="6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911526" y="2111238"/>
              <a:ext cx="6351" cy="4762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2 w 6"/>
                <a:gd name="T7" fmla="*/ 0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1"/>
                    <a:pt x="5" y="2"/>
                    <a:pt x="6" y="3"/>
                  </a:cubicBezTo>
                  <a:cubicBezTo>
                    <a:pt x="4" y="5"/>
                    <a:pt x="2" y="5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1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5130890" y="2093778"/>
              <a:ext cx="4763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5126128" y="2087428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2628946" y="2076316"/>
              <a:ext cx="4763" cy="4762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5 h 5"/>
                <a:gd name="T4" fmla="*/ 5 w 5"/>
                <a:gd name="T5" fmla="*/ 0 h 5"/>
                <a:gd name="T6" fmla="*/ 5 w 5"/>
                <a:gd name="T7" fmla="*/ 2 h 5"/>
                <a:gd name="T8" fmla="*/ 5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0" y="2"/>
                    <a:pt x="1" y="0"/>
                    <a:pt x="5" y="0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2948039" y="3741496"/>
              <a:ext cx="3175" cy="4762"/>
            </a:xfrm>
            <a:custGeom>
              <a:avLst/>
              <a:gdLst>
                <a:gd name="T0" fmla="*/ 0 w 4"/>
                <a:gd name="T1" fmla="*/ 4 h 6"/>
                <a:gd name="T2" fmla="*/ 2 w 4"/>
                <a:gd name="T3" fmla="*/ 0 h 6"/>
                <a:gd name="T4" fmla="*/ 2 w 4"/>
                <a:gd name="T5" fmla="*/ 6 h 6"/>
                <a:gd name="T6" fmla="*/ 0 w 4"/>
                <a:gd name="T7" fmla="*/ 4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1" y="2"/>
                    <a:pt x="2" y="0"/>
                  </a:cubicBezTo>
                  <a:cubicBezTo>
                    <a:pt x="4" y="2"/>
                    <a:pt x="4" y="4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2698797" y="2069966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6945436" y="3789118"/>
              <a:ext cx="4763" cy="4762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2516232" y="2058855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3 w 6"/>
                <a:gd name="T3" fmla="*/ 5 h 5"/>
                <a:gd name="T4" fmla="*/ 6 w 6"/>
                <a:gd name="T5" fmla="*/ 0 h 5"/>
                <a:gd name="T6" fmla="*/ 6 w 6"/>
                <a:gd name="T7" fmla="*/ 3 h 5"/>
                <a:gd name="T8" fmla="*/ 6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4"/>
                    <a:pt x="4" y="4"/>
                    <a:pt x="3" y="5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4129161" y="2628730"/>
              <a:ext cx="6351" cy="6350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6867647" y="3793880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5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6950198" y="3793880"/>
              <a:ext cx="4763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482894" y="2058855"/>
              <a:ext cx="4763" cy="4762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  <a:cubicBezTo>
                    <a:pt x="5" y="1"/>
                    <a:pt x="5" y="3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2522582" y="2052506"/>
              <a:ext cx="6351" cy="6350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6 h 6"/>
                <a:gd name="T4" fmla="*/ 0 w 6"/>
                <a:gd name="T5" fmla="*/ 3 h 6"/>
                <a:gd name="T6" fmla="*/ 4 w 6"/>
                <a:gd name="T7" fmla="*/ 0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6856534" y="3830391"/>
              <a:ext cx="4763" cy="4762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2776587" y="2046156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6850184" y="3835152"/>
              <a:ext cx="6351" cy="6350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3"/>
                    <a:pt x="6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6837484" y="3854201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" name="Freeform 406"/>
            <p:cNvSpPr>
              <a:spLocks/>
            </p:cNvSpPr>
            <p:nvPr/>
          </p:nvSpPr>
          <p:spPr bwMode="auto">
            <a:xfrm>
              <a:off x="5507135" y="1969960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1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6832721" y="3858964"/>
              <a:ext cx="4763" cy="6350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5467446" y="1965198"/>
              <a:ext cx="4763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3" y="0"/>
                    <a:pt x="5" y="1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6826370" y="3865313"/>
              <a:ext cx="6351" cy="6350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0 h 6"/>
                <a:gd name="T4" fmla="*/ 0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Freeform 410"/>
            <p:cNvSpPr>
              <a:spLocks/>
            </p:cNvSpPr>
            <p:nvPr/>
          </p:nvSpPr>
          <p:spPr bwMode="auto">
            <a:xfrm>
              <a:off x="6820021" y="3871663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3" y="4"/>
                    <a:pt x="2" y="5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Freeform 411"/>
            <p:cNvSpPr>
              <a:spLocks/>
            </p:cNvSpPr>
            <p:nvPr/>
          </p:nvSpPr>
          <p:spPr bwMode="auto">
            <a:xfrm>
              <a:off x="6920036" y="3906586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Freeform 412"/>
            <p:cNvSpPr>
              <a:spLocks/>
            </p:cNvSpPr>
            <p:nvPr/>
          </p:nvSpPr>
          <p:spPr bwMode="auto">
            <a:xfrm>
              <a:off x="5448396" y="1946149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3 h 5"/>
                <a:gd name="T4" fmla="*/ 6 w 6"/>
                <a:gd name="T5" fmla="*/ 3 h 5"/>
                <a:gd name="T6" fmla="*/ 6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3" y="5"/>
                    <a:pt x="1" y="5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4" y="3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Freeform 413"/>
            <p:cNvSpPr>
              <a:spLocks/>
            </p:cNvSpPr>
            <p:nvPr/>
          </p:nvSpPr>
          <p:spPr bwMode="auto">
            <a:xfrm>
              <a:off x="2133637" y="1900115"/>
              <a:ext cx="7938" cy="4762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6 h 6"/>
                <a:gd name="T4" fmla="*/ 0 w 7"/>
                <a:gd name="T5" fmla="*/ 3 h 6"/>
                <a:gd name="T6" fmla="*/ 4 w 7"/>
                <a:gd name="T7" fmla="*/ 0 h 6"/>
                <a:gd name="T8" fmla="*/ 4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7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Freeform 414"/>
            <p:cNvSpPr>
              <a:spLocks/>
            </p:cNvSpPr>
            <p:nvPr/>
          </p:nvSpPr>
          <p:spPr bwMode="auto">
            <a:xfrm>
              <a:off x="6619992" y="3982780"/>
              <a:ext cx="6351" cy="6350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Freeform 415"/>
            <p:cNvSpPr>
              <a:spLocks/>
            </p:cNvSpPr>
            <p:nvPr/>
          </p:nvSpPr>
          <p:spPr bwMode="auto">
            <a:xfrm>
              <a:off x="5113428" y="1887416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4" y="0"/>
                    <a:pt x="5" y="1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7061325" y="4024053"/>
              <a:ext cx="6351" cy="6350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6 h 6"/>
                <a:gd name="T4" fmla="*/ 2 w 5"/>
                <a:gd name="T5" fmla="*/ 0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5" y="4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5489671" y="1847730"/>
              <a:ext cx="6351" cy="4762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2 w 6"/>
                <a:gd name="T7" fmla="*/ 0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5"/>
                    <a:pt x="3" y="5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4" y="1"/>
                    <a:pt x="2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5508722" y="1792173"/>
              <a:ext cx="4763" cy="6350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Freeform 419"/>
            <p:cNvSpPr>
              <a:spLocks/>
            </p:cNvSpPr>
            <p:nvPr/>
          </p:nvSpPr>
          <p:spPr bwMode="auto">
            <a:xfrm>
              <a:off x="6385038" y="4047863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4"/>
                    <a:pt x="3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Freeform 420"/>
            <p:cNvSpPr>
              <a:spLocks/>
            </p:cNvSpPr>
            <p:nvPr/>
          </p:nvSpPr>
          <p:spPr bwMode="auto">
            <a:xfrm>
              <a:off x="6389801" y="4054213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5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Freeform 421"/>
            <p:cNvSpPr>
              <a:spLocks/>
            </p:cNvSpPr>
            <p:nvPr/>
          </p:nvSpPr>
          <p:spPr bwMode="auto">
            <a:xfrm>
              <a:off x="6543791" y="4054213"/>
              <a:ext cx="4763" cy="4762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0 h 5"/>
                <a:gd name="T4" fmla="*/ 2 w 5"/>
                <a:gd name="T5" fmla="*/ 5 h 5"/>
                <a:gd name="T6" fmla="*/ 0 w 5"/>
                <a:gd name="T7" fmla="*/ 2 h 5"/>
                <a:gd name="T8" fmla="*/ 0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5" y="2"/>
                    <a:pt x="5" y="4"/>
                    <a:pt x="2" y="5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Freeform 422"/>
            <p:cNvSpPr>
              <a:spLocks/>
            </p:cNvSpPr>
            <p:nvPr/>
          </p:nvSpPr>
          <p:spPr bwMode="auto">
            <a:xfrm>
              <a:off x="7061325" y="4065326"/>
              <a:ext cx="6351" cy="6350"/>
            </a:xfrm>
            <a:custGeom>
              <a:avLst/>
              <a:gdLst>
                <a:gd name="T0" fmla="*/ 6 w 6"/>
                <a:gd name="T1" fmla="*/ 4 h 7"/>
                <a:gd name="T2" fmla="*/ 0 w 6"/>
                <a:gd name="T3" fmla="*/ 3 h 7"/>
                <a:gd name="T4" fmla="*/ 3 w 6"/>
                <a:gd name="T5" fmla="*/ 0 h 7"/>
                <a:gd name="T6" fmla="*/ 6 w 6"/>
                <a:gd name="T7" fmla="*/ 4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4" y="7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5" y="5"/>
                    <a:pt x="5" y="3"/>
                    <a:pt x="6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Freeform 423"/>
            <p:cNvSpPr>
              <a:spLocks/>
            </p:cNvSpPr>
            <p:nvPr/>
          </p:nvSpPr>
          <p:spPr bwMode="auto">
            <a:xfrm>
              <a:off x="3159180" y="2800169"/>
              <a:ext cx="4763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3 h 5"/>
                <a:gd name="T4" fmla="*/ 5 w 5"/>
                <a:gd name="T5" fmla="*/ 3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3"/>
                  </a:cubicBezTo>
                  <a:cubicBezTo>
                    <a:pt x="1" y="0"/>
                    <a:pt x="3" y="0"/>
                    <a:pt x="5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4"/>
                    <a:pt x="4" y="4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Freeform 424"/>
            <p:cNvSpPr>
              <a:spLocks/>
            </p:cNvSpPr>
            <p:nvPr/>
          </p:nvSpPr>
          <p:spPr bwMode="auto">
            <a:xfrm>
              <a:off x="4411740" y="1769949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3035354" y="1769949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6" y="2"/>
                    <a:pt x="6" y="3"/>
                  </a:cubicBezTo>
                  <a:cubicBezTo>
                    <a:pt x="4" y="5"/>
                    <a:pt x="2" y="5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6415201" y="4100248"/>
              <a:ext cx="4763" cy="6350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3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3"/>
                  </a:cubicBezTo>
                  <a:cubicBezTo>
                    <a:pt x="3" y="0"/>
                    <a:pt x="5" y="2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4406977" y="1763599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5" y="1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4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7178802" y="2806518"/>
              <a:ext cx="6351" cy="4762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2 h 6"/>
                <a:gd name="T4" fmla="*/ 2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7320092" y="2806518"/>
              <a:ext cx="6351" cy="4762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2 w 6"/>
                <a:gd name="T7" fmla="*/ 5 h 5"/>
                <a:gd name="T8" fmla="*/ 2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4"/>
                    <a:pt x="1" y="3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5" y="3"/>
                    <a:pt x="3" y="4"/>
                    <a:pt x="2" y="5"/>
                  </a:cubicBezTo>
                  <a:cubicBezTo>
                    <a:pt x="1" y="4"/>
                    <a:pt x="3" y="4"/>
                    <a:pt x="2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7043862" y="4111359"/>
              <a:ext cx="4763" cy="6350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6519978" y="1758836"/>
              <a:ext cx="7938" cy="6350"/>
            </a:xfrm>
            <a:custGeom>
              <a:avLst/>
              <a:gdLst>
                <a:gd name="T0" fmla="*/ 0 w 8"/>
                <a:gd name="T1" fmla="*/ 6 h 7"/>
                <a:gd name="T2" fmla="*/ 6 w 8"/>
                <a:gd name="T3" fmla="*/ 0 h 7"/>
                <a:gd name="T4" fmla="*/ 0 w 8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8" y="5"/>
                    <a:pt x="6" y="7"/>
                    <a:pt x="0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4400627" y="1746137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3" y="5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4"/>
                    <a:pt x="4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6978773" y="4117709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5"/>
                    <a:pt x="0" y="3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4" y="4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7097838" y="4117709"/>
              <a:ext cx="4763" cy="6350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6 h 6"/>
                <a:gd name="T4" fmla="*/ 2 w 5"/>
                <a:gd name="T5" fmla="*/ 0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3"/>
                    <a:pt x="5" y="5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7467732" y="4117709"/>
              <a:ext cx="6351" cy="4762"/>
            </a:xfrm>
            <a:custGeom>
              <a:avLst/>
              <a:gdLst>
                <a:gd name="T0" fmla="*/ 4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4 w 6"/>
                <a:gd name="T7" fmla="*/ 5 h 5"/>
                <a:gd name="T8" fmla="*/ 4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1" y="4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3" y="5"/>
                    <a:pt x="5" y="4"/>
                    <a:pt x="4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6578716" y="4135171"/>
              <a:ext cx="6351" cy="6350"/>
            </a:xfrm>
            <a:custGeom>
              <a:avLst/>
              <a:gdLst>
                <a:gd name="T0" fmla="*/ 6 w 6"/>
                <a:gd name="T1" fmla="*/ 4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4 h 6"/>
                <a:gd name="T8" fmla="*/ 6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4"/>
                    <a:pt x="5" y="2"/>
                    <a:pt x="6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2752773" y="1728676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3181405" y="1711215"/>
              <a:ext cx="6351" cy="4762"/>
            </a:xfrm>
            <a:custGeom>
              <a:avLst/>
              <a:gdLst>
                <a:gd name="T0" fmla="*/ 4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4 w 6"/>
                <a:gd name="T7" fmla="*/ 5 h 5"/>
                <a:gd name="T8" fmla="*/ 4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4"/>
                    <a:pt x="2" y="4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3" y="4"/>
                    <a:pt x="5" y="4"/>
                    <a:pt x="4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7156577" y="2817631"/>
              <a:ext cx="4763" cy="6350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2 h 6"/>
                <a:gd name="T4" fmla="*/ 3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6791445" y="4158981"/>
              <a:ext cx="4763" cy="6350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3 h 6"/>
                <a:gd name="T4" fmla="*/ 3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7597909" y="4171680"/>
              <a:ext cx="3175" cy="4762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6 h 6"/>
                <a:gd name="T4" fmla="*/ 2 w 4"/>
                <a:gd name="T5" fmla="*/ 0 h 6"/>
                <a:gd name="T6" fmla="*/ 4 w 4"/>
                <a:gd name="T7" fmla="*/ 4 h 6"/>
                <a:gd name="T8" fmla="*/ 4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cubicBezTo>
                    <a:pt x="4" y="4"/>
                    <a:pt x="3" y="5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4" y="4"/>
                    <a:pt x="4" y="2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5565873" y="1658831"/>
              <a:ext cx="6351" cy="317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6 w 6"/>
                <a:gd name="T5" fmla="*/ 2 h 4"/>
                <a:gd name="T6" fmla="*/ 2 w 6"/>
                <a:gd name="T7" fmla="*/ 4 h 4"/>
                <a:gd name="T8" fmla="*/ 2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1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5" y="3"/>
                    <a:pt x="3" y="4"/>
                    <a:pt x="2" y="4"/>
                  </a:cubicBezTo>
                  <a:cubicBezTo>
                    <a:pt x="1" y="4"/>
                    <a:pt x="3" y="4"/>
                    <a:pt x="2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5961169" y="1617558"/>
              <a:ext cx="6351" cy="4762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2 h 5"/>
                <a:gd name="T4" fmla="*/ 6 w 6"/>
                <a:gd name="T5" fmla="*/ 2 h 5"/>
                <a:gd name="T6" fmla="*/ 2 w 6"/>
                <a:gd name="T7" fmla="*/ 5 h 5"/>
                <a:gd name="T8" fmla="*/ 2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4"/>
                    <a:pt x="3" y="4"/>
                    <a:pt x="2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4924511" y="1604859"/>
              <a:ext cx="4763" cy="4762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5 h 5"/>
                <a:gd name="T4" fmla="*/ 2 w 5"/>
                <a:gd name="T5" fmla="*/ 0 h 5"/>
                <a:gd name="T6" fmla="*/ 5 w 5"/>
                <a:gd name="T7" fmla="*/ 2 h 5"/>
                <a:gd name="T8" fmla="*/ 5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6885110" y="4212953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4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7296279" y="2830330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5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6" y="3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7685224" y="4228827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4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7126414" y="4241526"/>
              <a:ext cx="6351" cy="6350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5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6" y="3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4672095" y="2600157"/>
              <a:ext cx="4763" cy="4762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4" y="1"/>
                    <a:pt x="4" y="2"/>
                    <a:pt x="5" y="4"/>
                  </a:cubicBezTo>
                  <a:cubicBezTo>
                    <a:pt x="4" y="4"/>
                    <a:pt x="4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7120064" y="4247876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2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7732850" y="4254225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2 h 5"/>
                <a:gd name="T4" fmla="*/ 6 w 6"/>
                <a:gd name="T5" fmla="*/ 5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5" y="1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2452731" y="1600096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5" y="3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6826370" y="4260575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2 h 5"/>
                <a:gd name="T4" fmla="*/ 6 w 6"/>
                <a:gd name="T5" fmla="*/ 5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6" y="1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931147" y="4260575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5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6" y="3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7697924" y="4258987"/>
              <a:ext cx="4763" cy="6350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3"/>
                    <a:pt x="5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2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Freeform 457"/>
            <p:cNvSpPr>
              <a:spLocks/>
            </p:cNvSpPr>
            <p:nvPr/>
          </p:nvSpPr>
          <p:spPr bwMode="auto">
            <a:xfrm>
              <a:off x="7739200" y="4258987"/>
              <a:ext cx="4763" cy="6350"/>
            </a:xfrm>
            <a:custGeom>
              <a:avLst/>
              <a:gdLst>
                <a:gd name="T0" fmla="*/ 5 w 5"/>
                <a:gd name="T1" fmla="*/ 4 h 7"/>
                <a:gd name="T2" fmla="*/ 0 w 5"/>
                <a:gd name="T3" fmla="*/ 3 h 7"/>
                <a:gd name="T4" fmla="*/ 2 w 5"/>
                <a:gd name="T5" fmla="*/ 0 h 7"/>
                <a:gd name="T6" fmla="*/ 5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3" y="7"/>
                    <a:pt x="2" y="6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1"/>
                    <a:pt x="4" y="3"/>
                    <a:pt x="5" y="4"/>
                  </a:cubicBezTo>
                  <a:cubicBezTo>
                    <a:pt x="4" y="4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Freeform 458"/>
            <p:cNvSpPr>
              <a:spLocks/>
            </p:cNvSpPr>
            <p:nvPr/>
          </p:nvSpPr>
          <p:spPr bwMode="auto">
            <a:xfrm>
              <a:off x="4124398" y="2635079"/>
              <a:ext cx="4763" cy="4762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4" y="4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Freeform 459"/>
            <p:cNvSpPr>
              <a:spLocks/>
            </p:cNvSpPr>
            <p:nvPr/>
          </p:nvSpPr>
          <p:spPr bwMode="auto">
            <a:xfrm>
              <a:off x="4994363" y="1587397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5" y="2"/>
                    <a:pt x="6" y="3"/>
                  </a:cubicBezTo>
                  <a:cubicBezTo>
                    <a:pt x="4" y="5"/>
                    <a:pt x="2" y="5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Freeform 460"/>
            <p:cNvSpPr>
              <a:spLocks/>
            </p:cNvSpPr>
            <p:nvPr/>
          </p:nvSpPr>
          <p:spPr bwMode="auto">
            <a:xfrm>
              <a:off x="2540045" y="1569937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3 h 5"/>
                <a:gd name="T4" fmla="*/ 6 w 6"/>
                <a:gd name="T5" fmla="*/ 3 h 5"/>
                <a:gd name="T6" fmla="*/ 6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4" y="5"/>
                    <a:pt x="2" y="5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5" y="3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Freeform 461"/>
            <p:cNvSpPr>
              <a:spLocks/>
            </p:cNvSpPr>
            <p:nvPr/>
          </p:nvSpPr>
          <p:spPr bwMode="auto">
            <a:xfrm>
              <a:off x="6926385" y="4265337"/>
              <a:ext cx="4763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Freeform 462"/>
            <p:cNvSpPr>
              <a:spLocks/>
            </p:cNvSpPr>
            <p:nvPr/>
          </p:nvSpPr>
          <p:spPr bwMode="auto">
            <a:xfrm>
              <a:off x="2982965" y="2841441"/>
              <a:ext cx="4763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5" y="1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705147" y="1563587"/>
              <a:ext cx="6351" cy="6350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6 h 6"/>
                <a:gd name="T4" fmla="*/ 0 w 6"/>
                <a:gd name="T5" fmla="*/ 3 h 6"/>
                <a:gd name="T6" fmla="*/ 4 w 6"/>
                <a:gd name="T7" fmla="*/ 0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7767775" y="4278036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Freeform 466"/>
            <p:cNvSpPr>
              <a:spLocks/>
            </p:cNvSpPr>
            <p:nvPr/>
          </p:nvSpPr>
          <p:spPr bwMode="auto">
            <a:xfrm>
              <a:off x="4919749" y="1552474"/>
              <a:ext cx="4763" cy="6350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Freeform 468"/>
            <p:cNvSpPr>
              <a:spLocks/>
            </p:cNvSpPr>
            <p:nvPr/>
          </p:nvSpPr>
          <p:spPr bwMode="auto">
            <a:xfrm>
              <a:off x="2982965" y="2487452"/>
              <a:ext cx="4763" cy="6350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3 h 6"/>
                <a:gd name="T8" fmla="*/ 0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5" y="3"/>
                    <a:pt x="5" y="5"/>
                    <a:pt x="2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4"/>
                    <a:pt x="0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Freeform 469"/>
            <p:cNvSpPr>
              <a:spLocks/>
            </p:cNvSpPr>
            <p:nvPr/>
          </p:nvSpPr>
          <p:spPr bwMode="auto">
            <a:xfrm>
              <a:off x="7755075" y="4293910"/>
              <a:ext cx="6351" cy="6350"/>
            </a:xfrm>
            <a:custGeom>
              <a:avLst/>
              <a:gdLst>
                <a:gd name="T0" fmla="*/ 6 w 6"/>
                <a:gd name="T1" fmla="*/ 4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4 h 6"/>
                <a:gd name="T8" fmla="*/ 6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4" y="6"/>
                    <a:pt x="3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4"/>
                    <a:pt x="5" y="2"/>
                    <a:pt x="6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Freeform 470"/>
            <p:cNvSpPr>
              <a:spLocks/>
            </p:cNvSpPr>
            <p:nvPr/>
          </p:nvSpPr>
          <p:spPr bwMode="auto">
            <a:xfrm>
              <a:off x="4619706" y="2552535"/>
              <a:ext cx="4763" cy="6350"/>
            </a:xfrm>
            <a:custGeom>
              <a:avLst/>
              <a:gdLst>
                <a:gd name="T0" fmla="*/ 0 w 5"/>
                <a:gd name="T1" fmla="*/ 2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2 h 6"/>
                <a:gd name="T8" fmla="*/ 0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5" y="3"/>
                    <a:pt x="5" y="5"/>
                    <a:pt x="2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Freeform 471"/>
            <p:cNvSpPr>
              <a:spLocks/>
            </p:cNvSpPr>
            <p:nvPr/>
          </p:nvSpPr>
          <p:spPr bwMode="auto">
            <a:xfrm>
              <a:off x="7780475" y="4312960"/>
              <a:ext cx="4763" cy="4762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7785237" y="4317721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7132764" y="4330420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Freeform 475"/>
            <p:cNvSpPr>
              <a:spLocks/>
            </p:cNvSpPr>
            <p:nvPr/>
          </p:nvSpPr>
          <p:spPr bwMode="auto">
            <a:xfrm>
              <a:off x="1681192" y="2476340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2 h 5"/>
                <a:gd name="T4" fmla="*/ 6 w 6"/>
                <a:gd name="T5" fmla="*/ 5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6" y="1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Freeform 476"/>
            <p:cNvSpPr>
              <a:spLocks/>
            </p:cNvSpPr>
            <p:nvPr/>
          </p:nvSpPr>
          <p:spPr bwMode="auto">
            <a:xfrm>
              <a:off x="6313599" y="1528665"/>
              <a:ext cx="6351" cy="6350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2 h 6"/>
                <a:gd name="T4" fmla="*/ 6 w 6"/>
                <a:gd name="T5" fmla="*/ 6 h 6"/>
                <a:gd name="T6" fmla="*/ 3 w 6"/>
                <a:gd name="T7" fmla="*/ 6 h 6"/>
                <a:gd name="T8" fmla="*/ 3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4" y="0"/>
                    <a:pt x="6" y="1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Freeform 477"/>
            <p:cNvSpPr>
              <a:spLocks/>
            </p:cNvSpPr>
            <p:nvPr/>
          </p:nvSpPr>
          <p:spPr bwMode="auto">
            <a:xfrm>
              <a:off x="7278817" y="2846204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1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Freeform 478"/>
            <p:cNvSpPr>
              <a:spLocks/>
            </p:cNvSpPr>
            <p:nvPr/>
          </p:nvSpPr>
          <p:spPr bwMode="auto">
            <a:xfrm>
              <a:off x="7226428" y="4395504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4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Freeform 479"/>
            <p:cNvSpPr>
              <a:spLocks/>
            </p:cNvSpPr>
            <p:nvPr/>
          </p:nvSpPr>
          <p:spPr bwMode="auto">
            <a:xfrm>
              <a:off x="4006921" y="1528665"/>
              <a:ext cx="4763" cy="6350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2"/>
                    <a:pt x="5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Freeform 480"/>
            <p:cNvSpPr>
              <a:spLocks/>
            </p:cNvSpPr>
            <p:nvPr/>
          </p:nvSpPr>
          <p:spPr bwMode="auto">
            <a:xfrm>
              <a:off x="7891603" y="4454238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1"/>
                    <a:pt x="5" y="2"/>
                    <a:pt x="6" y="2"/>
                  </a:cubicBezTo>
                  <a:cubicBezTo>
                    <a:pt x="3" y="5"/>
                    <a:pt x="1" y="5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5013413" y="1522315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3648139" y="1487391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1"/>
                    <a:pt x="5" y="2"/>
                    <a:pt x="6" y="2"/>
                  </a:cubicBezTo>
                  <a:cubicBezTo>
                    <a:pt x="3" y="5"/>
                    <a:pt x="1" y="5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4152973" y="2870014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3" y="5"/>
                    <a:pt x="2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Freeform 484"/>
            <p:cNvSpPr>
              <a:spLocks/>
            </p:cNvSpPr>
            <p:nvPr/>
          </p:nvSpPr>
          <p:spPr bwMode="auto">
            <a:xfrm>
              <a:off x="5448396" y="4536782"/>
              <a:ext cx="4763" cy="4762"/>
            </a:xfrm>
            <a:custGeom>
              <a:avLst/>
              <a:gdLst>
                <a:gd name="T0" fmla="*/ 0 w 5"/>
                <a:gd name="T1" fmla="*/ 2 h 6"/>
                <a:gd name="T2" fmla="*/ 3 w 5"/>
                <a:gd name="T3" fmla="*/ 0 h 6"/>
                <a:gd name="T4" fmla="*/ 3 w 5"/>
                <a:gd name="T5" fmla="*/ 6 h 6"/>
                <a:gd name="T6" fmla="*/ 0 w 5"/>
                <a:gd name="T7" fmla="*/ 2 h 6"/>
                <a:gd name="T8" fmla="*/ 0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2"/>
                    <a:pt x="5" y="4"/>
                    <a:pt x="3" y="6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Freeform 485"/>
            <p:cNvSpPr>
              <a:spLocks/>
            </p:cNvSpPr>
            <p:nvPr/>
          </p:nvSpPr>
          <p:spPr bwMode="auto">
            <a:xfrm>
              <a:off x="7261353" y="2871603"/>
              <a:ext cx="6351" cy="4762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0 w 7"/>
                <a:gd name="T5" fmla="*/ 3 h 5"/>
                <a:gd name="T6" fmla="*/ 4 w 7"/>
                <a:gd name="T7" fmla="*/ 0 h 5"/>
                <a:gd name="T8" fmla="*/ 4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6" y="3"/>
                    <a:pt x="3" y="5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Freeform 486"/>
            <p:cNvSpPr>
              <a:spLocks/>
            </p:cNvSpPr>
            <p:nvPr/>
          </p:nvSpPr>
          <p:spPr bwMode="auto">
            <a:xfrm>
              <a:off x="7820163" y="4571705"/>
              <a:ext cx="6351" cy="6350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Freeform 487"/>
            <p:cNvSpPr>
              <a:spLocks/>
            </p:cNvSpPr>
            <p:nvPr/>
          </p:nvSpPr>
          <p:spPr bwMode="auto">
            <a:xfrm>
              <a:off x="7874139" y="4578054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0 w 6"/>
                <a:gd name="T3" fmla="*/ 2 h 5"/>
                <a:gd name="T4" fmla="*/ 6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3" y="5"/>
                    <a:pt x="1" y="5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4" y="3"/>
                    <a:pt x="5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Freeform 488"/>
            <p:cNvSpPr>
              <a:spLocks/>
            </p:cNvSpPr>
            <p:nvPr/>
          </p:nvSpPr>
          <p:spPr bwMode="auto">
            <a:xfrm>
              <a:off x="6691431" y="4684410"/>
              <a:ext cx="4763" cy="4762"/>
            </a:xfrm>
            <a:custGeom>
              <a:avLst/>
              <a:gdLst>
                <a:gd name="T0" fmla="*/ 2 w 5"/>
                <a:gd name="T1" fmla="*/ 0 h 5"/>
                <a:gd name="T2" fmla="*/ 5 w 5"/>
                <a:gd name="T3" fmla="*/ 2 h 5"/>
                <a:gd name="T4" fmla="*/ 0 w 5"/>
                <a:gd name="T5" fmla="*/ 2 h 5"/>
                <a:gd name="T6" fmla="*/ 2 w 5"/>
                <a:gd name="T7" fmla="*/ 0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1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Freeform 489"/>
            <p:cNvSpPr>
              <a:spLocks/>
            </p:cNvSpPr>
            <p:nvPr/>
          </p:nvSpPr>
          <p:spPr bwMode="auto">
            <a:xfrm>
              <a:off x="5061039" y="1463580"/>
              <a:ext cx="4763" cy="6350"/>
            </a:xfrm>
            <a:custGeom>
              <a:avLst/>
              <a:gdLst>
                <a:gd name="T0" fmla="*/ 0 w 4"/>
                <a:gd name="T1" fmla="*/ 4 h 6"/>
                <a:gd name="T2" fmla="*/ 2 w 4"/>
                <a:gd name="T3" fmla="*/ 0 h 6"/>
                <a:gd name="T4" fmla="*/ 2 w 4"/>
                <a:gd name="T5" fmla="*/ 6 h 6"/>
                <a:gd name="T6" fmla="*/ 0 w 4"/>
                <a:gd name="T7" fmla="*/ 4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1" y="2"/>
                    <a:pt x="2" y="0"/>
                  </a:cubicBezTo>
                  <a:cubicBezTo>
                    <a:pt x="4" y="2"/>
                    <a:pt x="4" y="4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7921765" y="4989190"/>
              <a:ext cx="4763" cy="6350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3"/>
                    <a:pt x="5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7255003" y="2876364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3570350" y="1458818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5" y="2"/>
                    <a:pt x="6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Freeform 493"/>
            <p:cNvSpPr>
              <a:spLocks/>
            </p:cNvSpPr>
            <p:nvPr/>
          </p:nvSpPr>
          <p:spPr bwMode="auto">
            <a:xfrm>
              <a:off x="3641789" y="1446119"/>
              <a:ext cx="4763" cy="4762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3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Freeform 494"/>
            <p:cNvSpPr>
              <a:spLocks/>
            </p:cNvSpPr>
            <p:nvPr/>
          </p:nvSpPr>
          <p:spPr bwMode="auto">
            <a:xfrm>
              <a:off x="920765" y="2469991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4" y="4"/>
                    <a:pt x="3" y="5"/>
                  </a:cubicBezTo>
                  <a:cubicBezTo>
                    <a:pt x="0" y="1"/>
                    <a:pt x="2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Freeform 495"/>
            <p:cNvSpPr>
              <a:spLocks/>
            </p:cNvSpPr>
            <p:nvPr/>
          </p:nvSpPr>
          <p:spPr bwMode="auto">
            <a:xfrm>
              <a:off x="7343905" y="5130468"/>
              <a:ext cx="4763" cy="4762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3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Freeform 496"/>
            <p:cNvSpPr>
              <a:spLocks/>
            </p:cNvSpPr>
            <p:nvPr/>
          </p:nvSpPr>
          <p:spPr bwMode="auto">
            <a:xfrm>
              <a:off x="957279" y="2465228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4" y="4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Freeform 497"/>
            <p:cNvSpPr>
              <a:spLocks/>
            </p:cNvSpPr>
            <p:nvPr/>
          </p:nvSpPr>
          <p:spPr bwMode="auto">
            <a:xfrm>
              <a:off x="3759266" y="1387386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4" y="1"/>
                    <a:pt x="5" y="2"/>
                    <a:pt x="5" y="4"/>
                  </a:cubicBezTo>
                  <a:cubicBezTo>
                    <a:pt x="4" y="4"/>
                    <a:pt x="5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976615" y="2941448"/>
              <a:ext cx="6351" cy="4762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2 h 6"/>
                <a:gd name="T4" fmla="*/ 6 w 6"/>
                <a:gd name="T5" fmla="*/ 6 h 6"/>
                <a:gd name="T6" fmla="*/ 3 w 6"/>
                <a:gd name="T7" fmla="*/ 6 h 6"/>
                <a:gd name="T8" fmla="*/ 3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4" y="0"/>
                    <a:pt x="5" y="1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3465573" y="1369924"/>
              <a:ext cx="4763" cy="6350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4135510" y="2700163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3"/>
                    <a:pt x="6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3" name="Freeform 502"/>
            <p:cNvSpPr>
              <a:spLocks/>
            </p:cNvSpPr>
            <p:nvPr/>
          </p:nvSpPr>
          <p:spPr bwMode="auto">
            <a:xfrm>
              <a:off x="2782936" y="5354292"/>
              <a:ext cx="4763" cy="4762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2 w 6"/>
                <a:gd name="T7" fmla="*/ 5 h 5"/>
                <a:gd name="T8" fmla="*/ 2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1" y="4"/>
                    <a:pt x="3" y="4"/>
                    <a:pt x="2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4" name="Freeform 503"/>
            <p:cNvSpPr>
              <a:spLocks/>
            </p:cNvSpPr>
            <p:nvPr/>
          </p:nvSpPr>
          <p:spPr bwMode="auto">
            <a:xfrm>
              <a:off x="3070278" y="5360642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3 h 5"/>
                <a:gd name="T8" fmla="*/ 6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4"/>
                    <a:pt x="4" y="5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Freeform 504"/>
            <p:cNvSpPr>
              <a:spLocks/>
            </p:cNvSpPr>
            <p:nvPr/>
          </p:nvSpPr>
          <p:spPr bwMode="auto">
            <a:xfrm>
              <a:off x="2787699" y="5371753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0"/>
                    <a:pt x="3" y="0"/>
                    <a:pt x="6" y="3"/>
                  </a:cubicBezTo>
                  <a:cubicBezTo>
                    <a:pt x="5" y="4"/>
                    <a:pt x="4" y="4"/>
                    <a:pt x="3" y="5"/>
                  </a:cubicBezTo>
                  <a:cubicBezTo>
                    <a:pt x="2" y="4"/>
                    <a:pt x="4" y="4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Freeform 505"/>
            <p:cNvSpPr>
              <a:spLocks/>
            </p:cNvSpPr>
            <p:nvPr/>
          </p:nvSpPr>
          <p:spPr bwMode="auto">
            <a:xfrm>
              <a:off x="4224412" y="2552535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5"/>
                    <a:pt x="2" y="6"/>
                  </a:cubicBezTo>
                  <a:cubicBezTo>
                    <a:pt x="0" y="5"/>
                    <a:pt x="0" y="3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Freeform 506"/>
            <p:cNvSpPr>
              <a:spLocks/>
            </p:cNvSpPr>
            <p:nvPr/>
          </p:nvSpPr>
          <p:spPr bwMode="auto">
            <a:xfrm>
              <a:off x="6950198" y="2539836"/>
              <a:ext cx="4763" cy="6350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3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3"/>
                  </a:cubicBezTo>
                  <a:cubicBezTo>
                    <a:pt x="3" y="0"/>
                    <a:pt x="5" y="2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Freeform 507"/>
            <p:cNvSpPr>
              <a:spLocks/>
            </p:cNvSpPr>
            <p:nvPr/>
          </p:nvSpPr>
          <p:spPr bwMode="auto">
            <a:xfrm>
              <a:off x="7520120" y="2404909"/>
              <a:ext cx="6351" cy="6350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3 h 6"/>
                <a:gd name="T4" fmla="*/ 2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6926385" y="2511264"/>
              <a:ext cx="4763" cy="4763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2 h 4"/>
                <a:gd name="T4" fmla="*/ 6 w 6"/>
                <a:gd name="T5" fmla="*/ 2 h 4"/>
                <a:gd name="T6" fmla="*/ 4 w 6"/>
                <a:gd name="T7" fmla="*/ 4 h 4"/>
                <a:gd name="T8" fmla="*/ 4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3" y="4"/>
                    <a:pt x="5" y="4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785826" y="2493802"/>
              <a:ext cx="4763" cy="4763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4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4530804" y="2722387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3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Freeform 511"/>
            <p:cNvSpPr>
              <a:spLocks/>
            </p:cNvSpPr>
            <p:nvPr/>
          </p:nvSpPr>
          <p:spPr bwMode="auto">
            <a:xfrm>
              <a:off x="7585209" y="5565415"/>
              <a:ext cx="6351" cy="6350"/>
            </a:xfrm>
            <a:custGeom>
              <a:avLst/>
              <a:gdLst>
                <a:gd name="T0" fmla="*/ 5 w 5"/>
                <a:gd name="T1" fmla="*/ 4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3" y="5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4"/>
                    <a:pt x="4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Freeform 512"/>
            <p:cNvSpPr>
              <a:spLocks/>
            </p:cNvSpPr>
            <p:nvPr/>
          </p:nvSpPr>
          <p:spPr bwMode="auto">
            <a:xfrm>
              <a:off x="4972050" y="2994025"/>
              <a:ext cx="17463" cy="6350"/>
            </a:xfrm>
            <a:custGeom>
              <a:avLst/>
              <a:gdLst>
                <a:gd name="T0" fmla="*/ 0 w 18"/>
                <a:gd name="T1" fmla="*/ 1 h 6"/>
                <a:gd name="T2" fmla="*/ 18 w 18"/>
                <a:gd name="T3" fmla="*/ 0 h 6"/>
                <a:gd name="T4" fmla="*/ 18 w 18"/>
                <a:gd name="T5" fmla="*/ 4 h 6"/>
                <a:gd name="T6" fmla="*/ 0 w 18"/>
                <a:gd name="T7" fmla="*/ 6 h 6"/>
                <a:gd name="T8" fmla="*/ 0 w 18"/>
                <a:gd name="T9" fmla="*/ 1 h 6"/>
                <a:gd name="T10" fmla="*/ 0 w 1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0" y="1"/>
                  </a:moveTo>
                  <a:cubicBezTo>
                    <a:pt x="6" y="0"/>
                    <a:pt x="12" y="0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2" y="5"/>
                    <a:pt x="6" y="5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6" y="0"/>
                    <a:pt x="0" y="3"/>
                    <a:pt x="0" y="1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56" name="Rectangle 11"/>
          <p:cNvSpPr>
            <a:spLocks noChangeArrowheads="1"/>
          </p:cNvSpPr>
          <p:nvPr/>
        </p:nvSpPr>
        <p:spPr bwMode="auto">
          <a:xfrm>
            <a:off x="9800657" y="3832725"/>
            <a:ext cx="167090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egoe UI" panose="020B0502040204020203" pitchFamily="34" charset="0"/>
              </a:rPr>
              <a:t>MANILA,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505050"/>
                </a:solidFill>
                <a:effectLst/>
                <a:uLnTx/>
                <a:uFillTx/>
                <a:latin typeface="+mj-lt"/>
              </a:rPr>
              <a:t>The Philippines </a:t>
            </a:r>
            <a:endParaRPr kumimoji="0" lang="en-US" altLang="en-US" sz="32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1067" name="Rectangle 11"/>
          <p:cNvSpPr>
            <a:spLocks noChangeArrowheads="1"/>
          </p:cNvSpPr>
          <p:nvPr/>
        </p:nvSpPr>
        <p:spPr bwMode="auto">
          <a:xfrm>
            <a:off x="7846646" y="2968965"/>
            <a:ext cx="1881331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Segoe UI" panose="020B0502040204020203" pitchFamily="34" charset="0"/>
              </a:rPr>
              <a:t>BANGALORE, 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505050"/>
                </a:solidFill>
                <a:effectLst/>
                <a:uLnTx/>
                <a:uFillTx/>
                <a:latin typeface="+mj-lt"/>
              </a:rPr>
              <a:t>India</a:t>
            </a:r>
          </a:p>
        </p:txBody>
      </p:sp>
      <p:sp>
        <p:nvSpPr>
          <p:cNvPr id="1068" name="Rectangle 11"/>
          <p:cNvSpPr>
            <a:spLocks noChangeArrowheads="1"/>
          </p:cNvSpPr>
          <p:nvPr/>
        </p:nvSpPr>
        <p:spPr bwMode="auto">
          <a:xfrm>
            <a:off x="877939" y="2936108"/>
            <a:ext cx="2261595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egoe UI" panose="020B0502040204020203" pitchFamily="34" charset="0"/>
              </a:rPr>
              <a:t>WASHINGTON </a:t>
            </a:r>
            <a:r>
              <a:rPr kumimoji="0" lang="en-US" alt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lt"/>
              </a:rPr>
              <a:t>DC</a:t>
            </a:r>
            <a:r>
              <a:rPr kumimoji="0" lang="en-US" alt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</a:rPr>
              <a:t>, </a:t>
            </a:r>
            <a:r>
              <a:rPr kumimoji="0" lang="en-US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505050"/>
                </a:solidFill>
                <a:effectLst/>
                <a:uLnTx/>
                <a:uFillTx/>
                <a:latin typeface="+mj-lt"/>
              </a:rPr>
              <a:t>US</a:t>
            </a:r>
          </a:p>
        </p:txBody>
      </p:sp>
      <p:sp>
        <p:nvSpPr>
          <p:cNvPr id="1069" name="Rectangle 11"/>
          <p:cNvSpPr>
            <a:spLocks noChangeArrowheads="1"/>
          </p:cNvSpPr>
          <p:nvPr/>
        </p:nvSpPr>
        <p:spPr bwMode="auto">
          <a:xfrm>
            <a:off x="5696682" y="3429497"/>
            <a:ext cx="1550679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Segoe UI" panose="020B0502040204020203" pitchFamily="34" charset="0"/>
              </a:rPr>
              <a:t>FRANKFURT,  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505050"/>
                </a:solidFill>
                <a:effectLst/>
                <a:uLnTx/>
                <a:uFillTx/>
                <a:latin typeface="+mj-lt"/>
              </a:rPr>
              <a:t>Germany</a:t>
            </a:r>
          </a:p>
        </p:txBody>
      </p:sp>
      <p:grpSp>
        <p:nvGrpSpPr>
          <p:cNvPr id="1070" name="Group 41"/>
          <p:cNvGrpSpPr>
            <a:grpSpLocks noChangeAspect="1"/>
          </p:cNvGrpSpPr>
          <p:nvPr/>
        </p:nvGrpSpPr>
        <p:grpSpPr bwMode="auto">
          <a:xfrm>
            <a:off x="9245994" y="3837020"/>
            <a:ext cx="334686" cy="498238"/>
            <a:chOff x="3761" y="1975"/>
            <a:chExt cx="309" cy="460"/>
          </a:xfrm>
          <a:solidFill>
            <a:schemeClr val="accent1"/>
          </a:solidFill>
        </p:grpSpPr>
        <p:sp>
          <p:nvSpPr>
            <p:cNvPr id="1071" name="Freeform 42"/>
            <p:cNvSpPr>
              <a:spLocks noEditPoints="1"/>
            </p:cNvSpPr>
            <p:nvPr/>
          </p:nvSpPr>
          <p:spPr bwMode="auto">
            <a:xfrm>
              <a:off x="3761" y="1975"/>
              <a:ext cx="309" cy="460"/>
            </a:xfrm>
            <a:custGeom>
              <a:avLst/>
              <a:gdLst>
                <a:gd name="T0" fmla="*/ 128 w 128"/>
                <a:gd name="T1" fmla="*/ 64 h 192"/>
                <a:gd name="T2" fmla="*/ 64 w 128"/>
                <a:gd name="T3" fmla="*/ 0 h 192"/>
                <a:gd name="T4" fmla="*/ 0 w 128"/>
                <a:gd name="T5" fmla="*/ 64 h 192"/>
                <a:gd name="T6" fmla="*/ 9 w 128"/>
                <a:gd name="T7" fmla="*/ 96 h 192"/>
                <a:gd name="T8" fmla="*/ 9 w 128"/>
                <a:gd name="T9" fmla="*/ 96 h 192"/>
                <a:gd name="T10" fmla="*/ 64 w 128"/>
                <a:gd name="T11" fmla="*/ 192 h 192"/>
                <a:gd name="T12" fmla="*/ 119 w 128"/>
                <a:gd name="T13" fmla="*/ 96 h 192"/>
                <a:gd name="T14" fmla="*/ 119 w 128"/>
                <a:gd name="T15" fmla="*/ 96 h 192"/>
                <a:gd name="T16" fmla="*/ 128 w 128"/>
                <a:gd name="T17" fmla="*/ 64 h 192"/>
                <a:gd name="T18" fmla="*/ 64 w 128"/>
                <a:gd name="T19" fmla="*/ 105 h 192"/>
                <a:gd name="T20" fmla="*/ 23 w 128"/>
                <a:gd name="T21" fmla="*/ 64 h 192"/>
                <a:gd name="T22" fmla="*/ 64 w 128"/>
                <a:gd name="T23" fmla="*/ 23 h 192"/>
                <a:gd name="T24" fmla="*/ 105 w 128"/>
                <a:gd name="T25" fmla="*/ 64 h 192"/>
                <a:gd name="T26" fmla="*/ 64 w 128"/>
                <a:gd name="T27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92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6"/>
                    <a:pt x="3" y="8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25" y="87"/>
                    <a:pt x="128" y="76"/>
                    <a:pt x="128" y="64"/>
                  </a:cubicBezTo>
                  <a:close/>
                  <a:moveTo>
                    <a:pt x="64" y="105"/>
                  </a:moveTo>
                  <a:cubicBezTo>
                    <a:pt x="41" y="105"/>
                    <a:pt x="23" y="87"/>
                    <a:pt x="23" y="64"/>
                  </a:cubicBezTo>
                  <a:cubicBezTo>
                    <a:pt x="23" y="41"/>
                    <a:pt x="41" y="23"/>
                    <a:pt x="64" y="23"/>
                  </a:cubicBezTo>
                  <a:cubicBezTo>
                    <a:pt x="87" y="23"/>
                    <a:pt x="105" y="41"/>
                    <a:pt x="105" y="64"/>
                  </a:cubicBezTo>
                  <a:cubicBezTo>
                    <a:pt x="105" y="87"/>
                    <a:pt x="87" y="105"/>
                    <a:pt x="64" y="1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Oval 43"/>
            <p:cNvSpPr>
              <a:spLocks noChangeArrowheads="1"/>
            </p:cNvSpPr>
            <p:nvPr/>
          </p:nvSpPr>
          <p:spPr bwMode="auto">
            <a:xfrm>
              <a:off x="3838" y="2052"/>
              <a:ext cx="155" cy="153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41"/>
          <p:cNvGrpSpPr>
            <a:grpSpLocks noChangeAspect="1"/>
          </p:cNvGrpSpPr>
          <p:nvPr/>
        </p:nvGrpSpPr>
        <p:grpSpPr bwMode="auto">
          <a:xfrm>
            <a:off x="7984358" y="3789160"/>
            <a:ext cx="334686" cy="498238"/>
            <a:chOff x="3761" y="1975"/>
            <a:chExt cx="309" cy="460"/>
          </a:xfrm>
          <a:solidFill>
            <a:schemeClr val="accent1"/>
          </a:solidFill>
        </p:grpSpPr>
        <p:sp>
          <p:nvSpPr>
            <p:cNvPr id="1074" name="Freeform 42"/>
            <p:cNvSpPr>
              <a:spLocks noEditPoints="1"/>
            </p:cNvSpPr>
            <p:nvPr/>
          </p:nvSpPr>
          <p:spPr bwMode="auto">
            <a:xfrm>
              <a:off x="3761" y="1975"/>
              <a:ext cx="309" cy="460"/>
            </a:xfrm>
            <a:custGeom>
              <a:avLst/>
              <a:gdLst>
                <a:gd name="T0" fmla="*/ 128 w 128"/>
                <a:gd name="T1" fmla="*/ 64 h 192"/>
                <a:gd name="T2" fmla="*/ 64 w 128"/>
                <a:gd name="T3" fmla="*/ 0 h 192"/>
                <a:gd name="T4" fmla="*/ 0 w 128"/>
                <a:gd name="T5" fmla="*/ 64 h 192"/>
                <a:gd name="T6" fmla="*/ 9 w 128"/>
                <a:gd name="T7" fmla="*/ 96 h 192"/>
                <a:gd name="T8" fmla="*/ 9 w 128"/>
                <a:gd name="T9" fmla="*/ 96 h 192"/>
                <a:gd name="T10" fmla="*/ 64 w 128"/>
                <a:gd name="T11" fmla="*/ 192 h 192"/>
                <a:gd name="T12" fmla="*/ 119 w 128"/>
                <a:gd name="T13" fmla="*/ 96 h 192"/>
                <a:gd name="T14" fmla="*/ 119 w 128"/>
                <a:gd name="T15" fmla="*/ 96 h 192"/>
                <a:gd name="T16" fmla="*/ 128 w 128"/>
                <a:gd name="T17" fmla="*/ 64 h 192"/>
                <a:gd name="T18" fmla="*/ 64 w 128"/>
                <a:gd name="T19" fmla="*/ 105 h 192"/>
                <a:gd name="T20" fmla="*/ 23 w 128"/>
                <a:gd name="T21" fmla="*/ 64 h 192"/>
                <a:gd name="T22" fmla="*/ 64 w 128"/>
                <a:gd name="T23" fmla="*/ 23 h 192"/>
                <a:gd name="T24" fmla="*/ 105 w 128"/>
                <a:gd name="T25" fmla="*/ 64 h 192"/>
                <a:gd name="T26" fmla="*/ 64 w 128"/>
                <a:gd name="T27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92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6"/>
                    <a:pt x="3" y="8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25" y="87"/>
                    <a:pt x="128" y="76"/>
                    <a:pt x="128" y="64"/>
                  </a:cubicBezTo>
                  <a:close/>
                  <a:moveTo>
                    <a:pt x="64" y="105"/>
                  </a:moveTo>
                  <a:cubicBezTo>
                    <a:pt x="41" y="105"/>
                    <a:pt x="23" y="87"/>
                    <a:pt x="23" y="64"/>
                  </a:cubicBezTo>
                  <a:cubicBezTo>
                    <a:pt x="23" y="41"/>
                    <a:pt x="41" y="23"/>
                    <a:pt x="64" y="23"/>
                  </a:cubicBezTo>
                  <a:cubicBezTo>
                    <a:pt x="87" y="23"/>
                    <a:pt x="105" y="41"/>
                    <a:pt x="105" y="64"/>
                  </a:cubicBezTo>
                  <a:cubicBezTo>
                    <a:pt x="105" y="87"/>
                    <a:pt x="87" y="105"/>
                    <a:pt x="64" y="10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Oval 43"/>
            <p:cNvSpPr>
              <a:spLocks noChangeArrowheads="1"/>
            </p:cNvSpPr>
            <p:nvPr/>
          </p:nvSpPr>
          <p:spPr bwMode="auto">
            <a:xfrm>
              <a:off x="3838" y="2052"/>
              <a:ext cx="155" cy="153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41"/>
          <p:cNvGrpSpPr>
            <a:grpSpLocks noChangeAspect="1"/>
          </p:cNvGrpSpPr>
          <p:nvPr/>
        </p:nvGrpSpPr>
        <p:grpSpPr bwMode="auto">
          <a:xfrm>
            <a:off x="5699321" y="2744972"/>
            <a:ext cx="334686" cy="498238"/>
            <a:chOff x="3761" y="1975"/>
            <a:chExt cx="309" cy="460"/>
          </a:xfrm>
          <a:solidFill>
            <a:schemeClr val="accent1"/>
          </a:solidFill>
        </p:grpSpPr>
        <p:sp>
          <p:nvSpPr>
            <p:cNvPr id="1077" name="Freeform 42"/>
            <p:cNvSpPr>
              <a:spLocks noEditPoints="1"/>
            </p:cNvSpPr>
            <p:nvPr/>
          </p:nvSpPr>
          <p:spPr bwMode="auto">
            <a:xfrm>
              <a:off x="3761" y="1975"/>
              <a:ext cx="309" cy="460"/>
            </a:xfrm>
            <a:custGeom>
              <a:avLst/>
              <a:gdLst>
                <a:gd name="T0" fmla="*/ 128 w 128"/>
                <a:gd name="T1" fmla="*/ 64 h 192"/>
                <a:gd name="T2" fmla="*/ 64 w 128"/>
                <a:gd name="T3" fmla="*/ 0 h 192"/>
                <a:gd name="T4" fmla="*/ 0 w 128"/>
                <a:gd name="T5" fmla="*/ 64 h 192"/>
                <a:gd name="T6" fmla="*/ 9 w 128"/>
                <a:gd name="T7" fmla="*/ 96 h 192"/>
                <a:gd name="T8" fmla="*/ 9 w 128"/>
                <a:gd name="T9" fmla="*/ 96 h 192"/>
                <a:gd name="T10" fmla="*/ 64 w 128"/>
                <a:gd name="T11" fmla="*/ 192 h 192"/>
                <a:gd name="T12" fmla="*/ 119 w 128"/>
                <a:gd name="T13" fmla="*/ 96 h 192"/>
                <a:gd name="T14" fmla="*/ 119 w 128"/>
                <a:gd name="T15" fmla="*/ 96 h 192"/>
                <a:gd name="T16" fmla="*/ 128 w 128"/>
                <a:gd name="T17" fmla="*/ 64 h 192"/>
                <a:gd name="T18" fmla="*/ 64 w 128"/>
                <a:gd name="T19" fmla="*/ 105 h 192"/>
                <a:gd name="T20" fmla="*/ 23 w 128"/>
                <a:gd name="T21" fmla="*/ 64 h 192"/>
                <a:gd name="T22" fmla="*/ 64 w 128"/>
                <a:gd name="T23" fmla="*/ 23 h 192"/>
                <a:gd name="T24" fmla="*/ 105 w 128"/>
                <a:gd name="T25" fmla="*/ 64 h 192"/>
                <a:gd name="T26" fmla="*/ 64 w 128"/>
                <a:gd name="T27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92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6"/>
                    <a:pt x="3" y="8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25" y="87"/>
                    <a:pt x="128" y="76"/>
                    <a:pt x="128" y="64"/>
                  </a:cubicBezTo>
                  <a:close/>
                  <a:moveTo>
                    <a:pt x="64" y="105"/>
                  </a:moveTo>
                  <a:cubicBezTo>
                    <a:pt x="41" y="105"/>
                    <a:pt x="23" y="87"/>
                    <a:pt x="23" y="64"/>
                  </a:cubicBezTo>
                  <a:cubicBezTo>
                    <a:pt x="23" y="41"/>
                    <a:pt x="41" y="23"/>
                    <a:pt x="64" y="23"/>
                  </a:cubicBezTo>
                  <a:cubicBezTo>
                    <a:pt x="87" y="23"/>
                    <a:pt x="105" y="41"/>
                    <a:pt x="105" y="64"/>
                  </a:cubicBezTo>
                  <a:cubicBezTo>
                    <a:pt x="105" y="87"/>
                    <a:pt x="87" y="105"/>
                    <a:pt x="6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Oval 43"/>
            <p:cNvSpPr>
              <a:spLocks noChangeArrowheads="1"/>
            </p:cNvSpPr>
            <p:nvPr/>
          </p:nvSpPr>
          <p:spPr bwMode="auto">
            <a:xfrm>
              <a:off x="3838" y="2052"/>
              <a:ext cx="155" cy="1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41"/>
          <p:cNvGrpSpPr>
            <a:grpSpLocks noChangeAspect="1"/>
          </p:cNvGrpSpPr>
          <p:nvPr/>
        </p:nvGrpSpPr>
        <p:grpSpPr bwMode="auto">
          <a:xfrm>
            <a:off x="3311728" y="2927138"/>
            <a:ext cx="334686" cy="498238"/>
            <a:chOff x="3761" y="1975"/>
            <a:chExt cx="309" cy="460"/>
          </a:xfrm>
          <a:solidFill>
            <a:schemeClr val="accent1"/>
          </a:solidFill>
        </p:grpSpPr>
        <p:sp>
          <p:nvSpPr>
            <p:cNvPr id="1080" name="Freeform 42"/>
            <p:cNvSpPr>
              <a:spLocks noEditPoints="1"/>
            </p:cNvSpPr>
            <p:nvPr/>
          </p:nvSpPr>
          <p:spPr bwMode="auto">
            <a:xfrm>
              <a:off x="3761" y="1975"/>
              <a:ext cx="309" cy="460"/>
            </a:xfrm>
            <a:custGeom>
              <a:avLst/>
              <a:gdLst>
                <a:gd name="T0" fmla="*/ 128 w 128"/>
                <a:gd name="T1" fmla="*/ 64 h 192"/>
                <a:gd name="T2" fmla="*/ 64 w 128"/>
                <a:gd name="T3" fmla="*/ 0 h 192"/>
                <a:gd name="T4" fmla="*/ 0 w 128"/>
                <a:gd name="T5" fmla="*/ 64 h 192"/>
                <a:gd name="T6" fmla="*/ 9 w 128"/>
                <a:gd name="T7" fmla="*/ 96 h 192"/>
                <a:gd name="T8" fmla="*/ 9 w 128"/>
                <a:gd name="T9" fmla="*/ 96 h 192"/>
                <a:gd name="T10" fmla="*/ 64 w 128"/>
                <a:gd name="T11" fmla="*/ 192 h 192"/>
                <a:gd name="T12" fmla="*/ 119 w 128"/>
                <a:gd name="T13" fmla="*/ 96 h 192"/>
                <a:gd name="T14" fmla="*/ 119 w 128"/>
                <a:gd name="T15" fmla="*/ 96 h 192"/>
                <a:gd name="T16" fmla="*/ 128 w 128"/>
                <a:gd name="T17" fmla="*/ 64 h 192"/>
                <a:gd name="T18" fmla="*/ 64 w 128"/>
                <a:gd name="T19" fmla="*/ 105 h 192"/>
                <a:gd name="T20" fmla="*/ 23 w 128"/>
                <a:gd name="T21" fmla="*/ 64 h 192"/>
                <a:gd name="T22" fmla="*/ 64 w 128"/>
                <a:gd name="T23" fmla="*/ 23 h 192"/>
                <a:gd name="T24" fmla="*/ 105 w 128"/>
                <a:gd name="T25" fmla="*/ 64 h 192"/>
                <a:gd name="T26" fmla="*/ 64 w 128"/>
                <a:gd name="T27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92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6"/>
                    <a:pt x="3" y="8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25" y="87"/>
                    <a:pt x="128" y="76"/>
                    <a:pt x="128" y="64"/>
                  </a:cubicBezTo>
                  <a:close/>
                  <a:moveTo>
                    <a:pt x="64" y="105"/>
                  </a:moveTo>
                  <a:cubicBezTo>
                    <a:pt x="41" y="105"/>
                    <a:pt x="23" y="87"/>
                    <a:pt x="23" y="64"/>
                  </a:cubicBezTo>
                  <a:cubicBezTo>
                    <a:pt x="23" y="41"/>
                    <a:pt x="41" y="23"/>
                    <a:pt x="64" y="23"/>
                  </a:cubicBezTo>
                  <a:cubicBezTo>
                    <a:pt x="87" y="23"/>
                    <a:pt x="105" y="41"/>
                    <a:pt x="105" y="64"/>
                  </a:cubicBezTo>
                  <a:cubicBezTo>
                    <a:pt x="105" y="87"/>
                    <a:pt x="87" y="105"/>
                    <a:pt x="64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Oval 43"/>
            <p:cNvSpPr>
              <a:spLocks noChangeArrowheads="1"/>
            </p:cNvSpPr>
            <p:nvPr/>
          </p:nvSpPr>
          <p:spPr bwMode="auto">
            <a:xfrm>
              <a:off x="3838" y="2052"/>
              <a:ext cx="155" cy="15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42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  <a:noFill/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Fortification: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Hosting Approach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466" name="Text Placeholder 24"/>
          <p:cNvSpPr txBox="1">
            <a:spLocks/>
          </p:cNvSpPr>
          <p:nvPr/>
        </p:nvSpPr>
        <p:spPr>
          <a:xfrm>
            <a:off x="474650" y="1087138"/>
            <a:ext cx="11881841" cy="489365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1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Leveraging a diverse set of hosting locations connected by Accenture’s high-capacity backbone 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171329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nip Diagonal Corner Rectangle 14"/>
          <p:cNvSpPr/>
          <p:nvPr/>
        </p:nvSpPr>
        <p:spPr>
          <a:xfrm>
            <a:off x="471583" y="1842967"/>
            <a:ext cx="3168000" cy="707494"/>
          </a:xfrm>
          <a:prstGeom prst="snip2Diag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0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000" tIns="72000" rIns="36000" bIns="72000" numCol="1" spcCol="1270" anchor="ctr" anchorCtr="0">
            <a:noAutofit/>
          </a:bodyPr>
          <a:lstStyle/>
          <a:p>
            <a:pPr marL="0" marR="0" lvl="0" indent="0" algn="ctr" defTabSz="48895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5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New data centers opened </a:t>
            </a:r>
            <a:br>
              <a:rPr kumimoji="0" lang="en-US" sz="145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US" sz="145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in 4 global locations </a:t>
            </a:r>
          </a:p>
        </p:txBody>
      </p:sp>
      <p:sp>
        <p:nvSpPr>
          <p:cNvPr id="442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  <a:noFill/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Fortification: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Hosting Approach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466" name="Text Placeholder 24"/>
          <p:cNvSpPr txBox="1">
            <a:spLocks/>
          </p:cNvSpPr>
          <p:nvPr/>
        </p:nvSpPr>
        <p:spPr>
          <a:xfrm>
            <a:off x="474650" y="1087138"/>
            <a:ext cx="11881841" cy="489365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1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Leveraging a diverse set of hosting locations connected by Accenture’s high-capacity backbone </a:t>
            </a:r>
          </a:p>
        </p:txBody>
      </p:sp>
      <p:grpSp>
        <p:nvGrpSpPr>
          <p:cNvPr id="362" name="Group 361"/>
          <p:cNvGrpSpPr/>
          <p:nvPr/>
        </p:nvGrpSpPr>
        <p:grpSpPr>
          <a:xfrm>
            <a:off x="2208571" y="2185795"/>
            <a:ext cx="7999877" cy="3461999"/>
            <a:chOff x="3099383" y="2487352"/>
            <a:chExt cx="6237708" cy="2699409"/>
          </a:xfrm>
        </p:grpSpPr>
        <p:cxnSp>
          <p:nvCxnSpPr>
            <p:cNvPr id="591" name="Straight Connector 590"/>
            <p:cNvCxnSpPr/>
            <p:nvPr/>
          </p:nvCxnSpPr>
          <p:spPr>
            <a:xfrm flipH="1">
              <a:off x="3885705" y="5186761"/>
              <a:ext cx="1764000" cy="0"/>
            </a:xfrm>
            <a:prstGeom prst="line">
              <a:avLst/>
            </a:prstGeom>
            <a:ln w="15875">
              <a:solidFill>
                <a:schemeClr val="accent6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61" name="Group 360"/>
            <p:cNvGrpSpPr/>
            <p:nvPr/>
          </p:nvGrpSpPr>
          <p:grpSpPr>
            <a:xfrm>
              <a:off x="4863384" y="2487352"/>
              <a:ext cx="2709707" cy="2696635"/>
              <a:chOff x="4797997" y="2560273"/>
              <a:chExt cx="2883950" cy="2870037"/>
            </a:xfrm>
          </p:grpSpPr>
          <p:grpSp>
            <p:nvGrpSpPr>
              <p:cNvPr id="598" name="Group 597"/>
              <p:cNvGrpSpPr/>
              <p:nvPr/>
            </p:nvGrpSpPr>
            <p:grpSpPr>
              <a:xfrm rot="5400000" flipV="1">
                <a:off x="6716086" y="3647781"/>
                <a:ext cx="1203962" cy="727761"/>
                <a:chOff x="5631180" y="4702549"/>
                <a:chExt cx="1203962" cy="727761"/>
              </a:xfrm>
            </p:grpSpPr>
            <p:cxnSp>
              <p:nvCxnSpPr>
                <p:cNvPr id="599" name="Straight Connector 598"/>
                <p:cNvCxnSpPr/>
                <p:nvPr/>
              </p:nvCxnSpPr>
              <p:spPr>
                <a:xfrm>
                  <a:off x="6530340" y="4702549"/>
                  <a:ext cx="304802" cy="727761"/>
                </a:xfrm>
                <a:prstGeom prst="line">
                  <a:avLst/>
                </a:prstGeom>
                <a:ln w="15875">
                  <a:solidFill>
                    <a:srgbClr val="00BCF2"/>
                  </a:solidFill>
                  <a:prstDash val="solid"/>
                  <a:headEnd type="none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0" name="Straight Connector 599"/>
                <p:cNvCxnSpPr/>
                <p:nvPr/>
              </p:nvCxnSpPr>
              <p:spPr>
                <a:xfrm flipH="1">
                  <a:off x="5631180" y="4702549"/>
                  <a:ext cx="304802" cy="727761"/>
                </a:xfrm>
                <a:prstGeom prst="line">
                  <a:avLst/>
                </a:prstGeom>
                <a:ln w="15875">
                  <a:solidFill>
                    <a:schemeClr val="accent2"/>
                  </a:solidFill>
                  <a:prstDash val="solid"/>
                  <a:headEnd type="none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01" name="Group 600"/>
              <p:cNvGrpSpPr/>
              <p:nvPr/>
            </p:nvGrpSpPr>
            <p:grpSpPr>
              <a:xfrm rot="16200000" flipH="1" flipV="1">
                <a:off x="4559897" y="3647782"/>
                <a:ext cx="1203962" cy="727761"/>
                <a:chOff x="5631180" y="4702549"/>
                <a:chExt cx="1203962" cy="727761"/>
              </a:xfrm>
            </p:grpSpPr>
            <p:cxnSp>
              <p:nvCxnSpPr>
                <p:cNvPr id="602" name="Straight Connector 601"/>
                <p:cNvCxnSpPr/>
                <p:nvPr/>
              </p:nvCxnSpPr>
              <p:spPr>
                <a:xfrm>
                  <a:off x="6530340" y="4702549"/>
                  <a:ext cx="304802" cy="727761"/>
                </a:xfrm>
                <a:prstGeom prst="line">
                  <a:avLst/>
                </a:prstGeom>
                <a:ln w="15875">
                  <a:solidFill>
                    <a:schemeClr val="accent5"/>
                  </a:solidFill>
                  <a:prstDash val="solid"/>
                  <a:headEnd type="none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3" name="Straight Connector 602"/>
                <p:cNvCxnSpPr/>
                <p:nvPr/>
              </p:nvCxnSpPr>
              <p:spPr>
                <a:xfrm flipH="1">
                  <a:off x="5631180" y="4702549"/>
                  <a:ext cx="304802" cy="727761"/>
                </a:xfrm>
                <a:prstGeom prst="line">
                  <a:avLst/>
                </a:prstGeom>
                <a:ln w="15875">
                  <a:solidFill>
                    <a:schemeClr val="accent4">
                      <a:lumMod val="75000"/>
                    </a:schemeClr>
                  </a:solidFill>
                  <a:prstDash val="solid"/>
                  <a:headEnd type="none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95" name="Group 594"/>
              <p:cNvGrpSpPr/>
              <p:nvPr/>
            </p:nvGrpSpPr>
            <p:grpSpPr>
              <a:xfrm flipV="1">
                <a:off x="5631180" y="2560273"/>
                <a:ext cx="1203962" cy="727761"/>
                <a:chOff x="5631180" y="4702549"/>
                <a:chExt cx="1203962" cy="727761"/>
              </a:xfrm>
            </p:grpSpPr>
            <p:cxnSp>
              <p:nvCxnSpPr>
                <p:cNvPr id="596" name="Straight Connector 595"/>
                <p:cNvCxnSpPr/>
                <p:nvPr/>
              </p:nvCxnSpPr>
              <p:spPr>
                <a:xfrm>
                  <a:off x="6530340" y="4702549"/>
                  <a:ext cx="304802" cy="727761"/>
                </a:xfrm>
                <a:prstGeom prst="line">
                  <a:avLst/>
                </a:prstGeom>
                <a:ln w="15875">
                  <a:solidFill>
                    <a:srgbClr val="002050"/>
                  </a:solidFill>
                  <a:prstDash val="solid"/>
                  <a:headEnd type="none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7" name="Straight Connector 596"/>
                <p:cNvCxnSpPr/>
                <p:nvPr/>
              </p:nvCxnSpPr>
              <p:spPr>
                <a:xfrm flipH="1">
                  <a:off x="5631180" y="4702549"/>
                  <a:ext cx="304802" cy="727761"/>
                </a:xfrm>
                <a:prstGeom prst="line">
                  <a:avLst/>
                </a:prstGeom>
                <a:ln w="15875">
                  <a:solidFill>
                    <a:schemeClr val="accent3"/>
                  </a:solidFill>
                  <a:prstDash val="solid"/>
                  <a:headEnd type="none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0" name="Group 359"/>
              <p:cNvGrpSpPr/>
              <p:nvPr/>
            </p:nvGrpSpPr>
            <p:grpSpPr>
              <a:xfrm>
                <a:off x="5631180" y="4702549"/>
                <a:ext cx="1203962" cy="727761"/>
                <a:chOff x="5631180" y="4702549"/>
                <a:chExt cx="1203962" cy="727761"/>
              </a:xfrm>
            </p:grpSpPr>
            <p:cxnSp>
              <p:nvCxnSpPr>
                <p:cNvPr id="594" name="Straight Connector 593"/>
                <p:cNvCxnSpPr/>
                <p:nvPr/>
              </p:nvCxnSpPr>
              <p:spPr>
                <a:xfrm>
                  <a:off x="6530340" y="4702549"/>
                  <a:ext cx="304802" cy="727761"/>
                </a:xfrm>
                <a:prstGeom prst="line">
                  <a:avLst/>
                </a:prstGeom>
                <a:ln w="15875">
                  <a:solidFill>
                    <a:schemeClr val="accent1"/>
                  </a:solidFill>
                  <a:prstDash val="solid"/>
                  <a:headEnd type="none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0" name="Straight Connector 589"/>
                <p:cNvCxnSpPr/>
                <p:nvPr/>
              </p:nvCxnSpPr>
              <p:spPr>
                <a:xfrm flipH="1">
                  <a:off x="5631180" y="4702549"/>
                  <a:ext cx="304802" cy="727761"/>
                </a:xfrm>
                <a:prstGeom prst="line">
                  <a:avLst/>
                </a:prstGeom>
                <a:ln w="15875">
                  <a:solidFill>
                    <a:schemeClr val="accent6"/>
                  </a:solidFill>
                  <a:prstDash val="solid"/>
                  <a:headEnd type="none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Group 572"/>
              <p:cNvGrpSpPr/>
              <p:nvPr/>
            </p:nvGrpSpPr>
            <p:grpSpPr>
              <a:xfrm>
                <a:off x="5278532" y="3233601"/>
                <a:ext cx="1939858" cy="1540730"/>
                <a:chOff x="8321988" y="3631937"/>
                <a:chExt cx="1821689" cy="1446875"/>
              </a:xfrm>
            </p:grpSpPr>
            <p:sp>
              <p:nvSpPr>
                <p:cNvPr id="580" name="Oval 579"/>
                <p:cNvSpPr/>
                <p:nvPr/>
              </p:nvSpPr>
              <p:spPr>
                <a:xfrm>
                  <a:off x="8494233" y="3631937"/>
                  <a:ext cx="1446875" cy="1446875"/>
                </a:xfrm>
                <a:prstGeom prst="ellipse">
                  <a:avLst/>
                </a:prstGeom>
                <a:solidFill>
                  <a:schemeClr val="accent4"/>
                </a:solidFill>
                <a:ln w="28575">
                  <a:solidFill>
                    <a:schemeClr val="bg1">
                      <a:alpha val="50000"/>
                    </a:schemeClr>
                  </a:solidFill>
                </a:ln>
              </p:spPr>
              <p:style>
                <a:lnRef idx="3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accent1">
                    <a:hueOff val="0"/>
                    <a:satOff val="0"/>
                    <a:lumOff val="0"/>
                    <a:alphaOff val="0"/>
                  </a:schemeClr>
                </a:fillRef>
                <a:effectRef idx="1">
                  <a:schemeClr val="accen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1" name="Rectangle 580"/>
                <p:cNvSpPr/>
                <p:nvPr/>
              </p:nvSpPr>
              <p:spPr>
                <a:xfrm>
                  <a:off x="8321988" y="4205454"/>
                  <a:ext cx="1821689" cy="359781"/>
                </a:xfrm>
                <a:prstGeom prst="rect">
                  <a:avLst/>
                </a:prstGeom>
              </p:spPr>
              <p:txBody>
                <a:bodyPr wrap="square" anchor="ctr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rPr>
                    <a:t>BENEFITS</a:t>
                  </a:r>
                </a:p>
              </p:txBody>
            </p:sp>
          </p:grpSp>
          <p:grpSp>
            <p:nvGrpSpPr>
              <p:cNvPr id="356" name="Group 355"/>
              <p:cNvGrpSpPr/>
              <p:nvPr/>
            </p:nvGrpSpPr>
            <p:grpSpPr>
              <a:xfrm flipH="1">
                <a:off x="4962315" y="2733966"/>
                <a:ext cx="2540000" cy="2540000"/>
                <a:chOff x="4948238" y="2227263"/>
                <a:chExt cx="2540000" cy="2540000"/>
              </a:xfrm>
            </p:grpSpPr>
            <p:sp>
              <p:nvSpPr>
                <p:cNvPr id="1084" name="Block Arc 1083"/>
                <p:cNvSpPr/>
                <p:nvPr/>
              </p:nvSpPr>
              <p:spPr bwMode="auto">
                <a:xfrm>
                  <a:off x="4948238" y="2227263"/>
                  <a:ext cx="2540000" cy="2540000"/>
                </a:xfrm>
                <a:prstGeom prst="blockArc">
                  <a:avLst>
                    <a:gd name="adj1" fmla="val 16200000"/>
                    <a:gd name="adj2" fmla="val 18900000"/>
                    <a:gd name="adj3" fmla="val 10000"/>
                  </a:avLst>
                </a:prstGeom>
                <a:solidFill>
                  <a:schemeClr val="accent3"/>
                </a:solidFill>
                <a:ln>
                  <a:noFill/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wrap="square" lIns="0" tIns="46637" rIns="0" bIns="46637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ctr" defTabSz="932472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gradFill>
                      <a:gsLst>
                        <a:gs pos="5439">
                          <a:srgbClr val="F8F8F8"/>
                        </a:gs>
                        <a:gs pos="10000">
                          <a:srgbClr val="F8F8F8"/>
                        </a:gs>
                      </a:gsLst>
                      <a:lin ang="5400000" scaled="0"/>
                    </a:gra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5" name="Block Arc 1084"/>
                <p:cNvSpPr/>
                <p:nvPr/>
              </p:nvSpPr>
              <p:spPr bwMode="auto">
                <a:xfrm>
                  <a:off x="4948238" y="2227263"/>
                  <a:ext cx="2540000" cy="2540000"/>
                </a:xfrm>
                <a:prstGeom prst="blockArc">
                  <a:avLst>
                    <a:gd name="adj1" fmla="val 18900000"/>
                    <a:gd name="adj2" fmla="val 0"/>
                    <a:gd name="adj3" fmla="val 10000"/>
                  </a:avLst>
                </a:prstGeom>
                <a:solidFill>
                  <a:schemeClr val="accent4">
                    <a:lumMod val="75000"/>
                  </a:schemeClr>
                </a:solidFill>
                <a:ln>
                  <a:noFill/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wrap="square" lIns="0" tIns="46637" rIns="0" bIns="46637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ctr" defTabSz="932472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gradFill>
                      <a:gsLst>
                        <a:gs pos="5439">
                          <a:srgbClr val="F8F8F8"/>
                        </a:gs>
                        <a:gs pos="10000">
                          <a:srgbClr val="F8F8F8"/>
                        </a:gs>
                      </a:gsLst>
                      <a:lin ang="5400000" scaled="0"/>
                    </a:gra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6" name="Block Arc 1085"/>
                <p:cNvSpPr/>
                <p:nvPr/>
              </p:nvSpPr>
              <p:spPr bwMode="auto">
                <a:xfrm>
                  <a:off x="4948238" y="2227263"/>
                  <a:ext cx="2540000" cy="2540000"/>
                </a:xfrm>
                <a:prstGeom prst="blockArc">
                  <a:avLst>
                    <a:gd name="adj1" fmla="val 0"/>
                    <a:gd name="adj2" fmla="val 2700000"/>
                    <a:gd name="adj3" fmla="val 10000"/>
                  </a:avLst>
                </a:prstGeom>
                <a:solidFill>
                  <a:schemeClr val="accent5"/>
                </a:solidFill>
                <a:ln>
                  <a:noFill/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wrap="square" lIns="0" tIns="46637" rIns="0" bIns="46637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ctr" defTabSz="932472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gradFill>
                      <a:gsLst>
                        <a:gs pos="5439">
                          <a:srgbClr val="F8F8F8"/>
                        </a:gs>
                        <a:gs pos="10000">
                          <a:srgbClr val="F8F8F8"/>
                        </a:gs>
                      </a:gsLst>
                      <a:lin ang="5400000" scaled="0"/>
                    </a:gra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7" name="Block Arc 1086"/>
                <p:cNvSpPr/>
                <p:nvPr/>
              </p:nvSpPr>
              <p:spPr bwMode="auto">
                <a:xfrm>
                  <a:off x="4948238" y="2227263"/>
                  <a:ext cx="2540000" cy="2540000"/>
                </a:xfrm>
                <a:prstGeom prst="blockArc">
                  <a:avLst>
                    <a:gd name="adj1" fmla="val 2700000"/>
                    <a:gd name="adj2" fmla="val 5400000"/>
                    <a:gd name="adj3" fmla="val 10000"/>
                  </a:avLst>
                </a:prstGeom>
                <a:solidFill>
                  <a:schemeClr val="accent6"/>
                </a:solidFill>
                <a:ln>
                  <a:noFill/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wrap="square" lIns="0" tIns="46637" rIns="0" bIns="46637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ctr" defTabSz="932472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gradFill>
                      <a:gsLst>
                        <a:gs pos="5439">
                          <a:srgbClr val="F8F8F8"/>
                        </a:gs>
                        <a:gs pos="10000">
                          <a:srgbClr val="F8F8F8"/>
                        </a:gs>
                      </a:gsLst>
                      <a:lin ang="5400000" scaled="0"/>
                    </a:gra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2" name="Block Arc 351"/>
                <p:cNvSpPr/>
                <p:nvPr/>
              </p:nvSpPr>
              <p:spPr bwMode="auto">
                <a:xfrm>
                  <a:off x="4948238" y="2227263"/>
                  <a:ext cx="2540000" cy="2540000"/>
                </a:xfrm>
                <a:prstGeom prst="blockArc">
                  <a:avLst>
                    <a:gd name="adj1" fmla="val 5400000"/>
                    <a:gd name="adj2" fmla="val 8100000"/>
                    <a:gd name="adj3" fmla="val 10000"/>
                  </a:avLst>
                </a:prstGeom>
                <a:ln>
                  <a:noFill/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wrap="square" lIns="0" tIns="46637" rIns="0" bIns="46637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ctr" defTabSz="932472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gradFill>
                      <a:gsLst>
                        <a:gs pos="5439">
                          <a:srgbClr val="F8F8F8"/>
                        </a:gs>
                        <a:gs pos="10000">
                          <a:srgbClr val="F8F8F8"/>
                        </a:gs>
                      </a:gsLst>
                      <a:lin ang="5400000" scaled="0"/>
                    </a:gra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3" name="Block Arc 352"/>
                <p:cNvSpPr/>
                <p:nvPr/>
              </p:nvSpPr>
              <p:spPr bwMode="auto">
                <a:xfrm>
                  <a:off x="4948238" y="2227263"/>
                  <a:ext cx="2540000" cy="2540000"/>
                </a:xfrm>
                <a:prstGeom prst="blockArc">
                  <a:avLst>
                    <a:gd name="adj1" fmla="val 8100000"/>
                    <a:gd name="adj2" fmla="val 10800000"/>
                    <a:gd name="adj3" fmla="val 10000"/>
                  </a:avLst>
                </a:prstGeom>
                <a:solidFill>
                  <a:srgbClr val="00BCF2"/>
                </a:solidFill>
                <a:ln>
                  <a:noFill/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wrap="square" lIns="0" tIns="46637" rIns="0" bIns="46637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ctr" defTabSz="932472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gradFill>
                      <a:gsLst>
                        <a:gs pos="5439">
                          <a:srgbClr val="F8F8F8"/>
                        </a:gs>
                        <a:gs pos="10000">
                          <a:srgbClr val="F8F8F8"/>
                        </a:gs>
                      </a:gsLst>
                      <a:lin ang="5400000" scaled="0"/>
                    </a:gra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4" name="Block Arc 353"/>
                <p:cNvSpPr/>
                <p:nvPr/>
              </p:nvSpPr>
              <p:spPr bwMode="auto">
                <a:xfrm>
                  <a:off x="4948238" y="2227263"/>
                  <a:ext cx="2540000" cy="2540000"/>
                </a:xfrm>
                <a:prstGeom prst="blockArc">
                  <a:avLst>
                    <a:gd name="adj1" fmla="val 10800000"/>
                    <a:gd name="adj2" fmla="val 13500000"/>
                    <a:gd name="adj3" fmla="val 10000"/>
                  </a:avLst>
                </a:prstGeom>
                <a:solidFill>
                  <a:schemeClr val="accent2"/>
                </a:solidFill>
                <a:ln>
                  <a:noFill/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wrap="square" lIns="0" tIns="46637" rIns="0" bIns="46637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ctr" defTabSz="932472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gradFill>
                      <a:gsLst>
                        <a:gs pos="5439">
                          <a:srgbClr val="F8F8F8"/>
                        </a:gs>
                        <a:gs pos="10000">
                          <a:srgbClr val="F8F8F8"/>
                        </a:gs>
                      </a:gsLst>
                      <a:lin ang="5400000" scaled="0"/>
                    </a:gra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5" name="Block Arc 354"/>
                <p:cNvSpPr/>
                <p:nvPr/>
              </p:nvSpPr>
              <p:spPr bwMode="auto">
                <a:xfrm>
                  <a:off x="4948238" y="2227263"/>
                  <a:ext cx="2540000" cy="2540000"/>
                </a:xfrm>
                <a:prstGeom prst="blockArc">
                  <a:avLst>
                    <a:gd name="adj1" fmla="val 13500000"/>
                    <a:gd name="adj2" fmla="val 16200000"/>
                    <a:gd name="adj3" fmla="val 10000"/>
                  </a:avLst>
                </a:prstGeom>
                <a:solidFill>
                  <a:srgbClr val="002050"/>
                </a:solidFill>
                <a:ln>
                  <a:noFill/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vert="horz" wrap="square" lIns="0" tIns="46637" rIns="0" bIns="46637" numCol="1" rtlCol="0" anchor="ctr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ctr" defTabSz="932472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gradFill>
                      <a:gsLst>
                        <a:gs pos="5439">
                          <a:srgbClr val="F8F8F8"/>
                        </a:gs>
                        <a:gs pos="10000">
                          <a:srgbClr val="F8F8F8"/>
                        </a:gs>
                      </a:gsLst>
                      <a:lin ang="5400000" scaled="0"/>
                    </a:gradFill>
                    <a:effectLst/>
                    <a:uLnTx/>
                    <a:uFillTx/>
                  </a:endParaRPr>
                </a:p>
              </p:txBody>
            </p:sp>
          </p:grpSp>
        </p:grpSp>
        <p:cxnSp>
          <p:nvCxnSpPr>
            <p:cNvPr id="604" name="Straight Connector 603"/>
            <p:cNvCxnSpPr/>
            <p:nvPr/>
          </p:nvCxnSpPr>
          <p:spPr>
            <a:xfrm flipH="1">
              <a:off x="6777449" y="5186761"/>
              <a:ext cx="1764000" cy="0"/>
            </a:xfrm>
            <a:prstGeom prst="line">
              <a:avLst/>
            </a:prstGeom>
            <a:ln w="15875">
              <a:solidFill>
                <a:schemeClr val="accent1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/>
            <p:cNvCxnSpPr/>
            <p:nvPr/>
          </p:nvCxnSpPr>
          <p:spPr>
            <a:xfrm flipH="1">
              <a:off x="3885705" y="2498998"/>
              <a:ext cx="1764000" cy="0"/>
            </a:xfrm>
            <a:prstGeom prst="line">
              <a:avLst/>
            </a:prstGeom>
            <a:ln w="15875">
              <a:solidFill>
                <a:schemeClr val="accent3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6" name="Straight Connector 605"/>
            <p:cNvCxnSpPr/>
            <p:nvPr/>
          </p:nvCxnSpPr>
          <p:spPr>
            <a:xfrm flipH="1">
              <a:off x="6777449" y="2498998"/>
              <a:ext cx="1764000" cy="0"/>
            </a:xfrm>
            <a:prstGeom prst="line">
              <a:avLst/>
            </a:prstGeom>
            <a:ln w="15875">
              <a:solidFill>
                <a:srgbClr val="002050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7" name="Straight Connector 606"/>
            <p:cNvCxnSpPr/>
            <p:nvPr/>
          </p:nvCxnSpPr>
          <p:spPr>
            <a:xfrm flipH="1">
              <a:off x="3099383" y="3284429"/>
              <a:ext cx="1764000" cy="0"/>
            </a:xfrm>
            <a:prstGeom prst="line">
              <a:avLst/>
            </a:prstGeom>
            <a:ln w="15875">
              <a:solidFill>
                <a:schemeClr val="accent4">
                  <a:lumMod val="75000"/>
                </a:schemeClr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8" name="Straight Connector 607"/>
            <p:cNvCxnSpPr/>
            <p:nvPr/>
          </p:nvCxnSpPr>
          <p:spPr>
            <a:xfrm flipH="1">
              <a:off x="7573091" y="3284429"/>
              <a:ext cx="1764000" cy="0"/>
            </a:xfrm>
            <a:prstGeom prst="line">
              <a:avLst/>
            </a:prstGeom>
            <a:ln w="15875">
              <a:solidFill>
                <a:schemeClr val="accent2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9" name="Straight Connector 608"/>
            <p:cNvCxnSpPr/>
            <p:nvPr/>
          </p:nvCxnSpPr>
          <p:spPr>
            <a:xfrm flipH="1">
              <a:off x="3099383" y="4416661"/>
              <a:ext cx="1764000" cy="0"/>
            </a:xfrm>
            <a:prstGeom prst="line">
              <a:avLst/>
            </a:prstGeom>
            <a:ln w="15875">
              <a:solidFill>
                <a:schemeClr val="accent5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0" name="Straight Connector 609"/>
            <p:cNvCxnSpPr/>
            <p:nvPr/>
          </p:nvCxnSpPr>
          <p:spPr>
            <a:xfrm flipH="1">
              <a:off x="7573091" y="4416661"/>
              <a:ext cx="1764000" cy="0"/>
            </a:xfrm>
            <a:prstGeom prst="line">
              <a:avLst/>
            </a:prstGeom>
            <a:ln w="15875">
              <a:solidFill>
                <a:srgbClr val="00BCF2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1" name="Snip Diagonal Corner Rectangle 610"/>
          <p:cNvSpPr/>
          <p:nvPr/>
        </p:nvSpPr>
        <p:spPr>
          <a:xfrm>
            <a:off x="471583" y="2854301"/>
            <a:ext cx="3168000" cy="707494"/>
          </a:xfrm>
          <a:prstGeom prst="snip2Diag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0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000" tIns="72000" rIns="36000" bIns="72000" numCol="1" spcCol="1270" anchor="ctr" anchorCtr="0">
            <a:noAutofit/>
          </a:bodyPr>
          <a:lstStyle/>
          <a:p>
            <a:pPr marL="0" marR="0" lvl="0" indent="0" algn="ctr" defTabSz="48895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99.99% availability for </a:t>
            </a:r>
            <a:b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basic functionality</a:t>
            </a:r>
          </a:p>
        </p:txBody>
      </p:sp>
      <p:sp>
        <p:nvSpPr>
          <p:cNvPr id="612" name="Snip Diagonal Corner Rectangle 611"/>
          <p:cNvSpPr/>
          <p:nvPr/>
        </p:nvSpPr>
        <p:spPr>
          <a:xfrm>
            <a:off x="471583" y="4301614"/>
            <a:ext cx="3168000" cy="707494"/>
          </a:xfrm>
          <a:prstGeom prst="snip2Diag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0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000" tIns="72000" rIns="36000" bIns="72000" numCol="1" spcCol="1270" anchor="ctr" anchorCtr="0">
            <a:noAutofit/>
          </a:bodyPr>
          <a:lstStyle/>
          <a:p>
            <a:pPr marL="0" marR="0" lvl="0" indent="0" algn="ctr" defTabSz="48895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99.9% availability for </a:t>
            </a:r>
            <a:b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full functionality</a:t>
            </a:r>
          </a:p>
        </p:txBody>
      </p:sp>
      <p:sp>
        <p:nvSpPr>
          <p:cNvPr id="613" name="Snip Diagonal Corner Rectangle 612"/>
          <p:cNvSpPr/>
          <p:nvPr/>
        </p:nvSpPr>
        <p:spPr>
          <a:xfrm>
            <a:off x="471583" y="5290489"/>
            <a:ext cx="3168000" cy="707494"/>
          </a:xfrm>
          <a:prstGeom prst="snip2Diag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0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000" tIns="72000" rIns="36000" bIns="72000" numCol="1" spcCol="1270" anchor="ctr" anchorCtr="0">
            <a:noAutofit/>
          </a:bodyPr>
          <a:lstStyle/>
          <a:p>
            <a:pPr marL="0" marR="0" lvl="0" indent="0" algn="ctr" defTabSz="48895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Dedicated network hardware, </a:t>
            </a:r>
            <a:b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full control of all changes </a:t>
            </a:r>
          </a:p>
        </p:txBody>
      </p:sp>
      <p:sp>
        <p:nvSpPr>
          <p:cNvPr id="614" name="Snip Diagonal Corner Rectangle 613"/>
          <p:cNvSpPr/>
          <p:nvPr/>
        </p:nvSpPr>
        <p:spPr>
          <a:xfrm>
            <a:off x="8815330" y="1842967"/>
            <a:ext cx="3168000" cy="707494"/>
          </a:xfrm>
          <a:prstGeom prst="snip2DiagRect">
            <a:avLst/>
          </a:prstGeom>
          <a:solidFill>
            <a:srgbClr val="002050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0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000" tIns="72000" rIns="36000" bIns="72000" numCol="1" spcCol="1270" anchor="ctr" anchorCtr="0">
            <a:noAutofit/>
          </a:bodyPr>
          <a:lstStyle/>
          <a:p>
            <a:pPr marL="0" marR="0" lvl="0" indent="0" algn="ctr" defTabSz="48895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Redundant hardware</a:t>
            </a:r>
          </a:p>
        </p:txBody>
      </p:sp>
      <p:sp>
        <p:nvSpPr>
          <p:cNvPr id="615" name="Snip Diagonal Corner Rectangle 614"/>
          <p:cNvSpPr/>
          <p:nvPr/>
        </p:nvSpPr>
        <p:spPr>
          <a:xfrm>
            <a:off x="8815330" y="2854301"/>
            <a:ext cx="3168000" cy="707494"/>
          </a:xfrm>
          <a:prstGeom prst="snip2Diag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0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000" tIns="72000" rIns="36000" bIns="72000" numCol="1" spcCol="1270" anchor="ctr" anchorCtr="0">
            <a:noAutofit/>
          </a:bodyPr>
          <a:lstStyle/>
          <a:p>
            <a:pPr marL="0" marR="0" lvl="0" indent="0" algn="ctr" defTabSz="48895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Carrier-grade equipment </a:t>
            </a:r>
            <a:b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with full redundancy</a:t>
            </a:r>
          </a:p>
        </p:txBody>
      </p:sp>
      <p:sp>
        <p:nvSpPr>
          <p:cNvPr id="616" name="Snip Diagonal Corner Rectangle 615"/>
          <p:cNvSpPr/>
          <p:nvPr/>
        </p:nvSpPr>
        <p:spPr>
          <a:xfrm>
            <a:off x="8815330" y="4301614"/>
            <a:ext cx="3168000" cy="707494"/>
          </a:xfrm>
          <a:prstGeom prst="snip2DiagRect">
            <a:avLst/>
          </a:prstGeom>
          <a:solidFill>
            <a:srgbClr val="00BCF2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0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000" tIns="72000" rIns="36000" bIns="72000" numCol="1" spcCol="1270" anchor="ctr" anchorCtr="0">
            <a:noAutofit/>
          </a:bodyPr>
          <a:lstStyle/>
          <a:p>
            <a:pPr marL="0" marR="0" lvl="0" indent="0" algn="ctr" defTabSz="48895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Network changes address primary source of Lync 2010 issues</a:t>
            </a:r>
          </a:p>
        </p:txBody>
      </p:sp>
      <p:sp>
        <p:nvSpPr>
          <p:cNvPr id="617" name="Snip Diagonal Corner Rectangle 616"/>
          <p:cNvSpPr/>
          <p:nvPr/>
        </p:nvSpPr>
        <p:spPr>
          <a:xfrm>
            <a:off x="8815330" y="5290489"/>
            <a:ext cx="3168000" cy="707494"/>
          </a:xfrm>
          <a:prstGeom prst="snip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0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000" tIns="72000" rIns="36000" bIns="72000" numCol="1" spcCol="1270" anchor="ctr" anchorCtr="0">
            <a:noAutofit/>
          </a:bodyPr>
          <a:lstStyle/>
          <a:p>
            <a:pPr marL="0" marR="0" lvl="0" indent="0" algn="ctr" defTabSz="48895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Global support for data </a:t>
            </a:r>
            <a:br>
              <a:rPr kumimoji="0" lang="en-US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US" sz="145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center management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29978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"/>
            <a:ext cx="12436475" cy="6995710"/>
          </a:xfrm>
          <a:prstGeom prst="rect">
            <a:avLst/>
          </a:prstGeom>
        </p:spPr>
      </p:pic>
      <p:sp>
        <p:nvSpPr>
          <p:cNvPr id="406" name="Rectangle 405"/>
          <p:cNvSpPr/>
          <p:nvPr/>
        </p:nvSpPr>
        <p:spPr bwMode="auto">
          <a:xfrm>
            <a:off x="-1" y="1"/>
            <a:ext cx="12436476" cy="6998329"/>
          </a:xfrm>
          <a:prstGeom prst="rect">
            <a:avLst/>
          </a:prstGeom>
          <a:gradFill>
            <a:gsLst>
              <a:gs pos="0">
                <a:srgbClr val="000000"/>
              </a:gs>
              <a:gs pos="100000">
                <a:srgbClr val="000000">
                  <a:alpha val="46000"/>
                </a:srgbClr>
              </a:gs>
            </a:gsLst>
            <a:lin ang="5400000" scaled="1"/>
          </a:gra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Fortification: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Core Network 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18" name="Text Placeholder 24"/>
          <p:cNvSpPr txBox="1">
            <a:spLocks/>
          </p:cNvSpPr>
          <p:nvPr/>
        </p:nvSpPr>
        <p:spPr>
          <a:xfrm>
            <a:off x="474650" y="1028750"/>
            <a:ext cx="11489666" cy="923330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Skype and its quality are dependent on the network layer, which has been fortified </a:t>
            </a:r>
            <a:br>
              <a:rPr kumimoji="0" lang="en-AU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en-AU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 our hosting locations</a:t>
            </a:r>
          </a:p>
        </p:txBody>
      </p:sp>
      <p:sp>
        <p:nvSpPr>
          <p:cNvPr id="9" name="Rectangle 8"/>
          <p:cNvSpPr/>
          <p:nvPr/>
        </p:nvSpPr>
        <p:spPr>
          <a:xfrm>
            <a:off x="8121575" y="2069687"/>
            <a:ext cx="3825488" cy="872922"/>
          </a:xfrm>
          <a:prstGeom prst="rect">
            <a:avLst/>
          </a:prstGeom>
          <a:noFill/>
        </p:spPr>
        <p:txBody>
          <a:bodyPr wrap="square" lIns="0" tIns="36000" rIns="0" bIns="36000">
            <a:spAutoFit/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Segoe UI" panose="020B0502040204020203" pitchFamily="34" charset="0"/>
              </a:rPr>
              <a:t>2 MPLS carriers 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Segoe UI" panose="020B0502040204020203" pitchFamily="34" charset="0"/>
              </a:rPr>
              <a:t>and </a:t>
            </a: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Segoe UI" panose="020B0502040204020203" pitchFamily="34" charset="0"/>
              </a:rPr>
              <a:t>2 ISP carriers </a:t>
            </a:r>
            <a:b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Segoe UI" panose="020B0502040204020203" pitchFamily="34" charset="0"/>
              </a:rPr>
            </a:b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Segoe UI" panose="020B0502040204020203" pitchFamily="34" charset="0"/>
              </a:rPr>
              <a:t>in each location, sized to handle the </a:t>
            </a:r>
            <a:b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Segoe UI" panose="020B0502040204020203" pitchFamily="34" charset="0"/>
              </a:rPr>
            </a:b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Segoe UI" panose="020B0502040204020203" pitchFamily="34" charset="0"/>
              </a:rPr>
              <a:t>traffic for that region</a:t>
            </a:r>
          </a:p>
        </p:txBody>
      </p:sp>
      <p:sp>
        <p:nvSpPr>
          <p:cNvPr id="11" name="Rectangle 10"/>
          <p:cNvSpPr/>
          <p:nvPr/>
        </p:nvSpPr>
        <p:spPr>
          <a:xfrm>
            <a:off x="8121575" y="3438565"/>
            <a:ext cx="3952790" cy="14269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0" tIns="36000" rIns="0" bIns="36000">
            <a:spAutoFit/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  <a:t>Approximately </a:t>
            </a:r>
            <a:r>
              <a:rPr kumimoji="0" lang="en-US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  <a:cs typeface="Segoe UI" panose="020B0502040204020203" pitchFamily="34" charset="0"/>
              </a:rPr>
              <a:t>75% 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  <a:t>of issues seen with </a:t>
            </a:r>
            <a:b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</a:b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  <a:t>Lync 2010 were related to problems in the </a:t>
            </a:r>
            <a:b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</a:b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  <a:t>Lync network infrastructure, and as a result, Accenture made a significant investment </a:t>
            </a:r>
            <a:b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</a:b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  <a:t>in this space as part of the Skype program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6165373" y="2029977"/>
            <a:ext cx="0" cy="4356000"/>
          </a:xfrm>
          <a:prstGeom prst="line">
            <a:avLst/>
          </a:prstGeom>
          <a:ln w="19050">
            <a:solidFill>
              <a:srgbClr val="D2D2D2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H="1">
            <a:off x="6323574" y="3179764"/>
            <a:ext cx="5652000" cy="0"/>
          </a:xfrm>
          <a:prstGeom prst="line">
            <a:avLst/>
          </a:prstGeom>
          <a:ln w="19050">
            <a:solidFill>
              <a:srgbClr val="D2D2D2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6323574" y="5194285"/>
            <a:ext cx="5652000" cy="0"/>
          </a:xfrm>
          <a:prstGeom prst="line">
            <a:avLst/>
          </a:prstGeom>
          <a:ln w="19050">
            <a:solidFill>
              <a:srgbClr val="D2D2D2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8121576" y="5450585"/>
            <a:ext cx="3825488" cy="842145"/>
          </a:xfrm>
          <a:prstGeom prst="rect">
            <a:avLst/>
          </a:prstGeom>
          <a:noFill/>
        </p:spPr>
        <p:txBody>
          <a:bodyPr wrap="square" lIns="0" tIns="36000" rIns="0" bIns="36000">
            <a:spAutoFit/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Segoe UI" panose="020B0502040204020203" pitchFamily="34" charset="0"/>
              </a:rPr>
              <a:t>Network hardware </a:t>
            </a:r>
            <a:r>
              <a:rPr kumimoji="0" lang="en-AU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Segoe UI" panose="020B0502040204020203" pitchFamily="34" charset="0"/>
              </a:rPr>
              <a:t>dedicated to Skype </a:t>
            </a:r>
            <a:br>
              <a:rPr kumimoji="0" lang="en-AU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Segoe UI" panose="020B0502040204020203" pitchFamily="34" charset="0"/>
              </a:rPr>
            </a:br>
            <a:r>
              <a:rPr kumimoji="0" lang="en-AU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Segoe UI" panose="020B0502040204020203" pitchFamily="34" charset="0"/>
              </a:rPr>
              <a:t>allows Accenture to completely control all changes that may affect the Skype service</a:t>
            </a:r>
          </a:p>
        </p:txBody>
      </p:sp>
      <p:sp>
        <p:nvSpPr>
          <p:cNvPr id="24" name="Rectangle 23"/>
          <p:cNvSpPr/>
          <p:nvPr/>
        </p:nvSpPr>
        <p:spPr>
          <a:xfrm>
            <a:off x="479234" y="2025619"/>
            <a:ext cx="5686139" cy="626701"/>
          </a:xfrm>
          <a:prstGeom prst="rect">
            <a:avLst/>
          </a:prstGeom>
          <a:noFill/>
        </p:spPr>
        <p:txBody>
          <a:bodyPr wrap="square" lIns="0" tIns="36000" rIns="0" bIns="36000">
            <a:spAutoFit/>
          </a:bodyPr>
          <a:lstStyle/>
          <a:p>
            <a:pPr marL="0" marR="0" lvl="0" indent="0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alt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  <a:t>New architecture utilizes redundant resilient hardware. </a:t>
            </a:r>
            <a:br>
              <a:rPr kumimoji="0" lang="en-AU" alt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</a:br>
            <a:r>
              <a:rPr kumimoji="0" lang="en-AU" alt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  <a:t>At least </a:t>
            </a:r>
            <a:r>
              <a:rPr kumimoji="0" lang="en-AU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cs typeface="Segoe UI" panose="020B0502040204020203" pitchFamily="34" charset="0"/>
              </a:rPr>
              <a:t>2 sets </a:t>
            </a:r>
            <a:r>
              <a:rPr kumimoji="0" lang="en-AU" alt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Segoe UI" panose="020B0502040204020203" pitchFamily="34" charset="0"/>
              </a:rPr>
              <a:t>of all network hardware including:</a:t>
            </a:r>
          </a:p>
        </p:txBody>
      </p:sp>
      <p:cxnSp>
        <p:nvCxnSpPr>
          <p:cNvPr id="25" name="Straight Connector 24"/>
          <p:cNvCxnSpPr/>
          <p:nvPr/>
        </p:nvCxnSpPr>
        <p:spPr>
          <a:xfrm flipV="1">
            <a:off x="3238960" y="2727166"/>
            <a:ext cx="0" cy="3658812"/>
          </a:xfrm>
          <a:prstGeom prst="line">
            <a:avLst/>
          </a:prstGeom>
          <a:ln w="19050">
            <a:solidFill>
              <a:srgbClr val="D2D2D2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468045" y="3654526"/>
            <a:ext cx="2592000" cy="0"/>
          </a:xfrm>
          <a:prstGeom prst="line">
            <a:avLst/>
          </a:prstGeom>
          <a:ln w="19050">
            <a:solidFill>
              <a:srgbClr val="D2D2D2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468045" y="4569102"/>
            <a:ext cx="2592000" cy="0"/>
          </a:xfrm>
          <a:prstGeom prst="line">
            <a:avLst/>
          </a:prstGeom>
          <a:ln w="19050">
            <a:solidFill>
              <a:srgbClr val="D2D2D2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H="1">
            <a:off x="468046" y="5483678"/>
            <a:ext cx="2591999" cy="0"/>
          </a:xfrm>
          <a:prstGeom prst="line">
            <a:avLst/>
          </a:prstGeom>
          <a:ln w="19050">
            <a:solidFill>
              <a:srgbClr val="D2D2D2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H="1">
            <a:off x="3378404" y="3654526"/>
            <a:ext cx="2592000" cy="0"/>
          </a:xfrm>
          <a:prstGeom prst="line">
            <a:avLst/>
          </a:prstGeom>
          <a:ln w="19050">
            <a:solidFill>
              <a:srgbClr val="D2D2D2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3378404" y="4569102"/>
            <a:ext cx="2592000" cy="0"/>
          </a:xfrm>
          <a:prstGeom prst="line">
            <a:avLst/>
          </a:prstGeom>
          <a:ln w="19050">
            <a:solidFill>
              <a:srgbClr val="D2D2D2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>
            <a:off x="1762580" y="2799070"/>
            <a:ext cx="110588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</a:rPr>
              <a:t>2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</a:rPr>
              <a:t>ISP routers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762580" y="3713971"/>
            <a:ext cx="1325491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2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</a:rPr>
              <a:t>MPLS routers</a:t>
            </a:r>
          </a:p>
        </p:txBody>
      </p:sp>
      <p:sp>
        <p:nvSpPr>
          <p:cNvPr id="38" name="Rectangle 37"/>
          <p:cNvSpPr/>
          <p:nvPr/>
        </p:nvSpPr>
        <p:spPr>
          <a:xfrm>
            <a:off x="4351753" y="2800984"/>
            <a:ext cx="158581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2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</a:rPr>
              <a:t>external firewalls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4351753" y="3715560"/>
            <a:ext cx="154734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</a:rPr>
              <a:t>2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</a:rPr>
              <a:t>internal firewalls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762580" y="4629086"/>
            <a:ext cx="132350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</a:rPr>
              <a:t>2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</a:rPr>
              <a:t>core switches</a:t>
            </a:r>
          </a:p>
        </p:txBody>
      </p:sp>
      <p:sp>
        <p:nvSpPr>
          <p:cNvPr id="41" name="Rectangle 40"/>
          <p:cNvSpPr/>
          <p:nvPr/>
        </p:nvSpPr>
        <p:spPr>
          <a:xfrm>
            <a:off x="1762580" y="5531967"/>
            <a:ext cx="1428981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6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</a:rPr>
              <a:t>load balancers</a:t>
            </a:r>
          </a:p>
        </p:txBody>
      </p:sp>
      <p:sp>
        <p:nvSpPr>
          <p:cNvPr id="42" name="Rectangle 41"/>
          <p:cNvSpPr/>
          <p:nvPr/>
        </p:nvSpPr>
        <p:spPr>
          <a:xfrm>
            <a:off x="3624725" y="5679354"/>
            <a:ext cx="20993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2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</a:rPr>
              <a:t>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</a:rPr>
              <a:t>aggregate switches</a:t>
            </a:r>
          </a:p>
        </p:txBody>
      </p:sp>
      <p:grpSp>
        <p:nvGrpSpPr>
          <p:cNvPr id="53" name="Group 13"/>
          <p:cNvGrpSpPr>
            <a:grpSpLocks noChangeAspect="1"/>
          </p:cNvGrpSpPr>
          <p:nvPr/>
        </p:nvGrpSpPr>
        <p:grpSpPr bwMode="auto">
          <a:xfrm>
            <a:off x="3426795" y="2959058"/>
            <a:ext cx="367179" cy="499718"/>
            <a:chOff x="2404" y="118"/>
            <a:chExt cx="3064" cy="4170"/>
          </a:xfrm>
          <a:solidFill>
            <a:schemeClr val="accent6"/>
          </a:solidFill>
        </p:grpSpPr>
        <p:sp>
          <p:nvSpPr>
            <p:cNvPr id="54" name="Freeform 14"/>
            <p:cNvSpPr>
              <a:spLocks/>
            </p:cNvSpPr>
            <p:nvPr/>
          </p:nvSpPr>
          <p:spPr bwMode="auto">
            <a:xfrm>
              <a:off x="3765" y="2031"/>
              <a:ext cx="12" cy="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3 h 3"/>
                <a:gd name="T4" fmla="*/ 5 w 5"/>
                <a:gd name="T5" fmla="*/ 0 h 3"/>
                <a:gd name="T6" fmla="*/ 0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15"/>
            <p:cNvSpPr>
              <a:spLocks/>
            </p:cNvSpPr>
            <p:nvPr/>
          </p:nvSpPr>
          <p:spPr bwMode="auto">
            <a:xfrm>
              <a:off x="2522" y="118"/>
              <a:ext cx="2946" cy="2777"/>
            </a:xfrm>
            <a:custGeom>
              <a:avLst/>
              <a:gdLst>
                <a:gd name="T0" fmla="*/ 378 w 1244"/>
                <a:gd name="T1" fmla="*/ 1174 h 1174"/>
                <a:gd name="T2" fmla="*/ 525 w 1244"/>
                <a:gd name="T3" fmla="*/ 812 h 1174"/>
                <a:gd name="T4" fmla="*/ 530 w 1244"/>
                <a:gd name="T5" fmla="*/ 809 h 1174"/>
                <a:gd name="T6" fmla="*/ 530 w 1244"/>
                <a:gd name="T7" fmla="*/ 812 h 1174"/>
                <a:gd name="T8" fmla="*/ 648 w 1244"/>
                <a:gd name="T9" fmla="*/ 1031 h 1174"/>
                <a:gd name="T10" fmla="*/ 843 w 1244"/>
                <a:gd name="T11" fmla="*/ 740 h 1174"/>
                <a:gd name="T12" fmla="*/ 863 w 1244"/>
                <a:gd name="T13" fmla="*/ 1174 h 1174"/>
                <a:gd name="T14" fmla="*/ 1039 w 1244"/>
                <a:gd name="T15" fmla="*/ 1174 h 1174"/>
                <a:gd name="T16" fmla="*/ 1172 w 1244"/>
                <a:gd name="T17" fmla="*/ 696 h 1174"/>
                <a:gd name="T18" fmla="*/ 799 w 1244"/>
                <a:gd name="T19" fmla="*/ 0 h 1174"/>
                <a:gd name="T20" fmla="*/ 653 w 1244"/>
                <a:gd name="T21" fmla="*/ 372 h 1174"/>
                <a:gd name="T22" fmla="*/ 502 w 1244"/>
                <a:gd name="T23" fmla="*/ 544 h 1174"/>
                <a:gd name="T24" fmla="*/ 333 w 1244"/>
                <a:gd name="T25" fmla="*/ 243 h 1174"/>
                <a:gd name="T26" fmla="*/ 150 w 1244"/>
                <a:gd name="T27" fmla="*/ 688 h 1174"/>
                <a:gd name="T28" fmla="*/ 133 w 1244"/>
                <a:gd name="T29" fmla="*/ 1174 h 1174"/>
                <a:gd name="T30" fmla="*/ 378 w 1244"/>
                <a:gd name="T31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4" h="1174">
                  <a:moveTo>
                    <a:pt x="378" y="1174"/>
                  </a:moveTo>
                  <a:cubicBezTo>
                    <a:pt x="355" y="1052"/>
                    <a:pt x="390" y="895"/>
                    <a:pt x="525" y="812"/>
                  </a:cubicBezTo>
                  <a:cubicBezTo>
                    <a:pt x="527" y="811"/>
                    <a:pt x="528" y="810"/>
                    <a:pt x="530" y="809"/>
                  </a:cubicBezTo>
                  <a:cubicBezTo>
                    <a:pt x="530" y="810"/>
                    <a:pt x="530" y="811"/>
                    <a:pt x="530" y="812"/>
                  </a:cubicBezTo>
                  <a:cubicBezTo>
                    <a:pt x="513" y="918"/>
                    <a:pt x="549" y="1042"/>
                    <a:pt x="648" y="1031"/>
                  </a:cubicBezTo>
                  <a:cubicBezTo>
                    <a:pt x="766" y="1018"/>
                    <a:pt x="850" y="859"/>
                    <a:pt x="843" y="740"/>
                  </a:cubicBezTo>
                  <a:cubicBezTo>
                    <a:pt x="939" y="915"/>
                    <a:pt x="942" y="1058"/>
                    <a:pt x="863" y="1174"/>
                  </a:cubicBezTo>
                  <a:cubicBezTo>
                    <a:pt x="1039" y="1174"/>
                    <a:pt x="1039" y="1174"/>
                    <a:pt x="1039" y="1174"/>
                  </a:cubicBezTo>
                  <a:cubicBezTo>
                    <a:pt x="1169" y="1071"/>
                    <a:pt x="1244" y="913"/>
                    <a:pt x="1172" y="696"/>
                  </a:cubicBezTo>
                  <a:cubicBezTo>
                    <a:pt x="1051" y="333"/>
                    <a:pt x="741" y="324"/>
                    <a:pt x="799" y="0"/>
                  </a:cubicBezTo>
                  <a:cubicBezTo>
                    <a:pt x="752" y="0"/>
                    <a:pt x="589" y="142"/>
                    <a:pt x="653" y="372"/>
                  </a:cubicBezTo>
                  <a:cubicBezTo>
                    <a:pt x="750" y="718"/>
                    <a:pt x="525" y="715"/>
                    <a:pt x="502" y="544"/>
                  </a:cubicBezTo>
                  <a:cubicBezTo>
                    <a:pt x="468" y="295"/>
                    <a:pt x="333" y="243"/>
                    <a:pt x="333" y="243"/>
                  </a:cubicBezTo>
                  <a:cubicBezTo>
                    <a:pt x="333" y="243"/>
                    <a:pt x="357" y="468"/>
                    <a:pt x="150" y="688"/>
                  </a:cubicBezTo>
                  <a:cubicBezTo>
                    <a:pt x="0" y="848"/>
                    <a:pt x="8" y="1042"/>
                    <a:pt x="133" y="1174"/>
                  </a:cubicBezTo>
                  <a:lnTo>
                    <a:pt x="378" y="1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16"/>
            <p:cNvSpPr>
              <a:spLocks/>
            </p:cNvSpPr>
            <p:nvPr/>
          </p:nvSpPr>
          <p:spPr bwMode="auto">
            <a:xfrm>
              <a:off x="2404" y="3061"/>
              <a:ext cx="914" cy="532"/>
            </a:xfrm>
            <a:custGeom>
              <a:avLst/>
              <a:gdLst>
                <a:gd name="T0" fmla="*/ 41 w 386"/>
                <a:gd name="T1" fmla="*/ 225 h 225"/>
                <a:gd name="T2" fmla="*/ 344 w 386"/>
                <a:gd name="T3" fmla="*/ 225 h 225"/>
                <a:gd name="T4" fmla="*/ 386 w 386"/>
                <a:gd name="T5" fmla="*/ 187 h 225"/>
                <a:gd name="T6" fmla="*/ 386 w 386"/>
                <a:gd name="T7" fmla="*/ 38 h 225"/>
                <a:gd name="T8" fmla="*/ 344 w 386"/>
                <a:gd name="T9" fmla="*/ 0 h 225"/>
                <a:gd name="T10" fmla="*/ 41 w 386"/>
                <a:gd name="T11" fmla="*/ 0 h 225"/>
                <a:gd name="T12" fmla="*/ 0 w 386"/>
                <a:gd name="T13" fmla="*/ 38 h 225"/>
                <a:gd name="T14" fmla="*/ 0 w 386"/>
                <a:gd name="T15" fmla="*/ 187 h 225"/>
                <a:gd name="T16" fmla="*/ 41 w 386"/>
                <a:gd name="T17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6" h="225">
                  <a:moveTo>
                    <a:pt x="41" y="225"/>
                  </a:moveTo>
                  <a:cubicBezTo>
                    <a:pt x="344" y="225"/>
                    <a:pt x="344" y="225"/>
                    <a:pt x="344" y="225"/>
                  </a:cubicBezTo>
                  <a:cubicBezTo>
                    <a:pt x="367" y="225"/>
                    <a:pt x="386" y="208"/>
                    <a:pt x="386" y="187"/>
                  </a:cubicBezTo>
                  <a:cubicBezTo>
                    <a:pt x="386" y="38"/>
                    <a:pt x="386" y="38"/>
                    <a:pt x="386" y="38"/>
                  </a:cubicBezTo>
                  <a:cubicBezTo>
                    <a:pt x="386" y="17"/>
                    <a:pt x="367" y="0"/>
                    <a:pt x="344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17"/>
            <p:cNvSpPr>
              <a:spLocks/>
            </p:cNvSpPr>
            <p:nvPr/>
          </p:nvSpPr>
          <p:spPr bwMode="auto">
            <a:xfrm>
              <a:off x="3500" y="3061"/>
              <a:ext cx="1930" cy="532"/>
            </a:xfrm>
            <a:custGeom>
              <a:avLst/>
              <a:gdLst>
                <a:gd name="T0" fmla="*/ 774 w 815"/>
                <a:gd name="T1" fmla="*/ 0 h 225"/>
                <a:gd name="T2" fmla="*/ 42 w 815"/>
                <a:gd name="T3" fmla="*/ 0 h 225"/>
                <a:gd name="T4" fmla="*/ 0 w 815"/>
                <a:gd name="T5" fmla="*/ 38 h 225"/>
                <a:gd name="T6" fmla="*/ 0 w 815"/>
                <a:gd name="T7" fmla="*/ 187 h 225"/>
                <a:gd name="T8" fmla="*/ 42 w 815"/>
                <a:gd name="T9" fmla="*/ 225 h 225"/>
                <a:gd name="T10" fmla="*/ 774 w 815"/>
                <a:gd name="T11" fmla="*/ 225 h 225"/>
                <a:gd name="T12" fmla="*/ 815 w 815"/>
                <a:gd name="T13" fmla="*/ 187 h 225"/>
                <a:gd name="T14" fmla="*/ 815 w 815"/>
                <a:gd name="T15" fmla="*/ 38 h 225"/>
                <a:gd name="T16" fmla="*/ 774 w 81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5" h="225">
                  <a:moveTo>
                    <a:pt x="774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1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" y="208"/>
                    <a:pt x="19" y="225"/>
                    <a:pt x="42" y="225"/>
                  </a:cubicBezTo>
                  <a:cubicBezTo>
                    <a:pt x="774" y="225"/>
                    <a:pt x="774" y="225"/>
                    <a:pt x="774" y="225"/>
                  </a:cubicBezTo>
                  <a:cubicBezTo>
                    <a:pt x="797" y="225"/>
                    <a:pt x="815" y="208"/>
                    <a:pt x="815" y="187"/>
                  </a:cubicBezTo>
                  <a:cubicBezTo>
                    <a:pt x="815" y="38"/>
                    <a:pt x="815" y="38"/>
                    <a:pt x="815" y="38"/>
                  </a:cubicBezTo>
                  <a:cubicBezTo>
                    <a:pt x="815" y="17"/>
                    <a:pt x="797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18"/>
            <p:cNvSpPr>
              <a:spLocks/>
            </p:cNvSpPr>
            <p:nvPr/>
          </p:nvSpPr>
          <p:spPr bwMode="auto">
            <a:xfrm>
              <a:off x="4518" y="3756"/>
              <a:ext cx="912" cy="532"/>
            </a:xfrm>
            <a:custGeom>
              <a:avLst/>
              <a:gdLst>
                <a:gd name="T0" fmla="*/ 344 w 385"/>
                <a:gd name="T1" fmla="*/ 0 h 225"/>
                <a:gd name="T2" fmla="*/ 41 w 385"/>
                <a:gd name="T3" fmla="*/ 0 h 225"/>
                <a:gd name="T4" fmla="*/ 0 w 385"/>
                <a:gd name="T5" fmla="*/ 38 h 225"/>
                <a:gd name="T6" fmla="*/ 0 w 385"/>
                <a:gd name="T7" fmla="*/ 187 h 225"/>
                <a:gd name="T8" fmla="*/ 41 w 385"/>
                <a:gd name="T9" fmla="*/ 225 h 225"/>
                <a:gd name="T10" fmla="*/ 344 w 385"/>
                <a:gd name="T11" fmla="*/ 225 h 225"/>
                <a:gd name="T12" fmla="*/ 385 w 385"/>
                <a:gd name="T13" fmla="*/ 187 h 225"/>
                <a:gd name="T14" fmla="*/ 385 w 385"/>
                <a:gd name="T15" fmla="*/ 38 h 225"/>
                <a:gd name="T16" fmla="*/ 344 w 38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" h="225">
                  <a:moveTo>
                    <a:pt x="34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ubicBezTo>
                    <a:pt x="344" y="225"/>
                    <a:pt x="344" y="225"/>
                    <a:pt x="344" y="225"/>
                  </a:cubicBezTo>
                  <a:cubicBezTo>
                    <a:pt x="367" y="225"/>
                    <a:pt x="385" y="208"/>
                    <a:pt x="385" y="187"/>
                  </a:cubicBezTo>
                  <a:cubicBezTo>
                    <a:pt x="385" y="38"/>
                    <a:pt x="385" y="38"/>
                    <a:pt x="385" y="38"/>
                  </a:cubicBezTo>
                  <a:cubicBezTo>
                    <a:pt x="385" y="17"/>
                    <a:pt x="367" y="0"/>
                    <a:pt x="3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19"/>
            <p:cNvSpPr>
              <a:spLocks/>
            </p:cNvSpPr>
            <p:nvPr/>
          </p:nvSpPr>
          <p:spPr bwMode="auto">
            <a:xfrm>
              <a:off x="2404" y="3756"/>
              <a:ext cx="1930" cy="532"/>
            </a:xfrm>
            <a:custGeom>
              <a:avLst/>
              <a:gdLst>
                <a:gd name="T0" fmla="*/ 774 w 815"/>
                <a:gd name="T1" fmla="*/ 0 h 225"/>
                <a:gd name="T2" fmla="*/ 41 w 815"/>
                <a:gd name="T3" fmla="*/ 0 h 225"/>
                <a:gd name="T4" fmla="*/ 0 w 815"/>
                <a:gd name="T5" fmla="*/ 38 h 225"/>
                <a:gd name="T6" fmla="*/ 0 w 815"/>
                <a:gd name="T7" fmla="*/ 187 h 225"/>
                <a:gd name="T8" fmla="*/ 41 w 815"/>
                <a:gd name="T9" fmla="*/ 225 h 225"/>
                <a:gd name="T10" fmla="*/ 774 w 815"/>
                <a:gd name="T11" fmla="*/ 225 h 225"/>
                <a:gd name="T12" fmla="*/ 815 w 815"/>
                <a:gd name="T13" fmla="*/ 187 h 225"/>
                <a:gd name="T14" fmla="*/ 815 w 815"/>
                <a:gd name="T15" fmla="*/ 38 h 225"/>
                <a:gd name="T16" fmla="*/ 774 w 81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5" h="225">
                  <a:moveTo>
                    <a:pt x="77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ubicBezTo>
                    <a:pt x="774" y="225"/>
                    <a:pt x="774" y="225"/>
                    <a:pt x="774" y="225"/>
                  </a:cubicBezTo>
                  <a:cubicBezTo>
                    <a:pt x="796" y="225"/>
                    <a:pt x="815" y="208"/>
                    <a:pt x="815" y="187"/>
                  </a:cubicBezTo>
                  <a:cubicBezTo>
                    <a:pt x="815" y="38"/>
                    <a:pt x="815" y="38"/>
                    <a:pt x="815" y="38"/>
                  </a:cubicBezTo>
                  <a:cubicBezTo>
                    <a:pt x="815" y="17"/>
                    <a:pt x="796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3" name="Group 13"/>
          <p:cNvGrpSpPr>
            <a:grpSpLocks noChangeAspect="1"/>
          </p:cNvGrpSpPr>
          <p:nvPr/>
        </p:nvGrpSpPr>
        <p:grpSpPr bwMode="auto">
          <a:xfrm>
            <a:off x="3903110" y="2959058"/>
            <a:ext cx="367179" cy="499718"/>
            <a:chOff x="2404" y="118"/>
            <a:chExt cx="3064" cy="4170"/>
          </a:xfrm>
          <a:solidFill>
            <a:schemeClr val="accent6"/>
          </a:solidFill>
        </p:grpSpPr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3765" y="2031"/>
              <a:ext cx="12" cy="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3 h 3"/>
                <a:gd name="T4" fmla="*/ 5 w 5"/>
                <a:gd name="T5" fmla="*/ 0 h 3"/>
                <a:gd name="T6" fmla="*/ 0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2522" y="118"/>
              <a:ext cx="2946" cy="2777"/>
            </a:xfrm>
            <a:custGeom>
              <a:avLst/>
              <a:gdLst>
                <a:gd name="T0" fmla="*/ 378 w 1244"/>
                <a:gd name="T1" fmla="*/ 1174 h 1174"/>
                <a:gd name="T2" fmla="*/ 525 w 1244"/>
                <a:gd name="T3" fmla="*/ 812 h 1174"/>
                <a:gd name="T4" fmla="*/ 530 w 1244"/>
                <a:gd name="T5" fmla="*/ 809 h 1174"/>
                <a:gd name="T6" fmla="*/ 530 w 1244"/>
                <a:gd name="T7" fmla="*/ 812 h 1174"/>
                <a:gd name="T8" fmla="*/ 648 w 1244"/>
                <a:gd name="T9" fmla="*/ 1031 h 1174"/>
                <a:gd name="T10" fmla="*/ 843 w 1244"/>
                <a:gd name="T11" fmla="*/ 740 h 1174"/>
                <a:gd name="T12" fmla="*/ 863 w 1244"/>
                <a:gd name="T13" fmla="*/ 1174 h 1174"/>
                <a:gd name="T14" fmla="*/ 1039 w 1244"/>
                <a:gd name="T15" fmla="*/ 1174 h 1174"/>
                <a:gd name="T16" fmla="*/ 1172 w 1244"/>
                <a:gd name="T17" fmla="*/ 696 h 1174"/>
                <a:gd name="T18" fmla="*/ 799 w 1244"/>
                <a:gd name="T19" fmla="*/ 0 h 1174"/>
                <a:gd name="T20" fmla="*/ 653 w 1244"/>
                <a:gd name="T21" fmla="*/ 372 h 1174"/>
                <a:gd name="T22" fmla="*/ 502 w 1244"/>
                <a:gd name="T23" fmla="*/ 544 h 1174"/>
                <a:gd name="T24" fmla="*/ 333 w 1244"/>
                <a:gd name="T25" fmla="*/ 243 h 1174"/>
                <a:gd name="T26" fmla="*/ 150 w 1244"/>
                <a:gd name="T27" fmla="*/ 688 h 1174"/>
                <a:gd name="T28" fmla="*/ 133 w 1244"/>
                <a:gd name="T29" fmla="*/ 1174 h 1174"/>
                <a:gd name="T30" fmla="*/ 378 w 1244"/>
                <a:gd name="T31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4" h="1174">
                  <a:moveTo>
                    <a:pt x="378" y="1174"/>
                  </a:moveTo>
                  <a:cubicBezTo>
                    <a:pt x="355" y="1052"/>
                    <a:pt x="390" y="895"/>
                    <a:pt x="525" y="812"/>
                  </a:cubicBezTo>
                  <a:cubicBezTo>
                    <a:pt x="527" y="811"/>
                    <a:pt x="528" y="810"/>
                    <a:pt x="530" y="809"/>
                  </a:cubicBezTo>
                  <a:cubicBezTo>
                    <a:pt x="530" y="810"/>
                    <a:pt x="530" y="811"/>
                    <a:pt x="530" y="812"/>
                  </a:cubicBezTo>
                  <a:cubicBezTo>
                    <a:pt x="513" y="918"/>
                    <a:pt x="549" y="1042"/>
                    <a:pt x="648" y="1031"/>
                  </a:cubicBezTo>
                  <a:cubicBezTo>
                    <a:pt x="766" y="1018"/>
                    <a:pt x="850" y="859"/>
                    <a:pt x="843" y="740"/>
                  </a:cubicBezTo>
                  <a:cubicBezTo>
                    <a:pt x="939" y="915"/>
                    <a:pt x="942" y="1058"/>
                    <a:pt x="863" y="1174"/>
                  </a:cubicBezTo>
                  <a:cubicBezTo>
                    <a:pt x="1039" y="1174"/>
                    <a:pt x="1039" y="1174"/>
                    <a:pt x="1039" y="1174"/>
                  </a:cubicBezTo>
                  <a:cubicBezTo>
                    <a:pt x="1169" y="1071"/>
                    <a:pt x="1244" y="913"/>
                    <a:pt x="1172" y="696"/>
                  </a:cubicBezTo>
                  <a:cubicBezTo>
                    <a:pt x="1051" y="333"/>
                    <a:pt x="741" y="324"/>
                    <a:pt x="799" y="0"/>
                  </a:cubicBezTo>
                  <a:cubicBezTo>
                    <a:pt x="752" y="0"/>
                    <a:pt x="589" y="142"/>
                    <a:pt x="653" y="372"/>
                  </a:cubicBezTo>
                  <a:cubicBezTo>
                    <a:pt x="750" y="718"/>
                    <a:pt x="525" y="715"/>
                    <a:pt x="502" y="544"/>
                  </a:cubicBezTo>
                  <a:cubicBezTo>
                    <a:pt x="468" y="295"/>
                    <a:pt x="333" y="243"/>
                    <a:pt x="333" y="243"/>
                  </a:cubicBezTo>
                  <a:cubicBezTo>
                    <a:pt x="333" y="243"/>
                    <a:pt x="357" y="468"/>
                    <a:pt x="150" y="688"/>
                  </a:cubicBezTo>
                  <a:cubicBezTo>
                    <a:pt x="0" y="848"/>
                    <a:pt x="8" y="1042"/>
                    <a:pt x="133" y="1174"/>
                  </a:cubicBezTo>
                  <a:lnTo>
                    <a:pt x="378" y="1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16"/>
            <p:cNvSpPr>
              <a:spLocks/>
            </p:cNvSpPr>
            <p:nvPr/>
          </p:nvSpPr>
          <p:spPr bwMode="auto">
            <a:xfrm>
              <a:off x="2404" y="3061"/>
              <a:ext cx="914" cy="532"/>
            </a:xfrm>
            <a:custGeom>
              <a:avLst/>
              <a:gdLst>
                <a:gd name="T0" fmla="*/ 41 w 386"/>
                <a:gd name="T1" fmla="*/ 225 h 225"/>
                <a:gd name="T2" fmla="*/ 344 w 386"/>
                <a:gd name="T3" fmla="*/ 225 h 225"/>
                <a:gd name="T4" fmla="*/ 386 w 386"/>
                <a:gd name="T5" fmla="*/ 187 h 225"/>
                <a:gd name="T6" fmla="*/ 386 w 386"/>
                <a:gd name="T7" fmla="*/ 38 h 225"/>
                <a:gd name="T8" fmla="*/ 344 w 386"/>
                <a:gd name="T9" fmla="*/ 0 h 225"/>
                <a:gd name="T10" fmla="*/ 41 w 386"/>
                <a:gd name="T11" fmla="*/ 0 h 225"/>
                <a:gd name="T12" fmla="*/ 0 w 386"/>
                <a:gd name="T13" fmla="*/ 38 h 225"/>
                <a:gd name="T14" fmla="*/ 0 w 386"/>
                <a:gd name="T15" fmla="*/ 187 h 225"/>
                <a:gd name="T16" fmla="*/ 41 w 386"/>
                <a:gd name="T17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6" h="225">
                  <a:moveTo>
                    <a:pt x="41" y="225"/>
                  </a:moveTo>
                  <a:cubicBezTo>
                    <a:pt x="344" y="225"/>
                    <a:pt x="344" y="225"/>
                    <a:pt x="344" y="225"/>
                  </a:cubicBezTo>
                  <a:cubicBezTo>
                    <a:pt x="367" y="225"/>
                    <a:pt x="386" y="208"/>
                    <a:pt x="386" y="187"/>
                  </a:cubicBezTo>
                  <a:cubicBezTo>
                    <a:pt x="386" y="38"/>
                    <a:pt x="386" y="38"/>
                    <a:pt x="386" y="38"/>
                  </a:cubicBezTo>
                  <a:cubicBezTo>
                    <a:pt x="386" y="17"/>
                    <a:pt x="367" y="0"/>
                    <a:pt x="344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17"/>
            <p:cNvSpPr>
              <a:spLocks/>
            </p:cNvSpPr>
            <p:nvPr/>
          </p:nvSpPr>
          <p:spPr bwMode="auto">
            <a:xfrm>
              <a:off x="3500" y="3061"/>
              <a:ext cx="1930" cy="532"/>
            </a:xfrm>
            <a:custGeom>
              <a:avLst/>
              <a:gdLst>
                <a:gd name="T0" fmla="*/ 774 w 815"/>
                <a:gd name="T1" fmla="*/ 0 h 225"/>
                <a:gd name="T2" fmla="*/ 42 w 815"/>
                <a:gd name="T3" fmla="*/ 0 h 225"/>
                <a:gd name="T4" fmla="*/ 0 w 815"/>
                <a:gd name="T5" fmla="*/ 38 h 225"/>
                <a:gd name="T6" fmla="*/ 0 w 815"/>
                <a:gd name="T7" fmla="*/ 187 h 225"/>
                <a:gd name="T8" fmla="*/ 42 w 815"/>
                <a:gd name="T9" fmla="*/ 225 h 225"/>
                <a:gd name="T10" fmla="*/ 774 w 815"/>
                <a:gd name="T11" fmla="*/ 225 h 225"/>
                <a:gd name="T12" fmla="*/ 815 w 815"/>
                <a:gd name="T13" fmla="*/ 187 h 225"/>
                <a:gd name="T14" fmla="*/ 815 w 815"/>
                <a:gd name="T15" fmla="*/ 38 h 225"/>
                <a:gd name="T16" fmla="*/ 774 w 81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5" h="225">
                  <a:moveTo>
                    <a:pt x="774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1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" y="208"/>
                    <a:pt x="19" y="225"/>
                    <a:pt x="42" y="225"/>
                  </a:cubicBezTo>
                  <a:cubicBezTo>
                    <a:pt x="774" y="225"/>
                    <a:pt x="774" y="225"/>
                    <a:pt x="774" y="225"/>
                  </a:cubicBezTo>
                  <a:cubicBezTo>
                    <a:pt x="797" y="225"/>
                    <a:pt x="815" y="208"/>
                    <a:pt x="815" y="187"/>
                  </a:cubicBezTo>
                  <a:cubicBezTo>
                    <a:pt x="815" y="38"/>
                    <a:pt x="815" y="38"/>
                    <a:pt x="815" y="38"/>
                  </a:cubicBezTo>
                  <a:cubicBezTo>
                    <a:pt x="815" y="17"/>
                    <a:pt x="797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18"/>
            <p:cNvSpPr>
              <a:spLocks/>
            </p:cNvSpPr>
            <p:nvPr/>
          </p:nvSpPr>
          <p:spPr bwMode="auto">
            <a:xfrm>
              <a:off x="4518" y="3756"/>
              <a:ext cx="912" cy="532"/>
            </a:xfrm>
            <a:custGeom>
              <a:avLst/>
              <a:gdLst>
                <a:gd name="T0" fmla="*/ 344 w 385"/>
                <a:gd name="T1" fmla="*/ 0 h 225"/>
                <a:gd name="T2" fmla="*/ 41 w 385"/>
                <a:gd name="T3" fmla="*/ 0 h 225"/>
                <a:gd name="T4" fmla="*/ 0 w 385"/>
                <a:gd name="T5" fmla="*/ 38 h 225"/>
                <a:gd name="T6" fmla="*/ 0 w 385"/>
                <a:gd name="T7" fmla="*/ 187 h 225"/>
                <a:gd name="T8" fmla="*/ 41 w 385"/>
                <a:gd name="T9" fmla="*/ 225 h 225"/>
                <a:gd name="T10" fmla="*/ 344 w 385"/>
                <a:gd name="T11" fmla="*/ 225 h 225"/>
                <a:gd name="T12" fmla="*/ 385 w 385"/>
                <a:gd name="T13" fmla="*/ 187 h 225"/>
                <a:gd name="T14" fmla="*/ 385 w 385"/>
                <a:gd name="T15" fmla="*/ 38 h 225"/>
                <a:gd name="T16" fmla="*/ 344 w 38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" h="225">
                  <a:moveTo>
                    <a:pt x="34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ubicBezTo>
                    <a:pt x="344" y="225"/>
                    <a:pt x="344" y="225"/>
                    <a:pt x="344" y="225"/>
                  </a:cubicBezTo>
                  <a:cubicBezTo>
                    <a:pt x="367" y="225"/>
                    <a:pt x="385" y="208"/>
                    <a:pt x="385" y="187"/>
                  </a:cubicBezTo>
                  <a:cubicBezTo>
                    <a:pt x="385" y="38"/>
                    <a:pt x="385" y="38"/>
                    <a:pt x="385" y="38"/>
                  </a:cubicBezTo>
                  <a:cubicBezTo>
                    <a:pt x="385" y="17"/>
                    <a:pt x="367" y="0"/>
                    <a:pt x="3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19"/>
            <p:cNvSpPr>
              <a:spLocks/>
            </p:cNvSpPr>
            <p:nvPr/>
          </p:nvSpPr>
          <p:spPr bwMode="auto">
            <a:xfrm>
              <a:off x="2404" y="3756"/>
              <a:ext cx="1930" cy="532"/>
            </a:xfrm>
            <a:custGeom>
              <a:avLst/>
              <a:gdLst>
                <a:gd name="T0" fmla="*/ 774 w 815"/>
                <a:gd name="T1" fmla="*/ 0 h 225"/>
                <a:gd name="T2" fmla="*/ 41 w 815"/>
                <a:gd name="T3" fmla="*/ 0 h 225"/>
                <a:gd name="T4" fmla="*/ 0 w 815"/>
                <a:gd name="T5" fmla="*/ 38 h 225"/>
                <a:gd name="T6" fmla="*/ 0 w 815"/>
                <a:gd name="T7" fmla="*/ 187 h 225"/>
                <a:gd name="T8" fmla="*/ 41 w 815"/>
                <a:gd name="T9" fmla="*/ 225 h 225"/>
                <a:gd name="T10" fmla="*/ 774 w 815"/>
                <a:gd name="T11" fmla="*/ 225 h 225"/>
                <a:gd name="T12" fmla="*/ 815 w 815"/>
                <a:gd name="T13" fmla="*/ 187 h 225"/>
                <a:gd name="T14" fmla="*/ 815 w 815"/>
                <a:gd name="T15" fmla="*/ 38 h 225"/>
                <a:gd name="T16" fmla="*/ 774 w 81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5" h="225">
                  <a:moveTo>
                    <a:pt x="77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ubicBezTo>
                    <a:pt x="774" y="225"/>
                    <a:pt x="774" y="225"/>
                    <a:pt x="774" y="225"/>
                  </a:cubicBezTo>
                  <a:cubicBezTo>
                    <a:pt x="796" y="225"/>
                    <a:pt x="815" y="208"/>
                    <a:pt x="815" y="187"/>
                  </a:cubicBezTo>
                  <a:cubicBezTo>
                    <a:pt x="815" y="38"/>
                    <a:pt x="815" y="38"/>
                    <a:pt x="815" y="38"/>
                  </a:cubicBezTo>
                  <a:cubicBezTo>
                    <a:pt x="815" y="17"/>
                    <a:pt x="796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4" name="Group 13"/>
          <p:cNvGrpSpPr>
            <a:grpSpLocks noChangeAspect="1"/>
          </p:cNvGrpSpPr>
          <p:nvPr/>
        </p:nvGrpSpPr>
        <p:grpSpPr bwMode="auto">
          <a:xfrm>
            <a:off x="3426795" y="3882168"/>
            <a:ext cx="367179" cy="499718"/>
            <a:chOff x="2404" y="118"/>
            <a:chExt cx="3064" cy="4170"/>
          </a:xfrm>
          <a:solidFill>
            <a:srgbClr val="00BCF2"/>
          </a:solidFill>
        </p:grpSpPr>
        <p:sp>
          <p:nvSpPr>
            <p:cNvPr id="65" name="Freeform 14"/>
            <p:cNvSpPr>
              <a:spLocks/>
            </p:cNvSpPr>
            <p:nvPr/>
          </p:nvSpPr>
          <p:spPr bwMode="auto">
            <a:xfrm>
              <a:off x="3765" y="2031"/>
              <a:ext cx="12" cy="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3 h 3"/>
                <a:gd name="T4" fmla="*/ 5 w 5"/>
                <a:gd name="T5" fmla="*/ 0 h 3"/>
                <a:gd name="T6" fmla="*/ 0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15"/>
            <p:cNvSpPr>
              <a:spLocks/>
            </p:cNvSpPr>
            <p:nvPr/>
          </p:nvSpPr>
          <p:spPr bwMode="auto">
            <a:xfrm>
              <a:off x="2522" y="118"/>
              <a:ext cx="2946" cy="2777"/>
            </a:xfrm>
            <a:custGeom>
              <a:avLst/>
              <a:gdLst>
                <a:gd name="T0" fmla="*/ 378 w 1244"/>
                <a:gd name="T1" fmla="*/ 1174 h 1174"/>
                <a:gd name="T2" fmla="*/ 525 w 1244"/>
                <a:gd name="T3" fmla="*/ 812 h 1174"/>
                <a:gd name="T4" fmla="*/ 530 w 1244"/>
                <a:gd name="T5" fmla="*/ 809 h 1174"/>
                <a:gd name="T6" fmla="*/ 530 w 1244"/>
                <a:gd name="T7" fmla="*/ 812 h 1174"/>
                <a:gd name="T8" fmla="*/ 648 w 1244"/>
                <a:gd name="T9" fmla="*/ 1031 h 1174"/>
                <a:gd name="T10" fmla="*/ 843 w 1244"/>
                <a:gd name="T11" fmla="*/ 740 h 1174"/>
                <a:gd name="T12" fmla="*/ 863 w 1244"/>
                <a:gd name="T13" fmla="*/ 1174 h 1174"/>
                <a:gd name="T14" fmla="*/ 1039 w 1244"/>
                <a:gd name="T15" fmla="*/ 1174 h 1174"/>
                <a:gd name="T16" fmla="*/ 1172 w 1244"/>
                <a:gd name="T17" fmla="*/ 696 h 1174"/>
                <a:gd name="T18" fmla="*/ 799 w 1244"/>
                <a:gd name="T19" fmla="*/ 0 h 1174"/>
                <a:gd name="T20" fmla="*/ 653 w 1244"/>
                <a:gd name="T21" fmla="*/ 372 h 1174"/>
                <a:gd name="T22" fmla="*/ 502 w 1244"/>
                <a:gd name="T23" fmla="*/ 544 h 1174"/>
                <a:gd name="T24" fmla="*/ 333 w 1244"/>
                <a:gd name="T25" fmla="*/ 243 h 1174"/>
                <a:gd name="T26" fmla="*/ 150 w 1244"/>
                <a:gd name="T27" fmla="*/ 688 h 1174"/>
                <a:gd name="T28" fmla="*/ 133 w 1244"/>
                <a:gd name="T29" fmla="*/ 1174 h 1174"/>
                <a:gd name="T30" fmla="*/ 378 w 1244"/>
                <a:gd name="T31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4" h="1174">
                  <a:moveTo>
                    <a:pt x="378" y="1174"/>
                  </a:moveTo>
                  <a:cubicBezTo>
                    <a:pt x="355" y="1052"/>
                    <a:pt x="390" y="895"/>
                    <a:pt x="525" y="812"/>
                  </a:cubicBezTo>
                  <a:cubicBezTo>
                    <a:pt x="527" y="811"/>
                    <a:pt x="528" y="810"/>
                    <a:pt x="530" y="809"/>
                  </a:cubicBezTo>
                  <a:cubicBezTo>
                    <a:pt x="530" y="810"/>
                    <a:pt x="530" y="811"/>
                    <a:pt x="530" y="812"/>
                  </a:cubicBezTo>
                  <a:cubicBezTo>
                    <a:pt x="513" y="918"/>
                    <a:pt x="549" y="1042"/>
                    <a:pt x="648" y="1031"/>
                  </a:cubicBezTo>
                  <a:cubicBezTo>
                    <a:pt x="766" y="1018"/>
                    <a:pt x="850" y="859"/>
                    <a:pt x="843" y="740"/>
                  </a:cubicBezTo>
                  <a:cubicBezTo>
                    <a:pt x="939" y="915"/>
                    <a:pt x="942" y="1058"/>
                    <a:pt x="863" y="1174"/>
                  </a:cubicBezTo>
                  <a:cubicBezTo>
                    <a:pt x="1039" y="1174"/>
                    <a:pt x="1039" y="1174"/>
                    <a:pt x="1039" y="1174"/>
                  </a:cubicBezTo>
                  <a:cubicBezTo>
                    <a:pt x="1169" y="1071"/>
                    <a:pt x="1244" y="913"/>
                    <a:pt x="1172" y="696"/>
                  </a:cubicBezTo>
                  <a:cubicBezTo>
                    <a:pt x="1051" y="333"/>
                    <a:pt x="741" y="324"/>
                    <a:pt x="799" y="0"/>
                  </a:cubicBezTo>
                  <a:cubicBezTo>
                    <a:pt x="752" y="0"/>
                    <a:pt x="589" y="142"/>
                    <a:pt x="653" y="372"/>
                  </a:cubicBezTo>
                  <a:cubicBezTo>
                    <a:pt x="750" y="718"/>
                    <a:pt x="525" y="715"/>
                    <a:pt x="502" y="544"/>
                  </a:cubicBezTo>
                  <a:cubicBezTo>
                    <a:pt x="468" y="295"/>
                    <a:pt x="333" y="243"/>
                    <a:pt x="333" y="243"/>
                  </a:cubicBezTo>
                  <a:cubicBezTo>
                    <a:pt x="333" y="243"/>
                    <a:pt x="357" y="468"/>
                    <a:pt x="150" y="688"/>
                  </a:cubicBezTo>
                  <a:cubicBezTo>
                    <a:pt x="0" y="848"/>
                    <a:pt x="8" y="1042"/>
                    <a:pt x="133" y="1174"/>
                  </a:cubicBezTo>
                  <a:lnTo>
                    <a:pt x="378" y="1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16"/>
            <p:cNvSpPr>
              <a:spLocks/>
            </p:cNvSpPr>
            <p:nvPr/>
          </p:nvSpPr>
          <p:spPr bwMode="auto">
            <a:xfrm>
              <a:off x="2404" y="3061"/>
              <a:ext cx="914" cy="532"/>
            </a:xfrm>
            <a:custGeom>
              <a:avLst/>
              <a:gdLst>
                <a:gd name="T0" fmla="*/ 41 w 386"/>
                <a:gd name="T1" fmla="*/ 225 h 225"/>
                <a:gd name="T2" fmla="*/ 344 w 386"/>
                <a:gd name="T3" fmla="*/ 225 h 225"/>
                <a:gd name="T4" fmla="*/ 386 w 386"/>
                <a:gd name="T5" fmla="*/ 187 h 225"/>
                <a:gd name="T6" fmla="*/ 386 w 386"/>
                <a:gd name="T7" fmla="*/ 38 h 225"/>
                <a:gd name="T8" fmla="*/ 344 w 386"/>
                <a:gd name="T9" fmla="*/ 0 h 225"/>
                <a:gd name="T10" fmla="*/ 41 w 386"/>
                <a:gd name="T11" fmla="*/ 0 h 225"/>
                <a:gd name="T12" fmla="*/ 0 w 386"/>
                <a:gd name="T13" fmla="*/ 38 h 225"/>
                <a:gd name="T14" fmla="*/ 0 w 386"/>
                <a:gd name="T15" fmla="*/ 187 h 225"/>
                <a:gd name="T16" fmla="*/ 41 w 386"/>
                <a:gd name="T17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6" h="225">
                  <a:moveTo>
                    <a:pt x="41" y="225"/>
                  </a:moveTo>
                  <a:cubicBezTo>
                    <a:pt x="344" y="225"/>
                    <a:pt x="344" y="225"/>
                    <a:pt x="344" y="225"/>
                  </a:cubicBezTo>
                  <a:cubicBezTo>
                    <a:pt x="367" y="225"/>
                    <a:pt x="386" y="208"/>
                    <a:pt x="386" y="187"/>
                  </a:cubicBezTo>
                  <a:cubicBezTo>
                    <a:pt x="386" y="38"/>
                    <a:pt x="386" y="38"/>
                    <a:pt x="386" y="38"/>
                  </a:cubicBezTo>
                  <a:cubicBezTo>
                    <a:pt x="386" y="17"/>
                    <a:pt x="367" y="0"/>
                    <a:pt x="344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17"/>
            <p:cNvSpPr>
              <a:spLocks/>
            </p:cNvSpPr>
            <p:nvPr/>
          </p:nvSpPr>
          <p:spPr bwMode="auto">
            <a:xfrm>
              <a:off x="3500" y="3061"/>
              <a:ext cx="1930" cy="532"/>
            </a:xfrm>
            <a:custGeom>
              <a:avLst/>
              <a:gdLst>
                <a:gd name="T0" fmla="*/ 774 w 815"/>
                <a:gd name="T1" fmla="*/ 0 h 225"/>
                <a:gd name="T2" fmla="*/ 42 w 815"/>
                <a:gd name="T3" fmla="*/ 0 h 225"/>
                <a:gd name="T4" fmla="*/ 0 w 815"/>
                <a:gd name="T5" fmla="*/ 38 h 225"/>
                <a:gd name="T6" fmla="*/ 0 w 815"/>
                <a:gd name="T7" fmla="*/ 187 h 225"/>
                <a:gd name="T8" fmla="*/ 42 w 815"/>
                <a:gd name="T9" fmla="*/ 225 h 225"/>
                <a:gd name="T10" fmla="*/ 774 w 815"/>
                <a:gd name="T11" fmla="*/ 225 h 225"/>
                <a:gd name="T12" fmla="*/ 815 w 815"/>
                <a:gd name="T13" fmla="*/ 187 h 225"/>
                <a:gd name="T14" fmla="*/ 815 w 815"/>
                <a:gd name="T15" fmla="*/ 38 h 225"/>
                <a:gd name="T16" fmla="*/ 774 w 81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5" h="225">
                  <a:moveTo>
                    <a:pt x="774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1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" y="208"/>
                    <a:pt x="19" y="225"/>
                    <a:pt x="42" y="225"/>
                  </a:cubicBezTo>
                  <a:cubicBezTo>
                    <a:pt x="774" y="225"/>
                    <a:pt x="774" y="225"/>
                    <a:pt x="774" y="225"/>
                  </a:cubicBezTo>
                  <a:cubicBezTo>
                    <a:pt x="797" y="225"/>
                    <a:pt x="815" y="208"/>
                    <a:pt x="815" y="187"/>
                  </a:cubicBezTo>
                  <a:cubicBezTo>
                    <a:pt x="815" y="38"/>
                    <a:pt x="815" y="38"/>
                    <a:pt x="815" y="38"/>
                  </a:cubicBezTo>
                  <a:cubicBezTo>
                    <a:pt x="815" y="17"/>
                    <a:pt x="797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18"/>
            <p:cNvSpPr>
              <a:spLocks/>
            </p:cNvSpPr>
            <p:nvPr/>
          </p:nvSpPr>
          <p:spPr bwMode="auto">
            <a:xfrm>
              <a:off x="4518" y="3756"/>
              <a:ext cx="912" cy="532"/>
            </a:xfrm>
            <a:custGeom>
              <a:avLst/>
              <a:gdLst>
                <a:gd name="T0" fmla="*/ 344 w 385"/>
                <a:gd name="T1" fmla="*/ 0 h 225"/>
                <a:gd name="T2" fmla="*/ 41 w 385"/>
                <a:gd name="T3" fmla="*/ 0 h 225"/>
                <a:gd name="T4" fmla="*/ 0 w 385"/>
                <a:gd name="T5" fmla="*/ 38 h 225"/>
                <a:gd name="T6" fmla="*/ 0 w 385"/>
                <a:gd name="T7" fmla="*/ 187 h 225"/>
                <a:gd name="T8" fmla="*/ 41 w 385"/>
                <a:gd name="T9" fmla="*/ 225 h 225"/>
                <a:gd name="T10" fmla="*/ 344 w 385"/>
                <a:gd name="T11" fmla="*/ 225 h 225"/>
                <a:gd name="T12" fmla="*/ 385 w 385"/>
                <a:gd name="T13" fmla="*/ 187 h 225"/>
                <a:gd name="T14" fmla="*/ 385 w 385"/>
                <a:gd name="T15" fmla="*/ 38 h 225"/>
                <a:gd name="T16" fmla="*/ 344 w 38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" h="225">
                  <a:moveTo>
                    <a:pt x="34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ubicBezTo>
                    <a:pt x="344" y="225"/>
                    <a:pt x="344" y="225"/>
                    <a:pt x="344" y="225"/>
                  </a:cubicBezTo>
                  <a:cubicBezTo>
                    <a:pt x="367" y="225"/>
                    <a:pt x="385" y="208"/>
                    <a:pt x="385" y="187"/>
                  </a:cubicBezTo>
                  <a:cubicBezTo>
                    <a:pt x="385" y="38"/>
                    <a:pt x="385" y="38"/>
                    <a:pt x="385" y="38"/>
                  </a:cubicBezTo>
                  <a:cubicBezTo>
                    <a:pt x="385" y="17"/>
                    <a:pt x="367" y="0"/>
                    <a:pt x="3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19"/>
            <p:cNvSpPr>
              <a:spLocks/>
            </p:cNvSpPr>
            <p:nvPr/>
          </p:nvSpPr>
          <p:spPr bwMode="auto">
            <a:xfrm>
              <a:off x="2404" y="3756"/>
              <a:ext cx="1930" cy="532"/>
            </a:xfrm>
            <a:custGeom>
              <a:avLst/>
              <a:gdLst>
                <a:gd name="T0" fmla="*/ 774 w 815"/>
                <a:gd name="T1" fmla="*/ 0 h 225"/>
                <a:gd name="T2" fmla="*/ 41 w 815"/>
                <a:gd name="T3" fmla="*/ 0 h 225"/>
                <a:gd name="T4" fmla="*/ 0 w 815"/>
                <a:gd name="T5" fmla="*/ 38 h 225"/>
                <a:gd name="T6" fmla="*/ 0 w 815"/>
                <a:gd name="T7" fmla="*/ 187 h 225"/>
                <a:gd name="T8" fmla="*/ 41 w 815"/>
                <a:gd name="T9" fmla="*/ 225 h 225"/>
                <a:gd name="T10" fmla="*/ 774 w 815"/>
                <a:gd name="T11" fmla="*/ 225 h 225"/>
                <a:gd name="T12" fmla="*/ 815 w 815"/>
                <a:gd name="T13" fmla="*/ 187 h 225"/>
                <a:gd name="T14" fmla="*/ 815 w 815"/>
                <a:gd name="T15" fmla="*/ 38 h 225"/>
                <a:gd name="T16" fmla="*/ 774 w 81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5" h="225">
                  <a:moveTo>
                    <a:pt x="77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ubicBezTo>
                    <a:pt x="774" y="225"/>
                    <a:pt x="774" y="225"/>
                    <a:pt x="774" y="225"/>
                  </a:cubicBezTo>
                  <a:cubicBezTo>
                    <a:pt x="796" y="225"/>
                    <a:pt x="815" y="208"/>
                    <a:pt x="815" y="187"/>
                  </a:cubicBezTo>
                  <a:cubicBezTo>
                    <a:pt x="815" y="38"/>
                    <a:pt x="815" y="38"/>
                    <a:pt x="815" y="38"/>
                  </a:cubicBezTo>
                  <a:cubicBezTo>
                    <a:pt x="815" y="17"/>
                    <a:pt x="796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1" name="Group 13"/>
          <p:cNvGrpSpPr>
            <a:grpSpLocks noChangeAspect="1"/>
          </p:cNvGrpSpPr>
          <p:nvPr/>
        </p:nvGrpSpPr>
        <p:grpSpPr bwMode="auto">
          <a:xfrm>
            <a:off x="3903110" y="3882168"/>
            <a:ext cx="367179" cy="499718"/>
            <a:chOff x="2404" y="118"/>
            <a:chExt cx="3064" cy="4170"/>
          </a:xfrm>
          <a:solidFill>
            <a:srgbClr val="00BCF2"/>
          </a:solidFill>
        </p:grpSpPr>
        <p:sp>
          <p:nvSpPr>
            <p:cNvPr id="72" name="Freeform 14"/>
            <p:cNvSpPr>
              <a:spLocks/>
            </p:cNvSpPr>
            <p:nvPr/>
          </p:nvSpPr>
          <p:spPr bwMode="auto">
            <a:xfrm>
              <a:off x="3765" y="2031"/>
              <a:ext cx="12" cy="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3 h 3"/>
                <a:gd name="T4" fmla="*/ 5 w 5"/>
                <a:gd name="T5" fmla="*/ 0 h 3"/>
                <a:gd name="T6" fmla="*/ 0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15"/>
            <p:cNvSpPr>
              <a:spLocks/>
            </p:cNvSpPr>
            <p:nvPr/>
          </p:nvSpPr>
          <p:spPr bwMode="auto">
            <a:xfrm>
              <a:off x="2522" y="118"/>
              <a:ext cx="2946" cy="2777"/>
            </a:xfrm>
            <a:custGeom>
              <a:avLst/>
              <a:gdLst>
                <a:gd name="T0" fmla="*/ 378 w 1244"/>
                <a:gd name="T1" fmla="*/ 1174 h 1174"/>
                <a:gd name="T2" fmla="*/ 525 w 1244"/>
                <a:gd name="T3" fmla="*/ 812 h 1174"/>
                <a:gd name="T4" fmla="*/ 530 w 1244"/>
                <a:gd name="T5" fmla="*/ 809 h 1174"/>
                <a:gd name="T6" fmla="*/ 530 w 1244"/>
                <a:gd name="T7" fmla="*/ 812 h 1174"/>
                <a:gd name="T8" fmla="*/ 648 w 1244"/>
                <a:gd name="T9" fmla="*/ 1031 h 1174"/>
                <a:gd name="T10" fmla="*/ 843 w 1244"/>
                <a:gd name="T11" fmla="*/ 740 h 1174"/>
                <a:gd name="T12" fmla="*/ 863 w 1244"/>
                <a:gd name="T13" fmla="*/ 1174 h 1174"/>
                <a:gd name="T14" fmla="*/ 1039 w 1244"/>
                <a:gd name="T15" fmla="*/ 1174 h 1174"/>
                <a:gd name="T16" fmla="*/ 1172 w 1244"/>
                <a:gd name="T17" fmla="*/ 696 h 1174"/>
                <a:gd name="T18" fmla="*/ 799 w 1244"/>
                <a:gd name="T19" fmla="*/ 0 h 1174"/>
                <a:gd name="T20" fmla="*/ 653 w 1244"/>
                <a:gd name="T21" fmla="*/ 372 h 1174"/>
                <a:gd name="T22" fmla="*/ 502 w 1244"/>
                <a:gd name="T23" fmla="*/ 544 h 1174"/>
                <a:gd name="T24" fmla="*/ 333 w 1244"/>
                <a:gd name="T25" fmla="*/ 243 h 1174"/>
                <a:gd name="T26" fmla="*/ 150 w 1244"/>
                <a:gd name="T27" fmla="*/ 688 h 1174"/>
                <a:gd name="T28" fmla="*/ 133 w 1244"/>
                <a:gd name="T29" fmla="*/ 1174 h 1174"/>
                <a:gd name="T30" fmla="*/ 378 w 1244"/>
                <a:gd name="T31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4" h="1174">
                  <a:moveTo>
                    <a:pt x="378" y="1174"/>
                  </a:moveTo>
                  <a:cubicBezTo>
                    <a:pt x="355" y="1052"/>
                    <a:pt x="390" y="895"/>
                    <a:pt x="525" y="812"/>
                  </a:cubicBezTo>
                  <a:cubicBezTo>
                    <a:pt x="527" y="811"/>
                    <a:pt x="528" y="810"/>
                    <a:pt x="530" y="809"/>
                  </a:cubicBezTo>
                  <a:cubicBezTo>
                    <a:pt x="530" y="810"/>
                    <a:pt x="530" y="811"/>
                    <a:pt x="530" y="812"/>
                  </a:cubicBezTo>
                  <a:cubicBezTo>
                    <a:pt x="513" y="918"/>
                    <a:pt x="549" y="1042"/>
                    <a:pt x="648" y="1031"/>
                  </a:cubicBezTo>
                  <a:cubicBezTo>
                    <a:pt x="766" y="1018"/>
                    <a:pt x="850" y="859"/>
                    <a:pt x="843" y="740"/>
                  </a:cubicBezTo>
                  <a:cubicBezTo>
                    <a:pt x="939" y="915"/>
                    <a:pt x="942" y="1058"/>
                    <a:pt x="863" y="1174"/>
                  </a:cubicBezTo>
                  <a:cubicBezTo>
                    <a:pt x="1039" y="1174"/>
                    <a:pt x="1039" y="1174"/>
                    <a:pt x="1039" y="1174"/>
                  </a:cubicBezTo>
                  <a:cubicBezTo>
                    <a:pt x="1169" y="1071"/>
                    <a:pt x="1244" y="913"/>
                    <a:pt x="1172" y="696"/>
                  </a:cubicBezTo>
                  <a:cubicBezTo>
                    <a:pt x="1051" y="333"/>
                    <a:pt x="741" y="324"/>
                    <a:pt x="799" y="0"/>
                  </a:cubicBezTo>
                  <a:cubicBezTo>
                    <a:pt x="752" y="0"/>
                    <a:pt x="589" y="142"/>
                    <a:pt x="653" y="372"/>
                  </a:cubicBezTo>
                  <a:cubicBezTo>
                    <a:pt x="750" y="718"/>
                    <a:pt x="525" y="715"/>
                    <a:pt x="502" y="544"/>
                  </a:cubicBezTo>
                  <a:cubicBezTo>
                    <a:pt x="468" y="295"/>
                    <a:pt x="333" y="243"/>
                    <a:pt x="333" y="243"/>
                  </a:cubicBezTo>
                  <a:cubicBezTo>
                    <a:pt x="333" y="243"/>
                    <a:pt x="357" y="468"/>
                    <a:pt x="150" y="688"/>
                  </a:cubicBezTo>
                  <a:cubicBezTo>
                    <a:pt x="0" y="848"/>
                    <a:pt x="8" y="1042"/>
                    <a:pt x="133" y="1174"/>
                  </a:cubicBezTo>
                  <a:lnTo>
                    <a:pt x="378" y="1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16"/>
            <p:cNvSpPr>
              <a:spLocks/>
            </p:cNvSpPr>
            <p:nvPr/>
          </p:nvSpPr>
          <p:spPr bwMode="auto">
            <a:xfrm>
              <a:off x="2404" y="3061"/>
              <a:ext cx="914" cy="532"/>
            </a:xfrm>
            <a:custGeom>
              <a:avLst/>
              <a:gdLst>
                <a:gd name="T0" fmla="*/ 41 w 386"/>
                <a:gd name="T1" fmla="*/ 225 h 225"/>
                <a:gd name="T2" fmla="*/ 344 w 386"/>
                <a:gd name="T3" fmla="*/ 225 h 225"/>
                <a:gd name="T4" fmla="*/ 386 w 386"/>
                <a:gd name="T5" fmla="*/ 187 h 225"/>
                <a:gd name="T6" fmla="*/ 386 w 386"/>
                <a:gd name="T7" fmla="*/ 38 h 225"/>
                <a:gd name="T8" fmla="*/ 344 w 386"/>
                <a:gd name="T9" fmla="*/ 0 h 225"/>
                <a:gd name="T10" fmla="*/ 41 w 386"/>
                <a:gd name="T11" fmla="*/ 0 h 225"/>
                <a:gd name="T12" fmla="*/ 0 w 386"/>
                <a:gd name="T13" fmla="*/ 38 h 225"/>
                <a:gd name="T14" fmla="*/ 0 w 386"/>
                <a:gd name="T15" fmla="*/ 187 h 225"/>
                <a:gd name="T16" fmla="*/ 41 w 386"/>
                <a:gd name="T17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6" h="225">
                  <a:moveTo>
                    <a:pt x="41" y="225"/>
                  </a:moveTo>
                  <a:cubicBezTo>
                    <a:pt x="344" y="225"/>
                    <a:pt x="344" y="225"/>
                    <a:pt x="344" y="225"/>
                  </a:cubicBezTo>
                  <a:cubicBezTo>
                    <a:pt x="367" y="225"/>
                    <a:pt x="386" y="208"/>
                    <a:pt x="386" y="187"/>
                  </a:cubicBezTo>
                  <a:cubicBezTo>
                    <a:pt x="386" y="38"/>
                    <a:pt x="386" y="38"/>
                    <a:pt x="386" y="38"/>
                  </a:cubicBezTo>
                  <a:cubicBezTo>
                    <a:pt x="386" y="17"/>
                    <a:pt x="367" y="0"/>
                    <a:pt x="344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17"/>
            <p:cNvSpPr>
              <a:spLocks/>
            </p:cNvSpPr>
            <p:nvPr/>
          </p:nvSpPr>
          <p:spPr bwMode="auto">
            <a:xfrm>
              <a:off x="3500" y="3061"/>
              <a:ext cx="1930" cy="532"/>
            </a:xfrm>
            <a:custGeom>
              <a:avLst/>
              <a:gdLst>
                <a:gd name="T0" fmla="*/ 774 w 815"/>
                <a:gd name="T1" fmla="*/ 0 h 225"/>
                <a:gd name="T2" fmla="*/ 42 w 815"/>
                <a:gd name="T3" fmla="*/ 0 h 225"/>
                <a:gd name="T4" fmla="*/ 0 w 815"/>
                <a:gd name="T5" fmla="*/ 38 h 225"/>
                <a:gd name="T6" fmla="*/ 0 w 815"/>
                <a:gd name="T7" fmla="*/ 187 h 225"/>
                <a:gd name="T8" fmla="*/ 42 w 815"/>
                <a:gd name="T9" fmla="*/ 225 h 225"/>
                <a:gd name="T10" fmla="*/ 774 w 815"/>
                <a:gd name="T11" fmla="*/ 225 h 225"/>
                <a:gd name="T12" fmla="*/ 815 w 815"/>
                <a:gd name="T13" fmla="*/ 187 h 225"/>
                <a:gd name="T14" fmla="*/ 815 w 815"/>
                <a:gd name="T15" fmla="*/ 38 h 225"/>
                <a:gd name="T16" fmla="*/ 774 w 81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5" h="225">
                  <a:moveTo>
                    <a:pt x="774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1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" y="208"/>
                    <a:pt x="19" y="225"/>
                    <a:pt x="42" y="225"/>
                  </a:cubicBezTo>
                  <a:cubicBezTo>
                    <a:pt x="774" y="225"/>
                    <a:pt x="774" y="225"/>
                    <a:pt x="774" y="225"/>
                  </a:cubicBezTo>
                  <a:cubicBezTo>
                    <a:pt x="797" y="225"/>
                    <a:pt x="815" y="208"/>
                    <a:pt x="815" y="187"/>
                  </a:cubicBezTo>
                  <a:cubicBezTo>
                    <a:pt x="815" y="38"/>
                    <a:pt x="815" y="38"/>
                    <a:pt x="815" y="38"/>
                  </a:cubicBezTo>
                  <a:cubicBezTo>
                    <a:pt x="815" y="17"/>
                    <a:pt x="797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18"/>
            <p:cNvSpPr>
              <a:spLocks/>
            </p:cNvSpPr>
            <p:nvPr/>
          </p:nvSpPr>
          <p:spPr bwMode="auto">
            <a:xfrm>
              <a:off x="4518" y="3756"/>
              <a:ext cx="912" cy="532"/>
            </a:xfrm>
            <a:custGeom>
              <a:avLst/>
              <a:gdLst>
                <a:gd name="T0" fmla="*/ 344 w 385"/>
                <a:gd name="T1" fmla="*/ 0 h 225"/>
                <a:gd name="T2" fmla="*/ 41 w 385"/>
                <a:gd name="T3" fmla="*/ 0 h 225"/>
                <a:gd name="T4" fmla="*/ 0 w 385"/>
                <a:gd name="T5" fmla="*/ 38 h 225"/>
                <a:gd name="T6" fmla="*/ 0 w 385"/>
                <a:gd name="T7" fmla="*/ 187 h 225"/>
                <a:gd name="T8" fmla="*/ 41 w 385"/>
                <a:gd name="T9" fmla="*/ 225 h 225"/>
                <a:gd name="T10" fmla="*/ 344 w 385"/>
                <a:gd name="T11" fmla="*/ 225 h 225"/>
                <a:gd name="T12" fmla="*/ 385 w 385"/>
                <a:gd name="T13" fmla="*/ 187 h 225"/>
                <a:gd name="T14" fmla="*/ 385 w 385"/>
                <a:gd name="T15" fmla="*/ 38 h 225"/>
                <a:gd name="T16" fmla="*/ 344 w 38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" h="225">
                  <a:moveTo>
                    <a:pt x="34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ubicBezTo>
                    <a:pt x="344" y="225"/>
                    <a:pt x="344" y="225"/>
                    <a:pt x="344" y="225"/>
                  </a:cubicBezTo>
                  <a:cubicBezTo>
                    <a:pt x="367" y="225"/>
                    <a:pt x="385" y="208"/>
                    <a:pt x="385" y="187"/>
                  </a:cubicBezTo>
                  <a:cubicBezTo>
                    <a:pt x="385" y="38"/>
                    <a:pt x="385" y="38"/>
                    <a:pt x="385" y="38"/>
                  </a:cubicBezTo>
                  <a:cubicBezTo>
                    <a:pt x="385" y="17"/>
                    <a:pt x="367" y="0"/>
                    <a:pt x="3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19"/>
            <p:cNvSpPr>
              <a:spLocks/>
            </p:cNvSpPr>
            <p:nvPr/>
          </p:nvSpPr>
          <p:spPr bwMode="auto">
            <a:xfrm>
              <a:off x="2404" y="3756"/>
              <a:ext cx="1930" cy="532"/>
            </a:xfrm>
            <a:custGeom>
              <a:avLst/>
              <a:gdLst>
                <a:gd name="T0" fmla="*/ 774 w 815"/>
                <a:gd name="T1" fmla="*/ 0 h 225"/>
                <a:gd name="T2" fmla="*/ 41 w 815"/>
                <a:gd name="T3" fmla="*/ 0 h 225"/>
                <a:gd name="T4" fmla="*/ 0 w 815"/>
                <a:gd name="T5" fmla="*/ 38 h 225"/>
                <a:gd name="T6" fmla="*/ 0 w 815"/>
                <a:gd name="T7" fmla="*/ 187 h 225"/>
                <a:gd name="T8" fmla="*/ 41 w 815"/>
                <a:gd name="T9" fmla="*/ 225 h 225"/>
                <a:gd name="T10" fmla="*/ 774 w 815"/>
                <a:gd name="T11" fmla="*/ 225 h 225"/>
                <a:gd name="T12" fmla="*/ 815 w 815"/>
                <a:gd name="T13" fmla="*/ 187 h 225"/>
                <a:gd name="T14" fmla="*/ 815 w 815"/>
                <a:gd name="T15" fmla="*/ 38 h 225"/>
                <a:gd name="T16" fmla="*/ 774 w 81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5" h="225">
                  <a:moveTo>
                    <a:pt x="77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ubicBezTo>
                    <a:pt x="774" y="225"/>
                    <a:pt x="774" y="225"/>
                    <a:pt x="774" y="225"/>
                  </a:cubicBezTo>
                  <a:cubicBezTo>
                    <a:pt x="796" y="225"/>
                    <a:pt x="815" y="208"/>
                    <a:pt x="815" y="187"/>
                  </a:cubicBezTo>
                  <a:cubicBezTo>
                    <a:pt x="815" y="38"/>
                    <a:pt x="815" y="38"/>
                    <a:pt x="815" y="38"/>
                  </a:cubicBezTo>
                  <a:cubicBezTo>
                    <a:pt x="815" y="17"/>
                    <a:pt x="796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150659" y="2954286"/>
            <a:ext cx="462075" cy="427921"/>
          </a:xfrm>
          <a:custGeom>
            <a:avLst/>
            <a:gdLst>
              <a:gd name="T0" fmla="*/ 128 w 192"/>
              <a:gd name="T1" fmla="*/ 105 h 177"/>
              <a:gd name="T2" fmla="*/ 120 w 192"/>
              <a:gd name="T3" fmla="*/ 57 h 177"/>
              <a:gd name="T4" fmla="*/ 112 w 192"/>
              <a:gd name="T5" fmla="*/ 105 h 177"/>
              <a:gd name="T6" fmla="*/ 0 w 192"/>
              <a:gd name="T7" fmla="*/ 121 h 177"/>
              <a:gd name="T8" fmla="*/ 16 w 192"/>
              <a:gd name="T9" fmla="*/ 177 h 177"/>
              <a:gd name="T10" fmla="*/ 192 w 192"/>
              <a:gd name="T11" fmla="*/ 161 h 177"/>
              <a:gd name="T12" fmla="*/ 176 w 192"/>
              <a:gd name="T13" fmla="*/ 105 h 177"/>
              <a:gd name="T14" fmla="*/ 31 w 192"/>
              <a:gd name="T15" fmla="*/ 137 h 177"/>
              <a:gd name="T16" fmla="*/ 49 w 192"/>
              <a:gd name="T17" fmla="*/ 137 h 177"/>
              <a:gd name="T18" fmla="*/ 72 w 192"/>
              <a:gd name="T19" fmla="*/ 146 h 177"/>
              <a:gd name="T20" fmla="*/ 72 w 192"/>
              <a:gd name="T21" fmla="*/ 128 h 177"/>
              <a:gd name="T22" fmla="*/ 72 w 192"/>
              <a:gd name="T23" fmla="*/ 146 h 177"/>
              <a:gd name="T24" fmla="*/ 95 w 192"/>
              <a:gd name="T25" fmla="*/ 137 h 177"/>
              <a:gd name="T26" fmla="*/ 113 w 192"/>
              <a:gd name="T27" fmla="*/ 137 h 177"/>
              <a:gd name="T28" fmla="*/ 152 w 192"/>
              <a:gd name="T29" fmla="*/ 146 h 177"/>
              <a:gd name="T30" fmla="*/ 152 w 192"/>
              <a:gd name="T31" fmla="*/ 128 h 177"/>
              <a:gd name="T32" fmla="*/ 152 w 192"/>
              <a:gd name="T33" fmla="*/ 146 h 177"/>
              <a:gd name="T34" fmla="*/ 141 w 192"/>
              <a:gd name="T35" fmla="*/ 55 h 177"/>
              <a:gd name="T36" fmla="*/ 147 w 192"/>
              <a:gd name="T37" fmla="*/ 66 h 177"/>
              <a:gd name="T38" fmla="*/ 160 w 192"/>
              <a:gd name="T39" fmla="*/ 41 h 177"/>
              <a:gd name="T40" fmla="*/ 143 w 192"/>
              <a:gd name="T41" fmla="*/ 17 h 177"/>
              <a:gd name="T42" fmla="*/ 145 w 192"/>
              <a:gd name="T43" fmla="*/ 41 h 177"/>
              <a:gd name="T44" fmla="*/ 169 w 192"/>
              <a:gd name="T45" fmla="*/ 70 h 177"/>
              <a:gd name="T46" fmla="*/ 175 w 192"/>
              <a:gd name="T47" fmla="*/ 81 h 177"/>
              <a:gd name="T48" fmla="*/ 192 w 192"/>
              <a:gd name="T49" fmla="*/ 41 h 177"/>
              <a:gd name="T50" fmla="*/ 172 w 192"/>
              <a:gd name="T51" fmla="*/ 2 h 177"/>
              <a:gd name="T52" fmla="*/ 177 w 192"/>
              <a:gd name="T53" fmla="*/ 41 h 177"/>
              <a:gd name="T54" fmla="*/ 128 w 192"/>
              <a:gd name="T55" fmla="*/ 41 h 177"/>
              <a:gd name="T56" fmla="*/ 112 w 192"/>
              <a:gd name="T57" fmla="*/ 41 h 177"/>
              <a:gd name="T58" fmla="*/ 97 w 192"/>
              <a:gd name="T59" fmla="*/ 65 h 177"/>
              <a:gd name="T60" fmla="*/ 95 w 192"/>
              <a:gd name="T61" fmla="*/ 41 h 177"/>
              <a:gd name="T62" fmla="*/ 97 w 192"/>
              <a:gd name="T63" fmla="*/ 17 h 177"/>
              <a:gd name="T64" fmla="*/ 87 w 192"/>
              <a:gd name="T65" fmla="*/ 19 h 177"/>
              <a:gd name="T66" fmla="*/ 87 w 192"/>
              <a:gd name="T67" fmla="*/ 63 h 177"/>
              <a:gd name="T68" fmla="*/ 68 w 192"/>
              <a:gd name="T69" fmla="*/ 80 h 177"/>
              <a:gd name="T70" fmla="*/ 63 w 192"/>
              <a:gd name="T71" fmla="*/ 41 h 177"/>
              <a:gd name="T72" fmla="*/ 68 w 192"/>
              <a:gd name="T73" fmla="*/ 2 h 177"/>
              <a:gd name="T74" fmla="*/ 58 w 192"/>
              <a:gd name="T75" fmla="*/ 4 h 177"/>
              <a:gd name="T76" fmla="*/ 58 w 192"/>
              <a:gd name="T77" fmla="*/ 78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2" h="177">
                <a:moveTo>
                  <a:pt x="176" y="105"/>
                </a:moveTo>
                <a:cubicBezTo>
                  <a:pt x="128" y="105"/>
                  <a:pt x="128" y="105"/>
                  <a:pt x="128" y="105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128" y="61"/>
                  <a:pt x="124" y="57"/>
                  <a:pt x="120" y="57"/>
                </a:cubicBezTo>
                <a:cubicBezTo>
                  <a:pt x="116" y="57"/>
                  <a:pt x="112" y="61"/>
                  <a:pt x="112" y="65"/>
                </a:cubicBezTo>
                <a:cubicBezTo>
                  <a:pt x="112" y="105"/>
                  <a:pt x="112" y="105"/>
                  <a:pt x="112" y="105"/>
                </a:cubicBezTo>
                <a:cubicBezTo>
                  <a:pt x="16" y="105"/>
                  <a:pt x="16" y="105"/>
                  <a:pt x="16" y="105"/>
                </a:cubicBezTo>
                <a:cubicBezTo>
                  <a:pt x="7" y="105"/>
                  <a:pt x="0" y="112"/>
                  <a:pt x="0" y="12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0"/>
                  <a:pt x="7" y="177"/>
                  <a:pt x="16" y="177"/>
                </a:cubicBezTo>
                <a:cubicBezTo>
                  <a:pt x="176" y="177"/>
                  <a:pt x="176" y="177"/>
                  <a:pt x="176" y="177"/>
                </a:cubicBezTo>
                <a:cubicBezTo>
                  <a:pt x="185" y="177"/>
                  <a:pt x="192" y="170"/>
                  <a:pt x="192" y="161"/>
                </a:cubicBezTo>
                <a:cubicBezTo>
                  <a:pt x="192" y="121"/>
                  <a:pt x="192" y="121"/>
                  <a:pt x="192" y="121"/>
                </a:cubicBezTo>
                <a:cubicBezTo>
                  <a:pt x="192" y="112"/>
                  <a:pt x="185" y="105"/>
                  <a:pt x="176" y="105"/>
                </a:cubicBezTo>
                <a:close/>
                <a:moveTo>
                  <a:pt x="40" y="146"/>
                </a:moveTo>
                <a:cubicBezTo>
                  <a:pt x="35" y="146"/>
                  <a:pt x="31" y="142"/>
                  <a:pt x="31" y="137"/>
                </a:cubicBezTo>
                <a:cubicBezTo>
                  <a:pt x="31" y="132"/>
                  <a:pt x="35" y="128"/>
                  <a:pt x="40" y="128"/>
                </a:cubicBezTo>
                <a:cubicBezTo>
                  <a:pt x="45" y="128"/>
                  <a:pt x="49" y="132"/>
                  <a:pt x="49" y="137"/>
                </a:cubicBezTo>
                <a:cubicBezTo>
                  <a:pt x="49" y="142"/>
                  <a:pt x="45" y="146"/>
                  <a:pt x="40" y="146"/>
                </a:cubicBezTo>
                <a:close/>
                <a:moveTo>
                  <a:pt x="72" y="146"/>
                </a:moveTo>
                <a:cubicBezTo>
                  <a:pt x="67" y="146"/>
                  <a:pt x="63" y="142"/>
                  <a:pt x="63" y="137"/>
                </a:cubicBezTo>
                <a:cubicBezTo>
                  <a:pt x="63" y="132"/>
                  <a:pt x="67" y="128"/>
                  <a:pt x="72" y="128"/>
                </a:cubicBezTo>
                <a:cubicBezTo>
                  <a:pt x="77" y="128"/>
                  <a:pt x="81" y="132"/>
                  <a:pt x="81" y="137"/>
                </a:cubicBezTo>
                <a:cubicBezTo>
                  <a:pt x="81" y="142"/>
                  <a:pt x="77" y="146"/>
                  <a:pt x="72" y="146"/>
                </a:cubicBezTo>
                <a:close/>
                <a:moveTo>
                  <a:pt x="104" y="146"/>
                </a:moveTo>
                <a:cubicBezTo>
                  <a:pt x="99" y="146"/>
                  <a:pt x="95" y="142"/>
                  <a:pt x="95" y="137"/>
                </a:cubicBezTo>
                <a:cubicBezTo>
                  <a:pt x="95" y="132"/>
                  <a:pt x="99" y="128"/>
                  <a:pt x="104" y="128"/>
                </a:cubicBezTo>
                <a:cubicBezTo>
                  <a:pt x="109" y="128"/>
                  <a:pt x="113" y="132"/>
                  <a:pt x="113" y="137"/>
                </a:cubicBezTo>
                <a:cubicBezTo>
                  <a:pt x="113" y="142"/>
                  <a:pt x="109" y="146"/>
                  <a:pt x="104" y="146"/>
                </a:cubicBezTo>
                <a:close/>
                <a:moveTo>
                  <a:pt x="152" y="146"/>
                </a:moveTo>
                <a:cubicBezTo>
                  <a:pt x="147" y="146"/>
                  <a:pt x="143" y="142"/>
                  <a:pt x="143" y="137"/>
                </a:cubicBezTo>
                <a:cubicBezTo>
                  <a:pt x="143" y="132"/>
                  <a:pt x="147" y="128"/>
                  <a:pt x="152" y="128"/>
                </a:cubicBezTo>
                <a:cubicBezTo>
                  <a:pt x="157" y="128"/>
                  <a:pt x="161" y="132"/>
                  <a:pt x="161" y="137"/>
                </a:cubicBezTo>
                <a:cubicBezTo>
                  <a:pt x="161" y="142"/>
                  <a:pt x="157" y="146"/>
                  <a:pt x="152" y="146"/>
                </a:cubicBezTo>
                <a:close/>
                <a:moveTo>
                  <a:pt x="145" y="41"/>
                </a:moveTo>
                <a:cubicBezTo>
                  <a:pt x="145" y="46"/>
                  <a:pt x="144" y="51"/>
                  <a:pt x="141" y="55"/>
                </a:cubicBezTo>
                <a:cubicBezTo>
                  <a:pt x="139" y="58"/>
                  <a:pt x="140" y="63"/>
                  <a:pt x="143" y="65"/>
                </a:cubicBezTo>
                <a:cubicBezTo>
                  <a:pt x="144" y="66"/>
                  <a:pt x="146" y="66"/>
                  <a:pt x="147" y="66"/>
                </a:cubicBezTo>
                <a:cubicBezTo>
                  <a:pt x="150" y="66"/>
                  <a:pt x="152" y="65"/>
                  <a:pt x="153" y="63"/>
                </a:cubicBezTo>
                <a:cubicBezTo>
                  <a:pt x="158" y="57"/>
                  <a:pt x="160" y="49"/>
                  <a:pt x="160" y="41"/>
                </a:cubicBezTo>
                <a:cubicBezTo>
                  <a:pt x="160" y="33"/>
                  <a:pt x="158" y="25"/>
                  <a:pt x="153" y="19"/>
                </a:cubicBezTo>
                <a:cubicBezTo>
                  <a:pt x="151" y="15"/>
                  <a:pt x="146" y="15"/>
                  <a:pt x="143" y="17"/>
                </a:cubicBezTo>
                <a:cubicBezTo>
                  <a:pt x="140" y="19"/>
                  <a:pt x="139" y="24"/>
                  <a:pt x="141" y="27"/>
                </a:cubicBezTo>
                <a:cubicBezTo>
                  <a:pt x="144" y="31"/>
                  <a:pt x="145" y="36"/>
                  <a:pt x="145" y="41"/>
                </a:cubicBezTo>
                <a:close/>
                <a:moveTo>
                  <a:pt x="177" y="41"/>
                </a:moveTo>
                <a:cubicBezTo>
                  <a:pt x="177" y="51"/>
                  <a:pt x="174" y="61"/>
                  <a:pt x="169" y="70"/>
                </a:cubicBezTo>
                <a:cubicBezTo>
                  <a:pt x="167" y="74"/>
                  <a:pt x="168" y="78"/>
                  <a:pt x="172" y="80"/>
                </a:cubicBezTo>
                <a:cubicBezTo>
                  <a:pt x="173" y="81"/>
                  <a:pt x="174" y="81"/>
                  <a:pt x="175" y="81"/>
                </a:cubicBezTo>
                <a:cubicBezTo>
                  <a:pt x="178" y="81"/>
                  <a:pt x="181" y="80"/>
                  <a:pt x="182" y="78"/>
                </a:cubicBezTo>
                <a:cubicBezTo>
                  <a:pt x="189" y="67"/>
                  <a:pt x="192" y="54"/>
                  <a:pt x="192" y="41"/>
                </a:cubicBezTo>
                <a:cubicBezTo>
                  <a:pt x="192" y="28"/>
                  <a:pt x="189" y="15"/>
                  <a:pt x="182" y="4"/>
                </a:cubicBezTo>
                <a:cubicBezTo>
                  <a:pt x="180" y="1"/>
                  <a:pt x="175" y="0"/>
                  <a:pt x="172" y="2"/>
                </a:cubicBezTo>
                <a:cubicBezTo>
                  <a:pt x="168" y="4"/>
                  <a:pt x="167" y="8"/>
                  <a:pt x="169" y="12"/>
                </a:cubicBezTo>
                <a:cubicBezTo>
                  <a:pt x="174" y="21"/>
                  <a:pt x="177" y="31"/>
                  <a:pt x="177" y="41"/>
                </a:cubicBezTo>
                <a:close/>
                <a:moveTo>
                  <a:pt x="120" y="49"/>
                </a:moveTo>
                <a:cubicBezTo>
                  <a:pt x="124" y="49"/>
                  <a:pt x="128" y="45"/>
                  <a:pt x="128" y="41"/>
                </a:cubicBezTo>
                <a:cubicBezTo>
                  <a:pt x="128" y="37"/>
                  <a:pt x="124" y="33"/>
                  <a:pt x="120" y="33"/>
                </a:cubicBezTo>
                <a:cubicBezTo>
                  <a:pt x="116" y="33"/>
                  <a:pt x="112" y="37"/>
                  <a:pt x="112" y="41"/>
                </a:cubicBezTo>
                <a:cubicBezTo>
                  <a:pt x="112" y="45"/>
                  <a:pt x="116" y="49"/>
                  <a:pt x="120" y="49"/>
                </a:cubicBezTo>
                <a:close/>
                <a:moveTo>
                  <a:pt x="97" y="65"/>
                </a:moveTo>
                <a:cubicBezTo>
                  <a:pt x="100" y="63"/>
                  <a:pt x="101" y="58"/>
                  <a:pt x="99" y="55"/>
                </a:cubicBezTo>
                <a:cubicBezTo>
                  <a:pt x="96" y="51"/>
                  <a:pt x="95" y="46"/>
                  <a:pt x="95" y="41"/>
                </a:cubicBezTo>
                <a:cubicBezTo>
                  <a:pt x="95" y="36"/>
                  <a:pt x="96" y="31"/>
                  <a:pt x="99" y="27"/>
                </a:cubicBezTo>
                <a:cubicBezTo>
                  <a:pt x="101" y="24"/>
                  <a:pt x="100" y="19"/>
                  <a:pt x="97" y="17"/>
                </a:cubicBezTo>
                <a:cubicBezTo>
                  <a:pt x="96" y="16"/>
                  <a:pt x="94" y="16"/>
                  <a:pt x="93" y="16"/>
                </a:cubicBezTo>
                <a:cubicBezTo>
                  <a:pt x="90" y="16"/>
                  <a:pt x="88" y="17"/>
                  <a:pt x="87" y="19"/>
                </a:cubicBezTo>
                <a:cubicBezTo>
                  <a:pt x="82" y="25"/>
                  <a:pt x="80" y="33"/>
                  <a:pt x="80" y="41"/>
                </a:cubicBezTo>
                <a:cubicBezTo>
                  <a:pt x="80" y="49"/>
                  <a:pt x="82" y="56"/>
                  <a:pt x="87" y="63"/>
                </a:cubicBezTo>
                <a:cubicBezTo>
                  <a:pt x="89" y="66"/>
                  <a:pt x="94" y="67"/>
                  <a:pt x="97" y="65"/>
                </a:cubicBezTo>
                <a:close/>
                <a:moveTo>
                  <a:pt x="68" y="80"/>
                </a:moveTo>
                <a:cubicBezTo>
                  <a:pt x="72" y="78"/>
                  <a:pt x="73" y="74"/>
                  <a:pt x="71" y="70"/>
                </a:cubicBezTo>
                <a:cubicBezTo>
                  <a:pt x="66" y="61"/>
                  <a:pt x="63" y="51"/>
                  <a:pt x="63" y="41"/>
                </a:cubicBezTo>
                <a:cubicBezTo>
                  <a:pt x="63" y="31"/>
                  <a:pt x="66" y="21"/>
                  <a:pt x="71" y="12"/>
                </a:cubicBezTo>
                <a:cubicBezTo>
                  <a:pt x="73" y="8"/>
                  <a:pt x="72" y="4"/>
                  <a:pt x="68" y="2"/>
                </a:cubicBezTo>
                <a:cubicBezTo>
                  <a:pt x="67" y="1"/>
                  <a:pt x="66" y="1"/>
                  <a:pt x="65" y="1"/>
                </a:cubicBezTo>
                <a:cubicBezTo>
                  <a:pt x="62" y="1"/>
                  <a:pt x="59" y="2"/>
                  <a:pt x="58" y="4"/>
                </a:cubicBezTo>
                <a:cubicBezTo>
                  <a:pt x="51" y="15"/>
                  <a:pt x="48" y="28"/>
                  <a:pt x="48" y="41"/>
                </a:cubicBezTo>
                <a:cubicBezTo>
                  <a:pt x="48" y="54"/>
                  <a:pt x="51" y="67"/>
                  <a:pt x="58" y="78"/>
                </a:cubicBezTo>
                <a:cubicBezTo>
                  <a:pt x="60" y="81"/>
                  <a:pt x="65" y="82"/>
                  <a:pt x="68" y="80"/>
                </a:cubicBezTo>
                <a:close/>
              </a:path>
            </a:pathLst>
          </a:custGeom>
          <a:solidFill>
            <a:srgbClr val="00BCF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0" name="Freeform 5"/>
          <p:cNvSpPr>
            <a:spLocks noEditPoints="1"/>
          </p:cNvSpPr>
          <p:nvPr/>
        </p:nvSpPr>
        <p:spPr bwMode="auto">
          <a:xfrm>
            <a:off x="557894" y="2954286"/>
            <a:ext cx="462075" cy="427921"/>
          </a:xfrm>
          <a:custGeom>
            <a:avLst/>
            <a:gdLst>
              <a:gd name="T0" fmla="*/ 128 w 192"/>
              <a:gd name="T1" fmla="*/ 105 h 177"/>
              <a:gd name="T2" fmla="*/ 120 w 192"/>
              <a:gd name="T3" fmla="*/ 57 h 177"/>
              <a:gd name="T4" fmla="*/ 112 w 192"/>
              <a:gd name="T5" fmla="*/ 105 h 177"/>
              <a:gd name="T6" fmla="*/ 0 w 192"/>
              <a:gd name="T7" fmla="*/ 121 h 177"/>
              <a:gd name="T8" fmla="*/ 16 w 192"/>
              <a:gd name="T9" fmla="*/ 177 h 177"/>
              <a:gd name="T10" fmla="*/ 192 w 192"/>
              <a:gd name="T11" fmla="*/ 161 h 177"/>
              <a:gd name="T12" fmla="*/ 176 w 192"/>
              <a:gd name="T13" fmla="*/ 105 h 177"/>
              <a:gd name="T14" fmla="*/ 31 w 192"/>
              <a:gd name="T15" fmla="*/ 137 h 177"/>
              <a:gd name="T16" fmla="*/ 49 w 192"/>
              <a:gd name="T17" fmla="*/ 137 h 177"/>
              <a:gd name="T18" fmla="*/ 72 w 192"/>
              <a:gd name="T19" fmla="*/ 146 h 177"/>
              <a:gd name="T20" fmla="*/ 72 w 192"/>
              <a:gd name="T21" fmla="*/ 128 h 177"/>
              <a:gd name="T22" fmla="*/ 72 w 192"/>
              <a:gd name="T23" fmla="*/ 146 h 177"/>
              <a:gd name="T24" fmla="*/ 95 w 192"/>
              <a:gd name="T25" fmla="*/ 137 h 177"/>
              <a:gd name="T26" fmla="*/ 113 w 192"/>
              <a:gd name="T27" fmla="*/ 137 h 177"/>
              <a:gd name="T28" fmla="*/ 152 w 192"/>
              <a:gd name="T29" fmla="*/ 146 h 177"/>
              <a:gd name="T30" fmla="*/ 152 w 192"/>
              <a:gd name="T31" fmla="*/ 128 h 177"/>
              <a:gd name="T32" fmla="*/ 152 w 192"/>
              <a:gd name="T33" fmla="*/ 146 h 177"/>
              <a:gd name="T34" fmla="*/ 141 w 192"/>
              <a:gd name="T35" fmla="*/ 55 h 177"/>
              <a:gd name="T36" fmla="*/ 147 w 192"/>
              <a:gd name="T37" fmla="*/ 66 h 177"/>
              <a:gd name="T38" fmla="*/ 160 w 192"/>
              <a:gd name="T39" fmla="*/ 41 h 177"/>
              <a:gd name="T40" fmla="*/ 143 w 192"/>
              <a:gd name="T41" fmla="*/ 17 h 177"/>
              <a:gd name="T42" fmla="*/ 145 w 192"/>
              <a:gd name="T43" fmla="*/ 41 h 177"/>
              <a:gd name="T44" fmla="*/ 169 w 192"/>
              <a:gd name="T45" fmla="*/ 70 h 177"/>
              <a:gd name="T46" fmla="*/ 175 w 192"/>
              <a:gd name="T47" fmla="*/ 81 h 177"/>
              <a:gd name="T48" fmla="*/ 192 w 192"/>
              <a:gd name="T49" fmla="*/ 41 h 177"/>
              <a:gd name="T50" fmla="*/ 172 w 192"/>
              <a:gd name="T51" fmla="*/ 2 h 177"/>
              <a:gd name="T52" fmla="*/ 177 w 192"/>
              <a:gd name="T53" fmla="*/ 41 h 177"/>
              <a:gd name="T54" fmla="*/ 128 w 192"/>
              <a:gd name="T55" fmla="*/ 41 h 177"/>
              <a:gd name="T56" fmla="*/ 112 w 192"/>
              <a:gd name="T57" fmla="*/ 41 h 177"/>
              <a:gd name="T58" fmla="*/ 97 w 192"/>
              <a:gd name="T59" fmla="*/ 65 h 177"/>
              <a:gd name="T60" fmla="*/ 95 w 192"/>
              <a:gd name="T61" fmla="*/ 41 h 177"/>
              <a:gd name="T62" fmla="*/ 97 w 192"/>
              <a:gd name="T63" fmla="*/ 17 h 177"/>
              <a:gd name="T64" fmla="*/ 87 w 192"/>
              <a:gd name="T65" fmla="*/ 19 h 177"/>
              <a:gd name="T66" fmla="*/ 87 w 192"/>
              <a:gd name="T67" fmla="*/ 63 h 177"/>
              <a:gd name="T68" fmla="*/ 68 w 192"/>
              <a:gd name="T69" fmla="*/ 80 h 177"/>
              <a:gd name="T70" fmla="*/ 63 w 192"/>
              <a:gd name="T71" fmla="*/ 41 h 177"/>
              <a:gd name="T72" fmla="*/ 68 w 192"/>
              <a:gd name="T73" fmla="*/ 2 h 177"/>
              <a:gd name="T74" fmla="*/ 58 w 192"/>
              <a:gd name="T75" fmla="*/ 4 h 177"/>
              <a:gd name="T76" fmla="*/ 58 w 192"/>
              <a:gd name="T77" fmla="*/ 78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2" h="177">
                <a:moveTo>
                  <a:pt x="176" y="105"/>
                </a:moveTo>
                <a:cubicBezTo>
                  <a:pt x="128" y="105"/>
                  <a:pt x="128" y="105"/>
                  <a:pt x="128" y="105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128" y="61"/>
                  <a:pt x="124" y="57"/>
                  <a:pt x="120" y="57"/>
                </a:cubicBezTo>
                <a:cubicBezTo>
                  <a:pt x="116" y="57"/>
                  <a:pt x="112" y="61"/>
                  <a:pt x="112" y="65"/>
                </a:cubicBezTo>
                <a:cubicBezTo>
                  <a:pt x="112" y="105"/>
                  <a:pt x="112" y="105"/>
                  <a:pt x="112" y="105"/>
                </a:cubicBezTo>
                <a:cubicBezTo>
                  <a:pt x="16" y="105"/>
                  <a:pt x="16" y="105"/>
                  <a:pt x="16" y="105"/>
                </a:cubicBezTo>
                <a:cubicBezTo>
                  <a:pt x="7" y="105"/>
                  <a:pt x="0" y="112"/>
                  <a:pt x="0" y="12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0"/>
                  <a:pt x="7" y="177"/>
                  <a:pt x="16" y="177"/>
                </a:cubicBezTo>
                <a:cubicBezTo>
                  <a:pt x="176" y="177"/>
                  <a:pt x="176" y="177"/>
                  <a:pt x="176" y="177"/>
                </a:cubicBezTo>
                <a:cubicBezTo>
                  <a:pt x="185" y="177"/>
                  <a:pt x="192" y="170"/>
                  <a:pt x="192" y="161"/>
                </a:cubicBezTo>
                <a:cubicBezTo>
                  <a:pt x="192" y="121"/>
                  <a:pt x="192" y="121"/>
                  <a:pt x="192" y="121"/>
                </a:cubicBezTo>
                <a:cubicBezTo>
                  <a:pt x="192" y="112"/>
                  <a:pt x="185" y="105"/>
                  <a:pt x="176" y="105"/>
                </a:cubicBezTo>
                <a:close/>
                <a:moveTo>
                  <a:pt x="40" y="146"/>
                </a:moveTo>
                <a:cubicBezTo>
                  <a:pt x="35" y="146"/>
                  <a:pt x="31" y="142"/>
                  <a:pt x="31" y="137"/>
                </a:cubicBezTo>
                <a:cubicBezTo>
                  <a:pt x="31" y="132"/>
                  <a:pt x="35" y="128"/>
                  <a:pt x="40" y="128"/>
                </a:cubicBezTo>
                <a:cubicBezTo>
                  <a:pt x="45" y="128"/>
                  <a:pt x="49" y="132"/>
                  <a:pt x="49" y="137"/>
                </a:cubicBezTo>
                <a:cubicBezTo>
                  <a:pt x="49" y="142"/>
                  <a:pt x="45" y="146"/>
                  <a:pt x="40" y="146"/>
                </a:cubicBezTo>
                <a:close/>
                <a:moveTo>
                  <a:pt x="72" y="146"/>
                </a:moveTo>
                <a:cubicBezTo>
                  <a:pt x="67" y="146"/>
                  <a:pt x="63" y="142"/>
                  <a:pt x="63" y="137"/>
                </a:cubicBezTo>
                <a:cubicBezTo>
                  <a:pt x="63" y="132"/>
                  <a:pt x="67" y="128"/>
                  <a:pt x="72" y="128"/>
                </a:cubicBezTo>
                <a:cubicBezTo>
                  <a:pt x="77" y="128"/>
                  <a:pt x="81" y="132"/>
                  <a:pt x="81" y="137"/>
                </a:cubicBezTo>
                <a:cubicBezTo>
                  <a:pt x="81" y="142"/>
                  <a:pt x="77" y="146"/>
                  <a:pt x="72" y="146"/>
                </a:cubicBezTo>
                <a:close/>
                <a:moveTo>
                  <a:pt x="104" y="146"/>
                </a:moveTo>
                <a:cubicBezTo>
                  <a:pt x="99" y="146"/>
                  <a:pt x="95" y="142"/>
                  <a:pt x="95" y="137"/>
                </a:cubicBezTo>
                <a:cubicBezTo>
                  <a:pt x="95" y="132"/>
                  <a:pt x="99" y="128"/>
                  <a:pt x="104" y="128"/>
                </a:cubicBezTo>
                <a:cubicBezTo>
                  <a:pt x="109" y="128"/>
                  <a:pt x="113" y="132"/>
                  <a:pt x="113" y="137"/>
                </a:cubicBezTo>
                <a:cubicBezTo>
                  <a:pt x="113" y="142"/>
                  <a:pt x="109" y="146"/>
                  <a:pt x="104" y="146"/>
                </a:cubicBezTo>
                <a:close/>
                <a:moveTo>
                  <a:pt x="152" y="146"/>
                </a:moveTo>
                <a:cubicBezTo>
                  <a:pt x="147" y="146"/>
                  <a:pt x="143" y="142"/>
                  <a:pt x="143" y="137"/>
                </a:cubicBezTo>
                <a:cubicBezTo>
                  <a:pt x="143" y="132"/>
                  <a:pt x="147" y="128"/>
                  <a:pt x="152" y="128"/>
                </a:cubicBezTo>
                <a:cubicBezTo>
                  <a:pt x="157" y="128"/>
                  <a:pt x="161" y="132"/>
                  <a:pt x="161" y="137"/>
                </a:cubicBezTo>
                <a:cubicBezTo>
                  <a:pt x="161" y="142"/>
                  <a:pt x="157" y="146"/>
                  <a:pt x="152" y="146"/>
                </a:cubicBezTo>
                <a:close/>
                <a:moveTo>
                  <a:pt x="145" y="41"/>
                </a:moveTo>
                <a:cubicBezTo>
                  <a:pt x="145" y="46"/>
                  <a:pt x="144" y="51"/>
                  <a:pt x="141" y="55"/>
                </a:cubicBezTo>
                <a:cubicBezTo>
                  <a:pt x="139" y="58"/>
                  <a:pt x="140" y="63"/>
                  <a:pt x="143" y="65"/>
                </a:cubicBezTo>
                <a:cubicBezTo>
                  <a:pt x="144" y="66"/>
                  <a:pt x="146" y="66"/>
                  <a:pt x="147" y="66"/>
                </a:cubicBezTo>
                <a:cubicBezTo>
                  <a:pt x="150" y="66"/>
                  <a:pt x="152" y="65"/>
                  <a:pt x="153" y="63"/>
                </a:cubicBezTo>
                <a:cubicBezTo>
                  <a:pt x="158" y="57"/>
                  <a:pt x="160" y="49"/>
                  <a:pt x="160" y="41"/>
                </a:cubicBezTo>
                <a:cubicBezTo>
                  <a:pt x="160" y="33"/>
                  <a:pt x="158" y="25"/>
                  <a:pt x="153" y="19"/>
                </a:cubicBezTo>
                <a:cubicBezTo>
                  <a:pt x="151" y="15"/>
                  <a:pt x="146" y="15"/>
                  <a:pt x="143" y="17"/>
                </a:cubicBezTo>
                <a:cubicBezTo>
                  <a:pt x="140" y="19"/>
                  <a:pt x="139" y="24"/>
                  <a:pt x="141" y="27"/>
                </a:cubicBezTo>
                <a:cubicBezTo>
                  <a:pt x="144" y="31"/>
                  <a:pt x="145" y="36"/>
                  <a:pt x="145" y="41"/>
                </a:cubicBezTo>
                <a:close/>
                <a:moveTo>
                  <a:pt x="177" y="41"/>
                </a:moveTo>
                <a:cubicBezTo>
                  <a:pt x="177" y="51"/>
                  <a:pt x="174" y="61"/>
                  <a:pt x="169" y="70"/>
                </a:cubicBezTo>
                <a:cubicBezTo>
                  <a:pt x="167" y="74"/>
                  <a:pt x="168" y="78"/>
                  <a:pt x="172" y="80"/>
                </a:cubicBezTo>
                <a:cubicBezTo>
                  <a:pt x="173" y="81"/>
                  <a:pt x="174" y="81"/>
                  <a:pt x="175" y="81"/>
                </a:cubicBezTo>
                <a:cubicBezTo>
                  <a:pt x="178" y="81"/>
                  <a:pt x="181" y="80"/>
                  <a:pt x="182" y="78"/>
                </a:cubicBezTo>
                <a:cubicBezTo>
                  <a:pt x="189" y="67"/>
                  <a:pt x="192" y="54"/>
                  <a:pt x="192" y="41"/>
                </a:cubicBezTo>
                <a:cubicBezTo>
                  <a:pt x="192" y="28"/>
                  <a:pt x="189" y="15"/>
                  <a:pt x="182" y="4"/>
                </a:cubicBezTo>
                <a:cubicBezTo>
                  <a:pt x="180" y="1"/>
                  <a:pt x="175" y="0"/>
                  <a:pt x="172" y="2"/>
                </a:cubicBezTo>
                <a:cubicBezTo>
                  <a:pt x="168" y="4"/>
                  <a:pt x="167" y="8"/>
                  <a:pt x="169" y="12"/>
                </a:cubicBezTo>
                <a:cubicBezTo>
                  <a:pt x="174" y="21"/>
                  <a:pt x="177" y="31"/>
                  <a:pt x="177" y="41"/>
                </a:cubicBezTo>
                <a:close/>
                <a:moveTo>
                  <a:pt x="120" y="49"/>
                </a:moveTo>
                <a:cubicBezTo>
                  <a:pt x="124" y="49"/>
                  <a:pt x="128" y="45"/>
                  <a:pt x="128" y="41"/>
                </a:cubicBezTo>
                <a:cubicBezTo>
                  <a:pt x="128" y="37"/>
                  <a:pt x="124" y="33"/>
                  <a:pt x="120" y="33"/>
                </a:cubicBezTo>
                <a:cubicBezTo>
                  <a:pt x="116" y="33"/>
                  <a:pt x="112" y="37"/>
                  <a:pt x="112" y="41"/>
                </a:cubicBezTo>
                <a:cubicBezTo>
                  <a:pt x="112" y="45"/>
                  <a:pt x="116" y="49"/>
                  <a:pt x="120" y="49"/>
                </a:cubicBezTo>
                <a:close/>
                <a:moveTo>
                  <a:pt x="97" y="65"/>
                </a:moveTo>
                <a:cubicBezTo>
                  <a:pt x="100" y="63"/>
                  <a:pt x="101" y="58"/>
                  <a:pt x="99" y="55"/>
                </a:cubicBezTo>
                <a:cubicBezTo>
                  <a:pt x="96" y="51"/>
                  <a:pt x="95" y="46"/>
                  <a:pt x="95" y="41"/>
                </a:cubicBezTo>
                <a:cubicBezTo>
                  <a:pt x="95" y="36"/>
                  <a:pt x="96" y="31"/>
                  <a:pt x="99" y="27"/>
                </a:cubicBezTo>
                <a:cubicBezTo>
                  <a:pt x="101" y="24"/>
                  <a:pt x="100" y="19"/>
                  <a:pt x="97" y="17"/>
                </a:cubicBezTo>
                <a:cubicBezTo>
                  <a:pt x="96" y="16"/>
                  <a:pt x="94" y="16"/>
                  <a:pt x="93" y="16"/>
                </a:cubicBezTo>
                <a:cubicBezTo>
                  <a:pt x="90" y="16"/>
                  <a:pt x="88" y="17"/>
                  <a:pt x="87" y="19"/>
                </a:cubicBezTo>
                <a:cubicBezTo>
                  <a:pt x="82" y="25"/>
                  <a:pt x="80" y="33"/>
                  <a:pt x="80" y="41"/>
                </a:cubicBezTo>
                <a:cubicBezTo>
                  <a:pt x="80" y="49"/>
                  <a:pt x="82" y="56"/>
                  <a:pt x="87" y="63"/>
                </a:cubicBezTo>
                <a:cubicBezTo>
                  <a:pt x="89" y="66"/>
                  <a:pt x="94" y="67"/>
                  <a:pt x="97" y="65"/>
                </a:cubicBezTo>
                <a:close/>
                <a:moveTo>
                  <a:pt x="68" y="80"/>
                </a:moveTo>
                <a:cubicBezTo>
                  <a:pt x="72" y="78"/>
                  <a:pt x="73" y="74"/>
                  <a:pt x="71" y="70"/>
                </a:cubicBezTo>
                <a:cubicBezTo>
                  <a:pt x="66" y="61"/>
                  <a:pt x="63" y="51"/>
                  <a:pt x="63" y="41"/>
                </a:cubicBezTo>
                <a:cubicBezTo>
                  <a:pt x="63" y="31"/>
                  <a:pt x="66" y="21"/>
                  <a:pt x="71" y="12"/>
                </a:cubicBezTo>
                <a:cubicBezTo>
                  <a:pt x="73" y="8"/>
                  <a:pt x="72" y="4"/>
                  <a:pt x="68" y="2"/>
                </a:cubicBezTo>
                <a:cubicBezTo>
                  <a:pt x="67" y="1"/>
                  <a:pt x="66" y="1"/>
                  <a:pt x="65" y="1"/>
                </a:cubicBezTo>
                <a:cubicBezTo>
                  <a:pt x="62" y="1"/>
                  <a:pt x="59" y="2"/>
                  <a:pt x="58" y="4"/>
                </a:cubicBezTo>
                <a:cubicBezTo>
                  <a:pt x="51" y="15"/>
                  <a:pt x="48" y="28"/>
                  <a:pt x="48" y="41"/>
                </a:cubicBezTo>
                <a:cubicBezTo>
                  <a:pt x="48" y="54"/>
                  <a:pt x="51" y="67"/>
                  <a:pt x="58" y="78"/>
                </a:cubicBezTo>
                <a:cubicBezTo>
                  <a:pt x="60" y="81"/>
                  <a:pt x="65" y="82"/>
                  <a:pt x="68" y="80"/>
                </a:cubicBezTo>
                <a:close/>
              </a:path>
            </a:pathLst>
          </a:custGeom>
          <a:solidFill>
            <a:srgbClr val="00BCF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Freeform 9"/>
          <p:cNvSpPr>
            <a:spLocks noEditPoints="1"/>
          </p:cNvSpPr>
          <p:nvPr/>
        </p:nvSpPr>
        <p:spPr bwMode="auto">
          <a:xfrm>
            <a:off x="595990" y="3850205"/>
            <a:ext cx="418596" cy="511050"/>
          </a:xfrm>
          <a:custGeom>
            <a:avLst/>
            <a:gdLst>
              <a:gd name="T0" fmla="*/ 0 w 309"/>
              <a:gd name="T1" fmla="*/ 248 h 378"/>
              <a:gd name="T2" fmla="*/ 19 w 309"/>
              <a:gd name="T3" fmla="*/ 193 h 378"/>
              <a:gd name="T4" fmla="*/ 309 w 309"/>
              <a:gd name="T5" fmla="*/ 211 h 378"/>
              <a:gd name="T6" fmla="*/ 290 w 309"/>
              <a:gd name="T7" fmla="*/ 266 h 378"/>
              <a:gd name="T8" fmla="*/ 19 w 309"/>
              <a:gd name="T9" fmla="*/ 174 h 378"/>
              <a:gd name="T10" fmla="*/ 0 w 309"/>
              <a:gd name="T11" fmla="*/ 119 h 378"/>
              <a:gd name="T12" fmla="*/ 290 w 309"/>
              <a:gd name="T13" fmla="*/ 100 h 378"/>
              <a:gd name="T14" fmla="*/ 309 w 309"/>
              <a:gd name="T15" fmla="*/ 155 h 378"/>
              <a:gd name="T16" fmla="*/ 19 w 309"/>
              <a:gd name="T17" fmla="*/ 174 h 378"/>
              <a:gd name="T18" fmla="*/ 19 w 309"/>
              <a:gd name="T19" fmla="*/ 81 h 378"/>
              <a:gd name="T20" fmla="*/ 0 w 309"/>
              <a:gd name="T21" fmla="*/ 26 h 378"/>
              <a:gd name="T22" fmla="*/ 290 w 309"/>
              <a:gd name="T23" fmla="*/ 7 h 378"/>
              <a:gd name="T24" fmla="*/ 309 w 309"/>
              <a:gd name="T25" fmla="*/ 62 h 378"/>
              <a:gd name="T26" fmla="*/ 19 w 309"/>
              <a:gd name="T27" fmla="*/ 81 h 378"/>
              <a:gd name="T28" fmla="*/ 198 w 309"/>
              <a:gd name="T29" fmla="*/ 47 h 378"/>
              <a:gd name="T30" fmla="*/ 201 w 309"/>
              <a:gd name="T31" fmla="*/ 39 h 378"/>
              <a:gd name="T32" fmla="*/ 247 w 309"/>
              <a:gd name="T33" fmla="*/ 41 h 378"/>
              <a:gd name="T34" fmla="*/ 244 w 309"/>
              <a:gd name="T35" fmla="*/ 50 h 378"/>
              <a:gd name="T36" fmla="*/ 273 w 309"/>
              <a:gd name="T37" fmla="*/ 36 h 378"/>
              <a:gd name="T38" fmla="*/ 273 w 309"/>
              <a:gd name="T39" fmla="*/ 53 h 378"/>
              <a:gd name="T40" fmla="*/ 273 w 309"/>
              <a:gd name="T41" fmla="*/ 36 h 378"/>
              <a:gd name="T42" fmla="*/ 201 w 309"/>
              <a:gd name="T43" fmla="*/ 143 h 378"/>
              <a:gd name="T44" fmla="*/ 198 w 309"/>
              <a:gd name="T45" fmla="*/ 134 h 378"/>
              <a:gd name="T46" fmla="*/ 244 w 309"/>
              <a:gd name="T47" fmla="*/ 131 h 378"/>
              <a:gd name="T48" fmla="*/ 247 w 309"/>
              <a:gd name="T49" fmla="*/ 140 h 378"/>
              <a:gd name="T50" fmla="*/ 201 w 309"/>
              <a:gd name="T51" fmla="*/ 143 h 378"/>
              <a:gd name="T52" fmla="*/ 281 w 309"/>
              <a:gd name="T53" fmla="*/ 137 h 378"/>
              <a:gd name="T54" fmla="*/ 264 w 309"/>
              <a:gd name="T55" fmla="*/ 137 h 378"/>
              <a:gd name="T56" fmla="*/ 273 w 309"/>
              <a:gd name="T57" fmla="*/ 128 h 378"/>
              <a:gd name="T58" fmla="*/ 198 w 309"/>
              <a:gd name="T59" fmla="*/ 232 h 378"/>
              <a:gd name="T60" fmla="*/ 201 w 309"/>
              <a:gd name="T61" fmla="*/ 224 h 378"/>
              <a:gd name="T62" fmla="*/ 247 w 309"/>
              <a:gd name="T63" fmla="*/ 227 h 378"/>
              <a:gd name="T64" fmla="*/ 244 w 309"/>
              <a:gd name="T65" fmla="*/ 235 h 378"/>
              <a:gd name="T66" fmla="*/ 273 w 309"/>
              <a:gd name="T67" fmla="*/ 221 h 378"/>
              <a:gd name="T68" fmla="*/ 273 w 309"/>
              <a:gd name="T69" fmla="*/ 238 h 378"/>
              <a:gd name="T70" fmla="*/ 273 w 309"/>
              <a:gd name="T71" fmla="*/ 221 h 378"/>
              <a:gd name="T72" fmla="*/ 309 w 309"/>
              <a:gd name="T73" fmla="*/ 341 h 378"/>
              <a:gd name="T74" fmla="*/ 198 w 309"/>
              <a:gd name="T75" fmla="*/ 338 h 378"/>
              <a:gd name="T76" fmla="*/ 167 w 309"/>
              <a:gd name="T77" fmla="*/ 329 h 378"/>
              <a:gd name="T78" fmla="*/ 142 w 309"/>
              <a:gd name="T79" fmla="*/ 285 h 378"/>
              <a:gd name="T80" fmla="*/ 120 w 309"/>
              <a:gd name="T81" fmla="*/ 329 h 378"/>
              <a:gd name="T82" fmla="*/ 111 w 309"/>
              <a:gd name="T83" fmla="*/ 341 h 378"/>
              <a:gd name="T84" fmla="*/ 0 w 309"/>
              <a:gd name="T85" fmla="*/ 365 h 378"/>
              <a:gd name="T86" fmla="*/ 111 w 309"/>
              <a:gd name="T87" fmla="*/ 369 h 378"/>
              <a:gd name="T88" fmla="*/ 189 w 309"/>
              <a:gd name="T89" fmla="*/ 378 h 378"/>
              <a:gd name="T90" fmla="*/ 198 w 309"/>
              <a:gd name="T91" fmla="*/ 365 h 378"/>
              <a:gd name="T92" fmla="*/ 309 w 309"/>
              <a:gd name="T93" fmla="*/ 341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09" h="378">
                <a:moveTo>
                  <a:pt x="19" y="266"/>
                </a:moveTo>
                <a:cubicBezTo>
                  <a:pt x="9" y="266"/>
                  <a:pt x="0" y="258"/>
                  <a:pt x="0" y="248"/>
                </a:cubicBezTo>
                <a:cubicBezTo>
                  <a:pt x="0" y="185"/>
                  <a:pt x="0" y="274"/>
                  <a:pt x="0" y="211"/>
                </a:cubicBezTo>
                <a:cubicBezTo>
                  <a:pt x="0" y="201"/>
                  <a:pt x="9" y="193"/>
                  <a:pt x="19" y="193"/>
                </a:cubicBezTo>
                <a:cubicBezTo>
                  <a:pt x="290" y="193"/>
                  <a:pt x="290" y="193"/>
                  <a:pt x="290" y="193"/>
                </a:cubicBezTo>
                <a:cubicBezTo>
                  <a:pt x="300" y="193"/>
                  <a:pt x="309" y="201"/>
                  <a:pt x="309" y="211"/>
                </a:cubicBezTo>
                <a:cubicBezTo>
                  <a:pt x="309" y="274"/>
                  <a:pt x="309" y="185"/>
                  <a:pt x="309" y="248"/>
                </a:cubicBezTo>
                <a:cubicBezTo>
                  <a:pt x="309" y="258"/>
                  <a:pt x="300" y="266"/>
                  <a:pt x="290" y="266"/>
                </a:cubicBezTo>
                <a:cubicBezTo>
                  <a:pt x="19" y="266"/>
                  <a:pt x="19" y="266"/>
                  <a:pt x="19" y="266"/>
                </a:cubicBezTo>
                <a:close/>
                <a:moveTo>
                  <a:pt x="19" y="174"/>
                </a:moveTo>
                <a:cubicBezTo>
                  <a:pt x="9" y="174"/>
                  <a:pt x="0" y="165"/>
                  <a:pt x="0" y="155"/>
                </a:cubicBezTo>
                <a:cubicBezTo>
                  <a:pt x="0" y="93"/>
                  <a:pt x="0" y="181"/>
                  <a:pt x="0" y="119"/>
                </a:cubicBezTo>
                <a:cubicBezTo>
                  <a:pt x="0" y="109"/>
                  <a:pt x="9" y="100"/>
                  <a:pt x="19" y="100"/>
                </a:cubicBezTo>
                <a:cubicBezTo>
                  <a:pt x="114" y="100"/>
                  <a:pt x="195" y="100"/>
                  <a:pt x="290" y="100"/>
                </a:cubicBezTo>
                <a:cubicBezTo>
                  <a:pt x="300" y="100"/>
                  <a:pt x="309" y="109"/>
                  <a:pt x="309" y="119"/>
                </a:cubicBezTo>
                <a:cubicBezTo>
                  <a:pt x="309" y="181"/>
                  <a:pt x="309" y="93"/>
                  <a:pt x="309" y="155"/>
                </a:cubicBezTo>
                <a:cubicBezTo>
                  <a:pt x="309" y="165"/>
                  <a:pt x="300" y="174"/>
                  <a:pt x="290" y="174"/>
                </a:cubicBezTo>
                <a:cubicBezTo>
                  <a:pt x="195" y="174"/>
                  <a:pt x="114" y="174"/>
                  <a:pt x="19" y="174"/>
                </a:cubicBezTo>
                <a:cubicBezTo>
                  <a:pt x="19" y="174"/>
                  <a:pt x="19" y="174"/>
                  <a:pt x="19" y="174"/>
                </a:cubicBezTo>
                <a:close/>
                <a:moveTo>
                  <a:pt x="19" y="81"/>
                </a:moveTo>
                <a:cubicBezTo>
                  <a:pt x="9" y="81"/>
                  <a:pt x="0" y="73"/>
                  <a:pt x="0" y="62"/>
                </a:cubicBezTo>
                <a:cubicBezTo>
                  <a:pt x="0" y="0"/>
                  <a:pt x="0" y="88"/>
                  <a:pt x="0" y="26"/>
                </a:cubicBezTo>
                <a:cubicBezTo>
                  <a:pt x="0" y="16"/>
                  <a:pt x="9" y="7"/>
                  <a:pt x="19" y="7"/>
                </a:cubicBezTo>
                <a:cubicBezTo>
                  <a:pt x="290" y="7"/>
                  <a:pt x="290" y="7"/>
                  <a:pt x="290" y="7"/>
                </a:cubicBezTo>
                <a:cubicBezTo>
                  <a:pt x="300" y="7"/>
                  <a:pt x="309" y="16"/>
                  <a:pt x="309" y="26"/>
                </a:cubicBezTo>
                <a:cubicBezTo>
                  <a:pt x="309" y="88"/>
                  <a:pt x="309" y="0"/>
                  <a:pt x="309" y="62"/>
                </a:cubicBezTo>
                <a:cubicBezTo>
                  <a:pt x="309" y="73"/>
                  <a:pt x="300" y="81"/>
                  <a:pt x="290" y="81"/>
                </a:cubicBezTo>
                <a:cubicBezTo>
                  <a:pt x="19" y="81"/>
                  <a:pt x="19" y="81"/>
                  <a:pt x="19" y="81"/>
                </a:cubicBezTo>
                <a:close/>
                <a:moveTo>
                  <a:pt x="201" y="50"/>
                </a:moveTo>
                <a:cubicBezTo>
                  <a:pt x="199" y="50"/>
                  <a:pt x="198" y="49"/>
                  <a:pt x="198" y="47"/>
                </a:cubicBezTo>
                <a:cubicBezTo>
                  <a:pt x="198" y="37"/>
                  <a:pt x="198" y="51"/>
                  <a:pt x="198" y="41"/>
                </a:cubicBezTo>
                <a:cubicBezTo>
                  <a:pt x="198" y="40"/>
                  <a:pt x="199" y="39"/>
                  <a:pt x="201" y="39"/>
                </a:cubicBezTo>
                <a:cubicBezTo>
                  <a:pt x="244" y="39"/>
                  <a:pt x="244" y="39"/>
                  <a:pt x="244" y="39"/>
                </a:cubicBezTo>
                <a:cubicBezTo>
                  <a:pt x="245" y="39"/>
                  <a:pt x="247" y="40"/>
                  <a:pt x="247" y="41"/>
                </a:cubicBezTo>
                <a:cubicBezTo>
                  <a:pt x="247" y="51"/>
                  <a:pt x="247" y="37"/>
                  <a:pt x="247" y="47"/>
                </a:cubicBezTo>
                <a:cubicBezTo>
                  <a:pt x="247" y="49"/>
                  <a:pt x="245" y="50"/>
                  <a:pt x="244" y="50"/>
                </a:cubicBezTo>
                <a:cubicBezTo>
                  <a:pt x="201" y="50"/>
                  <a:pt x="201" y="50"/>
                  <a:pt x="201" y="50"/>
                </a:cubicBezTo>
                <a:close/>
                <a:moveTo>
                  <a:pt x="273" y="36"/>
                </a:moveTo>
                <a:cubicBezTo>
                  <a:pt x="277" y="36"/>
                  <a:pt x="281" y="40"/>
                  <a:pt x="281" y="44"/>
                </a:cubicBezTo>
                <a:cubicBezTo>
                  <a:pt x="281" y="49"/>
                  <a:pt x="277" y="53"/>
                  <a:pt x="273" y="53"/>
                </a:cubicBezTo>
                <a:cubicBezTo>
                  <a:pt x="268" y="53"/>
                  <a:pt x="264" y="49"/>
                  <a:pt x="264" y="44"/>
                </a:cubicBezTo>
                <a:cubicBezTo>
                  <a:pt x="264" y="40"/>
                  <a:pt x="268" y="36"/>
                  <a:pt x="273" y="36"/>
                </a:cubicBezTo>
                <a:cubicBezTo>
                  <a:pt x="273" y="36"/>
                  <a:pt x="273" y="36"/>
                  <a:pt x="273" y="36"/>
                </a:cubicBezTo>
                <a:close/>
                <a:moveTo>
                  <a:pt x="201" y="143"/>
                </a:moveTo>
                <a:cubicBezTo>
                  <a:pt x="199" y="143"/>
                  <a:pt x="198" y="141"/>
                  <a:pt x="198" y="140"/>
                </a:cubicBezTo>
                <a:cubicBezTo>
                  <a:pt x="198" y="130"/>
                  <a:pt x="198" y="144"/>
                  <a:pt x="198" y="134"/>
                </a:cubicBezTo>
                <a:cubicBezTo>
                  <a:pt x="198" y="132"/>
                  <a:pt x="199" y="131"/>
                  <a:pt x="201" y="131"/>
                </a:cubicBezTo>
                <a:cubicBezTo>
                  <a:pt x="244" y="131"/>
                  <a:pt x="244" y="131"/>
                  <a:pt x="244" y="131"/>
                </a:cubicBezTo>
                <a:cubicBezTo>
                  <a:pt x="245" y="131"/>
                  <a:pt x="247" y="132"/>
                  <a:pt x="247" y="134"/>
                </a:cubicBezTo>
                <a:cubicBezTo>
                  <a:pt x="247" y="144"/>
                  <a:pt x="247" y="130"/>
                  <a:pt x="247" y="140"/>
                </a:cubicBezTo>
                <a:cubicBezTo>
                  <a:pt x="247" y="141"/>
                  <a:pt x="245" y="143"/>
                  <a:pt x="244" y="143"/>
                </a:cubicBezTo>
                <a:cubicBezTo>
                  <a:pt x="201" y="143"/>
                  <a:pt x="201" y="143"/>
                  <a:pt x="201" y="143"/>
                </a:cubicBezTo>
                <a:close/>
                <a:moveTo>
                  <a:pt x="273" y="128"/>
                </a:moveTo>
                <a:cubicBezTo>
                  <a:pt x="277" y="128"/>
                  <a:pt x="281" y="132"/>
                  <a:pt x="281" y="137"/>
                </a:cubicBezTo>
                <a:cubicBezTo>
                  <a:pt x="281" y="141"/>
                  <a:pt x="277" y="145"/>
                  <a:pt x="273" y="145"/>
                </a:cubicBezTo>
                <a:cubicBezTo>
                  <a:pt x="268" y="145"/>
                  <a:pt x="264" y="141"/>
                  <a:pt x="264" y="137"/>
                </a:cubicBezTo>
                <a:cubicBezTo>
                  <a:pt x="264" y="132"/>
                  <a:pt x="268" y="128"/>
                  <a:pt x="273" y="128"/>
                </a:cubicBezTo>
                <a:cubicBezTo>
                  <a:pt x="273" y="128"/>
                  <a:pt x="273" y="128"/>
                  <a:pt x="273" y="128"/>
                </a:cubicBezTo>
                <a:close/>
                <a:moveTo>
                  <a:pt x="201" y="235"/>
                </a:moveTo>
                <a:cubicBezTo>
                  <a:pt x="199" y="235"/>
                  <a:pt x="198" y="234"/>
                  <a:pt x="198" y="232"/>
                </a:cubicBezTo>
                <a:cubicBezTo>
                  <a:pt x="198" y="223"/>
                  <a:pt x="198" y="236"/>
                  <a:pt x="198" y="227"/>
                </a:cubicBezTo>
                <a:cubicBezTo>
                  <a:pt x="198" y="225"/>
                  <a:pt x="199" y="224"/>
                  <a:pt x="201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5" y="224"/>
                  <a:pt x="247" y="225"/>
                  <a:pt x="247" y="227"/>
                </a:cubicBezTo>
                <a:cubicBezTo>
                  <a:pt x="247" y="236"/>
                  <a:pt x="247" y="223"/>
                  <a:pt x="247" y="232"/>
                </a:cubicBezTo>
                <a:cubicBezTo>
                  <a:pt x="247" y="234"/>
                  <a:pt x="245" y="235"/>
                  <a:pt x="244" y="235"/>
                </a:cubicBezTo>
                <a:cubicBezTo>
                  <a:pt x="201" y="235"/>
                  <a:pt x="201" y="235"/>
                  <a:pt x="201" y="235"/>
                </a:cubicBezTo>
                <a:close/>
                <a:moveTo>
                  <a:pt x="273" y="221"/>
                </a:moveTo>
                <a:cubicBezTo>
                  <a:pt x="277" y="221"/>
                  <a:pt x="281" y="225"/>
                  <a:pt x="281" y="229"/>
                </a:cubicBezTo>
                <a:cubicBezTo>
                  <a:pt x="281" y="234"/>
                  <a:pt x="277" y="238"/>
                  <a:pt x="273" y="238"/>
                </a:cubicBezTo>
                <a:cubicBezTo>
                  <a:pt x="268" y="238"/>
                  <a:pt x="264" y="234"/>
                  <a:pt x="264" y="229"/>
                </a:cubicBezTo>
                <a:cubicBezTo>
                  <a:pt x="264" y="225"/>
                  <a:pt x="268" y="221"/>
                  <a:pt x="273" y="221"/>
                </a:cubicBezTo>
                <a:cubicBezTo>
                  <a:pt x="273" y="221"/>
                  <a:pt x="273" y="221"/>
                  <a:pt x="273" y="221"/>
                </a:cubicBezTo>
                <a:close/>
                <a:moveTo>
                  <a:pt x="309" y="341"/>
                </a:moveTo>
                <a:cubicBezTo>
                  <a:pt x="198" y="341"/>
                  <a:pt x="198" y="341"/>
                  <a:pt x="198" y="341"/>
                </a:cubicBezTo>
                <a:cubicBezTo>
                  <a:pt x="198" y="338"/>
                  <a:pt x="198" y="338"/>
                  <a:pt x="198" y="338"/>
                </a:cubicBezTo>
                <a:cubicBezTo>
                  <a:pt x="198" y="333"/>
                  <a:pt x="194" y="329"/>
                  <a:pt x="189" y="329"/>
                </a:cubicBezTo>
                <a:cubicBezTo>
                  <a:pt x="167" y="329"/>
                  <a:pt x="167" y="329"/>
                  <a:pt x="167" y="329"/>
                </a:cubicBezTo>
                <a:cubicBezTo>
                  <a:pt x="167" y="314"/>
                  <a:pt x="167" y="300"/>
                  <a:pt x="167" y="285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2" y="329"/>
                  <a:pt x="142" y="329"/>
                  <a:pt x="142" y="329"/>
                </a:cubicBezTo>
                <a:cubicBezTo>
                  <a:pt x="120" y="329"/>
                  <a:pt x="120" y="329"/>
                  <a:pt x="120" y="329"/>
                </a:cubicBezTo>
                <a:cubicBezTo>
                  <a:pt x="115" y="329"/>
                  <a:pt x="111" y="333"/>
                  <a:pt x="111" y="338"/>
                </a:cubicBezTo>
                <a:cubicBezTo>
                  <a:pt x="111" y="341"/>
                  <a:pt x="111" y="341"/>
                  <a:pt x="111" y="341"/>
                </a:cubicBezTo>
                <a:cubicBezTo>
                  <a:pt x="0" y="341"/>
                  <a:pt x="0" y="341"/>
                  <a:pt x="0" y="341"/>
                </a:cubicBezTo>
                <a:cubicBezTo>
                  <a:pt x="0" y="365"/>
                  <a:pt x="0" y="365"/>
                  <a:pt x="0" y="365"/>
                </a:cubicBezTo>
                <a:cubicBezTo>
                  <a:pt x="38" y="365"/>
                  <a:pt x="75" y="365"/>
                  <a:pt x="111" y="365"/>
                </a:cubicBezTo>
                <a:cubicBezTo>
                  <a:pt x="111" y="369"/>
                  <a:pt x="111" y="369"/>
                  <a:pt x="111" y="369"/>
                </a:cubicBezTo>
                <a:cubicBezTo>
                  <a:pt x="111" y="374"/>
                  <a:pt x="115" y="378"/>
                  <a:pt x="120" y="378"/>
                </a:cubicBezTo>
                <a:cubicBezTo>
                  <a:pt x="189" y="378"/>
                  <a:pt x="189" y="378"/>
                  <a:pt x="189" y="378"/>
                </a:cubicBezTo>
                <a:cubicBezTo>
                  <a:pt x="194" y="378"/>
                  <a:pt x="198" y="374"/>
                  <a:pt x="198" y="369"/>
                </a:cubicBezTo>
                <a:cubicBezTo>
                  <a:pt x="198" y="365"/>
                  <a:pt x="198" y="365"/>
                  <a:pt x="198" y="365"/>
                </a:cubicBezTo>
                <a:cubicBezTo>
                  <a:pt x="234" y="365"/>
                  <a:pt x="270" y="365"/>
                  <a:pt x="309" y="365"/>
                </a:cubicBezTo>
                <a:cubicBezTo>
                  <a:pt x="309" y="341"/>
                  <a:pt x="309" y="341"/>
                  <a:pt x="309" y="34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1" name="Freeform 9"/>
          <p:cNvSpPr>
            <a:spLocks noEditPoints="1"/>
          </p:cNvSpPr>
          <p:nvPr/>
        </p:nvSpPr>
        <p:spPr bwMode="auto">
          <a:xfrm>
            <a:off x="1184835" y="3850205"/>
            <a:ext cx="418596" cy="511050"/>
          </a:xfrm>
          <a:custGeom>
            <a:avLst/>
            <a:gdLst>
              <a:gd name="T0" fmla="*/ 0 w 309"/>
              <a:gd name="T1" fmla="*/ 248 h 378"/>
              <a:gd name="T2" fmla="*/ 19 w 309"/>
              <a:gd name="T3" fmla="*/ 193 h 378"/>
              <a:gd name="T4" fmla="*/ 309 w 309"/>
              <a:gd name="T5" fmla="*/ 211 h 378"/>
              <a:gd name="T6" fmla="*/ 290 w 309"/>
              <a:gd name="T7" fmla="*/ 266 h 378"/>
              <a:gd name="T8" fmla="*/ 19 w 309"/>
              <a:gd name="T9" fmla="*/ 174 h 378"/>
              <a:gd name="T10" fmla="*/ 0 w 309"/>
              <a:gd name="T11" fmla="*/ 119 h 378"/>
              <a:gd name="T12" fmla="*/ 290 w 309"/>
              <a:gd name="T13" fmla="*/ 100 h 378"/>
              <a:gd name="T14" fmla="*/ 309 w 309"/>
              <a:gd name="T15" fmla="*/ 155 h 378"/>
              <a:gd name="T16" fmla="*/ 19 w 309"/>
              <a:gd name="T17" fmla="*/ 174 h 378"/>
              <a:gd name="T18" fmla="*/ 19 w 309"/>
              <a:gd name="T19" fmla="*/ 81 h 378"/>
              <a:gd name="T20" fmla="*/ 0 w 309"/>
              <a:gd name="T21" fmla="*/ 26 h 378"/>
              <a:gd name="T22" fmla="*/ 290 w 309"/>
              <a:gd name="T23" fmla="*/ 7 h 378"/>
              <a:gd name="T24" fmla="*/ 309 w 309"/>
              <a:gd name="T25" fmla="*/ 62 h 378"/>
              <a:gd name="T26" fmla="*/ 19 w 309"/>
              <a:gd name="T27" fmla="*/ 81 h 378"/>
              <a:gd name="T28" fmla="*/ 198 w 309"/>
              <a:gd name="T29" fmla="*/ 47 h 378"/>
              <a:gd name="T30" fmla="*/ 201 w 309"/>
              <a:gd name="T31" fmla="*/ 39 h 378"/>
              <a:gd name="T32" fmla="*/ 247 w 309"/>
              <a:gd name="T33" fmla="*/ 41 h 378"/>
              <a:gd name="T34" fmla="*/ 244 w 309"/>
              <a:gd name="T35" fmla="*/ 50 h 378"/>
              <a:gd name="T36" fmla="*/ 273 w 309"/>
              <a:gd name="T37" fmla="*/ 36 h 378"/>
              <a:gd name="T38" fmla="*/ 273 w 309"/>
              <a:gd name="T39" fmla="*/ 53 h 378"/>
              <a:gd name="T40" fmla="*/ 273 w 309"/>
              <a:gd name="T41" fmla="*/ 36 h 378"/>
              <a:gd name="T42" fmla="*/ 201 w 309"/>
              <a:gd name="T43" fmla="*/ 143 h 378"/>
              <a:gd name="T44" fmla="*/ 198 w 309"/>
              <a:gd name="T45" fmla="*/ 134 h 378"/>
              <a:gd name="T46" fmla="*/ 244 w 309"/>
              <a:gd name="T47" fmla="*/ 131 h 378"/>
              <a:gd name="T48" fmla="*/ 247 w 309"/>
              <a:gd name="T49" fmla="*/ 140 h 378"/>
              <a:gd name="T50" fmla="*/ 201 w 309"/>
              <a:gd name="T51" fmla="*/ 143 h 378"/>
              <a:gd name="T52" fmla="*/ 281 w 309"/>
              <a:gd name="T53" fmla="*/ 137 h 378"/>
              <a:gd name="T54" fmla="*/ 264 w 309"/>
              <a:gd name="T55" fmla="*/ 137 h 378"/>
              <a:gd name="T56" fmla="*/ 273 w 309"/>
              <a:gd name="T57" fmla="*/ 128 h 378"/>
              <a:gd name="T58" fmla="*/ 198 w 309"/>
              <a:gd name="T59" fmla="*/ 232 h 378"/>
              <a:gd name="T60" fmla="*/ 201 w 309"/>
              <a:gd name="T61" fmla="*/ 224 h 378"/>
              <a:gd name="T62" fmla="*/ 247 w 309"/>
              <a:gd name="T63" fmla="*/ 227 h 378"/>
              <a:gd name="T64" fmla="*/ 244 w 309"/>
              <a:gd name="T65" fmla="*/ 235 h 378"/>
              <a:gd name="T66" fmla="*/ 273 w 309"/>
              <a:gd name="T67" fmla="*/ 221 h 378"/>
              <a:gd name="T68" fmla="*/ 273 w 309"/>
              <a:gd name="T69" fmla="*/ 238 h 378"/>
              <a:gd name="T70" fmla="*/ 273 w 309"/>
              <a:gd name="T71" fmla="*/ 221 h 378"/>
              <a:gd name="T72" fmla="*/ 309 w 309"/>
              <a:gd name="T73" fmla="*/ 341 h 378"/>
              <a:gd name="T74" fmla="*/ 198 w 309"/>
              <a:gd name="T75" fmla="*/ 338 h 378"/>
              <a:gd name="T76" fmla="*/ 167 w 309"/>
              <a:gd name="T77" fmla="*/ 329 h 378"/>
              <a:gd name="T78" fmla="*/ 142 w 309"/>
              <a:gd name="T79" fmla="*/ 285 h 378"/>
              <a:gd name="T80" fmla="*/ 120 w 309"/>
              <a:gd name="T81" fmla="*/ 329 h 378"/>
              <a:gd name="T82" fmla="*/ 111 w 309"/>
              <a:gd name="T83" fmla="*/ 341 h 378"/>
              <a:gd name="T84" fmla="*/ 0 w 309"/>
              <a:gd name="T85" fmla="*/ 365 h 378"/>
              <a:gd name="T86" fmla="*/ 111 w 309"/>
              <a:gd name="T87" fmla="*/ 369 h 378"/>
              <a:gd name="T88" fmla="*/ 189 w 309"/>
              <a:gd name="T89" fmla="*/ 378 h 378"/>
              <a:gd name="T90" fmla="*/ 198 w 309"/>
              <a:gd name="T91" fmla="*/ 365 h 378"/>
              <a:gd name="T92" fmla="*/ 309 w 309"/>
              <a:gd name="T93" fmla="*/ 341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09" h="378">
                <a:moveTo>
                  <a:pt x="19" y="266"/>
                </a:moveTo>
                <a:cubicBezTo>
                  <a:pt x="9" y="266"/>
                  <a:pt x="0" y="258"/>
                  <a:pt x="0" y="248"/>
                </a:cubicBezTo>
                <a:cubicBezTo>
                  <a:pt x="0" y="185"/>
                  <a:pt x="0" y="274"/>
                  <a:pt x="0" y="211"/>
                </a:cubicBezTo>
                <a:cubicBezTo>
                  <a:pt x="0" y="201"/>
                  <a:pt x="9" y="193"/>
                  <a:pt x="19" y="193"/>
                </a:cubicBezTo>
                <a:cubicBezTo>
                  <a:pt x="290" y="193"/>
                  <a:pt x="290" y="193"/>
                  <a:pt x="290" y="193"/>
                </a:cubicBezTo>
                <a:cubicBezTo>
                  <a:pt x="300" y="193"/>
                  <a:pt x="309" y="201"/>
                  <a:pt x="309" y="211"/>
                </a:cubicBezTo>
                <a:cubicBezTo>
                  <a:pt x="309" y="274"/>
                  <a:pt x="309" y="185"/>
                  <a:pt x="309" y="248"/>
                </a:cubicBezTo>
                <a:cubicBezTo>
                  <a:pt x="309" y="258"/>
                  <a:pt x="300" y="266"/>
                  <a:pt x="290" y="266"/>
                </a:cubicBezTo>
                <a:cubicBezTo>
                  <a:pt x="19" y="266"/>
                  <a:pt x="19" y="266"/>
                  <a:pt x="19" y="266"/>
                </a:cubicBezTo>
                <a:close/>
                <a:moveTo>
                  <a:pt x="19" y="174"/>
                </a:moveTo>
                <a:cubicBezTo>
                  <a:pt x="9" y="174"/>
                  <a:pt x="0" y="165"/>
                  <a:pt x="0" y="155"/>
                </a:cubicBezTo>
                <a:cubicBezTo>
                  <a:pt x="0" y="93"/>
                  <a:pt x="0" y="181"/>
                  <a:pt x="0" y="119"/>
                </a:cubicBezTo>
                <a:cubicBezTo>
                  <a:pt x="0" y="109"/>
                  <a:pt x="9" y="100"/>
                  <a:pt x="19" y="100"/>
                </a:cubicBezTo>
                <a:cubicBezTo>
                  <a:pt x="114" y="100"/>
                  <a:pt x="195" y="100"/>
                  <a:pt x="290" y="100"/>
                </a:cubicBezTo>
                <a:cubicBezTo>
                  <a:pt x="300" y="100"/>
                  <a:pt x="309" y="109"/>
                  <a:pt x="309" y="119"/>
                </a:cubicBezTo>
                <a:cubicBezTo>
                  <a:pt x="309" y="181"/>
                  <a:pt x="309" y="93"/>
                  <a:pt x="309" y="155"/>
                </a:cubicBezTo>
                <a:cubicBezTo>
                  <a:pt x="309" y="165"/>
                  <a:pt x="300" y="174"/>
                  <a:pt x="290" y="174"/>
                </a:cubicBezTo>
                <a:cubicBezTo>
                  <a:pt x="195" y="174"/>
                  <a:pt x="114" y="174"/>
                  <a:pt x="19" y="174"/>
                </a:cubicBezTo>
                <a:cubicBezTo>
                  <a:pt x="19" y="174"/>
                  <a:pt x="19" y="174"/>
                  <a:pt x="19" y="174"/>
                </a:cubicBezTo>
                <a:close/>
                <a:moveTo>
                  <a:pt x="19" y="81"/>
                </a:moveTo>
                <a:cubicBezTo>
                  <a:pt x="9" y="81"/>
                  <a:pt x="0" y="73"/>
                  <a:pt x="0" y="62"/>
                </a:cubicBezTo>
                <a:cubicBezTo>
                  <a:pt x="0" y="0"/>
                  <a:pt x="0" y="88"/>
                  <a:pt x="0" y="26"/>
                </a:cubicBezTo>
                <a:cubicBezTo>
                  <a:pt x="0" y="16"/>
                  <a:pt x="9" y="7"/>
                  <a:pt x="19" y="7"/>
                </a:cubicBezTo>
                <a:cubicBezTo>
                  <a:pt x="290" y="7"/>
                  <a:pt x="290" y="7"/>
                  <a:pt x="290" y="7"/>
                </a:cubicBezTo>
                <a:cubicBezTo>
                  <a:pt x="300" y="7"/>
                  <a:pt x="309" y="16"/>
                  <a:pt x="309" y="26"/>
                </a:cubicBezTo>
                <a:cubicBezTo>
                  <a:pt x="309" y="88"/>
                  <a:pt x="309" y="0"/>
                  <a:pt x="309" y="62"/>
                </a:cubicBezTo>
                <a:cubicBezTo>
                  <a:pt x="309" y="73"/>
                  <a:pt x="300" y="81"/>
                  <a:pt x="290" y="81"/>
                </a:cubicBezTo>
                <a:cubicBezTo>
                  <a:pt x="19" y="81"/>
                  <a:pt x="19" y="81"/>
                  <a:pt x="19" y="81"/>
                </a:cubicBezTo>
                <a:close/>
                <a:moveTo>
                  <a:pt x="201" y="50"/>
                </a:moveTo>
                <a:cubicBezTo>
                  <a:pt x="199" y="50"/>
                  <a:pt x="198" y="49"/>
                  <a:pt x="198" y="47"/>
                </a:cubicBezTo>
                <a:cubicBezTo>
                  <a:pt x="198" y="37"/>
                  <a:pt x="198" y="51"/>
                  <a:pt x="198" y="41"/>
                </a:cubicBezTo>
                <a:cubicBezTo>
                  <a:pt x="198" y="40"/>
                  <a:pt x="199" y="39"/>
                  <a:pt x="201" y="39"/>
                </a:cubicBezTo>
                <a:cubicBezTo>
                  <a:pt x="244" y="39"/>
                  <a:pt x="244" y="39"/>
                  <a:pt x="244" y="39"/>
                </a:cubicBezTo>
                <a:cubicBezTo>
                  <a:pt x="245" y="39"/>
                  <a:pt x="247" y="40"/>
                  <a:pt x="247" y="41"/>
                </a:cubicBezTo>
                <a:cubicBezTo>
                  <a:pt x="247" y="51"/>
                  <a:pt x="247" y="37"/>
                  <a:pt x="247" y="47"/>
                </a:cubicBezTo>
                <a:cubicBezTo>
                  <a:pt x="247" y="49"/>
                  <a:pt x="245" y="50"/>
                  <a:pt x="244" y="50"/>
                </a:cubicBezTo>
                <a:cubicBezTo>
                  <a:pt x="201" y="50"/>
                  <a:pt x="201" y="50"/>
                  <a:pt x="201" y="50"/>
                </a:cubicBezTo>
                <a:close/>
                <a:moveTo>
                  <a:pt x="273" y="36"/>
                </a:moveTo>
                <a:cubicBezTo>
                  <a:pt x="277" y="36"/>
                  <a:pt x="281" y="40"/>
                  <a:pt x="281" y="44"/>
                </a:cubicBezTo>
                <a:cubicBezTo>
                  <a:pt x="281" y="49"/>
                  <a:pt x="277" y="53"/>
                  <a:pt x="273" y="53"/>
                </a:cubicBezTo>
                <a:cubicBezTo>
                  <a:pt x="268" y="53"/>
                  <a:pt x="264" y="49"/>
                  <a:pt x="264" y="44"/>
                </a:cubicBezTo>
                <a:cubicBezTo>
                  <a:pt x="264" y="40"/>
                  <a:pt x="268" y="36"/>
                  <a:pt x="273" y="36"/>
                </a:cubicBezTo>
                <a:cubicBezTo>
                  <a:pt x="273" y="36"/>
                  <a:pt x="273" y="36"/>
                  <a:pt x="273" y="36"/>
                </a:cubicBezTo>
                <a:close/>
                <a:moveTo>
                  <a:pt x="201" y="143"/>
                </a:moveTo>
                <a:cubicBezTo>
                  <a:pt x="199" y="143"/>
                  <a:pt x="198" y="141"/>
                  <a:pt x="198" y="140"/>
                </a:cubicBezTo>
                <a:cubicBezTo>
                  <a:pt x="198" y="130"/>
                  <a:pt x="198" y="144"/>
                  <a:pt x="198" y="134"/>
                </a:cubicBezTo>
                <a:cubicBezTo>
                  <a:pt x="198" y="132"/>
                  <a:pt x="199" y="131"/>
                  <a:pt x="201" y="131"/>
                </a:cubicBezTo>
                <a:cubicBezTo>
                  <a:pt x="244" y="131"/>
                  <a:pt x="244" y="131"/>
                  <a:pt x="244" y="131"/>
                </a:cubicBezTo>
                <a:cubicBezTo>
                  <a:pt x="245" y="131"/>
                  <a:pt x="247" y="132"/>
                  <a:pt x="247" y="134"/>
                </a:cubicBezTo>
                <a:cubicBezTo>
                  <a:pt x="247" y="144"/>
                  <a:pt x="247" y="130"/>
                  <a:pt x="247" y="140"/>
                </a:cubicBezTo>
                <a:cubicBezTo>
                  <a:pt x="247" y="141"/>
                  <a:pt x="245" y="143"/>
                  <a:pt x="244" y="143"/>
                </a:cubicBezTo>
                <a:cubicBezTo>
                  <a:pt x="201" y="143"/>
                  <a:pt x="201" y="143"/>
                  <a:pt x="201" y="143"/>
                </a:cubicBezTo>
                <a:close/>
                <a:moveTo>
                  <a:pt x="273" y="128"/>
                </a:moveTo>
                <a:cubicBezTo>
                  <a:pt x="277" y="128"/>
                  <a:pt x="281" y="132"/>
                  <a:pt x="281" y="137"/>
                </a:cubicBezTo>
                <a:cubicBezTo>
                  <a:pt x="281" y="141"/>
                  <a:pt x="277" y="145"/>
                  <a:pt x="273" y="145"/>
                </a:cubicBezTo>
                <a:cubicBezTo>
                  <a:pt x="268" y="145"/>
                  <a:pt x="264" y="141"/>
                  <a:pt x="264" y="137"/>
                </a:cubicBezTo>
                <a:cubicBezTo>
                  <a:pt x="264" y="132"/>
                  <a:pt x="268" y="128"/>
                  <a:pt x="273" y="128"/>
                </a:cubicBezTo>
                <a:cubicBezTo>
                  <a:pt x="273" y="128"/>
                  <a:pt x="273" y="128"/>
                  <a:pt x="273" y="128"/>
                </a:cubicBezTo>
                <a:close/>
                <a:moveTo>
                  <a:pt x="201" y="235"/>
                </a:moveTo>
                <a:cubicBezTo>
                  <a:pt x="199" y="235"/>
                  <a:pt x="198" y="234"/>
                  <a:pt x="198" y="232"/>
                </a:cubicBezTo>
                <a:cubicBezTo>
                  <a:pt x="198" y="223"/>
                  <a:pt x="198" y="236"/>
                  <a:pt x="198" y="227"/>
                </a:cubicBezTo>
                <a:cubicBezTo>
                  <a:pt x="198" y="225"/>
                  <a:pt x="199" y="224"/>
                  <a:pt x="201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5" y="224"/>
                  <a:pt x="247" y="225"/>
                  <a:pt x="247" y="227"/>
                </a:cubicBezTo>
                <a:cubicBezTo>
                  <a:pt x="247" y="236"/>
                  <a:pt x="247" y="223"/>
                  <a:pt x="247" y="232"/>
                </a:cubicBezTo>
                <a:cubicBezTo>
                  <a:pt x="247" y="234"/>
                  <a:pt x="245" y="235"/>
                  <a:pt x="244" y="235"/>
                </a:cubicBezTo>
                <a:cubicBezTo>
                  <a:pt x="201" y="235"/>
                  <a:pt x="201" y="235"/>
                  <a:pt x="201" y="235"/>
                </a:cubicBezTo>
                <a:close/>
                <a:moveTo>
                  <a:pt x="273" y="221"/>
                </a:moveTo>
                <a:cubicBezTo>
                  <a:pt x="277" y="221"/>
                  <a:pt x="281" y="225"/>
                  <a:pt x="281" y="229"/>
                </a:cubicBezTo>
                <a:cubicBezTo>
                  <a:pt x="281" y="234"/>
                  <a:pt x="277" y="238"/>
                  <a:pt x="273" y="238"/>
                </a:cubicBezTo>
                <a:cubicBezTo>
                  <a:pt x="268" y="238"/>
                  <a:pt x="264" y="234"/>
                  <a:pt x="264" y="229"/>
                </a:cubicBezTo>
                <a:cubicBezTo>
                  <a:pt x="264" y="225"/>
                  <a:pt x="268" y="221"/>
                  <a:pt x="273" y="221"/>
                </a:cubicBezTo>
                <a:cubicBezTo>
                  <a:pt x="273" y="221"/>
                  <a:pt x="273" y="221"/>
                  <a:pt x="273" y="221"/>
                </a:cubicBezTo>
                <a:close/>
                <a:moveTo>
                  <a:pt x="309" y="341"/>
                </a:moveTo>
                <a:cubicBezTo>
                  <a:pt x="198" y="341"/>
                  <a:pt x="198" y="341"/>
                  <a:pt x="198" y="341"/>
                </a:cubicBezTo>
                <a:cubicBezTo>
                  <a:pt x="198" y="338"/>
                  <a:pt x="198" y="338"/>
                  <a:pt x="198" y="338"/>
                </a:cubicBezTo>
                <a:cubicBezTo>
                  <a:pt x="198" y="333"/>
                  <a:pt x="194" y="329"/>
                  <a:pt x="189" y="329"/>
                </a:cubicBezTo>
                <a:cubicBezTo>
                  <a:pt x="167" y="329"/>
                  <a:pt x="167" y="329"/>
                  <a:pt x="167" y="329"/>
                </a:cubicBezTo>
                <a:cubicBezTo>
                  <a:pt x="167" y="314"/>
                  <a:pt x="167" y="300"/>
                  <a:pt x="167" y="285"/>
                </a:cubicBezTo>
                <a:cubicBezTo>
                  <a:pt x="142" y="285"/>
                  <a:pt x="142" y="285"/>
                  <a:pt x="142" y="285"/>
                </a:cubicBezTo>
                <a:cubicBezTo>
                  <a:pt x="142" y="329"/>
                  <a:pt x="142" y="329"/>
                  <a:pt x="142" y="329"/>
                </a:cubicBezTo>
                <a:cubicBezTo>
                  <a:pt x="120" y="329"/>
                  <a:pt x="120" y="329"/>
                  <a:pt x="120" y="329"/>
                </a:cubicBezTo>
                <a:cubicBezTo>
                  <a:pt x="115" y="329"/>
                  <a:pt x="111" y="333"/>
                  <a:pt x="111" y="338"/>
                </a:cubicBezTo>
                <a:cubicBezTo>
                  <a:pt x="111" y="341"/>
                  <a:pt x="111" y="341"/>
                  <a:pt x="111" y="341"/>
                </a:cubicBezTo>
                <a:cubicBezTo>
                  <a:pt x="0" y="341"/>
                  <a:pt x="0" y="341"/>
                  <a:pt x="0" y="341"/>
                </a:cubicBezTo>
                <a:cubicBezTo>
                  <a:pt x="0" y="365"/>
                  <a:pt x="0" y="365"/>
                  <a:pt x="0" y="365"/>
                </a:cubicBezTo>
                <a:cubicBezTo>
                  <a:pt x="38" y="365"/>
                  <a:pt x="75" y="365"/>
                  <a:pt x="111" y="365"/>
                </a:cubicBezTo>
                <a:cubicBezTo>
                  <a:pt x="111" y="369"/>
                  <a:pt x="111" y="369"/>
                  <a:pt x="111" y="369"/>
                </a:cubicBezTo>
                <a:cubicBezTo>
                  <a:pt x="111" y="374"/>
                  <a:pt x="115" y="378"/>
                  <a:pt x="120" y="378"/>
                </a:cubicBezTo>
                <a:cubicBezTo>
                  <a:pt x="189" y="378"/>
                  <a:pt x="189" y="378"/>
                  <a:pt x="189" y="378"/>
                </a:cubicBezTo>
                <a:cubicBezTo>
                  <a:pt x="194" y="378"/>
                  <a:pt x="198" y="374"/>
                  <a:pt x="198" y="369"/>
                </a:cubicBezTo>
                <a:cubicBezTo>
                  <a:pt x="198" y="365"/>
                  <a:pt x="198" y="365"/>
                  <a:pt x="198" y="365"/>
                </a:cubicBezTo>
                <a:cubicBezTo>
                  <a:pt x="234" y="365"/>
                  <a:pt x="270" y="365"/>
                  <a:pt x="309" y="365"/>
                </a:cubicBezTo>
                <a:cubicBezTo>
                  <a:pt x="309" y="341"/>
                  <a:pt x="309" y="341"/>
                  <a:pt x="309" y="34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38" name="Group 237"/>
          <p:cNvGrpSpPr/>
          <p:nvPr/>
        </p:nvGrpSpPr>
        <p:grpSpPr>
          <a:xfrm>
            <a:off x="1172998" y="5698618"/>
            <a:ext cx="445977" cy="489469"/>
            <a:chOff x="1157454" y="5655396"/>
            <a:chExt cx="475316" cy="521670"/>
          </a:xfrm>
        </p:grpSpPr>
        <p:grpSp>
          <p:nvGrpSpPr>
            <p:cNvPr id="236" name="Group 235"/>
            <p:cNvGrpSpPr/>
            <p:nvPr/>
          </p:nvGrpSpPr>
          <p:grpSpPr>
            <a:xfrm>
              <a:off x="1157454" y="5837713"/>
              <a:ext cx="475316" cy="157035"/>
              <a:chOff x="1157454" y="5851283"/>
              <a:chExt cx="475316" cy="157035"/>
            </a:xfrm>
          </p:grpSpPr>
          <p:sp>
            <p:nvSpPr>
              <p:cNvPr id="196" name="Freeform 131"/>
              <p:cNvSpPr>
                <a:spLocks/>
              </p:cNvSpPr>
              <p:nvPr/>
            </p:nvSpPr>
            <p:spPr bwMode="auto">
              <a:xfrm>
                <a:off x="1211203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" name="Freeform 132"/>
              <p:cNvSpPr>
                <a:spLocks/>
              </p:cNvSpPr>
              <p:nvPr/>
            </p:nvSpPr>
            <p:spPr bwMode="auto">
              <a:xfrm>
                <a:off x="1277600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" name="Rectangle 133"/>
              <p:cNvSpPr>
                <a:spLocks noChangeArrowheads="1"/>
              </p:cNvSpPr>
              <p:nvPr/>
            </p:nvSpPr>
            <p:spPr bwMode="auto">
              <a:xfrm>
                <a:off x="1355590" y="5941920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9" name="Freeform 138"/>
              <p:cNvSpPr>
                <a:spLocks/>
              </p:cNvSpPr>
              <p:nvPr/>
            </p:nvSpPr>
            <p:spPr bwMode="auto">
              <a:xfrm>
                <a:off x="1157454" y="5917681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" name="Freeform 140"/>
              <p:cNvSpPr>
                <a:spLocks/>
              </p:cNvSpPr>
              <p:nvPr/>
            </p:nvSpPr>
            <p:spPr bwMode="auto">
              <a:xfrm>
                <a:off x="1181693" y="5851283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1" name="Freeform 141"/>
              <p:cNvSpPr>
                <a:spLocks/>
              </p:cNvSpPr>
              <p:nvPr/>
            </p:nvSpPr>
            <p:spPr bwMode="auto">
              <a:xfrm>
                <a:off x="1301840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2" name="Freeform 142"/>
              <p:cNvSpPr>
                <a:spLocks/>
              </p:cNvSpPr>
              <p:nvPr/>
            </p:nvSpPr>
            <p:spPr bwMode="auto">
              <a:xfrm>
                <a:off x="1368237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3" name="Freeform 143"/>
              <p:cNvSpPr>
                <a:spLocks/>
              </p:cNvSpPr>
              <p:nvPr/>
            </p:nvSpPr>
            <p:spPr bwMode="auto">
              <a:xfrm>
                <a:off x="1434633" y="5941920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4" name="Freeform 144"/>
              <p:cNvSpPr>
                <a:spLocks/>
              </p:cNvSpPr>
              <p:nvPr/>
            </p:nvSpPr>
            <p:spPr bwMode="auto">
              <a:xfrm>
                <a:off x="1501030" y="5941920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Rectangle 145"/>
              <p:cNvSpPr>
                <a:spLocks noChangeArrowheads="1"/>
              </p:cNvSpPr>
              <p:nvPr/>
            </p:nvSpPr>
            <p:spPr bwMode="auto">
              <a:xfrm>
                <a:off x="1579019" y="5941920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6" name="Rectangle 146"/>
              <p:cNvSpPr>
                <a:spLocks noChangeArrowheads="1"/>
              </p:cNvSpPr>
              <p:nvPr/>
            </p:nvSpPr>
            <p:spPr bwMode="auto">
              <a:xfrm>
                <a:off x="1188016" y="5941920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7" name="Rectangle 147"/>
              <p:cNvSpPr>
                <a:spLocks noChangeArrowheads="1"/>
              </p:cNvSpPr>
              <p:nvPr/>
            </p:nvSpPr>
            <p:spPr bwMode="auto">
              <a:xfrm>
                <a:off x="1188016" y="5966161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8" name="Rectangle 148"/>
              <p:cNvSpPr>
                <a:spLocks noChangeArrowheads="1"/>
              </p:cNvSpPr>
              <p:nvPr/>
            </p:nvSpPr>
            <p:spPr bwMode="auto">
              <a:xfrm>
                <a:off x="1217527" y="5953512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37" name="Group 236"/>
            <p:cNvGrpSpPr/>
            <p:nvPr/>
          </p:nvGrpSpPr>
          <p:grpSpPr>
            <a:xfrm>
              <a:off x="1157454" y="5655396"/>
              <a:ext cx="475316" cy="157035"/>
              <a:chOff x="1157454" y="5682752"/>
              <a:chExt cx="475316" cy="157035"/>
            </a:xfrm>
          </p:grpSpPr>
          <p:sp>
            <p:nvSpPr>
              <p:cNvPr id="209" name="Freeform 131"/>
              <p:cNvSpPr>
                <a:spLocks/>
              </p:cNvSpPr>
              <p:nvPr/>
            </p:nvSpPr>
            <p:spPr bwMode="auto">
              <a:xfrm>
                <a:off x="1211203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" name="Freeform 132"/>
              <p:cNvSpPr>
                <a:spLocks/>
              </p:cNvSpPr>
              <p:nvPr/>
            </p:nvSpPr>
            <p:spPr bwMode="auto">
              <a:xfrm>
                <a:off x="1277600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Rectangle 133"/>
              <p:cNvSpPr>
                <a:spLocks noChangeArrowheads="1"/>
              </p:cNvSpPr>
              <p:nvPr/>
            </p:nvSpPr>
            <p:spPr bwMode="auto">
              <a:xfrm>
                <a:off x="1355590" y="5773389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" name="Freeform 138"/>
              <p:cNvSpPr>
                <a:spLocks/>
              </p:cNvSpPr>
              <p:nvPr/>
            </p:nvSpPr>
            <p:spPr bwMode="auto">
              <a:xfrm>
                <a:off x="1157454" y="5749150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Freeform 140"/>
              <p:cNvSpPr>
                <a:spLocks/>
              </p:cNvSpPr>
              <p:nvPr/>
            </p:nvSpPr>
            <p:spPr bwMode="auto">
              <a:xfrm>
                <a:off x="1181693" y="5682752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Freeform 141"/>
              <p:cNvSpPr>
                <a:spLocks/>
              </p:cNvSpPr>
              <p:nvPr/>
            </p:nvSpPr>
            <p:spPr bwMode="auto">
              <a:xfrm>
                <a:off x="1301840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Freeform 142"/>
              <p:cNvSpPr>
                <a:spLocks/>
              </p:cNvSpPr>
              <p:nvPr/>
            </p:nvSpPr>
            <p:spPr bwMode="auto">
              <a:xfrm>
                <a:off x="1368237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" name="Freeform 143"/>
              <p:cNvSpPr>
                <a:spLocks/>
              </p:cNvSpPr>
              <p:nvPr/>
            </p:nvSpPr>
            <p:spPr bwMode="auto">
              <a:xfrm>
                <a:off x="1434633" y="5773389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Freeform 144"/>
              <p:cNvSpPr>
                <a:spLocks/>
              </p:cNvSpPr>
              <p:nvPr/>
            </p:nvSpPr>
            <p:spPr bwMode="auto">
              <a:xfrm>
                <a:off x="1501030" y="5773389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Rectangle 145"/>
              <p:cNvSpPr>
                <a:spLocks noChangeArrowheads="1"/>
              </p:cNvSpPr>
              <p:nvPr/>
            </p:nvSpPr>
            <p:spPr bwMode="auto">
              <a:xfrm>
                <a:off x="1579019" y="5773389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Rectangle 146"/>
              <p:cNvSpPr>
                <a:spLocks noChangeArrowheads="1"/>
              </p:cNvSpPr>
              <p:nvPr/>
            </p:nvSpPr>
            <p:spPr bwMode="auto">
              <a:xfrm>
                <a:off x="1188016" y="5773389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Rectangle 147"/>
              <p:cNvSpPr>
                <a:spLocks noChangeArrowheads="1"/>
              </p:cNvSpPr>
              <p:nvPr/>
            </p:nvSpPr>
            <p:spPr bwMode="auto">
              <a:xfrm>
                <a:off x="1188016" y="5797631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" name="Rectangle 148"/>
              <p:cNvSpPr>
                <a:spLocks noChangeArrowheads="1"/>
              </p:cNvSpPr>
              <p:nvPr/>
            </p:nvSpPr>
            <p:spPr bwMode="auto">
              <a:xfrm>
                <a:off x="1217527" y="5784982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35" name="Group 234"/>
            <p:cNvGrpSpPr/>
            <p:nvPr/>
          </p:nvGrpSpPr>
          <p:grpSpPr>
            <a:xfrm>
              <a:off x="1157454" y="6020031"/>
              <a:ext cx="475316" cy="157035"/>
              <a:chOff x="1157454" y="6020031"/>
              <a:chExt cx="475316" cy="157035"/>
            </a:xfrm>
          </p:grpSpPr>
          <p:sp>
            <p:nvSpPr>
              <p:cNvPr id="222" name="Freeform 131"/>
              <p:cNvSpPr>
                <a:spLocks/>
              </p:cNvSpPr>
              <p:nvPr/>
            </p:nvSpPr>
            <p:spPr bwMode="auto">
              <a:xfrm>
                <a:off x="1211203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Freeform 132"/>
              <p:cNvSpPr>
                <a:spLocks/>
              </p:cNvSpPr>
              <p:nvPr/>
            </p:nvSpPr>
            <p:spPr bwMode="auto">
              <a:xfrm>
                <a:off x="1277600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Rectangle 133"/>
              <p:cNvSpPr>
                <a:spLocks noChangeArrowheads="1"/>
              </p:cNvSpPr>
              <p:nvPr/>
            </p:nvSpPr>
            <p:spPr bwMode="auto">
              <a:xfrm>
                <a:off x="1355590" y="6110668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Freeform 138"/>
              <p:cNvSpPr>
                <a:spLocks/>
              </p:cNvSpPr>
              <p:nvPr/>
            </p:nvSpPr>
            <p:spPr bwMode="auto">
              <a:xfrm>
                <a:off x="1157454" y="6086429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Freeform 140"/>
              <p:cNvSpPr>
                <a:spLocks/>
              </p:cNvSpPr>
              <p:nvPr/>
            </p:nvSpPr>
            <p:spPr bwMode="auto">
              <a:xfrm>
                <a:off x="1181693" y="6020031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Freeform 141"/>
              <p:cNvSpPr>
                <a:spLocks/>
              </p:cNvSpPr>
              <p:nvPr/>
            </p:nvSpPr>
            <p:spPr bwMode="auto">
              <a:xfrm>
                <a:off x="1301840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" name="Freeform 142"/>
              <p:cNvSpPr>
                <a:spLocks/>
              </p:cNvSpPr>
              <p:nvPr/>
            </p:nvSpPr>
            <p:spPr bwMode="auto">
              <a:xfrm>
                <a:off x="1368237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" name="Freeform 143"/>
              <p:cNvSpPr>
                <a:spLocks/>
              </p:cNvSpPr>
              <p:nvPr/>
            </p:nvSpPr>
            <p:spPr bwMode="auto">
              <a:xfrm>
                <a:off x="1434633" y="6110668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" name="Freeform 144"/>
              <p:cNvSpPr>
                <a:spLocks/>
              </p:cNvSpPr>
              <p:nvPr/>
            </p:nvSpPr>
            <p:spPr bwMode="auto">
              <a:xfrm>
                <a:off x="1501030" y="6110668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" name="Rectangle 145"/>
              <p:cNvSpPr>
                <a:spLocks noChangeArrowheads="1"/>
              </p:cNvSpPr>
              <p:nvPr/>
            </p:nvSpPr>
            <p:spPr bwMode="auto">
              <a:xfrm>
                <a:off x="1579019" y="6110668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" name="Rectangle 146"/>
              <p:cNvSpPr>
                <a:spLocks noChangeArrowheads="1"/>
              </p:cNvSpPr>
              <p:nvPr/>
            </p:nvSpPr>
            <p:spPr bwMode="auto">
              <a:xfrm>
                <a:off x="1188016" y="6110668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" name="Rectangle 147"/>
              <p:cNvSpPr>
                <a:spLocks noChangeArrowheads="1"/>
              </p:cNvSpPr>
              <p:nvPr/>
            </p:nvSpPr>
            <p:spPr bwMode="auto">
              <a:xfrm>
                <a:off x="1188016" y="6134909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" name="Rectangle 148"/>
              <p:cNvSpPr>
                <a:spLocks noChangeArrowheads="1"/>
              </p:cNvSpPr>
              <p:nvPr/>
            </p:nvSpPr>
            <p:spPr bwMode="auto">
              <a:xfrm>
                <a:off x="1217527" y="6122260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39" name="Group 238"/>
          <p:cNvGrpSpPr/>
          <p:nvPr/>
        </p:nvGrpSpPr>
        <p:grpSpPr>
          <a:xfrm>
            <a:off x="611096" y="5698618"/>
            <a:ext cx="445977" cy="489469"/>
            <a:chOff x="1157454" y="5655396"/>
            <a:chExt cx="475316" cy="521670"/>
          </a:xfrm>
        </p:grpSpPr>
        <p:grpSp>
          <p:nvGrpSpPr>
            <p:cNvPr id="240" name="Group 239"/>
            <p:cNvGrpSpPr/>
            <p:nvPr/>
          </p:nvGrpSpPr>
          <p:grpSpPr>
            <a:xfrm>
              <a:off x="1157454" y="5837713"/>
              <a:ext cx="475316" cy="157035"/>
              <a:chOff x="1157454" y="5851283"/>
              <a:chExt cx="475316" cy="157035"/>
            </a:xfrm>
          </p:grpSpPr>
          <p:sp>
            <p:nvSpPr>
              <p:cNvPr id="269" name="Freeform 131"/>
              <p:cNvSpPr>
                <a:spLocks/>
              </p:cNvSpPr>
              <p:nvPr/>
            </p:nvSpPr>
            <p:spPr bwMode="auto">
              <a:xfrm>
                <a:off x="1211203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0" name="Freeform 132"/>
              <p:cNvSpPr>
                <a:spLocks/>
              </p:cNvSpPr>
              <p:nvPr/>
            </p:nvSpPr>
            <p:spPr bwMode="auto">
              <a:xfrm>
                <a:off x="1277600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1" name="Rectangle 133"/>
              <p:cNvSpPr>
                <a:spLocks noChangeArrowheads="1"/>
              </p:cNvSpPr>
              <p:nvPr/>
            </p:nvSpPr>
            <p:spPr bwMode="auto">
              <a:xfrm>
                <a:off x="1355590" y="5941920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2" name="Freeform 138"/>
              <p:cNvSpPr>
                <a:spLocks/>
              </p:cNvSpPr>
              <p:nvPr/>
            </p:nvSpPr>
            <p:spPr bwMode="auto">
              <a:xfrm>
                <a:off x="1157454" y="5917681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3" name="Freeform 140"/>
              <p:cNvSpPr>
                <a:spLocks/>
              </p:cNvSpPr>
              <p:nvPr/>
            </p:nvSpPr>
            <p:spPr bwMode="auto">
              <a:xfrm>
                <a:off x="1181693" y="5851283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4" name="Freeform 141"/>
              <p:cNvSpPr>
                <a:spLocks/>
              </p:cNvSpPr>
              <p:nvPr/>
            </p:nvSpPr>
            <p:spPr bwMode="auto">
              <a:xfrm>
                <a:off x="1301840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5" name="Freeform 142"/>
              <p:cNvSpPr>
                <a:spLocks/>
              </p:cNvSpPr>
              <p:nvPr/>
            </p:nvSpPr>
            <p:spPr bwMode="auto">
              <a:xfrm>
                <a:off x="1368237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6" name="Freeform 143"/>
              <p:cNvSpPr>
                <a:spLocks/>
              </p:cNvSpPr>
              <p:nvPr/>
            </p:nvSpPr>
            <p:spPr bwMode="auto">
              <a:xfrm>
                <a:off x="1434633" y="5941920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7" name="Freeform 144"/>
              <p:cNvSpPr>
                <a:spLocks/>
              </p:cNvSpPr>
              <p:nvPr/>
            </p:nvSpPr>
            <p:spPr bwMode="auto">
              <a:xfrm>
                <a:off x="1501030" y="5941920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8" name="Rectangle 145"/>
              <p:cNvSpPr>
                <a:spLocks noChangeArrowheads="1"/>
              </p:cNvSpPr>
              <p:nvPr/>
            </p:nvSpPr>
            <p:spPr bwMode="auto">
              <a:xfrm>
                <a:off x="1579019" y="5941920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9" name="Rectangle 146"/>
              <p:cNvSpPr>
                <a:spLocks noChangeArrowheads="1"/>
              </p:cNvSpPr>
              <p:nvPr/>
            </p:nvSpPr>
            <p:spPr bwMode="auto">
              <a:xfrm>
                <a:off x="1188016" y="5941920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0" name="Rectangle 147"/>
              <p:cNvSpPr>
                <a:spLocks noChangeArrowheads="1"/>
              </p:cNvSpPr>
              <p:nvPr/>
            </p:nvSpPr>
            <p:spPr bwMode="auto">
              <a:xfrm>
                <a:off x="1188016" y="5966161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Rectangle 148"/>
              <p:cNvSpPr>
                <a:spLocks noChangeArrowheads="1"/>
              </p:cNvSpPr>
              <p:nvPr/>
            </p:nvSpPr>
            <p:spPr bwMode="auto">
              <a:xfrm>
                <a:off x="1217527" y="5953512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41" name="Group 240"/>
            <p:cNvGrpSpPr/>
            <p:nvPr/>
          </p:nvGrpSpPr>
          <p:grpSpPr>
            <a:xfrm>
              <a:off x="1157454" y="5655396"/>
              <a:ext cx="475316" cy="157035"/>
              <a:chOff x="1157454" y="5682752"/>
              <a:chExt cx="475316" cy="157035"/>
            </a:xfrm>
          </p:grpSpPr>
          <p:sp>
            <p:nvSpPr>
              <p:cNvPr id="256" name="Freeform 131"/>
              <p:cNvSpPr>
                <a:spLocks/>
              </p:cNvSpPr>
              <p:nvPr/>
            </p:nvSpPr>
            <p:spPr bwMode="auto">
              <a:xfrm>
                <a:off x="1211203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7" name="Freeform 132"/>
              <p:cNvSpPr>
                <a:spLocks/>
              </p:cNvSpPr>
              <p:nvPr/>
            </p:nvSpPr>
            <p:spPr bwMode="auto">
              <a:xfrm>
                <a:off x="1277600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8" name="Rectangle 133"/>
              <p:cNvSpPr>
                <a:spLocks noChangeArrowheads="1"/>
              </p:cNvSpPr>
              <p:nvPr/>
            </p:nvSpPr>
            <p:spPr bwMode="auto">
              <a:xfrm>
                <a:off x="1355590" y="5773389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9" name="Freeform 138"/>
              <p:cNvSpPr>
                <a:spLocks/>
              </p:cNvSpPr>
              <p:nvPr/>
            </p:nvSpPr>
            <p:spPr bwMode="auto">
              <a:xfrm>
                <a:off x="1157454" y="5749150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0" name="Freeform 140"/>
              <p:cNvSpPr>
                <a:spLocks/>
              </p:cNvSpPr>
              <p:nvPr/>
            </p:nvSpPr>
            <p:spPr bwMode="auto">
              <a:xfrm>
                <a:off x="1181693" y="5682752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1" name="Freeform 141"/>
              <p:cNvSpPr>
                <a:spLocks/>
              </p:cNvSpPr>
              <p:nvPr/>
            </p:nvSpPr>
            <p:spPr bwMode="auto">
              <a:xfrm>
                <a:off x="1301840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2" name="Freeform 142"/>
              <p:cNvSpPr>
                <a:spLocks/>
              </p:cNvSpPr>
              <p:nvPr/>
            </p:nvSpPr>
            <p:spPr bwMode="auto">
              <a:xfrm>
                <a:off x="1368237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3" name="Freeform 143"/>
              <p:cNvSpPr>
                <a:spLocks/>
              </p:cNvSpPr>
              <p:nvPr/>
            </p:nvSpPr>
            <p:spPr bwMode="auto">
              <a:xfrm>
                <a:off x="1434633" y="5773389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4" name="Freeform 144"/>
              <p:cNvSpPr>
                <a:spLocks/>
              </p:cNvSpPr>
              <p:nvPr/>
            </p:nvSpPr>
            <p:spPr bwMode="auto">
              <a:xfrm>
                <a:off x="1501030" y="5773389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5" name="Rectangle 145"/>
              <p:cNvSpPr>
                <a:spLocks noChangeArrowheads="1"/>
              </p:cNvSpPr>
              <p:nvPr/>
            </p:nvSpPr>
            <p:spPr bwMode="auto">
              <a:xfrm>
                <a:off x="1579019" y="5773389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6" name="Rectangle 146"/>
              <p:cNvSpPr>
                <a:spLocks noChangeArrowheads="1"/>
              </p:cNvSpPr>
              <p:nvPr/>
            </p:nvSpPr>
            <p:spPr bwMode="auto">
              <a:xfrm>
                <a:off x="1188016" y="5773389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7" name="Rectangle 147"/>
              <p:cNvSpPr>
                <a:spLocks noChangeArrowheads="1"/>
              </p:cNvSpPr>
              <p:nvPr/>
            </p:nvSpPr>
            <p:spPr bwMode="auto">
              <a:xfrm>
                <a:off x="1188016" y="5797631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8" name="Rectangle 148"/>
              <p:cNvSpPr>
                <a:spLocks noChangeArrowheads="1"/>
              </p:cNvSpPr>
              <p:nvPr/>
            </p:nvSpPr>
            <p:spPr bwMode="auto">
              <a:xfrm>
                <a:off x="1217527" y="5784982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42" name="Group 241"/>
            <p:cNvGrpSpPr/>
            <p:nvPr/>
          </p:nvGrpSpPr>
          <p:grpSpPr>
            <a:xfrm>
              <a:off x="1157454" y="6020031"/>
              <a:ext cx="475316" cy="157035"/>
              <a:chOff x="1157454" y="6020031"/>
              <a:chExt cx="475316" cy="157035"/>
            </a:xfrm>
          </p:grpSpPr>
          <p:sp>
            <p:nvSpPr>
              <p:cNvPr id="243" name="Freeform 131"/>
              <p:cNvSpPr>
                <a:spLocks/>
              </p:cNvSpPr>
              <p:nvPr/>
            </p:nvSpPr>
            <p:spPr bwMode="auto">
              <a:xfrm>
                <a:off x="1211203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" name="Freeform 132"/>
              <p:cNvSpPr>
                <a:spLocks/>
              </p:cNvSpPr>
              <p:nvPr/>
            </p:nvSpPr>
            <p:spPr bwMode="auto">
              <a:xfrm>
                <a:off x="1277600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5" name="Rectangle 133"/>
              <p:cNvSpPr>
                <a:spLocks noChangeArrowheads="1"/>
              </p:cNvSpPr>
              <p:nvPr/>
            </p:nvSpPr>
            <p:spPr bwMode="auto">
              <a:xfrm>
                <a:off x="1355590" y="6110668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6" name="Freeform 138"/>
              <p:cNvSpPr>
                <a:spLocks/>
              </p:cNvSpPr>
              <p:nvPr/>
            </p:nvSpPr>
            <p:spPr bwMode="auto">
              <a:xfrm>
                <a:off x="1157454" y="6086429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7" name="Freeform 140"/>
              <p:cNvSpPr>
                <a:spLocks/>
              </p:cNvSpPr>
              <p:nvPr/>
            </p:nvSpPr>
            <p:spPr bwMode="auto">
              <a:xfrm>
                <a:off x="1181693" y="6020031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8" name="Freeform 141"/>
              <p:cNvSpPr>
                <a:spLocks/>
              </p:cNvSpPr>
              <p:nvPr/>
            </p:nvSpPr>
            <p:spPr bwMode="auto">
              <a:xfrm>
                <a:off x="1301840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" name="Freeform 142"/>
              <p:cNvSpPr>
                <a:spLocks/>
              </p:cNvSpPr>
              <p:nvPr/>
            </p:nvSpPr>
            <p:spPr bwMode="auto">
              <a:xfrm>
                <a:off x="1368237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" name="Freeform 143"/>
              <p:cNvSpPr>
                <a:spLocks/>
              </p:cNvSpPr>
              <p:nvPr/>
            </p:nvSpPr>
            <p:spPr bwMode="auto">
              <a:xfrm>
                <a:off x="1434633" y="6110668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" name="Freeform 144"/>
              <p:cNvSpPr>
                <a:spLocks/>
              </p:cNvSpPr>
              <p:nvPr/>
            </p:nvSpPr>
            <p:spPr bwMode="auto">
              <a:xfrm>
                <a:off x="1501030" y="6110668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" name="Rectangle 145"/>
              <p:cNvSpPr>
                <a:spLocks noChangeArrowheads="1"/>
              </p:cNvSpPr>
              <p:nvPr/>
            </p:nvSpPr>
            <p:spPr bwMode="auto">
              <a:xfrm>
                <a:off x="1579019" y="6110668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" name="Rectangle 146"/>
              <p:cNvSpPr>
                <a:spLocks noChangeArrowheads="1"/>
              </p:cNvSpPr>
              <p:nvPr/>
            </p:nvSpPr>
            <p:spPr bwMode="auto">
              <a:xfrm>
                <a:off x="1188016" y="6110668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" name="Rectangle 147"/>
              <p:cNvSpPr>
                <a:spLocks noChangeArrowheads="1"/>
              </p:cNvSpPr>
              <p:nvPr/>
            </p:nvSpPr>
            <p:spPr bwMode="auto">
              <a:xfrm>
                <a:off x="1188016" y="6134909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" name="Rectangle 148"/>
              <p:cNvSpPr>
                <a:spLocks noChangeArrowheads="1"/>
              </p:cNvSpPr>
              <p:nvPr/>
            </p:nvSpPr>
            <p:spPr bwMode="auto">
              <a:xfrm>
                <a:off x="1217527" y="6122260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285" name="Freeform 13"/>
          <p:cNvSpPr>
            <a:spLocks noEditPoints="1"/>
          </p:cNvSpPr>
          <p:nvPr/>
        </p:nvSpPr>
        <p:spPr bwMode="auto">
          <a:xfrm>
            <a:off x="4713013" y="4803624"/>
            <a:ext cx="798461" cy="863971"/>
          </a:xfrm>
          <a:custGeom>
            <a:avLst/>
            <a:gdLst>
              <a:gd name="T0" fmla="*/ 437 w 709"/>
              <a:gd name="T1" fmla="*/ 246 h 767"/>
              <a:gd name="T2" fmla="*/ 709 w 709"/>
              <a:gd name="T3" fmla="*/ 338 h 767"/>
              <a:gd name="T4" fmla="*/ 480 w 709"/>
              <a:gd name="T5" fmla="*/ 288 h 767"/>
              <a:gd name="T6" fmla="*/ 512 w 709"/>
              <a:gd name="T7" fmla="*/ 238 h 767"/>
              <a:gd name="T8" fmla="*/ 580 w 709"/>
              <a:gd name="T9" fmla="*/ 156 h 767"/>
              <a:gd name="T10" fmla="*/ 580 w 709"/>
              <a:gd name="T11" fmla="*/ 60 h 767"/>
              <a:gd name="T12" fmla="*/ 484 w 709"/>
              <a:gd name="T13" fmla="*/ 86 h 767"/>
              <a:gd name="T14" fmla="*/ 361 w 709"/>
              <a:gd name="T15" fmla="*/ 310 h 767"/>
              <a:gd name="T16" fmla="*/ 174 w 709"/>
              <a:gd name="T17" fmla="*/ 290 h 767"/>
              <a:gd name="T18" fmla="*/ 348 w 709"/>
              <a:gd name="T19" fmla="*/ 221 h 767"/>
              <a:gd name="T20" fmla="*/ 255 w 709"/>
              <a:gd name="T21" fmla="*/ 155 h 767"/>
              <a:gd name="T22" fmla="*/ 297 w 709"/>
              <a:gd name="T23" fmla="*/ 121 h 767"/>
              <a:gd name="T24" fmla="*/ 309 w 709"/>
              <a:gd name="T25" fmla="*/ 0 h 767"/>
              <a:gd name="T26" fmla="*/ 267 w 709"/>
              <a:gd name="T27" fmla="*/ 77 h 767"/>
              <a:gd name="T28" fmla="*/ 267 w 709"/>
              <a:gd name="T29" fmla="*/ 210 h 767"/>
              <a:gd name="T30" fmla="*/ 305 w 709"/>
              <a:gd name="T31" fmla="*/ 235 h 767"/>
              <a:gd name="T32" fmla="*/ 174 w 709"/>
              <a:gd name="T33" fmla="*/ 210 h 767"/>
              <a:gd name="T34" fmla="*/ 64 w 709"/>
              <a:gd name="T35" fmla="*/ 210 h 767"/>
              <a:gd name="T36" fmla="*/ 0 w 709"/>
              <a:gd name="T37" fmla="*/ 290 h 767"/>
              <a:gd name="T38" fmla="*/ 0 w 709"/>
              <a:gd name="T39" fmla="*/ 317 h 767"/>
              <a:gd name="T40" fmla="*/ 64 w 709"/>
              <a:gd name="T41" fmla="*/ 386 h 767"/>
              <a:gd name="T42" fmla="*/ 64 w 709"/>
              <a:gd name="T43" fmla="*/ 429 h 767"/>
              <a:gd name="T44" fmla="*/ 0 w 709"/>
              <a:gd name="T45" fmla="*/ 517 h 767"/>
              <a:gd name="T46" fmla="*/ 0 w 709"/>
              <a:gd name="T47" fmla="*/ 540 h 767"/>
              <a:gd name="T48" fmla="*/ 64 w 709"/>
              <a:gd name="T49" fmla="*/ 628 h 767"/>
              <a:gd name="T50" fmla="*/ 174 w 709"/>
              <a:gd name="T51" fmla="*/ 628 h 767"/>
              <a:gd name="T52" fmla="*/ 214 w 709"/>
              <a:gd name="T53" fmla="*/ 594 h 767"/>
              <a:gd name="T54" fmla="*/ 412 w 709"/>
              <a:gd name="T55" fmla="*/ 664 h 767"/>
              <a:gd name="T56" fmla="*/ 477 w 709"/>
              <a:gd name="T57" fmla="*/ 767 h 767"/>
              <a:gd name="T58" fmla="*/ 477 w 709"/>
              <a:gd name="T59" fmla="*/ 723 h 767"/>
              <a:gd name="T60" fmla="*/ 412 w 709"/>
              <a:gd name="T61" fmla="*/ 621 h 767"/>
              <a:gd name="T62" fmla="*/ 257 w 709"/>
              <a:gd name="T63" fmla="*/ 594 h 767"/>
              <a:gd name="T64" fmla="*/ 174 w 709"/>
              <a:gd name="T65" fmla="*/ 517 h 767"/>
              <a:gd name="T66" fmla="*/ 340 w 709"/>
              <a:gd name="T67" fmla="*/ 537 h 767"/>
              <a:gd name="T68" fmla="*/ 544 w 709"/>
              <a:gd name="T69" fmla="*/ 603 h 767"/>
              <a:gd name="T70" fmla="*/ 618 w 709"/>
              <a:gd name="T71" fmla="*/ 544 h 767"/>
              <a:gd name="T72" fmla="*/ 593 w 709"/>
              <a:gd name="T73" fmla="*/ 506 h 767"/>
              <a:gd name="T74" fmla="*/ 709 w 709"/>
              <a:gd name="T75" fmla="*/ 455 h 767"/>
              <a:gd name="T76" fmla="*/ 550 w 709"/>
              <a:gd name="T77" fmla="*/ 526 h 767"/>
              <a:gd name="T78" fmla="*/ 526 w 709"/>
              <a:gd name="T79" fmla="*/ 549 h 767"/>
              <a:gd name="T80" fmla="*/ 383 w 709"/>
              <a:gd name="T81" fmla="*/ 528 h 767"/>
              <a:gd name="T82" fmla="*/ 174 w 709"/>
              <a:gd name="T83" fmla="*/ 429 h 767"/>
              <a:gd name="T84" fmla="*/ 174 w 709"/>
              <a:gd name="T85" fmla="*/ 386 h 767"/>
              <a:gd name="T86" fmla="*/ 404 w 709"/>
              <a:gd name="T87" fmla="*/ 310 h 767"/>
              <a:gd name="T88" fmla="*/ 484 w 709"/>
              <a:gd name="T89" fmla="*/ 129 h 767"/>
              <a:gd name="T90" fmla="*/ 519 w 709"/>
              <a:gd name="T91" fmla="*/ 156 h 767"/>
              <a:gd name="T92" fmla="*/ 572 w 709"/>
              <a:gd name="T93" fmla="*/ 581 h 767"/>
              <a:gd name="T94" fmla="*/ 555 w 709"/>
              <a:gd name="T95" fmla="*/ 555 h 767"/>
              <a:gd name="T96" fmla="*/ 588 w 709"/>
              <a:gd name="T97" fmla="*/ 555 h 767"/>
              <a:gd name="T98" fmla="*/ 563 w 709"/>
              <a:gd name="T99" fmla="*/ 108 h 767"/>
              <a:gd name="T100" fmla="*/ 535 w 709"/>
              <a:gd name="T101" fmla="*/ 129 h 767"/>
              <a:gd name="T102" fmla="*/ 535 w 709"/>
              <a:gd name="T103" fmla="*/ 86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09" h="767">
                <a:moveTo>
                  <a:pt x="512" y="195"/>
                </a:moveTo>
                <a:cubicBezTo>
                  <a:pt x="488" y="195"/>
                  <a:pt x="488" y="195"/>
                  <a:pt x="488" y="195"/>
                </a:cubicBezTo>
                <a:cubicBezTo>
                  <a:pt x="460" y="195"/>
                  <a:pt x="437" y="218"/>
                  <a:pt x="437" y="246"/>
                </a:cubicBezTo>
                <a:cubicBezTo>
                  <a:pt x="437" y="288"/>
                  <a:pt x="437" y="288"/>
                  <a:pt x="437" y="288"/>
                </a:cubicBezTo>
                <a:cubicBezTo>
                  <a:pt x="437" y="316"/>
                  <a:pt x="460" y="338"/>
                  <a:pt x="488" y="338"/>
                </a:cubicBezTo>
                <a:cubicBezTo>
                  <a:pt x="709" y="338"/>
                  <a:pt x="709" y="338"/>
                  <a:pt x="709" y="338"/>
                </a:cubicBezTo>
                <a:cubicBezTo>
                  <a:pt x="709" y="295"/>
                  <a:pt x="709" y="295"/>
                  <a:pt x="709" y="295"/>
                </a:cubicBezTo>
                <a:cubicBezTo>
                  <a:pt x="488" y="295"/>
                  <a:pt x="488" y="295"/>
                  <a:pt x="488" y="295"/>
                </a:cubicBezTo>
                <a:cubicBezTo>
                  <a:pt x="483" y="295"/>
                  <a:pt x="480" y="292"/>
                  <a:pt x="480" y="288"/>
                </a:cubicBezTo>
                <a:cubicBezTo>
                  <a:pt x="480" y="246"/>
                  <a:pt x="480" y="246"/>
                  <a:pt x="480" y="246"/>
                </a:cubicBezTo>
                <a:cubicBezTo>
                  <a:pt x="480" y="242"/>
                  <a:pt x="483" y="238"/>
                  <a:pt x="488" y="238"/>
                </a:cubicBezTo>
                <a:cubicBezTo>
                  <a:pt x="512" y="238"/>
                  <a:pt x="512" y="238"/>
                  <a:pt x="512" y="238"/>
                </a:cubicBezTo>
                <a:cubicBezTo>
                  <a:pt x="540" y="238"/>
                  <a:pt x="563" y="215"/>
                  <a:pt x="563" y="187"/>
                </a:cubicBezTo>
                <a:cubicBezTo>
                  <a:pt x="563" y="156"/>
                  <a:pt x="563" y="156"/>
                  <a:pt x="563" y="156"/>
                </a:cubicBezTo>
                <a:cubicBezTo>
                  <a:pt x="580" y="156"/>
                  <a:pt x="580" y="156"/>
                  <a:pt x="580" y="156"/>
                </a:cubicBezTo>
                <a:cubicBezTo>
                  <a:pt x="590" y="156"/>
                  <a:pt x="598" y="148"/>
                  <a:pt x="598" y="138"/>
                </a:cubicBezTo>
                <a:cubicBezTo>
                  <a:pt x="598" y="78"/>
                  <a:pt x="598" y="78"/>
                  <a:pt x="598" y="78"/>
                </a:cubicBezTo>
                <a:cubicBezTo>
                  <a:pt x="598" y="68"/>
                  <a:pt x="590" y="60"/>
                  <a:pt x="580" y="60"/>
                </a:cubicBezTo>
                <a:cubicBezTo>
                  <a:pt x="502" y="60"/>
                  <a:pt x="502" y="60"/>
                  <a:pt x="502" y="60"/>
                </a:cubicBezTo>
                <a:cubicBezTo>
                  <a:pt x="492" y="60"/>
                  <a:pt x="484" y="68"/>
                  <a:pt x="484" y="78"/>
                </a:cubicBezTo>
                <a:cubicBezTo>
                  <a:pt x="484" y="86"/>
                  <a:pt x="484" y="86"/>
                  <a:pt x="484" y="86"/>
                </a:cubicBezTo>
                <a:cubicBezTo>
                  <a:pt x="413" y="86"/>
                  <a:pt x="413" y="86"/>
                  <a:pt x="413" y="86"/>
                </a:cubicBezTo>
                <a:cubicBezTo>
                  <a:pt x="385" y="86"/>
                  <a:pt x="363" y="109"/>
                  <a:pt x="362" y="137"/>
                </a:cubicBezTo>
                <a:cubicBezTo>
                  <a:pt x="361" y="310"/>
                  <a:pt x="361" y="310"/>
                  <a:pt x="361" y="310"/>
                </a:cubicBezTo>
                <a:cubicBezTo>
                  <a:pt x="361" y="314"/>
                  <a:pt x="357" y="317"/>
                  <a:pt x="353" y="317"/>
                </a:cubicBezTo>
                <a:cubicBezTo>
                  <a:pt x="174" y="317"/>
                  <a:pt x="174" y="317"/>
                  <a:pt x="174" y="317"/>
                </a:cubicBezTo>
                <a:cubicBezTo>
                  <a:pt x="174" y="290"/>
                  <a:pt x="174" y="290"/>
                  <a:pt x="174" y="290"/>
                </a:cubicBezTo>
                <a:cubicBezTo>
                  <a:pt x="294" y="290"/>
                  <a:pt x="294" y="290"/>
                  <a:pt x="294" y="290"/>
                </a:cubicBezTo>
                <a:cubicBezTo>
                  <a:pt x="324" y="290"/>
                  <a:pt x="348" y="265"/>
                  <a:pt x="348" y="235"/>
                </a:cubicBezTo>
                <a:cubicBezTo>
                  <a:pt x="348" y="221"/>
                  <a:pt x="348" y="221"/>
                  <a:pt x="348" y="221"/>
                </a:cubicBezTo>
                <a:cubicBezTo>
                  <a:pt x="348" y="191"/>
                  <a:pt x="324" y="166"/>
                  <a:pt x="294" y="166"/>
                </a:cubicBezTo>
                <a:cubicBezTo>
                  <a:pt x="267" y="166"/>
                  <a:pt x="267" y="166"/>
                  <a:pt x="267" y="166"/>
                </a:cubicBezTo>
                <a:cubicBezTo>
                  <a:pt x="260" y="166"/>
                  <a:pt x="255" y="161"/>
                  <a:pt x="255" y="155"/>
                </a:cubicBezTo>
                <a:cubicBezTo>
                  <a:pt x="255" y="132"/>
                  <a:pt x="255" y="132"/>
                  <a:pt x="255" y="132"/>
                </a:cubicBezTo>
                <a:cubicBezTo>
                  <a:pt x="255" y="126"/>
                  <a:pt x="260" y="121"/>
                  <a:pt x="267" y="121"/>
                </a:cubicBezTo>
                <a:cubicBezTo>
                  <a:pt x="297" y="121"/>
                  <a:pt x="297" y="121"/>
                  <a:pt x="297" y="121"/>
                </a:cubicBezTo>
                <a:cubicBezTo>
                  <a:pt x="327" y="121"/>
                  <a:pt x="352" y="96"/>
                  <a:pt x="352" y="66"/>
                </a:cubicBezTo>
                <a:cubicBezTo>
                  <a:pt x="352" y="0"/>
                  <a:pt x="352" y="0"/>
                  <a:pt x="352" y="0"/>
                </a:cubicBezTo>
                <a:cubicBezTo>
                  <a:pt x="309" y="0"/>
                  <a:pt x="309" y="0"/>
                  <a:pt x="309" y="0"/>
                </a:cubicBezTo>
                <a:cubicBezTo>
                  <a:pt x="309" y="66"/>
                  <a:pt x="309" y="66"/>
                  <a:pt x="309" y="66"/>
                </a:cubicBezTo>
                <a:cubicBezTo>
                  <a:pt x="309" y="72"/>
                  <a:pt x="304" y="77"/>
                  <a:pt x="297" y="77"/>
                </a:cubicBezTo>
                <a:cubicBezTo>
                  <a:pt x="267" y="77"/>
                  <a:pt x="267" y="77"/>
                  <a:pt x="267" y="77"/>
                </a:cubicBezTo>
                <a:cubicBezTo>
                  <a:pt x="237" y="77"/>
                  <a:pt x="212" y="102"/>
                  <a:pt x="212" y="132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12" y="185"/>
                  <a:pt x="237" y="210"/>
                  <a:pt x="267" y="210"/>
                </a:cubicBezTo>
                <a:cubicBezTo>
                  <a:pt x="294" y="210"/>
                  <a:pt x="294" y="210"/>
                  <a:pt x="294" y="210"/>
                </a:cubicBezTo>
                <a:cubicBezTo>
                  <a:pt x="300" y="210"/>
                  <a:pt x="305" y="215"/>
                  <a:pt x="305" y="221"/>
                </a:cubicBezTo>
                <a:cubicBezTo>
                  <a:pt x="305" y="235"/>
                  <a:pt x="305" y="235"/>
                  <a:pt x="305" y="235"/>
                </a:cubicBezTo>
                <a:cubicBezTo>
                  <a:pt x="305" y="241"/>
                  <a:pt x="300" y="246"/>
                  <a:pt x="294" y="246"/>
                </a:cubicBezTo>
                <a:cubicBezTo>
                  <a:pt x="174" y="246"/>
                  <a:pt x="174" y="246"/>
                  <a:pt x="174" y="246"/>
                </a:cubicBezTo>
                <a:cubicBezTo>
                  <a:pt x="174" y="210"/>
                  <a:pt x="174" y="210"/>
                  <a:pt x="174" y="210"/>
                </a:cubicBezTo>
                <a:cubicBezTo>
                  <a:pt x="174" y="200"/>
                  <a:pt x="166" y="192"/>
                  <a:pt x="156" y="192"/>
                </a:cubicBezTo>
                <a:cubicBezTo>
                  <a:pt x="82" y="192"/>
                  <a:pt x="82" y="192"/>
                  <a:pt x="82" y="192"/>
                </a:cubicBezTo>
                <a:cubicBezTo>
                  <a:pt x="72" y="192"/>
                  <a:pt x="64" y="200"/>
                  <a:pt x="64" y="210"/>
                </a:cubicBezTo>
                <a:cubicBezTo>
                  <a:pt x="64" y="246"/>
                  <a:pt x="64" y="246"/>
                  <a:pt x="64" y="246"/>
                </a:cubicBezTo>
                <a:cubicBezTo>
                  <a:pt x="0" y="246"/>
                  <a:pt x="0" y="246"/>
                  <a:pt x="0" y="246"/>
                </a:cubicBezTo>
                <a:cubicBezTo>
                  <a:pt x="0" y="290"/>
                  <a:pt x="0" y="290"/>
                  <a:pt x="0" y="290"/>
                </a:cubicBezTo>
                <a:cubicBezTo>
                  <a:pt x="64" y="290"/>
                  <a:pt x="64" y="290"/>
                  <a:pt x="64" y="290"/>
                </a:cubicBezTo>
                <a:cubicBezTo>
                  <a:pt x="64" y="317"/>
                  <a:pt x="64" y="317"/>
                  <a:pt x="64" y="317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360"/>
                  <a:pt x="0" y="360"/>
                  <a:pt x="0" y="360"/>
                </a:cubicBezTo>
                <a:cubicBezTo>
                  <a:pt x="64" y="360"/>
                  <a:pt x="64" y="360"/>
                  <a:pt x="64" y="360"/>
                </a:cubicBezTo>
                <a:cubicBezTo>
                  <a:pt x="64" y="386"/>
                  <a:pt x="64" y="386"/>
                  <a:pt x="64" y="386"/>
                </a:cubicBezTo>
                <a:cubicBezTo>
                  <a:pt x="0" y="386"/>
                  <a:pt x="0" y="386"/>
                  <a:pt x="0" y="386"/>
                </a:cubicBezTo>
                <a:cubicBezTo>
                  <a:pt x="0" y="429"/>
                  <a:pt x="0" y="429"/>
                  <a:pt x="0" y="429"/>
                </a:cubicBezTo>
                <a:cubicBezTo>
                  <a:pt x="64" y="429"/>
                  <a:pt x="64" y="429"/>
                  <a:pt x="64" y="429"/>
                </a:cubicBezTo>
                <a:cubicBezTo>
                  <a:pt x="64" y="473"/>
                  <a:pt x="64" y="473"/>
                  <a:pt x="64" y="473"/>
                </a:cubicBezTo>
                <a:cubicBezTo>
                  <a:pt x="0" y="473"/>
                  <a:pt x="0" y="473"/>
                  <a:pt x="0" y="473"/>
                </a:cubicBezTo>
                <a:cubicBezTo>
                  <a:pt x="0" y="517"/>
                  <a:pt x="0" y="517"/>
                  <a:pt x="0" y="517"/>
                </a:cubicBezTo>
                <a:cubicBezTo>
                  <a:pt x="64" y="517"/>
                  <a:pt x="64" y="517"/>
                  <a:pt x="64" y="517"/>
                </a:cubicBezTo>
                <a:cubicBezTo>
                  <a:pt x="64" y="540"/>
                  <a:pt x="64" y="540"/>
                  <a:pt x="64" y="540"/>
                </a:cubicBezTo>
                <a:cubicBezTo>
                  <a:pt x="0" y="540"/>
                  <a:pt x="0" y="540"/>
                  <a:pt x="0" y="540"/>
                </a:cubicBezTo>
                <a:cubicBezTo>
                  <a:pt x="0" y="583"/>
                  <a:pt x="0" y="583"/>
                  <a:pt x="0" y="583"/>
                </a:cubicBezTo>
                <a:cubicBezTo>
                  <a:pt x="64" y="583"/>
                  <a:pt x="64" y="583"/>
                  <a:pt x="64" y="583"/>
                </a:cubicBezTo>
                <a:cubicBezTo>
                  <a:pt x="64" y="628"/>
                  <a:pt x="64" y="628"/>
                  <a:pt x="64" y="628"/>
                </a:cubicBezTo>
                <a:cubicBezTo>
                  <a:pt x="64" y="638"/>
                  <a:pt x="72" y="646"/>
                  <a:pt x="82" y="646"/>
                </a:cubicBezTo>
                <a:cubicBezTo>
                  <a:pt x="156" y="646"/>
                  <a:pt x="156" y="646"/>
                  <a:pt x="156" y="646"/>
                </a:cubicBezTo>
                <a:cubicBezTo>
                  <a:pt x="166" y="646"/>
                  <a:pt x="174" y="638"/>
                  <a:pt x="174" y="628"/>
                </a:cubicBezTo>
                <a:cubicBezTo>
                  <a:pt x="174" y="583"/>
                  <a:pt x="174" y="583"/>
                  <a:pt x="174" y="583"/>
                </a:cubicBezTo>
                <a:cubicBezTo>
                  <a:pt x="203" y="583"/>
                  <a:pt x="203" y="583"/>
                  <a:pt x="203" y="583"/>
                </a:cubicBezTo>
                <a:cubicBezTo>
                  <a:pt x="209" y="583"/>
                  <a:pt x="214" y="588"/>
                  <a:pt x="214" y="594"/>
                </a:cubicBezTo>
                <a:cubicBezTo>
                  <a:pt x="214" y="610"/>
                  <a:pt x="214" y="610"/>
                  <a:pt x="214" y="610"/>
                </a:cubicBezTo>
                <a:cubicBezTo>
                  <a:pt x="214" y="640"/>
                  <a:pt x="238" y="664"/>
                  <a:pt x="268" y="664"/>
                </a:cubicBezTo>
                <a:cubicBezTo>
                  <a:pt x="412" y="664"/>
                  <a:pt x="412" y="664"/>
                  <a:pt x="412" y="664"/>
                </a:cubicBezTo>
                <a:cubicBezTo>
                  <a:pt x="418" y="664"/>
                  <a:pt x="423" y="669"/>
                  <a:pt x="423" y="676"/>
                </a:cubicBezTo>
                <a:cubicBezTo>
                  <a:pt x="423" y="712"/>
                  <a:pt x="423" y="712"/>
                  <a:pt x="423" y="712"/>
                </a:cubicBezTo>
                <a:cubicBezTo>
                  <a:pt x="423" y="742"/>
                  <a:pt x="447" y="767"/>
                  <a:pt x="477" y="767"/>
                </a:cubicBezTo>
                <a:cubicBezTo>
                  <a:pt x="709" y="767"/>
                  <a:pt x="709" y="767"/>
                  <a:pt x="709" y="767"/>
                </a:cubicBezTo>
                <a:cubicBezTo>
                  <a:pt x="709" y="723"/>
                  <a:pt x="709" y="723"/>
                  <a:pt x="709" y="723"/>
                </a:cubicBezTo>
                <a:cubicBezTo>
                  <a:pt x="477" y="723"/>
                  <a:pt x="477" y="723"/>
                  <a:pt x="477" y="723"/>
                </a:cubicBezTo>
                <a:cubicBezTo>
                  <a:pt x="471" y="723"/>
                  <a:pt x="466" y="718"/>
                  <a:pt x="466" y="712"/>
                </a:cubicBezTo>
                <a:cubicBezTo>
                  <a:pt x="466" y="676"/>
                  <a:pt x="466" y="676"/>
                  <a:pt x="466" y="676"/>
                </a:cubicBezTo>
                <a:cubicBezTo>
                  <a:pt x="466" y="646"/>
                  <a:pt x="442" y="621"/>
                  <a:pt x="412" y="621"/>
                </a:cubicBezTo>
                <a:cubicBezTo>
                  <a:pt x="268" y="621"/>
                  <a:pt x="268" y="621"/>
                  <a:pt x="268" y="621"/>
                </a:cubicBezTo>
                <a:cubicBezTo>
                  <a:pt x="262" y="621"/>
                  <a:pt x="257" y="616"/>
                  <a:pt x="257" y="610"/>
                </a:cubicBezTo>
                <a:cubicBezTo>
                  <a:pt x="257" y="594"/>
                  <a:pt x="257" y="594"/>
                  <a:pt x="257" y="594"/>
                </a:cubicBezTo>
                <a:cubicBezTo>
                  <a:pt x="257" y="564"/>
                  <a:pt x="233" y="540"/>
                  <a:pt x="203" y="540"/>
                </a:cubicBezTo>
                <a:cubicBezTo>
                  <a:pt x="174" y="540"/>
                  <a:pt x="174" y="540"/>
                  <a:pt x="174" y="540"/>
                </a:cubicBezTo>
                <a:cubicBezTo>
                  <a:pt x="174" y="517"/>
                  <a:pt x="174" y="517"/>
                  <a:pt x="174" y="517"/>
                </a:cubicBezTo>
                <a:cubicBezTo>
                  <a:pt x="329" y="517"/>
                  <a:pt x="329" y="517"/>
                  <a:pt x="329" y="517"/>
                </a:cubicBezTo>
                <a:cubicBezTo>
                  <a:pt x="335" y="517"/>
                  <a:pt x="340" y="522"/>
                  <a:pt x="340" y="528"/>
                </a:cubicBezTo>
                <a:cubicBezTo>
                  <a:pt x="340" y="537"/>
                  <a:pt x="340" y="537"/>
                  <a:pt x="340" y="537"/>
                </a:cubicBezTo>
                <a:cubicBezTo>
                  <a:pt x="340" y="567"/>
                  <a:pt x="365" y="592"/>
                  <a:pt x="395" y="592"/>
                </a:cubicBezTo>
                <a:cubicBezTo>
                  <a:pt x="528" y="592"/>
                  <a:pt x="528" y="592"/>
                  <a:pt x="528" y="592"/>
                </a:cubicBezTo>
                <a:cubicBezTo>
                  <a:pt x="530" y="598"/>
                  <a:pt x="537" y="603"/>
                  <a:pt x="544" y="603"/>
                </a:cubicBezTo>
                <a:cubicBezTo>
                  <a:pt x="600" y="603"/>
                  <a:pt x="600" y="603"/>
                  <a:pt x="600" y="603"/>
                </a:cubicBezTo>
                <a:cubicBezTo>
                  <a:pt x="610" y="603"/>
                  <a:pt x="618" y="595"/>
                  <a:pt x="618" y="585"/>
                </a:cubicBezTo>
                <a:cubicBezTo>
                  <a:pt x="618" y="544"/>
                  <a:pt x="618" y="544"/>
                  <a:pt x="618" y="544"/>
                </a:cubicBezTo>
                <a:cubicBezTo>
                  <a:pt x="618" y="534"/>
                  <a:pt x="610" y="526"/>
                  <a:pt x="600" y="526"/>
                </a:cubicBezTo>
                <a:cubicBezTo>
                  <a:pt x="593" y="526"/>
                  <a:pt x="593" y="526"/>
                  <a:pt x="593" y="526"/>
                </a:cubicBezTo>
                <a:cubicBezTo>
                  <a:pt x="593" y="506"/>
                  <a:pt x="593" y="506"/>
                  <a:pt x="593" y="506"/>
                </a:cubicBezTo>
                <a:cubicBezTo>
                  <a:pt x="593" y="501"/>
                  <a:pt x="597" y="498"/>
                  <a:pt x="601" y="498"/>
                </a:cubicBezTo>
                <a:cubicBezTo>
                  <a:pt x="709" y="498"/>
                  <a:pt x="709" y="498"/>
                  <a:pt x="709" y="498"/>
                </a:cubicBezTo>
                <a:cubicBezTo>
                  <a:pt x="709" y="455"/>
                  <a:pt x="709" y="455"/>
                  <a:pt x="709" y="455"/>
                </a:cubicBezTo>
                <a:cubicBezTo>
                  <a:pt x="601" y="455"/>
                  <a:pt x="601" y="455"/>
                  <a:pt x="601" y="455"/>
                </a:cubicBezTo>
                <a:cubicBezTo>
                  <a:pt x="573" y="455"/>
                  <a:pt x="550" y="478"/>
                  <a:pt x="550" y="506"/>
                </a:cubicBezTo>
                <a:cubicBezTo>
                  <a:pt x="550" y="526"/>
                  <a:pt x="550" y="526"/>
                  <a:pt x="550" y="526"/>
                </a:cubicBezTo>
                <a:cubicBezTo>
                  <a:pt x="544" y="526"/>
                  <a:pt x="544" y="526"/>
                  <a:pt x="544" y="526"/>
                </a:cubicBezTo>
                <a:cubicBezTo>
                  <a:pt x="535" y="526"/>
                  <a:pt x="526" y="534"/>
                  <a:pt x="526" y="544"/>
                </a:cubicBezTo>
                <a:cubicBezTo>
                  <a:pt x="526" y="549"/>
                  <a:pt x="526" y="549"/>
                  <a:pt x="526" y="549"/>
                </a:cubicBezTo>
                <a:cubicBezTo>
                  <a:pt x="395" y="549"/>
                  <a:pt x="395" y="549"/>
                  <a:pt x="395" y="549"/>
                </a:cubicBezTo>
                <a:cubicBezTo>
                  <a:pt x="388" y="549"/>
                  <a:pt x="383" y="544"/>
                  <a:pt x="383" y="537"/>
                </a:cubicBezTo>
                <a:cubicBezTo>
                  <a:pt x="383" y="528"/>
                  <a:pt x="383" y="528"/>
                  <a:pt x="383" y="528"/>
                </a:cubicBezTo>
                <a:cubicBezTo>
                  <a:pt x="383" y="498"/>
                  <a:pt x="359" y="473"/>
                  <a:pt x="329" y="473"/>
                </a:cubicBezTo>
                <a:cubicBezTo>
                  <a:pt x="174" y="473"/>
                  <a:pt x="174" y="473"/>
                  <a:pt x="174" y="473"/>
                </a:cubicBezTo>
                <a:cubicBezTo>
                  <a:pt x="174" y="429"/>
                  <a:pt x="174" y="429"/>
                  <a:pt x="174" y="429"/>
                </a:cubicBezTo>
                <a:cubicBezTo>
                  <a:pt x="709" y="429"/>
                  <a:pt x="709" y="429"/>
                  <a:pt x="709" y="429"/>
                </a:cubicBezTo>
                <a:cubicBezTo>
                  <a:pt x="709" y="386"/>
                  <a:pt x="709" y="386"/>
                  <a:pt x="709" y="386"/>
                </a:cubicBezTo>
                <a:cubicBezTo>
                  <a:pt x="174" y="386"/>
                  <a:pt x="174" y="386"/>
                  <a:pt x="174" y="386"/>
                </a:cubicBezTo>
                <a:cubicBezTo>
                  <a:pt x="174" y="360"/>
                  <a:pt x="174" y="360"/>
                  <a:pt x="174" y="360"/>
                </a:cubicBezTo>
                <a:cubicBezTo>
                  <a:pt x="353" y="360"/>
                  <a:pt x="353" y="360"/>
                  <a:pt x="353" y="360"/>
                </a:cubicBezTo>
                <a:cubicBezTo>
                  <a:pt x="381" y="360"/>
                  <a:pt x="404" y="338"/>
                  <a:pt x="404" y="310"/>
                </a:cubicBezTo>
                <a:cubicBezTo>
                  <a:pt x="405" y="137"/>
                  <a:pt x="405" y="137"/>
                  <a:pt x="405" y="137"/>
                </a:cubicBezTo>
                <a:cubicBezTo>
                  <a:pt x="406" y="133"/>
                  <a:pt x="409" y="129"/>
                  <a:pt x="413" y="129"/>
                </a:cubicBezTo>
                <a:cubicBezTo>
                  <a:pt x="484" y="129"/>
                  <a:pt x="484" y="129"/>
                  <a:pt x="484" y="129"/>
                </a:cubicBezTo>
                <a:cubicBezTo>
                  <a:pt x="484" y="138"/>
                  <a:pt x="484" y="138"/>
                  <a:pt x="484" y="138"/>
                </a:cubicBezTo>
                <a:cubicBezTo>
                  <a:pt x="484" y="148"/>
                  <a:pt x="492" y="156"/>
                  <a:pt x="502" y="156"/>
                </a:cubicBezTo>
                <a:cubicBezTo>
                  <a:pt x="519" y="156"/>
                  <a:pt x="519" y="156"/>
                  <a:pt x="519" y="156"/>
                </a:cubicBezTo>
                <a:cubicBezTo>
                  <a:pt x="519" y="187"/>
                  <a:pt x="519" y="187"/>
                  <a:pt x="519" y="187"/>
                </a:cubicBezTo>
                <a:cubicBezTo>
                  <a:pt x="519" y="191"/>
                  <a:pt x="516" y="195"/>
                  <a:pt x="512" y="195"/>
                </a:cubicBezTo>
                <a:close/>
                <a:moveTo>
                  <a:pt x="572" y="581"/>
                </a:moveTo>
                <a:cubicBezTo>
                  <a:pt x="569" y="581"/>
                  <a:pt x="566" y="580"/>
                  <a:pt x="563" y="578"/>
                </a:cubicBezTo>
                <a:cubicBezTo>
                  <a:pt x="558" y="575"/>
                  <a:pt x="554" y="569"/>
                  <a:pt x="554" y="562"/>
                </a:cubicBezTo>
                <a:cubicBezTo>
                  <a:pt x="554" y="560"/>
                  <a:pt x="554" y="557"/>
                  <a:pt x="555" y="555"/>
                </a:cubicBezTo>
                <a:cubicBezTo>
                  <a:pt x="556" y="553"/>
                  <a:pt x="558" y="550"/>
                  <a:pt x="560" y="549"/>
                </a:cubicBezTo>
                <a:cubicBezTo>
                  <a:pt x="563" y="546"/>
                  <a:pt x="567" y="544"/>
                  <a:pt x="572" y="544"/>
                </a:cubicBezTo>
                <a:cubicBezTo>
                  <a:pt x="579" y="544"/>
                  <a:pt x="585" y="549"/>
                  <a:pt x="588" y="555"/>
                </a:cubicBezTo>
                <a:cubicBezTo>
                  <a:pt x="589" y="557"/>
                  <a:pt x="590" y="560"/>
                  <a:pt x="590" y="562"/>
                </a:cubicBezTo>
                <a:cubicBezTo>
                  <a:pt x="590" y="572"/>
                  <a:pt x="582" y="581"/>
                  <a:pt x="572" y="581"/>
                </a:cubicBezTo>
                <a:close/>
                <a:moveTo>
                  <a:pt x="563" y="108"/>
                </a:moveTo>
                <a:cubicBezTo>
                  <a:pt x="563" y="110"/>
                  <a:pt x="563" y="111"/>
                  <a:pt x="563" y="113"/>
                </a:cubicBezTo>
                <a:cubicBezTo>
                  <a:pt x="560" y="123"/>
                  <a:pt x="551" y="130"/>
                  <a:pt x="541" y="130"/>
                </a:cubicBezTo>
                <a:cubicBezTo>
                  <a:pt x="539" y="130"/>
                  <a:pt x="537" y="130"/>
                  <a:pt x="535" y="129"/>
                </a:cubicBezTo>
                <a:cubicBezTo>
                  <a:pt x="527" y="127"/>
                  <a:pt x="521" y="121"/>
                  <a:pt x="519" y="113"/>
                </a:cubicBezTo>
                <a:cubicBezTo>
                  <a:pt x="519" y="111"/>
                  <a:pt x="519" y="110"/>
                  <a:pt x="519" y="108"/>
                </a:cubicBezTo>
                <a:cubicBezTo>
                  <a:pt x="519" y="98"/>
                  <a:pt x="525" y="89"/>
                  <a:pt x="535" y="86"/>
                </a:cubicBezTo>
                <a:cubicBezTo>
                  <a:pt x="537" y="86"/>
                  <a:pt x="539" y="85"/>
                  <a:pt x="541" y="85"/>
                </a:cubicBezTo>
                <a:cubicBezTo>
                  <a:pt x="553" y="85"/>
                  <a:pt x="563" y="95"/>
                  <a:pt x="563" y="108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6" name="Freeform 13"/>
          <p:cNvSpPr>
            <a:spLocks noEditPoints="1"/>
          </p:cNvSpPr>
          <p:nvPr/>
        </p:nvSpPr>
        <p:spPr bwMode="auto">
          <a:xfrm>
            <a:off x="3748945" y="4793500"/>
            <a:ext cx="798461" cy="863971"/>
          </a:xfrm>
          <a:custGeom>
            <a:avLst/>
            <a:gdLst>
              <a:gd name="T0" fmla="*/ 437 w 709"/>
              <a:gd name="T1" fmla="*/ 246 h 767"/>
              <a:gd name="T2" fmla="*/ 709 w 709"/>
              <a:gd name="T3" fmla="*/ 338 h 767"/>
              <a:gd name="T4" fmla="*/ 480 w 709"/>
              <a:gd name="T5" fmla="*/ 288 h 767"/>
              <a:gd name="T6" fmla="*/ 512 w 709"/>
              <a:gd name="T7" fmla="*/ 238 h 767"/>
              <a:gd name="T8" fmla="*/ 580 w 709"/>
              <a:gd name="T9" fmla="*/ 156 h 767"/>
              <a:gd name="T10" fmla="*/ 580 w 709"/>
              <a:gd name="T11" fmla="*/ 60 h 767"/>
              <a:gd name="T12" fmla="*/ 484 w 709"/>
              <a:gd name="T13" fmla="*/ 86 h 767"/>
              <a:gd name="T14" fmla="*/ 361 w 709"/>
              <a:gd name="T15" fmla="*/ 310 h 767"/>
              <a:gd name="T16" fmla="*/ 174 w 709"/>
              <a:gd name="T17" fmla="*/ 290 h 767"/>
              <a:gd name="T18" fmla="*/ 348 w 709"/>
              <a:gd name="T19" fmla="*/ 221 h 767"/>
              <a:gd name="T20" fmla="*/ 255 w 709"/>
              <a:gd name="T21" fmla="*/ 155 h 767"/>
              <a:gd name="T22" fmla="*/ 297 w 709"/>
              <a:gd name="T23" fmla="*/ 121 h 767"/>
              <a:gd name="T24" fmla="*/ 309 w 709"/>
              <a:gd name="T25" fmla="*/ 0 h 767"/>
              <a:gd name="T26" fmla="*/ 267 w 709"/>
              <a:gd name="T27" fmla="*/ 77 h 767"/>
              <a:gd name="T28" fmla="*/ 267 w 709"/>
              <a:gd name="T29" fmla="*/ 210 h 767"/>
              <a:gd name="T30" fmla="*/ 305 w 709"/>
              <a:gd name="T31" fmla="*/ 235 h 767"/>
              <a:gd name="T32" fmla="*/ 174 w 709"/>
              <a:gd name="T33" fmla="*/ 210 h 767"/>
              <a:gd name="T34" fmla="*/ 64 w 709"/>
              <a:gd name="T35" fmla="*/ 210 h 767"/>
              <a:gd name="T36" fmla="*/ 0 w 709"/>
              <a:gd name="T37" fmla="*/ 290 h 767"/>
              <a:gd name="T38" fmla="*/ 0 w 709"/>
              <a:gd name="T39" fmla="*/ 317 h 767"/>
              <a:gd name="T40" fmla="*/ 64 w 709"/>
              <a:gd name="T41" fmla="*/ 386 h 767"/>
              <a:gd name="T42" fmla="*/ 64 w 709"/>
              <a:gd name="T43" fmla="*/ 429 h 767"/>
              <a:gd name="T44" fmla="*/ 0 w 709"/>
              <a:gd name="T45" fmla="*/ 517 h 767"/>
              <a:gd name="T46" fmla="*/ 0 w 709"/>
              <a:gd name="T47" fmla="*/ 540 h 767"/>
              <a:gd name="T48" fmla="*/ 64 w 709"/>
              <a:gd name="T49" fmla="*/ 628 h 767"/>
              <a:gd name="T50" fmla="*/ 174 w 709"/>
              <a:gd name="T51" fmla="*/ 628 h 767"/>
              <a:gd name="T52" fmla="*/ 214 w 709"/>
              <a:gd name="T53" fmla="*/ 594 h 767"/>
              <a:gd name="T54" fmla="*/ 412 w 709"/>
              <a:gd name="T55" fmla="*/ 664 h 767"/>
              <a:gd name="T56" fmla="*/ 477 w 709"/>
              <a:gd name="T57" fmla="*/ 767 h 767"/>
              <a:gd name="T58" fmla="*/ 477 w 709"/>
              <a:gd name="T59" fmla="*/ 723 h 767"/>
              <a:gd name="T60" fmla="*/ 412 w 709"/>
              <a:gd name="T61" fmla="*/ 621 h 767"/>
              <a:gd name="T62" fmla="*/ 257 w 709"/>
              <a:gd name="T63" fmla="*/ 594 h 767"/>
              <a:gd name="T64" fmla="*/ 174 w 709"/>
              <a:gd name="T65" fmla="*/ 517 h 767"/>
              <a:gd name="T66" fmla="*/ 340 w 709"/>
              <a:gd name="T67" fmla="*/ 537 h 767"/>
              <a:gd name="T68" fmla="*/ 544 w 709"/>
              <a:gd name="T69" fmla="*/ 603 h 767"/>
              <a:gd name="T70" fmla="*/ 618 w 709"/>
              <a:gd name="T71" fmla="*/ 544 h 767"/>
              <a:gd name="T72" fmla="*/ 593 w 709"/>
              <a:gd name="T73" fmla="*/ 506 h 767"/>
              <a:gd name="T74" fmla="*/ 709 w 709"/>
              <a:gd name="T75" fmla="*/ 455 h 767"/>
              <a:gd name="T76" fmla="*/ 550 w 709"/>
              <a:gd name="T77" fmla="*/ 526 h 767"/>
              <a:gd name="T78" fmla="*/ 526 w 709"/>
              <a:gd name="T79" fmla="*/ 549 h 767"/>
              <a:gd name="T80" fmla="*/ 383 w 709"/>
              <a:gd name="T81" fmla="*/ 528 h 767"/>
              <a:gd name="T82" fmla="*/ 174 w 709"/>
              <a:gd name="T83" fmla="*/ 429 h 767"/>
              <a:gd name="T84" fmla="*/ 174 w 709"/>
              <a:gd name="T85" fmla="*/ 386 h 767"/>
              <a:gd name="T86" fmla="*/ 404 w 709"/>
              <a:gd name="T87" fmla="*/ 310 h 767"/>
              <a:gd name="T88" fmla="*/ 484 w 709"/>
              <a:gd name="T89" fmla="*/ 129 h 767"/>
              <a:gd name="T90" fmla="*/ 519 w 709"/>
              <a:gd name="T91" fmla="*/ 156 h 767"/>
              <a:gd name="T92" fmla="*/ 572 w 709"/>
              <a:gd name="T93" fmla="*/ 581 h 767"/>
              <a:gd name="T94" fmla="*/ 555 w 709"/>
              <a:gd name="T95" fmla="*/ 555 h 767"/>
              <a:gd name="T96" fmla="*/ 588 w 709"/>
              <a:gd name="T97" fmla="*/ 555 h 767"/>
              <a:gd name="T98" fmla="*/ 563 w 709"/>
              <a:gd name="T99" fmla="*/ 108 h 767"/>
              <a:gd name="T100" fmla="*/ 535 w 709"/>
              <a:gd name="T101" fmla="*/ 129 h 767"/>
              <a:gd name="T102" fmla="*/ 535 w 709"/>
              <a:gd name="T103" fmla="*/ 86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09" h="767">
                <a:moveTo>
                  <a:pt x="512" y="195"/>
                </a:moveTo>
                <a:cubicBezTo>
                  <a:pt x="488" y="195"/>
                  <a:pt x="488" y="195"/>
                  <a:pt x="488" y="195"/>
                </a:cubicBezTo>
                <a:cubicBezTo>
                  <a:pt x="460" y="195"/>
                  <a:pt x="437" y="218"/>
                  <a:pt x="437" y="246"/>
                </a:cubicBezTo>
                <a:cubicBezTo>
                  <a:pt x="437" y="288"/>
                  <a:pt x="437" y="288"/>
                  <a:pt x="437" y="288"/>
                </a:cubicBezTo>
                <a:cubicBezTo>
                  <a:pt x="437" y="316"/>
                  <a:pt x="460" y="338"/>
                  <a:pt x="488" y="338"/>
                </a:cubicBezTo>
                <a:cubicBezTo>
                  <a:pt x="709" y="338"/>
                  <a:pt x="709" y="338"/>
                  <a:pt x="709" y="338"/>
                </a:cubicBezTo>
                <a:cubicBezTo>
                  <a:pt x="709" y="295"/>
                  <a:pt x="709" y="295"/>
                  <a:pt x="709" y="295"/>
                </a:cubicBezTo>
                <a:cubicBezTo>
                  <a:pt x="488" y="295"/>
                  <a:pt x="488" y="295"/>
                  <a:pt x="488" y="295"/>
                </a:cubicBezTo>
                <a:cubicBezTo>
                  <a:pt x="483" y="295"/>
                  <a:pt x="480" y="292"/>
                  <a:pt x="480" y="288"/>
                </a:cubicBezTo>
                <a:cubicBezTo>
                  <a:pt x="480" y="246"/>
                  <a:pt x="480" y="246"/>
                  <a:pt x="480" y="246"/>
                </a:cubicBezTo>
                <a:cubicBezTo>
                  <a:pt x="480" y="242"/>
                  <a:pt x="483" y="238"/>
                  <a:pt x="488" y="238"/>
                </a:cubicBezTo>
                <a:cubicBezTo>
                  <a:pt x="512" y="238"/>
                  <a:pt x="512" y="238"/>
                  <a:pt x="512" y="238"/>
                </a:cubicBezTo>
                <a:cubicBezTo>
                  <a:pt x="540" y="238"/>
                  <a:pt x="563" y="215"/>
                  <a:pt x="563" y="187"/>
                </a:cubicBezTo>
                <a:cubicBezTo>
                  <a:pt x="563" y="156"/>
                  <a:pt x="563" y="156"/>
                  <a:pt x="563" y="156"/>
                </a:cubicBezTo>
                <a:cubicBezTo>
                  <a:pt x="580" y="156"/>
                  <a:pt x="580" y="156"/>
                  <a:pt x="580" y="156"/>
                </a:cubicBezTo>
                <a:cubicBezTo>
                  <a:pt x="590" y="156"/>
                  <a:pt x="598" y="148"/>
                  <a:pt x="598" y="138"/>
                </a:cubicBezTo>
                <a:cubicBezTo>
                  <a:pt x="598" y="78"/>
                  <a:pt x="598" y="78"/>
                  <a:pt x="598" y="78"/>
                </a:cubicBezTo>
                <a:cubicBezTo>
                  <a:pt x="598" y="68"/>
                  <a:pt x="590" y="60"/>
                  <a:pt x="580" y="60"/>
                </a:cubicBezTo>
                <a:cubicBezTo>
                  <a:pt x="502" y="60"/>
                  <a:pt x="502" y="60"/>
                  <a:pt x="502" y="60"/>
                </a:cubicBezTo>
                <a:cubicBezTo>
                  <a:pt x="492" y="60"/>
                  <a:pt x="484" y="68"/>
                  <a:pt x="484" y="78"/>
                </a:cubicBezTo>
                <a:cubicBezTo>
                  <a:pt x="484" y="86"/>
                  <a:pt x="484" y="86"/>
                  <a:pt x="484" y="86"/>
                </a:cubicBezTo>
                <a:cubicBezTo>
                  <a:pt x="413" y="86"/>
                  <a:pt x="413" y="86"/>
                  <a:pt x="413" y="86"/>
                </a:cubicBezTo>
                <a:cubicBezTo>
                  <a:pt x="385" y="86"/>
                  <a:pt x="363" y="109"/>
                  <a:pt x="362" y="137"/>
                </a:cubicBezTo>
                <a:cubicBezTo>
                  <a:pt x="361" y="310"/>
                  <a:pt x="361" y="310"/>
                  <a:pt x="361" y="310"/>
                </a:cubicBezTo>
                <a:cubicBezTo>
                  <a:pt x="361" y="314"/>
                  <a:pt x="357" y="317"/>
                  <a:pt x="353" y="317"/>
                </a:cubicBezTo>
                <a:cubicBezTo>
                  <a:pt x="174" y="317"/>
                  <a:pt x="174" y="317"/>
                  <a:pt x="174" y="317"/>
                </a:cubicBezTo>
                <a:cubicBezTo>
                  <a:pt x="174" y="290"/>
                  <a:pt x="174" y="290"/>
                  <a:pt x="174" y="290"/>
                </a:cubicBezTo>
                <a:cubicBezTo>
                  <a:pt x="294" y="290"/>
                  <a:pt x="294" y="290"/>
                  <a:pt x="294" y="290"/>
                </a:cubicBezTo>
                <a:cubicBezTo>
                  <a:pt x="324" y="290"/>
                  <a:pt x="348" y="265"/>
                  <a:pt x="348" y="235"/>
                </a:cubicBezTo>
                <a:cubicBezTo>
                  <a:pt x="348" y="221"/>
                  <a:pt x="348" y="221"/>
                  <a:pt x="348" y="221"/>
                </a:cubicBezTo>
                <a:cubicBezTo>
                  <a:pt x="348" y="191"/>
                  <a:pt x="324" y="166"/>
                  <a:pt x="294" y="166"/>
                </a:cubicBezTo>
                <a:cubicBezTo>
                  <a:pt x="267" y="166"/>
                  <a:pt x="267" y="166"/>
                  <a:pt x="267" y="166"/>
                </a:cubicBezTo>
                <a:cubicBezTo>
                  <a:pt x="260" y="166"/>
                  <a:pt x="255" y="161"/>
                  <a:pt x="255" y="155"/>
                </a:cubicBezTo>
                <a:cubicBezTo>
                  <a:pt x="255" y="132"/>
                  <a:pt x="255" y="132"/>
                  <a:pt x="255" y="132"/>
                </a:cubicBezTo>
                <a:cubicBezTo>
                  <a:pt x="255" y="126"/>
                  <a:pt x="260" y="121"/>
                  <a:pt x="267" y="121"/>
                </a:cubicBezTo>
                <a:cubicBezTo>
                  <a:pt x="297" y="121"/>
                  <a:pt x="297" y="121"/>
                  <a:pt x="297" y="121"/>
                </a:cubicBezTo>
                <a:cubicBezTo>
                  <a:pt x="327" y="121"/>
                  <a:pt x="352" y="96"/>
                  <a:pt x="352" y="66"/>
                </a:cubicBezTo>
                <a:cubicBezTo>
                  <a:pt x="352" y="0"/>
                  <a:pt x="352" y="0"/>
                  <a:pt x="352" y="0"/>
                </a:cubicBezTo>
                <a:cubicBezTo>
                  <a:pt x="309" y="0"/>
                  <a:pt x="309" y="0"/>
                  <a:pt x="309" y="0"/>
                </a:cubicBezTo>
                <a:cubicBezTo>
                  <a:pt x="309" y="66"/>
                  <a:pt x="309" y="66"/>
                  <a:pt x="309" y="66"/>
                </a:cubicBezTo>
                <a:cubicBezTo>
                  <a:pt x="309" y="72"/>
                  <a:pt x="304" y="77"/>
                  <a:pt x="297" y="77"/>
                </a:cubicBezTo>
                <a:cubicBezTo>
                  <a:pt x="267" y="77"/>
                  <a:pt x="267" y="77"/>
                  <a:pt x="267" y="77"/>
                </a:cubicBezTo>
                <a:cubicBezTo>
                  <a:pt x="237" y="77"/>
                  <a:pt x="212" y="102"/>
                  <a:pt x="212" y="132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12" y="185"/>
                  <a:pt x="237" y="210"/>
                  <a:pt x="267" y="210"/>
                </a:cubicBezTo>
                <a:cubicBezTo>
                  <a:pt x="294" y="210"/>
                  <a:pt x="294" y="210"/>
                  <a:pt x="294" y="210"/>
                </a:cubicBezTo>
                <a:cubicBezTo>
                  <a:pt x="300" y="210"/>
                  <a:pt x="305" y="215"/>
                  <a:pt x="305" y="221"/>
                </a:cubicBezTo>
                <a:cubicBezTo>
                  <a:pt x="305" y="235"/>
                  <a:pt x="305" y="235"/>
                  <a:pt x="305" y="235"/>
                </a:cubicBezTo>
                <a:cubicBezTo>
                  <a:pt x="305" y="241"/>
                  <a:pt x="300" y="246"/>
                  <a:pt x="294" y="246"/>
                </a:cubicBezTo>
                <a:cubicBezTo>
                  <a:pt x="174" y="246"/>
                  <a:pt x="174" y="246"/>
                  <a:pt x="174" y="246"/>
                </a:cubicBezTo>
                <a:cubicBezTo>
                  <a:pt x="174" y="210"/>
                  <a:pt x="174" y="210"/>
                  <a:pt x="174" y="210"/>
                </a:cubicBezTo>
                <a:cubicBezTo>
                  <a:pt x="174" y="200"/>
                  <a:pt x="166" y="192"/>
                  <a:pt x="156" y="192"/>
                </a:cubicBezTo>
                <a:cubicBezTo>
                  <a:pt x="82" y="192"/>
                  <a:pt x="82" y="192"/>
                  <a:pt x="82" y="192"/>
                </a:cubicBezTo>
                <a:cubicBezTo>
                  <a:pt x="72" y="192"/>
                  <a:pt x="64" y="200"/>
                  <a:pt x="64" y="210"/>
                </a:cubicBezTo>
                <a:cubicBezTo>
                  <a:pt x="64" y="246"/>
                  <a:pt x="64" y="246"/>
                  <a:pt x="64" y="246"/>
                </a:cubicBezTo>
                <a:cubicBezTo>
                  <a:pt x="0" y="246"/>
                  <a:pt x="0" y="246"/>
                  <a:pt x="0" y="246"/>
                </a:cubicBezTo>
                <a:cubicBezTo>
                  <a:pt x="0" y="290"/>
                  <a:pt x="0" y="290"/>
                  <a:pt x="0" y="290"/>
                </a:cubicBezTo>
                <a:cubicBezTo>
                  <a:pt x="64" y="290"/>
                  <a:pt x="64" y="290"/>
                  <a:pt x="64" y="290"/>
                </a:cubicBezTo>
                <a:cubicBezTo>
                  <a:pt x="64" y="317"/>
                  <a:pt x="64" y="317"/>
                  <a:pt x="64" y="317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360"/>
                  <a:pt x="0" y="360"/>
                  <a:pt x="0" y="360"/>
                </a:cubicBezTo>
                <a:cubicBezTo>
                  <a:pt x="64" y="360"/>
                  <a:pt x="64" y="360"/>
                  <a:pt x="64" y="360"/>
                </a:cubicBezTo>
                <a:cubicBezTo>
                  <a:pt x="64" y="386"/>
                  <a:pt x="64" y="386"/>
                  <a:pt x="64" y="386"/>
                </a:cubicBezTo>
                <a:cubicBezTo>
                  <a:pt x="0" y="386"/>
                  <a:pt x="0" y="386"/>
                  <a:pt x="0" y="386"/>
                </a:cubicBezTo>
                <a:cubicBezTo>
                  <a:pt x="0" y="429"/>
                  <a:pt x="0" y="429"/>
                  <a:pt x="0" y="429"/>
                </a:cubicBezTo>
                <a:cubicBezTo>
                  <a:pt x="64" y="429"/>
                  <a:pt x="64" y="429"/>
                  <a:pt x="64" y="429"/>
                </a:cubicBezTo>
                <a:cubicBezTo>
                  <a:pt x="64" y="473"/>
                  <a:pt x="64" y="473"/>
                  <a:pt x="64" y="473"/>
                </a:cubicBezTo>
                <a:cubicBezTo>
                  <a:pt x="0" y="473"/>
                  <a:pt x="0" y="473"/>
                  <a:pt x="0" y="473"/>
                </a:cubicBezTo>
                <a:cubicBezTo>
                  <a:pt x="0" y="517"/>
                  <a:pt x="0" y="517"/>
                  <a:pt x="0" y="517"/>
                </a:cubicBezTo>
                <a:cubicBezTo>
                  <a:pt x="64" y="517"/>
                  <a:pt x="64" y="517"/>
                  <a:pt x="64" y="517"/>
                </a:cubicBezTo>
                <a:cubicBezTo>
                  <a:pt x="64" y="540"/>
                  <a:pt x="64" y="540"/>
                  <a:pt x="64" y="540"/>
                </a:cubicBezTo>
                <a:cubicBezTo>
                  <a:pt x="0" y="540"/>
                  <a:pt x="0" y="540"/>
                  <a:pt x="0" y="540"/>
                </a:cubicBezTo>
                <a:cubicBezTo>
                  <a:pt x="0" y="583"/>
                  <a:pt x="0" y="583"/>
                  <a:pt x="0" y="583"/>
                </a:cubicBezTo>
                <a:cubicBezTo>
                  <a:pt x="64" y="583"/>
                  <a:pt x="64" y="583"/>
                  <a:pt x="64" y="583"/>
                </a:cubicBezTo>
                <a:cubicBezTo>
                  <a:pt x="64" y="628"/>
                  <a:pt x="64" y="628"/>
                  <a:pt x="64" y="628"/>
                </a:cubicBezTo>
                <a:cubicBezTo>
                  <a:pt x="64" y="638"/>
                  <a:pt x="72" y="646"/>
                  <a:pt x="82" y="646"/>
                </a:cubicBezTo>
                <a:cubicBezTo>
                  <a:pt x="156" y="646"/>
                  <a:pt x="156" y="646"/>
                  <a:pt x="156" y="646"/>
                </a:cubicBezTo>
                <a:cubicBezTo>
                  <a:pt x="166" y="646"/>
                  <a:pt x="174" y="638"/>
                  <a:pt x="174" y="628"/>
                </a:cubicBezTo>
                <a:cubicBezTo>
                  <a:pt x="174" y="583"/>
                  <a:pt x="174" y="583"/>
                  <a:pt x="174" y="583"/>
                </a:cubicBezTo>
                <a:cubicBezTo>
                  <a:pt x="203" y="583"/>
                  <a:pt x="203" y="583"/>
                  <a:pt x="203" y="583"/>
                </a:cubicBezTo>
                <a:cubicBezTo>
                  <a:pt x="209" y="583"/>
                  <a:pt x="214" y="588"/>
                  <a:pt x="214" y="594"/>
                </a:cubicBezTo>
                <a:cubicBezTo>
                  <a:pt x="214" y="610"/>
                  <a:pt x="214" y="610"/>
                  <a:pt x="214" y="610"/>
                </a:cubicBezTo>
                <a:cubicBezTo>
                  <a:pt x="214" y="640"/>
                  <a:pt x="238" y="664"/>
                  <a:pt x="268" y="664"/>
                </a:cubicBezTo>
                <a:cubicBezTo>
                  <a:pt x="412" y="664"/>
                  <a:pt x="412" y="664"/>
                  <a:pt x="412" y="664"/>
                </a:cubicBezTo>
                <a:cubicBezTo>
                  <a:pt x="418" y="664"/>
                  <a:pt x="423" y="669"/>
                  <a:pt x="423" y="676"/>
                </a:cubicBezTo>
                <a:cubicBezTo>
                  <a:pt x="423" y="712"/>
                  <a:pt x="423" y="712"/>
                  <a:pt x="423" y="712"/>
                </a:cubicBezTo>
                <a:cubicBezTo>
                  <a:pt x="423" y="742"/>
                  <a:pt x="447" y="767"/>
                  <a:pt x="477" y="767"/>
                </a:cubicBezTo>
                <a:cubicBezTo>
                  <a:pt x="709" y="767"/>
                  <a:pt x="709" y="767"/>
                  <a:pt x="709" y="767"/>
                </a:cubicBezTo>
                <a:cubicBezTo>
                  <a:pt x="709" y="723"/>
                  <a:pt x="709" y="723"/>
                  <a:pt x="709" y="723"/>
                </a:cubicBezTo>
                <a:cubicBezTo>
                  <a:pt x="477" y="723"/>
                  <a:pt x="477" y="723"/>
                  <a:pt x="477" y="723"/>
                </a:cubicBezTo>
                <a:cubicBezTo>
                  <a:pt x="471" y="723"/>
                  <a:pt x="466" y="718"/>
                  <a:pt x="466" y="712"/>
                </a:cubicBezTo>
                <a:cubicBezTo>
                  <a:pt x="466" y="676"/>
                  <a:pt x="466" y="676"/>
                  <a:pt x="466" y="676"/>
                </a:cubicBezTo>
                <a:cubicBezTo>
                  <a:pt x="466" y="646"/>
                  <a:pt x="442" y="621"/>
                  <a:pt x="412" y="621"/>
                </a:cubicBezTo>
                <a:cubicBezTo>
                  <a:pt x="268" y="621"/>
                  <a:pt x="268" y="621"/>
                  <a:pt x="268" y="621"/>
                </a:cubicBezTo>
                <a:cubicBezTo>
                  <a:pt x="262" y="621"/>
                  <a:pt x="257" y="616"/>
                  <a:pt x="257" y="610"/>
                </a:cubicBezTo>
                <a:cubicBezTo>
                  <a:pt x="257" y="594"/>
                  <a:pt x="257" y="594"/>
                  <a:pt x="257" y="594"/>
                </a:cubicBezTo>
                <a:cubicBezTo>
                  <a:pt x="257" y="564"/>
                  <a:pt x="233" y="540"/>
                  <a:pt x="203" y="540"/>
                </a:cubicBezTo>
                <a:cubicBezTo>
                  <a:pt x="174" y="540"/>
                  <a:pt x="174" y="540"/>
                  <a:pt x="174" y="540"/>
                </a:cubicBezTo>
                <a:cubicBezTo>
                  <a:pt x="174" y="517"/>
                  <a:pt x="174" y="517"/>
                  <a:pt x="174" y="517"/>
                </a:cubicBezTo>
                <a:cubicBezTo>
                  <a:pt x="329" y="517"/>
                  <a:pt x="329" y="517"/>
                  <a:pt x="329" y="517"/>
                </a:cubicBezTo>
                <a:cubicBezTo>
                  <a:pt x="335" y="517"/>
                  <a:pt x="340" y="522"/>
                  <a:pt x="340" y="528"/>
                </a:cubicBezTo>
                <a:cubicBezTo>
                  <a:pt x="340" y="537"/>
                  <a:pt x="340" y="537"/>
                  <a:pt x="340" y="537"/>
                </a:cubicBezTo>
                <a:cubicBezTo>
                  <a:pt x="340" y="567"/>
                  <a:pt x="365" y="592"/>
                  <a:pt x="395" y="592"/>
                </a:cubicBezTo>
                <a:cubicBezTo>
                  <a:pt x="528" y="592"/>
                  <a:pt x="528" y="592"/>
                  <a:pt x="528" y="592"/>
                </a:cubicBezTo>
                <a:cubicBezTo>
                  <a:pt x="530" y="598"/>
                  <a:pt x="537" y="603"/>
                  <a:pt x="544" y="603"/>
                </a:cubicBezTo>
                <a:cubicBezTo>
                  <a:pt x="600" y="603"/>
                  <a:pt x="600" y="603"/>
                  <a:pt x="600" y="603"/>
                </a:cubicBezTo>
                <a:cubicBezTo>
                  <a:pt x="610" y="603"/>
                  <a:pt x="618" y="595"/>
                  <a:pt x="618" y="585"/>
                </a:cubicBezTo>
                <a:cubicBezTo>
                  <a:pt x="618" y="544"/>
                  <a:pt x="618" y="544"/>
                  <a:pt x="618" y="544"/>
                </a:cubicBezTo>
                <a:cubicBezTo>
                  <a:pt x="618" y="534"/>
                  <a:pt x="610" y="526"/>
                  <a:pt x="600" y="526"/>
                </a:cubicBezTo>
                <a:cubicBezTo>
                  <a:pt x="593" y="526"/>
                  <a:pt x="593" y="526"/>
                  <a:pt x="593" y="526"/>
                </a:cubicBezTo>
                <a:cubicBezTo>
                  <a:pt x="593" y="506"/>
                  <a:pt x="593" y="506"/>
                  <a:pt x="593" y="506"/>
                </a:cubicBezTo>
                <a:cubicBezTo>
                  <a:pt x="593" y="501"/>
                  <a:pt x="597" y="498"/>
                  <a:pt x="601" y="498"/>
                </a:cubicBezTo>
                <a:cubicBezTo>
                  <a:pt x="709" y="498"/>
                  <a:pt x="709" y="498"/>
                  <a:pt x="709" y="498"/>
                </a:cubicBezTo>
                <a:cubicBezTo>
                  <a:pt x="709" y="455"/>
                  <a:pt x="709" y="455"/>
                  <a:pt x="709" y="455"/>
                </a:cubicBezTo>
                <a:cubicBezTo>
                  <a:pt x="601" y="455"/>
                  <a:pt x="601" y="455"/>
                  <a:pt x="601" y="455"/>
                </a:cubicBezTo>
                <a:cubicBezTo>
                  <a:pt x="573" y="455"/>
                  <a:pt x="550" y="478"/>
                  <a:pt x="550" y="506"/>
                </a:cubicBezTo>
                <a:cubicBezTo>
                  <a:pt x="550" y="526"/>
                  <a:pt x="550" y="526"/>
                  <a:pt x="550" y="526"/>
                </a:cubicBezTo>
                <a:cubicBezTo>
                  <a:pt x="544" y="526"/>
                  <a:pt x="544" y="526"/>
                  <a:pt x="544" y="526"/>
                </a:cubicBezTo>
                <a:cubicBezTo>
                  <a:pt x="535" y="526"/>
                  <a:pt x="526" y="534"/>
                  <a:pt x="526" y="544"/>
                </a:cubicBezTo>
                <a:cubicBezTo>
                  <a:pt x="526" y="549"/>
                  <a:pt x="526" y="549"/>
                  <a:pt x="526" y="549"/>
                </a:cubicBezTo>
                <a:cubicBezTo>
                  <a:pt x="395" y="549"/>
                  <a:pt x="395" y="549"/>
                  <a:pt x="395" y="549"/>
                </a:cubicBezTo>
                <a:cubicBezTo>
                  <a:pt x="388" y="549"/>
                  <a:pt x="383" y="544"/>
                  <a:pt x="383" y="537"/>
                </a:cubicBezTo>
                <a:cubicBezTo>
                  <a:pt x="383" y="528"/>
                  <a:pt x="383" y="528"/>
                  <a:pt x="383" y="528"/>
                </a:cubicBezTo>
                <a:cubicBezTo>
                  <a:pt x="383" y="498"/>
                  <a:pt x="359" y="473"/>
                  <a:pt x="329" y="473"/>
                </a:cubicBezTo>
                <a:cubicBezTo>
                  <a:pt x="174" y="473"/>
                  <a:pt x="174" y="473"/>
                  <a:pt x="174" y="473"/>
                </a:cubicBezTo>
                <a:cubicBezTo>
                  <a:pt x="174" y="429"/>
                  <a:pt x="174" y="429"/>
                  <a:pt x="174" y="429"/>
                </a:cubicBezTo>
                <a:cubicBezTo>
                  <a:pt x="709" y="429"/>
                  <a:pt x="709" y="429"/>
                  <a:pt x="709" y="429"/>
                </a:cubicBezTo>
                <a:cubicBezTo>
                  <a:pt x="709" y="386"/>
                  <a:pt x="709" y="386"/>
                  <a:pt x="709" y="386"/>
                </a:cubicBezTo>
                <a:cubicBezTo>
                  <a:pt x="174" y="386"/>
                  <a:pt x="174" y="386"/>
                  <a:pt x="174" y="386"/>
                </a:cubicBezTo>
                <a:cubicBezTo>
                  <a:pt x="174" y="360"/>
                  <a:pt x="174" y="360"/>
                  <a:pt x="174" y="360"/>
                </a:cubicBezTo>
                <a:cubicBezTo>
                  <a:pt x="353" y="360"/>
                  <a:pt x="353" y="360"/>
                  <a:pt x="353" y="360"/>
                </a:cubicBezTo>
                <a:cubicBezTo>
                  <a:pt x="381" y="360"/>
                  <a:pt x="404" y="338"/>
                  <a:pt x="404" y="310"/>
                </a:cubicBezTo>
                <a:cubicBezTo>
                  <a:pt x="405" y="137"/>
                  <a:pt x="405" y="137"/>
                  <a:pt x="405" y="137"/>
                </a:cubicBezTo>
                <a:cubicBezTo>
                  <a:pt x="406" y="133"/>
                  <a:pt x="409" y="129"/>
                  <a:pt x="413" y="129"/>
                </a:cubicBezTo>
                <a:cubicBezTo>
                  <a:pt x="484" y="129"/>
                  <a:pt x="484" y="129"/>
                  <a:pt x="484" y="129"/>
                </a:cubicBezTo>
                <a:cubicBezTo>
                  <a:pt x="484" y="138"/>
                  <a:pt x="484" y="138"/>
                  <a:pt x="484" y="138"/>
                </a:cubicBezTo>
                <a:cubicBezTo>
                  <a:pt x="484" y="148"/>
                  <a:pt x="492" y="156"/>
                  <a:pt x="502" y="156"/>
                </a:cubicBezTo>
                <a:cubicBezTo>
                  <a:pt x="519" y="156"/>
                  <a:pt x="519" y="156"/>
                  <a:pt x="519" y="156"/>
                </a:cubicBezTo>
                <a:cubicBezTo>
                  <a:pt x="519" y="187"/>
                  <a:pt x="519" y="187"/>
                  <a:pt x="519" y="187"/>
                </a:cubicBezTo>
                <a:cubicBezTo>
                  <a:pt x="519" y="191"/>
                  <a:pt x="516" y="195"/>
                  <a:pt x="512" y="195"/>
                </a:cubicBezTo>
                <a:close/>
                <a:moveTo>
                  <a:pt x="572" y="581"/>
                </a:moveTo>
                <a:cubicBezTo>
                  <a:pt x="569" y="581"/>
                  <a:pt x="566" y="580"/>
                  <a:pt x="563" y="578"/>
                </a:cubicBezTo>
                <a:cubicBezTo>
                  <a:pt x="558" y="575"/>
                  <a:pt x="554" y="569"/>
                  <a:pt x="554" y="562"/>
                </a:cubicBezTo>
                <a:cubicBezTo>
                  <a:pt x="554" y="560"/>
                  <a:pt x="554" y="557"/>
                  <a:pt x="555" y="555"/>
                </a:cubicBezTo>
                <a:cubicBezTo>
                  <a:pt x="556" y="553"/>
                  <a:pt x="558" y="550"/>
                  <a:pt x="560" y="549"/>
                </a:cubicBezTo>
                <a:cubicBezTo>
                  <a:pt x="563" y="546"/>
                  <a:pt x="567" y="544"/>
                  <a:pt x="572" y="544"/>
                </a:cubicBezTo>
                <a:cubicBezTo>
                  <a:pt x="579" y="544"/>
                  <a:pt x="585" y="549"/>
                  <a:pt x="588" y="555"/>
                </a:cubicBezTo>
                <a:cubicBezTo>
                  <a:pt x="589" y="557"/>
                  <a:pt x="590" y="560"/>
                  <a:pt x="590" y="562"/>
                </a:cubicBezTo>
                <a:cubicBezTo>
                  <a:pt x="590" y="572"/>
                  <a:pt x="582" y="581"/>
                  <a:pt x="572" y="581"/>
                </a:cubicBezTo>
                <a:close/>
                <a:moveTo>
                  <a:pt x="563" y="108"/>
                </a:moveTo>
                <a:cubicBezTo>
                  <a:pt x="563" y="110"/>
                  <a:pt x="563" y="111"/>
                  <a:pt x="563" y="113"/>
                </a:cubicBezTo>
                <a:cubicBezTo>
                  <a:pt x="560" y="123"/>
                  <a:pt x="551" y="130"/>
                  <a:pt x="541" y="130"/>
                </a:cubicBezTo>
                <a:cubicBezTo>
                  <a:pt x="539" y="130"/>
                  <a:pt x="537" y="130"/>
                  <a:pt x="535" y="129"/>
                </a:cubicBezTo>
                <a:cubicBezTo>
                  <a:pt x="527" y="127"/>
                  <a:pt x="521" y="121"/>
                  <a:pt x="519" y="113"/>
                </a:cubicBezTo>
                <a:cubicBezTo>
                  <a:pt x="519" y="111"/>
                  <a:pt x="519" y="110"/>
                  <a:pt x="519" y="108"/>
                </a:cubicBezTo>
                <a:cubicBezTo>
                  <a:pt x="519" y="98"/>
                  <a:pt x="525" y="89"/>
                  <a:pt x="535" y="86"/>
                </a:cubicBezTo>
                <a:cubicBezTo>
                  <a:pt x="537" y="86"/>
                  <a:pt x="539" y="85"/>
                  <a:pt x="541" y="85"/>
                </a:cubicBezTo>
                <a:cubicBezTo>
                  <a:pt x="553" y="85"/>
                  <a:pt x="563" y="95"/>
                  <a:pt x="563" y="108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7" name="Rounded Rectangle 286"/>
          <p:cNvSpPr/>
          <p:nvPr/>
        </p:nvSpPr>
        <p:spPr bwMode="auto">
          <a:xfrm>
            <a:off x="3820536" y="5001055"/>
            <a:ext cx="126000" cy="538027"/>
          </a:xfrm>
          <a:prstGeom prst="roundRect">
            <a:avLst/>
          </a:prstGeom>
          <a:solidFill>
            <a:schemeClr val="accent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88" name="Rounded Rectangle 287"/>
          <p:cNvSpPr/>
          <p:nvPr/>
        </p:nvSpPr>
        <p:spPr bwMode="auto">
          <a:xfrm>
            <a:off x="4785664" y="5001055"/>
            <a:ext cx="126000" cy="538027"/>
          </a:xfrm>
          <a:prstGeom prst="roundRect">
            <a:avLst/>
          </a:prstGeom>
          <a:solidFill>
            <a:schemeClr val="accent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grpSp>
        <p:nvGrpSpPr>
          <p:cNvPr id="290" name="Group 16"/>
          <p:cNvGrpSpPr>
            <a:grpSpLocks noChangeAspect="1"/>
          </p:cNvGrpSpPr>
          <p:nvPr/>
        </p:nvGrpSpPr>
        <p:grpSpPr bwMode="auto">
          <a:xfrm>
            <a:off x="546555" y="4780285"/>
            <a:ext cx="511188" cy="512628"/>
            <a:chOff x="3561" y="1847"/>
            <a:chExt cx="710" cy="712"/>
          </a:xfrm>
          <a:solidFill>
            <a:srgbClr val="00BCF2"/>
          </a:solidFill>
        </p:grpSpPr>
        <p:sp>
          <p:nvSpPr>
            <p:cNvPr id="292" name="Freeform 17"/>
            <p:cNvSpPr>
              <a:spLocks noEditPoints="1"/>
            </p:cNvSpPr>
            <p:nvPr/>
          </p:nvSpPr>
          <p:spPr bwMode="auto">
            <a:xfrm>
              <a:off x="3694" y="1981"/>
              <a:ext cx="446" cy="446"/>
            </a:xfrm>
            <a:custGeom>
              <a:avLst/>
              <a:gdLst>
                <a:gd name="T0" fmla="*/ 69 w 187"/>
                <a:gd name="T1" fmla="*/ 67 h 187"/>
                <a:gd name="T2" fmla="*/ 117 w 187"/>
                <a:gd name="T3" fmla="*/ 67 h 187"/>
                <a:gd name="T4" fmla="*/ 119 w 187"/>
                <a:gd name="T5" fmla="*/ 70 h 187"/>
                <a:gd name="T6" fmla="*/ 119 w 187"/>
                <a:gd name="T7" fmla="*/ 117 h 187"/>
                <a:gd name="T8" fmla="*/ 117 w 187"/>
                <a:gd name="T9" fmla="*/ 119 h 187"/>
                <a:gd name="T10" fmla="*/ 69 w 187"/>
                <a:gd name="T11" fmla="*/ 119 h 187"/>
                <a:gd name="T12" fmla="*/ 67 w 187"/>
                <a:gd name="T13" fmla="*/ 117 h 187"/>
                <a:gd name="T14" fmla="*/ 67 w 187"/>
                <a:gd name="T15" fmla="*/ 70 h 187"/>
                <a:gd name="T16" fmla="*/ 69 w 187"/>
                <a:gd name="T17" fmla="*/ 67 h 187"/>
                <a:gd name="T18" fmla="*/ 69 w 187"/>
                <a:gd name="T19" fmla="*/ 67 h 187"/>
                <a:gd name="T20" fmla="*/ 40 w 187"/>
                <a:gd name="T21" fmla="*/ 36 h 187"/>
                <a:gd name="T22" fmla="*/ 146 w 187"/>
                <a:gd name="T23" fmla="*/ 36 h 187"/>
                <a:gd name="T24" fmla="*/ 151 w 187"/>
                <a:gd name="T25" fmla="*/ 40 h 187"/>
                <a:gd name="T26" fmla="*/ 151 w 187"/>
                <a:gd name="T27" fmla="*/ 146 h 187"/>
                <a:gd name="T28" fmla="*/ 146 w 187"/>
                <a:gd name="T29" fmla="*/ 151 h 187"/>
                <a:gd name="T30" fmla="*/ 40 w 187"/>
                <a:gd name="T31" fmla="*/ 151 h 187"/>
                <a:gd name="T32" fmla="*/ 35 w 187"/>
                <a:gd name="T33" fmla="*/ 146 h 187"/>
                <a:gd name="T34" fmla="*/ 35 w 187"/>
                <a:gd name="T35" fmla="*/ 40 h 187"/>
                <a:gd name="T36" fmla="*/ 40 w 187"/>
                <a:gd name="T37" fmla="*/ 36 h 187"/>
                <a:gd name="T38" fmla="*/ 40 w 187"/>
                <a:gd name="T39" fmla="*/ 36 h 187"/>
                <a:gd name="T40" fmla="*/ 16 w 187"/>
                <a:gd name="T41" fmla="*/ 187 h 187"/>
                <a:gd name="T42" fmla="*/ 0 w 187"/>
                <a:gd name="T43" fmla="*/ 171 h 187"/>
                <a:gd name="T44" fmla="*/ 0 w 187"/>
                <a:gd name="T45" fmla="*/ 16 h 187"/>
                <a:gd name="T46" fmla="*/ 16 w 187"/>
                <a:gd name="T47" fmla="*/ 0 h 187"/>
                <a:gd name="T48" fmla="*/ 170 w 187"/>
                <a:gd name="T49" fmla="*/ 0 h 187"/>
                <a:gd name="T50" fmla="*/ 187 w 187"/>
                <a:gd name="T51" fmla="*/ 16 h 187"/>
                <a:gd name="T52" fmla="*/ 187 w 187"/>
                <a:gd name="T53" fmla="*/ 171 h 187"/>
                <a:gd name="T54" fmla="*/ 170 w 187"/>
                <a:gd name="T55" fmla="*/ 187 h 187"/>
                <a:gd name="T56" fmla="*/ 16 w 187"/>
                <a:gd name="T57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7" h="187">
                  <a:moveTo>
                    <a:pt x="69" y="67"/>
                  </a:moveTo>
                  <a:cubicBezTo>
                    <a:pt x="117" y="67"/>
                    <a:pt x="117" y="67"/>
                    <a:pt x="117" y="67"/>
                  </a:cubicBezTo>
                  <a:cubicBezTo>
                    <a:pt x="118" y="67"/>
                    <a:pt x="119" y="68"/>
                    <a:pt x="119" y="70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19" y="118"/>
                    <a:pt x="118" y="119"/>
                    <a:pt x="117" y="119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8" y="119"/>
                    <a:pt x="67" y="118"/>
                    <a:pt x="67" y="117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7" y="68"/>
                    <a:pt x="68" y="67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  <a:close/>
                  <a:moveTo>
                    <a:pt x="40" y="36"/>
                  </a:moveTo>
                  <a:cubicBezTo>
                    <a:pt x="146" y="36"/>
                    <a:pt x="146" y="36"/>
                    <a:pt x="146" y="36"/>
                  </a:cubicBezTo>
                  <a:cubicBezTo>
                    <a:pt x="149" y="36"/>
                    <a:pt x="151" y="38"/>
                    <a:pt x="151" y="40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1" y="149"/>
                    <a:pt x="149" y="151"/>
                    <a:pt x="146" y="151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38" y="151"/>
                    <a:pt x="35" y="149"/>
                    <a:pt x="35" y="146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38"/>
                    <a:pt x="38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lose/>
                  <a:moveTo>
                    <a:pt x="16" y="187"/>
                  </a:moveTo>
                  <a:cubicBezTo>
                    <a:pt x="7" y="187"/>
                    <a:pt x="0" y="180"/>
                    <a:pt x="0" y="17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9" y="0"/>
                    <a:pt x="187" y="7"/>
                    <a:pt x="187" y="16"/>
                  </a:cubicBezTo>
                  <a:cubicBezTo>
                    <a:pt x="187" y="171"/>
                    <a:pt x="187" y="171"/>
                    <a:pt x="187" y="171"/>
                  </a:cubicBezTo>
                  <a:cubicBezTo>
                    <a:pt x="187" y="180"/>
                    <a:pt x="179" y="187"/>
                    <a:pt x="170" y="187"/>
                  </a:cubicBezTo>
                  <a:cubicBezTo>
                    <a:pt x="16" y="187"/>
                    <a:pt x="16" y="187"/>
                    <a:pt x="16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Freeform 18"/>
            <p:cNvSpPr>
              <a:spLocks/>
            </p:cNvSpPr>
            <p:nvPr/>
          </p:nvSpPr>
          <p:spPr bwMode="auto">
            <a:xfrm>
              <a:off x="3749" y="2449"/>
              <a:ext cx="57" cy="110"/>
            </a:xfrm>
            <a:custGeom>
              <a:avLst/>
              <a:gdLst>
                <a:gd name="T0" fmla="*/ 57 w 57"/>
                <a:gd name="T1" fmla="*/ 0 h 110"/>
                <a:gd name="T2" fmla="*/ 57 w 57"/>
                <a:gd name="T3" fmla="*/ 57 h 110"/>
                <a:gd name="T4" fmla="*/ 43 w 57"/>
                <a:gd name="T5" fmla="*/ 74 h 110"/>
                <a:gd name="T6" fmla="*/ 43 w 57"/>
                <a:gd name="T7" fmla="*/ 110 h 110"/>
                <a:gd name="T8" fmla="*/ 12 w 57"/>
                <a:gd name="T9" fmla="*/ 110 h 110"/>
                <a:gd name="T10" fmla="*/ 12 w 57"/>
                <a:gd name="T11" fmla="*/ 74 h 110"/>
                <a:gd name="T12" fmla="*/ 0 w 57"/>
                <a:gd name="T13" fmla="*/ 57 h 110"/>
                <a:gd name="T14" fmla="*/ 0 w 57"/>
                <a:gd name="T15" fmla="*/ 0 h 110"/>
                <a:gd name="T16" fmla="*/ 57 w 57"/>
                <a:gd name="T17" fmla="*/ 0 h 110"/>
                <a:gd name="T18" fmla="*/ 57 w 57"/>
                <a:gd name="T1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10">
                  <a:moveTo>
                    <a:pt x="57" y="0"/>
                  </a:moveTo>
                  <a:lnTo>
                    <a:pt x="57" y="57"/>
                  </a:lnTo>
                  <a:lnTo>
                    <a:pt x="43" y="74"/>
                  </a:lnTo>
                  <a:lnTo>
                    <a:pt x="43" y="110"/>
                  </a:lnTo>
                  <a:lnTo>
                    <a:pt x="12" y="110"/>
                  </a:lnTo>
                  <a:lnTo>
                    <a:pt x="12" y="74"/>
                  </a:lnTo>
                  <a:lnTo>
                    <a:pt x="0" y="57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Freeform 19"/>
            <p:cNvSpPr>
              <a:spLocks/>
            </p:cNvSpPr>
            <p:nvPr/>
          </p:nvSpPr>
          <p:spPr bwMode="auto">
            <a:xfrm>
              <a:off x="3842" y="2449"/>
              <a:ext cx="57" cy="110"/>
            </a:xfrm>
            <a:custGeom>
              <a:avLst/>
              <a:gdLst>
                <a:gd name="T0" fmla="*/ 24 w 24"/>
                <a:gd name="T1" fmla="*/ 0 h 46"/>
                <a:gd name="T2" fmla="*/ 24 w 24"/>
                <a:gd name="T3" fmla="*/ 24 h 46"/>
                <a:gd name="T4" fmla="*/ 18 w 24"/>
                <a:gd name="T5" fmla="*/ 31 h 46"/>
                <a:gd name="T6" fmla="*/ 18 w 24"/>
                <a:gd name="T7" fmla="*/ 46 h 46"/>
                <a:gd name="T8" fmla="*/ 5 w 24"/>
                <a:gd name="T9" fmla="*/ 46 h 46"/>
                <a:gd name="T10" fmla="*/ 5 w 24"/>
                <a:gd name="T11" fmla="*/ 31 h 46"/>
                <a:gd name="T12" fmla="*/ 0 w 24"/>
                <a:gd name="T13" fmla="*/ 24 h 46"/>
                <a:gd name="T14" fmla="*/ 0 w 24"/>
                <a:gd name="T15" fmla="*/ 0 h 46"/>
                <a:gd name="T16" fmla="*/ 24 w 24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24" y="7"/>
                    <a:pt x="24" y="20"/>
                    <a:pt x="24" y="24"/>
                  </a:cubicBezTo>
                  <a:cubicBezTo>
                    <a:pt x="22" y="26"/>
                    <a:pt x="20" y="29"/>
                    <a:pt x="18" y="31"/>
                  </a:cubicBezTo>
                  <a:cubicBezTo>
                    <a:pt x="18" y="37"/>
                    <a:pt x="18" y="40"/>
                    <a:pt x="18" y="46"/>
                  </a:cubicBezTo>
                  <a:cubicBezTo>
                    <a:pt x="14" y="46"/>
                    <a:pt x="10" y="46"/>
                    <a:pt x="5" y="46"/>
                  </a:cubicBezTo>
                  <a:cubicBezTo>
                    <a:pt x="5" y="40"/>
                    <a:pt x="5" y="37"/>
                    <a:pt x="5" y="31"/>
                  </a:cubicBezTo>
                  <a:cubicBezTo>
                    <a:pt x="3" y="29"/>
                    <a:pt x="2" y="26"/>
                    <a:pt x="0" y="24"/>
                  </a:cubicBezTo>
                  <a:cubicBezTo>
                    <a:pt x="0" y="20"/>
                    <a:pt x="0" y="7"/>
                    <a:pt x="0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Freeform 20"/>
            <p:cNvSpPr>
              <a:spLocks/>
            </p:cNvSpPr>
            <p:nvPr/>
          </p:nvSpPr>
          <p:spPr bwMode="auto">
            <a:xfrm>
              <a:off x="3935" y="2449"/>
              <a:ext cx="55" cy="110"/>
            </a:xfrm>
            <a:custGeom>
              <a:avLst/>
              <a:gdLst>
                <a:gd name="T0" fmla="*/ 23 w 23"/>
                <a:gd name="T1" fmla="*/ 0 h 46"/>
                <a:gd name="T2" fmla="*/ 23 w 23"/>
                <a:gd name="T3" fmla="*/ 24 h 46"/>
                <a:gd name="T4" fmla="*/ 18 w 23"/>
                <a:gd name="T5" fmla="*/ 31 h 46"/>
                <a:gd name="T6" fmla="*/ 18 w 23"/>
                <a:gd name="T7" fmla="*/ 46 h 46"/>
                <a:gd name="T8" fmla="*/ 5 w 23"/>
                <a:gd name="T9" fmla="*/ 46 h 46"/>
                <a:gd name="T10" fmla="*/ 5 w 23"/>
                <a:gd name="T11" fmla="*/ 31 h 46"/>
                <a:gd name="T12" fmla="*/ 0 w 23"/>
                <a:gd name="T13" fmla="*/ 24 h 46"/>
                <a:gd name="T14" fmla="*/ 0 w 23"/>
                <a:gd name="T15" fmla="*/ 0 h 46"/>
                <a:gd name="T16" fmla="*/ 23 w 23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6">
                  <a:moveTo>
                    <a:pt x="23" y="0"/>
                  </a:moveTo>
                  <a:cubicBezTo>
                    <a:pt x="23" y="7"/>
                    <a:pt x="23" y="20"/>
                    <a:pt x="23" y="24"/>
                  </a:cubicBezTo>
                  <a:cubicBezTo>
                    <a:pt x="22" y="26"/>
                    <a:pt x="20" y="29"/>
                    <a:pt x="18" y="31"/>
                  </a:cubicBezTo>
                  <a:cubicBezTo>
                    <a:pt x="18" y="37"/>
                    <a:pt x="18" y="40"/>
                    <a:pt x="18" y="46"/>
                  </a:cubicBezTo>
                  <a:cubicBezTo>
                    <a:pt x="14" y="46"/>
                    <a:pt x="9" y="46"/>
                    <a:pt x="5" y="46"/>
                  </a:cubicBezTo>
                  <a:cubicBezTo>
                    <a:pt x="5" y="40"/>
                    <a:pt x="5" y="37"/>
                    <a:pt x="5" y="31"/>
                  </a:cubicBezTo>
                  <a:cubicBezTo>
                    <a:pt x="3" y="29"/>
                    <a:pt x="1" y="26"/>
                    <a:pt x="0" y="24"/>
                  </a:cubicBezTo>
                  <a:cubicBezTo>
                    <a:pt x="0" y="20"/>
                    <a:pt x="0" y="7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Freeform 21"/>
            <p:cNvSpPr>
              <a:spLocks/>
            </p:cNvSpPr>
            <p:nvPr/>
          </p:nvSpPr>
          <p:spPr bwMode="auto">
            <a:xfrm>
              <a:off x="4025" y="2449"/>
              <a:ext cx="58" cy="110"/>
            </a:xfrm>
            <a:custGeom>
              <a:avLst/>
              <a:gdLst>
                <a:gd name="T0" fmla="*/ 58 w 58"/>
                <a:gd name="T1" fmla="*/ 0 h 110"/>
                <a:gd name="T2" fmla="*/ 58 w 58"/>
                <a:gd name="T3" fmla="*/ 57 h 110"/>
                <a:gd name="T4" fmla="*/ 46 w 58"/>
                <a:gd name="T5" fmla="*/ 74 h 110"/>
                <a:gd name="T6" fmla="*/ 46 w 58"/>
                <a:gd name="T7" fmla="*/ 110 h 110"/>
                <a:gd name="T8" fmla="*/ 15 w 58"/>
                <a:gd name="T9" fmla="*/ 110 h 110"/>
                <a:gd name="T10" fmla="*/ 15 w 58"/>
                <a:gd name="T11" fmla="*/ 74 h 110"/>
                <a:gd name="T12" fmla="*/ 0 w 58"/>
                <a:gd name="T13" fmla="*/ 57 h 110"/>
                <a:gd name="T14" fmla="*/ 0 w 58"/>
                <a:gd name="T15" fmla="*/ 0 h 110"/>
                <a:gd name="T16" fmla="*/ 58 w 58"/>
                <a:gd name="T17" fmla="*/ 0 h 110"/>
                <a:gd name="T18" fmla="*/ 58 w 58"/>
                <a:gd name="T1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110">
                  <a:moveTo>
                    <a:pt x="58" y="0"/>
                  </a:moveTo>
                  <a:lnTo>
                    <a:pt x="58" y="57"/>
                  </a:lnTo>
                  <a:lnTo>
                    <a:pt x="46" y="74"/>
                  </a:lnTo>
                  <a:lnTo>
                    <a:pt x="46" y="110"/>
                  </a:lnTo>
                  <a:lnTo>
                    <a:pt x="15" y="110"/>
                  </a:lnTo>
                  <a:lnTo>
                    <a:pt x="15" y="74"/>
                  </a:lnTo>
                  <a:lnTo>
                    <a:pt x="0" y="57"/>
                  </a:lnTo>
                  <a:lnTo>
                    <a:pt x="0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Freeform 22"/>
            <p:cNvSpPr>
              <a:spLocks/>
            </p:cNvSpPr>
            <p:nvPr/>
          </p:nvSpPr>
          <p:spPr bwMode="auto">
            <a:xfrm>
              <a:off x="4161" y="2315"/>
              <a:ext cx="110" cy="55"/>
            </a:xfrm>
            <a:custGeom>
              <a:avLst/>
              <a:gdLst>
                <a:gd name="T0" fmla="*/ 0 w 110"/>
                <a:gd name="T1" fmla="*/ 0 h 55"/>
                <a:gd name="T2" fmla="*/ 57 w 110"/>
                <a:gd name="T3" fmla="*/ 0 h 55"/>
                <a:gd name="T4" fmla="*/ 72 w 110"/>
                <a:gd name="T5" fmla="*/ 12 h 55"/>
                <a:gd name="T6" fmla="*/ 110 w 110"/>
                <a:gd name="T7" fmla="*/ 12 h 55"/>
                <a:gd name="T8" fmla="*/ 110 w 110"/>
                <a:gd name="T9" fmla="*/ 43 h 55"/>
                <a:gd name="T10" fmla="*/ 72 w 110"/>
                <a:gd name="T11" fmla="*/ 43 h 55"/>
                <a:gd name="T12" fmla="*/ 57 w 110"/>
                <a:gd name="T13" fmla="*/ 55 h 55"/>
                <a:gd name="T14" fmla="*/ 0 w 110"/>
                <a:gd name="T15" fmla="*/ 55 h 55"/>
                <a:gd name="T16" fmla="*/ 0 w 110"/>
                <a:gd name="T17" fmla="*/ 0 h 55"/>
                <a:gd name="T18" fmla="*/ 0 w 110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lnTo>
                    <a:pt x="57" y="0"/>
                  </a:lnTo>
                  <a:lnTo>
                    <a:pt x="72" y="12"/>
                  </a:lnTo>
                  <a:lnTo>
                    <a:pt x="110" y="12"/>
                  </a:lnTo>
                  <a:lnTo>
                    <a:pt x="110" y="43"/>
                  </a:lnTo>
                  <a:lnTo>
                    <a:pt x="72" y="43"/>
                  </a:lnTo>
                  <a:lnTo>
                    <a:pt x="5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Freeform 23"/>
            <p:cNvSpPr>
              <a:spLocks/>
            </p:cNvSpPr>
            <p:nvPr/>
          </p:nvSpPr>
          <p:spPr bwMode="auto">
            <a:xfrm>
              <a:off x="4161" y="2222"/>
              <a:ext cx="110" cy="57"/>
            </a:xfrm>
            <a:custGeom>
              <a:avLst/>
              <a:gdLst>
                <a:gd name="T0" fmla="*/ 0 w 46"/>
                <a:gd name="T1" fmla="*/ 0 h 24"/>
                <a:gd name="T2" fmla="*/ 24 w 46"/>
                <a:gd name="T3" fmla="*/ 0 h 24"/>
                <a:gd name="T4" fmla="*/ 30 w 46"/>
                <a:gd name="T5" fmla="*/ 5 h 24"/>
                <a:gd name="T6" fmla="*/ 46 w 46"/>
                <a:gd name="T7" fmla="*/ 5 h 24"/>
                <a:gd name="T8" fmla="*/ 46 w 46"/>
                <a:gd name="T9" fmla="*/ 18 h 24"/>
                <a:gd name="T10" fmla="*/ 30 w 46"/>
                <a:gd name="T11" fmla="*/ 18 h 24"/>
                <a:gd name="T12" fmla="*/ 24 w 46"/>
                <a:gd name="T13" fmla="*/ 23 h 24"/>
                <a:gd name="T14" fmla="*/ 0 w 46"/>
                <a:gd name="T15" fmla="*/ 24 h 24"/>
                <a:gd name="T16" fmla="*/ 0 w 46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4">
                  <a:moveTo>
                    <a:pt x="0" y="0"/>
                  </a:moveTo>
                  <a:cubicBezTo>
                    <a:pt x="7" y="0"/>
                    <a:pt x="20" y="0"/>
                    <a:pt x="24" y="0"/>
                  </a:cubicBezTo>
                  <a:cubicBezTo>
                    <a:pt x="26" y="2"/>
                    <a:pt x="28" y="3"/>
                    <a:pt x="30" y="5"/>
                  </a:cubicBezTo>
                  <a:cubicBezTo>
                    <a:pt x="37" y="5"/>
                    <a:pt x="40" y="5"/>
                    <a:pt x="46" y="5"/>
                  </a:cubicBezTo>
                  <a:cubicBezTo>
                    <a:pt x="46" y="9"/>
                    <a:pt x="46" y="14"/>
                    <a:pt x="46" y="18"/>
                  </a:cubicBezTo>
                  <a:cubicBezTo>
                    <a:pt x="40" y="18"/>
                    <a:pt x="37" y="18"/>
                    <a:pt x="30" y="18"/>
                  </a:cubicBezTo>
                  <a:cubicBezTo>
                    <a:pt x="28" y="20"/>
                    <a:pt x="26" y="22"/>
                    <a:pt x="24" y="23"/>
                  </a:cubicBezTo>
                  <a:cubicBezTo>
                    <a:pt x="20" y="23"/>
                    <a:pt x="7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Freeform 24"/>
            <p:cNvSpPr>
              <a:spLocks/>
            </p:cNvSpPr>
            <p:nvPr/>
          </p:nvSpPr>
          <p:spPr bwMode="auto">
            <a:xfrm>
              <a:off x="4161" y="2129"/>
              <a:ext cx="110" cy="57"/>
            </a:xfrm>
            <a:custGeom>
              <a:avLst/>
              <a:gdLst>
                <a:gd name="T0" fmla="*/ 0 w 46"/>
                <a:gd name="T1" fmla="*/ 0 h 24"/>
                <a:gd name="T2" fmla="*/ 24 w 46"/>
                <a:gd name="T3" fmla="*/ 0 h 24"/>
                <a:gd name="T4" fmla="*/ 30 w 46"/>
                <a:gd name="T5" fmla="*/ 5 h 24"/>
                <a:gd name="T6" fmla="*/ 46 w 46"/>
                <a:gd name="T7" fmla="*/ 5 h 24"/>
                <a:gd name="T8" fmla="*/ 46 w 46"/>
                <a:gd name="T9" fmla="*/ 19 h 24"/>
                <a:gd name="T10" fmla="*/ 30 w 46"/>
                <a:gd name="T11" fmla="*/ 19 h 24"/>
                <a:gd name="T12" fmla="*/ 24 w 46"/>
                <a:gd name="T13" fmla="*/ 24 h 24"/>
                <a:gd name="T14" fmla="*/ 0 w 46"/>
                <a:gd name="T15" fmla="*/ 24 h 24"/>
                <a:gd name="T16" fmla="*/ 0 w 46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4">
                  <a:moveTo>
                    <a:pt x="0" y="0"/>
                  </a:moveTo>
                  <a:cubicBezTo>
                    <a:pt x="7" y="0"/>
                    <a:pt x="20" y="0"/>
                    <a:pt x="24" y="0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7" y="5"/>
                    <a:pt x="40" y="5"/>
                    <a:pt x="46" y="5"/>
                  </a:cubicBezTo>
                  <a:cubicBezTo>
                    <a:pt x="46" y="10"/>
                    <a:pt x="46" y="14"/>
                    <a:pt x="46" y="19"/>
                  </a:cubicBezTo>
                  <a:cubicBezTo>
                    <a:pt x="40" y="19"/>
                    <a:pt x="37" y="19"/>
                    <a:pt x="30" y="19"/>
                  </a:cubicBezTo>
                  <a:cubicBezTo>
                    <a:pt x="28" y="20"/>
                    <a:pt x="26" y="22"/>
                    <a:pt x="24" y="24"/>
                  </a:cubicBezTo>
                  <a:cubicBezTo>
                    <a:pt x="20" y="24"/>
                    <a:pt x="7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Freeform 25"/>
            <p:cNvSpPr>
              <a:spLocks/>
            </p:cNvSpPr>
            <p:nvPr/>
          </p:nvSpPr>
          <p:spPr bwMode="auto">
            <a:xfrm>
              <a:off x="4161" y="2036"/>
              <a:ext cx="110" cy="57"/>
            </a:xfrm>
            <a:custGeom>
              <a:avLst/>
              <a:gdLst>
                <a:gd name="T0" fmla="*/ 0 w 110"/>
                <a:gd name="T1" fmla="*/ 0 h 57"/>
                <a:gd name="T2" fmla="*/ 57 w 110"/>
                <a:gd name="T3" fmla="*/ 0 h 57"/>
                <a:gd name="T4" fmla="*/ 72 w 110"/>
                <a:gd name="T5" fmla="*/ 14 h 57"/>
                <a:gd name="T6" fmla="*/ 110 w 110"/>
                <a:gd name="T7" fmla="*/ 14 h 57"/>
                <a:gd name="T8" fmla="*/ 110 w 110"/>
                <a:gd name="T9" fmla="*/ 45 h 57"/>
                <a:gd name="T10" fmla="*/ 72 w 110"/>
                <a:gd name="T11" fmla="*/ 45 h 57"/>
                <a:gd name="T12" fmla="*/ 57 w 110"/>
                <a:gd name="T13" fmla="*/ 57 h 57"/>
                <a:gd name="T14" fmla="*/ 0 w 110"/>
                <a:gd name="T15" fmla="*/ 57 h 57"/>
                <a:gd name="T16" fmla="*/ 0 w 110"/>
                <a:gd name="T17" fmla="*/ 0 h 57"/>
                <a:gd name="T18" fmla="*/ 0 w 110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57">
                  <a:moveTo>
                    <a:pt x="0" y="0"/>
                  </a:moveTo>
                  <a:lnTo>
                    <a:pt x="57" y="0"/>
                  </a:lnTo>
                  <a:lnTo>
                    <a:pt x="72" y="14"/>
                  </a:lnTo>
                  <a:lnTo>
                    <a:pt x="110" y="14"/>
                  </a:lnTo>
                  <a:lnTo>
                    <a:pt x="110" y="45"/>
                  </a:lnTo>
                  <a:lnTo>
                    <a:pt x="72" y="45"/>
                  </a:lnTo>
                  <a:lnTo>
                    <a:pt x="57" y="57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Freeform 26"/>
            <p:cNvSpPr>
              <a:spLocks/>
            </p:cNvSpPr>
            <p:nvPr/>
          </p:nvSpPr>
          <p:spPr bwMode="auto">
            <a:xfrm>
              <a:off x="4025" y="1847"/>
              <a:ext cx="58" cy="113"/>
            </a:xfrm>
            <a:custGeom>
              <a:avLst/>
              <a:gdLst>
                <a:gd name="T0" fmla="*/ 0 w 58"/>
                <a:gd name="T1" fmla="*/ 113 h 113"/>
                <a:gd name="T2" fmla="*/ 0 w 58"/>
                <a:gd name="T3" fmla="*/ 53 h 113"/>
                <a:gd name="T4" fmla="*/ 15 w 58"/>
                <a:gd name="T5" fmla="*/ 39 h 113"/>
                <a:gd name="T6" fmla="*/ 15 w 58"/>
                <a:gd name="T7" fmla="*/ 0 h 113"/>
                <a:gd name="T8" fmla="*/ 46 w 58"/>
                <a:gd name="T9" fmla="*/ 0 h 113"/>
                <a:gd name="T10" fmla="*/ 46 w 58"/>
                <a:gd name="T11" fmla="*/ 39 h 113"/>
                <a:gd name="T12" fmla="*/ 58 w 58"/>
                <a:gd name="T13" fmla="*/ 53 h 113"/>
                <a:gd name="T14" fmla="*/ 58 w 58"/>
                <a:gd name="T15" fmla="*/ 113 h 113"/>
                <a:gd name="T16" fmla="*/ 0 w 58"/>
                <a:gd name="T17" fmla="*/ 113 h 113"/>
                <a:gd name="T18" fmla="*/ 0 w 58"/>
                <a:gd name="T1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113">
                  <a:moveTo>
                    <a:pt x="0" y="113"/>
                  </a:moveTo>
                  <a:lnTo>
                    <a:pt x="0" y="53"/>
                  </a:lnTo>
                  <a:lnTo>
                    <a:pt x="15" y="39"/>
                  </a:lnTo>
                  <a:lnTo>
                    <a:pt x="15" y="0"/>
                  </a:lnTo>
                  <a:lnTo>
                    <a:pt x="46" y="0"/>
                  </a:lnTo>
                  <a:lnTo>
                    <a:pt x="46" y="39"/>
                  </a:lnTo>
                  <a:lnTo>
                    <a:pt x="58" y="53"/>
                  </a:lnTo>
                  <a:lnTo>
                    <a:pt x="58" y="113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Freeform 27"/>
            <p:cNvSpPr>
              <a:spLocks/>
            </p:cNvSpPr>
            <p:nvPr/>
          </p:nvSpPr>
          <p:spPr bwMode="auto">
            <a:xfrm>
              <a:off x="3935" y="1847"/>
              <a:ext cx="55" cy="113"/>
            </a:xfrm>
            <a:custGeom>
              <a:avLst/>
              <a:gdLst>
                <a:gd name="T0" fmla="*/ 0 w 23"/>
                <a:gd name="T1" fmla="*/ 47 h 47"/>
                <a:gd name="T2" fmla="*/ 0 w 23"/>
                <a:gd name="T3" fmla="*/ 22 h 47"/>
                <a:gd name="T4" fmla="*/ 5 w 23"/>
                <a:gd name="T5" fmla="*/ 16 h 47"/>
                <a:gd name="T6" fmla="*/ 5 w 23"/>
                <a:gd name="T7" fmla="*/ 0 h 47"/>
                <a:gd name="T8" fmla="*/ 18 w 23"/>
                <a:gd name="T9" fmla="*/ 0 h 47"/>
                <a:gd name="T10" fmla="*/ 18 w 23"/>
                <a:gd name="T11" fmla="*/ 16 h 47"/>
                <a:gd name="T12" fmla="*/ 23 w 23"/>
                <a:gd name="T13" fmla="*/ 22 h 47"/>
                <a:gd name="T14" fmla="*/ 23 w 23"/>
                <a:gd name="T15" fmla="*/ 47 h 47"/>
                <a:gd name="T16" fmla="*/ 0 w 23"/>
                <a:gd name="T1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7">
                  <a:moveTo>
                    <a:pt x="0" y="47"/>
                  </a:moveTo>
                  <a:cubicBezTo>
                    <a:pt x="0" y="39"/>
                    <a:pt x="0" y="26"/>
                    <a:pt x="0" y="22"/>
                  </a:cubicBezTo>
                  <a:cubicBezTo>
                    <a:pt x="1" y="20"/>
                    <a:pt x="3" y="18"/>
                    <a:pt x="5" y="16"/>
                  </a:cubicBezTo>
                  <a:cubicBezTo>
                    <a:pt x="5" y="10"/>
                    <a:pt x="5" y="7"/>
                    <a:pt x="5" y="0"/>
                  </a:cubicBezTo>
                  <a:cubicBezTo>
                    <a:pt x="9" y="0"/>
                    <a:pt x="14" y="0"/>
                    <a:pt x="18" y="0"/>
                  </a:cubicBezTo>
                  <a:cubicBezTo>
                    <a:pt x="18" y="7"/>
                    <a:pt x="18" y="10"/>
                    <a:pt x="18" y="16"/>
                  </a:cubicBezTo>
                  <a:cubicBezTo>
                    <a:pt x="20" y="18"/>
                    <a:pt x="22" y="20"/>
                    <a:pt x="23" y="22"/>
                  </a:cubicBezTo>
                  <a:cubicBezTo>
                    <a:pt x="23" y="26"/>
                    <a:pt x="23" y="39"/>
                    <a:pt x="23" y="47"/>
                  </a:cubicBezTo>
                  <a:cubicBezTo>
                    <a:pt x="0" y="47"/>
                    <a:pt x="0" y="47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Freeform 28"/>
            <p:cNvSpPr>
              <a:spLocks/>
            </p:cNvSpPr>
            <p:nvPr/>
          </p:nvSpPr>
          <p:spPr bwMode="auto">
            <a:xfrm>
              <a:off x="3842" y="1847"/>
              <a:ext cx="57" cy="113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22 h 47"/>
                <a:gd name="T4" fmla="*/ 5 w 24"/>
                <a:gd name="T5" fmla="*/ 16 h 47"/>
                <a:gd name="T6" fmla="*/ 5 w 24"/>
                <a:gd name="T7" fmla="*/ 0 h 47"/>
                <a:gd name="T8" fmla="*/ 18 w 24"/>
                <a:gd name="T9" fmla="*/ 0 h 47"/>
                <a:gd name="T10" fmla="*/ 18 w 24"/>
                <a:gd name="T11" fmla="*/ 16 h 47"/>
                <a:gd name="T12" fmla="*/ 24 w 24"/>
                <a:gd name="T13" fmla="*/ 22 h 47"/>
                <a:gd name="T14" fmla="*/ 24 w 24"/>
                <a:gd name="T15" fmla="*/ 47 h 47"/>
                <a:gd name="T16" fmla="*/ 0 w 24"/>
                <a:gd name="T1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7">
                  <a:moveTo>
                    <a:pt x="0" y="47"/>
                  </a:moveTo>
                  <a:cubicBezTo>
                    <a:pt x="0" y="39"/>
                    <a:pt x="0" y="26"/>
                    <a:pt x="0" y="22"/>
                  </a:cubicBezTo>
                  <a:cubicBezTo>
                    <a:pt x="2" y="20"/>
                    <a:pt x="3" y="18"/>
                    <a:pt x="5" y="16"/>
                  </a:cubicBezTo>
                  <a:cubicBezTo>
                    <a:pt x="5" y="10"/>
                    <a:pt x="5" y="7"/>
                    <a:pt x="5" y="0"/>
                  </a:cubicBezTo>
                  <a:cubicBezTo>
                    <a:pt x="10" y="0"/>
                    <a:pt x="14" y="0"/>
                    <a:pt x="18" y="0"/>
                  </a:cubicBezTo>
                  <a:cubicBezTo>
                    <a:pt x="18" y="7"/>
                    <a:pt x="18" y="10"/>
                    <a:pt x="18" y="16"/>
                  </a:cubicBezTo>
                  <a:cubicBezTo>
                    <a:pt x="20" y="18"/>
                    <a:pt x="22" y="20"/>
                    <a:pt x="24" y="22"/>
                  </a:cubicBezTo>
                  <a:cubicBezTo>
                    <a:pt x="24" y="26"/>
                    <a:pt x="24" y="39"/>
                    <a:pt x="24" y="47"/>
                  </a:cubicBezTo>
                  <a:cubicBezTo>
                    <a:pt x="0" y="47"/>
                    <a:pt x="0" y="47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Freeform 29"/>
            <p:cNvSpPr>
              <a:spLocks/>
            </p:cNvSpPr>
            <p:nvPr/>
          </p:nvSpPr>
          <p:spPr bwMode="auto">
            <a:xfrm>
              <a:off x="3749" y="1847"/>
              <a:ext cx="57" cy="113"/>
            </a:xfrm>
            <a:custGeom>
              <a:avLst/>
              <a:gdLst>
                <a:gd name="T0" fmla="*/ 0 w 57"/>
                <a:gd name="T1" fmla="*/ 113 h 113"/>
                <a:gd name="T2" fmla="*/ 0 w 57"/>
                <a:gd name="T3" fmla="*/ 53 h 113"/>
                <a:gd name="T4" fmla="*/ 12 w 57"/>
                <a:gd name="T5" fmla="*/ 39 h 113"/>
                <a:gd name="T6" fmla="*/ 12 w 57"/>
                <a:gd name="T7" fmla="*/ 0 h 113"/>
                <a:gd name="T8" fmla="*/ 43 w 57"/>
                <a:gd name="T9" fmla="*/ 0 h 113"/>
                <a:gd name="T10" fmla="*/ 43 w 57"/>
                <a:gd name="T11" fmla="*/ 39 h 113"/>
                <a:gd name="T12" fmla="*/ 57 w 57"/>
                <a:gd name="T13" fmla="*/ 53 h 113"/>
                <a:gd name="T14" fmla="*/ 57 w 57"/>
                <a:gd name="T15" fmla="*/ 113 h 113"/>
                <a:gd name="T16" fmla="*/ 0 w 57"/>
                <a:gd name="T17" fmla="*/ 113 h 113"/>
                <a:gd name="T18" fmla="*/ 0 w 57"/>
                <a:gd name="T1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13">
                  <a:moveTo>
                    <a:pt x="0" y="113"/>
                  </a:moveTo>
                  <a:lnTo>
                    <a:pt x="0" y="53"/>
                  </a:lnTo>
                  <a:lnTo>
                    <a:pt x="12" y="39"/>
                  </a:lnTo>
                  <a:lnTo>
                    <a:pt x="12" y="0"/>
                  </a:lnTo>
                  <a:lnTo>
                    <a:pt x="43" y="0"/>
                  </a:lnTo>
                  <a:lnTo>
                    <a:pt x="43" y="39"/>
                  </a:lnTo>
                  <a:lnTo>
                    <a:pt x="57" y="53"/>
                  </a:lnTo>
                  <a:lnTo>
                    <a:pt x="57" y="113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Freeform 30"/>
            <p:cNvSpPr>
              <a:spLocks/>
            </p:cNvSpPr>
            <p:nvPr/>
          </p:nvSpPr>
          <p:spPr bwMode="auto">
            <a:xfrm>
              <a:off x="3561" y="2036"/>
              <a:ext cx="109" cy="57"/>
            </a:xfrm>
            <a:custGeom>
              <a:avLst/>
              <a:gdLst>
                <a:gd name="T0" fmla="*/ 109 w 109"/>
                <a:gd name="T1" fmla="*/ 57 h 57"/>
                <a:gd name="T2" fmla="*/ 52 w 109"/>
                <a:gd name="T3" fmla="*/ 57 h 57"/>
                <a:gd name="T4" fmla="*/ 38 w 109"/>
                <a:gd name="T5" fmla="*/ 45 h 57"/>
                <a:gd name="T6" fmla="*/ 0 w 109"/>
                <a:gd name="T7" fmla="*/ 45 h 57"/>
                <a:gd name="T8" fmla="*/ 0 w 109"/>
                <a:gd name="T9" fmla="*/ 14 h 57"/>
                <a:gd name="T10" fmla="*/ 38 w 109"/>
                <a:gd name="T11" fmla="*/ 14 h 57"/>
                <a:gd name="T12" fmla="*/ 52 w 109"/>
                <a:gd name="T13" fmla="*/ 0 h 57"/>
                <a:gd name="T14" fmla="*/ 109 w 109"/>
                <a:gd name="T15" fmla="*/ 0 h 57"/>
                <a:gd name="T16" fmla="*/ 109 w 109"/>
                <a:gd name="T17" fmla="*/ 57 h 57"/>
                <a:gd name="T18" fmla="*/ 109 w 109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57">
                  <a:moveTo>
                    <a:pt x="109" y="57"/>
                  </a:moveTo>
                  <a:lnTo>
                    <a:pt x="52" y="57"/>
                  </a:lnTo>
                  <a:lnTo>
                    <a:pt x="38" y="45"/>
                  </a:lnTo>
                  <a:lnTo>
                    <a:pt x="0" y="45"/>
                  </a:lnTo>
                  <a:lnTo>
                    <a:pt x="0" y="14"/>
                  </a:lnTo>
                  <a:lnTo>
                    <a:pt x="38" y="14"/>
                  </a:lnTo>
                  <a:lnTo>
                    <a:pt x="52" y="0"/>
                  </a:lnTo>
                  <a:lnTo>
                    <a:pt x="109" y="0"/>
                  </a:lnTo>
                  <a:lnTo>
                    <a:pt x="109" y="57"/>
                  </a:lnTo>
                  <a:lnTo>
                    <a:pt x="109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Freeform 31"/>
            <p:cNvSpPr>
              <a:spLocks/>
            </p:cNvSpPr>
            <p:nvPr/>
          </p:nvSpPr>
          <p:spPr bwMode="auto">
            <a:xfrm>
              <a:off x="3561" y="2129"/>
              <a:ext cx="109" cy="57"/>
            </a:xfrm>
            <a:custGeom>
              <a:avLst/>
              <a:gdLst>
                <a:gd name="T0" fmla="*/ 46 w 46"/>
                <a:gd name="T1" fmla="*/ 24 h 24"/>
                <a:gd name="T2" fmla="*/ 22 w 46"/>
                <a:gd name="T3" fmla="*/ 24 h 24"/>
                <a:gd name="T4" fmla="*/ 16 w 46"/>
                <a:gd name="T5" fmla="*/ 19 h 24"/>
                <a:gd name="T6" fmla="*/ 0 w 46"/>
                <a:gd name="T7" fmla="*/ 19 h 24"/>
                <a:gd name="T8" fmla="*/ 0 w 46"/>
                <a:gd name="T9" fmla="*/ 5 h 24"/>
                <a:gd name="T10" fmla="*/ 16 w 46"/>
                <a:gd name="T11" fmla="*/ 5 h 24"/>
                <a:gd name="T12" fmla="*/ 22 w 46"/>
                <a:gd name="T13" fmla="*/ 0 h 24"/>
                <a:gd name="T14" fmla="*/ 46 w 46"/>
                <a:gd name="T15" fmla="*/ 0 h 24"/>
                <a:gd name="T16" fmla="*/ 46 w 46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4">
                  <a:moveTo>
                    <a:pt x="46" y="24"/>
                  </a:moveTo>
                  <a:cubicBezTo>
                    <a:pt x="40" y="24"/>
                    <a:pt x="26" y="24"/>
                    <a:pt x="22" y="24"/>
                  </a:cubicBezTo>
                  <a:cubicBezTo>
                    <a:pt x="20" y="22"/>
                    <a:pt x="18" y="20"/>
                    <a:pt x="16" y="19"/>
                  </a:cubicBezTo>
                  <a:cubicBezTo>
                    <a:pt x="10" y="19"/>
                    <a:pt x="6" y="19"/>
                    <a:pt x="0" y="19"/>
                  </a:cubicBezTo>
                  <a:cubicBezTo>
                    <a:pt x="0" y="14"/>
                    <a:pt x="0" y="10"/>
                    <a:pt x="0" y="5"/>
                  </a:cubicBezTo>
                  <a:cubicBezTo>
                    <a:pt x="6" y="5"/>
                    <a:pt x="10" y="5"/>
                    <a:pt x="16" y="5"/>
                  </a:cubicBezTo>
                  <a:cubicBezTo>
                    <a:pt x="18" y="4"/>
                    <a:pt x="20" y="2"/>
                    <a:pt x="22" y="0"/>
                  </a:cubicBezTo>
                  <a:cubicBezTo>
                    <a:pt x="26" y="0"/>
                    <a:pt x="40" y="0"/>
                    <a:pt x="46" y="0"/>
                  </a:cubicBezTo>
                  <a:cubicBezTo>
                    <a:pt x="46" y="24"/>
                    <a:pt x="46" y="24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Freeform 32"/>
            <p:cNvSpPr>
              <a:spLocks/>
            </p:cNvSpPr>
            <p:nvPr/>
          </p:nvSpPr>
          <p:spPr bwMode="auto">
            <a:xfrm>
              <a:off x="3561" y="2222"/>
              <a:ext cx="109" cy="57"/>
            </a:xfrm>
            <a:custGeom>
              <a:avLst/>
              <a:gdLst>
                <a:gd name="T0" fmla="*/ 46 w 46"/>
                <a:gd name="T1" fmla="*/ 24 h 24"/>
                <a:gd name="T2" fmla="*/ 22 w 46"/>
                <a:gd name="T3" fmla="*/ 23 h 24"/>
                <a:gd name="T4" fmla="*/ 16 w 46"/>
                <a:gd name="T5" fmla="*/ 18 h 24"/>
                <a:gd name="T6" fmla="*/ 0 w 46"/>
                <a:gd name="T7" fmla="*/ 18 h 24"/>
                <a:gd name="T8" fmla="*/ 0 w 46"/>
                <a:gd name="T9" fmla="*/ 5 h 24"/>
                <a:gd name="T10" fmla="*/ 16 w 46"/>
                <a:gd name="T11" fmla="*/ 5 h 24"/>
                <a:gd name="T12" fmla="*/ 22 w 46"/>
                <a:gd name="T13" fmla="*/ 0 h 24"/>
                <a:gd name="T14" fmla="*/ 46 w 46"/>
                <a:gd name="T15" fmla="*/ 0 h 24"/>
                <a:gd name="T16" fmla="*/ 46 w 46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4">
                  <a:moveTo>
                    <a:pt x="46" y="24"/>
                  </a:moveTo>
                  <a:cubicBezTo>
                    <a:pt x="40" y="24"/>
                    <a:pt x="26" y="23"/>
                    <a:pt x="22" y="23"/>
                  </a:cubicBezTo>
                  <a:cubicBezTo>
                    <a:pt x="20" y="22"/>
                    <a:pt x="18" y="20"/>
                    <a:pt x="16" y="18"/>
                  </a:cubicBezTo>
                  <a:cubicBezTo>
                    <a:pt x="10" y="18"/>
                    <a:pt x="6" y="18"/>
                    <a:pt x="0" y="18"/>
                  </a:cubicBezTo>
                  <a:cubicBezTo>
                    <a:pt x="0" y="14"/>
                    <a:pt x="0" y="9"/>
                    <a:pt x="0" y="5"/>
                  </a:cubicBezTo>
                  <a:cubicBezTo>
                    <a:pt x="6" y="5"/>
                    <a:pt x="10" y="5"/>
                    <a:pt x="16" y="5"/>
                  </a:cubicBezTo>
                  <a:cubicBezTo>
                    <a:pt x="18" y="3"/>
                    <a:pt x="20" y="2"/>
                    <a:pt x="22" y="0"/>
                  </a:cubicBezTo>
                  <a:cubicBezTo>
                    <a:pt x="26" y="0"/>
                    <a:pt x="40" y="0"/>
                    <a:pt x="46" y="0"/>
                  </a:cubicBezTo>
                  <a:cubicBezTo>
                    <a:pt x="46" y="24"/>
                    <a:pt x="46" y="24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Freeform 33"/>
            <p:cNvSpPr>
              <a:spLocks/>
            </p:cNvSpPr>
            <p:nvPr/>
          </p:nvSpPr>
          <p:spPr bwMode="auto">
            <a:xfrm>
              <a:off x="3561" y="2315"/>
              <a:ext cx="109" cy="55"/>
            </a:xfrm>
            <a:custGeom>
              <a:avLst/>
              <a:gdLst>
                <a:gd name="T0" fmla="*/ 109 w 109"/>
                <a:gd name="T1" fmla="*/ 55 h 55"/>
                <a:gd name="T2" fmla="*/ 52 w 109"/>
                <a:gd name="T3" fmla="*/ 55 h 55"/>
                <a:gd name="T4" fmla="*/ 38 w 109"/>
                <a:gd name="T5" fmla="*/ 43 h 55"/>
                <a:gd name="T6" fmla="*/ 0 w 109"/>
                <a:gd name="T7" fmla="*/ 43 h 55"/>
                <a:gd name="T8" fmla="*/ 0 w 109"/>
                <a:gd name="T9" fmla="*/ 12 h 55"/>
                <a:gd name="T10" fmla="*/ 38 w 109"/>
                <a:gd name="T11" fmla="*/ 12 h 55"/>
                <a:gd name="T12" fmla="*/ 52 w 109"/>
                <a:gd name="T13" fmla="*/ 0 h 55"/>
                <a:gd name="T14" fmla="*/ 109 w 109"/>
                <a:gd name="T15" fmla="*/ 0 h 55"/>
                <a:gd name="T16" fmla="*/ 109 w 109"/>
                <a:gd name="T17" fmla="*/ 55 h 55"/>
                <a:gd name="T18" fmla="*/ 109 w 109"/>
                <a:gd name="T1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55">
                  <a:moveTo>
                    <a:pt x="109" y="55"/>
                  </a:moveTo>
                  <a:lnTo>
                    <a:pt x="52" y="55"/>
                  </a:lnTo>
                  <a:lnTo>
                    <a:pt x="38" y="43"/>
                  </a:lnTo>
                  <a:lnTo>
                    <a:pt x="0" y="43"/>
                  </a:lnTo>
                  <a:lnTo>
                    <a:pt x="0" y="12"/>
                  </a:lnTo>
                  <a:lnTo>
                    <a:pt x="38" y="12"/>
                  </a:lnTo>
                  <a:lnTo>
                    <a:pt x="52" y="0"/>
                  </a:lnTo>
                  <a:lnTo>
                    <a:pt x="109" y="0"/>
                  </a:lnTo>
                  <a:lnTo>
                    <a:pt x="109" y="55"/>
                  </a:lnTo>
                  <a:lnTo>
                    <a:pt x="109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50" name="Group 16"/>
          <p:cNvGrpSpPr>
            <a:grpSpLocks noChangeAspect="1"/>
          </p:cNvGrpSpPr>
          <p:nvPr/>
        </p:nvGrpSpPr>
        <p:grpSpPr bwMode="auto">
          <a:xfrm>
            <a:off x="1140271" y="4780285"/>
            <a:ext cx="511188" cy="512628"/>
            <a:chOff x="3561" y="1847"/>
            <a:chExt cx="710" cy="712"/>
          </a:xfrm>
          <a:solidFill>
            <a:srgbClr val="00BCF2"/>
          </a:solidFill>
        </p:grpSpPr>
        <p:sp>
          <p:nvSpPr>
            <p:cNvPr id="351" name="Freeform 17"/>
            <p:cNvSpPr>
              <a:spLocks noEditPoints="1"/>
            </p:cNvSpPr>
            <p:nvPr/>
          </p:nvSpPr>
          <p:spPr bwMode="auto">
            <a:xfrm>
              <a:off x="3694" y="1981"/>
              <a:ext cx="446" cy="446"/>
            </a:xfrm>
            <a:custGeom>
              <a:avLst/>
              <a:gdLst>
                <a:gd name="T0" fmla="*/ 69 w 187"/>
                <a:gd name="T1" fmla="*/ 67 h 187"/>
                <a:gd name="T2" fmla="*/ 117 w 187"/>
                <a:gd name="T3" fmla="*/ 67 h 187"/>
                <a:gd name="T4" fmla="*/ 119 w 187"/>
                <a:gd name="T5" fmla="*/ 70 h 187"/>
                <a:gd name="T6" fmla="*/ 119 w 187"/>
                <a:gd name="T7" fmla="*/ 117 h 187"/>
                <a:gd name="T8" fmla="*/ 117 w 187"/>
                <a:gd name="T9" fmla="*/ 119 h 187"/>
                <a:gd name="T10" fmla="*/ 69 w 187"/>
                <a:gd name="T11" fmla="*/ 119 h 187"/>
                <a:gd name="T12" fmla="*/ 67 w 187"/>
                <a:gd name="T13" fmla="*/ 117 h 187"/>
                <a:gd name="T14" fmla="*/ 67 w 187"/>
                <a:gd name="T15" fmla="*/ 70 h 187"/>
                <a:gd name="T16" fmla="*/ 69 w 187"/>
                <a:gd name="T17" fmla="*/ 67 h 187"/>
                <a:gd name="T18" fmla="*/ 69 w 187"/>
                <a:gd name="T19" fmla="*/ 67 h 187"/>
                <a:gd name="T20" fmla="*/ 40 w 187"/>
                <a:gd name="T21" fmla="*/ 36 h 187"/>
                <a:gd name="T22" fmla="*/ 146 w 187"/>
                <a:gd name="T23" fmla="*/ 36 h 187"/>
                <a:gd name="T24" fmla="*/ 151 w 187"/>
                <a:gd name="T25" fmla="*/ 40 h 187"/>
                <a:gd name="T26" fmla="*/ 151 w 187"/>
                <a:gd name="T27" fmla="*/ 146 h 187"/>
                <a:gd name="T28" fmla="*/ 146 w 187"/>
                <a:gd name="T29" fmla="*/ 151 h 187"/>
                <a:gd name="T30" fmla="*/ 40 w 187"/>
                <a:gd name="T31" fmla="*/ 151 h 187"/>
                <a:gd name="T32" fmla="*/ 35 w 187"/>
                <a:gd name="T33" fmla="*/ 146 h 187"/>
                <a:gd name="T34" fmla="*/ 35 w 187"/>
                <a:gd name="T35" fmla="*/ 40 h 187"/>
                <a:gd name="T36" fmla="*/ 40 w 187"/>
                <a:gd name="T37" fmla="*/ 36 h 187"/>
                <a:gd name="T38" fmla="*/ 40 w 187"/>
                <a:gd name="T39" fmla="*/ 36 h 187"/>
                <a:gd name="T40" fmla="*/ 16 w 187"/>
                <a:gd name="T41" fmla="*/ 187 h 187"/>
                <a:gd name="T42" fmla="*/ 0 w 187"/>
                <a:gd name="T43" fmla="*/ 171 h 187"/>
                <a:gd name="T44" fmla="*/ 0 w 187"/>
                <a:gd name="T45" fmla="*/ 16 h 187"/>
                <a:gd name="T46" fmla="*/ 16 w 187"/>
                <a:gd name="T47" fmla="*/ 0 h 187"/>
                <a:gd name="T48" fmla="*/ 170 w 187"/>
                <a:gd name="T49" fmla="*/ 0 h 187"/>
                <a:gd name="T50" fmla="*/ 187 w 187"/>
                <a:gd name="T51" fmla="*/ 16 h 187"/>
                <a:gd name="T52" fmla="*/ 187 w 187"/>
                <a:gd name="T53" fmla="*/ 171 h 187"/>
                <a:gd name="T54" fmla="*/ 170 w 187"/>
                <a:gd name="T55" fmla="*/ 187 h 187"/>
                <a:gd name="T56" fmla="*/ 16 w 187"/>
                <a:gd name="T57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7" h="187">
                  <a:moveTo>
                    <a:pt x="69" y="67"/>
                  </a:moveTo>
                  <a:cubicBezTo>
                    <a:pt x="117" y="67"/>
                    <a:pt x="117" y="67"/>
                    <a:pt x="117" y="67"/>
                  </a:cubicBezTo>
                  <a:cubicBezTo>
                    <a:pt x="118" y="67"/>
                    <a:pt x="119" y="68"/>
                    <a:pt x="119" y="70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19" y="118"/>
                    <a:pt x="118" y="119"/>
                    <a:pt x="117" y="119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8" y="119"/>
                    <a:pt x="67" y="118"/>
                    <a:pt x="67" y="117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7" y="68"/>
                    <a:pt x="68" y="67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  <a:close/>
                  <a:moveTo>
                    <a:pt x="40" y="36"/>
                  </a:moveTo>
                  <a:cubicBezTo>
                    <a:pt x="146" y="36"/>
                    <a:pt x="146" y="36"/>
                    <a:pt x="146" y="36"/>
                  </a:cubicBezTo>
                  <a:cubicBezTo>
                    <a:pt x="149" y="36"/>
                    <a:pt x="151" y="38"/>
                    <a:pt x="151" y="40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1" y="149"/>
                    <a:pt x="149" y="151"/>
                    <a:pt x="146" y="151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38" y="151"/>
                    <a:pt x="35" y="149"/>
                    <a:pt x="35" y="146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38"/>
                    <a:pt x="38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lose/>
                  <a:moveTo>
                    <a:pt x="16" y="187"/>
                  </a:moveTo>
                  <a:cubicBezTo>
                    <a:pt x="7" y="187"/>
                    <a:pt x="0" y="180"/>
                    <a:pt x="0" y="17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9" y="0"/>
                    <a:pt x="187" y="7"/>
                    <a:pt x="187" y="16"/>
                  </a:cubicBezTo>
                  <a:cubicBezTo>
                    <a:pt x="187" y="171"/>
                    <a:pt x="187" y="171"/>
                    <a:pt x="187" y="171"/>
                  </a:cubicBezTo>
                  <a:cubicBezTo>
                    <a:pt x="187" y="180"/>
                    <a:pt x="179" y="187"/>
                    <a:pt x="170" y="187"/>
                  </a:cubicBezTo>
                  <a:cubicBezTo>
                    <a:pt x="16" y="187"/>
                    <a:pt x="16" y="187"/>
                    <a:pt x="16" y="1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Freeform 18"/>
            <p:cNvSpPr>
              <a:spLocks/>
            </p:cNvSpPr>
            <p:nvPr/>
          </p:nvSpPr>
          <p:spPr bwMode="auto">
            <a:xfrm>
              <a:off x="3749" y="2449"/>
              <a:ext cx="57" cy="110"/>
            </a:xfrm>
            <a:custGeom>
              <a:avLst/>
              <a:gdLst>
                <a:gd name="T0" fmla="*/ 57 w 57"/>
                <a:gd name="T1" fmla="*/ 0 h 110"/>
                <a:gd name="T2" fmla="*/ 57 w 57"/>
                <a:gd name="T3" fmla="*/ 57 h 110"/>
                <a:gd name="T4" fmla="*/ 43 w 57"/>
                <a:gd name="T5" fmla="*/ 74 h 110"/>
                <a:gd name="T6" fmla="*/ 43 w 57"/>
                <a:gd name="T7" fmla="*/ 110 h 110"/>
                <a:gd name="T8" fmla="*/ 12 w 57"/>
                <a:gd name="T9" fmla="*/ 110 h 110"/>
                <a:gd name="T10" fmla="*/ 12 w 57"/>
                <a:gd name="T11" fmla="*/ 74 h 110"/>
                <a:gd name="T12" fmla="*/ 0 w 57"/>
                <a:gd name="T13" fmla="*/ 57 h 110"/>
                <a:gd name="T14" fmla="*/ 0 w 57"/>
                <a:gd name="T15" fmla="*/ 0 h 110"/>
                <a:gd name="T16" fmla="*/ 57 w 57"/>
                <a:gd name="T17" fmla="*/ 0 h 110"/>
                <a:gd name="T18" fmla="*/ 57 w 57"/>
                <a:gd name="T1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10">
                  <a:moveTo>
                    <a:pt x="57" y="0"/>
                  </a:moveTo>
                  <a:lnTo>
                    <a:pt x="57" y="57"/>
                  </a:lnTo>
                  <a:lnTo>
                    <a:pt x="43" y="74"/>
                  </a:lnTo>
                  <a:lnTo>
                    <a:pt x="43" y="110"/>
                  </a:lnTo>
                  <a:lnTo>
                    <a:pt x="12" y="110"/>
                  </a:lnTo>
                  <a:lnTo>
                    <a:pt x="12" y="74"/>
                  </a:lnTo>
                  <a:lnTo>
                    <a:pt x="0" y="57"/>
                  </a:lnTo>
                  <a:lnTo>
                    <a:pt x="0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Freeform 19"/>
            <p:cNvSpPr>
              <a:spLocks/>
            </p:cNvSpPr>
            <p:nvPr/>
          </p:nvSpPr>
          <p:spPr bwMode="auto">
            <a:xfrm>
              <a:off x="3842" y="2449"/>
              <a:ext cx="57" cy="110"/>
            </a:xfrm>
            <a:custGeom>
              <a:avLst/>
              <a:gdLst>
                <a:gd name="T0" fmla="*/ 24 w 24"/>
                <a:gd name="T1" fmla="*/ 0 h 46"/>
                <a:gd name="T2" fmla="*/ 24 w 24"/>
                <a:gd name="T3" fmla="*/ 24 h 46"/>
                <a:gd name="T4" fmla="*/ 18 w 24"/>
                <a:gd name="T5" fmla="*/ 31 h 46"/>
                <a:gd name="T6" fmla="*/ 18 w 24"/>
                <a:gd name="T7" fmla="*/ 46 h 46"/>
                <a:gd name="T8" fmla="*/ 5 w 24"/>
                <a:gd name="T9" fmla="*/ 46 h 46"/>
                <a:gd name="T10" fmla="*/ 5 w 24"/>
                <a:gd name="T11" fmla="*/ 31 h 46"/>
                <a:gd name="T12" fmla="*/ 0 w 24"/>
                <a:gd name="T13" fmla="*/ 24 h 46"/>
                <a:gd name="T14" fmla="*/ 0 w 24"/>
                <a:gd name="T15" fmla="*/ 0 h 46"/>
                <a:gd name="T16" fmla="*/ 24 w 24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24" y="7"/>
                    <a:pt x="24" y="20"/>
                    <a:pt x="24" y="24"/>
                  </a:cubicBezTo>
                  <a:cubicBezTo>
                    <a:pt x="22" y="26"/>
                    <a:pt x="20" y="29"/>
                    <a:pt x="18" y="31"/>
                  </a:cubicBezTo>
                  <a:cubicBezTo>
                    <a:pt x="18" y="37"/>
                    <a:pt x="18" y="40"/>
                    <a:pt x="18" y="46"/>
                  </a:cubicBezTo>
                  <a:cubicBezTo>
                    <a:pt x="14" y="46"/>
                    <a:pt x="10" y="46"/>
                    <a:pt x="5" y="46"/>
                  </a:cubicBezTo>
                  <a:cubicBezTo>
                    <a:pt x="5" y="40"/>
                    <a:pt x="5" y="37"/>
                    <a:pt x="5" y="31"/>
                  </a:cubicBezTo>
                  <a:cubicBezTo>
                    <a:pt x="3" y="29"/>
                    <a:pt x="2" y="26"/>
                    <a:pt x="0" y="24"/>
                  </a:cubicBezTo>
                  <a:cubicBezTo>
                    <a:pt x="0" y="20"/>
                    <a:pt x="0" y="7"/>
                    <a:pt x="0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Freeform 20"/>
            <p:cNvSpPr>
              <a:spLocks/>
            </p:cNvSpPr>
            <p:nvPr/>
          </p:nvSpPr>
          <p:spPr bwMode="auto">
            <a:xfrm>
              <a:off x="3935" y="2449"/>
              <a:ext cx="55" cy="110"/>
            </a:xfrm>
            <a:custGeom>
              <a:avLst/>
              <a:gdLst>
                <a:gd name="T0" fmla="*/ 23 w 23"/>
                <a:gd name="T1" fmla="*/ 0 h 46"/>
                <a:gd name="T2" fmla="*/ 23 w 23"/>
                <a:gd name="T3" fmla="*/ 24 h 46"/>
                <a:gd name="T4" fmla="*/ 18 w 23"/>
                <a:gd name="T5" fmla="*/ 31 h 46"/>
                <a:gd name="T6" fmla="*/ 18 w 23"/>
                <a:gd name="T7" fmla="*/ 46 h 46"/>
                <a:gd name="T8" fmla="*/ 5 w 23"/>
                <a:gd name="T9" fmla="*/ 46 h 46"/>
                <a:gd name="T10" fmla="*/ 5 w 23"/>
                <a:gd name="T11" fmla="*/ 31 h 46"/>
                <a:gd name="T12" fmla="*/ 0 w 23"/>
                <a:gd name="T13" fmla="*/ 24 h 46"/>
                <a:gd name="T14" fmla="*/ 0 w 23"/>
                <a:gd name="T15" fmla="*/ 0 h 46"/>
                <a:gd name="T16" fmla="*/ 23 w 23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6">
                  <a:moveTo>
                    <a:pt x="23" y="0"/>
                  </a:moveTo>
                  <a:cubicBezTo>
                    <a:pt x="23" y="7"/>
                    <a:pt x="23" y="20"/>
                    <a:pt x="23" y="24"/>
                  </a:cubicBezTo>
                  <a:cubicBezTo>
                    <a:pt x="22" y="26"/>
                    <a:pt x="20" y="29"/>
                    <a:pt x="18" y="31"/>
                  </a:cubicBezTo>
                  <a:cubicBezTo>
                    <a:pt x="18" y="37"/>
                    <a:pt x="18" y="40"/>
                    <a:pt x="18" y="46"/>
                  </a:cubicBezTo>
                  <a:cubicBezTo>
                    <a:pt x="14" y="46"/>
                    <a:pt x="9" y="46"/>
                    <a:pt x="5" y="46"/>
                  </a:cubicBezTo>
                  <a:cubicBezTo>
                    <a:pt x="5" y="40"/>
                    <a:pt x="5" y="37"/>
                    <a:pt x="5" y="31"/>
                  </a:cubicBezTo>
                  <a:cubicBezTo>
                    <a:pt x="3" y="29"/>
                    <a:pt x="1" y="26"/>
                    <a:pt x="0" y="24"/>
                  </a:cubicBezTo>
                  <a:cubicBezTo>
                    <a:pt x="0" y="20"/>
                    <a:pt x="0" y="7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Freeform 21"/>
            <p:cNvSpPr>
              <a:spLocks/>
            </p:cNvSpPr>
            <p:nvPr/>
          </p:nvSpPr>
          <p:spPr bwMode="auto">
            <a:xfrm>
              <a:off x="4025" y="2449"/>
              <a:ext cx="58" cy="110"/>
            </a:xfrm>
            <a:custGeom>
              <a:avLst/>
              <a:gdLst>
                <a:gd name="T0" fmla="*/ 58 w 58"/>
                <a:gd name="T1" fmla="*/ 0 h 110"/>
                <a:gd name="T2" fmla="*/ 58 w 58"/>
                <a:gd name="T3" fmla="*/ 57 h 110"/>
                <a:gd name="T4" fmla="*/ 46 w 58"/>
                <a:gd name="T5" fmla="*/ 74 h 110"/>
                <a:gd name="T6" fmla="*/ 46 w 58"/>
                <a:gd name="T7" fmla="*/ 110 h 110"/>
                <a:gd name="T8" fmla="*/ 15 w 58"/>
                <a:gd name="T9" fmla="*/ 110 h 110"/>
                <a:gd name="T10" fmla="*/ 15 w 58"/>
                <a:gd name="T11" fmla="*/ 74 h 110"/>
                <a:gd name="T12" fmla="*/ 0 w 58"/>
                <a:gd name="T13" fmla="*/ 57 h 110"/>
                <a:gd name="T14" fmla="*/ 0 w 58"/>
                <a:gd name="T15" fmla="*/ 0 h 110"/>
                <a:gd name="T16" fmla="*/ 58 w 58"/>
                <a:gd name="T17" fmla="*/ 0 h 110"/>
                <a:gd name="T18" fmla="*/ 58 w 58"/>
                <a:gd name="T1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110">
                  <a:moveTo>
                    <a:pt x="58" y="0"/>
                  </a:moveTo>
                  <a:lnTo>
                    <a:pt x="58" y="57"/>
                  </a:lnTo>
                  <a:lnTo>
                    <a:pt x="46" y="74"/>
                  </a:lnTo>
                  <a:lnTo>
                    <a:pt x="46" y="110"/>
                  </a:lnTo>
                  <a:lnTo>
                    <a:pt x="15" y="110"/>
                  </a:lnTo>
                  <a:lnTo>
                    <a:pt x="15" y="74"/>
                  </a:lnTo>
                  <a:lnTo>
                    <a:pt x="0" y="57"/>
                  </a:lnTo>
                  <a:lnTo>
                    <a:pt x="0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Freeform 22"/>
            <p:cNvSpPr>
              <a:spLocks/>
            </p:cNvSpPr>
            <p:nvPr/>
          </p:nvSpPr>
          <p:spPr bwMode="auto">
            <a:xfrm>
              <a:off x="4161" y="2315"/>
              <a:ext cx="110" cy="55"/>
            </a:xfrm>
            <a:custGeom>
              <a:avLst/>
              <a:gdLst>
                <a:gd name="T0" fmla="*/ 0 w 110"/>
                <a:gd name="T1" fmla="*/ 0 h 55"/>
                <a:gd name="T2" fmla="*/ 57 w 110"/>
                <a:gd name="T3" fmla="*/ 0 h 55"/>
                <a:gd name="T4" fmla="*/ 72 w 110"/>
                <a:gd name="T5" fmla="*/ 12 h 55"/>
                <a:gd name="T6" fmla="*/ 110 w 110"/>
                <a:gd name="T7" fmla="*/ 12 h 55"/>
                <a:gd name="T8" fmla="*/ 110 w 110"/>
                <a:gd name="T9" fmla="*/ 43 h 55"/>
                <a:gd name="T10" fmla="*/ 72 w 110"/>
                <a:gd name="T11" fmla="*/ 43 h 55"/>
                <a:gd name="T12" fmla="*/ 57 w 110"/>
                <a:gd name="T13" fmla="*/ 55 h 55"/>
                <a:gd name="T14" fmla="*/ 0 w 110"/>
                <a:gd name="T15" fmla="*/ 55 h 55"/>
                <a:gd name="T16" fmla="*/ 0 w 110"/>
                <a:gd name="T17" fmla="*/ 0 h 55"/>
                <a:gd name="T18" fmla="*/ 0 w 110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lnTo>
                    <a:pt x="57" y="0"/>
                  </a:lnTo>
                  <a:lnTo>
                    <a:pt x="72" y="12"/>
                  </a:lnTo>
                  <a:lnTo>
                    <a:pt x="110" y="12"/>
                  </a:lnTo>
                  <a:lnTo>
                    <a:pt x="110" y="43"/>
                  </a:lnTo>
                  <a:lnTo>
                    <a:pt x="72" y="43"/>
                  </a:lnTo>
                  <a:lnTo>
                    <a:pt x="5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Freeform 23"/>
            <p:cNvSpPr>
              <a:spLocks/>
            </p:cNvSpPr>
            <p:nvPr/>
          </p:nvSpPr>
          <p:spPr bwMode="auto">
            <a:xfrm>
              <a:off x="4161" y="2222"/>
              <a:ext cx="110" cy="57"/>
            </a:xfrm>
            <a:custGeom>
              <a:avLst/>
              <a:gdLst>
                <a:gd name="T0" fmla="*/ 0 w 46"/>
                <a:gd name="T1" fmla="*/ 0 h 24"/>
                <a:gd name="T2" fmla="*/ 24 w 46"/>
                <a:gd name="T3" fmla="*/ 0 h 24"/>
                <a:gd name="T4" fmla="*/ 30 w 46"/>
                <a:gd name="T5" fmla="*/ 5 h 24"/>
                <a:gd name="T6" fmla="*/ 46 w 46"/>
                <a:gd name="T7" fmla="*/ 5 h 24"/>
                <a:gd name="T8" fmla="*/ 46 w 46"/>
                <a:gd name="T9" fmla="*/ 18 h 24"/>
                <a:gd name="T10" fmla="*/ 30 w 46"/>
                <a:gd name="T11" fmla="*/ 18 h 24"/>
                <a:gd name="T12" fmla="*/ 24 w 46"/>
                <a:gd name="T13" fmla="*/ 23 h 24"/>
                <a:gd name="T14" fmla="*/ 0 w 46"/>
                <a:gd name="T15" fmla="*/ 24 h 24"/>
                <a:gd name="T16" fmla="*/ 0 w 46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4">
                  <a:moveTo>
                    <a:pt x="0" y="0"/>
                  </a:moveTo>
                  <a:cubicBezTo>
                    <a:pt x="7" y="0"/>
                    <a:pt x="20" y="0"/>
                    <a:pt x="24" y="0"/>
                  </a:cubicBezTo>
                  <a:cubicBezTo>
                    <a:pt x="26" y="2"/>
                    <a:pt x="28" y="3"/>
                    <a:pt x="30" y="5"/>
                  </a:cubicBezTo>
                  <a:cubicBezTo>
                    <a:pt x="37" y="5"/>
                    <a:pt x="40" y="5"/>
                    <a:pt x="46" y="5"/>
                  </a:cubicBezTo>
                  <a:cubicBezTo>
                    <a:pt x="46" y="9"/>
                    <a:pt x="46" y="14"/>
                    <a:pt x="46" y="18"/>
                  </a:cubicBezTo>
                  <a:cubicBezTo>
                    <a:pt x="40" y="18"/>
                    <a:pt x="37" y="18"/>
                    <a:pt x="30" y="18"/>
                  </a:cubicBezTo>
                  <a:cubicBezTo>
                    <a:pt x="28" y="20"/>
                    <a:pt x="26" y="22"/>
                    <a:pt x="24" y="23"/>
                  </a:cubicBezTo>
                  <a:cubicBezTo>
                    <a:pt x="20" y="23"/>
                    <a:pt x="7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Freeform 24"/>
            <p:cNvSpPr>
              <a:spLocks/>
            </p:cNvSpPr>
            <p:nvPr/>
          </p:nvSpPr>
          <p:spPr bwMode="auto">
            <a:xfrm>
              <a:off x="4161" y="2129"/>
              <a:ext cx="110" cy="57"/>
            </a:xfrm>
            <a:custGeom>
              <a:avLst/>
              <a:gdLst>
                <a:gd name="T0" fmla="*/ 0 w 46"/>
                <a:gd name="T1" fmla="*/ 0 h 24"/>
                <a:gd name="T2" fmla="*/ 24 w 46"/>
                <a:gd name="T3" fmla="*/ 0 h 24"/>
                <a:gd name="T4" fmla="*/ 30 w 46"/>
                <a:gd name="T5" fmla="*/ 5 h 24"/>
                <a:gd name="T6" fmla="*/ 46 w 46"/>
                <a:gd name="T7" fmla="*/ 5 h 24"/>
                <a:gd name="T8" fmla="*/ 46 w 46"/>
                <a:gd name="T9" fmla="*/ 19 h 24"/>
                <a:gd name="T10" fmla="*/ 30 w 46"/>
                <a:gd name="T11" fmla="*/ 19 h 24"/>
                <a:gd name="T12" fmla="*/ 24 w 46"/>
                <a:gd name="T13" fmla="*/ 24 h 24"/>
                <a:gd name="T14" fmla="*/ 0 w 46"/>
                <a:gd name="T15" fmla="*/ 24 h 24"/>
                <a:gd name="T16" fmla="*/ 0 w 46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4">
                  <a:moveTo>
                    <a:pt x="0" y="0"/>
                  </a:moveTo>
                  <a:cubicBezTo>
                    <a:pt x="7" y="0"/>
                    <a:pt x="20" y="0"/>
                    <a:pt x="24" y="0"/>
                  </a:cubicBezTo>
                  <a:cubicBezTo>
                    <a:pt x="26" y="2"/>
                    <a:pt x="28" y="4"/>
                    <a:pt x="30" y="5"/>
                  </a:cubicBezTo>
                  <a:cubicBezTo>
                    <a:pt x="37" y="5"/>
                    <a:pt x="40" y="5"/>
                    <a:pt x="46" y="5"/>
                  </a:cubicBezTo>
                  <a:cubicBezTo>
                    <a:pt x="46" y="10"/>
                    <a:pt x="46" y="14"/>
                    <a:pt x="46" y="19"/>
                  </a:cubicBezTo>
                  <a:cubicBezTo>
                    <a:pt x="40" y="19"/>
                    <a:pt x="37" y="19"/>
                    <a:pt x="30" y="19"/>
                  </a:cubicBezTo>
                  <a:cubicBezTo>
                    <a:pt x="28" y="20"/>
                    <a:pt x="26" y="22"/>
                    <a:pt x="24" y="24"/>
                  </a:cubicBezTo>
                  <a:cubicBezTo>
                    <a:pt x="20" y="24"/>
                    <a:pt x="7" y="24"/>
                    <a:pt x="0" y="24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25"/>
            <p:cNvSpPr>
              <a:spLocks/>
            </p:cNvSpPr>
            <p:nvPr/>
          </p:nvSpPr>
          <p:spPr bwMode="auto">
            <a:xfrm>
              <a:off x="4161" y="2036"/>
              <a:ext cx="110" cy="57"/>
            </a:xfrm>
            <a:custGeom>
              <a:avLst/>
              <a:gdLst>
                <a:gd name="T0" fmla="*/ 0 w 110"/>
                <a:gd name="T1" fmla="*/ 0 h 57"/>
                <a:gd name="T2" fmla="*/ 57 w 110"/>
                <a:gd name="T3" fmla="*/ 0 h 57"/>
                <a:gd name="T4" fmla="*/ 72 w 110"/>
                <a:gd name="T5" fmla="*/ 14 h 57"/>
                <a:gd name="T6" fmla="*/ 110 w 110"/>
                <a:gd name="T7" fmla="*/ 14 h 57"/>
                <a:gd name="T8" fmla="*/ 110 w 110"/>
                <a:gd name="T9" fmla="*/ 45 h 57"/>
                <a:gd name="T10" fmla="*/ 72 w 110"/>
                <a:gd name="T11" fmla="*/ 45 h 57"/>
                <a:gd name="T12" fmla="*/ 57 w 110"/>
                <a:gd name="T13" fmla="*/ 57 h 57"/>
                <a:gd name="T14" fmla="*/ 0 w 110"/>
                <a:gd name="T15" fmla="*/ 57 h 57"/>
                <a:gd name="T16" fmla="*/ 0 w 110"/>
                <a:gd name="T17" fmla="*/ 0 h 57"/>
                <a:gd name="T18" fmla="*/ 0 w 110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57">
                  <a:moveTo>
                    <a:pt x="0" y="0"/>
                  </a:moveTo>
                  <a:lnTo>
                    <a:pt x="57" y="0"/>
                  </a:lnTo>
                  <a:lnTo>
                    <a:pt x="72" y="14"/>
                  </a:lnTo>
                  <a:lnTo>
                    <a:pt x="110" y="14"/>
                  </a:lnTo>
                  <a:lnTo>
                    <a:pt x="110" y="45"/>
                  </a:lnTo>
                  <a:lnTo>
                    <a:pt x="72" y="45"/>
                  </a:lnTo>
                  <a:lnTo>
                    <a:pt x="57" y="57"/>
                  </a:lnTo>
                  <a:lnTo>
                    <a:pt x="0" y="5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Freeform 26"/>
            <p:cNvSpPr>
              <a:spLocks/>
            </p:cNvSpPr>
            <p:nvPr/>
          </p:nvSpPr>
          <p:spPr bwMode="auto">
            <a:xfrm>
              <a:off x="4025" y="1847"/>
              <a:ext cx="58" cy="113"/>
            </a:xfrm>
            <a:custGeom>
              <a:avLst/>
              <a:gdLst>
                <a:gd name="T0" fmla="*/ 0 w 58"/>
                <a:gd name="T1" fmla="*/ 113 h 113"/>
                <a:gd name="T2" fmla="*/ 0 w 58"/>
                <a:gd name="T3" fmla="*/ 53 h 113"/>
                <a:gd name="T4" fmla="*/ 15 w 58"/>
                <a:gd name="T5" fmla="*/ 39 h 113"/>
                <a:gd name="T6" fmla="*/ 15 w 58"/>
                <a:gd name="T7" fmla="*/ 0 h 113"/>
                <a:gd name="T8" fmla="*/ 46 w 58"/>
                <a:gd name="T9" fmla="*/ 0 h 113"/>
                <a:gd name="T10" fmla="*/ 46 w 58"/>
                <a:gd name="T11" fmla="*/ 39 h 113"/>
                <a:gd name="T12" fmla="*/ 58 w 58"/>
                <a:gd name="T13" fmla="*/ 53 h 113"/>
                <a:gd name="T14" fmla="*/ 58 w 58"/>
                <a:gd name="T15" fmla="*/ 113 h 113"/>
                <a:gd name="T16" fmla="*/ 0 w 58"/>
                <a:gd name="T17" fmla="*/ 113 h 113"/>
                <a:gd name="T18" fmla="*/ 0 w 58"/>
                <a:gd name="T1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113">
                  <a:moveTo>
                    <a:pt x="0" y="113"/>
                  </a:moveTo>
                  <a:lnTo>
                    <a:pt x="0" y="53"/>
                  </a:lnTo>
                  <a:lnTo>
                    <a:pt x="15" y="39"/>
                  </a:lnTo>
                  <a:lnTo>
                    <a:pt x="15" y="0"/>
                  </a:lnTo>
                  <a:lnTo>
                    <a:pt x="46" y="0"/>
                  </a:lnTo>
                  <a:lnTo>
                    <a:pt x="46" y="39"/>
                  </a:lnTo>
                  <a:lnTo>
                    <a:pt x="58" y="53"/>
                  </a:lnTo>
                  <a:lnTo>
                    <a:pt x="58" y="113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27"/>
            <p:cNvSpPr>
              <a:spLocks/>
            </p:cNvSpPr>
            <p:nvPr/>
          </p:nvSpPr>
          <p:spPr bwMode="auto">
            <a:xfrm>
              <a:off x="3935" y="1847"/>
              <a:ext cx="55" cy="113"/>
            </a:xfrm>
            <a:custGeom>
              <a:avLst/>
              <a:gdLst>
                <a:gd name="T0" fmla="*/ 0 w 23"/>
                <a:gd name="T1" fmla="*/ 47 h 47"/>
                <a:gd name="T2" fmla="*/ 0 w 23"/>
                <a:gd name="T3" fmla="*/ 22 h 47"/>
                <a:gd name="T4" fmla="*/ 5 w 23"/>
                <a:gd name="T5" fmla="*/ 16 h 47"/>
                <a:gd name="T6" fmla="*/ 5 w 23"/>
                <a:gd name="T7" fmla="*/ 0 h 47"/>
                <a:gd name="T8" fmla="*/ 18 w 23"/>
                <a:gd name="T9" fmla="*/ 0 h 47"/>
                <a:gd name="T10" fmla="*/ 18 w 23"/>
                <a:gd name="T11" fmla="*/ 16 h 47"/>
                <a:gd name="T12" fmla="*/ 23 w 23"/>
                <a:gd name="T13" fmla="*/ 22 h 47"/>
                <a:gd name="T14" fmla="*/ 23 w 23"/>
                <a:gd name="T15" fmla="*/ 47 h 47"/>
                <a:gd name="T16" fmla="*/ 0 w 23"/>
                <a:gd name="T1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7">
                  <a:moveTo>
                    <a:pt x="0" y="47"/>
                  </a:moveTo>
                  <a:cubicBezTo>
                    <a:pt x="0" y="39"/>
                    <a:pt x="0" y="26"/>
                    <a:pt x="0" y="22"/>
                  </a:cubicBezTo>
                  <a:cubicBezTo>
                    <a:pt x="1" y="20"/>
                    <a:pt x="3" y="18"/>
                    <a:pt x="5" y="16"/>
                  </a:cubicBezTo>
                  <a:cubicBezTo>
                    <a:pt x="5" y="10"/>
                    <a:pt x="5" y="7"/>
                    <a:pt x="5" y="0"/>
                  </a:cubicBezTo>
                  <a:cubicBezTo>
                    <a:pt x="9" y="0"/>
                    <a:pt x="14" y="0"/>
                    <a:pt x="18" y="0"/>
                  </a:cubicBezTo>
                  <a:cubicBezTo>
                    <a:pt x="18" y="7"/>
                    <a:pt x="18" y="10"/>
                    <a:pt x="18" y="16"/>
                  </a:cubicBezTo>
                  <a:cubicBezTo>
                    <a:pt x="20" y="18"/>
                    <a:pt x="22" y="20"/>
                    <a:pt x="23" y="22"/>
                  </a:cubicBezTo>
                  <a:cubicBezTo>
                    <a:pt x="23" y="26"/>
                    <a:pt x="23" y="39"/>
                    <a:pt x="23" y="47"/>
                  </a:cubicBezTo>
                  <a:cubicBezTo>
                    <a:pt x="0" y="47"/>
                    <a:pt x="0" y="47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Freeform 28"/>
            <p:cNvSpPr>
              <a:spLocks/>
            </p:cNvSpPr>
            <p:nvPr/>
          </p:nvSpPr>
          <p:spPr bwMode="auto">
            <a:xfrm>
              <a:off x="3842" y="1847"/>
              <a:ext cx="57" cy="113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22 h 47"/>
                <a:gd name="T4" fmla="*/ 5 w 24"/>
                <a:gd name="T5" fmla="*/ 16 h 47"/>
                <a:gd name="T6" fmla="*/ 5 w 24"/>
                <a:gd name="T7" fmla="*/ 0 h 47"/>
                <a:gd name="T8" fmla="*/ 18 w 24"/>
                <a:gd name="T9" fmla="*/ 0 h 47"/>
                <a:gd name="T10" fmla="*/ 18 w 24"/>
                <a:gd name="T11" fmla="*/ 16 h 47"/>
                <a:gd name="T12" fmla="*/ 24 w 24"/>
                <a:gd name="T13" fmla="*/ 22 h 47"/>
                <a:gd name="T14" fmla="*/ 24 w 24"/>
                <a:gd name="T15" fmla="*/ 47 h 47"/>
                <a:gd name="T16" fmla="*/ 0 w 24"/>
                <a:gd name="T1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7">
                  <a:moveTo>
                    <a:pt x="0" y="47"/>
                  </a:moveTo>
                  <a:cubicBezTo>
                    <a:pt x="0" y="39"/>
                    <a:pt x="0" y="26"/>
                    <a:pt x="0" y="22"/>
                  </a:cubicBezTo>
                  <a:cubicBezTo>
                    <a:pt x="2" y="20"/>
                    <a:pt x="3" y="18"/>
                    <a:pt x="5" y="16"/>
                  </a:cubicBezTo>
                  <a:cubicBezTo>
                    <a:pt x="5" y="10"/>
                    <a:pt x="5" y="7"/>
                    <a:pt x="5" y="0"/>
                  </a:cubicBezTo>
                  <a:cubicBezTo>
                    <a:pt x="10" y="0"/>
                    <a:pt x="14" y="0"/>
                    <a:pt x="18" y="0"/>
                  </a:cubicBezTo>
                  <a:cubicBezTo>
                    <a:pt x="18" y="7"/>
                    <a:pt x="18" y="10"/>
                    <a:pt x="18" y="16"/>
                  </a:cubicBezTo>
                  <a:cubicBezTo>
                    <a:pt x="20" y="18"/>
                    <a:pt x="22" y="20"/>
                    <a:pt x="24" y="22"/>
                  </a:cubicBezTo>
                  <a:cubicBezTo>
                    <a:pt x="24" y="26"/>
                    <a:pt x="24" y="39"/>
                    <a:pt x="24" y="47"/>
                  </a:cubicBezTo>
                  <a:cubicBezTo>
                    <a:pt x="0" y="47"/>
                    <a:pt x="0" y="47"/>
                    <a:pt x="0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Freeform 29"/>
            <p:cNvSpPr>
              <a:spLocks/>
            </p:cNvSpPr>
            <p:nvPr/>
          </p:nvSpPr>
          <p:spPr bwMode="auto">
            <a:xfrm>
              <a:off x="3749" y="1847"/>
              <a:ext cx="57" cy="113"/>
            </a:xfrm>
            <a:custGeom>
              <a:avLst/>
              <a:gdLst>
                <a:gd name="T0" fmla="*/ 0 w 57"/>
                <a:gd name="T1" fmla="*/ 113 h 113"/>
                <a:gd name="T2" fmla="*/ 0 w 57"/>
                <a:gd name="T3" fmla="*/ 53 h 113"/>
                <a:gd name="T4" fmla="*/ 12 w 57"/>
                <a:gd name="T5" fmla="*/ 39 h 113"/>
                <a:gd name="T6" fmla="*/ 12 w 57"/>
                <a:gd name="T7" fmla="*/ 0 h 113"/>
                <a:gd name="T8" fmla="*/ 43 w 57"/>
                <a:gd name="T9" fmla="*/ 0 h 113"/>
                <a:gd name="T10" fmla="*/ 43 w 57"/>
                <a:gd name="T11" fmla="*/ 39 h 113"/>
                <a:gd name="T12" fmla="*/ 57 w 57"/>
                <a:gd name="T13" fmla="*/ 53 h 113"/>
                <a:gd name="T14" fmla="*/ 57 w 57"/>
                <a:gd name="T15" fmla="*/ 113 h 113"/>
                <a:gd name="T16" fmla="*/ 0 w 57"/>
                <a:gd name="T17" fmla="*/ 113 h 113"/>
                <a:gd name="T18" fmla="*/ 0 w 57"/>
                <a:gd name="T1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13">
                  <a:moveTo>
                    <a:pt x="0" y="113"/>
                  </a:moveTo>
                  <a:lnTo>
                    <a:pt x="0" y="53"/>
                  </a:lnTo>
                  <a:lnTo>
                    <a:pt x="12" y="39"/>
                  </a:lnTo>
                  <a:lnTo>
                    <a:pt x="12" y="0"/>
                  </a:lnTo>
                  <a:lnTo>
                    <a:pt x="43" y="0"/>
                  </a:lnTo>
                  <a:lnTo>
                    <a:pt x="43" y="39"/>
                  </a:lnTo>
                  <a:lnTo>
                    <a:pt x="57" y="53"/>
                  </a:lnTo>
                  <a:lnTo>
                    <a:pt x="57" y="113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Freeform 30"/>
            <p:cNvSpPr>
              <a:spLocks/>
            </p:cNvSpPr>
            <p:nvPr/>
          </p:nvSpPr>
          <p:spPr bwMode="auto">
            <a:xfrm>
              <a:off x="3561" y="2036"/>
              <a:ext cx="109" cy="57"/>
            </a:xfrm>
            <a:custGeom>
              <a:avLst/>
              <a:gdLst>
                <a:gd name="T0" fmla="*/ 109 w 109"/>
                <a:gd name="T1" fmla="*/ 57 h 57"/>
                <a:gd name="T2" fmla="*/ 52 w 109"/>
                <a:gd name="T3" fmla="*/ 57 h 57"/>
                <a:gd name="T4" fmla="*/ 38 w 109"/>
                <a:gd name="T5" fmla="*/ 45 h 57"/>
                <a:gd name="T6" fmla="*/ 0 w 109"/>
                <a:gd name="T7" fmla="*/ 45 h 57"/>
                <a:gd name="T8" fmla="*/ 0 w 109"/>
                <a:gd name="T9" fmla="*/ 14 h 57"/>
                <a:gd name="T10" fmla="*/ 38 w 109"/>
                <a:gd name="T11" fmla="*/ 14 h 57"/>
                <a:gd name="T12" fmla="*/ 52 w 109"/>
                <a:gd name="T13" fmla="*/ 0 h 57"/>
                <a:gd name="T14" fmla="*/ 109 w 109"/>
                <a:gd name="T15" fmla="*/ 0 h 57"/>
                <a:gd name="T16" fmla="*/ 109 w 109"/>
                <a:gd name="T17" fmla="*/ 57 h 57"/>
                <a:gd name="T18" fmla="*/ 109 w 109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57">
                  <a:moveTo>
                    <a:pt x="109" y="57"/>
                  </a:moveTo>
                  <a:lnTo>
                    <a:pt x="52" y="57"/>
                  </a:lnTo>
                  <a:lnTo>
                    <a:pt x="38" y="45"/>
                  </a:lnTo>
                  <a:lnTo>
                    <a:pt x="0" y="45"/>
                  </a:lnTo>
                  <a:lnTo>
                    <a:pt x="0" y="14"/>
                  </a:lnTo>
                  <a:lnTo>
                    <a:pt x="38" y="14"/>
                  </a:lnTo>
                  <a:lnTo>
                    <a:pt x="52" y="0"/>
                  </a:lnTo>
                  <a:lnTo>
                    <a:pt x="109" y="0"/>
                  </a:lnTo>
                  <a:lnTo>
                    <a:pt x="109" y="57"/>
                  </a:lnTo>
                  <a:lnTo>
                    <a:pt x="109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Freeform 31"/>
            <p:cNvSpPr>
              <a:spLocks/>
            </p:cNvSpPr>
            <p:nvPr/>
          </p:nvSpPr>
          <p:spPr bwMode="auto">
            <a:xfrm>
              <a:off x="3561" y="2129"/>
              <a:ext cx="109" cy="57"/>
            </a:xfrm>
            <a:custGeom>
              <a:avLst/>
              <a:gdLst>
                <a:gd name="T0" fmla="*/ 46 w 46"/>
                <a:gd name="T1" fmla="*/ 24 h 24"/>
                <a:gd name="T2" fmla="*/ 22 w 46"/>
                <a:gd name="T3" fmla="*/ 24 h 24"/>
                <a:gd name="T4" fmla="*/ 16 w 46"/>
                <a:gd name="T5" fmla="*/ 19 h 24"/>
                <a:gd name="T6" fmla="*/ 0 w 46"/>
                <a:gd name="T7" fmla="*/ 19 h 24"/>
                <a:gd name="T8" fmla="*/ 0 w 46"/>
                <a:gd name="T9" fmla="*/ 5 h 24"/>
                <a:gd name="T10" fmla="*/ 16 w 46"/>
                <a:gd name="T11" fmla="*/ 5 h 24"/>
                <a:gd name="T12" fmla="*/ 22 w 46"/>
                <a:gd name="T13" fmla="*/ 0 h 24"/>
                <a:gd name="T14" fmla="*/ 46 w 46"/>
                <a:gd name="T15" fmla="*/ 0 h 24"/>
                <a:gd name="T16" fmla="*/ 46 w 46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4">
                  <a:moveTo>
                    <a:pt x="46" y="24"/>
                  </a:moveTo>
                  <a:cubicBezTo>
                    <a:pt x="40" y="24"/>
                    <a:pt x="26" y="24"/>
                    <a:pt x="22" y="24"/>
                  </a:cubicBezTo>
                  <a:cubicBezTo>
                    <a:pt x="20" y="22"/>
                    <a:pt x="18" y="20"/>
                    <a:pt x="16" y="19"/>
                  </a:cubicBezTo>
                  <a:cubicBezTo>
                    <a:pt x="10" y="19"/>
                    <a:pt x="6" y="19"/>
                    <a:pt x="0" y="19"/>
                  </a:cubicBezTo>
                  <a:cubicBezTo>
                    <a:pt x="0" y="14"/>
                    <a:pt x="0" y="10"/>
                    <a:pt x="0" y="5"/>
                  </a:cubicBezTo>
                  <a:cubicBezTo>
                    <a:pt x="6" y="5"/>
                    <a:pt x="10" y="5"/>
                    <a:pt x="16" y="5"/>
                  </a:cubicBezTo>
                  <a:cubicBezTo>
                    <a:pt x="18" y="4"/>
                    <a:pt x="20" y="2"/>
                    <a:pt x="22" y="0"/>
                  </a:cubicBezTo>
                  <a:cubicBezTo>
                    <a:pt x="26" y="0"/>
                    <a:pt x="40" y="0"/>
                    <a:pt x="46" y="0"/>
                  </a:cubicBezTo>
                  <a:cubicBezTo>
                    <a:pt x="46" y="24"/>
                    <a:pt x="46" y="24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Freeform 32"/>
            <p:cNvSpPr>
              <a:spLocks/>
            </p:cNvSpPr>
            <p:nvPr/>
          </p:nvSpPr>
          <p:spPr bwMode="auto">
            <a:xfrm>
              <a:off x="3561" y="2222"/>
              <a:ext cx="109" cy="57"/>
            </a:xfrm>
            <a:custGeom>
              <a:avLst/>
              <a:gdLst>
                <a:gd name="T0" fmla="*/ 46 w 46"/>
                <a:gd name="T1" fmla="*/ 24 h 24"/>
                <a:gd name="T2" fmla="*/ 22 w 46"/>
                <a:gd name="T3" fmla="*/ 23 h 24"/>
                <a:gd name="T4" fmla="*/ 16 w 46"/>
                <a:gd name="T5" fmla="*/ 18 h 24"/>
                <a:gd name="T6" fmla="*/ 0 w 46"/>
                <a:gd name="T7" fmla="*/ 18 h 24"/>
                <a:gd name="T8" fmla="*/ 0 w 46"/>
                <a:gd name="T9" fmla="*/ 5 h 24"/>
                <a:gd name="T10" fmla="*/ 16 w 46"/>
                <a:gd name="T11" fmla="*/ 5 h 24"/>
                <a:gd name="T12" fmla="*/ 22 w 46"/>
                <a:gd name="T13" fmla="*/ 0 h 24"/>
                <a:gd name="T14" fmla="*/ 46 w 46"/>
                <a:gd name="T15" fmla="*/ 0 h 24"/>
                <a:gd name="T16" fmla="*/ 46 w 46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4">
                  <a:moveTo>
                    <a:pt x="46" y="24"/>
                  </a:moveTo>
                  <a:cubicBezTo>
                    <a:pt x="40" y="24"/>
                    <a:pt x="26" y="23"/>
                    <a:pt x="22" y="23"/>
                  </a:cubicBezTo>
                  <a:cubicBezTo>
                    <a:pt x="20" y="22"/>
                    <a:pt x="18" y="20"/>
                    <a:pt x="16" y="18"/>
                  </a:cubicBezTo>
                  <a:cubicBezTo>
                    <a:pt x="10" y="18"/>
                    <a:pt x="6" y="18"/>
                    <a:pt x="0" y="18"/>
                  </a:cubicBezTo>
                  <a:cubicBezTo>
                    <a:pt x="0" y="14"/>
                    <a:pt x="0" y="9"/>
                    <a:pt x="0" y="5"/>
                  </a:cubicBezTo>
                  <a:cubicBezTo>
                    <a:pt x="6" y="5"/>
                    <a:pt x="10" y="5"/>
                    <a:pt x="16" y="5"/>
                  </a:cubicBezTo>
                  <a:cubicBezTo>
                    <a:pt x="18" y="3"/>
                    <a:pt x="20" y="2"/>
                    <a:pt x="22" y="0"/>
                  </a:cubicBezTo>
                  <a:cubicBezTo>
                    <a:pt x="26" y="0"/>
                    <a:pt x="40" y="0"/>
                    <a:pt x="46" y="0"/>
                  </a:cubicBezTo>
                  <a:cubicBezTo>
                    <a:pt x="46" y="24"/>
                    <a:pt x="46" y="24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Freeform 33"/>
            <p:cNvSpPr>
              <a:spLocks/>
            </p:cNvSpPr>
            <p:nvPr/>
          </p:nvSpPr>
          <p:spPr bwMode="auto">
            <a:xfrm>
              <a:off x="3561" y="2315"/>
              <a:ext cx="109" cy="55"/>
            </a:xfrm>
            <a:custGeom>
              <a:avLst/>
              <a:gdLst>
                <a:gd name="T0" fmla="*/ 109 w 109"/>
                <a:gd name="T1" fmla="*/ 55 h 55"/>
                <a:gd name="T2" fmla="*/ 52 w 109"/>
                <a:gd name="T3" fmla="*/ 55 h 55"/>
                <a:gd name="T4" fmla="*/ 38 w 109"/>
                <a:gd name="T5" fmla="*/ 43 h 55"/>
                <a:gd name="T6" fmla="*/ 0 w 109"/>
                <a:gd name="T7" fmla="*/ 43 h 55"/>
                <a:gd name="T8" fmla="*/ 0 w 109"/>
                <a:gd name="T9" fmla="*/ 12 h 55"/>
                <a:gd name="T10" fmla="*/ 38 w 109"/>
                <a:gd name="T11" fmla="*/ 12 h 55"/>
                <a:gd name="T12" fmla="*/ 52 w 109"/>
                <a:gd name="T13" fmla="*/ 0 h 55"/>
                <a:gd name="T14" fmla="*/ 109 w 109"/>
                <a:gd name="T15" fmla="*/ 0 h 55"/>
                <a:gd name="T16" fmla="*/ 109 w 109"/>
                <a:gd name="T17" fmla="*/ 55 h 55"/>
                <a:gd name="T18" fmla="*/ 109 w 109"/>
                <a:gd name="T1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55">
                  <a:moveTo>
                    <a:pt x="109" y="55"/>
                  </a:moveTo>
                  <a:lnTo>
                    <a:pt x="52" y="55"/>
                  </a:lnTo>
                  <a:lnTo>
                    <a:pt x="38" y="43"/>
                  </a:lnTo>
                  <a:lnTo>
                    <a:pt x="0" y="43"/>
                  </a:lnTo>
                  <a:lnTo>
                    <a:pt x="0" y="12"/>
                  </a:lnTo>
                  <a:lnTo>
                    <a:pt x="38" y="12"/>
                  </a:lnTo>
                  <a:lnTo>
                    <a:pt x="52" y="0"/>
                  </a:lnTo>
                  <a:lnTo>
                    <a:pt x="109" y="0"/>
                  </a:lnTo>
                  <a:lnTo>
                    <a:pt x="109" y="55"/>
                  </a:lnTo>
                  <a:lnTo>
                    <a:pt x="109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75" name="Group 36"/>
          <p:cNvGrpSpPr>
            <a:grpSpLocks noChangeAspect="1"/>
          </p:cNvGrpSpPr>
          <p:nvPr/>
        </p:nvGrpSpPr>
        <p:grpSpPr bwMode="auto">
          <a:xfrm>
            <a:off x="6488114" y="3473247"/>
            <a:ext cx="1427163" cy="1427163"/>
            <a:chOff x="4087" y="2194"/>
            <a:chExt cx="899" cy="899"/>
          </a:xfrm>
        </p:grpSpPr>
        <p:sp>
          <p:nvSpPr>
            <p:cNvPr id="377" name="Freeform 37"/>
            <p:cNvSpPr>
              <a:spLocks/>
            </p:cNvSpPr>
            <p:nvPr/>
          </p:nvSpPr>
          <p:spPr bwMode="auto">
            <a:xfrm>
              <a:off x="4087" y="2194"/>
              <a:ext cx="899" cy="899"/>
            </a:xfrm>
            <a:custGeom>
              <a:avLst/>
              <a:gdLst>
                <a:gd name="T0" fmla="*/ 0 w 14978"/>
                <a:gd name="T1" fmla="*/ 7489 h 14977"/>
                <a:gd name="T2" fmla="*/ 7489 w 14978"/>
                <a:gd name="T3" fmla="*/ 14977 h 14977"/>
                <a:gd name="T4" fmla="*/ 14978 w 14978"/>
                <a:gd name="T5" fmla="*/ 7489 h 14977"/>
                <a:gd name="T6" fmla="*/ 7489 w 14978"/>
                <a:gd name="T7" fmla="*/ 0 h 14977"/>
                <a:gd name="T8" fmla="*/ 7489 w 14978"/>
                <a:gd name="T9" fmla="*/ 0 h 14977"/>
                <a:gd name="T10" fmla="*/ 7489 w 14978"/>
                <a:gd name="T11" fmla="*/ 2995 h 14977"/>
                <a:gd name="T12" fmla="*/ 11982 w 14978"/>
                <a:gd name="T13" fmla="*/ 7489 h 14977"/>
                <a:gd name="T14" fmla="*/ 7489 w 14978"/>
                <a:gd name="T15" fmla="*/ 11982 h 14977"/>
                <a:gd name="T16" fmla="*/ 2996 w 14978"/>
                <a:gd name="T17" fmla="*/ 7489 h 14977"/>
                <a:gd name="T18" fmla="*/ 2996 w 14978"/>
                <a:gd name="T19" fmla="*/ 7489 h 14977"/>
                <a:gd name="T20" fmla="*/ 0 w 14978"/>
                <a:gd name="T21" fmla="*/ 7489 h 14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78" h="14977">
                  <a:moveTo>
                    <a:pt x="0" y="7489"/>
                  </a:moveTo>
                  <a:cubicBezTo>
                    <a:pt x="0" y="11625"/>
                    <a:pt x="3353" y="14977"/>
                    <a:pt x="7489" y="14977"/>
                  </a:cubicBezTo>
                  <a:cubicBezTo>
                    <a:pt x="11625" y="14977"/>
                    <a:pt x="14978" y="11625"/>
                    <a:pt x="14978" y="7489"/>
                  </a:cubicBezTo>
                  <a:cubicBezTo>
                    <a:pt x="14978" y="3353"/>
                    <a:pt x="11625" y="0"/>
                    <a:pt x="7489" y="0"/>
                  </a:cubicBezTo>
                  <a:cubicBezTo>
                    <a:pt x="7489" y="0"/>
                    <a:pt x="7489" y="0"/>
                    <a:pt x="7489" y="0"/>
                  </a:cubicBezTo>
                  <a:lnTo>
                    <a:pt x="7489" y="2995"/>
                  </a:lnTo>
                  <a:cubicBezTo>
                    <a:pt x="9971" y="2995"/>
                    <a:pt x="11982" y="5007"/>
                    <a:pt x="11982" y="7489"/>
                  </a:cubicBezTo>
                  <a:cubicBezTo>
                    <a:pt x="11982" y="9970"/>
                    <a:pt x="9971" y="11982"/>
                    <a:pt x="7489" y="11982"/>
                  </a:cubicBezTo>
                  <a:cubicBezTo>
                    <a:pt x="5008" y="11982"/>
                    <a:pt x="2996" y="9970"/>
                    <a:pt x="2996" y="7489"/>
                  </a:cubicBezTo>
                  <a:cubicBezTo>
                    <a:pt x="2996" y="7489"/>
                    <a:pt x="2996" y="7489"/>
                    <a:pt x="2996" y="7489"/>
                  </a:cubicBezTo>
                  <a:lnTo>
                    <a:pt x="0" y="7489"/>
                  </a:lnTo>
                  <a:close/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Freeform 38"/>
            <p:cNvSpPr>
              <a:spLocks/>
            </p:cNvSpPr>
            <p:nvPr/>
          </p:nvSpPr>
          <p:spPr bwMode="auto">
            <a:xfrm>
              <a:off x="4087" y="2194"/>
              <a:ext cx="450" cy="450"/>
            </a:xfrm>
            <a:custGeom>
              <a:avLst/>
              <a:gdLst>
                <a:gd name="T0" fmla="*/ 7489 w 7489"/>
                <a:gd name="T1" fmla="*/ 0 h 7489"/>
                <a:gd name="T2" fmla="*/ 0 w 7489"/>
                <a:gd name="T3" fmla="*/ 7489 h 7489"/>
                <a:gd name="T4" fmla="*/ 2996 w 7489"/>
                <a:gd name="T5" fmla="*/ 7489 h 7489"/>
                <a:gd name="T6" fmla="*/ 7489 w 7489"/>
                <a:gd name="T7" fmla="*/ 2995 h 7489"/>
                <a:gd name="T8" fmla="*/ 7489 w 7489"/>
                <a:gd name="T9" fmla="*/ 0 h 7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89" h="7489">
                  <a:moveTo>
                    <a:pt x="7489" y="0"/>
                  </a:moveTo>
                  <a:cubicBezTo>
                    <a:pt x="3353" y="0"/>
                    <a:pt x="0" y="3353"/>
                    <a:pt x="0" y="7489"/>
                  </a:cubicBezTo>
                  <a:lnTo>
                    <a:pt x="2996" y="7489"/>
                  </a:lnTo>
                  <a:cubicBezTo>
                    <a:pt x="2996" y="5007"/>
                    <a:pt x="5008" y="2995"/>
                    <a:pt x="7489" y="2995"/>
                  </a:cubicBezTo>
                  <a:lnTo>
                    <a:pt x="7489" y="0"/>
                  </a:lnTo>
                  <a:close/>
                </a:path>
              </a:pathLst>
            </a:custGeom>
            <a:solidFill>
              <a:srgbClr val="5DDCFF">
                <a:alpha val="40000"/>
              </a:srgb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9" name="Rectangle 378"/>
          <p:cNvSpPr/>
          <p:nvPr/>
        </p:nvSpPr>
        <p:spPr>
          <a:xfrm>
            <a:off x="6816317" y="3937800"/>
            <a:ext cx="8050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  <a:cs typeface="Segoe UI" panose="020B0502040204020203" pitchFamily="34" charset="0"/>
              </a:rPr>
              <a:t>75%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BCF2"/>
              </a:solidFill>
              <a:effectLst/>
              <a:uLnTx/>
              <a:uFillTx/>
            </a:endParaRPr>
          </a:p>
        </p:txBody>
      </p:sp>
      <p:grpSp>
        <p:nvGrpSpPr>
          <p:cNvPr id="387" name="Group 46"/>
          <p:cNvGrpSpPr>
            <a:grpSpLocks noChangeAspect="1"/>
          </p:cNvGrpSpPr>
          <p:nvPr/>
        </p:nvGrpSpPr>
        <p:grpSpPr bwMode="auto">
          <a:xfrm>
            <a:off x="6566566" y="5383765"/>
            <a:ext cx="1263136" cy="946827"/>
            <a:chOff x="2714" y="1302"/>
            <a:chExt cx="2408" cy="1805"/>
          </a:xfrm>
          <a:solidFill>
            <a:schemeClr val="accent5"/>
          </a:solidFill>
        </p:grpSpPr>
        <p:sp>
          <p:nvSpPr>
            <p:cNvPr id="389" name="Freeform 47"/>
            <p:cNvSpPr>
              <a:spLocks noEditPoints="1"/>
            </p:cNvSpPr>
            <p:nvPr/>
          </p:nvSpPr>
          <p:spPr bwMode="auto">
            <a:xfrm>
              <a:off x="2714" y="1302"/>
              <a:ext cx="2408" cy="1805"/>
            </a:xfrm>
            <a:custGeom>
              <a:avLst/>
              <a:gdLst>
                <a:gd name="T0" fmla="*/ 103 w 1016"/>
                <a:gd name="T1" fmla="*/ 685 h 761"/>
                <a:gd name="T2" fmla="*/ 95 w 1016"/>
                <a:gd name="T3" fmla="*/ 669 h 761"/>
                <a:gd name="T4" fmla="*/ 127 w 1016"/>
                <a:gd name="T5" fmla="*/ 632 h 761"/>
                <a:gd name="T6" fmla="*/ 889 w 1016"/>
                <a:gd name="T7" fmla="*/ 632 h 761"/>
                <a:gd name="T8" fmla="*/ 920 w 1016"/>
                <a:gd name="T9" fmla="*/ 669 h 761"/>
                <a:gd name="T10" fmla="*/ 912 w 1016"/>
                <a:gd name="T11" fmla="*/ 684 h 761"/>
                <a:gd name="T12" fmla="*/ 652 w 1016"/>
                <a:gd name="T13" fmla="*/ 685 h 761"/>
                <a:gd name="T14" fmla="*/ 655 w 1016"/>
                <a:gd name="T15" fmla="*/ 704 h 761"/>
                <a:gd name="T16" fmla="*/ 647 w 1016"/>
                <a:gd name="T17" fmla="*/ 713 h 761"/>
                <a:gd name="T18" fmla="*/ 374 w 1016"/>
                <a:gd name="T19" fmla="*/ 712 h 761"/>
                <a:gd name="T20" fmla="*/ 366 w 1016"/>
                <a:gd name="T21" fmla="*/ 704 h 761"/>
                <a:gd name="T22" fmla="*/ 368 w 1016"/>
                <a:gd name="T23" fmla="*/ 684 h 761"/>
                <a:gd name="T24" fmla="*/ 103 w 1016"/>
                <a:gd name="T25" fmla="*/ 685 h 761"/>
                <a:gd name="T26" fmla="*/ 501 w 1016"/>
                <a:gd name="T27" fmla="*/ 760 h 761"/>
                <a:gd name="T28" fmla="*/ 50 w 1016"/>
                <a:gd name="T29" fmla="*/ 760 h 761"/>
                <a:gd name="T30" fmla="*/ 0 w 1016"/>
                <a:gd name="T31" fmla="*/ 723 h 761"/>
                <a:gd name="T32" fmla="*/ 38 w 1016"/>
                <a:gd name="T33" fmla="*/ 664 h 761"/>
                <a:gd name="T34" fmla="*/ 60 w 1016"/>
                <a:gd name="T35" fmla="*/ 636 h 761"/>
                <a:gd name="T36" fmla="*/ 88 w 1016"/>
                <a:gd name="T37" fmla="*/ 616 h 761"/>
                <a:gd name="T38" fmla="*/ 80 w 1016"/>
                <a:gd name="T39" fmla="*/ 588 h 761"/>
                <a:gd name="T40" fmla="*/ 80 w 1016"/>
                <a:gd name="T41" fmla="*/ 53 h 761"/>
                <a:gd name="T42" fmla="*/ 96 w 1016"/>
                <a:gd name="T43" fmla="*/ 16 h 761"/>
                <a:gd name="T44" fmla="*/ 133 w 1016"/>
                <a:gd name="T45" fmla="*/ 0 h 761"/>
                <a:gd name="T46" fmla="*/ 883 w 1016"/>
                <a:gd name="T47" fmla="*/ 0 h 761"/>
                <a:gd name="T48" fmla="*/ 920 w 1016"/>
                <a:gd name="T49" fmla="*/ 16 h 761"/>
                <a:gd name="T50" fmla="*/ 936 w 1016"/>
                <a:gd name="T51" fmla="*/ 53 h 761"/>
                <a:gd name="T52" fmla="*/ 936 w 1016"/>
                <a:gd name="T53" fmla="*/ 588 h 761"/>
                <a:gd name="T54" fmla="*/ 928 w 1016"/>
                <a:gd name="T55" fmla="*/ 615 h 761"/>
                <a:gd name="T56" fmla="*/ 953 w 1016"/>
                <a:gd name="T57" fmla="*/ 634 h 761"/>
                <a:gd name="T58" fmla="*/ 953 w 1016"/>
                <a:gd name="T59" fmla="*/ 634 h 761"/>
                <a:gd name="T60" fmla="*/ 1000 w 1016"/>
                <a:gd name="T61" fmla="*/ 691 h 761"/>
                <a:gd name="T62" fmla="*/ 1016 w 1016"/>
                <a:gd name="T63" fmla="*/ 722 h 761"/>
                <a:gd name="T64" fmla="*/ 965 w 1016"/>
                <a:gd name="T65" fmla="*/ 761 h 761"/>
                <a:gd name="T66" fmla="*/ 965 w 1016"/>
                <a:gd name="T67" fmla="*/ 760 h 761"/>
                <a:gd name="T68" fmla="*/ 501 w 1016"/>
                <a:gd name="T69" fmla="*/ 760 h 761"/>
                <a:gd name="T70" fmla="*/ 883 w 1016"/>
                <a:gd name="T71" fmla="*/ 48 h 761"/>
                <a:gd name="T72" fmla="*/ 133 w 1016"/>
                <a:gd name="T73" fmla="*/ 48 h 761"/>
                <a:gd name="T74" fmla="*/ 129 w 1016"/>
                <a:gd name="T75" fmla="*/ 50 h 761"/>
                <a:gd name="T76" fmla="*/ 128 w 1016"/>
                <a:gd name="T77" fmla="*/ 53 h 761"/>
                <a:gd name="T78" fmla="*/ 128 w 1016"/>
                <a:gd name="T79" fmla="*/ 588 h 761"/>
                <a:gd name="T80" fmla="*/ 129 w 1016"/>
                <a:gd name="T81" fmla="*/ 591 h 761"/>
                <a:gd name="T82" fmla="*/ 133 w 1016"/>
                <a:gd name="T83" fmla="*/ 592 h 761"/>
                <a:gd name="T84" fmla="*/ 883 w 1016"/>
                <a:gd name="T85" fmla="*/ 592 h 761"/>
                <a:gd name="T86" fmla="*/ 887 w 1016"/>
                <a:gd name="T87" fmla="*/ 591 h 761"/>
                <a:gd name="T88" fmla="*/ 888 w 1016"/>
                <a:gd name="T89" fmla="*/ 588 h 761"/>
                <a:gd name="T90" fmla="*/ 888 w 1016"/>
                <a:gd name="T91" fmla="*/ 53 h 761"/>
                <a:gd name="T92" fmla="*/ 887 w 1016"/>
                <a:gd name="T93" fmla="*/ 50 h 761"/>
                <a:gd name="T94" fmla="*/ 883 w 1016"/>
                <a:gd name="T95" fmla="*/ 48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6" h="761">
                  <a:moveTo>
                    <a:pt x="103" y="685"/>
                  </a:moveTo>
                  <a:cubicBezTo>
                    <a:pt x="94" y="685"/>
                    <a:pt x="91" y="678"/>
                    <a:pt x="95" y="669"/>
                  </a:cubicBezTo>
                  <a:cubicBezTo>
                    <a:pt x="101" y="658"/>
                    <a:pt x="111" y="632"/>
                    <a:pt x="127" y="632"/>
                  </a:cubicBezTo>
                  <a:cubicBezTo>
                    <a:pt x="889" y="632"/>
                    <a:pt x="889" y="632"/>
                    <a:pt x="889" y="632"/>
                  </a:cubicBezTo>
                  <a:cubicBezTo>
                    <a:pt x="904" y="632"/>
                    <a:pt x="914" y="658"/>
                    <a:pt x="920" y="669"/>
                  </a:cubicBezTo>
                  <a:cubicBezTo>
                    <a:pt x="924" y="677"/>
                    <a:pt x="922" y="684"/>
                    <a:pt x="912" y="684"/>
                  </a:cubicBezTo>
                  <a:cubicBezTo>
                    <a:pt x="652" y="685"/>
                    <a:pt x="652" y="685"/>
                    <a:pt x="652" y="685"/>
                  </a:cubicBezTo>
                  <a:cubicBezTo>
                    <a:pt x="655" y="704"/>
                    <a:pt x="655" y="704"/>
                    <a:pt x="655" y="704"/>
                  </a:cubicBezTo>
                  <a:cubicBezTo>
                    <a:pt x="655" y="709"/>
                    <a:pt x="651" y="713"/>
                    <a:pt x="647" y="713"/>
                  </a:cubicBezTo>
                  <a:cubicBezTo>
                    <a:pt x="374" y="712"/>
                    <a:pt x="374" y="712"/>
                    <a:pt x="374" y="712"/>
                  </a:cubicBezTo>
                  <a:cubicBezTo>
                    <a:pt x="369" y="712"/>
                    <a:pt x="365" y="709"/>
                    <a:pt x="366" y="704"/>
                  </a:cubicBezTo>
                  <a:cubicBezTo>
                    <a:pt x="368" y="684"/>
                    <a:pt x="368" y="684"/>
                    <a:pt x="368" y="684"/>
                  </a:cubicBezTo>
                  <a:cubicBezTo>
                    <a:pt x="103" y="685"/>
                    <a:pt x="103" y="685"/>
                    <a:pt x="103" y="685"/>
                  </a:cubicBezTo>
                  <a:moveTo>
                    <a:pt x="501" y="760"/>
                  </a:moveTo>
                  <a:cubicBezTo>
                    <a:pt x="50" y="760"/>
                    <a:pt x="50" y="760"/>
                    <a:pt x="50" y="760"/>
                  </a:cubicBezTo>
                  <a:cubicBezTo>
                    <a:pt x="29" y="760"/>
                    <a:pt x="0" y="745"/>
                    <a:pt x="0" y="723"/>
                  </a:cubicBezTo>
                  <a:cubicBezTo>
                    <a:pt x="0" y="708"/>
                    <a:pt x="28" y="677"/>
                    <a:pt x="38" y="664"/>
                  </a:cubicBezTo>
                  <a:cubicBezTo>
                    <a:pt x="60" y="636"/>
                    <a:pt x="60" y="636"/>
                    <a:pt x="60" y="636"/>
                  </a:cubicBezTo>
                  <a:cubicBezTo>
                    <a:pt x="67" y="628"/>
                    <a:pt x="77" y="621"/>
                    <a:pt x="88" y="616"/>
                  </a:cubicBezTo>
                  <a:cubicBezTo>
                    <a:pt x="83" y="608"/>
                    <a:pt x="80" y="598"/>
                    <a:pt x="80" y="588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39"/>
                    <a:pt x="86" y="25"/>
                    <a:pt x="96" y="16"/>
                  </a:cubicBezTo>
                  <a:cubicBezTo>
                    <a:pt x="105" y="6"/>
                    <a:pt x="118" y="0"/>
                    <a:pt x="133" y="0"/>
                  </a:cubicBezTo>
                  <a:cubicBezTo>
                    <a:pt x="883" y="0"/>
                    <a:pt x="883" y="0"/>
                    <a:pt x="883" y="0"/>
                  </a:cubicBezTo>
                  <a:cubicBezTo>
                    <a:pt x="898" y="0"/>
                    <a:pt x="911" y="6"/>
                    <a:pt x="920" y="16"/>
                  </a:cubicBezTo>
                  <a:cubicBezTo>
                    <a:pt x="930" y="25"/>
                    <a:pt x="936" y="39"/>
                    <a:pt x="936" y="53"/>
                  </a:cubicBezTo>
                  <a:cubicBezTo>
                    <a:pt x="936" y="588"/>
                    <a:pt x="936" y="588"/>
                    <a:pt x="936" y="588"/>
                  </a:cubicBezTo>
                  <a:cubicBezTo>
                    <a:pt x="936" y="598"/>
                    <a:pt x="933" y="607"/>
                    <a:pt x="928" y="615"/>
                  </a:cubicBezTo>
                  <a:cubicBezTo>
                    <a:pt x="938" y="620"/>
                    <a:pt x="947" y="626"/>
                    <a:pt x="953" y="634"/>
                  </a:cubicBezTo>
                  <a:cubicBezTo>
                    <a:pt x="953" y="634"/>
                    <a:pt x="953" y="634"/>
                    <a:pt x="953" y="634"/>
                  </a:cubicBezTo>
                  <a:cubicBezTo>
                    <a:pt x="968" y="652"/>
                    <a:pt x="986" y="672"/>
                    <a:pt x="1000" y="691"/>
                  </a:cubicBezTo>
                  <a:cubicBezTo>
                    <a:pt x="1009" y="702"/>
                    <a:pt x="1016" y="713"/>
                    <a:pt x="1016" y="722"/>
                  </a:cubicBezTo>
                  <a:cubicBezTo>
                    <a:pt x="1016" y="745"/>
                    <a:pt x="986" y="761"/>
                    <a:pt x="965" y="761"/>
                  </a:cubicBezTo>
                  <a:cubicBezTo>
                    <a:pt x="965" y="760"/>
                    <a:pt x="965" y="760"/>
                    <a:pt x="965" y="760"/>
                  </a:cubicBezTo>
                  <a:lnTo>
                    <a:pt x="501" y="760"/>
                  </a:lnTo>
                  <a:close/>
                  <a:moveTo>
                    <a:pt x="883" y="48"/>
                  </a:moveTo>
                  <a:cubicBezTo>
                    <a:pt x="133" y="48"/>
                    <a:pt x="133" y="48"/>
                    <a:pt x="133" y="48"/>
                  </a:cubicBezTo>
                  <a:cubicBezTo>
                    <a:pt x="132" y="48"/>
                    <a:pt x="130" y="49"/>
                    <a:pt x="129" y="50"/>
                  </a:cubicBezTo>
                  <a:cubicBezTo>
                    <a:pt x="129" y="51"/>
                    <a:pt x="128" y="52"/>
                    <a:pt x="128" y="53"/>
                  </a:cubicBezTo>
                  <a:cubicBezTo>
                    <a:pt x="128" y="588"/>
                    <a:pt x="128" y="588"/>
                    <a:pt x="128" y="588"/>
                  </a:cubicBezTo>
                  <a:cubicBezTo>
                    <a:pt x="128" y="589"/>
                    <a:pt x="129" y="590"/>
                    <a:pt x="129" y="591"/>
                  </a:cubicBezTo>
                  <a:cubicBezTo>
                    <a:pt x="130" y="592"/>
                    <a:pt x="132" y="592"/>
                    <a:pt x="133" y="592"/>
                  </a:cubicBezTo>
                  <a:cubicBezTo>
                    <a:pt x="883" y="592"/>
                    <a:pt x="883" y="592"/>
                    <a:pt x="883" y="592"/>
                  </a:cubicBezTo>
                  <a:cubicBezTo>
                    <a:pt x="884" y="592"/>
                    <a:pt x="886" y="592"/>
                    <a:pt x="887" y="591"/>
                  </a:cubicBezTo>
                  <a:cubicBezTo>
                    <a:pt x="887" y="590"/>
                    <a:pt x="888" y="589"/>
                    <a:pt x="888" y="588"/>
                  </a:cubicBezTo>
                  <a:cubicBezTo>
                    <a:pt x="888" y="53"/>
                    <a:pt x="888" y="53"/>
                    <a:pt x="888" y="53"/>
                  </a:cubicBezTo>
                  <a:cubicBezTo>
                    <a:pt x="888" y="52"/>
                    <a:pt x="887" y="51"/>
                    <a:pt x="887" y="50"/>
                  </a:cubicBezTo>
                  <a:cubicBezTo>
                    <a:pt x="886" y="49"/>
                    <a:pt x="884" y="48"/>
                    <a:pt x="883" y="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Freeform 48"/>
            <p:cNvSpPr>
              <a:spLocks noEditPoints="1"/>
            </p:cNvSpPr>
            <p:nvPr/>
          </p:nvSpPr>
          <p:spPr bwMode="auto">
            <a:xfrm>
              <a:off x="3376" y="1589"/>
              <a:ext cx="1120" cy="960"/>
            </a:xfrm>
            <a:custGeom>
              <a:avLst/>
              <a:gdLst>
                <a:gd name="T0" fmla="*/ 228 w 473"/>
                <a:gd name="T1" fmla="*/ 276 h 405"/>
                <a:gd name="T2" fmla="*/ 94 w 473"/>
                <a:gd name="T3" fmla="*/ 389 h 405"/>
                <a:gd name="T4" fmla="*/ 47 w 473"/>
                <a:gd name="T5" fmla="*/ 385 h 405"/>
                <a:gd name="T6" fmla="*/ 51 w 473"/>
                <a:gd name="T7" fmla="*/ 338 h 405"/>
                <a:gd name="T8" fmla="*/ 184 w 473"/>
                <a:gd name="T9" fmla="*/ 226 h 405"/>
                <a:gd name="T10" fmla="*/ 196 w 473"/>
                <a:gd name="T11" fmla="*/ 241 h 405"/>
                <a:gd name="T12" fmla="*/ 228 w 473"/>
                <a:gd name="T13" fmla="*/ 276 h 405"/>
                <a:gd name="T14" fmla="*/ 149 w 473"/>
                <a:gd name="T15" fmla="*/ 148 h 405"/>
                <a:gd name="T16" fmla="*/ 100 w 473"/>
                <a:gd name="T17" fmla="*/ 169 h 405"/>
                <a:gd name="T18" fmla="*/ 65 w 473"/>
                <a:gd name="T19" fmla="*/ 205 h 405"/>
                <a:gd name="T20" fmla="*/ 60 w 473"/>
                <a:gd name="T21" fmla="*/ 206 h 405"/>
                <a:gd name="T22" fmla="*/ 1 w 473"/>
                <a:gd name="T23" fmla="*/ 150 h 405"/>
                <a:gd name="T24" fmla="*/ 1 w 473"/>
                <a:gd name="T25" fmla="*/ 145 h 405"/>
                <a:gd name="T26" fmla="*/ 36 w 473"/>
                <a:gd name="T27" fmla="*/ 108 h 405"/>
                <a:gd name="T28" fmla="*/ 67 w 473"/>
                <a:gd name="T29" fmla="*/ 80 h 405"/>
                <a:gd name="T30" fmla="*/ 102 w 473"/>
                <a:gd name="T31" fmla="*/ 44 h 405"/>
                <a:gd name="T32" fmla="*/ 214 w 473"/>
                <a:gd name="T33" fmla="*/ 0 h 405"/>
                <a:gd name="T34" fmla="*/ 226 w 473"/>
                <a:gd name="T35" fmla="*/ 8 h 405"/>
                <a:gd name="T36" fmla="*/ 220 w 473"/>
                <a:gd name="T37" fmla="*/ 22 h 405"/>
                <a:gd name="T38" fmla="*/ 174 w 473"/>
                <a:gd name="T39" fmla="*/ 122 h 405"/>
                <a:gd name="T40" fmla="*/ 242 w 473"/>
                <a:gd name="T41" fmla="*/ 186 h 405"/>
                <a:gd name="T42" fmla="*/ 255 w 473"/>
                <a:gd name="T43" fmla="*/ 188 h 405"/>
                <a:gd name="T44" fmla="*/ 354 w 473"/>
                <a:gd name="T45" fmla="*/ 276 h 405"/>
                <a:gd name="T46" fmla="*/ 442 w 473"/>
                <a:gd name="T47" fmla="*/ 355 h 405"/>
                <a:gd name="T48" fmla="*/ 445 w 473"/>
                <a:gd name="T49" fmla="*/ 360 h 405"/>
                <a:gd name="T50" fmla="*/ 443 w 473"/>
                <a:gd name="T51" fmla="*/ 365 h 405"/>
                <a:gd name="T52" fmla="*/ 408 w 473"/>
                <a:gd name="T53" fmla="*/ 402 h 405"/>
                <a:gd name="T54" fmla="*/ 403 w 473"/>
                <a:gd name="T55" fmla="*/ 405 h 405"/>
                <a:gd name="T56" fmla="*/ 398 w 473"/>
                <a:gd name="T57" fmla="*/ 402 h 405"/>
                <a:gd name="T58" fmla="*/ 313 w 473"/>
                <a:gd name="T59" fmla="*/ 319 h 405"/>
                <a:gd name="T60" fmla="*/ 220 w 473"/>
                <a:gd name="T61" fmla="*/ 225 h 405"/>
                <a:gd name="T62" fmla="*/ 217 w 473"/>
                <a:gd name="T63" fmla="*/ 212 h 405"/>
                <a:gd name="T64" fmla="*/ 149 w 473"/>
                <a:gd name="T65" fmla="*/ 148 h 405"/>
                <a:gd name="T66" fmla="*/ 331 w 473"/>
                <a:gd name="T67" fmla="*/ 190 h 405"/>
                <a:gd name="T68" fmla="*/ 317 w 473"/>
                <a:gd name="T69" fmla="*/ 202 h 405"/>
                <a:gd name="T70" fmla="*/ 269 w 473"/>
                <a:gd name="T71" fmla="*/ 163 h 405"/>
                <a:gd name="T72" fmla="*/ 264 w 473"/>
                <a:gd name="T73" fmla="*/ 159 h 405"/>
                <a:gd name="T74" fmla="*/ 286 w 473"/>
                <a:gd name="T75" fmla="*/ 141 h 405"/>
                <a:gd name="T76" fmla="*/ 303 w 473"/>
                <a:gd name="T77" fmla="*/ 87 h 405"/>
                <a:gd name="T78" fmla="*/ 383 w 473"/>
                <a:gd name="T79" fmla="*/ 7 h 405"/>
                <a:gd name="T80" fmla="*/ 393 w 473"/>
                <a:gd name="T81" fmla="*/ 17 h 405"/>
                <a:gd name="T82" fmla="*/ 357 w 473"/>
                <a:gd name="T83" fmla="*/ 64 h 405"/>
                <a:gd name="T84" fmla="*/ 365 w 473"/>
                <a:gd name="T85" fmla="*/ 96 h 405"/>
                <a:gd name="T86" fmla="*/ 397 w 473"/>
                <a:gd name="T87" fmla="*/ 116 h 405"/>
                <a:gd name="T88" fmla="*/ 424 w 473"/>
                <a:gd name="T89" fmla="*/ 111 h 405"/>
                <a:gd name="T90" fmla="*/ 456 w 473"/>
                <a:gd name="T91" fmla="*/ 62 h 405"/>
                <a:gd name="T92" fmla="*/ 469 w 473"/>
                <a:gd name="T93" fmla="*/ 67 h 405"/>
                <a:gd name="T94" fmla="*/ 447 w 473"/>
                <a:gd name="T95" fmla="*/ 156 h 405"/>
                <a:gd name="T96" fmla="*/ 378 w 473"/>
                <a:gd name="T97" fmla="*/ 175 h 405"/>
                <a:gd name="T98" fmla="*/ 331 w 473"/>
                <a:gd name="T99" fmla="*/ 19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73" h="405">
                  <a:moveTo>
                    <a:pt x="228" y="276"/>
                  </a:moveTo>
                  <a:cubicBezTo>
                    <a:pt x="94" y="389"/>
                    <a:pt x="94" y="389"/>
                    <a:pt x="94" y="389"/>
                  </a:cubicBezTo>
                  <a:cubicBezTo>
                    <a:pt x="80" y="401"/>
                    <a:pt x="59" y="399"/>
                    <a:pt x="47" y="385"/>
                  </a:cubicBezTo>
                  <a:cubicBezTo>
                    <a:pt x="35" y="371"/>
                    <a:pt x="37" y="350"/>
                    <a:pt x="51" y="338"/>
                  </a:cubicBezTo>
                  <a:cubicBezTo>
                    <a:pt x="184" y="226"/>
                    <a:pt x="184" y="226"/>
                    <a:pt x="184" y="226"/>
                  </a:cubicBezTo>
                  <a:cubicBezTo>
                    <a:pt x="196" y="241"/>
                    <a:pt x="196" y="241"/>
                    <a:pt x="196" y="241"/>
                  </a:cubicBezTo>
                  <a:cubicBezTo>
                    <a:pt x="206" y="253"/>
                    <a:pt x="217" y="265"/>
                    <a:pt x="228" y="276"/>
                  </a:cubicBezTo>
                  <a:moveTo>
                    <a:pt x="149" y="148"/>
                  </a:moveTo>
                  <a:cubicBezTo>
                    <a:pt x="129" y="128"/>
                    <a:pt x="88" y="140"/>
                    <a:pt x="100" y="169"/>
                  </a:cubicBezTo>
                  <a:cubicBezTo>
                    <a:pt x="65" y="205"/>
                    <a:pt x="65" y="205"/>
                    <a:pt x="65" y="205"/>
                  </a:cubicBezTo>
                  <a:cubicBezTo>
                    <a:pt x="64" y="207"/>
                    <a:pt x="62" y="207"/>
                    <a:pt x="60" y="206"/>
                  </a:cubicBezTo>
                  <a:cubicBezTo>
                    <a:pt x="41" y="191"/>
                    <a:pt x="21" y="172"/>
                    <a:pt x="1" y="150"/>
                  </a:cubicBezTo>
                  <a:cubicBezTo>
                    <a:pt x="0" y="148"/>
                    <a:pt x="0" y="146"/>
                    <a:pt x="1" y="145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55" y="126"/>
                    <a:pt x="81" y="93"/>
                    <a:pt x="67" y="80"/>
                  </a:cubicBezTo>
                  <a:cubicBezTo>
                    <a:pt x="80" y="65"/>
                    <a:pt x="89" y="55"/>
                    <a:pt x="102" y="44"/>
                  </a:cubicBezTo>
                  <a:cubicBezTo>
                    <a:pt x="144" y="9"/>
                    <a:pt x="183" y="0"/>
                    <a:pt x="214" y="0"/>
                  </a:cubicBezTo>
                  <a:cubicBezTo>
                    <a:pt x="219" y="0"/>
                    <a:pt x="224" y="3"/>
                    <a:pt x="226" y="8"/>
                  </a:cubicBezTo>
                  <a:cubicBezTo>
                    <a:pt x="227" y="14"/>
                    <a:pt x="225" y="19"/>
                    <a:pt x="220" y="22"/>
                  </a:cubicBezTo>
                  <a:cubicBezTo>
                    <a:pt x="175" y="48"/>
                    <a:pt x="146" y="95"/>
                    <a:pt x="174" y="122"/>
                  </a:cubicBezTo>
                  <a:cubicBezTo>
                    <a:pt x="242" y="186"/>
                    <a:pt x="242" y="186"/>
                    <a:pt x="242" y="186"/>
                  </a:cubicBezTo>
                  <a:cubicBezTo>
                    <a:pt x="246" y="190"/>
                    <a:pt x="251" y="185"/>
                    <a:pt x="255" y="188"/>
                  </a:cubicBezTo>
                  <a:cubicBezTo>
                    <a:pt x="282" y="209"/>
                    <a:pt x="323" y="244"/>
                    <a:pt x="354" y="276"/>
                  </a:cubicBezTo>
                  <a:cubicBezTo>
                    <a:pt x="384" y="306"/>
                    <a:pt x="417" y="334"/>
                    <a:pt x="442" y="355"/>
                  </a:cubicBezTo>
                  <a:cubicBezTo>
                    <a:pt x="444" y="356"/>
                    <a:pt x="445" y="358"/>
                    <a:pt x="445" y="360"/>
                  </a:cubicBezTo>
                  <a:cubicBezTo>
                    <a:pt x="445" y="362"/>
                    <a:pt x="444" y="364"/>
                    <a:pt x="443" y="365"/>
                  </a:cubicBezTo>
                  <a:cubicBezTo>
                    <a:pt x="431" y="378"/>
                    <a:pt x="420" y="390"/>
                    <a:pt x="408" y="402"/>
                  </a:cubicBezTo>
                  <a:cubicBezTo>
                    <a:pt x="407" y="404"/>
                    <a:pt x="405" y="405"/>
                    <a:pt x="403" y="405"/>
                  </a:cubicBezTo>
                  <a:cubicBezTo>
                    <a:pt x="401" y="405"/>
                    <a:pt x="399" y="404"/>
                    <a:pt x="398" y="402"/>
                  </a:cubicBezTo>
                  <a:cubicBezTo>
                    <a:pt x="375" y="378"/>
                    <a:pt x="345" y="347"/>
                    <a:pt x="313" y="319"/>
                  </a:cubicBezTo>
                  <a:cubicBezTo>
                    <a:pt x="280" y="290"/>
                    <a:pt x="242" y="251"/>
                    <a:pt x="220" y="225"/>
                  </a:cubicBezTo>
                  <a:cubicBezTo>
                    <a:pt x="216" y="221"/>
                    <a:pt x="221" y="216"/>
                    <a:pt x="217" y="212"/>
                  </a:cubicBezTo>
                  <a:lnTo>
                    <a:pt x="149" y="148"/>
                  </a:lnTo>
                  <a:close/>
                  <a:moveTo>
                    <a:pt x="331" y="190"/>
                  </a:moveTo>
                  <a:cubicBezTo>
                    <a:pt x="317" y="202"/>
                    <a:pt x="317" y="202"/>
                    <a:pt x="317" y="202"/>
                  </a:cubicBezTo>
                  <a:cubicBezTo>
                    <a:pt x="301" y="188"/>
                    <a:pt x="285" y="175"/>
                    <a:pt x="269" y="163"/>
                  </a:cubicBezTo>
                  <a:cubicBezTo>
                    <a:pt x="264" y="159"/>
                    <a:pt x="264" y="159"/>
                    <a:pt x="264" y="159"/>
                  </a:cubicBezTo>
                  <a:cubicBezTo>
                    <a:pt x="286" y="141"/>
                    <a:pt x="286" y="141"/>
                    <a:pt x="286" y="141"/>
                  </a:cubicBezTo>
                  <a:cubicBezTo>
                    <a:pt x="302" y="128"/>
                    <a:pt x="301" y="112"/>
                    <a:pt x="303" y="87"/>
                  </a:cubicBezTo>
                  <a:cubicBezTo>
                    <a:pt x="306" y="37"/>
                    <a:pt x="348" y="14"/>
                    <a:pt x="383" y="7"/>
                  </a:cubicBezTo>
                  <a:cubicBezTo>
                    <a:pt x="390" y="6"/>
                    <a:pt x="396" y="13"/>
                    <a:pt x="393" y="17"/>
                  </a:cubicBezTo>
                  <a:cubicBezTo>
                    <a:pt x="357" y="64"/>
                    <a:pt x="357" y="64"/>
                    <a:pt x="357" y="64"/>
                  </a:cubicBezTo>
                  <a:cubicBezTo>
                    <a:pt x="350" y="74"/>
                    <a:pt x="358" y="87"/>
                    <a:pt x="365" y="96"/>
                  </a:cubicBezTo>
                  <a:cubicBezTo>
                    <a:pt x="373" y="106"/>
                    <a:pt x="385" y="113"/>
                    <a:pt x="397" y="116"/>
                  </a:cubicBezTo>
                  <a:cubicBezTo>
                    <a:pt x="406" y="119"/>
                    <a:pt x="420" y="118"/>
                    <a:pt x="424" y="111"/>
                  </a:cubicBezTo>
                  <a:cubicBezTo>
                    <a:pt x="456" y="62"/>
                    <a:pt x="456" y="62"/>
                    <a:pt x="456" y="62"/>
                  </a:cubicBezTo>
                  <a:cubicBezTo>
                    <a:pt x="459" y="57"/>
                    <a:pt x="468" y="59"/>
                    <a:pt x="469" y="67"/>
                  </a:cubicBezTo>
                  <a:cubicBezTo>
                    <a:pt x="473" y="98"/>
                    <a:pt x="467" y="132"/>
                    <a:pt x="447" y="156"/>
                  </a:cubicBezTo>
                  <a:cubicBezTo>
                    <a:pt x="431" y="175"/>
                    <a:pt x="404" y="176"/>
                    <a:pt x="378" y="175"/>
                  </a:cubicBezTo>
                  <a:cubicBezTo>
                    <a:pt x="363" y="174"/>
                    <a:pt x="348" y="176"/>
                    <a:pt x="331" y="19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99" name="Group 398"/>
          <p:cNvGrpSpPr/>
          <p:nvPr/>
        </p:nvGrpSpPr>
        <p:grpSpPr>
          <a:xfrm>
            <a:off x="6448322" y="2073392"/>
            <a:ext cx="634243" cy="880894"/>
            <a:chOff x="6923937" y="262483"/>
            <a:chExt cx="412765" cy="573285"/>
          </a:xfrm>
          <a:solidFill>
            <a:schemeClr val="accent5"/>
          </a:solidFill>
        </p:grpSpPr>
        <p:sp>
          <p:nvSpPr>
            <p:cNvPr id="394" name="Freeform 5"/>
            <p:cNvSpPr>
              <a:spLocks noEditPoints="1"/>
            </p:cNvSpPr>
            <p:nvPr/>
          </p:nvSpPr>
          <p:spPr bwMode="auto">
            <a:xfrm>
              <a:off x="6978248" y="262483"/>
              <a:ext cx="304143" cy="77243"/>
            </a:xfrm>
            <a:custGeom>
              <a:avLst/>
              <a:gdLst>
                <a:gd name="T0" fmla="*/ 48 w 51"/>
                <a:gd name="T1" fmla="*/ 0 h 13"/>
                <a:gd name="T2" fmla="*/ 2 w 51"/>
                <a:gd name="T3" fmla="*/ 0 h 13"/>
                <a:gd name="T4" fmla="*/ 0 w 51"/>
                <a:gd name="T5" fmla="*/ 2 h 13"/>
                <a:gd name="T6" fmla="*/ 0 w 51"/>
                <a:gd name="T7" fmla="*/ 11 h 13"/>
                <a:gd name="T8" fmla="*/ 2 w 51"/>
                <a:gd name="T9" fmla="*/ 13 h 13"/>
                <a:gd name="T10" fmla="*/ 48 w 51"/>
                <a:gd name="T11" fmla="*/ 13 h 13"/>
                <a:gd name="T12" fmla="*/ 51 w 51"/>
                <a:gd name="T13" fmla="*/ 11 h 13"/>
                <a:gd name="T14" fmla="*/ 51 w 51"/>
                <a:gd name="T15" fmla="*/ 2 h 13"/>
                <a:gd name="T16" fmla="*/ 48 w 51"/>
                <a:gd name="T17" fmla="*/ 0 h 13"/>
                <a:gd name="T18" fmla="*/ 21 w 51"/>
                <a:gd name="T19" fmla="*/ 8 h 13"/>
                <a:gd name="T20" fmla="*/ 6 w 51"/>
                <a:gd name="T21" fmla="*/ 8 h 13"/>
                <a:gd name="T22" fmla="*/ 4 w 51"/>
                <a:gd name="T23" fmla="*/ 6 h 13"/>
                <a:gd name="T24" fmla="*/ 6 w 51"/>
                <a:gd name="T25" fmla="*/ 5 h 13"/>
                <a:gd name="T26" fmla="*/ 21 w 51"/>
                <a:gd name="T27" fmla="*/ 5 h 13"/>
                <a:gd name="T28" fmla="*/ 22 w 51"/>
                <a:gd name="T29" fmla="*/ 6 h 13"/>
                <a:gd name="T30" fmla="*/ 21 w 51"/>
                <a:gd name="T31" fmla="*/ 8 h 13"/>
                <a:gd name="T32" fmla="*/ 44 w 51"/>
                <a:gd name="T33" fmla="*/ 9 h 13"/>
                <a:gd name="T34" fmla="*/ 42 w 51"/>
                <a:gd name="T35" fmla="*/ 6 h 13"/>
                <a:gd name="T36" fmla="*/ 44 w 51"/>
                <a:gd name="T37" fmla="*/ 4 h 13"/>
                <a:gd name="T38" fmla="*/ 46 w 51"/>
                <a:gd name="T39" fmla="*/ 6 h 13"/>
                <a:gd name="T40" fmla="*/ 44 w 51"/>
                <a:gd name="T4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3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0" y="13"/>
                    <a:pt x="51" y="12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7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6"/>
                  </a:cubicBezTo>
                  <a:cubicBezTo>
                    <a:pt x="42" y="5"/>
                    <a:pt x="43" y="4"/>
                    <a:pt x="44" y="4"/>
                  </a:cubicBezTo>
                  <a:cubicBezTo>
                    <a:pt x="45" y="4"/>
                    <a:pt x="46" y="5"/>
                    <a:pt x="46" y="6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Freeform 6"/>
            <p:cNvSpPr>
              <a:spLocks noEditPoints="1"/>
            </p:cNvSpPr>
            <p:nvPr/>
          </p:nvSpPr>
          <p:spPr bwMode="auto">
            <a:xfrm>
              <a:off x="6978248" y="388002"/>
              <a:ext cx="304143" cy="82070"/>
            </a:xfrm>
            <a:custGeom>
              <a:avLst/>
              <a:gdLst>
                <a:gd name="T0" fmla="*/ 48 w 51"/>
                <a:gd name="T1" fmla="*/ 0 h 14"/>
                <a:gd name="T2" fmla="*/ 2 w 51"/>
                <a:gd name="T3" fmla="*/ 0 h 14"/>
                <a:gd name="T4" fmla="*/ 0 w 51"/>
                <a:gd name="T5" fmla="*/ 2 h 14"/>
                <a:gd name="T6" fmla="*/ 0 w 51"/>
                <a:gd name="T7" fmla="*/ 11 h 14"/>
                <a:gd name="T8" fmla="*/ 2 w 51"/>
                <a:gd name="T9" fmla="*/ 14 h 14"/>
                <a:gd name="T10" fmla="*/ 48 w 51"/>
                <a:gd name="T11" fmla="*/ 14 h 14"/>
                <a:gd name="T12" fmla="*/ 51 w 51"/>
                <a:gd name="T13" fmla="*/ 11 h 14"/>
                <a:gd name="T14" fmla="*/ 51 w 51"/>
                <a:gd name="T15" fmla="*/ 2 h 14"/>
                <a:gd name="T16" fmla="*/ 48 w 51"/>
                <a:gd name="T17" fmla="*/ 0 h 14"/>
                <a:gd name="T18" fmla="*/ 21 w 51"/>
                <a:gd name="T19" fmla="*/ 8 h 14"/>
                <a:gd name="T20" fmla="*/ 6 w 51"/>
                <a:gd name="T21" fmla="*/ 8 h 14"/>
                <a:gd name="T22" fmla="*/ 4 w 51"/>
                <a:gd name="T23" fmla="*/ 7 h 14"/>
                <a:gd name="T24" fmla="*/ 6 w 51"/>
                <a:gd name="T25" fmla="*/ 5 h 14"/>
                <a:gd name="T26" fmla="*/ 21 w 51"/>
                <a:gd name="T27" fmla="*/ 5 h 14"/>
                <a:gd name="T28" fmla="*/ 22 w 51"/>
                <a:gd name="T29" fmla="*/ 7 h 14"/>
                <a:gd name="T30" fmla="*/ 21 w 51"/>
                <a:gd name="T31" fmla="*/ 8 h 14"/>
                <a:gd name="T32" fmla="*/ 44 w 51"/>
                <a:gd name="T33" fmla="*/ 9 h 14"/>
                <a:gd name="T34" fmla="*/ 42 w 51"/>
                <a:gd name="T35" fmla="*/ 7 h 14"/>
                <a:gd name="T36" fmla="*/ 44 w 51"/>
                <a:gd name="T37" fmla="*/ 5 h 14"/>
                <a:gd name="T38" fmla="*/ 46 w 51"/>
                <a:gd name="T39" fmla="*/ 7 h 14"/>
                <a:gd name="T40" fmla="*/ 44 w 51"/>
                <a:gd name="T4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4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0" y="14"/>
                    <a:pt x="51" y="13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7"/>
                  </a:cubicBezTo>
                  <a:cubicBezTo>
                    <a:pt x="22" y="8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Freeform 7"/>
            <p:cNvSpPr>
              <a:spLocks noEditPoints="1"/>
            </p:cNvSpPr>
            <p:nvPr/>
          </p:nvSpPr>
          <p:spPr bwMode="auto">
            <a:xfrm>
              <a:off x="6978248" y="517142"/>
              <a:ext cx="304143" cy="82070"/>
            </a:xfrm>
            <a:custGeom>
              <a:avLst/>
              <a:gdLst>
                <a:gd name="T0" fmla="*/ 48 w 51"/>
                <a:gd name="T1" fmla="*/ 0 h 14"/>
                <a:gd name="T2" fmla="*/ 2 w 51"/>
                <a:gd name="T3" fmla="*/ 0 h 14"/>
                <a:gd name="T4" fmla="*/ 0 w 51"/>
                <a:gd name="T5" fmla="*/ 2 h 14"/>
                <a:gd name="T6" fmla="*/ 0 w 51"/>
                <a:gd name="T7" fmla="*/ 12 h 14"/>
                <a:gd name="T8" fmla="*/ 2 w 51"/>
                <a:gd name="T9" fmla="*/ 14 h 14"/>
                <a:gd name="T10" fmla="*/ 48 w 51"/>
                <a:gd name="T11" fmla="*/ 14 h 14"/>
                <a:gd name="T12" fmla="*/ 51 w 51"/>
                <a:gd name="T13" fmla="*/ 12 h 14"/>
                <a:gd name="T14" fmla="*/ 51 w 51"/>
                <a:gd name="T15" fmla="*/ 2 h 14"/>
                <a:gd name="T16" fmla="*/ 48 w 51"/>
                <a:gd name="T17" fmla="*/ 0 h 14"/>
                <a:gd name="T18" fmla="*/ 21 w 51"/>
                <a:gd name="T19" fmla="*/ 9 h 14"/>
                <a:gd name="T20" fmla="*/ 6 w 51"/>
                <a:gd name="T21" fmla="*/ 9 h 14"/>
                <a:gd name="T22" fmla="*/ 4 w 51"/>
                <a:gd name="T23" fmla="*/ 7 h 14"/>
                <a:gd name="T24" fmla="*/ 6 w 51"/>
                <a:gd name="T25" fmla="*/ 6 h 14"/>
                <a:gd name="T26" fmla="*/ 21 w 51"/>
                <a:gd name="T27" fmla="*/ 6 h 14"/>
                <a:gd name="T28" fmla="*/ 22 w 51"/>
                <a:gd name="T29" fmla="*/ 7 h 14"/>
                <a:gd name="T30" fmla="*/ 21 w 51"/>
                <a:gd name="T31" fmla="*/ 9 h 14"/>
                <a:gd name="T32" fmla="*/ 44 w 51"/>
                <a:gd name="T33" fmla="*/ 9 h 14"/>
                <a:gd name="T34" fmla="*/ 42 w 51"/>
                <a:gd name="T35" fmla="*/ 7 h 14"/>
                <a:gd name="T36" fmla="*/ 44 w 51"/>
                <a:gd name="T37" fmla="*/ 5 h 14"/>
                <a:gd name="T38" fmla="*/ 46 w 51"/>
                <a:gd name="T39" fmla="*/ 7 h 14"/>
                <a:gd name="T40" fmla="*/ 44 w 51"/>
                <a:gd name="T4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4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0" y="14"/>
                    <a:pt x="51" y="13"/>
                    <a:pt x="51" y="1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4" y="8"/>
                    <a:pt x="4" y="7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7"/>
                  </a:cubicBezTo>
                  <a:cubicBezTo>
                    <a:pt x="22" y="8"/>
                    <a:pt x="22" y="9"/>
                    <a:pt x="21" y="9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Freeform 8"/>
            <p:cNvSpPr>
              <a:spLocks noEditPoints="1"/>
            </p:cNvSpPr>
            <p:nvPr/>
          </p:nvSpPr>
          <p:spPr bwMode="auto">
            <a:xfrm>
              <a:off x="6978248" y="647489"/>
              <a:ext cx="304143" cy="77243"/>
            </a:xfrm>
            <a:custGeom>
              <a:avLst/>
              <a:gdLst>
                <a:gd name="T0" fmla="*/ 48 w 51"/>
                <a:gd name="T1" fmla="*/ 0 h 13"/>
                <a:gd name="T2" fmla="*/ 2 w 51"/>
                <a:gd name="T3" fmla="*/ 0 h 13"/>
                <a:gd name="T4" fmla="*/ 0 w 51"/>
                <a:gd name="T5" fmla="*/ 2 h 13"/>
                <a:gd name="T6" fmla="*/ 0 w 51"/>
                <a:gd name="T7" fmla="*/ 11 h 13"/>
                <a:gd name="T8" fmla="*/ 2 w 51"/>
                <a:gd name="T9" fmla="*/ 13 h 13"/>
                <a:gd name="T10" fmla="*/ 48 w 51"/>
                <a:gd name="T11" fmla="*/ 13 h 13"/>
                <a:gd name="T12" fmla="*/ 51 w 51"/>
                <a:gd name="T13" fmla="*/ 11 h 13"/>
                <a:gd name="T14" fmla="*/ 51 w 51"/>
                <a:gd name="T15" fmla="*/ 2 h 13"/>
                <a:gd name="T16" fmla="*/ 48 w 51"/>
                <a:gd name="T17" fmla="*/ 0 h 13"/>
                <a:gd name="T18" fmla="*/ 21 w 51"/>
                <a:gd name="T19" fmla="*/ 8 h 13"/>
                <a:gd name="T20" fmla="*/ 6 w 51"/>
                <a:gd name="T21" fmla="*/ 8 h 13"/>
                <a:gd name="T22" fmla="*/ 4 w 51"/>
                <a:gd name="T23" fmla="*/ 6 h 13"/>
                <a:gd name="T24" fmla="*/ 6 w 51"/>
                <a:gd name="T25" fmla="*/ 5 h 13"/>
                <a:gd name="T26" fmla="*/ 21 w 51"/>
                <a:gd name="T27" fmla="*/ 5 h 13"/>
                <a:gd name="T28" fmla="*/ 22 w 51"/>
                <a:gd name="T29" fmla="*/ 6 h 13"/>
                <a:gd name="T30" fmla="*/ 21 w 51"/>
                <a:gd name="T31" fmla="*/ 8 h 13"/>
                <a:gd name="T32" fmla="*/ 44 w 51"/>
                <a:gd name="T33" fmla="*/ 9 h 13"/>
                <a:gd name="T34" fmla="*/ 42 w 51"/>
                <a:gd name="T35" fmla="*/ 6 h 13"/>
                <a:gd name="T36" fmla="*/ 44 w 51"/>
                <a:gd name="T37" fmla="*/ 4 h 13"/>
                <a:gd name="T38" fmla="*/ 46 w 51"/>
                <a:gd name="T39" fmla="*/ 6 h 13"/>
                <a:gd name="T40" fmla="*/ 44 w 51"/>
                <a:gd name="T4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3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0" y="13"/>
                    <a:pt x="51" y="12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7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6"/>
                  </a:cubicBezTo>
                  <a:cubicBezTo>
                    <a:pt x="42" y="5"/>
                    <a:pt x="43" y="4"/>
                    <a:pt x="44" y="4"/>
                  </a:cubicBezTo>
                  <a:cubicBezTo>
                    <a:pt x="45" y="4"/>
                    <a:pt x="46" y="5"/>
                    <a:pt x="46" y="6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Freeform 10"/>
            <p:cNvSpPr>
              <a:spLocks/>
            </p:cNvSpPr>
            <p:nvPr/>
          </p:nvSpPr>
          <p:spPr bwMode="auto">
            <a:xfrm>
              <a:off x="6923937" y="262483"/>
              <a:ext cx="412765" cy="573285"/>
            </a:xfrm>
            <a:custGeom>
              <a:avLst/>
              <a:gdLst>
                <a:gd name="T0" fmla="*/ 64 w 69"/>
                <a:gd name="T1" fmla="*/ 0 h 97"/>
                <a:gd name="T2" fmla="*/ 64 w 69"/>
                <a:gd name="T3" fmla="*/ 81 h 97"/>
                <a:gd name="T4" fmla="*/ 58 w 69"/>
                <a:gd name="T5" fmla="*/ 86 h 97"/>
                <a:gd name="T6" fmla="*/ 10 w 69"/>
                <a:gd name="T7" fmla="*/ 86 h 97"/>
                <a:gd name="T8" fmla="*/ 5 w 69"/>
                <a:gd name="T9" fmla="*/ 81 h 97"/>
                <a:gd name="T10" fmla="*/ 5 w 69"/>
                <a:gd name="T11" fmla="*/ 0 h 97"/>
                <a:gd name="T12" fmla="*/ 0 w 69"/>
                <a:gd name="T13" fmla="*/ 9 h 97"/>
                <a:gd name="T14" fmla="*/ 0 w 69"/>
                <a:gd name="T15" fmla="*/ 83 h 97"/>
                <a:gd name="T16" fmla="*/ 8 w 69"/>
                <a:gd name="T17" fmla="*/ 92 h 97"/>
                <a:gd name="T18" fmla="*/ 8 w 69"/>
                <a:gd name="T19" fmla="*/ 94 h 97"/>
                <a:gd name="T20" fmla="*/ 11 w 69"/>
                <a:gd name="T21" fmla="*/ 97 h 97"/>
                <a:gd name="T22" fmla="*/ 14 w 69"/>
                <a:gd name="T23" fmla="*/ 94 h 97"/>
                <a:gd name="T24" fmla="*/ 14 w 69"/>
                <a:gd name="T25" fmla="*/ 92 h 97"/>
                <a:gd name="T26" fmla="*/ 54 w 69"/>
                <a:gd name="T27" fmla="*/ 92 h 97"/>
                <a:gd name="T28" fmla="*/ 54 w 69"/>
                <a:gd name="T29" fmla="*/ 94 h 97"/>
                <a:gd name="T30" fmla="*/ 58 w 69"/>
                <a:gd name="T31" fmla="*/ 97 h 97"/>
                <a:gd name="T32" fmla="*/ 61 w 69"/>
                <a:gd name="T33" fmla="*/ 94 h 97"/>
                <a:gd name="T34" fmla="*/ 61 w 69"/>
                <a:gd name="T35" fmla="*/ 92 h 97"/>
                <a:gd name="T36" fmla="*/ 69 w 69"/>
                <a:gd name="T37" fmla="*/ 83 h 97"/>
                <a:gd name="T38" fmla="*/ 69 w 69"/>
                <a:gd name="T39" fmla="*/ 9 h 97"/>
                <a:gd name="T40" fmla="*/ 64 w 69"/>
                <a:gd name="T4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97">
                  <a:moveTo>
                    <a:pt x="64" y="0"/>
                  </a:moveTo>
                  <a:cubicBezTo>
                    <a:pt x="64" y="81"/>
                    <a:pt x="64" y="81"/>
                    <a:pt x="64" y="81"/>
                  </a:cubicBezTo>
                  <a:cubicBezTo>
                    <a:pt x="64" y="84"/>
                    <a:pt x="61" y="86"/>
                    <a:pt x="58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7" y="86"/>
                    <a:pt x="5" y="84"/>
                    <a:pt x="5" y="8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2"/>
                    <a:pt x="0" y="5"/>
                    <a:pt x="0" y="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7"/>
                    <a:pt x="3" y="91"/>
                    <a:pt x="8" y="92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6"/>
                    <a:pt x="9" y="97"/>
                    <a:pt x="11" y="97"/>
                  </a:cubicBezTo>
                  <a:cubicBezTo>
                    <a:pt x="13" y="97"/>
                    <a:pt x="14" y="96"/>
                    <a:pt x="14" y="94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6"/>
                    <a:pt x="56" y="97"/>
                    <a:pt x="58" y="97"/>
                  </a:cubicBezTo>
                  <a:cubicBezTo>
                    <a:pt x="59" y="97"/>
                    <a:pt x="61" y="96"/>
                    <a:pt x="61" y="94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91"/>
                    <a:pt x="69" y="87"/>
                    <a:pt x="69" y="83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5"/>
                    <a:pt x="67" y="2"/>
                    <a:pt x="64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00" name="Group 399"/>
          <p:cNvGrpSpPr/>
          <p:nvPr/>
        </p:nvGrpSpPr>
        <p:grpSpPr>
          <a:xfrm>
            <a:off x="7238510" y="2063988"/>
            <a:ext cx="634243" cy="880894"/>
            <a:chOff x="6923937" y="262483"/>
            <a:chExt cx="412765" cy="573285"/>
          </a:xfrm>
          <a:solidFill>
            <a:schemeClr val="accent5"/>
          </a:solidFill>
        </p:grpSpPr>
        <p:sp>
          <p:nvSpPr>
            <p:cNvPr id="401" name="Freeform 5"/>
            <p:cNvSpPr>
              <a:spLocks noEditPoints="1"/>
            </p:cNvSpPr>
            <p:nvPr/>
          </p:nvSpPr>
          <p:spPr bwMode="auto">
            <a:xfrm>
              <a:off x="6978248" y="262483"/>
              <a:ext cx="304143" cy="77243"/>
            </a:xfrm>
            <a:custGeom>
              <a:avLst/>
              <a:gdLst>
                <a:gd name="T0" fmla="*/ 48 w 51"/>
                <a:gd name="T1" fmla="*/ 0 h 13"/>
                <a:gd name="T2" fmla="*/ 2 w 51"/>
                <a:gd name="T3" fmla="*/ 0 h 13"/>
                <a:gd name="T4" fmla="*/ 0 w 51"/>
                <a:gd name="T5" fmla="*/ 2 h 13"/>
                <a:gd name="T6" fmla="*/ 0 w 51"/>
                <a:gd name="T7" fmla="*/ 11 h 13"/>
                <a:gd name="T8" fmla="*/ 2 w 51"/>
                <a:gd name="T9" fmla="*/ 13 h 13"/>
                <a:gd name="T10" fmla="*/ 48 w 51"/>
                <a:gd name="T11" fmla="*/ 13 h 13"/>
                <a:gd name="T12" fmla="*/ 51 w 51"/>
                <a:gd name="T13" fmla="*/ 11 h 13"/>
                <a:gd name="T14" fmla="*/ 51 w 51"/>
                <a:gd name="T15" fmla="*/ 2 h 13"/>
                <a:gd name="T16" fmla="*/ 48 w 51"/>
                <a:gd name="T17" fmla="*/ 0 h 13"/>
                <a:gd name="T18" fmla="*/ 21 w 51"/>
                <a:gd name="T19" fmla="*/ 8 h 13"/>
                <a:gd name="T20" fmla="*/ 6 w 51"/>
                <a:gd name="T21" fmla="*/ 8 h 13"/>
                <a:gd name="T22" fmla="*/ 4 w 51"/>
                <a:gd name="T23" fmla="*/ 6 h 13"/>
                <a:gd name="T24" fmla="*/ 6 w 51"/>
                <a:gd name="T25" fmla="*/ 5 h 13"/>
                <a:gd name="T26" fmla="*/ 21 w 51"/>
                <a:gd name="T27" fmla="*/ 5 h 13"/>
                <a:gd name="T28" fmla="*/ 22 w 51"/>
                <a:gd name="T29" fmla="*/ 6 h 13"/>
                <a:gd name="T30" fmla="*/ 21 w 51"/>
                <a:gd name="T31" fmla="*/ 8 h 13"/>
                <a:gd name="T32" fmla="*/ 44 w 51"/>
                <a:gd name="T33" fmla="*/ 9 h 13"/>
                <a:gd name="T34" fmla="*/ 42 w 51"/>
                <a:gd name="T35" fmla="*/ 6 h 13"/>
                <a:gd name="T36" fmla="*/ 44 w 51"/>
                <a:gd name="T37" fmla="*/ 4 h 13"/>
                <a:gd name="T38" fmla="*/ 46 w 51"/>
                <a:gd name="T39" fmla="*/ 6 h 13"/>
                <a:gd name="T40" fmla="*/ 44 w 51"/>
                <a:gd name="T4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3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0" y="13"/>
                    <a:pt x="51" y="12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7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6"/>
                  </a:cubicBezTo>
                  <a:cubicBezTo>
                    <a:pt x="42" y="5"/>
                    <a:pt x="43" y="4"/>
                    <a:pt x="44" y="4"/>
                  </a:cubicBezTo>
                  <a:cubicBezTo>
                    <a:pt x="45" y="4"/>
                    <a:pt x="46" y="5"/>
                    <a:pt x="46" y="6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Freeform 6"/>
            <p:cNvSpPr>
              <a:spLocks noEditPoints="1"/>
            </p:cNvSpPr>
            <p:nvPr/>
          </p:nvSpPr>
          <p:spPr bwMode="auto">
            <a:xfrm>
              <a:off x="6978248" y="388002"/>
              <a:ext cx="304143" cy="82070"/>
            </a:xfrm>
            <a:custGeom>
              <a:avLst/>
              <a:gdLst>
                <a:gd name="T0" fmla="*/ 48 w 51"/>
                <a:gd name="T1" fmla="*/ 0 h 14"/>
                <a:gd name="T2" fmla="*/ 2 w 51"/>
                <a:gd name="T3" fmla="*/ 0 h 14"/>
                <a:gd name="T4" fmla="*/ 0 w 51"/>
                <a:gd name="T5" fmla="*/ 2 h 14"/>
                <a:gd name="T6" fmla="*/ 0 w 51"/>
                <a:gd name="T7" fmla="*/ 11 h 14"/>
                <a:gd name="T8" fmla="*/ 2 w 51"/>
                <a:gd name="T9" fmla="*/ 14 h 14"/>
                <a:gd name="T10" fmla="*/ 48 w 51"/>
                <a:gd name="T11" fmla="*/ 14 h 14"/>
                <a:gd name="T12" fmla="*/ 51 w 51"/>
                <a:gd name="T13" fmla="*/ 11 h 14"/>
                <a:gd name="T14" fmla="*/ 51 w 51"/>
                <a:gd name="T15" fmla="*/ 2 h 14"/>
                <a:gd name="T16" fmla="*/ 48 w 51"/>
                <a:gd name="T17" fmla="*/ 0 h 14"/>
                <a:gd name="T18" fmla="*/ 21 w 51"/>
                <a:gd name="T19" fmla="*/ 8 h 14"/>
                <a:gd name="T20" fmla="*/ 6 w 51"/>
                <a:gd name="T21" fmla="*/ 8 h 14"/>
                <a:gd name="T22" fmla="*/ 4 w 51"/>
                <a:gd name="T23" fmla="*/ 7 h 14"/>
                <a:gd name="T24" fmla="*/ 6 w 51"/>
                <a:gd name="T25" fmla="*/ 5 h 14"/>
                <a:gd name="T26" fmla="*/ 21 w 51"/>
                <a:gd name="T27" fmla="*/ 5 h 14"/>
                <a:gd name="T28" fmla="*/ 22 w 51"/>
                <a:gd name="T29" fmla="*/ 7 h 14"/>
                <a:gd name="T30" fmla="*/ 21 w 51"/>
                <a:gd name="T31" fmla="*/ 8 h 14"/>
                <a:gd name="T32" fmla="*/ 44 w 51"/>
                <a:gd name="T33" fmla="*/ 9 h 14"/>
                <a:gd name="T34" fmla="*/ 42 w 51"/>
                <a:gd name="T35" fmla="*/ 7 h 14"/>
                <a:gd name="T36" fmla="*/ 44 w 51"/>
                <a:gd name="T37" fmla="*/ 5 h 14"/>
                <a:gd name="T38" fmla="*/ 46 w 51"/>
                <a:gd name="T39" fmla="*/ 7 h 14"/>
                <a:gd name="T40" fmla="*/ 44 w 51"/>
                <a:gd name="T4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4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0" y="14"/>
                    <a:pt x="51" y="13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7"/>
                  </a:cubicBezTo>
                  <a:cubicBezTo>
                    <a:pt x="22" y="8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Freeform 7"/>
            <p:cNvSpPr>
              <a:spLocks noEditPoints="1"/>
            </p:cNvSpPr>
            <p:nvPr/>
          </p:nvSpPr>
          <p:spPr bwMode="auto">
            <a:xfrm>
              <a:off x="6978248" y="517142"/>
              <a:ext cx="304143" cy="82070"/>
            </a:xfrm>
            <a:custGeom>
              <a:avLst/>
              <a:gdLst>
                <a:gd name="T0" fmla="*/ 48 w 51"/>
                <a:gd name="T1" fmla="*/ 0 h 14"/>
                <a:gd name="T2" fmla="*/ 2 w 51"/>
                <a:gd name="T3" fmla="*/ 0 h 14"/>
                <a:gd name="T4" fmla="*/ 0 w 51"/>
                <a:gd name="T5" fmla="*/ 2 h 14"/>
                <a:gd name="T6" fmla="*/ 0 w 51"/>
                <a:gd name="T7" fmla="*/ 12 h 14"/>
                <a:gd name="T8" fmla="*/ 2 w 51"/>
                <a:gd name="T9" fmla="*/ 14 h 14"/>
                <a:gd name="T10" fmla="*/ 48 w 51"/>
                <a:gd name="T11" fmla="*/ 14 h 14"/>
                <a:gd name="T12" fmla="*/ 51 w 51"/>
                <a:gd name="T13" fmla="*/ 12 h 14"/>
                <a:gd name="T14" fmla="*/ 51 w 51"/>
                <a:gd name="T15" fmla="*/ 2 h 14"/>
                <a:gd name="T16" fmla="*/ 48 w 51"/>
                <a:gd name="T17" fmla="*/ 0 h 14"/>
                <a:gd name="T18" fmla="*/ 21 w 51"/>
                <a:gd name="T19" fmla="*/ 9 h 14"/>
                <a:gd name="T20" fmla="*/ 6 w 51"/>
                <a:gd name="T21" fmla="*/ 9 h 14"/>
                <a:gd name="T22" fmla="*/ 4 w 51"/>
                <a:gd name="T23" fmla="*/ 7 h 14"/>
                <a:gd name="T24" fmla="*/ 6 w 51"/>
                <a:gd name="T25" fmla="*/ 6 h 14"/>
                <a:gd name="T26" fmla="*/ 21 w 51"/>
                <a:gd name="T27" fmla="*/ 6 h 14"/>
                <a:gd name="T28" fmla="*/ 22 w 51"/>
                <a:gd name="T29" fmla="*/ 7 h 14"/>
                <a:gd name="T30" fmla="*/ 21 w 51"/>
                <a:gd name="T31" fmla="*/ 9 h 14"/>
                <a:gd name="T32" fmla="*/ 44 w 51"/>
                <a:gd name="T33" fmla="*/ 9 h 14"/>
                <a:gd name="T34" fmla="*/ 42 w 51"/>
                <a:gd name="T35" fmla="*/ 7 h 14"/>
                <a:gd name="T36" fmla="*/ 44 w 51"/>
                <a:gd name="T37" fmla="*/ 5 h 14"/>
                <a:gd name="T38" fmla="*/ 46 w 51"/>
                <a:gd name="T39" fmla="*/ 7 h 14"/>
                <a:gd name="T40" fmla="*/ 44 w 51"/>
                <a:gd name="T4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4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0" y="14"/>
                    <a:pt x="51" y="13"/>
                    <a:pt x="51" y="1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4" y="8"/>
                    <a:pt x="4" y="7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7"/>
                  </a:cubicBezTo>
                  <a:cubicBezTo>
                    <a:pt x="22" y="8"/>
                    <a:pt x="22" y="9"/>
                    <a:pt x="21" y="9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Freeform 8"/>
            <p:cNvSpPr>
              <a:spLocks noEditPoints="1"/>
            </p:cNvSpPr>
            <p:nvPr/>
          </p:nvSpPr>
          <p:spPr bwMode="auto">
            <a:xfrm>
              <a:off x="6978248" y="647489"/>
              <a:ext cx="304143" cy="77243"/>
            </a:xfrm>
            <a:custGeom>
              <a:avLst/>
              <a:gdLst>
                <a:gd name="T0" fmla="*/ 48 w 51"/>
                <a:gd name="T1" fmla="*/ 0 h 13"/>
                <a:gd name="T2" fmla="*/ 2 w 51"/>
                <a:gd name="T3" fmla="*/ 0 h 13"/>
                <a:gd name="T4" fmla="*/ 0 w 51"/>
                <a:gd name="T5" fmla="*/ 2 h 13"/>
                <a:gd name="T6" fmla="*/ 0 w 51"/>
                <a:gd name="T7" fmla="*/ 11 h 13"/>
                <a:gd name="T8" fmla="*/ 2 w 51"/>
                <a:gd name="T9" fmla="*/ 13 h 13"/>
                <a:gd name="T10" fmla="*/ 48 w 51"/>
                <a:gd name="T11" fmla="*/ 13 h 13"/>
                <a:gd name="T12" fmla="*/ 51 w 51"/>
                <a:gd name="T13" fmla="*/ 11 h 13"/>
                <a:gd name="T14" fmla="*/ 51 w 51"/>
                <a:gd name="T15" fmla="*/ 2 h 13"/>
                <a:gd name="T16" fmla="*/ 48 w 51"/>
                <a:gd name="T17" fmla="*/ 0 h 13"/>
                <a:gd name="T18" fmla="*/ 21 w 51"/>
                <a:gd name="T19" fmla="*/ 8 h 13"/>
                <a:gd name="T20" fmla="*/ 6 w 51"/>
                <a:gd name="T21" fmla="*/ 8 h 13"/>
                <a:gd name="T22" fmla="*/ 4 w 51"/>
                <a:gd name="T23" fmla="*/ 6 h 13"/>
                <a:gd name="T24" fmla="*/ 6 w 51"/>
                <a:gd name="T25" fmla="*/ 5 h 13"/>
                <a:gd name="T26" fmla="*/ 21 w 51"/>
                <a:gd name="T27" fmla="*/ 5 h 13"/>
                <a:gd name="T28" fmla="*/ 22 w 51"/>
                <a:gd name="T29" fmla="*/ 6 h 13"/>
                <a:gd name="T30" fmla="*/ 21 w 51"/>
                <a:gd name="T31" fmla="*/ 8 h 13"/>
                <a:gd name="T32" fmla="*/ 44 w 51"/>
                <a:gd name="T33" fmla="*/ 9 h 13"/>
                <a:gd name="T34" fmla="*/ 42 w 51"/>
                <a:gd name="T35" fmla="*/ 6 h 13"/>
                <a:gd name="T36" fmla="*/ 44 w 51"/>
                <a:gd name="T37" fmla="*/ 4 h 13"/>
                <a:gd name="T38" fmla="*/ 46 w 51"/>
                <a:gd name="T39" fmla="*/ 6 h 13"/>
                <a:gd name="T40" fmla="*/ 44 w 51"/>
                <a:gd name="T4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3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0" y="13"/>
                    <a:pt x="51" y="12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7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6"/>
                  </a:cubicBezTo>
                  <a:cubicBezTo>
                    <a:pt x="42" y="5"/>
                    <a:pt x="43" y="4"/>
                    <a:pt x="44" y="4"/>
                  </a:cubicBezTo>
                  <a:cubicBezTo>
                    <a:pt x="45" y="4"/>
                    <a:pt x="46" y="5"/>
                    <a:pt x="46" y="6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Freeform 10"/>
            <p:cNvSpPr>
              <a:spLocks/>
            </p:cNvSpPr>
            <p:nvPr/>
          </p:nvSpPr>
          <p:spPr bwMode="auto">
            <a:xfrm>
              <a:off x="6923937" y="262483"/>
              <a:ext cx="412765" cy="573285"/>
            </a:xfrm>
            <a:custGeom>
              <a:avLst/>
              <a:gdLst>
                <a:gd name="T0" fmla="*/ 64 w 69"/>
                <a:gd name="T1" fmla="*/ 0 h 97"/>
                <a:gd name="T2" fmla="*/ 64 w 69"/>
                <a:gd name="T3" fmla="*/ 81 h 97"/>
                <a:gd name="T4" fmla="*/ 58 w 69"/>
                <a:gd name="T5" fmla="*/ 86 h 97"/>
                <a:gd name="T6" fmla="*/ 10 w 69"/>
                <a:gd name="T7" fmla="*/ 86 h 97"/>
                <a:gd name="T8" fmla="*/ 5 w 69"/>
                <a:gd name="T9" fmla="*/ 81 h 97"/>
                <a:gd name="T10" fmla="*/ 5 w 69"/>
                <a:gd name="T11" fmla="*/ 0 h 97"/>
                <a:gd name="T12" fmla="*/ 0 w 69"/>
                <a:gd name="T13" fmla="*/ 9 h 97"/>
                <a:gd name="T14" fmla="*/ 0 w 69"/>
                <a:gd name="T15" fmla="*/ 83 h 97"/>
                <a:gd name="T16" fmla="*/ 8 w 69"/>
                <a:gd name="T17" fmla="*/ 92 h 97"/>
                <a:gd name="T18" fmla="*/ 8 w 69"/>
                <a:gd name="T19" fmla="*/ 94 h 97"/>
                <a:gd name="T20" fmla="*/ 11 w 69"/>
                <a:gd name="T21" fmla="*/ 97 h 97"/>
                <a:gd name="T22" fmla="*/ 14 w 69"/>
                <a:gd name="T23" fmla="*/ 94 h 97"/>
                <a:gd name="T24" fmla="*/ 14 w 69"/>
                <a:gd name="T25" fmla="*/ 92 h 97"/>
                <a:gd name="T26" fmla="*/ 54 w 69"/>
                <a:gd name="T27" fmla="*/ 92 h 97"/>
                <a:gd name="T28" fmla="*/ 54 w 69"/>
                <a:gd name="T29" fmla="*/ 94 h 97"/>
                <a:gd name="T30" fmla="*/ 58 w 69"/>
                <a:gd name="T31" fmla="*/ 97 h 97"/>
                <a:gd name="T32" fmla="*/ 61 w 69"/>
                <a:gd name="T33" fmla="*/ 94 h 97"/>
                <a:gd name="T34" fmla="*/ 61 w 69"/>
                <a:gd name="T35" fmla="*/ 92 h 97"/>
                <a:gd name="T36" fmla="*/ 69 w 69"/>
                <a:gd name="T37" fmla="*/ 83 h 97"/>
                <a:gd name="T38" fmla="*/ 69 w 69"/>
                <a:gd name="T39" fmla="*/ 9 h 97"/>
                <a:gd name="T40" fmla="*/ 64 w 69"/>
                <a:gd name="T4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97">
                  <a:moveTo>
                    <a:pt x="64" y="0"/>
                  </a:moveTo>
                  <a:cubicBezTo>
                    <a:pt x="64" y="81"/>
                    <a:pt x="64" y="81"/>
                    <a:pt x="64" y="81"/>
                  </a:cubicBezTo>
                  <a:cubicBezTo>
                    <a:pt x="64" y="84"/>
                    <a:pt x="61" y="86"/>
                    <a:pt x="58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7" y="86"/>
                    <a:pt x="5" y="84"/>
                    <a:pt x="5" y="8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2"/>
                    <a:pt x="0" y="5"/>
                    <a:pt x="0" y="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7"/>
                    <a:pt x="3" y="91"/>
                    <a:pt x="8" y="92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6"/>
                    <a:pt x="9" y="97"/>
                    <a:pt x="11" y="97"/>
                  </a:cubicBezTo>
                  <a:cubicBezTo>
                    <a:pt x="13" y="97"/>
                    <a:pt x="14" y="96"/>
                    <a:pt x="14" y="94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6"/>
                    <a:pt x="56" y="97"/>
                    <a:pt x="58" y="97"/>
                  </a:cubicBezTo>
                  <a:cubicBezTo>
                    <a:pt x="59" y="97"/>
                    <a:pt x="61" y="96"/>
                    <a:pt x="61" y="94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91"/>
                    <a:pt x="69" y="87"/>
                    <a:pt x="69" y="83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5"/>
                    <a:pt x="67" y="2"/>
                    <a:pt x="64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83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418773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9"/>
          <p:cNvSpPr>
            <a:spLocks/>
          </p:cNvSpPr>
          <p:nvPr/>
        </p:nvSpPr>
        <p:spPr bwMode="auto">
          <a:xfrm flipH="1">
            <a:off x="6357192" y="5455615"/>
            <a:ext cx="1031313" cy="605604"/>
          </a:xfrm>
          <a:custGeom>
            <a:avLst/>
            <a:gdLst>
              <a:gd name="T0" fmla="*/ 587 w 633"/>
              <a:gd name="T1" fmla="*/ 238 h 371"/>
              <a:gd name="T2" fmla="*/ 601 w 633"/>
              <a:gd name="T3" fmla="*/ 187 h 371"/>
              <a:gd name="T4" fmla="*/ 477 w 633"/>
              <a:gd name="T5" fmla="*/ 80 h 371"/>
              <a:gd name="T6" fmla="*/ 436 w 633"/>
              <a:gd name="T7" fmla="*/ 86 h 371"/>
              <a:gd name="T8" fmla="*/ 290 w 633"/>
              <a:gd name="T9" fmla="*/ 0 h 371"/>
              <a:gd name="T10" fmla="*/ 134 w 633"/>
              <a:gd name="T11" fmla="*/ 136 h 371"/>
              <a:gd name="T12" fmla="*/ 134 w 633"/>
              <a:gd name="T13" fmla="*/ 140 h 371"/>
              <a:gd name="T14" fmla="*/ 134 w 633"/>
              <a:gd name="T15" fmla="*/ 140 h 371"/>
              <a:gd name="T16" fmla="*/ 0 w 633"/>
              <a:gd name="T17" fmla="*/ 255 h 371"/>
              <a:gd name="T18" fmla="*/ 129 w 633"/>
              <a:gd name="T19" fmla="*/ 371 h 371"/>
              <a:gd name="T20" fmla="*/ 129 w 633"/>
              <a:gd name="T21" fmla="*/ 371 h 371"/>
              <a:gd name="T22" fmla="*/ 539 w 633"/>
              <a:gd name="T23" fmla="*/ 371 h 371"/>
              <a:gd name="T24" fmla="*/ 539 w 633"/>
              <a:gd name="T25" fmla="*/ 370 h 371"/>
              <a:gd name="T26" fmla="*/ 553 w 633"/>
              <a:gd name="T27" fmla="*/ 371 h 371"/>
              <a:gd name="T28" fmla="*/ 633 w 633"/>
              <a:gd name="T29" fmla="*/ 301 h 371"/>
              <a:gd name="T30" fmla="*/ 587 w 633"/>
              <a:gd name="T31" fmla="*/ 238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33" h="371">
                <a:moveTo>
                  <a:pt x="587" y="238"/>
                </a:moveTo>
                <a:cubicBezTo>
                  <a:pt x="596" y="223"/>
                  <a:pt x="601" y="206"/>
                  <a:pt x="601" y="187"/>
                </a:cubicBezTo>
                <a:cubicBezTo>
                  <a:pt x="601" y="128"/>
                  <a:pt x="545" y="80"/>
                  <a:pt x="477" y="80"/>
                </a:cubicBezTo>
                <a:cubicBezTo>
                  <a:pt x="462" y="80"/>
                  <a:pt x="449" y="82"/>
                  <a:pt x="436" y="86"/>
                </a:cubicBezTo>
                <a:cubicBezTo>
                  <a:pt x="413" y="35"/>
                  <a:pt x="356" y="0"/>
                  <a:pt x="290" y="0"/>
                </a:cubicBezTo>
                <a:cubicBezTo>
                  <a:pt x="204" y="0"/>
                  <a:pt x="134" y="61"/>
                  <a:pt x="134" y="136"/>
                </a:cubicBezTo>
                <a:cubicBezTo>
                  <a:pt x="134" y="137"/>
                  <a:pt x="134" y="138"/>
                  <a:pt x="134" y="140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60" y="140"/>
                  <a:pt x="0" y="191"/>
                  <a:pt x="0" y="255"/>
                </a:cubicBezTo>
                <a:cubicBezTo>
                  <a:pt x="0" y="318"/>
                  <a:pt x="58" y="369"/>
                  <a:pt x="129" y="371"/>
                </a:cubicBezTo>
                <a:cubicBezTo>
                  <a:pt x="129" y="371"/>
                  <a:pt x="129" y="371"/>
                  <a:pt x="129" y="371"/>
                </a:cubicBezTo>
                <a:cubicBezTo>
                  <a:pt x="539" y="371"/>
                  <a:pt x="539" y="371"/>
                  <a:pt x="539" y="371"/>
                </a:cubicBezTo>
                <a:cubicBezTo>
                  <a:pt x="539" y="370"/>
                  <a:pt x="539" y="370"/>
                  <a:pt x="539" y="370"/>
                </a:cubicBezTo>
                <a:cubicBezTo>
                  <a:pt x="543" y="371"/>
                  <a:pt x="548" y="371"/>
                  <a:pt x="553" y="371"/>
                </a:cubicBezTo>
                <a:cubicBezTo>
                  <a:pt x="597" y="371"/>
                  <a:pt x="633" y="340"/>
                  <a:pt x="633" y="301"/>
                </a:cubicBezTo>
                <a:cubicBezTo>
                  <a:pt x="633" y="273"/>
                  <a:pt x="614" y="249"/>
                  <a:pt x="587" y="238"/>
                </a:cubicBezTo>
                <a:close/>
              </a:path>
            </a:pathLst>
          </a:custGeom>
          <a:solidFill>
            <a:schemeClr val="accent4"/>
          </a:solidFill>
          <a:ln w="19050">
            <a:solidFill>
              <a:schemeClr val="bg2"/>
            </a:solidFill>
          </a:ln>
        </p:spPr>
        <p:txBody>
          <a:bodyPr vert="horz" wrap="square" lIns="72000" tIns="252000" rIns="72000" bIns="72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PSTN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Fortification: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Network Design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12" name="Text Placeholder 24"/>
          <p:cNvSpPr txBox="1">
            <a:spLocks/>
          </p:cNvSpPr>
          <p:nvPr/>
        </p:nvSpPr>
        <p:spPr>
          <a:xfrm>
            <a:off x="474651" y="1087138"/>
            <a:ext cx="11483932" cy="489365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Resilient connectivity from the data center to Accenture’s high-capacity backbone </a:t>
            </a:r>
          </a:p>
        </p:txBody>
      </p:sp>
      <p:cxnSp>
        <p:nvCxnSpPr>
          <p:cNvPr id="62" name="Straight Arrow Connector 61"/>
          <p:cNvCxnSpPr/>
          <p:nvPr/>
        </p:nvCxnSpPr>
        <p:spPr>
          <a:xfrm>
            <a:off x="7705880" y="5033909"/>
            <a:ext cx="0" cy="544958"/>
          </a:xfrm>
          <a:prstGeom prst="straightConnector1">
            <a:avLst/>
          </a:prstGeom>
          <a:ln w="38100">
            <a:solidFill>
              <a:srgbClr val="292929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Freeform 13"/>
          <p:cNvSpPr>
            <a:spLocks noEditPoints="1"/>
          </p:cNvSpPr>
          <p:nvPr/>
        </p:nvSpPr>
        <p:spPr bwMode="auto">
          <a:xfrm>
            <a:off x="9936744" y="2037303"/>
            <a:ext cx="615722" cy="899029"/>
          </a:xfrm>
          <a:custGeom>
            <a:avLst/>
            <a:gdLst>
              <a:gd name="T0" fmla="*/ 475 w 1141"/>
              <a:gd name="T1" fmla="*/ 1666 h 1666"/>
              <a:gd name="T2" fmla="*/ 665 w 1141"/>
              <a:gd name="T3" fmla="*/ 1666 h 1666"/>
              <a:gd name="T4" fmla="*/ 0 w 1141"/>
              <a:gd name="T5" fmla="*/ 175 h 1666"/>
              <a:gd name="T6" fmla="*/ 249 w 1141"/>
              <a:gd name="T7" fmla="*/ 512 h 1666"/>
              <a:gd name="T8" fmla="*/ 131 w 1141"/>
              <a:gd name="T9" fmla="*/ 583 h 1666"/>
              <a:gd name="T10" fmla="*/ 131 w 1141"/>
              <a:gd name="T11" fmla="*/ 702 h 1666"/>
              <a:gd name="T12" fmla="*/ 249 w 1141"/>
              <a:gd name="T13" fmla="*/ 773 h 1666"/>
              <a:gd name="T14" fmla="*/ 131 w 1141"/>
              <a:gd name="T15" fmla="*/ 773 h 1666"/>
              <a:gd name="T16" fmla="*/ 249 w 1141"/>
              <a:gd name="T17" fmla="*/ 1082 h 1666"/>
              <a:gd name="T18" fmla="*/ 131 w 1141"/>
              <a:gd name="T19" fmla="*/ 1153 h 1666"/>
              <a:gd name="T20" fmla="*/ 131 w 1141"/>
              <a:gd name="T21" fmla="*/ 1272 h 1666"/>
              <a:gd name="T22" fmla="*/ 190 w 1141"/>
              <a:gd name="T23" fmla="*/ 1511 h 1666"/>
              <a:gd name="T24" fmla="*/ 380 w 1141"/>
              <a:gd name="T25" fmla="*/ 1511 h 1666"/>
              <a:gd name="T26" fmla="*/ 321 w 1141"/>
              <a:gd name="T27" fmla="*/ 1153 h 1666"/>
              <a:gd name="T28" fmla="*/ 440 w 1141"/>
              <a:gd name="T29" fmla="*/ 1082 h 1666"/>
              <a:gd name="T30" fmla="*/ 440 w 1141"/>
              <a:gd name="T31" fmla="*/ 963 h 1666"/>
              <a:gd name="T32" fmla="*/ 321 w 1141"/>
              <a:gd name="T33" fmla="*/ 892 h 1666"/>
              <a:gd name="T34" fmla="*/ 440 w 1141"/>
              <a:gd name="T35" fmla="*/ 892 h 1666"/>
              <a:gd name="T36" fmla="*/ 321 w 1141"/>
              <a:gd name="T37" fmla="*/ 583 h 1666"/>
              <a:gd name="T38" fmla="*/ 440 w 1141"/>
              <a:gd name="T39" fmla="*/ 512 h 1666"/>
              <a:gd name="T40" fmla="*/ 440 w 1141"/>
              <a:gd name="T41" fmla="*/ 394 h 1666"/>
              <a:gd name="T42" fmla="*/ 511 w 1141"/>
              <a:gd name="T43" fmla="*/ 1272 h 1666"/>
              <a:gd name="T44" fmla="*/ 630 w 1141"/>
              <a:gd name="T45" fmla="*/ 1272 h 1666"/>
              <a:gd name="T46" fmla="*/ 511 w 1141"/>
              <a:gd name="T47" fmla="*/ 963 h 1666"/>
              <a:gd name="T48" fmla="*/ 630 w 1141"/>
              <a:gd name="T49" fmla="*/ 892 h 1666"/>
              <a:gd name="T50" fmla="*/ 630 w 1141"/>
              <a:gd name="T51" fmla="*/ 773 h 1666"/>
              <a:gd name="T52" fmla="*/ 511 w 1141"/>
              <a:gd name="T53" fmla="*/ 702 h 1666"/>
              <a:gd name="T54" fmla="*/ 630 w 1141"/>
              <a:gd name="T55" fmla="*/ 702 h 1666"/>
              <a:gd name="T56" fmla="*/ 511 w 1141"/>
              <a:gd name="T57" fmla="*/ 394 h 1666"/>
              <a:gd name="T58" fmla="*/ 701 w 1141"/>
              <a:gd name="T59" fmla="*/ 394 h 1666"/>
              <a:gd name="T60" fmla="*/ 701 w 1141"/>
              <a:gd name="T61" fmla="*/ 512 h 1666"/>
              <a:gd name="T62" fmla="*/ 820 w 1141"/>
              <a:gd name="T63" fmla="*/ 583 h 1666"/>
              <a:gd name="T64" fmla="*/ 701 w 1141"/>
              <a:gd name="T65" fmla="*/ 583 h 1666"/>
              <a:gd name="T66" fmla="*/ 820 w 1141"/>
              <a:gd name="T67" fmla="*/ 892 h 1666"/>
              <a:gd name="T68" fmla="*/ 701 w 1141"/>
              <a:gd name="T69" fmla="*/ 963 h 1666"/>
              <a:gd name="T70" fmla="*/ 701 w 1141"/>
              <a:gd name="T71" fmla="*/ 1082 h 1666"/>
              <a:gd name="T72" fmla="*/ 820 w 1141"/>
              <a:gd name="T73" fmla="*/ 1153 h 1666"/>
              <a:gd name="T74" fmla="*/ 701 w 1141"/>
              <a:gd name="T75" fmla="*/ 1153 h 1666"/>
              <a:gd name="T76" fmla="*/ 761 w 1141"/>
              <a:gd name="T77" fmla="*/ 1478 h 1666"/>
              <a:gd name="T78" fmla="*/ 1010 w 1141"/>
              <a:gd name="T79" fmla="*/ 1272 h 1666"/>
              <a:gd name="T80" fmla="*/ 1010 w 1141"/>
              <a:gd name="T81" fmla="*/ 1153 h 1666"/>
              <a:gd name="T82" fmla="*/ 891 w 1141"/>
              <a:gd name="T83" fmla="*/ 1082 h 1666"/>
              <a:gd name="T84" fmla="*/ 1010 w 1141"/>
              <a:gd name="T85" fmla="*/ 1082 h 1666"/>
              <a:gd name="T86" fmla="*/ 891 w 1141"/>
              <a:gd name="T87" fmla="*/ 773 h 1666"/>
              <a:gd name="T88" fmla="*/ 1010 w 1141"/>
              <a:gd name="T89" fmla="*/ 702 h 1666"/>
              <a:gd name="T90" fmla="*/ 1010 w 1141"/>
              <a:gd name="T91" fmla="*/ 583 h 1666"/>
              <a:gd name="T92" fmla="*/ 891 w 1141"/>
              <a:gd name="T93" fmla="*/ 512 h 1666"/>
              <a:gd name="T94" fmla="*/ 1010 w 1141"/>
              <a:gd name="T95" fmla="*/ 512 h 1666"/>
              <a:gd name="T96" fmla="*/ 383 w 1141"/>
              <a:gd name="T97" fmla="*/ 0 h 1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41" h="1666">
                <a:moveTo>
                  <a:pt x="0" y="175"/>
                </a:moveTo>
                <a:lnTo>
                  <a:pt x="0" y="1666"/>
                </a:lnTo>
                <a:lnTo>
                  <a:pt x="475" y="1666"/>
                </a:lnTo>
                <a:lnTo>
                  <a:pt x="475" y="1433"/>
                </a:lnTo>
                <a:lnTo>
                  <a:pt x="665" y="1433"/>
                </a:lnTo>
                <a:lnTo>
                  <a:pt x="665" y="1666"/>
                </a:lnTo>
                <a:lnTo>
                  <a:pt x="1141" y="1666"/>
                </a:lnTo>
                <a:lnTo>
                  <a:pt x="1141" y="175"/>
                </a:lnTo>
                <a:lnTo>
                  <a:pt x="0" y="175"/>
                </a:lnTo>
                <a:close/>
                <a:moveTo>
                  <a:pt x="131" y="394"/>
                </a:moveTo>
                <a:lnTo>
                  <a:pt x="249" y="394"/>
                </a:lnTo>
                <a:lnTo>
                  <a:pt x="249" y="512"/>
                </a:lnTo>
                <a:lnTo>
                  <a:pt x="131" y="512"/>
                </a:lnTo>
                <a:lnTo>
                  <a:pt x="131" y="394"/>
                </a:lnTo>
                <a:close/>
                <a:moveTo>
                  <a:pt x="131" y="583"/>
                </a:moveTo>
                <a:lnTo>
                  <a:pt x="249" y="583"/>
                </a:lnTo>
                <a:lnTo>
                  <a:pt x="249" y="702"/>
                </a:lnTo>
                <a:lnTo>
                  <a:pt x="131" y="702"/>
                </a:lnTo>
                <a:lnTo>
                  <a:pt x="131" y="583"/>
                </a:lnTo>
                <a:close/>
                <a:moveTo>
                  <a:pt x="131" y="773"/>
                </a:moveTo>
                <a:lnTo>
                  <a:pt x="249" y="773"/>
                </a:lnTo>
                <a:lnTo>
                  <a:pt x="249" y="892"/>
                </a:lnTo>
                <a:lnTo>
                  <a:pt x="131" y="892"/>
                </a:lnTo>
                <a:lnTo>
                  <a:pt x="131" y="773"/>
                </a:lnTo>
                <a:close/>
                <a:moveTo>
                  <a:pt x="131" y="963"/>
                </a:moveTo>
                <a:lnTo>
                  <a:pt x="249" y="963"/>
                </a:lnTo>
                <a:lnTo>
                  <a:pt x="249" y="1082"/>
                </a:lnTo>
                <a:lnTo>
                  <a:pt x="131" y="1082"/>
                </a:lnTo>
                <a:lnTo>
                  <a:pt x="131" y="963"/>
                </a:lnTo>
                <a:close/>
                <a:moveTo>
                  <a:pt x="131" y="1153"/>
                </a:moveTo>
                <a:lnTo>
                  <a:pt x="249" y="1153"/>
                </a:lnTo>
                <a:lnTo>
                  <a:pt x="249" y="1272"/>
                </a:lnTo>
                <a:lnTo>
                  <a:pt x="131" y="1272"/>
                </a:lnTo>
                <a:lnTo>
                  <a:pt x="131" y="1153"/>
                </a:lnTo>
                <a:close/>
                <a:moveTo>
                  <a:pt x="380" y="1511"/>
                </a:moveTo>
                <a:lnTo>
                  <a:pt x="190" y="1511"/>
                </a:lnTo>
                <a:lnTo>
                  <a:pt x="190" y="1478"/>
                </a:lnTo>
                <a:lnTo>
                  <a:pt x="380" y="1478"/>
                </a:lnTo>
                <a:lnTo>
                  <a:pt x="380" y="1511"/>
                </a:lnTo>
                <a:close/>
                <a:moveTo>
                  <a:pt x="440" y="1272"/>
                </a:moveTo>
                <a:lnTo>
                  <a:pt x="321" y="1272"/>
                </a:lnTo>
                <a:lnTo>
                  <a:pt x="321" y="1153"/>
                </a:lnTo>
                <a:lnTo>
                  <a:pt x="440" y="1153"/>
                </a:lnTo>
                <a:lnTo>
                  <a:pt x="440" y="1272"/>
                </a:lnTo>
                <a:close/>
                <a:moveTo>
                  <a:pt x="440" y="1082"/>
                </a:moveTo>
                <a:lnTo>
                  <a:pt x="321" y="1082"/>
                </a:lnTo>
                <a:lnTo>
                  <a:pt x="321" y="963"/>
                </a:lnTo>
                <a:lnTo>
                  <a:pt x="440" y="963"/>
                </a:lnTo>
                <a:lnTo>
                  <a:pt x="440" y="1082"/>
                </a:lnTo>
                <a:close/>
                <a:moveTo>
                  <a:pt x="440" y="892"/>
                </a:moveTo>
                <a:lnTo>
                  <a:pt x="321" y="892"/>
                </a:lnTo>
                <a:lnTo>
                  <a:pt x="321" y="773"/>
                </a:lnTo>
                <a:lnTo>
                  <a:pt x="440" y="773"/>
                </a:lnTo>
                <a:lnTo>
                  <a:pt x="440" y="892"/>
                </a:lnTo>
                <a:close/>
                <a:moveTo>
                  <a:pt x="440" y="702"/>
                </a:moveTo>
                <a:lnTo>
                  <a:pt x="321" y="702"/>
                </a:lnTo>
                <a:lnTo>
                  <a:pt x="321" y="583"/>
                </a:lnTo>
                <a:lnTo>
                  <a:pt x="440" y="583"/>
                </a:lnTo>
                <a:lnTo>
                  <a:pt x="440" y="702"/>
                </a:lnTo>
                <a:close/>
                <a:moveTo>
                  <a:pt x="440" y="512"/>
                </a:moveTo>
                <a:lnTo>
                  <a:pt x="321" y="512"/>
                </a:lnTo>
                <a:lnTo>
                  <a:pt x="321" y="394"/>
                </a:lnTo>
                <a:lnTo>
                  <a:pt x="440" y="394"/>
                </a:lnTo>
                <a:lnTo>
                  <a:pt x="440" y="512"/>
                </a:lnTo>
                <a:close/>
                <a:moveTo>
                  <a:pt x="630" y="1272"/>
                </a:moveTo>
                <a:lnTo>
                  <a:pt x="511" y="1272"/>
                </a:lnTo>
                <a:lnTo>
                  <a:pt x="511" y="1153"/>
                </a:lnTo>
                <a:lnTo>
                  <a:pt x="630" y="1153"/>
                </a:lnTo>
                <a:lnTo>
                  <a:pt x="630" y="1272"/>
                </a:lnTo>
                <a:close/>
                <a:moveTo>
                  <a:pt x="630" y="1082"/>
                </a:moveTo>
                <a:lnTo>
                  <a:pt x="511" y="1082"/>
                </a:lnTo>
                <a:lnTo>
                  <a:pt x="511" y="963"/>
                </a:lnTo>
                <a:lnTo>
                  <a:pt x="630" y="963"/>
                </a:lnTo>
                <a:lnTo>
                  <a:pt x="630" y="1082"/>
                </a:lnTo>
                <a:close/>
                <a:moveTo>
                  <a:pt x="630" y="892"/>
                </a:moveTo>
                <a:lnTo>
                  <a:pt x="511" y="892"/>
                </a:lnTo>
                <a:lnTo>
                  <a:pt x="511" y="773"/>
                </a:lnTo>
                <a:lnTo>
                  <a:pt x="630" y="773"/>
                </a:lnTo>
                <a:lnTo>
                  <a:pt x="630" y="892"/>
                </a:lnTo>
                <a:close/>
                <a:moveTo>
                  <a:pt x="630" y="702"/>
                </a:moveTo>
                <a:lnTo>
                  <a:pt x="511" y="702"/>
                </a:lnTo>
                <a:lnTo>
                  <a:pt x="511" y="583"/>
                </a:lnTo>
                <a:lnTo>
                  <a:pt x="630" y="583"/>
                </a:lnTo>
                <a:lnTo>
                  <a:pt x="630" y="702"/>
                </a:lnTo>
                <a:close/>
                <a:moveTo>
                  <a:pt x="630" y="512"/>
                </a:moveTo>
                <a:lnTo>
                  <a:pt x="511" y="512"/>
                </a:lnTo>
                <a:lnTo>
                  <a:pt x="511" y="394"/>
                </a:lnTo>
                <a:lnTo>
                  <a:pt x="630" y="394"/>
                </a:lnTo>
                <a:lnTo>
                  <a:pt x="630" y="512"/>
                </a:lnTo>
                <a:close/>
                <a:moveTo>
                  <a:pt x="701" y="394"/>
                </a:moveTo>
                <a:lnTo>
                  <a:pt x="820" y="394"/>
                </a:lnTo>
                <a:lnTo>
                  <a:pt x="820" y="512"/>
                </a:lnTo>
                <a:lnTo>
                  <a:pt x="701" y="512"/>
                </a:lnTo>
                <a:lnTo>
                  <a:pt x="701" y="394"/>
                </a:lnTo>
                <a:close/>
                <a:moveTo>
                  <a:pt x="701" y="583"/>
                </a:moveTo>
                <a:lnTo>
                  <a:pt x="820" y="583"/>
                </a:lnTo>
                <a:lnTo>
                  <a:pt x="820" y="702"/>
                </a:lnTo>
                <a:lnTo>
                  <a:pt x="701" y="702"/>
                </a:lnTo>
                <a:lnTo>
                  <a:pt x="701" y="583"/>
                </a:lnTo>
                <a:close/>
                <a:moveTo>
                  <a:pt x="701" y="773"/>
                </a:moveTo>
                <a:lnTo>
                  <a:pt x="820" y="773"/>
                </a:lnTo>
                <a:lnTo>
                  <a:pt x="820" y="892"/>
                </a:lnTo>
                <a:lnTo>
                  <a:pt x="701" y="892"/>
                </a:lnTo>
                <a:lnTo>
                  <a:pt x="701" y="773"/>
                </a:lnTo>
                <a:close/>
                <a:moveTo>
                  <a:pt x="701" y="963"/>
                </a:moveTo>
                <a:lnTo>
                  <a:pt x="820" y="963"/>
                </a:lnTo>
                <a:lnTo>
                  <a:pt x="820" y="1082"/>
                </a:lnTo>
                <a:lnTo>
                  <a:pt x="701" y="1082"/>
                </a:lnTo>
                <a:lnTo>
                  <a:pt x="701" y="963"/>
                </a:lnTo>
                <a:close/>
                <a:moveTo>
                  <a:pt x="701" y="1153"/>
                </a:moveTo>
                <a:lnTo>
                  <a:pt x="820" y="1153"/>
                </a:lnTo>
                <a:lnTo>
                  <a:pt x="820" y="1272"/>
                </a:lnTo>
                <a:lnTo>
                  <a:pt x="701" y="1272"/>
                </a:lnTo>
                <a:lnTo>
                  <a:pt x="701" y="1153"/>
                </a:lnTo>
                <a:close/>
                <a:moveTo>
                  <a:pt x="951" y="1511"/>
                </a:moveTo>
                <a:lnTo>
                  <a:pt x="761" y="1511"/>
                </a:lnTo>
                <a:lnTo>
                  <a:pt x="761" y="1478"/>
                </a:lnTo>
                <a:lnTo>
                  <a:pt x="951" y="1478"/>
                </a:lnTo>
                <a:lnTo>
                  <a:pt x="951" y="1511"/>
                </a:lnTo>
                <a:close/>
                <a:moveTo>
                  <a:pt x="1010" y="1272"/>
                </a:moveTo>
                <a:lnTo>
                  <a:pt x="891" y="1272"/>
                </a:lnTo>
                <a:lnTo>
                  <a:pt x="891" y="1153"/>
                </a:lnTo>
                <a:lnTo>
                  <a:pt x="1010" y="1153"/>
                </a:lnTo>
                <a:lnTo>
                  <a:pt x="1010" y="1272"/>
                </a:lnTo>
                <a:close/>
                <a:moveTo>
                  <a:pt x="1010" y="1082"/>
                </a:moveTo>
                <a:lnTo>
                  <a:pt x="891" y="1082"/>
                </a:lnTo>
                <a:lnTo>
                  <a:pt x="891" y="963"/>
                </a:lnTo>
                <a:lnTo>
                  <a:pt x="1010" y="963"/>
                </a:lnTo>
                <a:lnTo>
                  <a:pt x="1010" y="1082"/>
                </a:lnTo>
                <a:close/>
                <a:moveTo>
                  <a:pt x="1010" y="892"/>
                </a:moveTo>
                <a:lnTo>
                  <a:pt x="891" y="892"/>
                </a:lnTo>
                <a:lnTo>
                  <a:pt x="891" y="773"/>
                </a:lnTo>
                <a:lnTo>
                  <a:pt x="1010" y="773"/>
                </a:lnTo>
                <a:lnTo>
                  <a:pt x="1010" y="892"/>
                </a:lnTo>
                <a:close/>
                <a:moveTo>
                  <a:pt x="1010" y="702"/>
                </a:moveTo>
                <a:lnTo>
                  <a:pt x="891" y="702"/>
                </a:lnTo>
                <a:lnTo>
                  <a:pt x="891" y="583"/>
                </a:lnTo>
                <a:lnTo>
                  <a:pt x="1010" y="583"/>
                </a:lnTo>
                <a:lnTo>
                  <a:pt x="1010" y="702"/>
                </a:lnTo>
                <a:close/>
                <a:moveTo>
                  <a:pt x="1010" y="512"/>
                </a:moveTo>
                <a:lnTo>
                  <a:pt x="891" y="512"/>
                </a:lnTo>
                <a:lnTo>
                  <a:pt x="891" y="394"/>
                </a:lnTo>
                <a:lnTo>
                  <a:pt x="1010" y="394"/>
                </a:lnTo>
                <a:lnTo>
                  <a:pt x="1010" y="512"/>
                </a:lnTo>
                <a:close/>
                <a:moveTo>
                  <a:pt x="756" y="130"/>
                </a:moveTo>
                <a:lnTo>
                  <a:pt x="383" y="130"/>
                </a:lnTo>
                <a:lnTo>
                  <a:pt x="383" y="0"/>
                </a:lnTo>
                <a:lnTo>
                  <a:pt x="756" y="0"/>
                </a:lnTo>
                <a:lnTo>
                  <a:pt x="756" y="130"/>
                </a:lnTo>
                <a:close/>
              </a:path>
            </a:pathLst>
          </a:custGeom>
          <a:solidFill>
            <a:srgbClr val="00BCF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7" name="Freeform 13"/>
          <p:cNvSpPr>
            <a:spLocks noEditPoints="1"/>
          </p:cNvSpPr>
          <p:nvPr/>
        </p:nvSpPr>
        <p:spPr bwMode="auto">
          <a:xfrm>
            <a:off x="9936744" y="3167176"/>
            <a:ext cx="615722" cy="899029"/>
          </a:xfrm>
          <a:custGeom>
            <a:avLst/>
            <a:gdLst>
              <a:gd name="T0" fmla="*/ 475 w 1141"/>
              <a:gd name="T1" fmla="*/ 1666 h 1666"/>
              <a:gd name="T2" fmla="*/ 665 w 1141"/>
              <a:gd name="T3" fmla="*/ 1666 h 1666"/>
              <a:gd name="T4" fmla="*/ 0 w 1141"/>
              <a:gd name="T5" fmla="*/ 175 h 1666"/>
              <a:gd name="T6" fmla="*/ 249 w 1141"/>
              <a:gd name="T7" fmla="*/ 512 h 1666"/>
              <a:gd name="T8" fmla="*/ 131 w 1141"/>
              <a:gd name="T9" fmla="*/ 583 h 1666"/>
              <a:gd name="T10" fmla="*/ 131 w 1141"/>
              <a:gd name="T11" fmla="*/ 702 h 1666"/>
              <a:gd name="T12" fmla="*/ 249 w 1141"/>
              <a:gd name="T13" fmla="*/ 773 h 1666"/>
              <a:gd name="T14" fmla="*/ 131 w 1141"/>
              <a:gd name="T15" fmla="*/ 773 h 1666"/>
              <a:gd name="T16" fmla="*/ 249 w 1141"/>
              <a:gd name="T17" fmla="*/ 1082 h 1666"/>
              <a:gd name="T18" fmla="*/ 131 w 1141"/>
              <a:gd name="T19" fmla="*/ 1153 h 1666"/>
              <a:gd name="T20" fmla="*/ 131 w 1141"/>
              <a:gd name="T21" fmla="*/ 1272 h 1666"/>
              <a:gd name="T22" fmla="*/ 190 w 1141"/>
              <a:gd name="T23" fmla="*/ 1511 h 1666"/>
              <a:gd name="T24" fmla="*/ 380 w 1141"/>
              <a:gd name="T25" fmla="*/ 1511 h 1666"/>
              <a:gd name="T26" fmla="*/ 321 w 1141"/>
              <a:gd name="T27" fmla="*/ 1153 h 1666"/>
              <a:gd name="T28" fmla="*/ 440 w 1141"/>
              <a:gd name="T29" fmla="*/ 1082 h 1666"/>
              <a:gd name="T30" fmla="*/ 440 w 1141"/>
              <a:gd name="T31" fmla="*/ 963 h 1666"/>
              <a:gd name="T32" fmla="*/ 321 w 1141"/>
              <a:gd name="T33" fmla="*/ 892 h 1666"/>
              <a:gd name="T34" fmla="*/ 440 w 1141"/>
              <a:gd name="T35" fmla="*/ 892 h 1666"/>
              <a:gd name="T36" fmla="*/ 321 w 1141"/>
              <a:gd name="T37" fmla="*/ 583 h 1666"/>
              <a:gd name="T38" fmla="*/ 440 w 1141"/>
              <a:gd name="T39" fmla="*/ 512 h 1666"/>
              <a:gd name="T40" fmla="*/ 440 w 1141"/>
              <a:gd name="T41" fmla="*/ 394 h 1666"/>
              <a:gd name="T42" fmla="*/ 511 w 1141"/>
              <a:gd name="T43" fmla="*/ 1272 h 1666"/>
              <a:gd name="T44" fmla="*/ 630 w 1141"/>
              <a:gd name="T45" fmla="*/ 1272 h 1666"/>
              <a:gd name="T46" fmla="*/ 511 w 1141"/>
              <a:gd name="T47" fmla="*/ 963 h 1666"/>
              <a:gd name="T48" fmla="*/ 630 w 1141"/>
              <a:gd name="T49" fmla="*/ 892 h 1666"/>
              <a:gd name="T50" fmla="*/ 630 w 1141"/>
              <a:gd name="T51" fmla="*/ 773 h 1666"/>
              <a:gd name="T52" fmla="*/ 511 w 1141"/>
              <a:gd name="T53" fmla="*/ 702 h 1666"/>
              <a:gd name="T54" fmla="*/ 630 w 1141"/>
              <a:gd name="T55" fmla="*/ 702 h 1666"/>
              <a:gd name="T56" fmla="*/ 511 w 1141"/>
              <a:gd name="T57" fmla="*/ 394 h 1666"/>
              <a:gd name="T58" fmla="*/ 701 w 1141"/>
              <a:gd name="T59" fmla="*/ 394 h 1666"/>
              <a:gd name="T60" fmla="*/ 701 w 1141"/>
              <a:gd name="T61" fmla="*/ 512 h 1666"/>
              <a:gd name="T62" fmla="*/ 820 w 1141"/>
              <a:gd name="T63" fmla="*/ 583 h 1666"/>
              <a:gd name="T64" fmla="*/ 701 w 1141"/>
              <a:gd name="T65" fmla="*/ 583 h 1666"/>
              <a:gd name="T66" fmla="*/ 820 w 1141"/>
              <a:gd name="T67" fmla="*/ 892 h 1666"/>
              <a:gd name="T68" fmla="*/ 701 w 1141"/>
              <a:gd name="T69" fmla="*/ 963 h 1666"/>
              <a:gd name="T70" fmla="*/ 701 w 1141"/>
              <a:gd name="T71" fmla="*/ 1082 h 1666"/>
              <a:gd name="T72" fmla="*/ 820 w 1141"/>
              <a:gd name="T73" fmla="*/ 1153 h 1666"/>
              <a:gd name="T74" fmla="*/ 701 w 1141"/>
              <a:gd name="T75" fmla="*/ 1153 h 1666"/>
              <a:gd name="T76" fmla="*/ 761 w 1141"/>
              <a:gd name="T77" fmla="*/ 1478 h 1666"/>
              <a:gd name="T78" fmla="*/ 1010 w 1141"/>
              <a:gd name="T79" fmla="*/ 1272 h 1666"/>
              <a:gd name="T80" fmla="*/ 1010 w 1141"/>
              <a:gd name="T81" fmla="*/ 1153 h 1666"/>
              <a:gd name="T82" fmla="*/ 891 w 1141"/>
              <a:gd name="T83" fmla="*/ 1082 h 1666"/>
              <a:gd name="T84" fmla="*/ 1010 w 1141"/>
              <a:gd name="T85" fmla="*/ 1082 h 1666"/>
              <a:gd name="T86" fmla="*/ 891 w 1141"/>
              <a:gd name="T87" fmla="*/ 773 h 1666"/>
              <a:gd name="T88" fmla="*/ 1010 w 1141"/>
              <a:gd name="T89" fmla="*/ 702 h 1666"/>
              <a:gd name="T90" fmla="*/ 1010 w 1141"/>
              <a:gd name="T91" fmla="*/ 583 h 1666"/>
              <a:gd name="T92" fmla="*/ 891 w 1141"/>
              <a:gd name="T93" fmla="*/ 512 h 1666"/>
              <a:gd name="T94" fmla="*/ 1010 w 1141"/>
              <a:gd name="T95" fmla="*/ 512 h 1666"/>
              <a:gd name="T96" fmla="*/ 383 w 1141"/>
              <a:gd name="T97" fmla="*/ 0 h 1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41" h="1666">
                <a:moveTo>
                  <a:pt x="0" y="175"/>
                </a:moveTo>
                <a:lnTo>
                  <a:pt x="0" y="1666"/>
                </a:lnTo>
                <a:lnTo>
                  <a:pt x="475" y="1666"/>
                </a:lnTo>
                <a:lnTo>
                  <a:pt x="475" y="1433"/>
                </a:lnTo>
                <a:lnTo>
                  <a:pt x="665" y="1433"/>
                </a:lnTo>
                <a:lnTo>
                  <a:pt x="665" y="1666"/>
                </a:lnTo>
                <a:lnTo>
                  <a:pt x="1141" y="1666"/>
                </a:lnTo>
                <a:lnTo>
                  <a:pt x="1141" y="175"/>
                </a:lnTo>
                <a:lnTo>
                  <a:pt x="0" y="175"/>
                </a:lnTo>
                <a:close/>
                <a:moveTo>
                  <a:pt x="131" y="394"/>
                </a:moveTo>
                <a:lnTo>
                  <a:pt x="249" y="394"/>
                </a:lnTo>
                <a:lnTo>
                  <a:pt x="249" y="512"/>
                </a:lnTo>
                <a:lnTo>
                  <a:pt x="131" y="512"/>
                </a:lnTo>
                <a:lnTo>
                  <a:pt x="131" y="394"/>
                </a:lnTo>
                <a:close/>
                <a:moveTo>
                  <a:pt x="131" y="583"/>
                </a:moveTo>
                <a:lnTo>
                  <a:pt x="249" y="583"/>
                </a:lnTo>
                <a:lnTo>
                  <a:pt x="249" y="702"/>
                </a:lnTo>
                <a:lnTo>
                  <a:pt x="131" y="702"/>
                </a:lnTo>
                <a:lnTo>
                  <a:pt x="131" y="583"/>
                </a:lnTo>
                <a:close/>
                <a:moveTo>
                  <a:pt x="131" y="773"/>
                </a:moveTo>
                <a:lnTo>
                  <a:pt x="249" y="773"/>
                </a:lnTo>
                <a:lnTo>
                  <a:pt x="249" y="892"/>
                </a:lnTo>
                <a:lnTo>
                  <a:pt x="131" y="892"/>
                </a:lnTo>
                <a:lnTo>
                  <a:pt x="131" y="773"/>
                </a:lnTo>
                <a:close/>
                <a:moveTo>
                  <a:pt x="131" y="963"/>
                </a:moveTo>
                <a:lnTo>
                  <a:pt x="249" y="963"/>
                </a:lnTo>
                <a:lnTo>
                  <a:pt x="249" y="1082"/>
                </a:lnTo>
                <a:lnTo>
                  <a:pt x="131" y="1082"/>
                </a:lnTo>
                <a:lnTo>
                  <a:pt x="131" y="963"/>
                </a:lnTo>
                <a:close/>
                <a:moveTo>
                  <a:pt x="131" y="1153"/>
                </a:moveTo>
                <a:lnTo>
                  <a:pt x="249" y="1153"/>
                </a:lnTo>
                <a:lnTo>
                  <a:pt x="249" y="1272"/>
                </a:lnTo>
                <a:lnTo>
                  <a:pt x="131" y="1272"/>
                </a:lnTo>
                <a:lnTo>
                  <a:pt x="131" y="1153"/>
                </a:lnTo>
                <a:close/>
                <a:moveTo>
                  <a:pt x="380" y="1511"/>
                </a:moveTo>
                <a:lnTo>
                  <a:pt x="190" y="1511"/>
                </a:lnTo>
                <a:lnTo>
                  <a:pt x="190" y="1478"/>
                </a:lnTo>
                <a:lnTo>
                  <a:pt x="380" y="1478"/>
                </a:lnTo>
                <a:lnTo>
                  <a:pt x="380" y="1511"/>
                </a:lnTo>
                <a:close/>
                <a:moveTo>
                  <a:pt x="440" y="1272"/>
                </a:moveTo>
                <a:lnTo>
                  <a:pt x="321" y="1272"/>
                </a:lnTo>
                <a:lnTo>
                  <a:pt x="321" y="1153"/>
                </a:lnTo>
                <a:lnTo>
                  <a:pt x="440" y="1153"/>
                </a:lnTo>
                <a:lnTo>
                  <a:pt x="440" y="1272"/>
                </a:lnTo>
                <a:close/>
                <a:moveTo>
                  <a:pt x="440" y="1082"/>
                </a:moveTo>
                <a:lnTo>
                  <a:pt x="321" y="1082"/>
                </a:lnTo>
                <a:lnTo>
                  <a:pt x="321" y="963"/>
                </a:lnTo>
                <a:lnTo>
                  <a:pt x="440" y="963"/>
                </a:lnTo>
                <a:lnTo>
                  <a:pt x="440" y="1082"/>
                </a:lnTo>
                <a:close/>
                <a:moveTo>
                  <a:pt x="440" y="892"/>
                </a:moveTo>
                <a:lnTo>
                  <a:pt x="321" y="892"/>
                </a:lnTo>
                <a:lnTo>
                  <a:pt x="321" y="773"/>
                </a:lnTo>
                <a:lnTo>
                  <a:pt x="440" y="773"/>
                </a:lnTo>
                <a:lnTo>
                  <a:pt x="440" y="892"/>
                </a:lnTo>
                <a:close/>
                <a:moveTo>
                  <a:pt x="440" y="702"/>
                </a:moveTo>
                <a:lnTo>
                  <a:pt x="321" y="702"/>
                </a:lnTo>
                <a:lnTo>
                  <a:pt x="321" y="583"/>
                </a:lnTo>
                <a:lnTo>
                  <a:pt x="440" y="583"/>
                </a:lnTo>
                <a:lnTo>
                  <a:pt x="440" y="702"/>
                </a:lnTo>
                <a:close/>
                <a:moveTo>
                  <a:pt x="440" y="512"/>
                </a:moveTo>
                <a:lnTo>
                  <a:pt x="321" y="512"/>
                </a:lnTo>
                <a:lnTo>
                  <a:pt x="321" y="394"/>
                </a:lnTo>
                <a:lnTo>
                  <a:pt x="440" y="394"/>
                </a:lnTo>
                <a:lnTo>
                  <a:pt x="440" y="512"/>
                </a:lnTo>
                <a:close/>
                <a:moveTo>
                  <a:pt x="630" y="1272"/>
                </a:moveTo>
                <a:lnTo>
                  <a:pt x="511" y="1272"/>
                </a:lnTo>
                <a:lnTo>
                  <a:pt x="511" y="1153"/>
                </a:lnTo>
                <a:lnTo>
                  <a:pt x="630" y="1153"/>
                </a:lnTo>
                <a:lnTo>
                  <a:pt x="630" y="1272"/>
                </a:lnTo>
                <a:close/>
                <a:moveTo>
                  <a:pt x="630" y="1082"/>
                </a:moveTo>
                <a:lnTo>
                  <a:pt x="511" y="1082"/>
                </a:lnTo>
                <a:lnTo>
                  <a:pt x="511" y="963"/>
                </a:lnTo>
                <a:lnTo>
                  <a:pt x="630" y="963"/>
                </a:lnTo>
                <a:lnTo>
                  <a:pt x="630" y="1082"/>
                </a:lnTo>
                <a:close/>
                <a:moveTo>
                  <a:pt x="630" y="892"/>
                </a:moveTo>
                <a:lnTo>
                  <a:pt x="511" y="892"/>
                </a:lnTo>
                <a:lnTo>
                  <a:pt x="511" y="773"/>
                </a:lnTo>
                <a:lnTo>
                  <a:pt x="630" y="773"/>
                </a:lnTo>
                <a:lnTo>
                  <a:pt x="630" y="892"/>
                </a:lnTo>
                <a:close/>
                <a:moveTo>
                  <a:pt x="630" y="702"/>
                </a:moveTo>
                <a:lnTo>
                  <a:pt x="511" y="702"/>
                </a:lnTo>
                <a:lnTo>
                  <a:pt x="511" y="583"/>
                </a:lnTo>
                <a:lnTo>
                  <a:pt x="630" y="583"/>
                </a:lnTo>
                <a:lnTo>
                  <a:pt x="630" y="702"/>
                </a:lnTo>
                <a:close/>
                <a:moveTo>
                  <a:pt x="630" y="512"/>
                </a:moveTo>
                <a:lnTo>
                  <a:pt x="511" y="512"/>
                </a:lnTo>
                <a:lnTo>
                  <a:pt x="511" y="394"/>
                </a:lnTo>
                <a:lnTo>
                  <a:pt x="630" y="394"/>
                </a:lnTo>
                <a:lnTo>
                  <a:pt x="630" y="512"/>
                </a:lnTo>
                <a:close/>
                <a:moveTo>
                  <a:pt x="701" y="394"/>
                </a:moveTo>
                <a:lnTo>
                  <a:pt x="820" y="394"/>
                </a:lnTo>
                <a:lnTo>
                  <a:pt x="820" y="512"/>
                </a:lnTo>
                <a:lnTo>
                  <a:pt x="701" y="512"/>
                </a:lnTo>
                <a:lnTo>
                  <a:pt x="701" y="394"/>
                </a:lnTo>
                <a:close/>
                <a:moveTo>
                  <a:pt x="701" y="583"/>
                </a:moveTo>
                <a:lnTo>
                  <a:pt x="820" y="583"/>
                </a:lnTo>
                <a:lnTo>
                  <a:pt x="820" y="702"/>
                </a:lnTo>
                <a:lnTo>
                  <a:pt x="701" y="702"/>
                </a:lnTo>
                <a:lnTo>
                  <a:pt x="701" y="583"/>
                </a:lnTo>
                <a:close/>
                <a:moveTo>
                  <a:pt x="701" y="773"/>
                </a:moveTo>
                <a:lnTo>
                  <a:pt x="820" y="773"/>
                </a:lnTo>
                <a:lnTo>
                  <a:pt x="820" y="892"/>
                </a:lnTo>
                <a:lnTo>
                  <a:pt x="701" y="892"/>
                </a:lnTo>
                <a:lnTo>
                  <a:pt x="701" y="773"/>
                </a:lnTo>
                <a:close/>
                <a:moveTo>
                  <a:pt x="701" y="963"/>
                </a:moveTo>
                <a:lnTo>
                  <a:pt x="820" y="963"/>
                </a:lnTo>
                <a:lnTo>
                  <a:pt x="820" y="1082"/>
                </a:lnTo>
                <a:lnTo>
                  <a:pt x="701" y="1082"/>
                </a:lnTo>
                <a:lnTo>
                  <a:pt x="701" y="963"/>
                </a:lnTo>
                <a:close/>
                <a:moveTo>
                  <a:pt x="701" y="1153"/>
                </a:moveTo>
                <a:lnTo>
                  <a:pt x="820" y="1153"/>
                </a:lnTo>
                <a:lnTo>
                  <a:pt x="820" y="1272"/>
                </a:lnTo>
                <a:lnTo>
                  <a:pt x="701" y="1272"/>
                </a:lnTo>
                <a:lnTo>
                  <a:pt x="701" y="1153"/>
                </a:lnTo>
                <a:close/>
                <a:moveTo>
                  <a:pt x="951" y="1511"/>
                </a:moveTo>
                <a:lnTo>
                  <a:pt x="761" y="1511"/>
                </a:lnTo>
                <a:lnTo>
                  <a:pt x="761" y="1478"/>
                </a:lnTo>
                <a:lnTo>
                  <a:pt x="951" y="1478"/>
                </a:lnTo>
                <a:lnTo>
                  <a:pt x="951" y="1511"/>
                </a:lnTo>
                <a:close/>
                <a:moveTo>
                  <a:pt x="1010" y="1272"/>
                </a:moveTo>
                <a:lnTo>
                  <a:pt x="891" y="1272"/>
                </a:lnTo>
                <a:lnTo>
                  <a:pt x="891" y="1153"/>
                </a:lnTo>
                <a:lnTo>
                  <a:pt x="1010" y="1153"/>
                </a:lnTo>
                <a:lnTo>
                  <a:pt x="1010" y="1272"/>
                </a:lnTo>
                <a:close/>
                <a:moveTo>
                  <a:pt x="1010" y="1082"/>
                </a:moveTo>
                <a:lnTo>
                  <a:pt x="891" y="1082"/>
                </a:lnTo>
                <a:lnTo>
                  <a:pt x="891" y="963"/>
                </a:lnTo>
                <a:lnTo>
                  <a:pt x="1010" y="963"/>
                </a:lnTo>
                <a:lnTo>
                  <a:pt x="1010" y="1082"/>
                </a:lnTo>
                <a:close/>
                <a:moveTo>
                  <a:pt x="1010" y="892"/>
                </a:moveTo>
                <a:lnTo>
                  <a:pt x="891" y="892"/>
                </a:lnTo>
                <a:lnTo>
                  <a:pt x="891" y="773"/>
                </a:lnTo>
                <a:lnTo>
                  <a:pt x="1010" y="773"/>
                </a:lnTo>
                <a:lnTo>
                  <a:pt x="1010" y="892"/>
                </a:lnTo>
                <a:close/>
                <a:moveTo>
                  <a:pt x="1010" y="702"/>
                </a:moveTo>
                <a:lnTo>
                  <a:pt x="891" y="702"/>
                </a:lnTo>
                <a:lnTo>
                  <a:pt x="891" y="583"/>
                </a:lnTo>
                <a:lnTo>
                  <a:pt x="1010" y="583"/>
                </a:lnTo>
                <a:lnTo>
                  <a:pt x="1010" y="702"/>
                </a:lnTo>
                <a:close/>
                <a:moveTo>
                  <a:pt x="1010" y="512"/>
                </a:moveTo>
                <a:lnTo>
                  <a:pt x="891" y="512"/>
                </a:lnTo>
                <a:lnTo>
                  <a:pt x="891" y="394"/>
                </a:lnTo>
                <a:lnTo>
                  <a:pt x="1010" y="394"/>
                </a:lnTo>
                <a:lnTo>
                  <a:pt x="1010" y="512"/>
                </a:lnTo>
                <a:close/>
                <a:moveTo>
                  <a:pt x="756" y="130"/>
                </a:moveTo>
                <a:lnTo>
                  <a:pt x="383" y="130"/>
                </a:lnTo>
                <a:lnTo>
                  <a:pt x="383" y="0"/>
                </a:lnTo>
                <a:lnTo>
                  <a:pt x="756" y="0"/>
                </a:lnTo>
                <a:lnTo>
                  <a:pt x="756" y="130"/>
                </a:lnTo>
                <a:close/>
              </a:path>
            </a:pathLst>
          </a:custGeom>
          <a:solidFill>
            <a:srgbClr val="00BCF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8" name="Freeform 13"/>
          <p:cNvSpPr>
            <a:spLocks noEditPoints="1"/>
          </p:cNvSpPr>
          <p:nvPr/>
        </p:nvSpPr>
        <p:spPr bwMode="auto">
          <a:xfrm>
            <a:off x="9936744" y="4683761"/>
            <a:ext cx="615722" cy="899029"/>
          </a:xfrm>
          <a:custGeom>
            <a:avLst/>
            <a:gdLst>
              <a:gd name="T0" fmla="*/ 475 w 1141"/>
              <a:gd name="T1" fmla="*/ 1666 h 1666"/>
              <a:gd name="T2" fmla="*/ 665 w 1141"/>
              <a:gd name="T3" fmla="*/ 1666 h 1666"/>
              <a:gd name="T4" fmla="*/ 0 w 1141"/>
              <a:gd name="T5" fmla="*/ 175 h 1666"/>
              <a:gd name="T6" fmla="*/ 249 w 1141"/>
              <a:gd name="T7" fmla="*/ 512 h 1666"/>
              <a:gd name="T8" fmla="*/ 131 w 1141"/>
              <a:gd name="T9" fmla="*/ 583 h 1666"/>
              <a:gd name="T10" fmla="*/ 131 w 1141"/>
              <a:gd name="T11" fmla="*/ 702 h 1666"/>
              <a:gd name="T12" fmla="*/ 249 w 1141"/>
              <a:gd name="T13" fmla="*/ 773 h 1666"/>
              <a:gd name="T14" fmla="*/ 131 w 1141"/>
              <a:gd name="T15" fmla="*/ 773 h 1666"/>
              <a:gd name="T16" fmla="*/ 249 w 1141"/>
              <a:gd name="T17" fmla="*/ 1082 h 1666"/>
              <a:gd name="T18" fmla="*/ 131 w 1141"/>
              <a:gd name="T19" fmla="*/ 1153 h 1666"/>
              <a:gd name="T20" fmla="*/ 131 w 1141"/>
              <a:gd name="T21" fmla="*/ 1272 h 1666"/>
              <a:gd name="T22" fmla="*/ 190 w 1141"/>
              <a:gd name="T23" fmla="*/ 1511 h 1666"/>
              <a:gd name="T24" fmla="*/ 380 w 1141"/>
              <a:gd name="T25" fmla="*/ 1511 h 1666"/>
              <a:gd name="T26" fmla="*/ 321 w 1141"/>
              <a:gd name="T27" fmla="*/ 1153 h 1666"/>
              <a:gd name="T28" fmla="*/ 440 w 1141"/>
              <a:gd name="T29" fmla="*/ 1082 h 1666"/>
              <a:gd name="T30" fmla="*/ 440 w 1141"/>
              <a:gd name="T31" fmla="*/ 963 h 1666"/>
              <a:gd name="T32" fmla="*/ 321 w 1141"/>
              <a:gd name="T33" fmla="*/ 892 h 1666"/>
              <a:gd name="T34" fmla="*/ 440 w 1141"/>
              <a:gd name="T35" fmla="*/ 892 h 1666"/>
              <a:gd name="T36" fmla="*/ 321 w 1141"/>
              <a:gd name="T37" fmla="*/ 583 h 1666"/>
              <a:gd name="T38" fmla="*/ 440 w 1141"/>
              <a:gd name="T39" fmla="*/ 512 h 1666"/>
              <a:gd name="T40" fmla="*/ 440 w 1141"/>
              <a:gd name="T41" fmla="*/ 394 h 1666"/>
              <a:gd name="T42" fmla="*/ 511 w 1141"/>
              <a:gd name="T43" fmla="*/ 1272 h 1666"/>
              <a:gd name="T44" fmla="*/ 630 w 1141"/>
              <a:gd name="T45" fmla="*/ 1272 h 1666"/>
              <a:gd name="T46" fmla="*/ 511 w 1141"/>
              <a:gd name="T47" fmla="*/ 963 h 1666"/>
              <a:gd name="T48" fmla="*/ 630 w 1141"/>
              <a:gd name="T49" fmla="*/ 892 h 1666"/>
              <a:gd name="T50" fmla="*/ 630 w 1141"/>
              <a:gd name="T51" fmla="*/ 773 h 1666"/>
              <a:gd name="T52" fmla="*/ 511 w 1141"/>
              <a:gd name="T53" fmla="*/ 702 h 1666"/>
              <a:gd name="T54" fmla="*/ 630 w 1141"/>
              <a:gd name="T55" fmla="*/ 702 h 1666"/>
              <a:gd name="T56" fmla="*/ 511 w 1141"/>
              <a:gd name="T57" fmla="*/ 394 h 1666"/>
              <a:gd name="T58" fmla="*/ 701 w 1141"/>
              <a:gd name="T59" fmla="*/ 394 h 1666"/>
              <a:gd name="T60" fmla="*/ 701 w 1141"/>
              <a:gd name="T61" fmla="*/ 512 h 1666"/>
              <a:gd name="T62" fmla="*/ 820 w 1141"/>
              <a:gd name="T63" fmla="*/ 583 h 1666"/>
              <a:gd name="T64" fmla="*/ 701 w 1141"/>
              <a:gd name="T65" fmla="*/ 583 h 1666"/>
              <a:gd name="T66" fmla="*/ 820 w 1141"/>
              <a:gd name="T67" fmla="*/ 892 h 1666"/>
              <a:gd name="T68" fmla="*/ 701 w 1141"/>
              <a:gd name="T69" fmla="*/ 963 h 1666"/>
              <a:gd name="T70" fmla="*/ 701 w 1141"/>
              <a:gd name="T71" fmla="*/ 1082 h 1666"/>
              <a:gd name="T72" fmla="*/ 820 w 1141"/>
              <a:gd name="T73" fmla="*/ 1153 h 1666"/>
              <a:gd name="T74" fmla="*/ 701 w 1141"/>
              <a:gd name="T75" fmla="*/ 1153 h 1666"/>
              <a:gd name="T76" fmla="*/ 761 w 1141"/>
              <a:gd name="T77" fmla="*/ 1478 h 1666"/>
              <a:gd name="T78" fmla="*/ 1010 w 1141"/>
              <a:gd name="T79" fmla="*/ 1272 h 1666"/>
              <a:gd name="T80" fmla="*/ 1010 w 1141"/>
              <a:gd name="T81" fmla="*/ 1153 h 1666"/>
              <a:gd name="T82" fmla="*/ 891 w 1141"/>
              <a:gd name="T83" fmla="*/ 1082 h 1666"/>
              <a:gd name="T84" fmla="*/ 1010 w 1141"/>
              <a:gd name="T85" fmla="*/ 1082 h 1666"/>
              <a:gd name="T86" fmla="*/ 891 w 1141"/>
              <a:gd name="T87" fmla="*/ 773 h 1666"/>
              <a:gd name="T88" fmla="*/ 1010 w 1141"/>
              <a:gd name="T89" fmla="*/ 702 h 1666"/>
              <a:gd name="T90" fmla="*/ 1010 w 1141"/>
              <a:gd name="T91" fmla="*/ 583 h 1666"/>
              <a:gd name="T92" fmla="*/ 891 w 1141"/>
              <a:gd name="T93" fmla="*/ 512 h 1666"/>
              <a:gd name="T94" fmla="*/ 1010 w 1141"/>
              <a:gd name="T95" fmla="*/ 512 h 1666"/>
              <a:gd name="T96" fmla="*/ 383 w 1141"/>
              <a:gd name="T97" fmla="*/ 0 h 1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41" h="1666">
                <a:moveTo>
                  <a:pt x="0" y="175"/>
                </a:moveTo>
                <a:lnTo>
                  <a:pt x="0" y="1666"/>
                </a:lnTo>
                <a:lnTo>
                  <a:pt x="475" y="1666"/>
                </a:lnTo>
                <a:lnTo>
                  <a:pt x="475" y="1433"/>
                </a:lnTo>
                <a:lnTo>
                  <a:pt x="665" y="1433"/>
                </a:lnTo>
                <a:lnTo>
                  <a:pt x="665" y="1666"/>
                </a:lnTo>
                <a:lnTo>
                  <a:pt x="1141" y="1666"/>
                </a:lnTo>
                <a:lnTo>
                  <a:pt x="1141" y="175"/>
                </a:lnTo>
                <a:lnTo>
                  <a:pt x="0" y="175"/>
                </a:lnTo>
                <a:close/>
                <a:moveTo>
                  <a:pt x="131" y="394"/>
                </a:moveTo>
                <a:lnTo>
                  <a:pt x="249" y="394"/>
                </a:lnTo>
                <a:lnTo>
                  <a:pt x="249" y="512"/>
                </a:lnTo>
                <a:lnTo>
                  <a:pt x="131" y="512"/>
                </a:lnTo>
                <a:lnTo>
                  <a:pt x="131" y="394"/>
                </a:lnTo>
                <a:close/>
                <a:moveTo>
                  <a:pt x="131" y="583"/>
                </a:moveTo>
                <a:lnTo>
                  <a:pt x="249" y="583"/>
                </a:lnTo>
                <a:lnTo>
                  <a:pt x="249" y="702"/>
                </a:lnTo>
                <a:lnTo>
                  <a:pt x="131" y="702"/>
                </a:lnTo>
                <a:lnTo>
                  <a:pt x="131" y="583"/>
                </a:lnTo>
                <a:close/>
                <a:moveTo>
                  <a:pt x="131" y="773"/>
                </a:moveTo>
                <a:lnTo>
                  <a:pt x="249" y="773"/>
                </a:lnTo>
                <a:lnTo>
                  <a:pt x="249" y="892"/>
                </a:lnTo>
                <a:lnTo>
                  <a:pt x="131" y="892"/>
                </a:lnTo>
                <a:lnTo>
                  <a:pt x="131" y="773"/>
                </a:lnTo>
                <a:close/>
                <a:moveTo>
                  <a:pt x="131" y="963"/>
                </a:moveTo>
                <a:lnTo>
                  <a:pt x="249" y="963"/>
                </a:lnTo>
                <a:lnTo>
                  <a:pt x="249" y="1082"/>
                </a:lnTo>
                <a:lnTo>
                  <a:pt x="131" y="1082"/>
                </a:lnTo>
                <a:lnTo>
                  <a:pt x="131" y="963"/>
                </a:lnTo>
                <a:close/>
                <a:moveTo>
                  <a:pt x="131" y="1153"/>
                </a:moveTo>
                <a:lnTo>
                  <a:pt x="249" y="1153"/>
                </a:lnTo>
                <a:lnTo>
                  <a:pt x="249" y="1272"/>
                </a:lnTo>
                <a:lnTo>
                  <a:pt x="131" y="1272"/>
                </a:lnTo>
                <a:lnTo>
                  <a:pt x="131" y="1153"/>
                </a:lnTo>
                <a:close/>
                <a:moveTo>
                  <a:pt x="380" y="1511"/>
                </a:moveTo>
                <a:lnTo>
                  <a:pt x="190" y="1511"/>
                </a:lnTo>
                <a:lnTo>
                  <a:pt x="190" y="1478"/>
                </a:lnTo>
                <a:lnTo>
                  <a:pt x="380" y="1478"/>
                </a:lnTo>
                <a:lnTo>
                  <a:pt x="380" y="1511"/>
                </a:lnTo>
                <a:close/>
                <a:moveTo>
                  <a:pt x="440" y="1272"/>
                </a:moveTo>
                <a:lnTo>
                  <a:pt x="321" y="1272"/>
                </a:lnTo>
                <a:lnTo>
                  <a:pt x="321" y="1153"/>
                </a:lnTo>
                <a:lnTo>
                  <a:pt x="440" y="1153"/>
                </a:lnTo>
                <a:lnTo>
                  <a:pt x="440" y="1272"/>
                </a:lnTo>
                <a:close/>
                <a:moveTo>
                  <a:pt x="440" y="1082"/>
                </a:moveTo>
                <a:lnTo>
                  <a:pt x="321" y="1082"/>
                </a:lnTo>
                <a:lnTo>
                  <a:pt x="321" y="963"/>
                </a:lnTo>
                <a:lnTo>
                  <a:pt x="440" y="963"/>
                </a:lnTo>
                <a:lnTo>
                  <a:pt x="440" y="1082"/>
                </a:lnTo>
                <a:close/>
                <a:moveTo>
                  <a:pt x="440" y="892"/>
                </a:moveTo>
                <a:lnTo>
                  <a:pt x="321" y="892"/>
                </a:lnTo>
                <a:lnTo>
                  <a:pt x="321" y="773"/>
                </a:lnTo>
                <a:lnTo>
                  <a:pt x="440" y="773"/>
                </a:lnTo>
                <a:lnTo>
                  <a:pt x="440" y="892"/>
                </a:lnTo>
                <a:close/>
                <a:moveTo>
                  <a:pt x="440" y="702"/>
                </a:moveTo>
                <a:lnTo>
                  <a:pt x="321" y="702"/>
                </a:lnTo>
                <a:lnTo>
                  <a:pt x="321" y="583"/>
                </a:lnTo>
                <a:lnTo>
                  <a:pt x="440" y="583"/>
                </a:lnTo>
                <a:lnTo>
                  <a:pt x="440" y="702"/>
                </a:lnTo>
                <a:close/>
                <a:moveTo>
                  <a:pt x="440" y="512"/>
                </a:moveTo>
                <a:lnTo>
                  <a:pt x="321" y="512"/>
                </a:lnTo>
                <a:lnTo>
                  <a:pt x="321" y="394"/>
                </a:lnTo>
                <a:lnTo>
                  <a:pt x="440" y="394"/>
                </a:lnTo>
                <a:lnTo>
                  <a:pt x="440" y="512"/>
                </a:lnTo>
                <a:close/>
                <a:moveTo>
                  <a:pt x="630" y="1272"/>
                </a:moveTo>
                <a:lnTo>
                  <a:pt x="511" y="1272"/>
                </a:lnTo>
                <a:lnTo>
                  <a:pt x="511" y="1153"/>
                </a:lnTo>
                <a:lnTo>
                  <a:pt x="630" y="1153"/>
                </a:lnTo>
                <a:lnTo>
                  <a:pt x="630" y="1272"/>
                </a:lnTo>
                <a:close/>
                <a:moveTo>
                  <a:pt x="630" y="1082"/>
                </a:moveTo>
                <a:lnTo>
                  <a:pt x="511" y="1082"/>
                </a:lnTo>
                <a:lnTo>
                  <a:pt x="511" y="963"/>
                </a:lnTo>
                <a:lnTo>
                  <a:pt x="630" y="963"/>
                </a:lnTo>
                <a:lnTo>
                  <a:pt x="630" y="1082"/>
                </a:lnTo>
                <a:close/>
                <a:moveTo>
                  <a:pt x="630" y="892"/>
                </a:moveTo>
                <a:lnTo>
                  <a:pt x="511" y="892"/>
                </a:lnTo>
                <a:lnTo>
                  <a:pt x="511" y="773"/>
                </a:lnTo>
                <a:lnTo>
                  <a:pt x="630" y="773"/>
                </a:lnTo>
                <a:lnTo>
                  <a:pt x="630" y="892"/>
                </a:lnTo>
                <a:close/>
                <a:moveTo>
                  <a:pt x="630" y="702"/>
                </a:moveTo>
                <a:lnTo>
                  <a:pt x="511" y="702"/>
                </a:lnTo>
                <a:lnTo>
                  <a:pt x="511" y="583"/>
                </a:lnTo>
                <a:lnTo>
                  <a:pt x="630" y="583"/>
                </a:lnTo>
                <a:lnTo>
                  <a:pt x="630" y="702"/>
                </a:lnTo>
                <a:close/>
                <a:moveTo>
                  <a:pt x="630" y="512"/>
                </a:moveTo>
                <a:lnTo>
                  <a:pt x="511" y="512"/>
                </a:lnTo>
                <a:lnTo>
                  <a:pt x="511" y="394"/>
                </a:lnTo>
                <a:lnTo>
                  <a:pt x="630" y="394"/>
                </a:lnTo>
                <a:lnTo>
                  <a:pt x="630" y="512"/>
                </a:lnTo>
                <a:close/>
                <a:moveTo>
                  <a:pt x="701" y="394"/>
                </a:moveTo>
                <a:lnTo>
                  <a:pt x="820" y="394"/>
                </a:lnTo>
                <a:lnTo>
                  <a:pt x="820" y="512"/>
                </a:lnTo>
                <a:lnTo>
                  <a:pt x="701" y="512"/>
                </a:lnTo>
                <a:lnTo>
                  <a:pt x="701" y="394"/>
                </a:lnTo>
                <a:close/>
                <a:moveTo>
                  <a:pt x="701" y="583"/>
                </a:moveTo>
                <a:lnTo>
                  <a:pt x="820" y="583"/>
                </a:lnTo>
                <a:lnTo>
                  <a:pt x="820" y="702"/>
                </a:lnTo>
                <a:lnTo>
                  <a:pt x="701" y="702"/>
                </a:lnTo>
                <a:lnTo>
                  <a:pt x="701" y="583"/>
                </a:lnTo>
                <a:close/>
                <a:moveTo>
                  <a:pt x="701" y="773"/>
                </a:moveTo>
                <a:lnTo>
                  <a:pt x="820" y="773"/>
                </a:lnTo>
                <a:lnTo>
                  <a:pt x="820" y="892"/>
                </a:lnTo>
                <a:lnTo>
                  <a:pt x="701" y="892"/>
                </a:lnTo>
                <a:lnTo>
                  <a:pt x="701" y="773"/>
                </a:lnTo>
                <a:close/>
                <a:moveTo>
                  <a:pt x="701" y="963"/>
                </a:moveTo>
                <a:lnTo>
                  <a:pt x="820" y="963"/>
                </a:lnTo>
                <a:lnTo>
                  <a:pt x="820" y="1082"/>
                </a:lnTo>
                <a:lnTo>
                  <a:pt x="701" y="1082"/>
                </a:lnTo>
                <a:lnTo>
                  <a:pt x="701" y="963"/>
                </a:lnTo>
                <a:close/>
                <a:moveTo>
                  <a:pt x="701" y="1153"/>
                </a:moveTo>
                <a:lnTo>
                  <a:pt x="820" y="1153"/>
                </a:lnTo>
                <a:lnTo>
                  <a:pt x="820" y="1272"/>
                </a:lnTo>
                <a:lnTo>
                  <a:pt x="701" y="1272"/>
                </a:lnTo>
                <a:lnTo>
                  <a:pt x="701" y="1153"/>
                </a:lnTo>
                <a:close/>
                <a:moveTo>
                  <a:pt x="951" y="1511"/>
                </a:moveTo>
                <a:lnTo>
                  <a:pt x="761" y="1511"/>
                </a:lnTo>
                <a:lnTo>
                  <a:pt x="761" y="1478"/>
                </a:lnTo>
                <a:lnTo>
                  <a:pt x="951" y="1478"/>
                </a:lnTo>
                <a:lnTo>
                  <a:pt x="951" y="1511"/>
                </a:lnTo>
                <a:close/>
                <a:moveTo>
                  <a:pt x="1010" y="1272"/>
                </a:moveTo>
                <a:lnTo>
                  <a:pt x="891" y="1272"/>
                </a:lnTo>
                <a:lnTo>
                  <a:pt x="891" y="1153"/>
                </a:lnTo>
                <a:lnTo>
                  <a:pt x="1010" y="1153"/>
                </a:lnTo>
                <a:lnTo>
                  <a:pt x="1010" y="1272"/>
                </a:lnTo>
                <a:close/>
                <a:moveTo>
                  <a:pt x="1010" y="1082"/>
                </a:moveTo>
                <a:lnTo>
                  <a:pt x="891" y="1082"/>
                </a:lnTo>
                <a:lnTo>
                  <a:pt x="891" y="963"/>
                </a:lnTo>
                <a:lnTo>
                  <a:pt x="1010" y="963"/>
                </a:lnTo>
                <a:lnTo>
                  <a:pt x="1010" y="1082"/>
                </a:lnTo>
                <a:close/>
                <a:moveTo>
                  <a:pt x="1010" y="892"/>
                </a:moveTo>
                <a:lnTo>
                  <a:pt x="891" y="892"/>
                </a:lnTo>
                <a:lnTo>
                  <a:pt x="891" y="773"/>
                </a:lnTo>
                <a:lnTo>
                  <a:pt x="1010" y="773"/>
                </a:lnTo>
                <a:lnTo>
                  <a:pt x="1010" y="892"/>
                </a:lnTo>
                <a:close/>
                <a:moveTo>
                  <a:pt x="1010" y="702"/>
                </a:moveTo>
                <a:lnTo>
                  <a:pt x="891" y="702"/>
                </a:lnTo>
                <a:lnTo>
                  <a:pt x="891" y="583"/>
                </a:lnTo>
                <a:lnTo>
                  <a:pt x="1010" y="583"/>
                </a:lnTo>
                <a:lnTo>
                  <a:pt x="1010" y="702"/>
                </a:lnTo>
                <a:close/>
                <a:moveTo>
                  <a:pt x="1010" y="512"/>
                </a:moveTo>
                <a:lnTo>
                  <a:pt x="891" y="512"/>
                </a:lnTo>
                <a:lnTo>
                  <a:pt x="891" y="394"/>
                </a:lnTo>
                <a:lnTo>
                  <a:pt x="1010" y="394"/>
                </a:lnTo>
                <a:lnTo>
                  <a:pt x="1010" y="512"/>
                </a:lnTo>
                <a:close/>
                <a:moveTo>
                  <a:pt x="756" y="130"/>
                </a:moveTo>
                <a:lnTo>
                  <a:pt x="383" y="130"/>
                </a:lnTo>
                <a:lnTo>
                  <a:pt x="383" y="0"/>
                </a:lnTo>
                <a:lnTo>
                  <a:pt x="756" y="0"/>
                </a:lnTo>
                <a:lnTo>
                  <a:pt x="756" y="130"/>
                </a:lnTo>
                <a:close/>
              </a:path>
            </a:pathLst>
          </a:custGeom>
          <a:solidFill>
            <a:srgbClr val="00BCF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9" name="Freeform 13"/>
          <p:cNvSpPr>
            <a:spLocks noEditPoints="1"/>
          </p:cNvSpPr>
          <p:nvPr/>
        </p:nvSpPr>
        <p:spPr bwMode="auto">
          <a:xfrm>
            <a:off x="5320311" y="1834795"/>
            <a:ext cx="574688" cy="839114"/>
          </a:xfrm>
          <a:custGeom>
            <a:avLst/>
            <a:gdLst>
              <a:gd name="T0" fmla="*/ 475 w 1141"/>
              <a:gd name="T1" fmla="*/ 1666 h 1666"/>
              <a:gd name="T2" fmla="*/ 665 w 1141"/>
              <a:gd name="T3" fmla="*/ 1666 h 1666"/>
              <a:gd name="T4" fmla="*/ 0 w 1141"/>
              <a:gd name="T5" fmla="*/ 175 h 1666"/>
              <a:gd name="T6" fmla="*/ 249 w 1141"/>
              <a:gd name="T7" fmla="*/ 512 h 1666"/>
              <a:gd name="T8" fmla="*/ 131 w 1141"/>
              <a:gd name="T9" fmla="*/ 583 h 1666"/>
              <a:gd name="T10" fmla="*/ 131 w 1141"/>
              <a:gd name="T11" fmla="*/ 702 h 1666"/>
              <a:gd name="T12" fmla="*/ 249 w 1141"/>
              <a:gd name="T13" fmla="*/ 773 h 1666"/>
              <a:gd name="T14" fmla="*/ 131 w 1141"/>
              <a:gd name="T15" fmla="*/ 773 h 1666"/>
              <a:gd name="T16" fmla="*/ 249 w 1141"/>
              <a:gd name="T17" fmla="*/ 1082 h 1666"/>
              <a:gd name="T18" fmla="*/ 131 w 1141"/>
              <a:gd name="T19" fmla="*/ 1153 h 1666"/>
              <a:gd name="T20" fmla="*/ 131 w 1141"/>
              <a:gd name="T21" fmla="*/ 1272 h 1666"/>
              <a:gd name="T22" fmla="*/ 190 w 1141"/>
              <a:gd name="T23" fmla="*/ 1511 h 1666"/>
              <a:gd name="T24" fmla="*/ 380 w 1141"/>
              <a:gd name="T25" fmla="*/ 1511 h 1666"/>
              <a:gd name="T26" fmla="*/ 321 w 1141"/>
              <a:gd name="T27" fmla="*/ 1153 h 1666"/>
              <a:gd name="T28" fmla="*/ 440 w 1141"/>
              <a:gd name="T29" fmla="*/ 1082 h 1666"/>
              <a:gd name="T30" fmla="*/ 440 w 1141"/>
              <a:gd name="T31" fmla="*/ 963 h 1666"/>
              <a:gd name="T32" fmla="*/ 321 w 1141"/>
              <a:gd name="T33" fmla="*/ 892 h 1666"/>
              <a:gd name="T34" fmla="*/ 440 w 1141"/>
              <a:gd name="T35" fmla="*/ 892 h 1666"/>
              <a:gd name="T36" fmla="*/ 321 w 1141"/>
              <a:gd name="T37" fmla="*/ 583 h 1666"/>
              <a:gd name="T38" fmla="*/ 440 w 1141"/>
              <a:gd name="T39" fmla="*/ 512 h 1666"/>
              <a:gd name="T40" fmla="*/ 440 w 1141"/>
              <a:gd name="T41" fmla="*/ 394 h 1666"/>
              <a:gd name="T42" fmla="*/ 511 w 1141"/>
              <a:gd name="T43" fmla="*/ 1272 h 1666"/>
              <a:gd name="T44" fmla="*/ 630 w 1141"/>
              <a:gd name="T45" fmla="*/ 1272 h 1666"/>
              <a:gd name="T46" fmla="*/ 511 w 1141"/>
              <a:gd name="T47" fmla="*/ 963 h 1666"/>
              <a:gd name="T48" fmla="*/ 630 w 1141"/>
              <a:gd name="T49" fmla="*/ 892 h 1666"/>
              <a:gd name="T50" fmla="*/ 630 w 1141"/>
              <a:gd name="T51" fmla="*/ 773 h 1666"/>
              <a:gd name="T52" fmla="*/ 511 w 1141"/>
              <a:gd name="T53" fmla="*/ 702 h 1666"/>
              <a:gd name="T54" fmla="*/ 630 w 1141"/>
              <a:gd name="T55" fmla="*/ 702 h 1666"/>
              <a:gd name="T56" fmla="*/ 511 w 1141"/>
              <a:gd name="T57" fmla="*/ 394 h 1666"/>
              <a:gd name="T58" fmla="*/ 701 w 1141"/>
              <a:gd name="T59" fmla="*/ 394 h 1666"/>
              <a:gd name="T60" fmla="*/ 701 w 1141"/>
              <a:gd name="T61" fmla="*/ 512 h 1666"/>
              <a:gd name="T62" fmla="*/ 820 w 1141"/>
              <a:gd name="T63" fmla="*/ 583 h 1666"/>
              <a:gd name="T64" fmla="*/ 701 w 1141"/>
              <a:gd name="T65" fmla="*/ 583 h 1666"/>
              <a:gd name="T66" fmla="*/ 820 w 1141"/>
              <a:gd name="T67" fmla="*/ 892 h 1666"/>
              <a:gd name="T68" fmla="*/ 701 w 1141"/>
              <a:gd name="T69" fmla="*/ 963 h 1666"/>
              <a:gd name="T70" fmla="*/ 701 w 1141"/>
              <a:gd name="T71" fmla="*/ 1082 h 1666"/>
              <a:gd name="T72" fmla="*/ 820 w 1141"/>
              <a:gd name="T73" fmla="*/ 1153 h 1666"/>
              <a:gd name="T74" fmla="*/ 701 w 1141"/>
              <a:gd name="T75" fmla="*/ 1153 h 1666"/>
              <a:gd name="T76" fmla="*/ 761 w 1141"/>
              <a:gd name="T77" fmla="*/ 1478 h 1666"/>
              <a:gd name="T78" fmla="*/ 1010 w 1141"/>
              <a:gd name="T79" fmla="*/ 1272 h 1666"/>
              <a:gd name="T80" fmla="*/ 1010 w 1141"/>
              <a:gd name="T81" fmla="*/ 1153 h 1666"/>
              <a:gd name="T82" fmla="*/ 891 w 1141"/>
              <a:gd name="T83" fmla="*/ 1082 h 1666"/>
              <a:gd name="T84" fmla="*/ 1010 w 1141"/>
              <a:gd name="T85" fmla="*/ 1082 h 1666"/>
              <a:gd name="T86" fmla="*/ 891 w 1141"/>
              <a:gd name="T87" fmla="*/ 773 h 1666"/>
              <a:gd name="T88" fmla="*/ 1010 w 1141"/>
              <a:gd name="T89" fmla="*/ 702 h 1666"/>
              <a:gd name="T90" fmla="*/ 1010 w 1141"/>
              <a:gd name="T91" fmla="*/ 583 h 1666"/>
              <a:gd name="T92" fmla="*/ 891 w 1141"/>
              <a:gd name="T93" fmla="*/ 512 h 1666"/>
              <a:gd name="T94" fmla="*/ 1010 w 1141"/>
              <a:gd name="T95" fmla="*/ 512 h 1666"/>
              <a:gd name="T96" fmla="*/ 383 w 1141"/>
              <a:gd name="T97" fmla="*/ 0 h 1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41" h="1666">
                <a:moveTo>
                  <a:pt x="0" y="175"/>
                </a:moveTo>
                <a:lnTo>
                  <a:pt x="0" y="1666"/>
                </a:lnTo>
                <a:lnTo>
                  <a:pt x="475" y="1666"/>
                </a:lnTo>
                <a:lnTo>
                  <a:pt x="475" y="1433"/>
                </a:lnTo>
                <a:lnTo>
                  <a:pt x="665" y="1433"/>
                </a:lnTo>
                <a:lnTo>
                  <a:pt x="665" y="1666"/>
                </a:lnTo>
                <a:lnTo>
                  <a:pt x="1141" y="1666"/>
                </a:lnTo>
                <a:lnTo>
                  <a:pt x="1141" y="175"/>
                </a:lnTo>
                <a:lnTo>
                  <a:pt x="0" y="175"/>
                </a:lnTo>
                <a:close/>
                <a:moveTo>
                  <a:pt x="131" y="394"/>
                </a:moveTo>
                <a:lnTo>
                  <a:pt x="249" y="394"/>
                </a:lnTo>
                <a:lnTo>
                  <a:pt x="249" y="512"/>
                </a:lnTo>
                <a:lnTo>
                  <a:pt x="131" y="512"/>
                </a:lnTo>
                <a:lnTo>
                  <a:pt x="131" y="394"/>
                </a:lnTo>
                <a:close/>
                <a:moveTo>
                  <a:pt x="131" y="583"/>
                </a:moveTo>
                <a:lnTo>
                  <a:pt x="249" y="583"/>
                </a:lnTo>
                <a:lnTo>
                  <a:pt x="249" y="702"/>
                </a:lnTo>
                <a:lnTo>
                  <a:pt x="131" y="702"/>
                </a:lnTo>
                <a:lnTo>
                  <a:pt x="131" y="583"/>
                </a:lnTo>
                <a:close/>
                <a:moveTo>
                  <a:pt x="131" y="773"/>
                </a:moveTo>
                <a:lnTo>
                  <a:pt x="249" y="773"/>
                </a:lnTo>
                <a:lnTo>
                  <a:pt x="249" y="892"/>
                </a:lnTo>
                <a:lnTo>
                  <a:pt x="131" y="892"/>
                </a:lnTo>
                <a:lnTo>
                  <a:pt x="131" y="773"/>
                </a:lnTo>
                <a:close/>
                <a:moveTo>
                  <a:pt x="131" y="963"/>
                </a:moveTo>
                <a:lnTo>
                  <a:pt x="249" y="963"/>
                </a:lnTo>
                <a:lnTo>
                  <a:pt x="249" y="1082"/>
                </a:lnTo>
                <a:lnTo>
                  <a:pt x="131" y="1082"/>
                </a:lnTo>
                <a:lnTo>
                  <a:pt x="131" y="963"/>
                </a:lnTo>
                <a:close/>
                <a:moveTo>
                  <a:pt x="131" y="1153"/>
                </a:moveTo>
                <a:lnTo>
                  <a:pt x="249" y="1153"/>
                </a:lnTo>
                <a:lnTo>
                  <a:pt x="249" y="1272"/>
                </a:lnTo>
                <a:lnTo>
                  <a:pt x="131" y="1272"/>
                </a:lnTo>
                <a:lnTo>
                  <a:pt x="131" y="1153"/>
                </a:lnTo>
                <a:close/>
                <a:moveTo>
                  <a:pt x="380" y="1511"/>
                </a:moveTo>
                <a:lnTo>
                  <a:pt x="190" y="1511"/>
                </a:lnTo>
                <a:lnTo>
                  <a:pt x="190" y="1478"/>
                </a:lnTo>
                <a:lnTo>
                  <a:pt x="380" y="1478"/>
                </a:lnTo>
                <a:lnTo>
                  <a:pt x="380" y="1511"/>
                </a:lnTo>
                <a:close/>
                <a:moveTo>
                  <a:pt x="440" y="1272"/>
                </a:moveTo>
                <a:lnTo>
                  <a:pt x="321" y="1272"/>
                </a:lnTo>
                <a:lnTo>
                  <a:pt x="321" y="1153"/>
                </a:lnTo>
                <a:lnTo>
                  <a:pt x="440" y="1153"/>
                </a:lnTo>
                <a:lnTo>
                  <a:pt x="440" y="1272"/>
                </a:lnTo>
                <a:close/>
                <a:moveTo>
                  <a:pt x="440" y="1082"/>
                </a:moveTo>
                <a:lnTo>
                  <a:pt x="321" y="1082"/>
                </a:lnTo>
                <a:lnTo>
                  <a:pt x="321" y="963"/>
                </a:lnTo>
                <a:lnTo>
                  <a:pt x="440" y="963"/>
                </a:lnTo>
                <a:lnTo>
                  <a:pt x="440" y="1082"/>
                </a:lnTo>
                <a:close/>
                <a:moveTo>
                  <a:pt x="440" y="892"/>
                </a:moveTo>
                <a:lnTo>
                  <a:pt x="321" y="892"/>
                </a:lnTo>
                <a:lnTo>
                  <a:pt x="321" y="773"/>
                </a:lnTo>
                <a:lnTo>
                  <a:pt x="440" y="773"/>
                </a:lnTo>
                <a:lnTo>
                  <a:pt x="440" y="892"/>
                </a:lnTo>
                <a:close/>
                <a:moveTo>
                  <a:pt x="440" y="702"/>
                </a:moveTo>
                <a:lnTo>
                  <a:pt x="321" y="702"/>
                </a:lnTo>
                <a:lnTo>
                  <a:pt x="321" y="583"/>
                </a:lnTo>
                <a:lnTo>
                  <a:pt x="440" y="583"/>
                </a:lnTo>
                <a:lnTo>
                  <a:pt x="440" y="702"/>
                </a:lnTo>
                <a:close/>
                <a:moveTo>
                  <a:pt x="440" y="512"/>
                </a:moveTo>
                <a:lnTo>
                  <a:pt x="321" y="512"/>
                </a:lnTo>
                <a:lnTo>
                  <a:pt x="321" y="394"/>
                </a:lnTo>
                <a:lnTo>
                  <a:pt x="440" y="394"/>
                </a:lnTo>
                <a:lnTo>
                  <a:pt x="440" y="512"/>
                </a:lnTo>
                <a:close/>
                <a:moveTo>
                  <a:pt x="630" y="1272"/>
                </a:moveTo>
                <a:lnTo>
                  <a:pt x="511" y="1272"/>
                </a:lnTo>
                <a:lnTo>
                  <a:pt x="511" y="1153"/>
                </a:lnTo>
                <a:lnTo>
                  <a:pt x="630" y="1153"/>
                </a:lnTo>
                <a:lnTo>
                  <a:pt x="630" y="1272"/>
                </a:lnTo>
                <a:close/>
                <a:moveTo>
                  <a:pt x="630" y="1082"/>
                </a:moveTo>
                <a:lnTo>
                  <a:pt x="511" y="1082"/>
                </a:lnTo>
                <a:lnTo>
                  <a:pt x="511" y="963"/>
                </a:lnTo>
                <a:lnTo>
                  <a:pt x="630" y="963"/>
                </a:lnTo>
                <a:lnTo>
                  <a:pt x="630" y="1082"/>
                </a:lnTo>
                <a:close/>
                <a:moveTo>
                  <a:pt x="630" y="892"/>
                </a:moveTo>
                <a:lnTo>
                  <a:pt x="511" y="892"/>
                </a:lnTo>
                <a:lnTo>
                  <a:pt x="511" y="773"/>
                </a:lnTo>
                <a:lnTo>
                  <a:pt x="630" y="773"/>
                </a:lnTo>
                <a:lnTo>
                  <a:pt x="630" y="892"/>
                </a:lnTo>
                <a:close/>
                <a:moveTo>
                  <a:pt x="630" y="702"/>
                </a:moveTo>
                <a:lnTo>
                  <a:pt x="511" y="702"/>
                </a:lnTo>
                <a:lnTo>
                  <a:pt x="511" y="583"/>
                </a:lnTo>
                <a:lnTo>
                  <a:pt x="630" y="583"/>
                </a:lnTo>
                <a:lnTo>
                  <a:pt x="630" y="702"/>
                </a:lnTo>
                <a:close/>
                <a:moveTo>
                  <a:pt x="630" y="512"/>
                </a:moveTo>
                <a:lnTo>
                  <a:pt x="511" y="512"/>
                </a:lnTo>
                <a:lnTo>
                  <a:pt x="511" y="394"/>
                </a:lnTo>
                <a:lnTo>
                  <a:pt x="630" y="394"/>
                </a:lnTo>
                <a:lnTo>
                  <a:pt x="630" y="512"/>
                </a:lnTo>
                <a:close/>
                <a:moveTo>
                  <a:pt x="701" y="394"/>
                </a:moveTo>
                <a:lnTo>
                  <a:pt x="820" y="394"/>
                </a:lnTo>
                <a:lnTo>
                  <a:pt x="820" y="512"/>
                </a:lnTo>
                <a:lnTo>
                  <a:pt x="701" y="512"/>
                </a:lnTo>
                <a:lnTo>
                  <a:pt x="701" y="394"/>
                </a:lnTo>
                <a:close/>
                <a:moveTo>
                  <a:pt x="701" y="583"/>
                </a:moveTo>
                <a:lnTo>
                  <a:pt x="820" y="583"/>
                </a:lnTo>
                <a:lnTo>
                  <a:pt x="820" y="702"/>
                </a:lnTo>
                <a:lnTo>
                  <a:pt x="701" y="702"/>
                </a:lnTo>
                <a:lnTo>
                  <a:pt x="701" y="583"/>
                </a:lnTo>
                <a:close/>
                <a:moveTo>
                  <a:pt x="701" y="773"/>
                </a:moveTo>
                <a:lnTo>
                  <a:pt x="820" y="773"/>
                </a:lnTo>
                <a:lnTo>
                  <a:pt x="820" y="892"/>
                </a:lnTo>
                <a:lnTo>
                  <a:pt x="701" y="892"/>
                </a:lnTo>
                <a:lnTo>
                  <a:pt x="701" y="773"/>
                </a:lnTo>
                <a:close/>
                <a:moveTo>
                  <a:pt x="701" y="963"/>
                </a:moveTo>
                <a:lnTo>
                  <a:pt x="820" y="963"/>
                </a:lnTo>
                <a:lnTo>
                  <a:pt x="820" y="1082"/>
                </a:lnTo>
                <a:lnTo>
                  <a:pt x="701" y="1082"/>
                </a:lnTo>
                <a:lnTo>
                  <a:pt x="701" y="963"/>
                </a:lnTo>
                <a:close/>
                <a:moveTo>
                  <a:pt x="701" y="1153"/>
                </a:moveTo>
                <a:lnTo>
                  <a:pt x="820" y="1153"/>
                </a:lnTo>
                <a:lnTo>
                  <a:pt x="820" y="1272"/>
                </a:lnTo>
                <a:lnTo>
                  <a:pt x="701" y="1272"/>
                </a:lnTo>
                <a:lnTo>
                  <a:pt x="701" y="1153"/>
                </a:lnTo>
                <a:close/>
                <a:moveTo>
                  <a:pt x="951" y="1511"/>
                </a:moveTo>
                <a:lnTo>
                  <a:pt x="761" y="1511"/>
                </a:lnTo>
                <a:lnTo>
                  <a:pt x="761" y="1478"/>
                </a:lnTo>
                <a:lnTo>
                  <a:pt x="951" y="1478"/>
                </a:lnTo>
                <a:lnTo>
                  <a:pt x="951" y="1511"/>
                </a:lnTo>
                <a:close/>
                <a:moveTo>
                  <a:pt x="1010" y="1272"/>
                </a:moveTo>
                <a:lnTo>
                  <a:pt x="891" y="1272"/>
                </a:lnTo>
                <a:lnTo>
                  <a:pt x="891" y="1153"/>
                </a:lnTo>
                <a:lnTo>
                  <a:pt x="1010" y="1153"/>
                </a:lnTo>
                <a:lnTo>
                  <a:pt x="1010" y="1272"/>
                </a:lnTo>
                <a:close/>
                <a:moveTo>
                  <a:pt x="1010" y="1082"/>
                </a:moveTo>
                <a:lnTo>
                  <a:pt x="891" y="1082"/>
                </a:lnTo>
                <a:lnTo>
                  <a:pt x="891" y="963"/>
                </a:lnTo>
                <a:lnTo>
                  <a:pt x="1010" y="963"/>
                </a:lnTo>
                <a:lnTo>
                  <a:pt x="1010" y="1082"/>
                </a:lnTo>
                <a:close/>
                <a:moveTo>
                  <a:pt x="1010" y="892"/>
                </a:moveTo>
                <a:lnTo>
                  <a:pt x="891" y="892"/>
                </a:lnTo>
                <a:lnTo>
                  <a:pt x="891" y="773"/>
                </a:lnTo>
                <a:lnTo>
                  <a:pt x="1010" y="773"/>
                </a:lnTo>
                <a:lnTo>
                  <a:pt x="1010" y="892"/>
                </a:lnTo>
                <a:close/>
                <a:moveTo>
                  <a:pt x="1010" y="702"/>
                </a:moveTo>
                <a:lnTo>
                  <a:pt x="891" y="702"/>
                </a:lnTo>
                <a:lnTo>
                  <a:pt x="891" y="583"/>
                </a:lnTo>
                <a:lnTo>
                  <a:pt x="1010" y="583"/>
                </a:lnTo>
                <a:lnTo>
                  <a:pt x="1010" y="702"/>
                </a:lnTo>
                <a:close/>
                <a:moveTo>
                  <a:pt x="1010" y="512"/>
                </a:moveTo>
                <a:lnTo>
                  <a:pt x="891" y="512"/>
                </a:lnTo>
                <a:lnTo>
                  <a:pt x="891" y="394"/>
                </a:lnTo>
                <a:lnTo>
                  <a:pt x="1010" y="394"/>
                </a:lnTo>
                <a:lnTo>
                  <a:pt x="1010" y="512"/>
                </a:lnTo>
                <a:close/>
                <a:moveTo>
                  <a:pt x="756" y="130"/>
                </a:moveTo>
                <a:lnTo>
                  <a:pt x="383" y="130"/>
                </a:lnTo>
                <a:lnTo>
                  <a:pt x="383" y="0"/>
                </a:lnTo>
                <a:lnTo>
                  <a:pt x="756" y="0"/>
                </a:lnTo>
                <a:lnTo>
                  <a:pt x="756" y="130"/>
                </a:lnTo>
                <a:close/>
              </a:path>
            </a:pathLst>
          </a:custGeom>
          <a:solidFill>
            <a:srgbClr val="00BCF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0" name="Freeform 13"/>
          <p:cNvSpPr>
            <a:spLocks noEditPoints="1"/>
          </p:cNvSpPr>
          <p:nvPr/>
        </p:nvSpPr>
        <p:spPr bwMode="auto">
          <a:xfrm>
            <a:off x="4630715" y="1834795"/>
            <a:ext cx="574688" cy="839114"/>
          </a:xfrm>
          <a:custGeom>
            <a:avLst/>
            <a:gdLst>
              <a:gd name="T0" fmla="*/ 475 w 1141"/>
              <a:gd name="T1" fmla="*/ 1666 h 1666"/>
              <a:gd name="T2" fmla="*/ 665 w 1141"/>
              <a:gd name="T3" fmla="*/ 1666 h 1666"/>
              <a:gd name="T4" fmla="*/ 0 w 1141"/>
              <a:gd name="T5" fmla="*/ 175 h 1666"/>
              <a:gd name="T6" fmla="*/ 249 w 1141"/>
              <a:gd name="T7" fmla="*/ 512 h 1666"/>
              <a:gd name="T8" fmla="*/ 131 w 1141"/>
              <a:gd name="T9" fmla="*/ 583 h 1666"/>
              <a:gd name="T10" fmla="*/ 131 w 1141"/>
              <a:gd name="T11" fmla="*/ 702 h 1666"/>
              <a:gd name="T12" fmla="*/ 249 w 1141"/>
              <a:gd name="T13" fmla="*/ 773 h 1666"/>
              <a:gd name="T14" fmla="*/ 131 w 1141"/>
              <a:gd name="T15" fmla="*/ 773 h 1666"/>
              <a:gd name="T16" fmla="*/ 249 w 1141"/>
              <a:gd name="T17" fmla="*/ 1082 h 1666"/>
              <a:gd name="T18" fmla="*/ 131 w 1141"/>
              <a:gd name="T19" fmla="*/ 1153 h 1666"/>
              <a:gd name="T20" fmla="*/ 131 w 1141"/>
              <a:gd name="T21" fmla="*/ 1272 h 1666"/>
              <a:gd name="T22" fmla="*/ 190 w 1141"/>
              <a:gd name="T23" fmla="*/ 1511 h 1666"/>
              <a:gd name="T24" fmla="*/ 380 w 1141"/>
              <a:gd name="T25" fmla="*/ 1511 h 1666"/>
              <a:gd name="T26" fmla="*/ 321 w 1141"/>
              <a:gd name="T27" fmla="*/ 1153 h 1666"/>
              <a:gd name="T28" fmla="*/ 440 w 1141"/>
              <a:gd name="T29" fmla="*/ 1082 h 1666"/>
              <a:gd name="T30" fmla="*/ 440 w 1141"/>
              <a:gd name="T31" fmla="*/ 963 h 1666"/>
              <a:gd name="T32" fmla="*/ 321 w 1141"/>
              <a:gd name="T33" fmla="*/ 892 h 1666"/>
              <a:gd name="T34" fmla="*/ 440 w 1141"/>
              <a:gd name="T35" fmla="*/ 892 h 1666"/>
              <a:gd name="T36" fmla="*/ 321 w 1141"/>
              <a:gd name="T37" fmla="*/ 583 h 1666"/>
              <a:gd name="T38" fmla="*/ 440 w 1141"/>
              <a:gd name="T39" fmla="*/ 512 h 1666"/>
              <a:gd name="T40" fmla="*/ 440 w 1141"/>
              <a:gd name="T41" fmla="*/ 394 h 1666"/>
              <a:gd name="T42" fmla="*/ 511 w 1141"/>
              <a:gd name="T43" fmla="*/ 1272 h 1666"/>
              <a:gd name="T44" fmla="*/ 630 w 1141"/>
              <a:gd name="T45" fmla="*/ 1272 h 1666"/>
              <a:gd name="T46" fmla="*/ 511 w 1141"/>
              <a:gd name="T47" fmla="*/ 963 h 1666"/>
              <a:gd name="T48" fmla="*/ 630 w 1141"/>
              <a:gd name="T49" fmla="*/ 892 h 1666"/>
              <a:gd name="T50" fmla="*/ 630 w 1141"/>
              <a:gd name="T51" fmla="*/ 773 h 1666"/>
              <a:gd name="T52" fmla="*/ 511 w 1141"/>
              <a:gd name="T53" fmla="*/ 702 h 1666"/>
              <a:gd name="T54" fmla="*/ 630 w 1141"/>
              <a:gd name="T55" fmla="*/ 702 h 1666"/>
              <a:gd name="T56" fmla="*/ 511 w 1141"/>
              <a:gd name="T57" fmla="*/ 394 h 1666"/>
              <a:gd name="T58" fmla="*/ 701 w 1141"/>
              <a:gd name="T59" fmla="*/ 394 h 1666"/>
              <a:gd name="T60" fmla="*/ 701 w 1141"/>
              <a:gd name="T61" fmla="*/ 512 h 1666"/>
              <a:gd name="T62" fmla="*/ 820 w 1141"/>
              <a:gd name="T63" fmla="*/ 583 h 1666"/>
              <a:gd name="T64" fmla="*/ 701 w 1141"/>
              <a:gd name="T65" fmla="*/ 583 h 1666"/>
              <a:gd name="T66" fmla="*/ 820 w 1141"/>
              <a:gd name="T67" fmla="*/ 892 h 1666"/>
              <a:gd name="T68" fmla="*/ 701 w 1141"/>
              <a:gd name="T69" fmla="*/ 963 h 1666"/>
              <a:gd name="T70" fmla="*/ 701 w 1141"/>
              <a:gd name="T71" fmla="*/ 1082 h 1666"/>
              <a:gd name="T72" fmla="*/ 820 w 1141"/>
              <a:gd name="T73" fmla="*/ 1153 h 1666"/>
              <a:gd name="T74" fmla="*/ 701 w 1141"/>
              <a:gd name="T75" fmla="*/ 1153 h 1666"/>
              <a:gd name="T76" fmla="*/ 761 w 1141"/>
              <a:gd name="T77" fmla="*/ 1478 h 1666"/>
              <a:gd name="T78" fmla="*/ 1010 w 1141"/>
              <a:gd name="T79" fmla="*/ 1272 h 1666"/>
              <a:gd name="T80" fmla="*/ 1010 w 1141"/>
              <a:gd name="T81" fmla="*/ 1153 h 1666"/>
              <a:gd name="T82" fmla="*/ 891 w 1141"/>
              <a:gd name="T83" fmla="*/ 1082 h 1666"/>
              <a:gd name="T84" fmla="*/ 1010 w 1141"/>
              <a:gd name="T85" fmla="*/ 1082 h 1666"/>
              <a:gd name="T86" fmla="*/ 891 w 1141"/>
              <a:gd name="T87" fmla="*/ 773 h 1666"/>
              <a:gd name="T88" fmla="*/ 1010 w 1141"/>
              <a:gd name="T89" fmla="*/ 702 h 1666"/>
              <a:gd name="T90" fmla="*/ 1010 w 1141"/>
              <a:gd name="T91" fmla="*/ 583 h 1666"/>
              <a:gd name="T92" fmla="*/ 891 w 1141"/>
              <a:gd name="T93" fmla="*/ 512 h 1666"/>
              <a:gd name="T94" fmla="*/ 1010 w 1141"/>
              <a:gd name="T95" fmla="*/ 512 h 1666"/>
              <a:gd name="T96" fmla="*/ 383 w 1141"/>
              <a:gd name="T97" fmla="*/ 0 h 1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41" h="1666">
                <a:moveTo>
                  <a:pt x="0" y="175"/>
                </a:moveTo>
                <a:lnTo>
                  <a:pt x="0" y="1666"/>
                </a:lnTo>
                <a:lnTo>
                  <a:pt x="475" y="1666"/>
                </a:lnTo>
                <a:lnTo>
                  <a:pt x="475" y="1433"/>
                </a:lnTo>
                <a:lnTo>
                  <a:pt x="665" y="1433"/>
                </a:lnTo>
                <a:lnTo>
                  <a:pt x="665" y="1666"/>
                </a:lnTo>
                <a:lnTo>
                  <a:pt x="1141" y="1666"/>
                </a:lnTo>
                <a:lnTo>
                  <a:pt x="1141" y="175"/>
                </a:lnTo>
                <a:lnTo>
                  <a:pt x="0" y="175"/>
                </a:lnTo>
                <a:close/>
                <a:moveTo>
                  <a:pt x="131" y="394"/>
                </a:moveTo>
                <a:lnTo>
                  <a:pt x="249" y="394"/>
                </a:lnTo>
                <a:lnTo>
                  <a:pt x="249" y="512"/>
                </a:lnTo>
                <a:lnTo>
                  <a:pt x="131" y="512"/>
                </a:lnTo>
                <a:lnTo>
                  <a:pt x="131" y="394"/>
                </a:lnTo>
                <a:close/>
                <a:moveTo>
                  <a:pt x="131" y="583"/>
                </a:moveTo>
                <a:lnTo>
                  <a:pt x="249" y="583"/>
                </a:lnTo>
                <a:lnTo>
                  <a:pt x="249" y="702"/>
                </a:lnTo>
                <a:lnTo>
                  <a:pt x="131" y="702"/>
                </a:lnTo>
                <a:lnTo>
                  <a:pt x="131" y="583"/>
                </a:lnTo>
                <a:close/>
                <a:moveTo>
                  <a:pt x="131" y="773"/>
                </a:moveTo>
                <a:lnTo>
                  <a:pt x="249" y="773"/>
                </a:lnTo>
                <a:lnTo>
                  <a:pt x="249" y="892"/>
                </a:lnTo>
                <a:lnTo>
                  <a:pt x="131" y="892"/>
                </a:lnTo>
                <a:lnTo>
                  <a:pt x="131" y="773"/>
                </a:lnTo>
                <a:close/>
                <a:moveTo>
                  <a:pt x="131" y="963"/>
                </a:moveTo>
                <a:lnTo>
                  <a:pt x="249" y="963"/>
                </a:lnTo>
                <a:lnTo>
                  <a:pt x="249" y="1082"/>
                </a:lnTo>
                <a:lnTo>
                  <a:pt x="131" y="1082"/>
                </a:lnTo>
                <a:lnTo>
                  <a:pt x="131" y="963"/>
                </a:lnTo>
                <a:close/>
                <a:moveTo>
                  <a:pt x="131" y="1153"/>
                </a:moveTo>
                <a:lnTo>
                  <a:pt x="249" y="1153"/>
                </a:lnTo>
                <a:lnTo>
                  <a:pt x="249" y="1272"/>
                </a:lnTo>
                <a:lnTo>
                  <a:pt x="131" y="1272"/>
                </a:lnTo>
                <a:lnTo>
                  <a:pt x="131" y="1153"/>
                </a:lnTo>
                <a:close/>
                <a:moveTo>
                  <a:pt x="380" y="1511"/>
                </a:moveTo>
                <a:lnTo>
                  <a:pt x="190" y="1511"/>
                </a:lnTo>
                <a:lnTo>
                  <a:pt x="190" y="1478"/>
                </a:lnTo>
                <a:lnTo>
                  <a:pt x="380" y="1478"/>
                </a:lnTo>
                <a:lnTo>
                  <a:pt x="380" y="1511"/>
                </a:lnTo>
                <a:close/>
                <a:moveTo>
                  <a:pt x="440" y="1272"/>
                </a:moveTo>
                <a:lnTo>
                  <a:pt x="321" y="1272"/>
                </a:lnTo>
                <a:lnTo>
                  <a:pt x="321" y="1153"/>
                </a:lnTo>
                <a:lnTo>
                  <a:pt x="440" y="1153"/>
                </a:lnTo>
                <a:lnTo>
                  <a:pt x="440" y="1272"/>
                </a:lnTo>
                <a:close/>
                <a:moveTo>
                  <a:pt x="440" y="1082"/>
                </a:moveTo>
                <a:lnTo>
                  <a:pt x="321" y="1082"/>
                </a:lnTo>
                <a:lnTo>
                  <a:pt x="321" y="963"/>
                </a:lnTo>
                <a:lnTo>
                  <a:pt x="440" y="963"/>
                </a:lnTo>
                <a:lnTo>
                  <a:pt x="440" y="1082"/>
                </a:lnTo>
                <a:close/>
                <a:moveTo>
                  <a:pt x="440" y="892"/>
                </a:moveTo>
                <a:lnTo>
                  <a:pt x="321" y="892"/>
                </a:lnTo>
                <a:lnTo>
                  <a:pt x="321" y="773"/>
                </a:lnTo>
                <a:lnTo>
                  <a:pt x="440" y="773"/>
                </a:lnTo>
                <a:lnTo>
                  <a:pt x="440" y="892"/>
                </a:lnTo>
                <a:close/>
                <a:moveTo>
                  <a:pt x="440" y="702"/>
                </a:moveTo>
                <a:lnTo>
                  <a:pt x="321" y="702"/>
                </a:lnTo>
                <a:lnTo>
                  <a:pt x="321" y="583"/>
                </a:lnTo>
                <a:lnTo>
                  <a:pt x="440" y="583"/>
                </a:lnTo>
                <a:lnTo>
                  <a:pt x="440" y="702"/>
                </a:lnTo>
                <a:close/>
                <a:moveTo>
                  <a:pt x="440" y="512"/>
                </a:moveTo>
                <a:lnTo>
                  <a:pt x="321" y="512"/>
                </a:lnTo>
                <a:lnTo>
                  <a:pt x="321" y="394"/>
                </a:lnTo>
                <a:lnTo>
                  <a:pt x="440" y="394"/>
                </a:lnTo>
                <a:lnTo>
                  <a:pt x="440" y="512"/>
                </a:lnTo>
                <a:close/>
                <a:moveTo>
                  <a:pt x="630" y="1272"/>
                </a:moveTo>
                <a:lnTo>
                  <a:pt x="511" y="1272"/>
                </a:lnTo>
                <a:lnTo>
                  <a:pt x="511" y="1153"/>
                </a:lnTo>
                <a:lnTo>
                  <a:pt x="630" y="1153"/>
                </a:lnTo>
                <a:lnTo>
                  <a:pt x="630" y="1272"/>
                </a:lnTo>
                <a:close/>
                <a:moveTo>
                  <a:pt x="630" y="1082"/>
                </a:moveTo>
                <a:lnTo>
                  <a:pt x="511" y="1082"/>
                </a:lnTo>
                <a:lnTo>
                  <a:pt x="511" y="963"/>
                </a:lnTo>
                <a:lnTo>
                  <a:pt x="630" y="963"/>
                </a:lnTo>
                <a:lnTo>
                  <a:pt x="630" y="1082"/>
                </a:lnTo>
                <a:close/>
                <a:moveTo>
                  <a:pt x="630" y="892"/>
                </a:moveTo>
                <a:lnTo>
                  <a:pt x="511" y="892"/>
                </a:lnTo>
                <a:lnTo>
                  <a:pt x="511" y="773"/>
                </a:lnTo>
                <a:lnTo>
                  <a:pt x="630" y="773"/>
                </a:lnTo>
                <a:lnTo>
                  <a:pt x="630" y="892"/>
                </a:lnTo>
                <a:close/>
                <a:moveTo>
                  <a:pt x="630" y="702"/>
                </a:moveTo>
                <a:lnTo>
                  <a:pt x="511" y="702"/>
                </a:lnTo>
                <a:lnTo>
                  <a:pt x="511" y="583"/>
                </a:lnTo>
                <a:lnTo>
                  <a:pt x="630" y="583"/>
                </a:lnTo>
                <a:lnTo>
                  <a:pt x="630" y="702"/>
                </a:lnTo>
                <a:close/>
                <a:moveTo>
                  <a:pt x="630" y="512"/>
                </a:moveTo>
                <a:lnTo>
                  <a:pt x="511" y="512"/>
                </a:lnTo>
                <a:lnTo>
                  <a:pt x="511" y="394"/>
                </a:lnTo>
                <a:lnTo>
                  <a:pt x="630" y="394"/>
                </a:lnTo>
                <a:lnTo>
                  <a:pt x="630" y="512"/>
                </a:lnTo>
                <a:close/>
                <a:moveTo>
                  <a:pt x="701" y="394"/>
                </a:moveTo>
                <a:lnTo>
                  <a:pt x="820" y="394"/>
                </a:lnTo>
                <a:lnTo>
                  <a:pt x="820" y="512"/>
                </a:lnTo>
                <a:lnTo>
                  <a:pt x="701" y="512"/>
                </a:lnTo>
                <a:lnTo>
                  <a:pt x="701" y="394"/>
                </a:lnTo>
                <a:close/>
                <a:moveTo>
                  <a:pt x="701" y="583"/>
                </a:moveTo>
                <a:lnTo>
                  <a:pt x="820" y="583"/>
                </a:lnTo>
                <a:lnTo>
                  <a:pt x="820" y="702"/>
                </a:lnTo>
                <a:lnTo>
                  <a:pt x="701" y="702"/>
                </a:lnTo>
                <a:lnTo>
                  <a:pt x="701" y="583"/>
                </a:lnTo>
                <a:close/>
                <a:moveTo>
                  <a:pt x="701" y="773"/>
                </a:moveTo>
                <a:lnTo>
                  <a:pt x="820" y="773"/>
                </a:lnTo>
                <a:lnTo>
                  <a:pt x="820" y="892"/>
                </a:lnTo>
                <a:lnTo>
                  <a:pt x="701" y="892"/>
                </a:lnTo>
                <a:lnTo>
                  <a:pt x="701" y="773"/>
                </a:lnTo>
                <a:close/>
                <a:moveTo>
                  <a:pt x="701" y="963"/>
                </a:moveTo>
                <a:lnTo>
                  <a:pt x="820" y="963"/>
                </a:lnTo>
                <a:lnTo>
                  <a:pt x="820" y="1082"/>
                </a:lnTo>
                <a:lnTo>
                  <a:pt x="701" y="1082"/>
                </a:lnTo>
                <a:lnTo>
                  <a:pt x="701" y="963"/>
                </a:lnTo>
                <a:close/>
                <a:moveTo>
                  <a:pt x="701" y="1153"/>
                </a:moveTo>
                <a:lnTo>
                  <a:pt x="820" y="1153"/>
                </a:lnTo>
                <a:lnTo>
                  <a:pt x="820" y="1272"/>
                </a:lnTo>
                <a:lnTo>
                  <a:pt x="701" y="1272"/>
                </a:lnTo>
                <a:lnTo>
                  <a:pt x="701" y="1153"/>
                </a:lnTo>
                <a:close/>
                <a:moveTo>
                  <a:pt x="951" y="1511"/>
                </a:moveTo>
                <a:lnTo>
                  <a:pt x="761" y="1511"/>
                </a:lnTo>
                <a:lnTo>
                  <a:pt x="761" y="1478"/>
                </a:lnTo>
                <a:lnTo>
                  <a:pt x="951" y="1478"/>
                </a:lnTo>
                <a:lnTo>
                  <a:pt x="951" y="1511"/>
                </a:lnTo>
                <a:close/>
                <a:moveTo>
                  <a:pt x="1010" y="1272"/>
                </a:moveTo>
                <a:lnTo>
                  <a:pt x="891" y="1272"/>
                </a:lnTo>
                <a:lnTo>
                  <a:pt x="891" y="1153"/>
                </a:lnTo>
                <a:lnTo>
                  <a:pt x="1010" y="1153"/>
                </a:lnTo>
                <a:lnTo>
                  <a:pt x="1010" y="1272"/>
                </a:lnTo>
                <a:close/>
                <a:moveTo>
                  <a:pt x="1010" y="1082"/>
                </a:moveTo>
                <a:lnTo>
                  <a:pt x="891" y="1082"/>
                </a:lnTo>
                <a:lnTo>
                  <a:pt x="891" y="963"/>
                </a:lnTo>
                <a:lnTo>
                  <a:pt x="1010" y="963"/>
                </a:lnTo>
                <a:lnTo>
                  <a:pt x="1010" y="1082"/>
                </a:lnTo>
                <a:close/>
                <a:moveTo>
                  <a:pt x="1010" y="892"/>
                </a:moveTo>
                <a:lnTo>
                  <a:pt x="891" y="892"/>
                </a:lnTo>
                <a:lnTo>
                  <a:pt x="891" y="773"/>
                </a:lnTo>
                <a:lnTo>
                  <a:pt x="1010" y="773"/>
                </a:lnTo>
                <a:lnTo>
                  <a:pt x="1010" y="892"/>
                </a:lnTo>
                <a:close/>
                <a:moveTo>
                  <a:pt x="1010" y="702"/>
                </a:moveTo>
                <a:lnTo>
                  <a:pt x="891" y="702"/>
                </a:lnTo>
                <a:lnTo>
                  <a:pt x="891" y="583"/>
                </a:lnTo>
                <a:lnTo>
                  <a:pt x="1010" y="583"/>
                </a:lnTo>
                <a:lnTo>
                  <a:pt x="1010" y="702"/>
                </a:lnTo>
                <a:close/>
                <a:moveTo>
                  <a:pt x="1010" y="512"/>
                </a:moveTo>
                <a:lnTo>
                  <a:pt x="891" y="512"/>
                </a:lnTo>
                <a:lnTo>
                  <a:pt x="891" y="394"/>
                </a:lnTo>
                <a:lnTo>
                  <a:pt x="1010" y="394"/>
                </a:lnTo>
                <a:lnTo>
                  <a:pt x="1010" y="512"/>
                </a:lnTo>
                <a:close/>
                <a:moveTo>
                  <a:pt x="756" y="130"/>
                </a:moveTo>
                <a:lnTo>
                  <a:pt x="383" y="130"/>
                </a:lnTo>
                <a:lnTo>
                  <a:pt x="383" y="0"/>
                </a:lnTo>
                <a:lnTo>
                  <a:pt x="756" y="0"/>
                </a:lnTo>
                <a:lnTo>
                  <a:pt x="756" y="130"/>
                </a:lnTo>
                <a:close/>
              </a:path>
            </a:pathLst>
          </a:custGeom>
          <a:solidFill>
            <a:srgbClr val="00BCF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1" name="Freeform 13"/>
          <p:cNvSpPr>
            <a:spLocks noEditPoints="1"/>
          </p:cNvSpPr>
          <p:nvPr/>
        </p:nvSpPr>
        <p:spPr bwMode="auto">
          <a:xfrm>
            <a:off x="3498316" y="1834795"/>
            <a:ext cx="574688" cy="839114"/>
          </a:xfrm>
          <a:custGeom>
            <a:avLst/>
            <a:gdLst>
              <a:gd name="T0" fmla="*/ 475 w 1141"/>
              <a:gd name="T1" fmla="*/ 1666 h 1666"/>
              <a:gd name="T2" fmla="*/ 665 w 1141"/>
              <a:gd name="T3" fmla="*/ 1666 h 1666"/>
              <a:gd name="T4" fmla="*/ 0 w 1141"/>
              <a:gd name="T5" fmla="*/ 175 h 1666"/>
              <a:gd name="T6" fmla="*/ 249 w 1141"/>
              <a:gd name="T7" fmla="*/ 512 h 1666"/>
              <a:gd name="T8" fmla="*/ 131 w 1141"/>
              <a:gd name="T9" fmla="*/ 583 h 1666"/>
              <a:gd name="T10" fmla="*/ 131 w 1141"/>
              <a:gd name="T11" fmla="*/ 702 h 1666"/>
              <a:gd name="T12" fmla="*/ 249 w 1141"/>
              <a:gd name="T13" fmla="*/ 773 h 1666"/>
              <a:gd name="T14" fmla="*/ 131 w 1141"/>
              <a:gd name="T15" fmla="*/ 773 h 1666"/>
              <a:gd name="T16" fmla="*/ 249 w 1141"/>
              <a:gd name="T17" fmla="*/ 1082 h 1666"/>
              <a:gd name="T18" fmla="*/ 131 w 1141"/>
              <a:gd name="T19" fmla="*/ 1153 h 1666"/>
              <a:gd name="T20" fmla="*/ 131 w 1141"/>
              <a:gd name="T21" fmla="*/ 1272 h 1666"/>
              <a:gd name="T22" fmla="*/ 190 w 1141"/>
              <a:gd name="T23" fmla="*/ 1511 h 1666"/>
              <a:gd name="T24" fmla="*/ 380 w 1141"/>
              <a:gd name="T25" fmla="*/ 1511 h 1666"/>
              <a:gd name="T26" fmla="*/ 321 w 1141"/>
              <a:gd name="T27" fmla="*/ 1153 h 1666"/>
              <a:gd name="T28" fmla="*/ 440 w 1141"/>
              <a:gd name="T29" fmla="*/ 1082 h 1666"/>
              <a:gd name="T30" fmla="*/ 440 w 1141"/>
              <a:gd name="T31" fmla="*/ 963 h 1666"/>
              <a:gd name="T32" fmla="*/ 321 w 1141"/>
              <a:gd name="T33" fmla="*/ 892 h 1666"/>
              <a:gd name="T34" fmla="*/ 440 w 1141"/>
              <a:gd name="T35" fmla="*/ 892 h 1666"/>
              <a:gd name="T36" fmla="*/ 321 w 1141"/>
              <a:gd name="T37" fmla="*/ 583 h 1666"/>
              <a:gd name="T38" fmla="*/ 440 w 1141"/>
              <a:gd name="T39" fmla="*/ 512 h 1666"/>
              <a:gd name="T40" fmla="*/ 440 w 1141"/>
              <a:gd name="T41" fmla="*/ 394 h 1666"/>
              <a:gd name="T42" fmla="*/ 511 w 1141"/>
              <a:gd name="T43" fmla="*/ 1272 h 1666"/>
              <a:gd name="T44" fmla="*/ 630 w 1141"/>
              <a:gd name="T45" fmla="*/ 1272 h 1666"/>
              <a:gd name="T46" fmla="*/ 511 w 1141"/>
              <a:gd name="T47" fmla="*/ 963 h 1666"/>
              <a:gd name="T48" fmla="*/ 630 w 1141"/>
              <a:gd name="T49" fmla="*/ 892 h 1666"/>
              <a:gd name="T50" fmla="*/ 630 w 1141"/>
              <a:gd name="T51" fmla="*/ 773 h 1666"/>
              <a:gd name="T52" fmla="*/ 511 w 1141"/>
              <a:gd name="T53" fmla="*/ 702 h 1666"/>
              <a:gd name="T54" fmla="*/ 630 w 1141"/>
              <a:gd name="T55" fmla="*/ 702 h 1666"/>
              <a:gd name="T56" fmla="*/ 511 w 1141"/>
              <a:gd name="T57" fmla="*/ 394 h 1666"/>
              <a:gd name="T58" fmla="*/ 701 w 1141"/>
              <a:gd name="T59" fmla="*/ 394 h 1666"/>
              <a:gd name="T60" fmla="*/ 701 w 1141"/>
              <a:gd name="T61" fmla="*/ 512 h 1666"/>
              <a:gd name="T62" fmla="*/ 820 w 1141"/>
              <a:gd name="T63" fmla="*/ 583 h 1666"/>
              <a:gd name="T64" fmla="*/ 701 w 1141"/>
              <a:gd name="T65" fmla="*/ 583 h 1666"/>
              <a:gd name="T66" fmla="*/ 820 w 1141"/>
              <a:gd name="T67" fmla="*/ 892 h 1666"/>
              <a:gd name="T68" fmla="*/ 701 w 1141"/>
              <a:gd name="T69" fmla="*/ 963 h 1666"/>
              <a:gd name="T70" fmla="*/ 701 w 1141"/>
              <a:gd name="T71" fmla="*/ 1082 h 1666"/>
              <a:gd name="T72" fmla="*/ 820 w 1141"/>
              <a:gd name="T73" fmla="*/ 1153 h 1666"/>
              <a:gd name="T74" fmla="*/ 701 w 1141"/>
              <a:gd name="T75" fmla="*/ 1153 h 1666"/>
              <a:gd name="T76" fmla="*/ 761 w 1141"/>
              <a:gd name="T77" fmla="*/ 1478 h 1666"/>
              <a:gd name="T78" fmla="*/ 1010 w 1141"/>
              <a:gd name="T79" fmla="*/ 1272 h 1666"/>
              <a:gd name="T80" fmla="*/ 1010 w 1141"/>
              <a:gd name="T81" fmla="*/ 1153 h 1666"/>
              <a:gd name="T82" fmla="*/ 891 w 1141"/>
              <a:gd name="T83" fmla="*/ 1082 h 1666"/>
              <a:gd name="T84" fmla="*/ 1010 w 1141"/>
              <a:gd name="T85" fmla="*/ 1082 h 1666"/>
              <a:gd name="T86" fmla="*/ 891 w 1141"/>
              <a:gd name="T87" fmla="*/ 773 h 1666"/>
              <a:gd name="T88" fmla="*/ 1010 w 1141"/>
              <a:gd name="T89" fmla="*/ 702 h 1666"/>
              <a:gd name="T90" fmla="*/ 1010 w 1141"/>
              <a:gd name="T91" fmla="*/ 583 h 1666"/>
              <a:gd name="T92" fmla="*/ 891 w 1141"/>
              <a:gd name="T93" fmla="*/ 512 h 1666"/>
              <a:gd name="T94" fmla="*/ 1010 w 1141"/>
              <a:gd name="T95" fmla="*/ 512 h 1666"/>
              <a:gd name="T96" fmla="*/ 383 w 1141"/>
              <a:gd name="T97" fmla="*/ 0 h 1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41" h="1666">
                <a:moveTo>
                  <a:pt x="0" y="175"/>
                </a:moveTo>
                <a:lnTo>
                  <a:pt x="0" y="1666"/>
                </a:lnTo>
                <a:lnTo>
                  <a:pt x="475" y="1666"/>
                </a:lnTo>
                <a:lnTo>
                  <a:pt x="475" y="1433"/>
                </a:lnTo>
                <a:lnTo>
                  <a:pt x="665" y="1433"/>
                </a:lnTo>
                <a:lnTo>
                  <a:pt x="665" y="1666"/>
                </a:lnTo>
                <a:lnTo>
                  <a:pt x="1141" y="1666"/>
                </a:lnTo>
                <a:lnTo>
                  <a:pt x="1141" y="175"/>
                </a:lnTo>
                <a:lnTo>
                  <a:pt x="0" y="175"/>
                </a:lnTo>
                <a:close/>
                <a:moveTo>
                  <a:pt x="131" y="394"/>
                </a:moveTo>
                <a:lnTo>
                  <a:pt x="249" y="394"/>
                </a:lnTo>
                <a:lnTo>
                  <a:pt x="249" y="512"/>
                </a:lnTo>
                <a:lnTo>
                  <a:pt x="131" y="512"/>
                </a:lnTo>
                <a:lnTo>
                  <a:pt x="131" y="394"/>
                </a:lnTo>
                <a:close/>
                <a:moveTo>
                  <a:pt x="131" y="583"/>
                </a:moveTo>
                <a:lnTo>
                  <a:pt x="249" y="583"/>
                </a:lnTo>
                <a:lnTo>
                  <a:pt x="249" y="702"/>
                </a:lnTo>
                <a:lnTo>
                  <a:pt x="131" y="702"/>
                </a:lnTo>
                <a:lnTo>
                  <a:pt x="131" y="583"/>
                </a:lnTo>
                <a:close/>
                <a:moveTo>
                  <a:pt x="131" y="773"/>
                </a:moveTo>
                <a:lnTo>
                  <a:pt x="249" y="773"/>
                </a:lnTo>
                <a:lnTo>
                  <a:pt x="249" y="892"/>
                </a:lnTo>
                <a:lnTo>
                  <a:pt x="131" y="892"/>
                </a:lnTo>
                <a:lnTo>
                  <a:pt x="131" y="773"/>
                </a:lnTo>
                <a:close/>
                <a:moveTo>
                  <a:pt x="131" y="963"/>
                </a:moveTo>
                <a:lnTo>
                  <a:pt x="249" y="963"/>
                </a:lnTo>
                <a:lnTo>
                  <a:pt x="249" y="1082"/>
                </a:lnTo>
                <a:lnTo>
                  <a:pt x="131" y="1082"/>
                </a:lnTo>
                <a:lnTo>
                  <a:pt x="131" y="963"/>
                </a:lnTo>
                <a:close/>
                <a:moveTo>
                  <a:pt x="131" y="1153"/>
                </a:moveTo>
                <a:lnTo>
                  <a:pt x="249" y="1153"/>
                </a:lnTo>
                <a:lnTo>
                  <a:pt x="249" y="1272"/>
                </a:lnTo>
                <a:lnTo>
                  <a:pt x="131" y="1272"/>
                </a:lnTo>
                <a:lnTo>
                  <a:pt x="131" y="1153"/>
                </a:lnTo>
                <a:close/>
                <a:moveTo>
                  <a:pt x="380" y="1511"/>
                </a:moveTo>
                <a:lnTo>
                  <a:pt x="190" y="1511"/>
                </a:lnTo>
                <a:lnTo>
                  <a:pt x="190" y="1478"/>
                </a:lnTo>
                <a:lnTo>
                  <a:pt x="380" y="1478"/>
                </a:lnTo>
                <a:lnTo>
                  <a:pt x="380" y="1511"/>
                </a:lnTo>
                <a:close/>
                <a:moveTo>
                  <a:pt x="440" y="1272"/>
                </a:moveTo>
                <a:lnTo>
                  <a:pt x="321" y="1272"/>
                </a:lnTo>
                <a:lnTo>
                  <a:pt x="321" y="1153"/>
                </a:lnTo>
                <a:lnTo>
                  <a:pt x="440" y="1153"/>
                </a:lnTo>
                <a:lnTo>
                  <a:pt x="440" y="1272"/>
                </a:lnTo>
                <a:close/>
                <a:moveTo>
                  <a:pt x="440" y="1082"/>
                </a:moveTo>
                <a:lnTo>
                  <a:pt x="321" y="1082"/>
                </a:lnTo>
                <a:lnTo>
                  <a:pt x="321" y="963"/>
                </a:lnTo>
                <a:lnTo>
                  <a:pt x="440" y="963"/>
                </a:lnTo>
                <a:lnTo>
                  <a:pt x="440" y="1082"/>
                </a:lnTo>
                <a:close/>
                <a:moveTo>
                  <a:pt x="440" y="892"/>
                </a:moveTo>
                <a:lnTo>
                  <a:pt x="321" y="892"/>
                </a:lnTo>
                <a:lnTo>
                  <a:pt x="321" y="773"/>
                </a:lnTo>
                <a:lnTo>
                  <a:pt x="440" y="773"/>
                </a:lnTo>
                <a:lnTo>
                  <a:pt x="440" y="892"/>
                </a:lnTo>
                <a:close/>
                <a:moveTo>
                  <a:pt x="440" y="702"/>
                </a:moveTo>
                <a:lnTo>
                  <a:pt x="321" y="702"/>
                </a:lnTo>
                <a:lnTo>
                  <a:pt x="321" y="583"/>
                </a:lnTo>
                <a:lnTo>
                  <a:pt x="440" y="583"/>
                </a:lnTo>
                <a:lnTo>
                  <a:pt x="440" y="702"/>
                </a:lnTo>
                <a:close/>
                <a:moveTo>
                  <a:pt x="440" y="512"/>
                </a:moveTo>
                <a:lnTo>
                  <a:pt x="321" y="512"/>
                </a:lnTo>
                <a:lnTo>
                  <a:pt x="321" y="394"/>
                </a:lnTo>
                <a:lnTo>
                  <a:pt x="440" y="394"/>
                </a:lnTo>
                <a:lnTo>
                  <a:pt x="440" y="512"/>
                </a:lnTo>
                <a:close/>
                <a:moveTo>
                  <a:pt x="630" y="1272"/>
                </a:moveTo>
                <a:lnTo>
                  <a:pt x="511" y="1272"/>
                </a:lnTo>
                <a:lnTo>
                  <a:pt x="511" y="1153"/>
                </a:lnTo>
                <a:lnTo>
                  <a:pt x="630" y="1153"/>
                </a:lnTo>
                <a:lnTo>
                  <a:pt x="630" y="1272"/>
                </a:lnTo>
                <a:close/>
                <a:moveTo>
                  <a:pt x="630" y="1082"/>
                </a:moveTo>
                <a:lnTo>
                  <a:pt x="511" y="1082"/>
                </a:lnTo>
                <a:lnTo>
                  <a:pt x="511" y="963"/>
                </a:lnTo>
                <a:lnTo>
                  <a:pt x="630" y="963"/>
                </a:lnTo>
                <a:lnTo>
                  <a:pt x="630" y="1082"/>
                </a:lnTo>
                <a:close/>
                <a:moveTo>
                  <a:pt x="630" y="892"/>
                </a:moveTo>
                <a:lnTo>
                  <a:pt x="511" y="892"/>
                </a:lnTo>
                <a:lnTo>
                  <a:pt x="511" y="773"/>
                </a:lnTo>
                <a:lnTo>
                  <a:pt x="630" y="773"/>
                </a:lnTo>
                <a:lnTo>
                  <a:pt x="630" y="892"/>
                </a:lnTo>
                <a:close/>
                <a:moveTo>
                  <a:pt x="630" y="702"/>
                </a:moveTo>
                <a:lnTo>
                  <a:pt x="511" y="702"/>
                </a:lnTo>
                <a:lnTo>
                  <a:pt x="511" y="583"/>
                </a:lnTo>
                <a:lnTo>
                  <a:pt x="630" y="583"/>
                </a:lnTo>
                <a:lnTo>
                  <a:pt x="630" y="702"/>
                </a:lnTo>
                <a:close/>
                <a:moveTo>
                  <a:pt x="630" y="512"/>
                </a:moveTo>
                <a:lnTo>
                  <a:pt x="511" y="512"/>
                </a:lnTo>
                <a:lnTo>
                  <a:pt x="511" y="394"/>
                </a:lnTo>
                <a:lnTo>
                  <a:pt x="630" y="394"/>
                </a:lnTo>
                <a:lnTo>
                  <a:pt x="630" y="512"/>
                </a:lnTo>
                <a:close/>
                <a:moveTo>
                  <a:pt x="701" y="394"/>
                </a:moveTo>
                <a:lnTo>
                  <a:pt x="820" y="394"/>
                </a:lnTo>
                <a:lnTo>
                  <a:pt x="820" y="512"/>
                </a:lnTo>
                <a:lnTo>
                  <a:pt x="701" y="512"/>
                </a:lnTo>
                <a:lnTo>
                  <a:pt x="701" y="394"/>
                </a:lnTo>
                <a:close/>
                <a:moveTo>
                  <a:pt x="701" y="583"/>
                </a:moveTo>
                <a:lnTo>
                  <a:pt x="820" y="583"/>
                </a:lnTo>
                <a:lnTo>
                  <a:pt x="820" y="702"/>
                </a:lnTo>
                <a:lnTo>
                  <a:pt x="701" y="702"/>
                </a:lnTo>
                <a:lnTo>
                  <a:pt x="701" y="583"/>
                </a:lnTo>
                <a:close/>
                <a:moveTo>
                  <a:pt x="701" y="773"/>
                </a:moveTo>
                <a:lnTo>
                  <a:pt x="820" y="773"/>
                </a:lnTo>
                <a:lnTo>
                  <a:pt x="820" y="892"/>
                </a:lnTo>
                <a:lnTo>
                  <a:pt x="701" y="892"/>
                </a:lnTo>
                <a:lnTo>
                  <a:pt x="701" y="773"/>
                </a:lnTo>
                <a:close/>
                <a:moveTo>
                  <a:pt x="701" y="963"/>
                </a:moveTo>
                <a:lnTo>
                  <a:pt x="820" y="963"/>
                </a:lnTo>
                <a:lnTo>
                  <a:pt x="820" y="1082"/>
                </a:lnTo>
                <a:lnTo>
                  <a:pt x="701" y="1082"/>
                </a:lnTo>
                <a:lnTo>
                  <a:pt x="701" y="963"/>
                </a:lnTo>
                <a:close/>
                <a:moveTo>
                  <a:pt x="701" y="1153"/>
                </a:moveTo>
                <a:lnTo>
                  <a:pt x="820" y="1153"/>
                </a:lnTo>
                <a:lnTo>
                  <a:pt x="820" y="1272"/>
                </a:lnTo>
                <a:lnTo>
                  <a:pt x="701" y="1272"/>
                </a:lnTo>
                <a:lnTo>
                  <a:pt x="701" y="1153"/>
                </a:lnTo>
                <a:close/>
                <a:moveTo>
                  <a:pt x="951" y="1511"/>
                </a:moveTo>
                <a:lnTo>
                  <a:pt x="761" y="1511"/>
                </a:lnTo>
                <a:lnTo>
                  <a:pt x="761" y="1478"/>
                </a:lnTo>
                <a:lnTo>
                  <a:pt x="951" y="1478"/>
                </a:lnTo>
                <a:lnTo>
                  <a:pt x="951" y="1511"/>
                </a:lnTo>
                <a:close/>
                <a:moveTo>
                  <a:pt x="1010" y="1272"/>
                </a:moveTo>
                <a:lnTo>
                  <a:pt x="891" y="1272"/>
                </a:lnTo>
                <a:lnTo>
                  <a:pt x="891" y="1153"/>
                </a:lnTo>
                <a:lnTo>
                  <a:pt x="1010" y="1153"/>
                </a:lnTo>
                <a:lnTo>
                  <a:pt x="1010" y="1272"/>
                </a:lnTo>
                <a:close/>
                <a:moveTo>
                  <a:pt x="1010" y="1082"/>
                </a:moveTo>
                <a:lnTo>
                  <a:pt x="891" y="1082"/>
                </a:lnTo>
                <a:lnTo>
                  <a:pt x="891" y="963"/>
                </a:lnTo>
                <a:lnTo>
                  <a:pt x="1010" y="963"/>
                </a:lnTo>
                <a:lnTo>
                  <a:pt x="1010" y="1082"/>
                </a:lnTo>
                <a:close/>
                <a:moveTo>
                  <a:pt x="1010" y="892"/>
                </a:moveTo>
                <a:lnTo>
                  <a:pt x="891" y="892"/>
                </a:lnTo>
                <a:lnTo>
                  <a:pt x="891" y="773"/>
                </a:lnTo>
                <a:lnTo>
                  <a:pt x="1010" y="773"/>
                </a:lnTo>
                <a:lnTo>
                  <a:pt x="1010" y="892"/>
                </a:lnTo>
                <a:close/>
                <a:moveTo>
                  <a:pt x="1010" y="702"/>
                </a:moveTo>
                <a:lnTo>
                  <a:pt x="891" y="702"/>
                </a:lnTo>
                <a:lnTo>
                  <a:pt x="891" y="583"/>
                </a:lnTo>
                <a:lnTo>
                  <a:pt x="1010" y="583"/>
                </a:lnTo>
                <a:lnTo>
                  <a:pt x="1010" y="702"/>
                </a:lnTo>
                <a:close/>
                <a:moveTo>
                  <a:pt x="1010" y="512"/>
                </a:moveTo>
                <a:lnTo>
                  <a:pt x="891" y="512"/>
                </a:lnTo>
                <a:lnTo>
                  <a:pt x="891" y="394"/>
                </a:lnTo>
                <a:lnTo>
                  <a:pt x="1010" y="394"/>
                </a:lnTo>
                <a:lnTo>
                  <a:pt x="1010" y="512"/>
                </a:lnTo>
                <a:close/>
                <a:moveTo>
                  <a:pt x="756" y="130"/>
                </a:moveTo>
                <a:lnTo>
                  <a:pt x="383" y="130"/>
                </a:lnTo>
                <a:lnTo>
                  <a:pt x="383" y="0"/>
                </a:lnTo>
                <a:lnTo>
                  <a:pt x="756" y="0"/>
                </a:lnTo>
                <a:lnTo>
                  <a:pt x="756" y="130"/>
                </a:lnTo>
                <a:close/>
              </a:path>
            </a:pathLst>
          </a:custGeom>
          <a:solidFill>
            <a:srgbClr val="00BCF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6" name="Group 45"/>
          <p:cNvGrpSpPr/>
          <p:nvPr/>
        </p:nvGrpSpPr>
        <p:grpSpPr>
          <a:xfrm>
            <a:off x="6439203" y="2755854"/>
            <a:ext cx="2533352" cy="2533352"/>
            <a:chOff x="4599389" y="2306277"/>
            <a:chExt cx="3016894" cy="3016894"/>
          </a:xfrm>
          <a:solidFill>
            <a:schemeClr val="accent2"/>
          </a:solidFill>
        </p:grpSpPr>
        <p:sp>
          <p:nvSpPr>
            <p:cNvPr id="2" name="Oval 1"/>
            <p:cNvSpPr/>
            <p:nvPr/>
          </p:nvSpPr>
          <p:spPr bwMode="auto">
            <a:xfrm>
              <a:off x="4821608" y="2528496"/>
              <a:ext cx="2572456" cy="2572456"/>
            </a:xfrm>
            <a:prstGeom prst="ellipse">
              <a:avLst/>
            </a:prstGeom>
            <a:noFill/>
            <a:ln w="57150">
              <a:solidFill>
                <a:schemeClr val="accent1"/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grpSp>
          <p:nvGrpSpPr>
            <p:cNvPr id="37" name="Group 36"/>
            <p:cNvGrpSpPr/>
            <p:nvPr/>
          </p:nvGrpSpPr>
          <p:grpSpPr>
            <a:xfrm>
              <a:off x="4599389" y="2306277"/>
              <a:ext cx="3016894" cy="3016894"/>
              <a:chOff x="3455991" y="735018"/>
              <a:chExt cx="5524481" cy="5524484"/>
            </a:xfrm>
            <a:grpFill/>
          </p:grpSpPr>
          <p:sp>
            <p:nvSpPr>
              <p:cNvPr id="6" name="Freeform 5"/>
              <p:cNvSpPr/>
              <p:nvPr/>
            </p:nvSpPr>
            <p:spPr>
              <a:xfrm>
                <a:off x="5812387" y="735018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40459" tIns="140459" rIns="140459" bIns="140459" numCol="1" spcCol="1270" anchor="ctr" anchorCtr="0">
                <a:noAutofit/>
              </a:bodyPr>
              <a:lstStyle/>
              <a:p>
                <a:pPr marL="0" marR="0" lvl="0" indent="0" algn="ctr" defTabSz="75565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" name="Freeform 14"/>
              <p:cNvSpPr/>
              <p:nvPr/>
            </p:nvSpPr>
            <p:spPr>
              <a:xfrm>
                <a:off x="6990585" y="1050717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40459" tIns="140459" rIns="140459" bIns="140459" numCol="1" spcCol="1270" anchor="ctr" anchorCtr="0">
                <a:noAutofit/>
              </a:bodyPr>
              <a:lstStyle/>
              <a:p>
                <a:pPr marL="0" marR="0" lvl="0" indent="0" algn="ctr" defTabSz="75565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" name="Freeform 16"/>
              <p:cNvSpPr/>
              <p:nvPr/>
            </p:nvSpPr>
            <p:spPr>
              <a:xfrm>
                <a:off x="7853087" y="1913216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40459" tIns="140459" rIns="140459" bIns="140459" numCol="1" spcCol="1270" anchor="ctr" anchorCtr="0">
                <a:noAutofit/>
              </a:bodyPr>
              <a:lstStyle/>
              <a:p>
                <a:pPr marL="0" marR="0" lvl="0" indent="0" algn="ctr" defTabSz="75565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" name="Freeform 18"/>
              <p:cNvSpPr/>
              <p:nvPr/>
            </p:nvSpPr>
            <p:spPr>
              <a:xfrm>
                <a:off x="8168783" y="3091414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40459" tIns="140459" rIns="140459" bIns="140459" numCol="1" spcCol="1270" anchor="ctr" anchorCtr="0">
                <a:noAutofit/>
              </a:bodyPr>
              <a:lstStyle/>
              <a:p>
                <a:pPr marL="0" marR="0" lvl="0" indent="0" algn="ctr" defTabSz="75565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" name="Freeform 20"/>
              <p:cNvSpPr/>
              <p:nvPr/>
            </p:nvSpPr>
            <p:spPr>
              <a:xfrm>
                <a:off x="7853087" y="4269615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40459" tIns="140459" rIns="140459" bIns="140459" numCol="1" spcCol="1270" anchor="ctr" anchorCtr="0">
                <a:noAutofit/>
              </a:bodyPr>
              <a:lstStyle/>
              <a:p>
                <a:pPr marL="0" marR="0" lvl="0" indent="0" algn="ctr" defTabSz="75565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Freeform 22"/>
              <p:cNvSpPr/>
              <p:nvPr/>
            </p:nvSpPr>
            <p:spPr>
              <a:xfrm>
                <a:off x="6990585" y="5132114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59509" tIns="159509" rIns="159509" bIns="159509" numCol="1" spcCol="1270" anchor="ctr" anchorCtr="0">
                <a:noAutofit/>
              </a:bodyPr>
              <a:lstStyle/>
              <a:p>
                <a:pPr marL="0" marR="0" lvl="0" indent="0" algn="ctr" defTabSz="142240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5812384" y="5447813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59509" tIns="159509" rIns="159509" bIns="159509" numCol="1" spcCol="1270" anchor="ctr" anchorCtr="0">
                <a:noAutofit/>
              </a:bodyPr>
              <a:lstStyle/>
              <a:p>
                <a:pPr marL="0" marR="0" lvl="0" indent="0" algn="ctr" defTabSz="142240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4634189" y="5132114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59509" tIns="159509" rIns="159509" bIns="159509" numCol="1" spcCol="1270" anchor="ctr" anchorCtr="0">
                <a:noAutofit/>
              </a:bodyPr>
              <a:lstStyle/>
              <a:p>
                <a:pPr marL="0" marR="0" lvl="0" indent="0" algn="ctr" defTabSz="142240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3771687" y="4269615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59509" tIns="159509" rIns="159509" bIns="159509" numCol="1" spcCol="1270" anchor="ctr" anchorCtr="0">
                <a:noAutofit/>
              </a:bodyPr>
              <a:lstStyle/>
              <a:p>
                <a:pPr marL="0" marR="0" lvl="0" indent="0" algn="ctr" defTabSz="142240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3455991" y="3091414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59509" tIns="159509" rIns="159509" bIns="159509" numCol="1" spcCol="1270" anchor="ctr" anchorCtr="0">
                <a:noAutofit/>
              </a:bodyPr>
              <a:lstStyle/>
              <a:p>
                <a:pPr marL="0" marR="0" lvl="0" indent="0" algn="ctr" defTabSz="142240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3771690" y="1913216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59509" tIns="159509" rIns="159509" bIns="159509" numCol="1" spcCol="1270" anchor="ctr" anchorCtr="0">
                <a:noAutofit/>
              </a:bodyPr>
              <a:lstStyle/>
              <a:p>
                <a:pPr marL="0" marR="0" lvl="0" indent="0" algn="ctr" defTabSz="142240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4634192" y="1050717"/>
                <a:ext cx="811689" cy="811689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59509" tIns="159509" rIns="159509" bIns="159509" numCol="1" spcCol="1270" anchor="ctr" anchorCtr="0">
                <a:noAutofit/>
              </a:bodyPr>
              <a:lstStyle/>
              <a:p>
                <a:pPr marL="0" marR="0" lvl="0" indent="0" algn="ctr" defTabSz="142240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9" name="Footer Placeholder 3"/>
            <p:cNvSpPr txBox="1">
              <a:spLocks/>
            </p:cNvSpPr>
            <p:nvPr/>
          </p:nvSpPr>
          <p:spPr>
            <a:xfrm>
              <a:off x="5126088" y="3463272"/>
              <a:ext cx="1932702" cy="570800"/>
            </a:xfrm>
            <a:prstGeom prst="rect">
              <a:avLst/>
            </a:prstGeom>
            <a:noFill/>
          </p:spPr>
          <p:txBody>
            <a:bodyPr lIns="0" rIns="0" anchor="ctr"/>
            <a:lstStyle>
              <a:defPPr>
                <a:defRPr lang="en-US"/>
              </a:defPPr>
              <a:lvl1pPr marL="0" algn="l" defTabSz="932742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66371" algn="l" defTabSz="932742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32742" algn="l" defTabSz="932742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99113" algn="l" defTabSz="932742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65484" algn="l" defTabSz="932742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331856" algn="l" defTabSz="932742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98226" algn="l" defTabSz="932742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64597" algn="l" defTabSz="932742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730969" algn="l" defTabSz="932742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327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Accenture </a:t>
              </a:r>
              <a:b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</a:b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Managed </a:t>
              </a:r>
              <a:b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</a:b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High-Capacity </a:t>
              </a:r>
              <a:b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</a:b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Backbone </a:t>
              </a:r>
              <a:b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</a:b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of SuperPOPs</a:t>
              </a:r>
            </a:p>
          </p:txBody>
        </p:sp>
      </p:grpSp>
      <p:cxnSp>
        <p:nvCxnSpPr>
          <p:cNvPr id="85" name="Straight Arrow Connector 84"/>
          <p:cNvCxnSpPr/>
          <p:nvPr/>
        </p:nvCxnSpPr>
        <p:spPr>
          <a:xfrm>
            <a:off x="9214495" y="5155320"/>
            <a:ext cx="629045" cy="0"/>
          </a:xfrm>
          <a:prstGeom prst="straightConnector1">
            <a:avLst/>
          </a:prstGeom>
          <a:ln w="19050">
            <a:solidFill>
              <a:schemeClr val="accent4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reeform 9"/>
          <p:cNvSpPr>
            <a:spLocks/>
          </p:cNvSpPr>
          <p:nvPr/>
        </p:nvSpPr>
        <p:spPr bwMode="auto">
          <a:xfrm>
            <a:off x="7196014" y="5461925"/>
            <a:ext cx="1031313" cy="605604"/>
          </a:xfrm>
          <a:custGeom>
            <a:avLst/>
            <a:gdLst>
              <a:gd name="T0" fmla="*/ 587 w 633"/>
              <a:gd name="T1" fmla="*/ 238 h 371"/>
              <a:gd name="T2" fmla="*/ 601 w 633"/>
              <a:gd name="T3" fmla="*/ 187 h 371"/>
              <a:gd name="T4" fmla="*/ 477 w 633"/>
              <a:gd name="T5" fmla="*/ 80 h 371"/>
              <a:gd name="T6" fmla="*/ 436 w 633"/>
              <a:gd name="T7" fmla="*/ 86 h 371"/>
              <a:gd name="T8" fmla="*/ 290 w 633"/>
              <a:gd name="T9" fmla="*/ 0 h 371"/>
              <a:gd name="T10" fmla="*/ 134 w 633"/>
              <a:gd name="T11" fmla="*/ 136 h 371"/>
              <a:gd name="T12" fmla="*/ 134 w 633"/>
              <a:gd name="T13" fmla="*/ 140 h 371"/>
              <a:gd name="T14" fmla="*/ 134 w 633"/>
              <a:gd name="T15" fmla="*/ 140 h 371"/>
              <a:gd name="T16" fmla="*/ 0 w 633"/>
              <a:gd name="T17" fmla="*/ 255 h 371"/>
              <a:gd name="T18" fmla="*/ 129 w 633"/>
              <a:gd name="T19" fmla="*/ 371 h 371"/>
              <a:gd name="T20" fmla="*/ 129 w 633"/>
              <a:gd name="T21" fmla="*/ 371 h 371"/>
              <a:gd name="T22" fmla="*/ 539 w 633"/>
              <a:gd name="T23" fmla="*/ 371 h 371"/>
              <a:gd name="T24" fmla="*/ 539 w 633"/>
              <a:gd name="T25" fmla="*/ 370 h 371"/>
              <a:gd name="T26" fmla="*/ 553 w 633"/>
              <a:gd name="T27" fmla="*/ 371 h 371"/>
              <a:gd name="T28" fmla="*/ 633 w 633"/>
              <a:gd name="T29" fmla="*/ 301 h 371"/>
              <a:gd name="T30" fmla="*/ 587 w 633"/>
              <a:gd name="T31" fmla="*/ 238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33" h="371">
                <a:moveTo>
                  <a:pt x="587" y="238"/>
                </a:moveTo>
                <a:cubicBezTo>
                  <a:pt x="596" y="223"/>
                  <a:pt x="601" y="206"/>
                  <a:pt x="601" y="187"/>
                </a:cubicBezTo>
                <a:cubicBezTo>
                  <a:pt x="601" y="128"/>
                  <a:pt x="545" y="80"/>
                  <a:pt x="477" y="80"/>
                </a:cubicBezTo>
                <a:cubicBezTo>
                  <a:pt x="462" y="80"/>
                  <a:pt x="449" y="82"/>
                  <a:pt x="436" y="86"/>
                </a:cubicBezTo>
                <a:cubicBezTo>
                  <a:pt x="413" y="35"/>
                  <a:pt x="356" y="0"/>
                  <a:pt x="290" y="0"/>
                </a:cubicBezTo>
                <a:cubicBezTo>
                  <a:pt x="204" y="0"/>
                  <a:pt x="134" y="61"/>
                  <a:pt x="134" y="136"/>
                </a:cubicBezTo>
                <a:cubicBezTo>
                  <a:pt x="134" y="137"/>
                  <a:pt x="134" y="138"/>
                  <a:pt x="134" y="140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60" y="140"/>
                  <a:pt x="0" y="191"/>
                  <a:pt x="0" y="255"/>
                </a:cubicBezTo>
                <a:cubicBezTo>
                  <a:pt x="0" y="318"/>
                  <a:pt x="58" y="369"/>
                  <a:pt x="129" y="371"/>
                </a:cubicBezTo>
                <a:cubicBezTo>
                  <a:pt x="129" y="371"/>
                  <a:pt x="129" y="371"/>
                  <a:pt x="129" y="371"/>
                </a:cubicBezTo>
                <a:cubicBezTo>
                  <a:pt x="539" y="371"/>
                  <a:pt x="539" y="371"/>
                  <a:pt x="539" y="371"/>
                </a:cubicBezTo>
                <a:cubicBezTo>
                  <a:pt x="539" y="370"/>
                  <a:pt x="539" y="370"/>
                  <a:pt x="539" y="370"/>
                </a:cubicBezTo>
                <a:cubicBezTo>
                  <a:pt x="543" y="371"/>
                  <a:pt x="548" y="371"/>
                  <a:pt x="553" y="371"/>
                </a:cubicBezTo>
                <a:cubicBezTo>
                  <a:pt x="597" y="371"/>
                  <a:pt x="633" y="340"/>
                  <a:pt x="633" y="301"/>
                </a:cubicBezTo>
                <a:cubicBezTo>
                  <a:pt x="633" y="273"/>
                  <a:pt x="614" y="249"/>
                  <a:pt x="587" y="238"/>
                </a:cubicBezTo>
                <a:close/>
              </a:path>
            </a:pathLst>
          </a:custGeom>
          <a:solidFill>
            <a:schemeClr val="accent4"/>
          </a:solidFill>
          <a:ln w="19050">
            <a:solidFill>
              <a:schemeClr val="bg2"/>
            </a:solidFill>
          </a:ln>
        </p:spPr>
        <p:txBody>
          <a:bodyPr vert="horz" wrap="square" lIns="144000" tIns="144000" rIns="72000" bIns="72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Internet</a:t>
            </a:r>
          </a:p>
        </p:txBody>
      </p:sp>
      <p:cxnSp>
        <p:nvCxnSpPr>
          <p:cNvPr id="107" name="Straight Arrow Connector 106"/>
          <p:cNvCxnSpPr/>
          <p:nvPr/>
        </p:nvCxnSpPr>
        <p:spPr>
          <a:xfrm flipV="1">
            <a:off x="9506105" y="3482246"/>
            <a:ext cx="0" cy="540283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Arrow Connector 109"/>
          <p:cNvCxnSpPr>
            <a:stCxn id="17" idx="2"/>
          </p:cNvCxnSpPr>
          <p:nvPr/>
        </p:nvCxnSpPr>
        <p:spPr>
          <a:xfrm>
            <a:off x="8827787" y="3482246"/>
            <a:ext cx="1015753" cy="0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Arrow Connector 116"/>
          <p:cNvCxnSpPr/>
          <p:nvPr/>
        </p:nvCxnSpPr>
        <p:spPr>
          <a:xfrm flipV="1">
            <a:off x="8255390" y="2481419"/>
            <a:ext cx="0" cy="409156"/>
          </a:xfrm>
          <a:prstGeom prst="straightConnector1">
            <a:avLst/>
          </a:prstGeom>
          <a:ln w="19050">
            <a:solidFill>
              <a:schemeClr val="accent4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Arrow Connector 118"/>
          <p:cNvCxnSpPr/>
          <p:nvPr/>
        </p:nvCxnSpPr>
        <p:spPr>
          <a:xfrm>
            <a:off x="7705880" y="2481419"/>
            <a:ext cx="2137660" cy="0"/>
          </a:xfrm>
          <a:prstGeom prst="straightConnector1">
            <a:avLst/>
          </a:prstGeom>
          <a:ln w="19050">
            <a:solidFill>
              <a:schemeClr val="accent4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TextBox 126"/>
          <p:cNvSpPr txBox="1"/>
          <p:nvPr/>
        </p:nvSpPr>
        <p:spPr>
          <a:xfrm>
            <a:off x="10611536" y="4926188"/>
            <a:ext cx="1290814" cy="57629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Client Team </a:t>
            </a:r>
            <a:b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Location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10611535" y="2343875"/>
            <a:ext cx="1361433" cy="360850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Data Center 2</a:t>
            </a:r>
          </a:p>
        </p:txBody>
      </p:sp>
      <p:cxnSp>
        <p:nvCxnSpPr>
          <p:cNvPr id="136" name="Straight Arrow Connector 135"/>
          <p:cNvCxnSpPr/>
          <p:nvPr/>
        </p:nvCxnSpPr>
        <p:spPr>
          <a:xfrm flipH="1">
            <a:off x="5602585" y="2744105"/>
            <a:ext cx="2" cy="864000"/>
          </a:xfrm>
          <a:prstGeom prst="straightConnector1">
            <a:avLst/>
          </a:prstGeom>
          <a:ln w="19050">
            <a:solidFill>
              <a:schemeClr val="accent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Arrow Connector 140"/>
          <p:cNvCxnSpPr/>
          <p:nvPr/>
        </p:nvCxnSpPr>
        <p:spPr>
          <a:xfrm>
            <a:off x="4151790" y="2936332"/>
            <a:ext cx="768878" cy="0"/>
          </a:xfrm>
          <a:prstGeom prst="straightConnector1">
            <a:avLst/>
          </a:prstGeom>
          <a:ln w="19050">
            <a:solidFill>
              <a:schemeClr val="accent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2655090" y="2163376"/>
            <a:ext cx="833529" cy="360850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Office 1</a:t>
            </a:r>
          </a:p>
        </p:txBody>
      </p:sp>
      <p:cxnSp>
        <p:nvCxnSpPr>
          <p:cNvPr id="143" name="Straight Arrow Connector 142"/>
          <p:cNvCxnSpPr>
            <a:stCxn id="35" idx="0"/>
          </p:cNvCxnSpPr>
          <p:nvPr/>
        </p:nvCxnSpPr>
        <p:spPr>
          <a:xfrm flipH="1" flipV="1">
            <a:off x="6188232" y="3063914"/>
            <a:ext cx="791257" cy="0"/>
          </a:xfrm>
          <a:prstGeom prst="straightConnector1">
            <a:avLst/>
          </a:prstGeom>
          <a:ln w="19050">
            <a:solidFill>
              <a:schemeClr val="accent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Arrow Connector 147"/>
          <p:cNvCxnSpPr/>
          <p:nvPr/>
        </p:nvCxnSpPr>
        <p:spPr>
          <a:xfrm flipV="1">
            <a:off x="6188232" y="3063914"/>
            <a:ext cx="0" cy="647405"/>
          </a:xfrm>
          <a:prstGeom prst="straightConnector1">
            <a:avLst/>
          </a:prstGeom>
          <a:ln w="19050">
            <a:solidFill>
              <a:schemeClr val="accent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Arrow Connector 153"/>
          <p:cNvCxnSpPr/>
          <p:nvPr/>
        </p:nvCxnSpPr>
        <p:spPr>
          <a:xfrm flipH="1">
            <a:off x="5689756" y="3711318"/>
            <a:ext cx="498476" cy="0"/>
          </a:xfrm>
          <a:prstGeom prst="straightConnector1">
            <a:avLst/>
          </a:prstGeom>
          <a:ln w="19050">
            <a:solidFill>
              <a:schemeClr val="accent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/>
          <p:cNvCxnSpPr/>
          <p:nvPr/>
        </p:nvCxnSpPr>
        <p:spPr>
          <a:xfrm>
            <a:off x="4151790" y="2936332"/>
            <a:ext cx="0" cy="1086197"/>
          </a:xfrm>
          <a:prstGeom prst="straightConnector1">
            <a:avLst/>
          </a:prstGeom>
          <a:ln w="19050">
            <a:solidFill>
              <a:schemeClr val="accent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Arrow Connector 164"/>
          <p:cNvCxnSpPr>
            <a:stCxn id="31" idx="0"/>
          </p:cNvCxnSpPr>
          <p:nvPr/>
        </p:nvCxnSpPr>
        <p:spPr>
          <a:xfrm flipH="1">
            <a:off x="4151791" y="4022530"/>
            <a:ext cx="2287412" cy="0"/>
          </a:xfrm>
          <a:prstGeom prst="straightConnector1">
            <a:avLst/>
          </a:prstGeom>
          <a:ln w="19050">
            <a:solidFill>
              <a:schemeClr val="accent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Arrow Connector 170"/>
          <p:cNvCxnSpPr>
            <a:stCxn id="6" idx="1"/>
          </p:cNvCxnSpPr>
          <p:nvPr/>
        </p:nvCxnSpPr>
        <p:spPr>
          <a:xfrm flipV="1">
            <a:off x="7705880" y="2481419"/>
            <a:ext cx="0" cy="274435"/>
          </a:xfrm>
          <a:prstGeom prst="straightConnector1">
            <a:avLst/>
          </a:prstGeom>
          <a:ln w="19050">
            <a:solidFill>
              <a:schemeClr val="accent4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Straight Arrow Connector 183"/>
          <p:cNvCxnSpPr>
            <a:stCxn id="19" idx="2"/>
          </p:cNvCxnSpPr>
          <p:nvPr/>
        </p:nvCxnSpPr>
        <p:spPr>
          <a:xfrm flipV="1">
            <a:off x="8972555" y="4022529"/>
            <a:ext cx="533550" cy="1"/>
          </a:xfrm>
          <a:prstGeom prst="straightConnector1">
            <a:avLst/>
          </a:prstGeom>
          <a:ln w="2857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Arrow Connector 189"/>
          <p:cNvCxnSpPr/>
          <p:nvPr/>
        </p:nvCxnSpPr>
        <p:spPr>
          <a:xfrm flipV="1">
            <a:off x="9214495" y="5144437"/>
            <a:ext cx="0" cy="639008"/>
          </a:xfrm>
          <a:prstGeom prst="straightConnector1">
            <a:avLst/>
          </a:prstGeom>
          <a:ln w="19050">
            <a:solidFill>
              <a:schemeClr val="accent4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Arrow Connector 192"/>
          <p:cNvCxnSpPr/>
          <p:nvPr/>
        </p:nvCxnSpPr>
        <p:spPr>
          <a:xfrm>
            <a:off x="8255390" y="5783263"/>
            <a:ext cx="959105" cy="0"/>
          </a:xfrm>
          <a:prstGeom prst="straightConnector1">
            <a:avLst/>
          </a:prstGeom>
          <a:ln w="19050">
            <a:solidFill>
              <a:schemeClr val="accent4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Arrow Connector 206"/>
          <p:cNvCxnSpPr/>
          <p:nvPr/>
        </p:nvCxnSpPr>
        <p:spPr>
          <a:xfrm flipH="1">
            <a:off x="4920668" y="2744105"/>
            <a:ext cx="2" cy="864000"/>
          </a:xfrm>
          <a:prstGeom prst="straightConnector1">
            <a:avLst/>
          </a:prstGeom>
          <a:ln w="19050">
            <a:solidFill>
              <a:schemeClr val="accent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Freeform 17"/>
          <p:cNvSpPr>
            <a:spLocks/>
          </p:cNvSpPr>
          <p:nvPr/>
        </p:nvSpPr>
        <p:spPr bwMode="auto">
          <a:xfrm>
            <a:off x="4722880" y="3225592"/>
            <a:ext cx="1124424" cy="637128"/>
          </a:xfrm>
          <a:custGeom>
            <a:avLst/>
            <a:gdLst>
              <a:gd name="T0" fmla="*/ 546 w 634"/>
              <a:gd name="T1" fmla="*/ 159 h 316"/>
              <a:gd name="T2" fmla="*/ 547 w 634"/>
              <a:gd name="T3" fmla="*/ 151 h 316"/>
              <a:gd name="T4" fmla="*/ 460 w 634"/>
              <a:gd name="T5" fmla="*/ 75 h 316"/>
              <a:gd name="T6" fmla="*/ 429 w 634"/>
              <a:gd name="T7" fmla="*/ 81 h 316"/>
              <a:gd name="T8" fmla="*/ 322 w 634"/>
              <a:gd name="T9" fmla="*/ 0 h 316"/>
              <a:gd name="T10" fmla="*/ 221 w 634"/>
              <a:gd name="T11" fmla="*/ 60 h 316"/>
              <a:gd name="T12" fmla="*/ 168 w 634"/>
              <a:gd name="T13" fmla="*/ 45 h 316"/>
              <a:gd name="T14" fmla="*/ 77 w 634"/>
              <a:gd name="T15" fmla="*/ 124 h 316"/>
              <a:gd name="T16" fmla="*/ 78 w 634"/>
              <a:gd name="T17" fmla="*/ 135 h 316"/>
              <a:gd name="T18" fmla="*/ 0 w 634"/>
              <a:gd name="T19" fmla="*/ 223 h 316"/>
              <a:gd name="T20" fmla="*/ 112 w 634"/>
              <a:gd name="T21" fmla="*/ 316 h 316"/>
              <a:gd name="T22" fmla="*/ 123 w 634"/>
              <a:gd name="T23" fmla="*/ 315 h 316"/>
              <a:gd name="T24" fmla="*/ 123 w 634"/>
              <a:gd name="T25" fmla="*/ 316 h 316"/>
              <a:gd name="T26" fmla="*/ 514 w 634"/>
              <a:gd name="T27" fmla="*/ 316 h 316"/>
              <a:gd name="T28" fmla="*/ 514 w 634"/>
              <a:gd name="T29" fmla="*/ 315 h 316"/>
              <a:gd name="T30" fmla="*/ 528 w 634"/>
              <a:gd name="T31" fmla="*/ 316 h 316"/>
              <a:gd name="T32" fmla="*/ 634 w 634"/>
              <a:gd name="T33" fmla="*/ 237 h 316"/>
              <a:gd name="T34" fmla="*/ 546 w 634"/>
              <a:gd name="T35" fmla="*/ 159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34" h="316">
                <a:moveTo>
                  <a:pt x="546" y="159"/>
                </a:moveTo>
                <a:cubicBezTo>
                  <a:pt x="546" y="157"/>
                  <a:pt x="547" y="154"/>
                  <a:pt x="547" y="151"/>
                </a:cubicBezTo>
                <a:cubicBezTo>
                  <a:pt x="547" y="109"/>
                  <a:pt x="508" y="75"/>
                  <a:pt x="460" y="75"/>
                </a:cubicBezTo>
                <a:cubicBezTo>
                  <a:pt x="449" y="75"/>
                  <a:pt x="438" y="77"/>
                  <a:pt x="429" y="81"/>
                </a:cubicBezTo>
                <a:cubicBezTo>
                  <a:pt x="421" y="35"/>
                  <a:pt x="376" y="0"/>
                  <a:pt x="322" y="0"/>
                </a:cubicBezTo>
                <a:cubicBezTo>
                  <a:pt x="275" y="0"/>
                  <a:pt x="236" y="25"/>
                  <a:pt x="221" y="60"/>
                </a:cubicBezTo>
                <a:cubicBezTo>
                  <a:pt x="206" y="51"/>
                  <a:pt x="187" y="45"/>
                  <a:pt x="168" y="45"/>
                </a:cubicBezTo>
                <a:cubicBezTo>
                  <a:pt x="118" y="45"/>
                  <a:pt x="77" y="81"/>
                  <a:pt x="77" y="124"/>
                </a:cubicBezTo>
                <a:cubicBezTo>
                  <a:pt x="77" y="128"/>
                  <a:pt x="77" y="132"/>
                  <a:pt x="78" y="135"/>
                </a:cubicBezTo>
                <a:cubicBezTo>
                  <a:pt x="32" y="147"/>
                  <a:pt x="0" y="182"/>
                  <a:pt x="0" y="223"/>
                </a:cubicBezTo>
                <a:cubicBezTo>
                  <a:pt x="0" y="274"/>
                  <a:pt x="50" y="316"/>
                  <a:pt x="112" y="316"/>
                </a:cubicBezTo>
                <a:cubicBezTo>
                  <a:pt x="115" y="316"/>
                  <a:pt x="119" y="315"/>
                  <a:pt x="123" y="315"/>
                </a:cubicBezTo>
                <a:cubicBezTo>
                  <a:pt x="123" y="316"/>
                  <a:pt x="123" y="316"/>
                  <a:pt x="123" y="316"/>
                </a:cubicBezTo>
                <a:cubicBezTo>
                  <a:pt x="514" y="316"/>
                  <a:pt x="514" y="316"/>
                  <a:pt x="514" y="316"/>
                </a:cubicBezTo>
                <a:cubicBezTo>
                  <a:pt x="514" y="315"/>
                  <a:pt x="514" y="315"/>
                  <a:pt x="514" y="315"/>
                </a:cubicBezTo>
                <a:cubicBezTo>
                  <a:pt x="519" y="315"/>
                  <a:pt x="523" y="316"/>
                  <a:pt x="528" y="316"/>
                </a:cubicBezTo>
                <a:cubicBezTo>
                  <a:pt x="587" y="316"/>
                  <a:pt x="634" y="280"/>
                  <a:pt x="634" y="237"/>
                </a:cubicBezTo>
                <a:cubicBezTo>
                  <a:pt x="634" y="198"/>
                  <a:pt x="596" y="166"/>
                  <a:pt x="546" y="1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72000" tIns="180000" rIns="7200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Regional </a:t>
            </a:r>
            <a:b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MPLS</a:t>
            </a:r>
          </a:p>
        </p:txBody>
      </p:sp>
      <p:cxnSp>
        <p:nvCxnSpPr>
          <p:cNvPr id="211" name="Straight Arrow Connector 210"/>
          <p:cNvCxnSpPr/>
          <p:nvPr/>
        </p:nvCxnSpPr>
        <p:spPr>
          <a:xfrm flipH="1">
            <a:off x="3788102" y="2744105"/>
            <a:ext cx="2" cy="864000"/>
          </a:xfrm>
          <a:prstGeom prst="straightConnector1">
            <a:avLst/>
          </a:prstGeom>
          <a:ln w="19050">
            <a:solidFill>
              <a:schemeClr val="accent2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Freeform 17"/>
          <p:cNvSpPr>
            <a:spLocks/>
          </p:cNvSpPr>
          <p:nvPr/>
        </p:nvSpPr>
        <p:spPr bwMode="auto">
          <a:xfrm flipH="1">
            <a:off x="3526894" y="3225592"/>
            <a:ext cx="1124424" cy="637128"/>
          </a:xfrm>
          <a:custGeom>
            <a:avLst/>
            <a:gdLst>
              <a:gd name="T0" fmla="*/ 546 w 634"/>
              <a:gd name="T1" fmla="*/ 159 h 316"/>
              <a:gd name="T2" fmla="*/ 547 w 634"/>
              <a:gd name="T3" fmla="*/ 151 h 316"/>
              <a:gd name="T4" fmla="*/ 460 w 634"/>
              <a:gd name="T5" fmla="*/ 75 h 316"/>
              <a:gd name="T6" fmla="*/ 429 w 634"/>
              <a:gd name="T7" fmla="*/ 81 h 316"/>
              <a:gd name="T8" fmla="*/ 322 w 634"/>
              <a:gd name="T9" fmla="*/ 0 h 316"/>
              <a:gd name="T10" fmla="*/ 221 w 634"/>
              <a:gd name="T11" fmla="*/ 60 h 316"/>
              <a:gd name="T12" fmla="*/ 168 w 634"/>
              <a:gd name="T13" fmla="*/ 45 h 316"/>
              <a:gd name="T14" fmla="*/ 77 w 634"/>
              <a:gd name="T15" fmla="*/ 124 h 316"/>
              <a:gd name="T16" fmla="*/ 78 w 634"/>
              <a:gd name="T17" fmla="*/ 135 h 316"/>
              <a:gd name="T18" fmla="*/ 0 w 634"/>
              <a:gd name="T19" fmla="*/ 223 h 316"/>
              <a:gd name="T20" fmla="*/ 112 w 634"/>
              <a:gd name="T21" fmla="*/ 316 h 316"/>
              <a:gd name="T22" fmla="*/ 123 w 634"/>
              <a:gd name="T23" fmla="*/ 315 h 316"/>
              <a:gd name="T24" fmla="*/ 123 w 634"/>
              <a:gd name="T25" fmla="*/ 316 h 316"/>
              <a:gd name="T26" fmla="*/ 514 w 634"/>
              <a:gd name="T27" fmla="*/ 316 h 316"/>
              <a:gd name="T28" fmla="*/ 514 w 634"/>
              <a:gd name="T29" fmla="*/ 315 h 316"/>
              <a:gd name="T30" fmla="*/ 528 w 634"/>
              <a:gd name="T31" fmla="*/ 316 h 316"/>
              <a:gd name="T32" fmla="*/ 634 w 634"/>
              <a:gd name="T33" fmla="*/ 237 h 316"/>
              <a:gd name="T34" fmla="*/ 546 w 634"/>
              <a:gd name="T35" fmla="*/ 159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34" h="316">
                <a:moveTo>
                  <a:pt x="546" y="159"/>
                </a:moveTo>
                <a:cubicBezTo>
                  <a:pt x="546" y="157"/>
                  <a:pt x="547" y="154"/>
                  <a:pt x="547" y="151"/>
                </a:cubicBezTo>
                <a:cubicBezTo>
                  <a:pt x="547" y="109"/>
                  <a:pt x="508" y="75"/>
                  <a:pt x="460" y="75"/>
                </a:cubicBezTo>
                <a:cubicBezTo>
                  <a:pt x="449" y="75"/>
                  <a:pt x="438" y="77"/>
                  <a:pt x="429" y="81"/>
                </a:cubicBezTo>
                <a:cubicBezTo>
                  <a:pt x="421" y="35"/>
                  <a:pt x="376" y="0"/>
                  <a:pt x="322" y="0"/>
                </a:cubicBezTo>
                <a:cubicBezTo>
                  <a:pt x="275" y="0"/>
                  <a:pt x="236" y="25"/>
                  <a:pt x="221" y="60"/>
                </a:cubicBezTo>
                <a:cubicBezTo>
                  <a:pt x="206" y="51"/>
                  <a:pt x="187" y="45"/>
                  <a:pt x="168" y="45"/>
                </a:cubicBezTo>
                <a:cubicBezTo>
                  <a:pt x="118" y="45"/>
                  <a:pt x="77" y="81"/>
                  <a:pt x="77" y="124"/>
                </a:cubicBezTo>
                <a:cubicBezTo>
                  <a:pt x="77" y="128"/>
                  <a:pt x="77" y="132"/>
                  <a:pt x="78" y="135"/>
                </a:cubicBezTo>
                <a:cubicBezTo>
                  <a:pt x="32" y="147"/>
                  <a:pt x="0" y="182"/>
                  <a:pt x="0" y="223"/>
                </a:cubicBezTo>
                <a:cubicBezTo>
                  <a:pt x="0" y="274"/>
                  <a:pt x="50" y="316"/>
                  <a:pt x="112" y="316"/>
                </a:cubicBezTo>
                <a:cubicBezTo>
                  <a:pt x="115" y="316"/>
                  <a:pt x="119" y="315"/>
                  <a:pt x="123" y="315"/>
                </a:cubicBezTo>
                <a:cubicBezTo>
                  <a:pt x="123" y="316"/>
                  <a:pt x="123" y="316"/>
                  <a:pt x="123" y="316"/>
                </a:cubicBezTo>
                <a:cubicBezTo>
                  <a:pt x="514" y="316"/>
                  <a:pt x="514" y="316"/>
                  <a:pt x="514" y="316"/>
                </a:cubicBezTo>
                <a:cubicBezTo>
                  <a:pt x="514" y="315"/>
                  <a:pt x="514" y="315"/>
                  <a:pt x="514" y="315"/>
                </a:cubicBezTo>
                <a:cubicBezTo>
                  <a:pt x="519" y="315"/>
                  <a:pt x="523" y="316"/>
                  <a:pt x="528" y="316"/>
                </a:cubicBezTo>
                <a:cubicBezTo>
                  <a:pt x="587" y="316"/>
                  <a:pt x="634" y="280"/>
                  <a:pt x="634" y="237"/>
                </a:cubicBezTo>
                <a:cubicBezTo>
                  <a:pt x="634" y="198"/>
                  <a:pt x="596" y="166"/>
                  <a:pt x="546" y="1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72000" tIns="180000" rIns="72000" bIns="3600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Regional </a:t>
            </a:r>
            <a:b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MPLS</a:t>
            </a:r>
          </a:p>
        </p:txBody>
      </p:sp>
      <p:grpSp>
        <p:nvGrpSpPr>
          <p:cNvPr id="222" name="Group 221"/>
          <p:cNvGrpSpPr/>
          <p:nvPr/>
        </p:nvGrpSpPr>
        <p:grpSpPr>
          <a:xfrm>
            <a:off x="4643243" y="5223590"/>
            <a:ext cx="393004" cy="436351"/>
            <a:chOff x="1521340" y="5102645"/>
            <a:chExt cx="983081" cy="1091511"/>
          </a:xfrm>
        </p:grpSpPr>
        <p:sp>
          <p:nvSpPr>
            <p:cNvPr id="219" name="Freeform 22"/>
            <p:cNvSpPr>
              <a:spLocks/>
            </p:cNvSpPr>
            <p:nvPr/>
          </p:nvSpPr>
          <p:spPr bwMode="auto">
            <a:xfrm>
              <a:off x="1521340" y="5102645"/>
              <a:ext cx="983081" cy="1091511"/>
            </a:xfrm>
            <a:custGeom>
              <a:avLst/>
              <a:gdLst>
                <a:gd name="T0" fmla="*/ 352 w 355"/>
                <a:gd name="T1" fmla="*/ 300 h 392"/>
                <a:gd name="T2" fmla="*/ 253 w 355"/>
                <a:gd name="T3" fmla="*/ 186 h 392"/>
                <a:gd name="T4" fmla="*/ 247 w 355"/>
                <a:gd name="T5" fmla="*/ 184 h 392"/>
                <a:gd name="T6" fmla="*/ 243 w 355"/>
                <a:gd name="T7" fmla="*/ 184 h 392"/>
                <a:gd name="T8" fmla="*/ 281 w 355"/>
                <a:gd name="T9" fmla="*/ 103 h 392"/>
                <a:gd name="T10" fmla="*/ 178 w 355"/>
                <a:gd name="T11" fmla="*/ 0 h 392"/>
                <a:gd name="T12" fmla="*/ 74 w 355"/>
                <a:gd name="T13" fmla="*/ 103 h 392"/>
                <a:gd name="T14" fmla="*/ 112 w 355"/>
                <a:gd name="T15" fmla="*/ 184 h 392"/>
                <a:gd name="T16" fmla="*/ 108 w 355"/>
                <a:gd name="T17" fmla="*/ 184 h 392"/>
                <a:gd name="T18" fmla="*/ 102 w 355"/>
                <a:gd name="T19" fmla="*/ 186 h 392"/>
                <a:gd name="T20" fmla="*/ 3 w 355"/>
                <a:gd name="T21" fmla="*/ 300 h 392"/>
                <a:gd name="T22" fmla="*/ 1 w 355"/>
                <a:gd name="T23" fmla="*/ 331 h 392"/>
                <a:gd name="T24" fmla="*/ 177 w 355"/>
                <a:gd name="T25" fmla="*/ 392 h 392"/>
                <a:gd name="T26" fmla="*/ 178 w 355"/>
                <a:gd name="T27" fmla="*/ 392 h 392"/>
                <a:gd name="T28" fmla="*/ 354 w 355"/>
                <a:gd name="T29" fmla="*/ 330 h 392"/>
                <a:gd name="T30" fmla="*/ 352 w 355"/>
                <a:gd name="T31" fmla="*/ 30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5" h="392">
                  <a:moveTo>
                    <a:pt x="352" y="300"/>
                  </a:moveTo>
                  <a:cubicBezTo>
                    <a:pt x="337" y="217"/>
                    <a:pt x="328" y="206"/>
                    <a:pt x="253" y="186"/>
                  </a:cubicBezTo>
                  <a:cubicBezTo>
                    <a:pt x="251" y="185"/>
                    <a:pt x="249" y="185"/>
                    <a:pt x="247" y="184"/>
                  </a:cubicBezTo>
                  <a:cubicBezTo>
                    <a:pt x="245" y="184"/>
                    <a:pt x="244" y="184"/>
                    <a:pt x="243" y="184"/>
                  </a:cubicBezTo>
                  <a:cubicBezTo>
                    <a:pt x="266" y="165"/>
                    <a:pt x="281" y="136"/>
                    <a:pt x="281" y="103"/>
                  </a:cubicBezTo>
                  <a:cubicBezTo>
                    <a:pt x="281" y="46"/>
                    <a:pt x="235" y="0"/>
                    <a:pt x="178" y="0"/>
                  </a:cubicBezTo>
                  <a:cubicBezTo>
                    <a:pt x="120" y="0"/>
                    <a:pt x="74" y="46"/>
                    <a:pt x="74" y="103"/>
                  </a:cubicBezTo>
                  <a:cubicBezTo>
                    <a:pt x="74" y="136"/>
                    <a:pt x="89" y="165"/>
                    <a:pt x="112" y="184"/>
                  </a:cubicBezTo>
                  <a:cubicBezTo>
                    <a:pt x="111" y="184"/>
                    <a:pt x="110" y="184"/>
                    <a:pt x="108" y="184"/>
                  </a:cubicBezTo>
                  <a:cubicBezTo>
                    <a:pt x="105" y="185"/>
                    <a:pt x="104" y="185"/>
                    <a:pt x="102" y="186"/>
                  </a:cubicBezTo>
                  <a:cubicBezTo>
                    <a:pt x="27" y="206"/>
                    <a:pt x="18" y="217"/>
                    <a:pt x="3" y="300"/>
                  </a:cubicBezTo>
                  <a:cubicBezTo>
                    <a:pt x="0" y="318"/>
                    <a:pt x="0" y="324"/>
                    <a:pt x="1" y="331"/>
                  </a:cubicBezTo>
                  <a:cubicBezTo>
                    <a:pt x="5" y="376"/>
                    <a:pt x="95" y="392"/>
                    <a:pt x="177" y="392"/>
                  </a:cubicBezTo>
                  <a:lnTo>
                    <a:pt x="178" y="392"/>
                  </a:lnTo>
                  <a:cubicBezTo>
                    <a:pt x="260" y="392"/>
                    <a:pt x="350" y="376"/>
                    <a:pt x="354" y="330"/>
                  </a:cubicBezTo>
                  <a:cubicBezTo>
                    <a:pt x="355" y="324"/>
                    <a:pt x="355" y="318"/>
                    <a:pt x="352" y="300"/>
                  </a:cubicBezTo>
                  <a:close/>
                </a:path>
              </a:pathLst>
            </a:custGeom>
            <a:solidFill>
              <a:srgbClr val="F8F8F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val 23"/>
            <p:cNvSpPr>
              <a:spLocks noChangeArrowheads="1"/>
            </p:cNvSpPr>
            <p:nvPr/>
          </p:nvSpPr>
          <p:spPr bwMode="auto">
            <a:xfrm>
              <a:off x="1767110" y="5146016"/>
              <a:ext cx="491540" cy="491540"/>
            </a:xfrm>
            <a:prstGeom prst="ellipse">
              <a:avLst/>
            </a:pr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Freeform 24"/>
            <p:cNvSpPr>
              <a:spLocks/>
            </p:cNvSpPr>
            <p:nvPr/>
          </p:nvSpPr>
          <p:spPr bwMode="auto">
            <a:xfrm>
              <a:off x="1564711" y="5659240"/>
              <a:ext cx="896338" cy="491540"/>
            </a:xfrm>
            <a:custGeom>
              <a:avLst/>
              <a:gdLst>
                <a:gd name="T0" fmla="*/ 320 w 323"/>
                <a:gd name="T1" fmla="*/ 104 h 177"/>
                <a:gd name="T2" fmla="*/ 233 w 323"/>
                <a:gd name="T3" fmla="*/ 3 h 177"/>
                <a:gd name="T4" fmla="*/ 227 w 323"/>
                <a:gd name="T5" fmla="*/ 1 h 177"/>
                <a:gd name="T6" fmla="*/ 216 w 323"/>
                <a:gd name="T7" fmla="*/ 1 h 177"/>
                <a:gd name="T8" fmla="*/ 164 w 323"/>
                <a:gd name="T9" fmla="*/ 90 h 177"/>
                <a:gd name="T10" fmla="*/ 162 w 323"/>
                <a:gd name="T11" fmla="*/ 90 h 177"/>
                <a:gd name="T12" fmla="*/ 161 w 323"/>
                <a:gd name="T13" fmla="*/ 90 h 177"/>
                <a:gd name="T14" fmla="*/ 161 w 323"/>
                <a:gd name="T15" fmla="*/ 90 h 177"/>
                <a:gd name="T16" fmla="*/ 159 w 323"/>
                <a:gd name="T17" fmla="*/ 90 h 177"/>
                <a:gd name="T18" fmla="*/ 107 w 323"/>
                <a:gd name="T19" fmla="*/ 1 h 177"/>
                <a:gd name="T20" fmla="*/ 96 w 323"/>
                <a:gd name="T21" fmla="*/ 1 h 177"/>
                <a:gd name="T22" fmla="*/ 90 w 323"/>
                <a:gd name="T23" fmla="*/ 3 h 177"/>
                <a:gd name="T24" fmla="*/ 3 w 323"/>
                <a:gd name="T25" fmla="*/ 104 h 177"/>
                <a:gd name="T26" fmla="*/ 1 w 323"/>
                <a:gd name="T27" fmla="*/ 130 h 177"/>
                <a:gd name="T28" fmla="*/ 161 w 323"/>
                <a:gd name="T29" fmla="*/ 177 h 177"/>
                <a:gd name="T30" fmla="*/ 161 w 323"/>
                <a:gd name="T31" fmla="*/ 177 h 177"/>
                <a:gd name="T32" fmla="*/ 162 w 323"/>
                <a:gd name="T33" fmla="*/ 177 h 177"/>
                <a:gd name="T34" fmla="*/ 322 w 323"/>
                <a:gd name="T35" fmla="*/ 130 h 177"/>
                <a:gd name="T36" fmla="*/ 320 w 323"/>
                <a:gd name="T37" fmla="*/ 10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3" h="177">
                  <a:moveTo>
                    <a:pt x="320" y="104"/>
                  </a:moveTo>
                  <a:cubicBezTo>
                    <a:pt x="306" y="26"/>
                    <a:pt x="300" y="20"/>
                    <a:pt x="233" y="3"/>
                  </a:cubicBezTo>
                  <a:cubicBezTo>
                    <a:pt x="231" y="2"/>
                    <a:pt x="230" y="2"/>
                    <a:pt x="227" y="1"/>
                  </a:cubicBezTo>
                  <a:cubicBezTo>
                    <a:pt x="222" y="0"/>
                    <a:pt x="216" y="1"/>
                    <a:pt x="216" y="1"/>
                  </a:cubicBezTo>
                  <a:cubicBezTo>
                    <a:pt x="210" y="25"/>
                    <a:pt x="174" y="75"/>
                    <a:pt x="164" y="90"/>
                  </a:cubicBezTo>
                  <a:cubicBezTo>
                    <a:pt x="163" y="90"/>
                    <a:pt x="162" y="90"/>
                    <a:pt x="162" y="90"/>
                  </a:cubicBezTo>
                  <a:cubicBezTo>
                    <a:pt x="162" y="90"/>
                    <a:pt x="161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0" y="90"/>
                    <a:pt x="160" y="90"/>
                    <a:pt x="159" y="90"/>
                  </a:cubicBezTo>
                  <a:cubicBezTo>
                    <a:pt x="149" y="75"/>
                    <a:pt x="113" y="25"/>
                    <a:pt x="107" y="1"/>
                  </a:cubicBezTo>
                  <a:cubicBezTo>
                    <a:pt x="107" y="1"/>
                    <a:pt x="101" y="0"/>
                    <a:pt x="96" y="1"/>
                  </a:cubicBezTo>
                  <a:cubicBezTo>
                    <a:pt x="93" y="2"/>
                    <a:pt x="92" y="2"/>
                    <a:pt x="90" y="3"/>
                  </a:cubicBezTo>
                  <a:cubicBezTo>
                    <a:pt x="22" y="20"/>
                    <a:pt x="17" y="26"/>
                    <a:pt x="3" y="104"/>
                  </a:cubicBezTo>
                  <a:cubicBezTo>
                    <a:pt x="0" y="122"/>
                    <a:pt x="0" y="126"/>
                    <a:pt x="1" y="130"/>
                  </a:cubicBezTo>
                  <a:cubicBezTo>
                    <a:pt x="4" y="158"/>
                    <a:pt x="74" y="177"/>
                    <a:pt x="161" y="177"/>
                  </a:cubicBezTo>
                  <a:cubicBezTo>
                    <a:pt x="161" y="177"/>
                    <a:pt x="161" y="177"/>
                    <a:pt x="161" y="177"/>
                  </a:cubicBezTo>
                  <a:cubicBezTo>
                    <a:pt x="161" y="177"/>
                    <a:pt x="162" y="177"/>
                    <a:pt x="162" y="177"/>
                  </a:cubicBezTo>
                  <a:cubicBezTo>
                    <a:pt x="249" y="177"/>
                    <a:pt x="319" y="158"/>
                    <a:pt x="322" y="130"/>
                  </a:cubicBezTo>
                  <a:cubicBezTo>
                    <a:pt x="322" y="126"/>
                    <a:pt x="323" y="122"/>
                    <a:pt x="320" y="104"/>
                  </a:cubicBezTo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23" name="TextBox 222"/>
          <p:cNvSpPr txBox="1"/>
          <p:nvPr/>
        </p:nvSpPr>
        <p:spPr>
          <a:xfrm>
            <a:off x="3919674" y="5721997"/>
            <a:ext cx="1840142" cy="360850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External Skype Client</a:t>
            </a:r>
          </a:p>
        </p:txBody>
      </p:sp>
      <p:grpSp>
        <p:nvGrpSpPr>
          <p:cNvPr id="224" name="Group 223"/>
          <p:cNvGrpSpPr/>
          <p:nvPr/>
        </p:nvGrpSpPr>
        <p:grpSpPr>
          <a:xfrm>
            <a:off x="1115707" y="1727025"/>
            <a:ext cx="393004" cy="436351"/>
            <a:chOff x="1521340" y="5102645"/>
            <a:chExt cx="983081" cy="1091511"/>
          </a:xfrm>
        </p:grpSpPr>
        <p:sp>
          <p:nvSpPr>
            <p:cNvPr id="225" name="Freeform 22"/>
            <p:cNvSpPr>
              <a:spLocks/>
            </p:cNvSpPr>
            <p:nvPr/>
          </p:nvSpPr>
          <p:spPr bwMode="auto">
            <a:xfrm>
              <a:off x="1521340" y="5102645"/>
              <a:ext cx="983081" cy="1091511"/>
            </a:xfrm>
            <a:custGeom>
              <a:avLst/>
              <a:gdLst>
                <a:gd name="T0" fmla="*/ 352 w 355"/>
                <a:gd name="T1" fmla="*/ 300 h 392"/>
                <a:gd name="T2" fmla="*/ 253 w 355"/>
                <a:gd name="T3" fmla="*/ 186 h 392"/>
                <a:gd name="T4" fmla="*/ 247 w 355"/>
                <a:gd name="T5" fmla="*/ 184 h 392"/>
                <a:gd name="T6" fmla="*/ 243 w 355"/>
                <a:gd name="T7" fmla="*/ 184 h 392"/>
                <a:gd name="T8" fmla="*/ 281 w 355"/>
                <a:gd name="T9" fmla="*/ 103 h 392"/>
                <a:gd name="T10" fmla="*/ 178 w 355"/>
                <a:gd name="T11" fmla="*/ 0 h 392"/>
                <a:gd name="T12" fmla="*/ 74 w 355"/>
                <a:gd name="T13" fmla="*/ 103 h 392"/>
                <a:gd name="T14" fmla="*/ 112 w 355"/>
                <a:gd name="T15" fmla="*/ 184 h 392"/>
                <a:gd name="T16" fmla="*/ 108 w 355"/>
                <a:gd name="T17" fmla="*/ 184 h 392"/>
                <a:gd name="T18" fmla="*/ 102 w 355"/>
                <a:gd name="T19" fmla="*/ 186 h 392"/>
                <a:gd name="T20" fmla="*/ 3 w 355"/>
                <a:gd name="T21" fmla="*/ 300 h 392"/>
                <a:gd name="T22" fmla="*/ 1 w 355"/>
                <a:gd name="T23" fmla="*/ 331 h 392"/>
                <a:gd name="T24" fmla="*/ 177 w 355"/>
                <a:gd name="T25" fmla="*/ 392 h 392"/>
                <a:gd name="T26" fmla="*/ 178 w 355"/>
                <a:gd name="T27" fmla="*/ 392 h 392"/>
                <a:gd name="T28" fmla="*/ 354 w 355"/>
                <a:gd name="T29" fmla="*/ 330 h 392"/>
                <a:gd name="T30" fmla="*/ 352 w 355"/>
                <a:gd name="T31" fmla="*/ 30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5" h="392">
                  <a:moveTo>
                    <a:pt x="352" y="300"/>
                  </a:moveTo>
                  <a:cubicBezTo>
                    <a:pt x="337" y="217"/>
                    <a:pt x="328" y="206"/>
                    <a:pt x="253" y="186"/>
                  </a:cubicBezTo>
                  <a:cubicBezTo>
                    <a:pt x="251" y="185"/>
                    <a:pt x="249" y="185"/>
                    <a:pt x="247" y="184"/>
                  </a:cubicBezTo>
                  <a:cubicBezTo>
                    <a:pt x="245" y="184"/>
                    <a:pt x="244" y="184"/>
                    <a:pt x="243" y="184"/>
                  </a:cubicBezTo>
                  <a:cubicBezTo>
                    <a:pt x="266" y="165"/>
                    <a:pt x="281" y="136"/>
                    <a:pt x="281" y="103"/>
                  </a:cubicBezTo>
                  <a:cubicBezTo>
                    <a:pt x="281" y="46"/>
                    <a:pt x="235" y="0"/>
                    <a:pt x="178" y="0"/>
                  </a:cubicBezTo>
                  <a:cubicBezTo>
                    <a:pt x="120" y="0"/>
                    <a:pt x="74" y="46"/>
                    <a:pt x="74" y="103"/>
                  </a:cubicBezTo>
                  <a:cubicBezTo>
                    <a:pt x="74" y="136"/>
                    <a:pt x="89" y="165"/>
                    <a:pt x="112" y="184"/>
                  </a:cubicBezTo>
                  <a:cubicBezTo>
                    <a:pt x="111" y="184"/>
                    <a:pt x="110" y="184"/>
                    <a:pt x="108" y="184"/>
                  </a:cubicBezTo>
                  <a:cubicBezTo>
                    <a:pt x="105" y="185"/>
                    <a:pt x="104" y="185"/>
                    <a:pt x="102" y="186"/>
                  </a:cubicBezTo>
                  <a:cubicBezTo>
                    <a:pt x="27" y="206"/>
                    <a:pt x="18" y="217"/>
                    <a:pt x="3" y="300"/>
                  </a:cubicBezTo>
                  <a:cubicBezTo>
                    <a:pt x="0" y="318"/>
                    <a:pt x="0" y="324"/>
                    <a:pt x="1" y="331"/>
                  </a:cubicBezTo>
                  <a:cubicBezTo>
                    <a:pt x="5" y="376"/>
                    <a:pt x="95" y="392"/>
                    <a:pt x="177" y="392"/>
                  </a:cubicBezTo>
                  <a:lnTo>
                    <a:pt x="178" y="392"/>
                  </a:lnTo>
                  <a:cubicBezTo>
                    <a:pt x="260" y="392"/>
                    <a:pt x="350" y="376"/>
                    <a:pt x="354" y="330"/>
                  </a:cubicBezTo>
                  <a:cubicBezTo>
                    <a:pt x="355" y="324"/>
                    <a:pt x="355" y="318"/>
                    <a:pt x="352" y="300"/>
                  </a:cubicBezTo>
                  <a:close/>
                </a:path>
              </a:pathLst>
            </a:custGeom>
            <a:solidFill>
              <a:srgbClr val="F8F8F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val 23"/>
            <p:cNvSpPr>
              <a:spLocks noChangeArrowheads="1"/>
            </p:cNvSpPr>
            <p:nvPr/>
          </p:nvSpPr>
          <p:spPr bwMode="auto">
            <a:xfrm>
              <a:off x="1767110" y="5146016"/>
              <a:ext cx="491540" cy="491540"/>
            </a:xfrm>
            <a:prstGeom prst="ellipse">
              <a:avLst/>
            </a:pr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Freeform 24"/>
            <p:cNvSpPr>
              <a:spLocks/>
            </p:cNvSpPr>
            <p:nvPr/>
          </p:nvSpPr>
          <p:spPr bwMode="auto">
            <a:xfrm>
              <a:off x="1564711" y="5659240"/>
              <a:ext cx="896338" cy="491540"/>
            </a:xfrm>
            <a:custGeom>
              <a:avLst/>
              <a:gdLst>
                <a:gd name="T0" fmla="*/ 320 w 323"/>
                <a:gd name="T1" fmla="*/ 104 h 177"/>
                <a:gd name="T2" fmla="*/ 233 w 323"/>
                <a:gd name="T3" fmla="*/ 3 h 177"/>
                <a:gd name="T4" fmla="*/ 227 w 323"/>
                <a:gd name="T5" fmla="*/ 1 h 177"/>
                <a:gd name="T6" fmla="*/ 216 w 323"/>
                <a:gd name="T7" fmla="*/ 1 h 177"/>
                <a:gd name="T8" fmla="*/ 164 w 323"/>
                <a:gd name="T9" fmla="*/ 90 h 177"/>
                <a:gd name="T10" fmla="*/ 162 w 323"/>
                <a:gd name="T11" fmla="*/ 90 h 177"/>
                <a:gd name="T12" fmla="*/ 161 w 323"/>
                <a:gd name="T13" fmla="*/ 90 h 177"/>
                <a:gd name="T14" fmla="*/ 161 w 323"/>
                <a:gd name="T15" fmla="*/ 90 h 177"/>
                <a:gd name="T16" fmla="*/ 159 w 323"/>
                <a:gd name="T17" fmla="*/ 90 h 177"/>
                <a:gd name="T18" fmla="*/ 107 w 323"/>
                <a:gd name="T19" fmla="*/ 1 h 177"/>
                <a:gd name="T20" fmla="*/ 96 w 323"/>
                <a:gd name="T21" fmla="*/ 1 h 177"/>
                <a:gd name="T22" fmla="*/ 90 w 323"/>
                <a:gd name="T23" fmla="*/ 3 h 177"/>
                <a:gd name="T24" fmla="*/ 3 w 323"/>
                <a:gd name="T25" fmla="*/ 104 h 177"/>
                <a:gd name="T26" fmla="*/ 1 w 323"/>
                <a:gd name="T27" fmla="*/ 130 h 177"/>
                <a:gd name="T28" fmla="*/ 161 w 323"/>
                <a:gd name="T29" fmla="*/ 177 h 177"/>
                <a:gd name="T30" fmla="*/ 161 w 323"/>
                <a:gd name="T31" fmla="*/ 177 h 177"/>
                <a:gd name="T32" fmla="*/ 162 w 323"/>
                <a:gd name="T33" fmla="*/ 177 h 177"/>
                <a:gd name="T34" fmla="*/ 322 w 323"/>
                <a:gd name="T35" fmla="*/ 130 h 177"/>
                <a:gd name="T36" fmla="*/ 320 w 323"/>
                <a:gd name="T37" fmla="*/ 10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3" h="177">
                  <a:moveTo>
                    <a:pt x="320" y="104"/>
                  </a:moveTo>
                  <a:cubicBezTo>
                    <a:pt x="306" y="26"/>
                    <a:pt x="300" y="20"/>
                    <a:pt x="233" y="3"/>
                  </a:cubicBezTo>
                  <a:cubicBezTo>
                    <a:pt x="231" y="2"/>
                    <a:pt x="230" y="2"/>
                    <a:pt x="227" y="1"/>
                  </a:cubicBezTo>
                  <a:cubicBezTo>
                    <a:pt x="222" y="0"/>
                    <a:pt x="216" y="1"/>
                    <a:pt x="216" y="1"/>
                  </a:cubicBezTo>
                  <a:cubicBezTo>
                    <a:pt x="210" y="25"/>
                    <a:pt x="174" y="75"/>
                    <a:pt x="164" y="90"/>
                  </a:cubicBezTo>
                  <a:cubicBezTo>
                    <a:pt x="163" y="90"/>
                    <a:pt x="162" y="90"/>
                    <a:pt x="162" y="90"/>
                  </a:cubicBezTo>
                  <a:cubicBezTo>
                    <a:pt x="162" y="90"/>
                    <a:pt x="161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0" y="90"/>
                    <a:pt x="160" y="90"/>
                    <a:pt x="159" y="90"/>
                  </a:cubicBezTo>
                  <a:cubicBezTo>
                    <a:pt x="149" y="75"/>
                    <a:pt x="113" y="25"/>
                    <a:pt x="107" y="1"/>
                  </a:cubicBezTo>
                  <a:cubicBezTo>
                    <a:pt x="107" y="1"/>
                    <a:pt x="101" y="0"/>
                    <a:pt x="96" y="1"/>
                  </a:cubicBezTo>
                  <a:cubicBezTo>
                    <a:pt x="93" y="2"/>
                    <a:pt x="92" y="2"/>
                    <a:pt x="90" y="3"/>
                  </a:cubicBezTo>
                  <a:cubicBezTo>
                    <a:pt x="22" y="20"/>
                    <a:pt x="17" y="26"/>
                    <a:pt x="3" y="104"/>
                  </a:cubicBezTo>
                  <a:cubicBezTo>
                    <a:pt x="0" y="122"/>
                    <a:pt x="0" y="126"/>
                    <a:pt x="1" y="130"/>
                  </a:cubicBezTo>
                  <a:cubicBezTo>
                    <a:pt x="4" y="158"/>
                    <a:pt x="74" y="177"/>
                    <a:pt x="161" y="177"/>
                  </a:cubicBezTo>
                  <a:cubicBezTo>
                    <a:pt x="161" y="177"/>
                    <a:pt x="161" y="177"/>
                    <a:pt x="161" y="177"/>
                  </a:cubicBezTo>
                  <a:cubicBezTo>
                    <a:pt x="161" y="177"/>
                    <a:pt x="162" y="177"/>
                    <a:pt x="162" y="177"/>
                  </a:cubicBezTo>
                  <a:cubicBezTo>
                    <a:pt x="249" y="177"/>
                    <a:pt x="319" y="158"/>
                    <a:pt x="322" y="130"/>
                  </a:cubicBezTo>
                  <a:cubicBezTo>
                    <a:pt x="322" y="126"/>
                    <a:pt x="323" y="122"/>
                    <a:pt x="320" y="104"/>
                  </a:cubicBezTo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28" name="TextBox 227"/>
          <p:cNvSpPr txBox="1"/>
          <p:nvPr/>
        </p:nvSpPr>
        <p:spPr>
          <a:xfrm>
            <a:off x="384596" y="2166356"/>
            <a:ext cx="1840142" cy="360850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Internal Skype Client</a:t>
            </a:r>
          </a:p>
        </p:txBody>
      </p:sp>
      <p:sp>
        <p:nvSpPr>
          <p:cNvPr id="229" name="Lightning Bolt 228"/>
          <p:cNvSpPr/>
          <p:nvPr/>
        </p:nvSpPr>
        <p:spPr bwMode="auto">
          <a:xfrm rot="18000000">
            <a:off x="2208251" y="2215327"/>
            <a:ext cx="475084" cy="187401"/>
          </a:xfrm>
          <a:prstGeom prst="lightningBol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30" name="Lightning Bolt 229"/>
          <p:cNvSpPr/>
          <p:nvPr/>
        </p:nvSpPr>
        <p:spPr bwMode="auto">
          <a:xfrm rot="18000000">
            <a:off x="5796485" y="5728619"/>
            <a:ext cx="475084" cy="187401"/>
          </a:xfrm>
          <a:prstGeom prst="lightningBol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grpSp>
        <p:nvGrpSpPr>
          <p:cNvPr id="249" name="Group 248"/>
          <p:cNvGrpSpPr/>
          <p:nvPr/>
        </p:nvGrpSpPr>
        <p:grpSpPr>
          <a:xfrm>
            <a:off x="464039" y="4194036"/>
            <a:ext cx="2370583" cy="1770537"/>
            <a:chOff x="464039" y="4376707"/>
            <a:chExt cx="2370583" cy="1770537"/>
          </a:xfrm>
        </p:grpSpPr>
        <p:sp>
          <p:nvSpPr>
            <p:cNvPr id="248" name="Rectangle 247"/>
            <p:cNvSpPr/>
            <p:nvPr/>
          </p:nvSpPr>
          <p:spPr bwMode="auto">
            <a:xfrm>
              <a:off x="464039" y="4376707"/>
              <a:ext cx="2370583" cy="1770537"/>
            </a:xfrm>
            <a:prstGeom prst="rect">
              <a:avLst/>
            </a:prstGeom>
            <a:solidFill>
              <a:srgbClr val="F8F8F8"/>
            </a:solidFill>
            <a:ln w="3175">
              <a:solidFill>
                <a:schemeClr val="accent4"/>
              </a:solidFill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grpSp>
          <p:nvGrpSpPr>
            <p:cNvPr id="241" name="Group 240"/>
            <p:cNvGrpSpPr/>
            <p:nvPr/>
          </p:nvGrpSpPr>
          <p:grpSpPr>
            <a:xfrm>
              <a:off x="681306" y="4482767"/>
              <a:ext cx="1591082" cy="330072"/>
              <a:chOff x="580826" y="4452623"/>
              <a:chExt cx="1591082" cy="330072"/>
            </a:xfrm>
          </p:grpSpPr>
          <p:sp>
            <p:nvSpPr>
              <p:cNvPr id="232" name="Freeform 231"/>
              <p:cNvSpPr/>
              <p:nvPr/>
            </p:nvSpPr>
            <p:spPr>
              <a:xfrm>
                <a:off x="580826" y="4487832"/>
                <a:ext cx="247400" cy="247400"/>
              </a:xfrm>
              <a:custGeom>
                <a:avLst/>
                <a:gdLst>
                  <a:gd name="connsiteX0" fmla="*/ 0 w 811690"/>
                  <a:gd name="connsiteY0" fmla="*/ 405845 h 811690"/>
                  <a:gd name="connsiteX1" fmla="*/ 405845 w 811690"/>
                  <a:gd name="connsiteY1" fmla="*/ 0 h 811690"/>
                  <a:gd name="connsiteX2" fmla="*/ 811690 w 811690"/>
                  <a:gd name="connsiteY2" fmla="*/ 405845 h 811690"/>
                  <a:gd name="connsiteX3" fmla="*/ 405845 w 811690"/>
                  <a:gd name="connsiteY3" fmla="*/ 811690 h 811690"/>
                  <a:gd name="connsiteX4" fmla="*/ 0 w 811690"/>
                  <a:gd name="connsiteY4" fmla="*/ 405845 h 81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1690" h="811690">
                    <a:moveTo>
                      <a:pt x="0" y="405845"/>
                    </a:moveTo>
                    <a:cubicBezTo>
                      <a:pt x="0" y="181703"/>
                      <a:pt x="181703" y="0"/>
                      <a:pt x="405845" y="0"/>
                    </a:cubicBezTo>
                    <a:cubicBezTo>
                      <a:pt x="629987" y="0"/>
                      <a:pt x="811690" y="181703"/>
                      <a:pt x="811690" y="405845"/>
                    </a:cubicBezTo>
                    <a:cubicBezTo>
                      <a:pt x="811690" y="629987"/>
                      <a:pt x="629987" y="811690"/>
                      <a:pt x="405845" y="811690"/>
                    </a:cubicBezTo>
                    <a:cubicBezTo>
                      <a:pt x="181703" y="811690"/>
                      <a:pt x="0" y="629987"/>
                      <a:pt x="0" y="4058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2"/>
                </a:solidFill>
              </a:ln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159509" tIns="159509" rIns="159509" bIns="159509" numCol="1" spcCol="1270" anchor="ctr" anchorCtr="0">
                <a:noAutofit/>
              </a:bodyPr>
              <a:lstStyle/>
              <a:p>
                <a:pPr marL="0" marR="0" lvl="0" indent="0" algn="ctr" defTabSz="142240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" name="TextBox 232"/>
              <p:cNvSpPr txBox="1"/>
              <p:nvPr/>
            </p:nvSpPr>
            <p:spPr>
              <a:xfrm>
                <a:off x="917564" y="4452623"/>
                <a:ext cx="1254344" cy="330072"/>
              </a:xfrm>
              <a:prstGeom prst="rect">
                <a:avLst/>
              </a:prstGeom>
              <a:noFill/>
            </p:spPr>
            <p:txBody>
              <a:bodyPr wrap="square" lIns="72000" tIns="72000" rIns="72000" bIns="72000" rtlCol="0" anchor="ctr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rPr>
                  <a:t>SuperPoP</a:t>
                </a:r>
              </a:p>
            </p:txBody>
          </p:sp>
        </p:grpSp>
        <p:grpSp>
          <p:nvGrpSpPr>
            <p:cNvPr id="240" name="Group 239"/>
            <p:cNvGrpSpPr/>
            <p:nvPr/>
          </p:nvGrpSpPr>
          <p:grpSpPr>
            <a:xfrm>
              <a:off x="643006" y="4800161"/>
              <a:ext cx="1629382" cy="330072"/>
              <a:chOff x="542526" y="4772502"/>
              <a:chExt cx="1629382" cy="330072"/>
            </a:xfrm>
          </p:grpSpPr>
          <p:sp>
            <p:nvSpPr>
              <p:cNvPr id="235" name="TextBox 234"/>
              <p:cNvSpPr txBox="1"/>
              <p:nvPr/>
            </p:nvSpPr>
            <p:spPr>
              <a:xfrm>
                <a:off x="917564" y="4772502"/>
                <a:ext cx="1254344" cy="330072"/>
              </a:xfrm>
              <a:prstGeom prst="rect">
                <a:avLst/>
              </a:prstGeom>
              <a:noFill/>
            </p:spPr>
            <p:txBody>
              <a:bodyPr wrap="square" lIns="72000" tIns="72000" rIns="72000" bIns="72000" rtlCol="0" anchor="ctr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rPr>
                  <a:t>Regional MPLS</a:t>
                </a:r>
              </a:p>
            </p:txBody>
          </p:sp>
          <p:cxnSp>
            <p:nvCxnSpPr>
              <p:cNvPr id="236" name="Straight Arrow Connector 235"/>
              <p:cNvCxnSpPr/>
              <p:nvPr/>
            </p:nvCxnSpPr>
            <p:spPr>
              <a:xfrm>
                <a:off x="542526" y="4948952"/>
                <a:ext cx="324000" cy="0"/>
              </a:xfrm>
              <a:prstGeom prst="straightConnector1">
                <a:avLst/>
              </a:prstGeom>
              <a:ln w="19050">
                <a:solidFill>
                  <a:schemeClr val="accent2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/>
            <p:cNvGrpSpPr/>
            <p:nvPr/>
          </p:nvGrpSpPr>
          <p:grpSpPr>
            <a:xfrm>
              <a:off x="643006" y="5117555"/>
              <a:ext cx="1629382" cy="330072"/>
              <a:chOff x="542526" y="5068936"/>
              <a:chExt cx="1629382" cy="330072"/>
            </a:xfrm>
          </p:grpSpPr>
          <p:sp>
            <p:nvSpPr>
              <p:cNvPr id="237" name="TextBox 236"/>
              <p:cNvSpPr txBox="1"/>
              <p:nvPr/>
            </p:nvSpPr>
            <p:spPr>
              <a:xfrm>
                <a:off x="917564" y="5068936"/>
                <a:ext cx="1254344" cy="330072"/>
              </a:xfrm>
              <a:prstGeom prst="rect">
                <a:avLst/>
              </a:prstGeom>
              <a:noFill/>
            </p:spPr>
            <p:txBody>
              <a:bodyPr wrap="square" lIns="72000" tIns="72000" rIns="72000" bIns="72000" rtlCol="0" anchor="ctr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rPr>
                  <a:t>Gb Ethernet</a:t>
                </a:r>
              </a:p>
            </p:txBody>
          </p:sp>
          <p:cxnSp>
            <p:nvCxnSpPr>
              <p:cNvPr id="238" name="Straight Arrow Connector 237"/>
              <p:cNvCxnSpPr/>
              <p:nvPr/>
            </p:nvCxnSpPr>
            <p:spPr>
              <a:xfrm>
                <a:off x="542526" y="5245386"/>
                <a:ext cx="324000" cy="0"/>
              </a:xfrm>
              <a:prstGeom prst="straightConnector1">
                <a:avLst/>
              </a:prstGeom>
              <a:ln w="38100">
                <a:solidFill>
                  <a:schemeClr val="accent1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/>
            <p:cNvGrpSpPr/>
            <p:nvPr/>
          </p:nvGrpSpPr>
          <p:grpSpPr>
            <a:xfrm>
              <a:off x="643006" y="5434949"/>
              <a:ext cx="1629382" cy="330072"/>
              <a:chOff x="542526" y="5068936"/>
              <a:chExt cx="1629382" cy="330072"/>
            </a:xfrm>
          </p:grpSpPr>
          <p:sp>
            <p:nvSpPr>
              <p:cNvPr id="243" name="TextBox 242"/>
              <p:cNvSpPr txBox="1"/>
              <p:nvPr/>
            </p:nvSpPr>
            <p:spPr>
              <a:xfrm>
                <a:off x="917564" y="5068936"/>
                <a:ext cx="1254344" cy="330072"/>
              </a:xfrm>
              <a:prstGeom prst="rect">
                <a:avLst/>
              </a:prstGeom>
              <a:noFill/>
            </p:spPr>
            <p:txBody>
              <a:bodyPr wrap="square" lIns="72000" tIns="72000" rIns="72000" bIns="72000" rtlCol="0" anchor="ctr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rPr>
                  <a:t>MAN/P2P/DSL</a:t>
                </a:r>
              </a:p>
            </p:txBody>
          </p:sp>
          <p:cxnSp>
            <p:nvCxnSpPr>
              <p:cNvPr id="244" name="Straight Arrow Connector 243"/>
              <p:cNvCxnSpPr/>
              <p:nvPr/>
            </p:nvCxnSpPr>
            <p:spPr>
              <a:xfrm>
                <a:off x="542526" y="5245386"/>
                <a:ext cx="324000" cy="0"/>
              </a:xfrm>
              <a:prstGeom prst="straightConnector1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/>
            <p:cNvGrpSpPr/>
            <p:nvPr/>
          </p:nvGrpSpPr>
          <p:grpSpPr>
            <a:xfrm>
              <a:off x="643006" y="5752343"/>
              <a:ext cx="2112564" cy="330072"/>
              <a:chOff x="542526" y="5068936"/>
              <a:chExt cx="2112564" cy="330072"/>
            </a:xfrm>
          </p:grpSpPr>
          <p:sp>
            <p:nvSpPr>
              <p:cNvPr id="246" name="TextBox 245"/>
              <p:cNvSpPr txBox="1"/>
              <p:nvPr/>
            </p:nvSpPr>
            <p:spPr>
              <a:xfrm>
                <a:off x="917564" y="5068936"/>
                <a:ext cx="1737526" cy="330072"/>
              </a:xfrm>
              <a:prstGeom prst="rect">
                <a:avLst/>
              </a:prstGeom>
              <a:noFill/>
            </p:spPr>
            <p:txBody>
              <a:bodyPr wrap="square" lIns="72000" tIns="72000" rIns="72000" bIns="72000" rtlCol="0" anchor="ctr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rPr>
                  <a:t>LAN Speed Patch Cable</a:t>
                </a:r>
              </a:p>
            </p:txBody>
          </p:sp>
          <p:cxnSp>
            <p:nvCxnSpPr>
              <p:cNvPr id="247" name="Straight Arrow Connector 246"/>
              <p:cNvCxnSpPr/>
              <p:nvPr/>
            </p:nvCxnSpPr>
            <p:spPr>
              <a:xfrm>
                <a:off x="542526" y="5245386"/>
                <a:ext cx="324000" cy="0"/>
              </a:xfrm>
              <a:prstGeom prst="straightConnector1">
                <a:avLst/>
              </a:prstGeom>
              <a:ln w="38100">
                <a:solidFill>
                  <a:srgbClr val="292929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677487058"/>
      </p:ext>
    </p:extLst>
  </p:cSld>
  <p:clrMapOvr>
    <a:masterClrMapping/>
  </p:clrMapOvr>
  <p:transition>
    <p:fade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"/>
            <a:ext cx="12436475" cy="6995710"/>
          </a:xfrm>
          <a:prstGeom prst="rect">
            <a:avLst/>
          </a:prstGeom>
        </p:spPr>
      </p:pic>
      <p:sp>
        <p:nvSpPr>
          <p:cNvPr id="92" name="Rectangle 91"/>
          <p:cNvSpPr/>
          <p:nvPr/>
        </p:nvSpPr>
        <p:spPr bwMode="auto">
          <a:xfrm>
            <a:off x="0" y="0"/>
            <a:ext cx="12436476" cy="6998329"/>
          </a:xfrm>
          <a:prstGeom prst="rect">
            <a:avLst/>
          </a:prstGeom>
          <a:gradFill>
            <a:gsLst>
              <a:gs pos="0">
                <a:srgbClr val="000000"/>
              </a:gs>
              <a:gs pos="100000">
                <a:srgbClr val="000000">
                  <a:alpha val="46000"/>
                </a:srgbClr>
              </a:gs>
            </a:gsLst>
            <a:lin ang="5400000" scaled="1"/>
          </a:gra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15" name="Content Placeholder 3"/>
          <p:cNvSpPr txBox="1">
            <a:spLocks/>
          </p:cNvSpPr>
          <p:nvPr/>
        </p:nvSpPr>
        <p:spPr>
          <a:xfrm>
            <a:off x="477296" y="1682869"/>
            <a:ext cx="5625761" cy="4543187"/>
          </a:xfrm>
          <a:prstGeom prst="rect">
            <a:avLst/>
          </a:prstGeom>
        </p:spPr>
        <p:txBody>
          <a:bodyPr lIns="0" tIns="0" rIns="0" bIns="0"/>
          <a:lstStyle>
            <a:lvl1pPr marL="342900" marR="0" indent="-3429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4000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400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000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1800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1800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KEY DESIGN POINTS</a:t>
            </a:r>
          </a:p>
          <a:p>
            <a:pPr marL="271463" marR="0" lvl="0" indent="-271463" algn="l" defTabSz="932742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Clr>
                <a:schemeClr val="accent5"/>
              </a:buClr>
              <a:buSzPct val="100000"/>
              <a:buFont typeface="+mj-lt"/>
              <a:buAutoNum type="arabicPeriod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Pool pairing has been established between 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pools hosted in the Americas and Europe 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and Asia Pacific and India</a:t>
            </a:r>
          </a:p>
          <a:p>
            <a:pPr marL="271463" marR="0" lvl="0" indent="-271463" algn="l" defTabSz="932742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Clr>
                <a:schemeClr val="accent5"/>
              </a:buClr>
              <a:buSzPct val="100000"/>
              <a:buFont typeface="+mj-lt"/>
              <a:buAutoNum type="arabicPeriod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Geographic segregation to protect from 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natural disasters and blackout scenarios</a:t>
            </a:r>
          </a:p>
          <a:p>
            <a:pPr marL="271463" marR="0" lvl="0" indent="-271463" algn="l" defTabSz="932742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Clr>
                <a:schemeClr val="accent5"/>
              </a:buClr>
              <a:buSzPct val="100000"/>
              <a:buFont typeface="+mj-lt"/>
              <a:buAutoNum type="arabicPeriod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Failover exercises are conducted quarterly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452438" marR="0" lvl="1" indent="-180975" algn="l" defTabSz="932742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Clr>
                <a:schemeClr val="accent5"/>
              </a:buClr>
              <a:buSzPct val="100000"/>
              <a:buFont typeface="Arial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Ability to validate failover time</a:t>
            </a:r>
          </a:p>
          <a:p>
            <a:pPr marL="452438" marR="0" lvl="1" indent="-180975" algn="l" defTabSz="932742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Clr>
                <a:schemeClr val="accent5"/>
              </a:buClr>
              <a:buSzPct val="100000"/>
              <a:buFont typeface="Arial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Ensure processes are in place to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support the failover </a:t>
            </a:r>
          </a:p>
          <a:p>
            <a:pPr marL="271463" marR="0" lvl="0" indent="-271463" algn="l" defTabSz="932742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Clr>
                <a:schemeClr val="accent5"/>
              </a:buClr>
              <a:buSzPct val="100000"/>
              <a:buFont typeface="+mj-lt"/>
              <a:buAutoNum type="arabicPeriod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Each regional pool as been architected for</a:t>
            </a:r>
          </a:p>
          <a:p>
            <a:pPr marL="452438" marR="0" lvl="1" indent="-180975" algn="l" defTabSz="932742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Clr>
                <a:schemeClr val="accent5"/>
              </a:buClr>
              <a:buSzPct val="100000"/>
              <a:buFont typeface="Arial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Each pool (role) has high availability</a:t>
            </a:r>
          </a:p>
          <a:p>
            <a:pPr marL="452438" marR="0" lvl="1" indent="-180975" algn="l" defTabSz="932742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Clr>
                <a:schemeClr val="accent5"/>
              </a:buClr>
              <a:buSzPct val="100000"/>
              <a:buFont typeface="Arial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Front End Pool disaster recovery </a:t>
            </a:r>
          </a:p>
          <a:p>
            <a:pPr marL="452438" marR="0" lvl="1" indent="-180975" algn="l" defTabSz="932742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400"/>
              </a:spcAft>
              <a:buClr>
                <a:schemeClr val="accent5"/>
              </a:buClr>
              <a:buSzPct val="100000"/>
              <a:buFont typeface="Arial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Back End Server high availability using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database mirroring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Fortification: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High Availability and Disaster Recovery </a:t>
            </a:r>
          </a:p>
        </p:txBody>
      </p:sp>
      <p:sp>
        <p:nvSpPr>
          <p:cNvPr id="21" name="Text Placeholder 24"/>
          <p:cNvSpPr txBox="1">
            <a:spLocks/>
          </p:cNvSpPr>
          <p:nvPr/>
        </p:nvSpPr>
        <p:spPr>
          <a:xfrm>
            <a:off x="474651" y="1087138"/>
            <a:ext cx="11483932" cy="489365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Taking advantage of Skype’s disaster recovery capability</a:t>
            </a:r>
          </a:p>
        </p:txBody>
      </p:sp>
      <p:grpSp>
        <p:nvGrpSpPr>
          <p:cNvPr id="11" name="Group 123"/>
          <p:cNvGrpSpPr>
            <a:grpSpLocks noChangeAspect="1"/>
          </p:cNvGrpSpPr>
          <p:nvPr/>
        </p:nvGrpSpPr>
        <p:grpSpPr bwMode="auto">
          <a:xfrm>
            <a:off x="10002045" y="2594438"/>
            <a:ext cx="1925008" cy="1925008"/>
            <a:chOff x="2971" y="1259"/>
            <a:chExt cx="1892" cy="1892"/>
          </a:xfrm>
          <a:solidFill>
            <a:schemeClr val="accent6"/>
          </a:solidFill>
        </p:grpSpPr>
        <p:sp>
          <p:nvSpPr>
            <p:cNvPr id="12" name="Rectangle 124"/>
            <p:cNvSpPr>
              <a:spLocks noChangeArrowheads="1"/>
            </p:cNvSpPr>
            <p:nvPr/>
          </p:nvSpPr>
          <p:spPr bwMode="auto">
            <a:xfrm>
              <a:off x="3632" y="309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125"/>
            <p:cNvSpPr>
              <a:spLocks/>
            </p:cNvSpPr>
            <p:nvPr/>
          </p:nvSpPr>
          <p:spPr bwMode="auto">
            <a:xfrm>
              <a:off x="3632" y="3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126"/>
            <p:cNvSpPr>
              <a:spLocks/>
            </p:cNvSpPr>
            <p:nvPr/>
          </p:nvSpPr>
          <p:spPr bwMode="auto">
            <a:xfrm>
              <a:off x="3632" y="3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27"/>
            <p:cNvSpPr>
              <a:spLocks/>
            </p:cNvSpPr>
            <p:nvPr/>
          </p:nvSpPr>
          <p:spPr bwMode="auto">
            <a:xfrm>
              <a:off x="3632" y="3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28"/>
            <p:cNvSpPr>
              <a:spLocks/>
            </p:cNvSpPr>
            <p:nvPr/>
          </p:nvSpPr>
          <p:spPr bwMode="auto">
            <a:xfrm>
              <a:off x="3630" y="3092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29"/>
            <p:cNvSpPr>
              <a:spLocks/>
            </p:cNvSpPr>
            <p:nvPr/>
          </p:nvSpPr>
          <p:spPr bwMode="auto">
            <a:xfrm>
              <a:off x="3599" y="3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130"/>
            <p:cNvSpPr>
              <a:spLocks/>
            </p:cNvSpPr>
            <p:nvPr/>
          </p:nvSpPr>
          <p:spPr bwMode="auto">
            <a:xfrm>
              <a:off x="3599" y="3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131"/>
            <p:cNvSpPr>
              <a:spLocks/>
            </p:cNvSpPr>
            <p:nvPr/>
          </p:nvSpPr>
          <p:spPr bwMode="auto">
            <a:xfrm>
              <a:off x="3666" y="3102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132"/>
            <p:cNvSpPr>
              <a:spLocks/>
            </p:cNvSpPr>
            <p:nvPr/>
          </p:nvSpPr>
          <p:spPr bwMode="auto">
            <a:xfrm>
              <a:off x="3625" y="3090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Rectangle 133"/>
            <p:cNvSpPr>
              <a:spLocks noChangeArrowheads="1"/>
            </p:cNvSpPr>
            <p:nvPr/>
          </p:nvSpPr>
          <p:spPr bwMode="auto">
            <a:xfrm>
              <a:off x="3829" y="1385"/>
              <a:ext cx="3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134"/>
            <p:cNvSpPr>
              <a:spLocks/>
            </p:cNvSpPr>
            <p:nvPr/>
          </p:nvSpPr>
          <p:spPr bwMode="auto">
            <a:xfrm>
              <a:off x="3725" y="1553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135"/>
            <p:cNvSpPr>
              <a:spLocks/>
            </p:cNvSpPr>
            <p:nvPr/>
          </p:nvSpPr>
          <p:spPr bwMode="auto">
            <a:xfrm>
              <a:off x="3699" y="1506"/>
              <a:ext cx="5" cy="5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0 h 5"/>
                <a:gd name="T4" fmla="*/ 0 w 5"/>
                <a:gd name="T5" fmla="*/ 2 h 5"/>
                <a:gd name="T6" fmla="*/ 0 w 5"/>
                <a:gd name="T7" fmla="*/ 5 h 5"/>
                <a:gd name="T8" fmla="*/ 2 w 5"/>
                <a:gd name="T9" fmla="*/ 2 h 5"/>
                <a:gd name="T10" fmla="*/ 5 w 5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136"/>
            <p:cNvSpPr>
              <a:spLocks/>
            </p:cNvSpPr>
            <p:nvPr/>
          </p:nvSpPr>
          <p:spPr bwMode="auto">
            <a:xfrm>
              <a:off x="3723" y="1468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137"/>
            <p:cNvSpPr>
              <a:spLocks/>
            </p:cNvSpPr>
            <p:nvPr/>
          </p:nvSpPr>
          <p:spPr bwMode="auto">
            <a:xfrm>
              <a:off x="3673" y="31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138"/>
            <p:cNvSpPr>
              <a:spLocks/>
            </p:cNvSpPr>
            <p:nvPr/>
          </p:nvSpPr>
          <p:spPr bwMode="auto">
            <a:xfrm>
              <a:off x="3760" y="1598"/>
              <a:ext cx="10" cy="5"/>
            </a:xfrm>
            <a:custGeom>
              <a:avLst/>
              <a:gdLst>
                <a:gd name="T0" fmla="*/ 5 w 10"/>
                <a:gd name="T1" fmla="*/ 3 h 5"/>
                <a:gd name="T2" fmla="*/ 5 w 10"/>
                <a:gd name="T3" fmla="*/ 3 h 5"/>
                <a:gd name="T4" fmla="*/ 8 w 10"/>
                <a:gd name="T5" fmla="*/ 5 h 5"/>
                <a:gd name="T6" fmla="*/ 8 w 10"/>
                <a:gd name="T7" fmla="*/ 3 h 5"/>
                <a:gd name="T8" fmla="*/ 10 w 10"/>
                <a:gd name="T9" fmla="*/ 0 h 5"/>
                <a:gd name="T10" fmla="*/ 5 w 10"/>
                <a:gd name="T11" fmla="*/ 0 h 5"/>
                <a:gd name="T12" fmla="*/ 8 w 10"/>
                <a:gd name="T13" fmla="*/ 0 h 5"/>
                <a:gd name="T14" fmla="*/ 5 w 10"/>
                <a:gd name="T15" fmla="*/ 3 h 5"/>
                <a:gd name="T16" fmla="*/ 5 w 10"/>
                <a:gd name="T17" fmla="*/ 0 h 5"/>
                <a:gd name="T18" fmla="*/ 3 w 10"/>
                <a:gd name="T19" fmla="*/ 0 h 5"/>
                <a:gd name="T20" fmla="*/ 0 w 10"/>
                <a:gd name="T21" fmla="*/ 0 h 5"/>
                <a:gd name="T22" fmla="*/ 0 w 10"/>
                <a:gd name="T23" fmla="*/ 3 h 5"/>
                <a:gd name="T24" fmla="*/ 5 w 10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">
                  <a:moveTo>
                    <a:pt x="5" y="3"/>
                  </a:moveTo>
                  <a:lnTo>
                    <a:pt x="5" y="3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Rectangle 139"/>
            <p:cNvSpPr>
              <a:spLocks noChangeArrowheads="1"/>
            </p:cNvSpPr>
            <p:nvPr/>
          </p:nvSpPr>
          <p:spPr bwMode="auto">
            <a:xfrm>
              <a:off x="3803" y="1409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Rectangle 140"/>
            <p:cNvSpPr>
              <a:spLocks noChangeArrowheads="1"/>
            </p:cNvSpPr>
            <p:nvPr/>
          </p:nvSpPr>
          <p:spPr bwMode="auto">
            <a:xfrm>
              <a:off x="3675" y="3104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141"/>
            <p:cNvSpPr>
              <a:spLocks/>
            </p:cNvSpPr>
            <p:nvPr/>
          </p:nvSpPr>
          <p:spPr bwMode="auto">
            <a:xfrm>
              <a:off x="3597" y="3080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142"/>
            <p:cNvSpPr>
              <a:spLocks/>
            </p:cNvSpPr>
            <p:nvPr/>
          </p:nvSpPr>
          <p:spPr bwMode="auto">
            <a:xfrm>
              <a:off x="4797" y="2466"/>
              <a:ext cx="0" cy="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143"/>
            <p:cNvSpPr>
              <a:spLocks/>
            </p:cNvSpPr>
            <p:nvPr/>
          </p:nvSpPr>
          <p:spPr bwMode="auto">
            <a:xfrm>
              <a:off x="3739" y="14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144"/>
            <p:cNvSpPr>
              <a:spLocks/>
            </p:cNvSpPr>
            <p:nvPr/>
          </p:nvSpPr>
          <p:spPr bwMode="auto">
            <a:xfrm>
              <a:off x="3666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145"/>
            <p:cNvSpPr>
              <a:spLocks/>
            </p:cNvSpPr>
            <p:nvPr/>
          </p:nvSpPr>
          <p:spPr bwMode="auto">
            <a:xfrm>
              <a:off x="3666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Rectangle 146"/>
            <p:cNvSpPr>
              <a:spLocks noChangeArrowheads="1"/>
            </p:cNvSpPr>
            <p:nvPr/>
          </p:nvSpPr>
          <p:spPr bwMode="auto">
            <a:xfrm>
              <a:off x="3184" y="16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147"/>
            <p:cNvSpPr>
              <a:spLocks/>
            </p:cNvSpPr>
            <p:nvPr/>
          </p:nvSpPr>
          <p:spPr bwMode="auto">
            <a:xfrm>
              <a:off x="3666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148"/>
            <p:cNvSpPr>
              <a:spLocks/>
            </p:cNvSpPr>
            <p:nvPr/>
          </p:nvSpPr>
          <p:spPr bwMode="auto">
            <a:xfrm>
              <a:off x="3504" y="1347"/>
              <a:ext cx="15" cy="7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1 w 6"/>
                <a:gd name="T5" fmla="*/ 2 h 3"/>
                <a:gd name="T6" fmla="*/ 1 w 6"/>
                <a:gd name="T7" fmla="*/ 2 h 3"/>
                <a:gd name="T8" fmla="*/ 1 w 6"/>
                <a:gd name="T9" fmla="*/ 2 h 3"/>
                <a:gd name="T10" fmla="*/ 1 w 6"/>
                <a:gd name="T11" fmla="*/ 2 h 3"/>
                <a:gd name="T12" fmla="*/ 0 w 6"/>
                <a:gd name="T13" fmla="*/ 3 h 3"/>
                <a:gd name="T14" fmla="*/ 1 w 6"/>
                <a:gd name="T15" fmla="*/ 3 h 3"/>
                <a:gd name="T16" fmla="*/ 1 w 6"/>
                <a:gd name="T17" fmla="*/ 2 h 3"/>
                <a:gd name="T18" fmla="*/ 3 w 6"/>
                <a:gd name="T19" fmla="*/ 2 h 3"/>
                <a:gd name="T20" fmla="*/ 1 w 6"/>
                <a:gd name="T21" fmla="*/ 2 h 3"/>
                <a:gd name="T22" fmla="*/ 2 w 6"/>
                <a:gd name="T23" fmla="*/ 2 h 3"/>
                <a:gd name="T24" fmla="*/ 3 w 6"/>
                <a:gd name="T25" fmla="*/ 1 h 3"/>
                <a:gd name="T26" fmla="*/ 2 w 6"/>
                <a:gd name="T27" fmla="*/ 2 h 3"/>
                <a:gd name="T28" fmla="*/ 3 w 6"/>
                <a:gd name="T29" fmla="*/ 2 h 3"/>
                <a:gd name="T30" fmla="*/ 3 w 6"/>
                <a:gd name="T31" fmla="*/ 1 h 3"/>
                <a:gd name="T32" fmla="*/ 4 w 6"/>
                <a:gd name="T33" fmla="*/ 1 h 3"/>
                <a:gd name="T34" fmla="*/ 4 w 6"/>
                <a:gd name="T35" fmla="*/ 1 h 3"/>
                <a:gd name="T36" fmla="*/ 4 w 6"/>
                <a:gd name="T37" fmla="*/ 1 h 3"/>
                <a:gd name="T38" fmla="*/ 5 w 6"/>
                <a:gd name="T39" fmla="*/ 0 h 3"/>
                <a:gd name="T40" fmla="*/ 5 w 6"/>
                <a:gd name="T41" fmla="*/ 1 h 3"/>
                <a:gd name="T42" fmla="*/ 5 w 6"/>
                <a:gd name="T43" fmla="*/ 1 h 3"/>
                <a:gd name="T44" fmla="*/ 6 w 6"/>
                <a:gd name="T45" fmla="*/ 0 h 3"/>
                <a:gd name="T46" fmla="*/ 5 w 6"/>
                <a:gd name="T47" fmla="*/ 0 h 3"/>
                <a:gd name="T48" fmla="*/ 6 w 6"/>
                <a:gd name="T4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0"/>
                    <a:pt x="3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149"/>
            <p:cNvSpPr>
              <a:spLocks/>
            </p:cNvSpPr>
            <p:nvPr/>
          </p:nvSpPr>
          <p:spPr bwMode="auto">
            <a:xfrm>
              <a:off x="3898" y="1259"/>
              <a:ext cx="7" cy="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1 w 3"/>
                <a:gd name="T5" fmla="*/ 0 h 1"/>
                <a:gd name="T6" fmla="*/ 1 w 3"/>
                <a:gd name="T7" fmla="*/ 0 h 1"/>
                <a:gd name="T8" fmla="*/ 1 w 3"/>
                <a:gd name="T9" fmla="*/ 0 h 1"/>
                <a:gd name="T10" fmla="*/ 1 w 3"/>
                <a:gd name="T11" fmla="*/ 0 h 1"/>
                <a:gd name="T12" fmla="*/ 1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1 w 3"/>
                <a:gd name="T19" fmla="*/ 0 h 1"/>
                <a:gd name="T20" fmla="*/ 2 w 3"/>
                <a:gd name="T21" fmla="*/ 0 h 1"/>
                <a:gd name="T22" fmla="*/ 2 w 3"/>
                <a:gd name="T23" fmla="*/ 0 h 1"/>
                <a:gd name="T24" fmla="*/ 2 w 3"/>
                <a:gd name="T25" fmla="*/ 1 h 1"/>
                <a:gd name="T26" fmla="*/ 2 w 3"/>
                <a:gd name="T27" fmla="*/ 1 h 1"/>
                <a:gd name="T28" fmla="*/ 2 w 3"/>
                <a:gd name="T29" fmla="*/ 1 h 1"/>
                <a:gd name="T30" fmla="*/ 2 w 3"/>
                <a:gd name="T31" fmla="*/ 0 h 1"/>
                <a:gd name="T32" fmla="*/ 3 w 3"/>
                <a:gd name="T33" fmla="*/ 0 h 1"/>
                <a:gd name="T34" fmla="*/ 2 w 3"/>
                <a:gd name="T35" fmla="*/ 0 h 1"/>
                <a:gd name="T36" fmla="*/ 3 w 3"/>
                <a:gd name="T37" fmla="*/ 0 h 1"/>
                <a:gd name="T38" fmla="*/ 3 w 3"/>
                <a:gd name="T39" fmla="*/ 0 h 1"/>
                <a:gd name="T40" fmla="*/ 3 w 3"/>
                <a:gd name="T4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150"/>
            <p:cNvSpPr>
              <a:spLocks/>
            </p:cNvSpPr>
            <p:nvPr/>
          </p:nvSpPr>
          <p:spPr bwMode="auto">
            <a:xfrm>
              <a:off x="3955" y="1259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151"/>
            <p:cNvSpPr>
              <a:spLocks/>
            </p:cNvSpPr>
            <p:nvPr/>
          </p:nvSpPr>
          <p:spPr bwMode="auto">
            <a:xfrm>
              <a:off x="3519" y="1345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val 152"/>
            <p:cNvSpPr>
              <a:spLocks noChangeArrowheads="1"/>
            </p:cNvSpPr>
            <p:nvPr/>
          </p:nvSpPr>
          <p:spPr bwMode="auto">
            <a:xfrm>
              <a:off x="3666" y="3102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Rectangle 153"/>
            <p:cNvSpPr>
              <a:spLocks noChangeArrowheads="1"/>
            </p:cNvSpPr>
            <p:nvPr/>
          </p:nvSpPr>
          <p:spPr bwMode="auto">
            <a:xfrm>
              <a:off x="3322" y="2917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154"/>
            <p:cNvSpPr>
              <a:spLocks/>
            </p:cNvSpPr>
            <p:nvPr/>
          </p:nvSpPr>
          <p:spPr bwMode="auto">
            <a:xfrm>
              <a:off x="3573" y="3071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Rectangle 155"/>
            <p:cNvSpPr>
              <a:spLocks noChangeArrowheads="1"/>
            </p:cNvSpPr>
            <p:nvPr/>
          </p:nvSpPr>
          <p:spPr bwMode="auto">
            <a:xfrm>
              <a:off x="3118" y="2703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156"/>
            <p:cNvSpPr>
              <a:spLocks/>
            </p:cNvSpPr>
            <p:nvPr/>
          </p:nvSpPr>
          <p:spPr bwMode="auto">
            <a:xfrm>
              <a:off x="3118" y="2703"/>
              <a:ext cx="12" cy="17"/>
            </a:xfrm>
            <a:custGeom>
              <a:avLst/>
              <a:gdLst>
                <a:gd name="T0" fmla="*/ 5 w 5"/>
                <a:gd name="T1" fmla="*/ 6 h 7"/>
                <a:gd name="T2" fmla="*/ 5 w 5"/>
                <a:gd name="T3" fmla="*/ 6 h 7"/>
                <a:gd name="T4" fmla="*/ 4 w 5"/>
                <a:gd name="T5" fmla="*/ 6 h 7"/>
                <a:gd name="T6" fmla="*/ 4 w 5"/>
                <a:gd name="T7" fmla="*/ 5 h 7"/>
                <a:gd name="T8" fmla="*/ 4 w 5"/>
                <a:gd name="T9" fmla="*/ 5 h 7"/>
                <a:gd name="T10" fmla="*/ 3 w 5"/>
                <a:gd name="T11" fmla="*/ 4 h 7"/>
                <a:gd name="T12" fmla="*/ 3 w 5"/>
                <a:gd name="T13" fmla="*/ 3 h 7"/>
                <a:gd name="T14" fmla="*/ 2 w 5"/>
                <a:gd name="T15" fmla="*/ 3 h 7"/>
                <a:gd name="T16" fmla="*/ 2 w 5"/>
                <a:gd name="T17" fmla="*/ 2 h 7"/>
                <a:gd name="T18" fmla="*/ 1 w 5"/>
                <a:gd name="T19" fmla="*/ 1 h 7"/>
                <a:gd name="T20" fmla="*/ 1 w 5"/>
                <a:gd name="T21" fmla="*/ 0 h 7"/>
                <a:gd name="T22" fmla="*/ 1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2 w 5"/>
                <a:gd name="T29" fmla="*/ 2 h 7"/>
                <a:gd name="T30" fmla="*/ 3 w 5"/>
                <a:gd name="T31" fmla="*/ 3 h 7"/>
                <a:gd name="T32" fmla="*/ 3 w 5"/>
                <a:gd name="T33" fmla="*/ 4 h 7"/>
                <a:gd name="T34" fmla="*/ 3 w 5"/>
                <a:gd name="T35" fmla="*/ 4 h 7"/>
                <a:gd name="T36" fmla="*/ 4 w 5"/>
                <a:gd name="T37" fmla="*/ 5 h 7"/>
                <a:gd name="T38" fmla="*/ 4 w 5"/>
                <a:gd name="T39" fmla="*/ 5 h 7"/>
                <a:gd name="T40" fmla="*/ 4 w 5"/>
                <a:gd name="T41" fmla="*/ 5 h 7"/>
                <a:gd name="T42" fmla="*/ 4 w 5"/>
                <a:gd name="T43" fmla="*/ 5 h 7"/>
                <a:gd name="T44" fmla="*/ 4 w 5"/>
                <a:gd name="T45" fmla="*/ 5 h 7"/>
                <a:gd name="T46" fmla="*/ 4 w 5"/>
                <a:gd name="T47" fmla="*/ 6 h 7"/>
                <a:gd name="T48" fmla="*/ 5 w 5"/>
                <a:gd name="T49" fmla="*/ 6 h 7"/>
                <a:gd name="T50" fmla="*/ 5 w 5"/>
                <a:gd name="T51" fmla="*/ 7 h 7"/>
                <a:gd name="T52" fmla="*/ 5 w 5"/>
                <a:gd name="T53" fmla="*/ 7 h 7"/>
                <a:gd name="T54" fmla="*/ 5 w 5"/>
                <a:gd name="T5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" h="7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Rectangle 157"/>
            <p:cNvSpPr>
              <a:spLocks noChangeArrowheads="1"/>
            </p:cNvSpPr>
            <p:nvPr/>
          </p:nvSpPr>
          <p:spPr bwMode="auto">
            <a:xfrm>
              <a:off x="3597" y="308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158"/>
            <p:cNvSpPr>
              <a:spLocks/>
            </p:cNvSpPr>
            <p:nvPr/>
          </p:nvSpPr>
          <p:spPr bwMode="auto">
            <a:xfrm>
              <a:off x="3315" y="2910"/>
              <a:ext cx="7" cy="7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2 h 7"/>
                <a:gd name="T4" fmla="*/ 5 w 7"/>
                <a:gd name="T5" fmla="*/ 7 h 7"/>
                <a:gd name="T6" fmla="*/ 7 w 7"/>
                <a:gd name="T7" fmla="*/ 7 h 7"/>
                <a:gd name="T8" fmla="*/ 7 w 7"/>
                <a:gd name="T9" fmla="*/ 7 h 7"/>
                <a:gd name="T10" fmla="*/ 0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0" y="2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159"/>
            <p:cNvSpPr>
              <a:spLocks/>
            </p:cNvSpPr>
            <p:nvPr/>
          </p:nvSpPr>
          <p:spPr bwMode="auto">
            <a:xfrm>
              <a:off x="3576" y="3073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160"/>
            <p:cNvSpPr>
              <a:spLocks/>
            </p:cNvSpPr>
            <p:nvPr/>
          </p:nvSpPr>
          <p:spPr bwMode="auto">
            <a:xfrm>
              <a:off x="3666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Rectangle 161"/>
            <p:cNvSpPr>
              <a:spLocks noChangeArrowheads="1"/>
            </p:cNvSpPr>
            <p:nvPr/>
          </p:nvSpPr>
          <p:spPr bwMode="auto">
            <a:xfrm>
              <a:off x="3597" y="308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162"/>
            <p:cNvSpPr>
              <a:spLocks/>
            </p:cNvSpPr>
            <p:nvPr/>
          </p:nvSpPr>
          <p:spPr bwMode="auto">
            <a:xfrm>
              <a:off x="3071" y="2509"/>
              <a:ext cx="0" cy="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163"/>
            <p:cNvSpPr>
              <a:spLocks/>
            </p:cNvSpPr>
            <p:nvPr/>
          </p:nvSpPr>
          <p:spPr bwMode="auto">
            <a:xfrm>
              <a:off x="3673" y="3104"/>
              <a:ext cx="2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164"/>
            <p:cNvSpPr>
              <a:spLocks/>
            </p:cNvSpPr>
            <p:nvPr/>
          </p:nvSpPr>
          <p:spPr bwMode="auto">
            <a:xfrm>
              <a:off x="4211" y="1726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165"/>
            <p:cNvSpPr>
              <a:spLocks/>
            </p:cNvSpPr>
            <p:nvPr/>
          </p:nvSpPr>
          <p:spPr bwMode="auto">
            <a:xfrm>
              <a:off x="4292" y="1838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166"/>
            <p:cNvSpPr>
              <a:spLocks/>
            </p:cNvSpPr>
            <p:nvPr/>
          </p:nvSpPr>
          <p:spPr bwMode="auto">
            <a:xfrm>
              <a:off x="4209" y="172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167"/>
            <p:cNvSpPr>
              <a:spLocks/>
            </p:cNvSpPr>
            <p:nvPr/>
          </p:nvSpPr>
          <p:spPr bwMode="auto">
            <a:xfrm>
              <a:off x="4211" y="1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168"/>
            <p:cNvSpPr>
              <a:spLocks/>
            </p:cNvSpPr>
            <p:nvPr/>
          </p:nvSpPr>
          <p:spPr bwMode="auto">
            <a:xfrm>
              <a:off x="4216" y="17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169"/>
            <p:cNvSpPr>
              <a:spLocks/>
            </p:cNvSpPr>
            <p:nvPr/>
          </p:nvSpPr>
          <p:spPr bwMode="auto">
            <a:xfrm>
              <a:off x="4282" y="1828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170"/>
            <p:cNvSpPr>
              <a:spLocks/>
            </p:cNvSpPr>
            <p:nvPr/>
          </p:nvSpPr>
          <p:spPr bwMode="auto">
            <a:xfrm>
              <a:off x="4818" y="220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171"/>
            <p:cNvSpPr>
              <a:spLocks/>
            </p:cNvSpPr>
            <p:nvPr/>
          </p:nvSpPr>
          <p:spPr bwMode="auto">
            <a:xfrm>
              <a:off x="3953" y="2537"/>
              <a:ext cx="28" cy="76"/>
            </a:xfrm>
            <a:custGeom>
              <a:avLst/>
              <a:gdLst>
                <a:gd name="T0" fmla="*/ 11 w 12"/>
                <a:gd name="T1" fmla="*/ 29 h 32"/>
                <a:gd name="T2" fmla="*/ 11 w 12"/>
                <a:gd name="T3" fmla="*/ 28 h 32"/>
                <a:gd name="T4" fmla="*/ 9 w 12"/>
                <a:gd name="T5" fmla="*/ 25 h 32"/>
                <a:gd name="T6" fmla="*/ 9 w 12"/>
                <a:gd name="T7" fmla="*/ 24 h 32"/>
                <a:gd name="T8" fmla="*/ 9 w 12"/>
                <a:gd name="T9" fmla="*/ 21 h 32"/>
                <a:gd name="T10" fmla="*/ 7 w 12"/>
                <a:gd name="T11" fmla="*/ 19 h 32"/>
                <a:gd name="T12" fmla="*/ 6 w 12"/>
                <a:gd name="T13" fmla="*/ 19 h 32"/>
                <a:gd name="T14" fmla="*/ 5 w 12"/>
                <a:gd name="T15" fmla="*/ 18 h 32"/>
                <a:gd name="T16" fmla="*/ 4 w 12"/>
                <a:gd name="T17" fmla="*/ 17 h 32"/>
                <a:gd name="T18" fmla="*/ 5 w 12"/>
                <a:gd name="T19" fmla="*/ 15 h 32"/>
                <a:gd name="T20" fmla="*/ 5 w 12"/>
                <a:gd name="T21" fmla="*/ 14 h 32"/>
                <a:gd name="T22" fmla="*/ 5 w 12"/>
                <a:gd name="T23" fmla="*/ 13 h 32"/>
                <a:gd name="T24" fmla="*/ 5 w 12"/>
                <a:gd name="T25" fmla="*/ 12 h 32"/>
                <a:gd name="T26" fmla="*/ 5 w 12"/>
                <a:gd name="T27" fmla="*/ 11 h 32"/>
                <a:gd name="T28" fmla="*/ 5 w 12"/>
                <a:gd name="T29" fmla="*/ 10 h 32"/>
                <a:gd name="T30" fmla="*/ 4 w 12"/>
                <a:gd name="T31" fmla="*/ 9 h 32"/>
                <a:gd name="T32" fmla="*/ 4 w 12"/>
                <a:gd name="T33" fmla="*/ 6 h 32"/>
                <a:gd name="T34" fmla="*/ 2 w 12"/>
                <a:gd name="T35" fmla="*/ 2 h 32"/>
                <a:gd name="T36" fmla="*/ 2 w 12"/>
                <a:gd name="T37" fmla="*/ 1 h 32"/>
                <a:gd name="T38" fmla="*/ 2 w 12"/>
                <a:gd name="T39" fmla="*/ 0 h 32"/>
                <a:gd name="T40" fmla="*/ 1 w 12"/>
                <a:gd name="T41" fmla="*/ 0 h 32"/>
                <a:gd name="T42" fmla="*/ 1 w 12"/>
                <a:gd name="T43" fmla="*/ 1 h 32"/>
                <a:gd name="T44" fmla="*/ 1 w 12"/>
                <a:gd name="T45" fmla="*/ 4 h 32"/>
                <a:gd name="T46" fmla="*/ 0 w 12"/>
                <a:gd name="T47" fmla="*/ 6 h 32"/>
                <a:gd name="T48" fmla="*/ 2 w 12"/>
                <a:gd name="T49" fmla="*/ 5 h 32"/>
                <a:gd name="T50" fmla="*/ 1 w 12"/>
                <a:gd name="T51" fmla="*/ 8 h 32"/>
                <a:gd name="T52" fmla="*/ 0 w 12"/>
                <a:gd name="T53" fmla="*/ 9 h 32"/>
                <a:gd name="T54" fmla="*/ 1 w 12"/>
                <a:gd name="T55" fmla="*/ 11 h 32"/>
                <a:gd name="T56" fmla="*/ 1 w 12"/>
                <a:gd name="T57" fmla="*/ 12 h 32"/>
                <a:gd name="T58" fmla="*/ 2 w 12"/>
                <a:gd name="T59" fmla="*/ 13 h 32"/>
                <a:gd name="T60" fmla="*/ 2 w 12"/>
                <a:gd name="T61" fmla="*/ 14 h 32"/>
                <a:gd name="T62" fmla="*/ 1 w 12"/>
                <a:gd name="T63" fmla="*/ 15 h 32"/>
                <a:gd name="T64" fmla="*/ 1 w 12"/>
                <a:gd name="T65" fmla="*/ 16 h 32"/>
                <a:gd name="T66" fmla="*/ 2 w 12"/>
                <a:gd name="T67" fmla="*/ 18 h 32"/>
                <a:gd name="T68" fmla="*/ 3 w 12"/>
                <a:gd name="T69" fmla="*/ 20 h 32"/>
                <a:gd name="T70" fmla="*/ 5 w 12"/>
                <a:gd name="T71" fmla="*/ 22 h 32"/>
                <a:gd name="T72" fmla="*/ 6 w 12"/>
                <a:gd name="T73" fmla="*/ 23 h 32"/>
                <a:gd name="T74" fmla="*/ 7 w 12"/>
                <a:gd name="T75" fmla="*/ 24 h 32"/>
                <a:gd name="T76" fmla="*/ 7 w 12"/>
                <a:gd name="T77" fmla="*/ 26 h 32"/>
                <a:gd name="T78" fmla="*/ 7 w 12"/>
                <a:gd name="T79" fmla="*/ 27 h 32"/>
                <a:gd name="T80" fmla="*/ 9 w 12"/>
                <a:gd name="T81" fmla="*/ 28 h 32"/>
                <a:gd name="T82" fmla="*/ 9 w 12"/>
                <a:gd name="T83" fmla="*/ 29 h 32"/>
                <a:gd name="T84" fmla="*/ 8 w 12"/>
                <a:gd name="T85" fmla="*/ 30 h 32"/>
                <a:gd name="T86" fmla="*/ 9 w 12"/>
                <a:gd name="T87" fmla="*/ 31 h 32"/>
                <a:gd name="T88" fmla="*/ 10 w 12"/>
                <a:gd name="T89" fmla="*/ 31 h 32"/>
                <a:gd name="T90" fmla="*/ 11 w 12"/>
                <a:gd name="T91" fmla="*/ 31 h 32"/>
                <a:gd name="T92" fmla="*/ 12 w 12"/>
                <a:gd name="T93" fmla="*/ 32 h 32"/>
                <a:gd name="T94" fmla="*/ 12 w 12"/>
                <a:gd name="T95" fmla="*/ 31 h 32"/>
                <a:gd name="T96" fmla="*/ 12 w 12"/>
                <a:gd name="T97" fmla="*/ 30 h 32"/>
                <a:gd name="T98" fmla="*/ 11 w 12"/>
                <a:gd name="T9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" h="32">
                  <a:moveTo>
                    <a:pt x="11" y="29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lnTo>
                    <a:pt x="1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172"/>
            <p:cNvSpPr>
              <a:spLocks/>
            </p:cNvSpPr>
            <p:nvPr/>
          </p:nvSpPr>
          <p:spPr bwMode="auto">
            <a:xfrm>
              <a:off x="4019" y="2625"/>
              <a:ext cx="14" cy="66"/>
            </a:xfrm>
            <a:custGeom>
              <a:avLst/>
              <a:gdLst>
                <a:gd name="T0" fmla="*/ 1 w 6"/>
                <a:gd name="T1" fmla="*/ 18 h 28"/>
                <a:gd name="T2" fmla="*/ 1 w 6"/>
                <a:gd name="T3" fmla="*/ 18 h 28"/>
                <a:gd name="T4" fmla="*/ 1 w 6"/>
                <a:gd name="T5" fmla="*/ 20 h 28"/>
                <a:gd name="T6" fmla="*/ 1 w 6"/>
                <a:gd name="T7" fmla="*/ 22 h 28"/>
                <a:gd name="T8" fmla="*/ 2 w 6"/>
                <a:gd name="T9" fmla="*/ 23 h 28"/>
                <a:gd name="T10" fmla="*/ 3 w 6"/>
                <a:gd name="T11" fmla="*/ 23 h 28"/>
                <a:gd name="T12" fmla="*/ 2 w 6"/>
                <a:gd name="T13" fmla="*/ 26 h 28"/>
                <a:gd name="T14" fmla="*/ 3 w 6"/>
                <a:gd name="T15" fmla="*/ 27 h 28"/>
                <a:gd name="T16" fmla="*/ 3 w 6"/>
                <a:gd name="T17" fmla="*/ 27 h 28"/>
                <a:gd name="T18" fmla="*/ 4 w 6"/>
                <a:gd name="T19" fmla="*/ 26 h 28"/>
                <a:gd name="T20" fmla="*/ 4 w 6"/>
                <a:gd name="T21" fmla="*/ 26 h 28"/>
                <a:gd name="T22" fmla="*/ 6 w 6"/>
                <a:gd name="T23" fmla="*/ 28 h 28"/>
                <a:gd name="T24" fmla="*/ 6 w 6"/>
                <a:gd name="T25" fmla="*/ 26 h 28"/>
                <a:gd name="T26" fmla="*/ 5 w 6"/>
                <a:gd name="T27" fmla="*/ 24 h 28"/>
                <a:gd name="T28" fmla="*/ 5 w 6"/>
                <a:gd name="T29" fmla="*/ 24 h 28"/>
                <a:gd name="T30" fmla="*/ 4 w 6"/>
                <a:gd name="T31" fmla="*/ 23 h 28"/>
                <a:gd name="T32" fmla="*/ 4 w 6"/>
                <a:gd name="T33" fmla="*/ 21 h 28"/>
                <a:gd name="T34" fmla="*/ 4 w 6"/>
                <a:gd name="T35" fmla="*/ 20 h 28"/>
                <a:gd name="T36" fmla="*/ 4 w 6"/>
                <a:gd name="T37" fmla="*/ 19 h 28"/>
                <a:gd name="T38" fmla="*/ 4 w 6"/>
                <a:gd name="T39" fmla="*/ 18 h 28"/>
                <a:gd name="T40" fmla="*/ 4 w 6"/>
                <a:gd name="T41" fmla="*/ 17 h 28"/>
                <a:gd name="T42" fmla="*/ 4 w 6"/>
                <a:gd name="T43" fmla="*/ 16 h 28"/>
                <a:gd name="T44" fmla="*/ 4 w 6"/>
                <a:gd name="T45" fmla="*/ 15 h 28"/>
                <a:gd name="T46" fmla="*/ 5 w 6"/>
                <a:gd name="T47" fmla="*/ 14 h 28"/>
                <a:gd name="T48" fmla="*/ 5 w 6"/>
                <a:gd name="T49" fmla="*/ 12 h 28"/>
                <a:gd name="T50" fmla="*/ 6 w 6"/>
                <a:gd name="T51" fmla="*/ 12 h 28"/>
                <a:gd name="T52" fmla="*/ 5 w 6"/>
                <a:gd name="T53" fmla="*/ 10 h 28"/>
                <a:gd name="T54" fmla="*/ 4 w 6"/>
                <a:gd name="T55" fmla="*/ 9 h 28"/>
                <a:gd name="T56" fmla="*/ 4 w 6"/>
                <a:gd name="T57" fmla="*/ 8 h 28"/>
                <a:gd name="T58" fmla="*/ 4 w 6"/>
                <a:gd name="T59" fmla="*/ 7 h 28"/>
                <a:gd name="T60" fmla="*/ 4 w 6"/>
                <a:gd name="T61" fmla="*/ 6 h 28"/>
                <a:gd name="T62" fmla="*/ 4 w 6"/>
                <a:gd name="T63" fmla="*/ 6 h 28"/>
                <a:gd name="T64" fmla="*/ 4 w 6"/>
                <a:gd name="T65" fmla="*/ 3 h 28"/>
                <a:gd name="T66" fmla="*/ 4 w 6"/>
                <a:gd name="T67" fmla="*/ 3 h 28"/>
                <a:gd name="T68" fmla="*/ 4 w 6"/>
                <a:gd name="T69" fmla="*/ 3 h 28"/>
                <a:gd name="T70" fmla="*/ 4 w 6"/>
                <a:gd name="T71" fmla="*/ 2 h 28"/>
                <a:gd name="T72" fmla="*/ 3 w 6"/>
                <a:gd name="T73" fmla="*/ 2 h 28"/>
                <a:gd name="T74" fmla="*/ 3 w 6"/>
                <a:gd name="T75" fmla="*/ 1 h 28"/>
                <a:gd name="T76" fmla="*/ 2 w 6"/>
                <a:gd name="T77" fmla="*/ 0 h 28"/>
                <a:gd name="T78" fmla="*/ 1 w 6"/>
                <a:gd name="T79" fmla="*/ 0 h 28"/>
                <a:gd name="T80" fmla="*/ 0 w 6"/>
                <a:gd name="T81" fmla="*/ 1 h 28"/>
                <a:gd name="T82" fmla="*/ 0 w 6"/>
                <a:gd name="T83" fmla="*/ 2 h 28"/>
                <a:gd name="T84" fmla="*/ 1 w 6"/>
                <a:gd name="T85" fmla="*/ 4 h 28"/>
                <a:gd name="T86" fmla="*/ 2 w 6"/>
                <a:gd name="T87" fmla="*/ 5 h 28"/>
                <a:gd name="T88" fmla="*/ 1 w 6"/>
                <a:gd name="T89" fmla="*/ 6 h 28"/>
                <a:gd name="T90" fmla="*/ 2 w 6"/>
                <a:gd name="T91" fmla="*/ 7 h 28"/>
                <a:gd name="T92" fmla="*/ 1 w 6"/>
                <a:gd name="T93" fmla="*/ 9 h 28"/>
                <a:gd name="T94" fmla="*/ 2 w 6"/>
                <a:gd name="T95" fmla="*/ 12 h 28"/>
                <a:gd name="T96" fmla="*/ 0 w 6"/>
                <a:gd name="T97" fmla="*/ 14 h 28"/>
                <a:gd name="T98" fmla="*/ 0 w 6"/>
                <a:gd name="T99" fmla="*/ 15 h 28"/>
                <a:gd name="T100" fmla="*/ 1 w 6"/>
                <a:gd name="T101" fmla="*/ 17 h 28"/>
                <a:gd name="T102" fmla="*/ 1 w 6"/>
                <a:gd name="T10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" h="2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173"/>
            <p:cNvSpPr>
              <a:spLocks/>
            </p:cNvSpPr>
            <p:nvPr/>
          </p:nvSpPr>
          <p:spPr bwMode="auto">
            <a:xfrm>
              <a:off x="4014" y="1724"/>
              <a:ext cx="21" cy="17"/>
            </a:xfrm>
            <a:custGeom>
              <a:avLst/>
              <a:gdLst>
                <a:gd name="T0" fmla="*/ 12 w 21"/>
                <a:gd name="T1" fmla="*/ 5 h 17"/>
                <a:gd name="T2" fmla="*/ 10 w 21"/>
                <a:gd name="T3" fmla="*/ 2 h 17"/>
                <a:gd name="T4" fmla="*/ 7 w 21"/>
                <a:gd name="T5" fmla="*/ 0 h 17"/>
                <a:gd name="T6" fmla="*/ 5 w 21"/>
                <a:gd name="T7" fmla="*/ 2 h 17"/>
                <a:gd name="T8" fmla="*/ 3 w 21"/>
                <a:gd name="T9" fmla="*/ 0 h 17"/>
                <a:gd name="T10" fmla="*/ 0 w 21"/>
                <a:gd name="T11" fmla="*/ 0 h 17"/>
                <a:gd name="T12" fmla="*/ 3 w 21"/>
                <a:gd name="T13" fmla="*/ 2 h 17"/>
                <a:gd name="T14" fmla="*/ 5 w 21"/>
                <a:gd name="T15" fmla="*/ 2 h 17"/>
                <a:gd name="T16" fmla="*/ 7 w 21"/>
                <a:gd name="T17" fmla="*/ 5 h 17"/>
                <a:gd name="T18" fmla="*/ 10 w 21"/>
                <a:gd name="T19" fmla="*/ 5 h 17"/>
                <a:gd name="T20" fmla="*/ 10 w 21"/>
                <a:gd name="T21" fmla="*/ 5 h 17"/>
                <a:gd name="T22" fmla="*/ 12 w 21"/>
                <a:gd name="T23" fmla="*/ 5 h 17"/>
                <a:gd name="T24" fmla="*/ 12 w 21"/>
                <a:gd name="T25" fmla="*/ 7 h 17"/>
                <a:gd name="T26" fmla="*/ 12 w 21"/>
                <a:gd name="T27" fmla="*/ 10 h 17"/>
                <a:gd name="T28" fmla="*/ 14 w 21"/>
                <a:gd name="T29" fmla="*/ 7 h 17"/>
                <a:gd name="T30" fmla="*/ 19 w 21"/>
                <a:gd name="T31" fmla="*/ 12 h 17"/>
                <a:gd name="T32" fmla="*/ 19 w 21"/>
                <a:gd name="T33" fmla="*/ 14 h 17"/>
                <a:gd name="T34" fmla="*/ 21 w 21"/>
                <a:gd name="T35" fmla="*/ 17 h 17"/>
                <a:gd name="T36" fmla="*/ 21 w 21"/>
                <a:gd name="T37" fmla="*/ 14 h 17"/>
                <a:gd name="T38" fmla="*/ 19 w 21"/>
                <a:gd name="T39" fmla="*/ 10 h 17"/>
                <a:gd name="T40" fmla="*/ 17 w 21"/>
                <a:gd name="T41" fmla="*/ 10 h 17"/>
                <a:gd name="T42" fmla="*/ 14 w 21"/>
                <a:gd name="T43" fmla="*/ 2 h 17"/>
                <a:gd name="T44" fmla="*/ 12 w 21"/>
                <a:gd name="T4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7">
                  <a:moveTo>
                    <a:pt x="12" y="5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4" y="7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4" y="2"/>
                  </a:lnTo>
                  <a:lnTo>
                    <a:pt x="1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174"/>
            <p:cNvSpPr>
              <a:spLocks/>
            </p:cNvSpPr>
            <p:nvPr/>
          </p:nvSpPr>
          <p:spPr bwMode="auto">
            <a:xfrm>
              <a:off x="3990" y="2452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175"/>
            <p:cNvSpPr>
              <a:spLocks/>
            </p:cNvSpPr>
            <p:nvPr/>
          </p:nvSpPr>
          <p:spPr bwMode="auto">
            <a:xfrm>
              <a:off x="3976" y="2454"/>
              <a:ext cx="14" cy="19"/>
            </a:xfrm>
            <a:custGeom>
              <a:avLst/>
              <a:gdLst>
                <a:gd name="T0" fmla="*/ 12 w 14"/>
                <a:gd name="T1" fmla="*/ 3 h 19"/>
                <a:gd name="T2" fmla="*/ 3 w 14"/>
                <a:gd name="T3" fmla="*/ 10 h 19"/>
                <a:gd name="T4" fmla="*/ 0 w 14"/>
                <a:gd name="T5" fmla="*/ 12 h 19"/>
                <a:gd name="T6" fmla="*/ 0 w 14"/>
                <a:gd name="T7" fmla="*/ 15 h 19"/>
                <a:gd name="T8" fmla="*/ 0 w 14"/>
                <a:gd name="T9" fmla="*/ 19 h 19"/>
                <a:gd name="T10" fmla="*/ 0 w 14"/>
                <a:gd name="T11" fmla="*/ 15 h 19"/>
                <a:gd name="T12" fmla="*/ 3 w 14"/>
                <a:gd name="T13" fmla="*/ 17 h 19"/>
                <a:gd name="T14" fmla="*/ 7 w 14"/>
                <a:gd name="T15" fmla="*/ 12 h 19"/>
                <a:gd name="T16" fmla="*/ 10 w 14"/>
                <a:gd name="T17" fmla="*/ 10 h 19"/>
                <a:gd name="T18" fmla="*/ 14 w 14"/>
                <a:gd name="T19" fmla="*/ 7 h 19"/>
                <a:gd name="T20" fmla="*/ 14 w 14"/>
                <a:gd name="T21" fmla="*/ 5 h 19"/>
                <a:gd name="T22" fmla="*/ 14 w 14"/>
                <a:gd name="T23" fmla="*/ 0 h 19"/>
                <a:gd name="T24" fmla="*/ 12 w 14"/>
                <a:gd name="T25" fmla="*/ 0 h 19"/>
                <a:gd name="T26" fmla="*/ 12 w 14"/>
                <a:gd name="T2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2" y="3"/>
                  </a:moveTo>
                  <a:lnTo>
                    <a:pt x="3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val 176"/>
            <p:cNvSpPr>
              <a:spLocks noChangeArrowheads="1"/>
            </p:cNvSpPr>
            <p:nvPr/>
          </p:nvSpPr>
          <p:spPr bwMode="auto">
            <a:xfrm>
              <a:off x="4201" y="1767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177"/>
            <p:cNvSpPr>
              <a:spLocks/>
            </p:cNvSpPr>
            <p:nvPr/>
          </p:nvSpPr>
          <p:spPr bwMode="auto">
            <a:xfrm>
              <a:off x="4481" y="1715"/>
              <a:ext cx="48" cy="30"/>
            </a:xfrm>
            <a:custGeom>
              <a:avLst/>
              <a:gdLst>
                <a:gd name="T0" fmla="*/ 18 w 20"/>
                <a:gd name="T1" fmla="*/ 0 h 13"/>
                <a:gd name="T2" fmla="*/ 18 w 20"/>
                <a:gd name="T3" fmla="*/ 2 h 13"/>
                <a:gd name="T4" fmla="*/ 17 w 20"/>
                <a:gd name="T5" fmla="*/ 1 h 13"/>
                <a:gd name="T6" fmla="*/ 17 w 20"/>
                <a:gd name="T7" fmla="*/ 3 h 13"/>
                <a:gd name="T8" fmla="*/ 15 w 20"/>
                <a:gd name="T9" fmla="*/ 1 h 13"/>
                <a:gd name="T10" fmla="*/ 13 w 20"/>
                <a:gd name="T11" fmla="*/ 2 h 13"/>
                <a:gd name="T12" fmla="*/ 12 w 20"/>
                <a:gd name="T13" fmla="*/ 2 h 13"/>
                <a:gd name="T14" fmla="*/ 11 w 20"/>
                <a:gd name="T15" fmla="*/ 1 h 13"/>
                <a:gd name="T16" fmla="*/ 9 w 20"/>
                <a:gd name="T17" fmla="*/ 1 h 13"/>
                <a:gd name="T18" fmla="*/ 8 w 20"/>
                <a:gd name="T19" fmla="*/ 0 h 13"/>
                <a:gd name="T20" fmla="*/ 7 w 20"/>
                <a:gd name="T21" fmla="*/ 1 h 13"/>
                <a:gd name="T22" fmla="*/ 7 w 20"/>
                <a:gd name="T23" fmla="*/ 0 h 13"/>
                <a:gd name="T24" fmla="*/ 5 w 20"/>
                <a:gd name="T25" fmla="*/ 1 h 13"/>
                <a:gd name="T26" fmla="*/ 4 w 20"/>
                <a:gd name="T27" fmla="*/ 0 h 13"/>
                <a:gd name="T28" fmla="*/ 3 w 20"/>
                <a:gd name="T29" fmla="*/ 0 h 13"/>
                <a:gd name="T30" fmla="*/ 2 w 20"/>
                <a:gd name="T31" fmla="*/ 1 h 13"/>
                <a:gd name="T32" fmla="*/ 2 w 20"/>
                <a:gd name="T33" fmla="*/ 2 h 13"/>
                <a:gd name="T34" fmla="*/ 2 w 20"/>
                <a:gd name="T35" fmla="*/ 3 h 13"/>
                <a:gd name="T36" fmla="*/ 1 w 20"/>
                <a:gd name="T37" fmla="*/ 3 h 13"/>
                <a:gd name="T38" fmla="*/ 1 w 20"/>
                <a:gd name="T39" fmla="*/ 4 h 13"/>
                <a:gd name="T40" fmla="*/ 0 w 20"/>
                <a:gd name="T41" fmla="*/ 4 h 13"/>
                <a:gd name="T42" fmla="*/ 0 w 20"/>
                <a:gd name="T43" fmla="*/ 5 h 13"/>
                <a:gd name="T44" fmla="*/ 1 w 20"/>
                <a:gd name="T45" fmla="*/ 6 h 13"/>
                <a:gd name="T46" fmla="*/ 1 w 20"/>
                <a:gd name="T47" fmla="*/ 7 h 13"/>
                <a:gd name="T48" fmla="*/ 1 w 20"/>
                <a:gd name="T49" fmla="*/ 8 h 13"/>
                <a:gd name="T50" fmla="*/ 2 w 20"/>
                <a:gd name="T51" fmla="*/ 9 h 13"/>
                <a:gd name="T52" fmla="*/ 4 w 20"/>
                <a:gd name="T53" fmla="*/ 11 h 13"/>
                <a:gd name="T54" fmla="*/ 5 w 20"/>
                <a:gd name="T55" fmla="*/ 13 h 13"/>
                <a:gd name="T56" fmla="*/ 5 w 20"/>
                <a:gd name="T57" fmla="*/ 13 h 13"/>
                <a:gd name="T58" fmla="*/ 5 w 20"/>
                <a:gd name="T59" fmla="*/ 13 h 13"/>
                <a:gd name="T60" fmla="*/ 5 w 20"/>
                <a:gd name="T61" fmla="*/ 11 h 13"/>
                <a:gd name="T62" fmla="*/ 4 w 20"/>
                <a:gd name="T63" fmla="*/ 11 h 13"/>
                <a:gd name="T64" fmla="*/ 4 w 20"/>
                <a:gd name="T65" fmla="*/ 9 h 13"/>
                <a:gd name="T66" fmla="*/ 4 w 20"/>
                <a:gd name="T67" fmla="*/ 9 h 13"/>
                <a:gd name="T68" fmla="*/ 3 w 20"/>
                <a:gd name="T69" fmla="*/ 6 h 13"/>
                <a:gd name="T70" fmla="*/ 4 w 20"/>
                <a:gd name="T71" fmla="*/ 6 h 13"/>
                <a:gd name="T72" fmla="*/ 4 w 20"/>
                <a:gd name="T73" fmla="*/ 5 h 13"/>
                <a:gd name="T74" fmla="*/ 5 w 20"/>
                <a:gd name="T75" fmla="*/ 4 h 13"/>
                <a:gd name="T76" fmla="*/ 4 w 20"/>
                <a:gd name="T77" fmla="*/ 3 h 13"/>
                <a:gd name="T78" fmla="*/ 5 w 20"/>
                <a:gd name="T79" fmla="*/ 3 h 13"/>
                <a:gd name="T80" fmla="*/ 6 w 20"/>
                <a:gd name="T81" fmla="*/ 3 h 13"/>
                <a:gd name="T82" fmla="*/ 6 w 20"/>
                <a:gd name="T83" fmla="*/ 2 h 13"/>
                <a:gd name="T84" fmla="*/ 7 w 20"/>
                <a:gd name="T85" fmla="*/ 3 h 13"/>
                <a:gd name="T86" fmla="*/ 7 w 20"/>
                <a:gd name="T87" fmla="*/ 2 h 13"/>
                <a:gd name="T88" fmla="*/ 10 w 20"/>
                <a:gd name="T89" fmla="*/ 2 h 13"/>
                <a:gd name="T90" fmla="*/ 11 w 20"/>
                <a:gd name="T91" fmla="*/ 2 h 13"/>
                <a:gd name="T92" fmla="*/ 12 w 20"/>
                <a:gd name="T93" fmla="*/ 3 h 13"/>
                <a:gd name="T94" fmla="*/ 13 w 20"/>
                <a:gd name="T95" fmla="*/ 3 h 13"/>
                <a:gd name="T96" fmla="*/ 15 w 20"/>
                <a:gd name="T97" fmla="*/ 3 h 13"/>
                <a:gd name="T98" fmla="*/ 16 w 20"/>
                <a:gd name="T99" fmla="*/ 3 h 13"/>
                <a:gd name="T100" fmla="*/ 17 w 20"/>
                <a:gd name="T101" fmla="*/ 4 h 13"/>
                <a:gd name="T102" fmla="*/ 18 w 20"/>
                <a:gd name="T103" fmla="*/ 3 h 13"/>
                <a:gd name="T104" fmla="*/ 19 w 20"/>
                <a:gd name="T105" fmla="*/ 3 h 13"/>
                <a:gd name="T106" fmla="*/ 20 w 20"/>
                <a:gd name="T107" fmla="*/ 2 h 13"/>
                <a:gd name="T108" fmla="*/ 19 w 20"/>
                <a:gd name="T109" fmla="*/ 2 h 13"/>
                <a:gd name="T110" fmla="*/ 20 w 20"/>
                <a:gd name="T111" fmla="*/ 1 h 13"/>
                <a:gd name="T112" fmla="*/ 19 w 20"/>
                <a:gd name="T113" fmla="*/ 0 h 13"/>
                <a:gd name="T114" fmla="*/ 18 w 20"/>
                <a:gd name="T1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13">
                  <a:moveTo>
                    <a:pt x="18" y="0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178"/>
            <p:cNvSpPr>
              <a:spLocks noEditPoints="1"/>
            </p:cNvSpPr>
            <p:nvPr/>
          </p:nvSpPr>
          <p:spPr bwMode="auto">
            <a:xfrm>
              <a:off x="4327" y="1724"/>
              <a:ext cx="31" cy="40"/>
            </a:xfrm>
            <a:custGeom>
              <a:avLst/>
              <a:gdLst>
                <a:gd name="T0" fmla="*/ 11 w 13"/>
                <a:gd name="T1" fmla="*/ 9 h 17"/>
                <a:gd name="T2" fmla="*/ 10 w 13"/>
                <a:gd name="T3" fmla="*/ 6 h 17"/>
                <a:gd name="T4" fmla="*/ 9 w 13"/>
                <a:gd name="T5" fmla="*/ 5 h 17"/>
                <a:gd name="T6" fmla="*/ 8 w 13"/>
                <a:gd name="T7" fmla="*/ 5 h 17"/>
                <a:gd name="T8" fmla="*/ 7 w 13"/>
                <a:gd name="T9" fmla="*/ 4 h 17"/>
                <a:gd name="T10" fmla="*/ 9 w 13"/>
                <a:gd name="T11" fmla="*/ 4 h 17"/>
                <a:gd name="T12" fmla="*/ 8 w 13"/>
                <a:gd name="T13" fmla="*/ 3 h 17"/>
                <a:gd name="T14" fmla="*/ 8 w 13"/>
                <a:gd name="T15" fmla="*/ 3 h 17"/>
                <a:gd name="T16" fmla="*/ 7 w 13"/>
                <a:gd name="T17" fmla="*/ 2 h 17"/>
                <a:gd name="T18" fmla="*/ 8 w 13"/>
                <a:gd name="T19" fmla="*/ 2 h 17"/>
                <a:gd name="T20" fmla="*/ 6 w 13"/>
                <a:gd name="T21" fmla="*/ 2 h 17"/>
                <a:gd name="T22" fmla="*/ 5 w 13"/>
                <a:gd name="T23" fmla="*/ 1 h 17"/>
                <a:gd name="T24" fmla="*/ 4 w 13"/>
                <a:gd name="T25" fmla="*/ 0 h 17"/>
                <a:gd name="T26" fmla="*/ 5 w 13"/>
                <a:gd name="T27" fmla="*/ 2 h 17"/>
                <a:gd name="T28" fmla="*/ 5 w 13"/>
                <a:gd name="T29" fmla="*/ 3 h 17"/>
                <a:gd name="T30" fmla="*/ 5 w 13"/>
                <a:gd name="T31" fmla="*/ 4 h 17"/>
                <a:gd name="T32" fmla="*/ 3 w 13"/>
                <a:gd name="T33" fmla="*/ 4 h 17"/>
                <a:gd name="T34" fmla="*/ 3 w 13"/>
                <a:gd name="T35" fmla="*/ 2 h 17"/>
                <a:gd name="T36" fmla="*/ 2 w 13"/>
                <a:gd name="T37" fmla="*/ 3 h 17"/>
                <a:gd name="T38" fmla="*/ 1 w 13"/>
                <a:gd name="T39" fmla="*/ 4 h 17"/>
                <a:gd name="T40" fmla="*/ 1 w 13"/>
                <a:gd name="T41" fmla="*/ 6 h 17"/>
                <a:gd name="T42" fmla="*/ 0 w 13"/>
                <a:gd name="T43" fmla="*/ 7 h 17"/>
                <a:gd name="T44" fmla="*/ 0 w 13"/>
                <a:gd name="T45" fmla="*/ 9 h 17"/>
                <a:gd name="T46" fmla="*/ 1 w 13"/>
                <a:gd name="T47" fmla="*/ 12 h 17"/>
                <a:gd name="T48" fmla="*/ 2 w 13"/>
                <a:gd name="T49" fmla="*/ 14 h 17"/>
                <a:gd name="T50" fmla="*/ 5 w 13"/>
                <a:gd name="T51" fmla="*/ 14 h 17"/>
                <a:gd name="T52" fmla="*/ 6 w 13"/>
                <a:gd name="T53" fmla="*/ 15 h 17"/>
                <a:gd name="T54" fmla="*/ 7 w 13"/>
                <a:gd name="T55" fmla="*/ 16 h 17"/>
                <a:gd name="T56" fmla="*/ 8 w 13"/>
                <a:gd name="T57" fmla="*/ 16 h 17"/>
                <a:gd name="T58" fmla="*/ 11 w 13"/>
                <a:gd name="T59" fmla="*/ 16 h 17"/>
                <a:gd name="T60" fmla="*/ 11 w 13"/>
                <a:gd name="T61" fmla="*/ 14 h 17"/>
                <a:gd name="T62" fmla="*/ 12 w 13"/>
                <a:gd name="T63" fmla="*/ 12 h 17"/>
                <a:gd name="T64" fmla="*/ 6 w 13"/>
                <a:gd name="T65" fmla="*/ 13 h 17"/>
                <a:gd name="T66" fmla="*/ 5 w 13"/>
                <a:gd name="T67" fmla="*/ 12 h 17"/>
                <a:gd name="T68" fmla="*/ 5 w 13"/>
                <a:gd name="T69" fmla="*/ 13 h 17"/>
                <a:gd name="T70" fmla="*/ 3 w 13"/>
                <a:gd name="T71" fmla="*/ 13 h 17"/>
                <a:gd name="T72" fmla="*/ 3 w 13"/>
                <a:gd name="T73" fmla="*/ 11 h 17"/>
                <a:gd name="T74" fmla="*/ 3 w 13"/>
                <a:gd name="T75" fmla="*/ 11 h 17"/>
                <a:gd name="T76" fmla="*/ 4 w 13"/>
                <a:gd name="T77" fmla="*/ 12 h 17"/>
                <a:gd name="T78" fmla="*/ 4 w 13"/>
                <a:gd name="T79" fmla="*/ 11 h 17"/>
                <a:gd name="T80" fmla="*/ 3 w 13"/>
                <a:gd name="T81" fmla="*/ 11 h 17"/>
                <a:gd name="T82" fmla="*/ 3 w 13"/>
                <a:gd name="T83" fmla="*/ 10 h 17"/>
                <a:gd name="T84" fmla="*/ 3 w 13"/>
                <a:gd name="T85" fmla="*/ 9 h 17"/>
                <a:gd name="T86" fmla="*/ 3 w 13"/>
                <a:gd name="T87" fmla="*/ 9 h 17"/>
                <a:gd name="T88" fmla="*/ 2 w 13"/>
                <a:gd name="T89" fmla="*/ 9 h 17"/>
                <a:gd name="T90" fmla="*/ 2 w 13"/>
                <a:gd name="T91" fmla="*/ 8 h 17"/>
                <a:gd name="T92" fmla="*/ 2 w 13"/>
                <a:gd name="T93" fmla="*/ 7 h 17"/>
                <a:gd name="T94" fmla="*/ 2 w 13"/>
                <a:gd name="T95" fmla="*/ 6 h 17"/>
                <a:gd name="T96" fmla="*/ 2 w 13"/>
                <a:gd name="T97" fmla="*/ 5 h 17"/>
                <a:gd name="T98" fmla="*/ 2 w 13"/>
                <a:gd name="T99" fmla="*/ 5 h 17"/>
                <a:gd name="T100" fmla="*/ 2 w 13"/>
                <a:gd name="T101" fmla="*/ 4 h 17"/>
                <a:gd name="T102" fmla="*/ 3 w 13"/>
                <a:gd name="T103" fmla="*/ 5 h 17"/>
                <a:gd name="T104" fmla="*/ 4 w 13"/>
                <a:gd name="T105" fmla="*/ 5 h 17"/>
                <a:gd name="T106" fmla="*/ 5 w 13"/>
                <a:gd name="T107" fmla="*/ 7 h 17"/>
                <a:gd name="T108" fmla="*/ 4 w 13"/>
                <a:gd name="T109" fmla="*/ 6 h 17"/>
                <a:gd name="T110" fmla="*/ 5 w 13"/>
                <a:gd name="T111" fmla="*/ 6 h 17"/>
                <a:gd name="T112" fmla="*/ 6 w 13"/>
                <a:gd name="T113" fmla="*/ 9 h 17"/>
                <a:gd name="T114" fmla="*/ 5 w 13"/>
                <a:gd name="T115" fmla="*/ 11 h 17"/>
                <a:gd name="T116" fmla="*/ 5 w 13"/>
                <a:gd name="T1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" h="17">
                  <a:moveTo>
                    <a:pt x="13" y="11"/>
                  </a:moveTo>
                  <a:cubicBezTo>
                    <a:pt x="13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lnTo>
                    <a:pt x="13" y="11"/>
                  </a:lnTo>
                  <a:close/>
                  <a:moveTo>
                    <a:pt x="6" y="13"/>
                  </a:moveTo>
                  <a:cubicBezTo>
                    <a:pt x="5" y="13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179"/>
            <p:cNvSpPr>
              <a:spLocks/>
            </p:cNvSpPr>
            <p:nvPr/>
          </p:nvSpPr>
          <p:spPr bwMode="auto">
            <a:xfrm>
              <a:off x="4600" y="1568"/>
              <a:ext cx="40" cy="71"/>
            </a:xfrm>
            <a:custGeom>
              <a:avLst/>
              <a:gdLst>
                <a:gd name="T0" fmla="*/ 15 w 17"/>
                <a:gd name="T1" fmla="*/ 24 h 30"/>
                <a:gd name="T2" fmla="*/ 15 w 17"/>
                <a:gd name="T3" fmla="*/ 24 h 30"/>
                <a:gd name="T4" fmla="*/ 16 w 17"/>
                <a:gd name="T5" fmla="*/ 24 h 30"/>
                <a:gd name="T6" fmla="*/ 15 w 17"/>
                <a:gd name="T7" fmla="*/ 22 h 30"/>
                <a:gd name="T8" fmla="*/ 15 w 17"/>
                <a:gd name="T9" fmla="*/ 21 h 30"/>
                <a:gd name="T10" fmla="*/ 14 w 17"/>
                <a:gd name="T11" fmla="*/ 19 h 30"/>
                <a:gd name="T12" fmla="*/ 13 w 17"/>
                <a:gd name="T13" fmla="*/ 17 h 30"/>
                <a:gd name="T14" fmla="*/ 13 w 17"/>
                <a:gd name="T15" fmla="*/ 16 h 30"/>
                <a:gd name="T16" fmla="*/ 12 w 17"/>
                <a:gd name="T17" fmla="*/ 15 h 30"/>
                <a:gd name="T18" fmla="*/ 10 w 17"/>
                <a:gd name="T19" fmla="*/ 14 h 30"/>
                <a:gd name="T20" fmla="*/ 11 w 17"/>
                <a:gd name="T21" fmla="*/ 15 h 30"/>
                <a:gd name="T22" fmla="*/ 10 w 17"/>
                <a:gd name="T23" fmla="*/ 13 h 30"/>
                <a:gd name="T24" fmla="*/ 9 w 17"/>
                <a:gd name="T25" fmla="*/ 11 h 30"/>
                <a:gd name="T26" fmla="*/ 7 w 17"/>
                <a:gd name="T27" fmla="*/ 8 h 30"/>
                <a:gd name="T28" fmla="*/ 5 w 17"/>
                <a:gd name="T29" fmla="*/ 5 h 30"/>
                <a:gd name="T30" fmla="*/ 2 w 17"/>
                <a:gd name="T31" fmla="*/ 3 h 30"/>
                <a:gd name="T32" fmla="*/ 1 w 17"/>
                <a:gd name="T33" fmla="*/ 1 h 30"/>
                <a:gd name="T34" fmla="*/ 0 w 17"/>
                <a:gd name="T35" fmla="*/ 0 h 30"/>
                <a:gd name="T36" fmla="*/ 0 w 17"/>
                <a:gd name="T37" fmla="*/ 0 h 30"/>
                <a:gd name="T38" fmla="*/ 2 w 17"/>
                <a:gd name="T39" fmla="*/ 3 h 30"/>
                <a:gd name="T40" fmla="*/ 3 w 17"/>
                <a:gd name="T41" fmla="*/ 5 h 30"/>
                <a:gd name="T42" fmla="*/ 5 w 17"/>
                <a:gd name="T43" fmla="*/ 8 h 30"/>
                <a:gd name="T44" fmla="*/ 7 w 17"/>
                <a:gd name="T45" fmla="*/ 9 h 30"/>
                <a:gd name="T46" fmla="*/ 8 w 17"/>
                <a:gd name="T47" fmla="*/ 11 h 30"/>
                <a:gd name="T48" fmla="*/ 10 w 17"/>
                <a:gd name="T49" fmla="*/ 14 h 30"/>
                <a:gd name="T50" fmla="*/ 11 w 17"/>
                <a:gd name="T51" fmla="*/ 18 h 30"/>
                <a:gd name="T52" fmla="*/ 12 w 17"/>
                <a:gd name="T53" fmla="*/ 19 h 30"/>
                <a:gd name="T54" fmla="*/ 13 w 17"/>
                <a:gd name="T55" fmla="*/ 21 h 30"/>
                <a:gd name="T56" fmla="*/ 14 w 17"/>
                <a:gd name="T57" fmla="*/ 23 h 30"/>
                <a:gd name="T58" fmla="*/ 15 w 17"/>
                <a:gd name="T59" fmla="*/ 27 h 30"/>
                <a:gd name="T60" fmla="*/ 15 w 17"/>
                <a:gd name="T61" fmla="*/ 27 h 30"/>
                <a:gd name="T62" fmla="*/ 15 w 17"/>
                <a:gd name="T63" fmla="*/ 27 h 30"/>
                <a:gd name="T64" fmla="*/ 15 w 17"/>
                <a:gd name="T65" fmla="*/ 29 h 30"/>
                <a:gd name="T66" fmla="*/ 17 w 17"/>
                <a:gd name="T67" fmla="*/ 30 h 30"/>
                <a:gd name="T68" fmla="*/ 17 w 17"/>
                <a:gd name="T69" fmla="*/ 28 h 30"/>
                <a:gd name="T70" fmla="*/ 16 w 17"/>
                <a:gd name="T7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" h="30">
                  <a:moveTo>
                    <a:pt x="16" y="2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lnTo>
                    <a:pt x="1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Rectangle 180"/>
            <p:cNvSpPr>
              <a:spLocks noChangeArrowheads="1"/>
            </p:cNvSpPr>
            <p:nvPr/>
          </p:nvSpPr>
          <p:spPr bwMode="auto">
            <a:xfrm>
              <a:off x="4823" y="2224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181"/>
            <p:cNvSpPr>
              <a:spLocks/>
            </p:cNvSpPr>
            <p:nvPr/>
          </p:nvSpPr>
          <p:spPr bwMode="auto">
            <a:xfrm>
              <a:off x="3644" y="1632"/>
              <a:ext cx="3" cy="2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182"/>
            <p:cNvSpPr>
              <a:spLocks/>
            </p:cNvSpPr>
            <p:nvPr/>
          </p:nvSpPr>
          <p:spPr bwMode="auto">
            <a:xfrm>
              <a:off x="4299" y="1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183"/>
            <p:cNvSpPr>
              <a:spLocks/>
            </p:cNvSpPr>
            <p:nvPr/>
          </p:nvSpPr>
          <p:spPr bwMode="auto">
            <a:xfrm>
              <a:off x="4339" y="1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184"/>
            <p:cNvSpPr>
              <a:spLocks/>
            </p:cNvSpPr>
            <p:nvPr/>
          </p:nvSpPr>
          <p:spPr bwMode="auto">
            <a:xfrm>
              <a:off x="4292" y="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val 185"/>
            <p:cNvSpPr>
              <a:spLocks noChangeArrowheads="1"/>
            </p:cNvSpPr>
            <p:nvPr/>
          </p:nvSpPr>
          <p:spPr bwMode="auto">
            <a:xfrm>
              <a:off x="4294" y="184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186"/>
            <p:cNvSpPr>
              <a:spLocks/>
            </p:cNvSpPr>
            <p:nvPr/>
          </p:nvSpPr>
          <p:spPr bwMode="auto">
            <a:xfrm>
              <a:off x="4190" y="1710"/>
              <a:ext cx="116" cy="178"/>
            </a:xfrm>
            <a:custGeom>
              <a:avLst/>
              <a:gdLst>
                <a:gd name="T0" fmla="*/ 46 w 49"/>
                <a:gd name="T1" fmla="*/ 62 h 75"/>
                <a:gd name="T2" fmla="*/ 45 w 49"/>
                <a:gd name="T3" fmla="*/ 58 h 75"/>
                <a:gd name="T4" fmla="*/ 43 w 49"/>
                <a:gd name="T5" fmla="*/ 56 h 75"/>
                <a:gd name="T6" fmla="*/ 41 w 49"/>
                <a:gd name="T7" fmla="*/ 53 h 75"/>
                <a:gd name="T8" fmla="*/ 43 w 49"/>
                <a:gd name="T9" fmla="*/ 54 h 75"/>
                <a:gd name="T10" fmla="*/ 42 w 49"/>
                <a:gd name="T11" fmla="*/ 51 h 75"/>
                <a:gd name="T12" fmla="*/ 39 w 49"/>
                <a:gd name="T13" fmla="*/ 51 h 75"/>
                <a:gd name="T14" fmla="*/ 37 w 49"/>
                <a:gd name="T15" fmla="*/ 47 h 75"/>
                <a:gd name="T16" fmla="*/ 39 w 49"/>
                <a:gd name="T17" fmla="*/ 45 h 75"/>
                <a:gd name="T18" fmla="*/ 42 w 49"/>
                <a:gd name="T19" fmla="*/ 44 h 75"/>
                <a:gd name="T20" fmla="*/ 45 w 49"/>
                <a:gd name="T21" fmla="*/ 46 h 75"/>
                <a:gd name="T22" fmla="*/ 46 w 49"/>
                <a:gd name="T23" fmla="*/ 45 h 75"/>
                <a:gd name="T24" fmla="*/ 47 w 49"/>
                <a:gd name="T25" fmla="*/ 43 h 75"/>
                <a:gd name="T26" fmla="*/ 43 w 49"/>
                <a:gd name="T27" fmla="*/ 40 h 75"/>
                <a:gd name="T28" fmla="*/ 38 w 49"/>
                <a:gd name="T29" fmla="*/ 36 h 75"/>
                <a:gd name="T30" fmla="*/ 37 w 49"/>
                <a:gd name="T31" fmla="*/ 39 h 75"/>
                <a:gd name="T32" fmla="*/ 37 w 49"/>
                <a:gd name="T33" fmla="*/ 42 h 75"/>
                <a:gd name="T34" fmla="*/ 34 w 49"/>
                <a:gd name="T35" fmla="*/ 36 h 75"/>
                <a:gd name="T36" fmla="*/ 34 w 49"/>
                <a:gd name="T37" fmla="*/ 32 h 75"/>
                <a:gd name="T38" fmla="*/ 31 w 49"/>
                <a:gd name="T39" fmla="*/ 30 h 75"/>
                <a:gd name="T40" fmla="*/ 26 w 49"/>
                <a:gd name="T41" fmla="*/ 28 h 75"/>
                <a:gd name="T42" fmla="*/ 23 w 49"/>
                <a:gd name="T43" fmla="*/ 23 h 75"/>
                <a:gd name="T44" fmla="*/ 19 w 49"/>
                <a:gd name="T45" fmla="*/ 18 h 75"/>
                <a:gd name="T46" fmla="*/ 23 w 49"/>
                <a:gd name="T47" fmla="*/ 19 h 75"/>
                <a:gd name="T48" fmla="*/ 25 w 49"/>
                <a:gd name="T49" fmla="*/ 18 h 75"/>
                <a:gd name="T50" fmla="*/ 23 w 49"/>
                <a:gd name="T51" fmla="*/ 15 h 75"/>
                <a:gd name="T52" fmla="*/ 25 w 49"/>
                <a:gd name="T53" fmla="*/ 12 h 75"/>
                <a:gd name="T54" fmla="*/ 36 w 49"/>
                <a:gd name="T55" fmla="*/ 14 h 75"/>
                <a:gd name="T56" fmla="*/ 34 w 49"/>
                <a:gd name="T57" fmla="*/ 18 h 75"/>
                <a:gd name="T58" fmla="*/ 37 w 49"/>
                <a:gd name="T59" fmla="*/ 15 h 75"/>
                <a:gd name="T60" fmla="*/ 36 w 49"/>
                <a:gd name="T61" fmla="*/ 12 h 75"/>
                <a:gd name="T62" fmla="*/ 31 w 49"/>
                <a:gd name="T63" fmla="*/ 10 h 75"/>
                <a:gd name="T64" fmla="*/ 29 w 49"/>
                <a:gd name="T65" fmla="*/ 2 h 75"/>
                <a:gd name="T66" fmla="*/ 24 w 49"/>
                <a:gd name="T67" fmla="*/ 2 h 75"/>
                <a:gd name="T68" fmla="*/ 22 w 49"/>
                <a:gd name="T69" fmla="*/ 1 h 75"/>
                <a:gd name="T70" fmla="*/ 18 w 49"/>
                <a:gd name="T71" fmla="*/ 1 h 75"/>
                <a:gd name="T72" fmla="*/ 15 w 49"/>
                <a:gd name="T73" fmla="*/ 3 h 75"/>
                <a:gd name="T74" fmla="*/ 13 w 49"/>
                <a:gd name="T75" fmla="*/ 4 h 75"/>
                <a:gd name="T76" fmla="*/ 11 w 49"/>
                <a:gd name="T77" fmla="*/ 5 h 75"/>
                <a:gd name="T78" fmla="*/ 9 w 49"/>
                <a:gd name="T79" fmla="*/ 7 h 75"/>
                <a:gd name="T80" fmla="*/ 8 w 49"/>
                <a:gd name="T81" fmla="*/ 9 h 75"/>
                <a:gd name="T82" fmla="*/ 7 w 49"/>
                <a:gd name="T83" fmla="*/ 10 h 75"/>
                <a:gd name="T84" fmla="*/ 4 w 49"/>
                <a:gd name="T85" fmla="*/ 11 h 75"/>
                <a:gd name="T86" fmla="*/ 3 w 49"/>
                <a:gd name="T87" fmla="*/ 11 h 75"/>
                <a:gd name="T88" fmla="*/ 2 w 49"/>
                <a:gd name="T89" fmla="*/ 16 h 75"/>
                <a:gd name="T90" fmla="*/ 0 w 49"/>
                <a:gd name="T91" fmla="*/ 18 h 75"/>
                <a:gd name="T92" fmla="*/ 3 w 49"/>
                <a:gd name="T93" fmla="*/ 21 h 75"/>
                <a:gd name="T94" fmla="*/ 5 w 49"/>
                <a:gd name="T95" fmla="*/ 25 h 75"/>
                <a:gd name="T96" fmla="*/ 6 w 49"/>
                <a:gd name="T97" fmla="*/ 30 h 75"/>
                <a:gd name="T98" fmla="*/ 10 w 49"/>
                <a:gd name="T99" fmla="*/ 34 h 75"/>
                <a:gd name="T100" fmla="*/ 13 w 49"/>
                <a:gd name="T101" fmla="*/ 37 h 75"/>
                <a:gd name="T102" fmla="*/ 16 w 49"/>
                <a:gd name="T103" fmla="*/ 41 h 75"/>
                <a:gd name="T104" fmla="*/ 20 w 49"/>
                <a:gd name="T105" fmla="*/ 45 h 75"/>
                <a:gd name="T106" fmla="*/ 25 w 49"/>
                <a:gd name="T107" fmla="*/ 48 h 75"/>
                <a:gd name="T108" fmla="*/ 22 w 49"/>
                <a:gd name="T109" fmla="*/ 48 h 75"/>
                <a:gd name="T110" fmla="*/ 20 w 49"/>
                <a:gd name="T111" fmla="*/ 52 h 75"/>
                <a:gd name="T112" fmla="*/ 21 w 49"/>
                <a:gd name="T113" fmla="*/ 56 h 75"/>
                <a:gd name="T114" fmla="*/ 18 w 49"/>
                <a:gd name="T115" fmla="*/ 57 h 75"/>
                <a:gd name="T116" fmla="*/ 20 w 49"/>
                <a:gd name="T117" fmla="*/ 66 h 75"/>
                <a:gd name="T118" fmla="*/ 26 w 49"/>
                <a:gd name="T119" fmla="*/ 69 h 75"/>
                <a:gd name="T120" fmla="*/ 30 w 49"/>
                <a:gd name="T121" fmla="*/ 73 h 75"/>
                <a:gd name="T122" fmla="*/ 36 w 49"/>
                <a:gd name="T123" fmla="*/ 75 h 75"/>
                <a:gd name="T124" fmla="*/ 44 w 49"/>
                <a:gd name="T125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" h="75">
                  <a:moveTo>
                    <a:pt x="48" y="72"/>
                  </a:moveTo>
                  <a:cubicBezTo>
                    <a:pt x="48" y="7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6" y="66"/>
                    <a:pt x="46" y="65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5"/>
                    <a:pt x="46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6" y="61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9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8" y="48"/>
                    <a:pt x="37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39"/>
                    <a:pt x="43" y="39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8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6"/>
                    <a:pt x="32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6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9" y="58"/>
                    <a:pt x="19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4"/>
                    <a:pt x="19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9" y="64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5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73"/>
                    <a:pt x="49" y="73"/>
                    <a:pt x="49" y="72"/>
                  </a:cubicBezTo>
                  <a:lnTo>
                    <a:pt x="48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187"/>
            <p:cNvSpPr>
              <a:spLocks/>
            </p:cNvSpPr>
            <p:nvPr/>
          </p:nvSpPr>
          <p:spPr bwMode="auto">
            <a:xfrm>
              <a:off x="4339" y="1717"/>
              <a:ext cx="17" cy="9"/>
            </a:xfrm>
            <a:custGeom>
              <a:avLst/>
              <a:gdLst>
                <a:gd name="T0" fmla="*/ 1 w 7"/>
                <a:gd name="T1" fmla="*/ 2 h 4"/>
                <a:gd name="T2" fmla="*/ 1 w 7"/>
                <a:gd name="T3" fmla="*/ 2 h 4"/>
                <a:gd name="T4" fmla="*/ 2 w 7"/>
                <a:gd name="T5" fmla="*/ 2 h 4"/>
                <a:gd name="T6" fmla="*/ 2 w 7"/>
                <a:gd name="T7" fmla="*/ 2 h 4"/>
                <a:gd name="T8" fmla="*/ 2 w 7"/>
                <a:gd name="T9" fmla="*/ 2 h 4"/>
                <a:gd name="T10" fmla="*/ 3 w 7"/>
                <a:gd name="T11" fmla="*/ 3 h 4"/>
                <a:gd name="T12" fmla="*/ 3 w 7"/>
                <a:gd name="T13" fmla="*/ 3 h 4"/>
                <a:gd name="T14" fmla="*/ 4 w 7"/>
                <a:gd name="T15" fmla="*/ 3 h 4"/>
                <a:gd name="T16" fmla="*/ 4 w 7"/>
                <a:gd name="T17" fmla="*/ 3 h 4"/>
                <a:gd name="T18" fmla="*/ 4 w 7"/>
                <a:gd name="T19" fmla="*/ 3 h 4"/>
                <a:gd name="T20" fmla="*/ 4 w 7"/>
                <a:gd name="T21" fmla="*/ 3 h 4"/>
                <a:gd name="T22" fmla="*/ 5 w 7"/>
                <a:gd name="T23" fmla="*/ 3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  <a:gd name="T30" fmla="*/ 5 w 7"/>
                <a:gd name="T31" fmla="*/ 4 h 4"/>
                <a:gd name="T32" fmla="*/ 6 w 7"/>
                <a:gd name="T33" fmla="*/ 4 h 4"/>
                <a:gd name="T34" fmla="*/ 6 w 7"/>
                <a:gd name="T35" fmla="*/ 4 h 4"/>
                <a:gd name="T36" fmla="*/ 6 w 7"/>
                <a:gd name="T37" fmla="*/ 3 h 4"/>
                <a:gd name="T38" fmla="*/ 7 w 7"/>
                <a:gd name="T39" fmla="*/ 3 h 4"/>
                <a:gd name="T40" fmla="*/ 7 w 7"/>
                <a:gd name="T41" fmla="*/ 3 h 4"/>
                <a:gd name="T42" fmla="*/ 6 w 7"/>
                <a:gd name="T43" fmla="*/ 2 h 4"/>
                <a:gd name="T44" fmla="*/ 6 w 7"/>
                <a:gd name="T45" fmla="*/ 2 h 4"/>
                <a:gd name="T46" fmla="*/ 6 w 7"/>
                <a:gd name="T47" fmla="*/ 2 h 4"/>
                <a:gd name="T48" fmla="*/ 5 w 7"/>
                <a:gd name="T49" fmla="*/ 2 h 4"/>
                <a:gd name="T50" fmla="*/ 5 w 7"/>
                <a:gd name="T51" fmla="*/ 2 h 4"/>
                <a:gd name="T52" fmla="*/ 4 w 7"/>
                <a:gd name="T53" fmla="*/ 2 h 4"/>
                <a:gd name="T54" fmla="*/ 4 w 7"/>
                <a:gd name="T55" fmla="*/ 0 h 4"/>
                <a:gd name="T56" fmla="*/ 4 w 7"/>
                <a:gd name="T57" fmla="*/ 0 h 4"/>
                <a:gd name="T58" fmla="*/ 3 w 7"/>
                <a:gd name="T59" fmla="*/ 0 h 4"/>
                <a:gd name="T60" fmla="*/ 3 w 7"/>
                <a:gd name="T61" fmla="*/ 0 h 4"/>
                <a:gd name="T62" fmla="*/ 2 w 7"/>
                <a:gd name="T63" fmla="*/ 0 h 4"/>
                <a:gd name="T64" fmla="*/ 4 w 7"/>
                <a:gd name="T65" fmla="*/ 1 h 4"/>
                <a:gd name="T66" fmla="*/ 4 w 7"/>
                <a:gd name="T67" fmla="*/ 1 h 4"/>
                <a:gd name="T68" fmla="*/ 3 w 7"/>
                <a:gd name="T69" fmla="*/ 1 h 4"/>
                <a:gd name="T70" fmla="*/ 3 w 7"/>
                <a:gd name="T71" fmla="*/ 1 h 4"/>
                <a:gd name="T72" fmla="*/ 2 w 7"/>
                <a:gd name="T73" fmla="*/ 1 h 4"/>
                <a:gd name="T74" fmla="*/ 2 w 7"/>
                <a:gd name="T75" fmla="*/ 2 h 4"/>
                <a:gd name="T76" fmla="*/ 2 w 7"/>
                <a:gd name="T77" fmla="*/ 2 h 4"/>
                <a:gd name="T78" fmla="*/ 2 w 7"/>
                <a:gd name="T79" fmla="*/ 1 h 4"/>
                <a:gd name="T80" fmla="*/ 2 w 7"/>
                <a:gd name="T81" fmla="*/ 1 h 4"/>
                <a:gd name="T82" fmla="*/ 1 w 7"/>
                <a:gd name="T83" fmla="*/ 0 h 4"/>
                <a:gd name="T84" fmla="*/ 1 w 7"/>
                <a:gd name="T85" fmla="*/ 1 h 4"/>
                <a:gd name="T86" fmla="*/ 0 w 7"/>
                <a:gd name="T87" fmla="*/ 1 h 4"/>
                <a:gd name="T88" fmla="*/ 0 w 7"/>
                <a:gd name="T8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188"/>
            <p:cNvSpPr>
              <a:spLocks noEditPoints="1"/>
            </p:cNvSpPr>
            <p:nvPr/>
          </p:nvSpPr>
          <p:spPr bwMode="auto">
            <a:xfrm>
              <a:off x="2971" y="1259"/>
              <a:ext cx="1892" cy="1892"/>
            </a:xfrm>
            <a:custGeom>
              <a:avLst/>
              <a:gdLst>
                <a:gd name="T0" fmla="*/ 331 w 798"/>
                <a:gd name="T1" fmla="*/ 7 h 798"/>
                <a:gd name="T2" fmla="*/ 311 w 798"/>
                <a:gd name="T3" fmla="*/ 15 h 798"/>
                <a:gd name="T4" fmla="*/ 280 w 798"/>
                <a:gd name="T5" fmla="*/ 27 h 798"/>
                <a:gd name="T6" fmla="*/ 257 w 798"/>
                <a:gd name="T7" fmla="*/ 39 h 798"/>
                <a:gd name="T8" fmla="*/ 208 w 798"/>
                <a:gd name="T9" fmla="*/ 64 h 798"/>
                <a:gd name="T10" fmla="*/ 156 w 798"/>
                <a:gd name="T11" fmla="*/ 99 h 798"/>
                <a:gd name="T12" fmla="*/ 169 w 798"/>
                <a:gd name="T13" fmla="*/ 76 h 798"/>
                <a:gd name="T14" fmla="*/ 186 w 798"/>
                <a:gd name="T15" fmla="*/ 63 h 798"/>
                <a:gd name="T16" fmla="*/ 203 w 798"/>
                <a:gd name="T17" fmla="*/ 53 h 798"/>
                <a:gd name="T18" fmla="*/ 93 w 798"/>
                <a:gd name="T19" fmla="*/ 146 h 798"/>
                <a:gd name="T20" fmla="*/ 458 w 798"/>
                <a:gd name="T21" fmla="*/ 13 h 798"/>
                <a:gd name="T22" fmla="*/ 474 w 798"/>
                <a:gd name="T23" fmla="*/ 37 h 798"/>
                <a:gd name="T24" fmla="*/ 389 w 798"/>
                <a:gd name="T25" fmla="*/ 7 h 798"/>
                <a:gd name="T26" fmla="*/ 383 w 798"/>
                <a:gd name="T27" fmla="*/ 2 h 798"/>
                <a:gd name="T28" fmla="*/ 282 w 798"/>
                <a:gd name="T29" fmla="*/ 29 h 798"/>
                <a:gd name="T30" fmla="*/ 245 w 798"/>
                <a:gd name="T31" fmla="*/ 160 h 798"/>
                <a:gd name="T32" fmla="*/ 250 w 798"/>
                <a:gd name="T33" fmla="*/ 116 h 798"/>
                <a:gd name="T34" fmla="*/ 244 w 798"/>
                <a:gd name="T35" fmla="*/ 65 h 798"/>
                <a:gd name="T36" fmla="*/ 225 w 798"/>
                <a:gd name="T37" fmla="*/ 144 h 798"/>
                <a:gd name="T38" fmla="*/ 78 w 798"/>
                <a:gd name="T39" fmla="*/ 171 h 798"/>
                <a:gd name="T40" fmla="*/ 293 w 798"/>
                <a:gd name="T41" fmla="*/ 777 h 798"/>
                <a:gd name="T42" fmla="*/ 6 w 798"/>
                <a:gd name="T43" fmla="*/ 451 h 798"/>
                <a:gd name="T44" fmla="*/ 44 w 798"/>
                <a:gd name="T45" fmla="*/ 529 h 798"/>
                <a:gd name="T46" fmla="*/ 123 w 798"/>
                <a:gd name="T47" fmla="*/ 647 h 798"/>
                <a:gd name="T48" fmla="*/ 191 w 798"/>
                <a:gd name="T49" fmla="*/ 732 h 798"/>
                <a:gd name="T50" fmla="*/ 273 w 798"/>
                <a:gd name="T51" fmla="*/ 770 h 798"/>
                <a:gd name="T52" fmla="*/ 505 w 798"/>
                <a:gd name="T53" fmla="*/ 612 h 798"/>
                <a:gd name="T54" fmla="*/ 702 w 798"/>
                <a:gd name="T55" fmla="*/ 466 h 798"/>
                <a:gd name="T56" fmla="*/ 745 w 798"/>
                <a:gd name="T57" fmla="*/ 532 h 798"/>
                <a:gd name="T58" fmla="*/ 762 w 798"/>
                <a:gd name="T59" fmla="*/ 543 h 798"/>
                <a:gd name="T60" fmla="*/ 790 w 798"/>
                <a:gd name="T61" fmla="*/ 365 h 798"/>
                <a:gd name="T62" fmla="*/ 782 w 798"/>
                <a:gd name="T63" fmla="*/ 412 h 798"/>
                <a:gd name="T64" fmla="*/ 770 w 798"/>
                <a:gd name="T65" fmla="*/ 441 h 798"/>
                <a:gd name="T66" fmla="*/ 758 w 798"/>
                <a:gd name="T67" fmla="*/ 473 h 798"/>
                <a:gd name="T68" fmla="*/ 747 w 798"/>
                <a:gd name="T69" fmla="*/ 382 h 798"/>
                <a:gd name="T70" fmla="*/ 725 w 798"/>
                <a:gd name="T71" fmla="*/ 384 h 798"/>
                <a:gd name="T72" fmla="*/ 675 w 798"/>
                <a:gd name="T73" fmla="*/ 420 h 798"/>
                <a:gd name="T74" fmla="*/ 604 w 798"/>
                <a:gd name="T75" fmla="*/ 345 h 798"/>
                <a:gd name="T76" fmla="*/ 555 w 798"/>
                <a:gd name="T77" fmla="*/ 340 h 798"/>
                <a:gd name="T78" fmla="*/ 526 w 798"/>
                <a:gd name="T79" fmla="*/ 430 h 798"/>
                <a:gd name="T80" fmla="*/ 452 w 798"/>
                <a:gd name="T81" fmla="*/ 344 h 798"/>
                <a:gd name="T82" fmla="*/ 523 w 798"/>
                <a:gd name="T83" fmla="*/ 500 h 798"/>
                <a:gd name="T84" fmla="*/ 417 w 798"/>
                <a:gd name="T85" fmla="*/ 687 h 798"/>
                <a:gd name="T86" fmla="*/ 290 w 798"/>
                <a:gd name="T87" fmla="*/ 526 h 798"/>
                <a:gd name="T88" fmla="*/ 170 w 798"/>
                <a:gd name="T89" fmla="*/ 473 h 798"/>
                <a:gd name="T90" fmla="*/ 206 w 798"/>
                <a:gd name="T91" fmla="*/ 270 h 798"/>
                <a:gd name="T92" fmla="*/ 428 w 798"/>
                <a:gd name="T93" fmla="*/ 300 h 798"/>
                <a:gd name="T94" fmla="*/ 411 w 798"/>
                <a:gd name="T95" fmla="*/ 233 h 798"/>
                <a:gd name="T96" fmla="*/ 346 w 798"/>
                <a:gd name="T97" fmla="*/ 221 h 798"/>
                <a:gd name="T98" fmla="*/ 276 w 798"/>
                <a:gd name="T99" fmla="*/ 218 h 798"/>
                <a:gd name="T100" fmla="*/ 246 w 798"/>
                <a:gd name="T101" fmla="*/ 203 h 798"/>
                <a:gd name="T102" fmla="*/ 310 w 798"/>
                <a:gd name="T103" fmla="*/ 134 h 798"/>
                <a:gd name="T104" fmla="*/ 398 w 798"/>
                <a:gd name="T105" fmla="*/ 105 h 798"/>
                <a:gd name="T106" fmla="*/ 366 w 798"/>
                <a:gd name="T107" fmla="*/ 81 h 798"/>
                <a:gd name="T108" fmla="*/ 302 w 798"/>
                <a:gd name="T109" fmla="*/ 110 h 798"/>
                <a:gd name="T110" fmla="*/ 321 w 798"/>
                <a:gd name="T111" fmla="*/ 84 h 798"/>
                <a:gd name="T112" fmla="*/ 356 w 798"/>
                <a:gd name="T113" fmla="*/ 57 h 798"/>
                <a:gd name="T114" fmla="*/ 391 w 798"/>
                <a:gd name="T115" fmla="*/ 38 h 798"/>
                <a:gd name="T116" fmla="*/ 446 w 798"/>
                <a:gd name="T117" fmla="*/ 63 h 798"/>
                <a:gd name="T118" fmla="*/ 465 w 798"/>
                <a:gd name="T119" fmla="*/ 59 h 798"/>
                <a:gd name="T120" fmla="*/ 496 w 798"/>
                <a:gd name="T121" fmla="*/ 27 h 798"/>
                <a:gd name="T122" fmla="*/ 511 w 798"/>
                <a:gd name="T123" fmla="*/ 30 h 798"/>
                <a:gd name="T124" fmla="*/ 500 w 798"/>
                <a:gd name="T125" fmla="*/ 13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798">
                  <a:moveTo>
                    <a:pt x="427" y="1"/>
                  </a:moveTo>
                  <a:cubicBezTo>
                    <a:pt x="428" y="1"/>
                    <a:pt x="428" y="1"/>
                    <a:pt x="428" y="1"/>
                  </a:cubicBezTo>
                  <a:cubicBezTo>
                    <a:pt x="428" y="1"/>
                    <a:pt x="428" y="1"/>
                    <a:pt x="428" y="1"/>
                  </a:cubicBezTo>
                  <a:cubicBezTo>
                    <a:pt x="428" y="1"/>
                    <a:pt x="428" y="1"/>
                    <a:pt x="428" y="1"/>
                  </a:cubicBezTo>
                  <a:cubicBezTo>
                    <a:pt x="428" y="1"/>
                    <a:pt x="428" y="1"/>
                    <a:pt x="428" y="1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6" y="1"/>
                    <a:pt x="425" y="0"/>
                    <a:pt x="425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1"/>
                    <a:pt x="425" y="1"/>
                    <a:pt x="425" y="1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2" y="0"/>
                    <a:pt x="421" y="0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20" y="0"/>
                    <a:pt x="420" y="0"/>
                    <a:pt x="420" y="0"/>
                  </a:cubicBezTo>
                  <a:cubicBezTo>
                    <a:pt x="420" y="0"/>
                    <a:pt x="420" y="0"/>
                    <a:pt x="420" y="0"/>
                  </a:cubicBezTo>
                  <a:cubicBezTo>
                    <a:pt x="419" y="0"/>
                    <a:pt x="418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0" y="0"/>
                    <a:pt x="404" y="0"/>
                    <a:pt x="399" y="0"/>
                  </a:cubicBezTo>
                  <a:cubicBezTo>
                    <a:pt x="397" y="0"/>
                    <a:pt x="396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"/>
                    <a:pt x="398" y="1"/>
                    <a:pt x="398" y="1"/>
                  </a:cubicBezTo>
                  <a:cubicBezTo>
                    <a:pt x="398" y="1"/>
                    <a:pt x="398" y="1"/>
                    <a:pt x="398" y="1"/>
                  </a:cubicBezTo>
                  <a:cubicBezTo>
                    <a:pt x="398" y="1"/>
                    <a:pt x="398" y="1"/>
                    <a:pt x="398" y="1"/>
                  </a:cubicBezTo>
                  <a:cubicBezTo>
                    <a:pt x="398" y="1"/>
                    <a:pt x="398" y="1"/>
                    <a:pt x="398" y="1"/>
                  </a:cubicBezTo>
                  <a:cubicBezTo>
                    <a:pt x="397" y="1"/>
                    <a:pt x="397" y="1"/>
                    <a:pt x="397" y="1"/>
                  </a:cubicBezTo>
                  <a:cubicBezTo>
                    <a:pt x="397" y="1"/>
                    <a:pt x="397" y="1"/>
                    <a:pt x="397" y="1"/>
                  </a:cubicBezTo>
                  <a:cubicBezTo>
                    <a:pt x="397" y="2"/>
                    <a:pt x="397" y="2"/>
                    <a:pt x="397" y="2"/>
                  </a:cubicBezTo>
                  <a:cubicBezTo>
                    <a:pt x="397" y="2"/>
                    <a:pt x="397" y="2"/>
                    <a:pt x="397" y="2"/>
                  </a:cubicBezTo>
                  <a:cubicBezTo>
                    <a:pt x="396" y="2"/>
                    <a:pt x="396" y="2"/>
                    <a:pt x="396" y="2"/>
                  </a:cubicBezTo>
                  <a:cubicBezTo>
                    <a:pt x="396" y="2"/>
                    <a:pt x="396" y="2"/>
                    <a:pt x="396" y="2"/>
                  </a:cubicBezTo>
                  <a:cubicBezTo>
                    <a:pt x="395" y="2"/>
                    <a:pt x="395" y="2"/>
                    <a:pt x="395" y="2"/>
                  </a:cubicBezTo>
                  <a:cubicBezTo>
                    <a:pt x="395" y="2"/>
                    <a:pt x="395" y="2"/>
                    <a:pt x="395" y="2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3" y="2"/>
                    <a:pt x="393" y="2"/>
                    <a:pt x="393" y="2"/>
                  </a:cubicBezTo>
                  <a:cubicBezTo>
                    <a:pt x="393" y="2"/>
                    <a:pt x="393" y="2"/>
                    <a:pt x="393" y="2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1" y="2"/>
                    <a:pt x="391" y="2"/>
                    <a:pt x="391" y="2"/>
                  </a:cubicBezTo>
                  <a:cubicBezTo>
                    <a:pt x="391" y="2"/>
                    <a:pt x="391" y="2"/>
                    <a:pt x="391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1" y="2"/>
                    <a:pt x="391" y="2"/>
                    <a:pt x="391" y="2"/>
                  </a:cubicBezTo>
                  <a:cubicBezTo>
                    <a:pt x="391" y="2"/>
                    <a:pt x="391" y="2"/>
                    <a:pt x="391" y="2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92" y="1"/>
                    <a:pt x="392" y="1"/>
                    <a:pt x="392" y="1"/>
                  </a:cubicBezTo>
                  <a:cubicBezTo>
                    <a:pt x="392" y="1"/>
                    <a:pt x="392" y="1"/>
                    <a:pt x="392" y="1"/>
                  </a:cubicBezTo>
                  <a:cubicBezTo>
                    <a:pt x="393" y="1"/>
                    <a:pt x="393" y="1"/>
                    <a:pt x="393" y="1"/>
                  </a:cubicBezTo>
                  <a:cubicBezTo>
                    <a:pt x="393" y="1"/>
                    <a:pt x="393" y="1"/>
                    <a:pt x="393" y="1"/>
                  </a:cubicBezTo>
                  <a:cubicBezTo>
                    <a:pt x="393" y="1"/>
                    <a:pt x="393" y="1"/>
                    <a:pt x="393" y="1"/>
                  </a:cubicBezTo>
                  <a:cubicBezTo>
                    <a:pt x="392" y="1"/>
                    <a:pt x="392" y="1"/>
                    <a:pt x="392" y="1"/>
                  </a:cubicBezTo>
                  <a:cubicBezTo>
                    <a:pt x="392" y="1"/>
                    <a:pt x="392" y="1"/>
                    <a:pt x="392" y="1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90" y="1"/>
                    <a:pt x="390" y="1"/>
                    <a:pt x="390" y="1"/>
                  </a:cubicBezTo>
                  <a:cubicBezTo>
                    <a:pt x="390" y="1"/>
                    <a:pt x="390" y="1"/>
                    <a:pt x="390" y="1"/>
                  </a:cubicBezTo>
                  <a:cubicBezTo>
                    <a:pt x="390" y="1"/>
                    <a:pt x="390" y="1"/>
                    <a:pt x="390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90" y="1"/>
                    <a:pt x="390" y="1"/>
                    <a:pt x="390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76" y="0"/>
                    <a:pt x="362" y="1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7" y="3"/>
                    <a:pt x="347" y="3"/>
                    <a:pt x="347" y="3"/>
                  </a:cubicBezTo>
                  <a:cubicBezTo>
                    <a:pt x="347" y="3"/>
                    <a:pt x="347" y="3"/>
                    <a:pt x="347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5" y="3"/>
                    <a:pt x="345" y="3"/>
                    <a:pt x="345" y="3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5" y="3"/>
                    <a:pt x="345" y="3"/>
                    <a:pt x="345" y="3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4" y="4"/>
                    <a:pt x="344" y="4"/>
                    <a:pt x="344" y="4"/>
                  </a:cubicBezTo>
                  <a:cubicBezTo>
                    <a:pt x="343" y="4"/>
                    <a:pt x="343" y="4"/>
                    <a:pt x="343" y="4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1" y="4"/>
                    <a:pt x="341" y="4"/>
                    <a:pt x="341" y="4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31" y="7"/>
                    <a:pt x="331" y="7"/>
                    <a:pt x="331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9"/>
                    <a:pt x="331" y="9"/>
                    <a:pt x="331" y="9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9"/>
                    <a:pt x="332" y="9"/>
                    <a:pt x="332" y="9"/>
                  </a:cubicBezTo>
                  <a:cubicBezTo>
                    <a:pt x="331" y="9"/>
                    <a:pt x="331" y="9"/>
                    <a:pt x="331" y="9"/>
                  </a:cubicBezTo>
                  <a:cubicBezTo>
                    <a:pt x="330" y="9"/>
                    <a:pt x="330" y="9"/>
                    <a:pt x="330" y="9"/>
                  </a:cubicBezTo>
                  <a:cubicBezTo>
                    <a:pt x="329" y="10"/>
                    <a:pt x="329" y="10"/>
                    <a:pt x="329" y="10"/>
                  </a:cubicBezTo>
                  <a:cubicBezTo>
                    <a:pt x="328" y="10"/>
                    <a:pt x="328" y="10"/>
                    <a:pt x="328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2" y="10"/>
                    <a:pt x="322" y="10"/>
                    <a:pt x="322" y="10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8" y="12"/>
                    <a:pt x="318" y="12"/>
                    <a:pt x="318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1" y="12"/>
                    <a:pt x="321" y="12"/>
                    <a:pt x="321" y="12"/>
                  </a:cubicBezTo>
                  <a:cubicBezTo>
                    <a:pt x="320" y="13"/>
                    <a:pt x="320" y="13"/>
                    <a:pt x="320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6" y="13"/>
                    <a:pt x="316" y="13"/>
                    <a:pt x="316" y="13"/>
                  </a:cubicBezTo>
                  <a:cubicBezTo>
                    <a:pt x="316" y="13"/>
                    <a:pt x="316" y="13"/>
                    <a:pt x="316" y="13"/>
                  </a:cubicBezTo>
                  <a:cubicBezTo>
                    <a:pt x="316" y="13"/>
                    <a:pt x="316" y="13"/>
                    <a:pt x="316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6" y="13"/>
                    <a:pt x="316" y="13"/>
                    <a:pt x="316" y="13"/>
                  </a:cubicBezTo>
                  <a:cubicBezTo>
                    <a:pt x="316" y="13"/>
                    <a:pt x="316" y="13"/>
                    <a:pt x="316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4"/>
                    <a:pt x="317" y="14"/>
                    <a:pt x="317" y="14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4"/>
                    <a:pt x="318" y="14"/>
                    <a:pt x="318" y="14"/>
                  </a:cubicBezTo>
                  <a:cubicBezTo>
                    <a:pt x="317" y="14"/>
                    <a:pt x="317" y="14"/>
                    <a:pt x="317" y="14"/>
                  </a:cubicBezTo>
                  <a:cubicBezTo>
                    <a:pt x="317" y="14"/>
                    <a:pt x="317" y="14"/>
                    <a:pt x="317" y="14"/>
                  </a:cubicBezTo>
                  <a:cubicBezTo>
                    <a:pt x="316" y="14"/>
                    <a:pt x="316" y="14"/>
                    <a:pt x="316" y="14"/>
                  </a:cubicBezTo>
                  <a:cubicBezTo>
                    <a:pt x="316" y="15"/>
                    <a:pt x="316" y="15"/>
                    <a:pt x="316" y="15"/>
                  </a:cubicBezTo>
                  <a:cubicBezTo>
                    <a:pt x="315" y="15"/>
                    <a:pt x="315" y="15"/>
                    <a:pt x="315" y="15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3" y="16"/>
                    <a:pt x="313" y="16"/>
                    <a:pt x="313" y="16"/>
                  </a:cubicBezTo>
                  <a:cubicBezTo>
                    <a:pt x="312" y="16"/>
                    <a:pt x="312" y="16"/>
                    <a:pt x="312" y="16"/>
                  </a:cubicBezTo>
                  <a:cubicBezTo>
                    <a:pt x="311" y="17"/>
                    <a:pt x="311" y="17"/>
                    <a:pt x="311" y="17"/>
                  </a:cubicBezTo>
                  <a:cubicBezTo>
                    <a:pt x="311" y="17"/>
                    <a:pt x="311" y="17"/>
                    <a:pt x="311" y="17"/>
                  </a:cubicBezTo>
                  <a:cubicBezTo>
                    <a:pt x="311" y="17"/>
                    <a:pt x="311" y="17"/>
                    <a:pt x="311" y="17"/>
                  </a:cubicBezTo>
                  <a:cubicBezTo>
                    <a:pt x="311" y="16"/>
                    <a:pt x="312" y="16"/>
                    <a:pt x="312" y="16"/>
                  </a:cubicBezTo>
                  <a:cubicBezTo>
                    <a:pt x="312" y="16"/>
                    <a:pt x="312" y="16"/>
                    <a:pt x="312" y="16"/>
                  </a:cubicBezTo>
                  <a:cubicBezTo>
                    <a:pt x="312" y="16"/>
                    <a:pt x="312" y="16"/>
                    <a:pt x="312" y="16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10" y="16"/>
                    <a:pt x="310" y="16"/>
                    <a:pt x="310" y="16"/>
                  </a:cubicBezTo>
                  <a:cubicBezTo>
                    <a:pt x="310" y="16"/>
                    <a:pt x="310" y="16"/>
                    <a:pt x="310" y="16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09" y="17"/>
                    <a:pt x="309" y="17"/>
                    <a:pt x="309" y="17"/>
                  </a:cubicBezTo>
                  <a:cubicBezTo>
                    <a:pt x="309" y="17"/>
                    <a:pt x="309" y="17"/>
                    <a:pt x="309" y="17"/>
                  </a:cubicBezTo>
                  <a:cubicBezTo>
                    <a:pt x="309" y="17"/>
                    <a:pt x="309" y="17"/>
                    <a:pt x="309" y="17"/>
                  </a:cubicBezTo>
                  <a:cubicBezTo>
                    <a:pt x="308" y="17"/>
                    <a:pt x="308" y="17"/>
                    <a:pt x="308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17"/>
                    <a:pt x="308" y="17"/>
                    <a:pt x="308" y="17"/>
                  </a:cubicBezTo>
                  <a:cubicBezTo>
                    <a:pt x="309" y="17"/>
                    <a:pt x="309" y="17"/>
                    <a:pt x="309" y="17"/>
                  </a:cubicBezTo>
                  <a:cubicBezTo>
                    <a:pt x="309" y="17"/>
                    <a:pt x="309" y="17"/>
                    <a:pt x="309" y="17"/>
                  </a:cubicBezTo>
                  <a:cubicBezTo>
                    <a:pt x="308" y="18"/>
                    <a:pt x="308" y="18"/>
                    <a:pt x="308" y="18"/>
                  </a:cubicBezTo>
                  <a:cubicBezTo>
                    <a:pt x="307" y="18"/>
                    <a:pt x="307" y="18"/>
                    <a:pt x="307" y="18"/>
                  </a:cubicBezTo>
                  <a:cubicBezTo>
                    <a:pt x="306" y="18"/>
                    <a:pt x="306" y="18"/>
                    <a:pt x="306" y="18"/>
                  </a:cubicBezTo>
                  <a:cubicBezTo>
                    <a:pt x="305" y="19"/>
                    <a:pt x="305" y="19"/>
                    <a:pt x="305" y="19"/>
                  </a:cubicBezTo>
                  <a:cubicBezTo>
                    <a:pt x="305" y="19"/>
                    <a:pt x="305" y="19"/>
                    <a:pt x="305" y="19"/>
                  </a:cubicBezTo>
                  <a:cubicBezTo>
                    <a:pt x="305" y="19"/>
                    <a:pt x="305" y="19"/>
                    <a:pt x="305" y="19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7" y="19"/>
                    <a:pt x="307" y="19"/>
                    <a:pt x="307" y="19"/>
                  </a:cubicBezTo>
                  <a:cubicBezTo>
                    <a:pt x="308" y="19"/>
                    <a:pt x="308" y="19"/>
                    <a:pt x="308" y="19"/>
                  </a:cubicBezTo>
                  <a:cubicBezTo>
                    <a:pt x="307" y="19"/>
                    <a:pt x="307" y="19"/>
                    <a:pt x="307" y="19"/>
                  </a:cubicBezTo>
                  <a:cubicBezTo>
                    <a:pt x="307" y="19"/>
                    <a:pt x="307" y="19"/>
                    <a:pt x="307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5" y="20"/>
                    <a:pt x="305" y="20"/>
                  </a:cubicBezTo>
                  <a:cubicBezTo>
                    <a:pt x="304" y="21"/>
                    <a:pt x="304" y="21"/>
                    <a:pt x="304" y="21"/>
                  </a:cubicBezTo>
                  <a:cubicBezTo>
                    <a:pt x="304" y="21"/>
                    <a:pt x="304" y="21"/>
                    <a:pt x="304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303" y="19"/>
                    <a:pt x="303" y="19"/>
                    <a:pt x="303" y="19"/>
                  </a:cubicBezTo>
                  <a:cubicBezTo>
                    <a:pt x="303" y="19"/>
                    <a:pt x="303" y="19"/>
                    <a:pt x="303" y="19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299" y="21"/>
                    <a:pt x="299" y="21"/>
                    <a:pt x="299" y="21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298" y="22"/>
                    <a:pt x="298" y="22"/>
                    <a:pt x="298" y="22"/>
                  </a:cubicBezTo>
                  <a:cubicBezTo>
                    <a:pt x="298" y="22"/>
                    <a:pt x="298" y="22"/>
                    <a:pt x="298" y="22"/>
                  </a:cubicBezTo>
                  <a:cubicBezTo>
                    <a:pt x="297" y="22"/>
                    <a:pt x="297" y="22"/>
                    <a:pt x="297" y="22"/>
                  </a:cubicBezTo>
                  <a:cubicBezTo>
                    <a:pt x="297" y="22"/>
                    <a:pt x="297" y="22"/>
                    <a:pt x="297" y="22"/>
                  </a:cubicBezTo>
                  <a:cubicBezTo>
                    <a:pt x="296" y="23"/>
                    <a:pt x="296" y="23"/>
                    <a:pt x="296" y="23"/>
                  </a:cubicBezTo>
                  <a:cubicBezTo>
                    <a:pt x="297" y="22"/>
                    <a:pt x="297" y="22"/>
                    <a:pt x="297" y="22"/>
                  </a:cubicBezTo>
                  <a:cubicBezTo>
                    <a:pt x="297" y="22"/>
                    <a:pt x="297" y="22"/>
                    <a:pt x="297" y="22"/>
                  </a:cubicBezTo>
                  <a:cubicBezTo>
                    <a:pt x="298" y="22"/>
                    <a:pt x="298" y="22"/>
                    <a:pt x="298" y="22"/>
                  </a:cubicBezTo>
                  <a:cubicBezTo>
                    <a:pt x="299" y="21"/>
                    <a:pt x="299" y="21"/>
                    <a:pt x="299" y="21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8" y="23"/>
                    <a:pt x="298" y="23"/>
                    <a:pt x="298" y="23"/>
                  </a:cubicBezTo>
                  <a:cubicBezTo>
                    <a:pt x="298" y="23"/>
                    <a:pt x="298" y="23"/>
                    <a:pt x="297" y="23"/>
                  </a:cubicBezTo>
                  <a:cubicBezTo>
                    <a:pt x="297" y="24"/>
                    <a:pt x="297" y="24"/>
                    <a:pt x="297" y="24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5" y="24"/>
                    <a:pt x="295" y="24"/>
                    <a:pt x="295" y="24"/>
                  </a:cubicBezTo>
                  <a:cubicBezTo>
                    <a:pt x="295" y="24"/>
                    <a:pt x="295" y="24"/>
                    <a:pt x="295" y="24"/>
                  </a:cubicBezTo>
                  <a:cubicBezTo>
                    <a:pt x="295" y="24"/>
                    <a:pt x="295" y="24"/>
                    <a:pt x="295" y="24"/>
                  </a:cubicBezTo>
                  <a:cubicBezTo>
                    <a:pt x="295" y="24"/>
                    <a:pt x="295" y="24"/>
                    <a:pt x="295" y="24"/>
                  </a:cubicBezTo>
                  <a:cubicBezTo>
                    <a:pt x="294" y="24"/>
                    <a:pt x="294" y="24"/>
                    <a:pt x="294" y="24"/>
                  </a:cubicBezTo>
                  <a:cubicBezTo>
                    <a:pt x="293" y="25"/>
                    <a:pt x="293" y="25"/>
                    <a:pt x="293" y="25"/>
                  </a:cubicBezTo>
                  <a:cubicBezTo>
                    <a:pt x="292" y="25"/>
                    <a:pt x="292" y="25"/>
                    <a:pt x="292" y="25"/>
                  </a:cubicBezTo>
                  <a:cubicBezTo>
                    <a:pt x="291" y="25"/>
                    <a:pt x="291" y="25"/>
                    <a:pt x="291" y="25"/>
                  </a:cubicBezTo>
                  <a:cubicBezTo>
                    <a:pt x="291" y="25"/>
                    <a:pt x="291" y="25"/>
                    <a:pt x="291" y="25"/>
                  </a:cubicBezTo>
                  <a:cubicBezTo>
                    <a:pt x="291" y="25"/>
                    <a:pt x="291" y="25"/>
                    <a:pt x="291" y="25"/>
                  </a:cubicBezTo>
                  <a:cubicBezTo>
                    <a:pt x="291" y="25"/>
                    <a:pt x="291" y="25"/>
                    <a:pt x="291" y="25"/>
                  </a:cubicBezTo>
                  <a:cubicBezTo>
                    <a:pt x="291" y="25"/>
                    <a:pt x="291" y="25"/>
                    <a:pt x="291" y="25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92" y="23"/>
                    <a:pt x="292" y="23"/>
                    <a:pt x="292" y="23"/>
                  </a:cubicBezTo>
                  <a:cubicBezTo>
                    <a:pt x="292" y="23"/>
                    <a:pt x="292" y="23"/>
                    <a:pt x="292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4"/>
                    <a:pt x="293" y="24"/>
                    <a:pt x="293" y="24"/>
                  </a:cubicBezTo>
                  <a:cubicBezTo>
                    <a:pt x="293" y="24"/>
                    <a:pt x="293" y="24"/>
                    <a:pt x="293" y="24"/>
                  </a:cubicBezTo>
                  <a:cubicBezTo>
                    <a:pt x="294" y="23"/>
                    <a:pt x="294" y="23"/>
                    <a:pt x="294" y="23"/>
                  </a:cubicBezTo>
                  <a:cubicBezTo>
                    <a:pt x="294" y="24"/>
                    <a:pt x="294" y="24"/>
                    <a:pt x="294" y="24"/>
                  </a:cubicBezTo>
                  <a:cubicBezTo>
                    <a:pt x="293" y="24"/>
                    <a:pt x="293" y="24"/>
                    <a:pt x="293" y="24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2" y="23"/>
                    <a:pt x="292" y="23"/>
                    <a:pt x="292" y="23"/>
                  </a:cubicBezTo>
                  <a:cubicBezTo>
                    <a:pt x="291" y="23"/>
                    <a:pt x="291" y="23"/>
                    <a:pt x="291" y="23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1" y="23"/>
                    <a:pt x="291" y="23"/>
                    <a:pt x="291" y="23"/>
                  </a:cubicBezTo>
                  <a:cubicBezTo>
                    <a:pt x="291" y="23"/>
                    <a:pt x="291" y="23"/>
                    <a:pt x="291" y="23"/>
                  </a:cubicBezTo>
                  <a:cubicBezTo>
                    <a:pt x="291" y="22"/>
                    <a:pt x="291" y="22"/>
                    <a:pt x="291" y="22"/>
                  </a:cubicBezTo>
                  <a:cubicBezTo>
                    <a:pt x="291" y="22"/>
                    <a:pt x="291" y="22"/>
                    <a:pt x="291" y="22"/>
                  </a:cubicBezTo>
                  <a:cubicBezTo>
                    <a:pt x="291" y="23"/>
                    <a:pt x="291" y="23"/>
                    <a:pt x="291" y="23"/>
                  </a:cubicBezTo>
                  <a:cubicBezTo>
                    <a:pt x="291" y="23"/>
                    <a:pt x="291" y="23"/>
                    <a:pt x="291" y="23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4"/>
                    <a:pt x="285" y="24"/>
                    <a:pt x="285" y="24"/>
                  </a:cubicBezTo>
                  <a:cubicBezTo>
                    <a:pt x="285" y="24"/>
                    <a:pt x="285" y="24"/>
                    <a:pt x="285" y="24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82" y="26"/>
                    <a:pt x="282" y="26"/>
                    <a:pt x="282" y="26"/>
                  </a:cubicBezTo>
                  <a:cubicBezTo>
                    <a:pt x="282" y="26"/>
                    <a:pt x="282" y="26"/>
                    <a:pt x="282" y="26"/>
                  </a:cubicBezTo>
                  <a:cubicBezTo>
                    <a:pt x="282" y="26"/>
                    <a:pt x="282" y="26"/>
                    <a:pt x="282" y="26"/>
                  </a:cubicBezTo>
                  <a:cubicBezTo>
                    <a:pt x="281" y="26"/>
                    <a:pt x="281" y="26"/>
                    <a:pt x="281" y="26"/>
                  </a:cubicBezTo>
                  <a:cubicBezTo>
                    <a:pt x="282" y="26"/>
                    <a:pt x="282" y="26"/>
                    <a:pt x="282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4" y="27"/>
                    <a:pt x="284" y="27"/>
                    <a:pt x="284" y="27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2" y="27"/>
                    <a:pt x="282" y="27"/>
                    <a:pt x="282" y="27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79" y="28"/>
                    <a:pt x="279" y="28"/>
                    <a:pt x="279" y="28"/>
                  </a:cubicBezTo>
                  <a:cubicBezTo>
                    <a:pt x="280" y="28"/>
                    <a:pt x="280" y="28"/>
                    <a:pt x="280" y="28"/>
                  </a:cubicBezTo>
                  <a:cubicBezTo>
                    <a:pt x="280" y="28"/>
                    <a:pt x="280" y="28"/>
                    <a:pt x="280" y="28"/>
                  </a:cubicBezTo>
                  <a:cubicBezTo>
                    <a:pt x="280" y="28"/>
                    <a:pt x="280" y="28"/>
                    <a:pt x="279" y="28"/>
                  </a:cubicBezTo>
                  <a:cubicBezTo>
                    <a:pt x="280" y="28"/>
                    <a:pt x="280" y="28"/>
                    <a:pt x="280" y="28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2" y="27"/>
                    <a:pt x="282" y="27"/>
                    <a:pt x="282" y="27"/>
                  </a:cubicBezTo>
                  <a:cubicBezTo>
                    <a:pt x="282" y="27"/>
                    <a:pt x="282" y="27"/>
                    <a:pt x="282" y="27"/>
                  </a:cubicBezTo>
                  <a:cubicBezTo>
                    <a:pt x="282" y="27"/>
                    <a:pt x="282" y="27"/>
                    <a:pt x="282" y="27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8" y="29"/>
                    <a:pt x="278" y="29"/>
                    <a:pt x="278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9" y="29"/>
                    <a:pt x="278" y="30"/>
                    <a:pt x="278" y="30"/>
                  </a:cubicBezTo>
                  <a:cubicBezTo>
                    <a:pt x="277" y="30"/>
                    <a:pt x="277" y="30"/>
                    <a:pt x="277" y="30"/>
                  </a:cubicBezTo>
                  <a:cubicBezTo>
                    <a:pt x="278" y="30"/>
                    <a:pt x="278" y="30"/>
                    <a:pt x="278" y="30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80" y="31"/>
                    <a:pt x="280" y="31"/>
                    <a:pt x="280" y="31"/>
                  </a:cubicBezTo>
                  <a:cubicBezTo>
                    <a:pt x="280" y="31"/>
                    <a:pt x="280" y="31"/>
                    <a:pt x="280" y="31"/>
                  </a:cubicBezTo>
                  <a:cubicBezTo>
                    <a:pt x="280" y="31"/>
                    <a:pt x="280" y="31"/>
                    <a:pt x="280" y="31"/>
                  </a:cubicBezTo>
                  <a:cubicBezTo>
                    <a:pt x="280" y="31"/>
                    <a:pt x="280" y="31"/>
                    <a:pt x="280" y="31"/>
                  </a:cubicBezTo>
                  <a:cubicBezTo>
                    <a:pt x="279" y="32"/>
                    <a:pt x="279" y="32"/>
                    <a:pt x="279" y="32"/>
                  </a:cubicBezTo>
                  <a:cubicBezTo>
                    <a:pt x="278" y="32"/>
                    <a:pt x="278" y="32"/>
                    <a:pt x="278" y="32"/>
                  </a:cubicBezTo>
                  <a:cubicBezTo>
                    <a:pt x="278" y="32"/>
                    <a:pt x="278" y="32"/>
                    <a:pt x="278" y="32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8" y="32"/>
                    <a:pt x="278" y="32"/>
                    <a:pt x="278" y="32"/>
                  </a:cubicBezTo>
                  <a:cubicBezTo>
                    <a:pt x="279" y="32"/>
                    <a:pt x="279" y="32"/>
                    <a:pt x="279" y="32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9" y="33"/>
                    <a:pt x="279" y="33"/>
                    <a:pt x="279" y="33"/>
                  </a:cubicBezTo>
                  <a:cubicBezTo>
                    <a:pt x="279" y="33"/>
                    <a:pt x="279" y="33"/>
                    <a:pt x="279" y="33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34"/>
                    <a:pt x="277" y="34"/>
                    <a:pt x="276" y="34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7" y="35"/>
                    <a:pt x="277" y="35"/>
                    <a:pt x="277" y="35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5"/>
                    <a:pt x="275" y="36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4" y="37"/>
                    <a:pt x="274" y="37"/>
                    <a:pt x="274" y="37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2" y="38"/>
                    <a:pt x="272" y="38"/>
                    <a:pt x="272" y="38"/>
                  </a:cubicBezTo>
                  <a:cubicBezTo>
                    <a:pt x="271" y="39"/>
                    <a:pt x="271" y="39"/>
                    <a:pt x="271" y="39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69" y="39"/>
                    <a:pt x="269" y="39"/>
                    <a:pt x="269" y="39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7"/>
                    <a:pt x="271" y="37"/>
                    <a:pt x="271" y="37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0" y="38"/>
                    <a:pt x="270" y="38"/>
                    <a:pt x="270" y="38"/>
                  </a:cubicBezTo>
                  <a:cubicBezTo>
                    <a:pt x="270" y="38"/>
                    <a:pt x="269" y="39"/>
                    <a:pt x="269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7" y="39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67" y="38"/>
                    <a:pt x="267" y="38"/>
                    <a:pt x="267" y="38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9" y="36"/>
                    <a:pt x="269" y="36"/>
                    <a:pt x="269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1" y="34"/>
                    <a:pt x="271" y="34"/>
                    <a:pt x="271" y="34"/>
                  </a:cubicBezTo>
                  <a:cubicBezTo>
                    <a:pt x="271" y="34"/>
                    <a:pt x="271" y="34"/>
                    <a:pt x="271" y="34"/>
                  </a:cubicBezTo>
                  <a:cubicBezTo>
                    <a:pt x="271" y="34"/>
                    <a:pt x="271" y="34"/>
                    <a:pt x="271" y="34"/>
                  </a:cubicBezTo>
                  <a:cubicBezTo>
                    <a:pt x="271" y="33"/>
                    <a:pt x="271" y="33"/>
                    <a:pt x="271" y="33"/>
                  </a:cubicBezTo>
                  <a:cubicBezTo>
                    <a:pt x="271" y="33"/>
                    <a:pt x="271" y="33"/>
                    <a:pt x="271" y="33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1" y="32"/>
                    <a:pt x="271" y="32"/>
                    <a:pt x="271" y="32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0" y="31"/>
                    <a:pt x="270" y="31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1" y="32"/>
                    <a:pt x="271" y="32"/>
                    <a:pt x="271" y="32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8" y="33"/>
                    <a:pt x="268" y="33"/>
                    <a:pt x="268" y="33"/>
                  </a:cubicBezTo>
                  <a:cubicBezTo>
                    <a:pt x="268" y="33"/>
                    <a:pt x="268" y="33"/>
                    <a:pt x="268" y="33"/>
                  </a:cubicBezTo>
                  <a:cubicBezTo>
                    <a:pt x="267" y="33"/>
                    <a:pt x="267" y="33"/>
                    <a:pt x="267" y="33"/>
                  </a:cubicBezTo>
                  <a:cubicBezTo>
                    <a:pt x="267" y="33"/>
                    <a:pt x="267" y="33"/>
                    <a:pt x="267" y="33"/>
                  </a:cubicBezTo>
                  <a:cubicBezTo>
                    <a:pt x="267" y="33"/>
                    <a:pt x="267" y="33"/>
                    <a:pt x="267" y="33"/>
                  </a:cubicBezTo>
                  <a:cubicBezTo>
                    <a:pt x="267" y="33"/>
                    <a:pt x="267" y="33"/>
                    <a:pt x="267" y="33"/>
                  </a:cubicBezTo>
                  <a:cubicBezTo>
                    <a:pt x="268" y="33"/>
                    <a:pt x="268" y="33"/>
                    <a:pt x="268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9" y="34"/>
                    <a:pt x="269" y="34"/>
                    <a:pt x="269" y="34"/>
                  </a:cubicBezTo>
                  <a:cubicBezTo>
                    <a:pt x="269" y="34"/>
                    <a:pt x="269" y="34"/>
                    <a:pt x="269" y="34"/>
                  </a:cubicBezTo>
                  <a:cubicBezTo>
                    <a:pt x="269" y="34"/>
                    <a:pt x="269" y="34"/>
                    <a:pt x="269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1" y="34"/>
                    <a:pt x="271" y="34"/>
                    <a:pt x="271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69" y="35"/>
                    <a:pt x="269" y="35"/>
                    <a:pt x="269" y="35"/>
                  </a:cubicBezTo>
                  <a:cubicBezTo>
                    <a:pt x="268" y="36"/>
                    <a:pt x="268" y="36"/>
                    <a:pt x="268" y="36"/>
                  </a:cubicBezTo>
                  <a:cubicBezTo>
                    <a:pt x="268" y="36"/>
                    <a:pt x="268" y="36"/>
                    <a:pt x="268" y="36"/>
                  </a:cubicBezTo>
                  <a:cubicBezTo>
                    <a:pt x="267" y="36"/>
                    <a:pt x="267" y="36"/>
                    <a:pt x="267" y="36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5" y="36"/>
                    <a:pt x="265" y="36"/>
                    <a:pt x="265" y="36"/>
                  </a:cubicBezTo>
                  <a:cubicBezTo>
                    <a:pt x="265" y="37"/>
                    <a:pt x="265" y="37"/>
                    <a:pt x="265" y="37"/>
                  </a:cubicBezTo>
                  <a:cubicBezTo>
                    <a:pt x="264" y="37"/>
                    <a:pt x="264" y="37"/>
                    <a:pt x="264" y="37"/>
                  </a:cubicBezTo>
                  <a:cubicBezTo>
                    <a:pt x="264" y="37"/>
                    <a:pt x="264" y="37"/>
                    <a:pt x="264" y="37"/>
                  </a:cubicBezTo>
                  <a:cubicBezTo>
                    <a:pt x="264" y="37"/>
                    <a:pt x="264" y="37"/>
                    <a:pt x="264" y="37"/>
                  </a:cubicBezTo>
                  <a:cubicBezTo>
                    <a:pt x="263" y="37"/>
                    <a:pt x="263" y="37"/>
                    <a:pt x="263" y="37"/>
                  </a:cubicBezTo>
                  <a:cubicBezTo>
                    <a:pt x="264" y="36"/>
                    <a:pt x="264" y="36"/>
                    <a:pt x="264" y="36"/>
                  </a:cubicBezTo>
                  <a:cubicBezTo>
                    <a:pt x="264" y="36"/>
                    <a:pt x="264" y="36"/>
                    <a:pt x="264" y="3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2" y="37"/>
                    <a:pt x="262" y="37"/>
                    <a:pt x="262" y="37"/>
                  </a:cubicBezTo>
                  <a:cubicBezTo>
                    <a:pt x="262" y="37"/>
                    <a:pt x="262" y="37"/>
                    <a:pt x="262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0" y="38"/>
                    <a:pt x="260" y="38"/>
                    <a:pt x="260" y="38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7" y="39"/>
                    <a:pt x="257" y="39"/>
                    <a:pt x="257" y="39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57" y="39"/>
                    <a:pt x="257" y="39"/>
                    <a:pt x="257" y="39"/>
                  </a:cubicBezTo>
                  <a:cubicBezTo>
                    <a:pt x="257" y="39"/>
                    <a:pt x="257" y="39"/>
                    <a:pt x="257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7" y="39"/>
                    <a:pt x="257" y="39"/>
                    <a:pt x="257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1" y="39"/>
                    <a:pt x="261" y="39"/>
                    <a:pt x="261" y="39"/>
                  </a:cubicBezTo>
                  <a:cubicBezTo>
                    <a:pt x="261" y="39"/>
                    <a:pt x="261" y="39"/>
                    <a:pt x="261" y="39"/>
                  </a:cubicBezTo>
                  <a:cubicBezTo>
                    <a:pt x="261" y="40"/>
                    <a:pt x="261" y="40"/>
                    <a:pt x="261" y="40"/>
                  </a:cubicBezTo>
                  <a:cubicBezTo>
                    <a:pt x="260" y="40"/>
                    <a:pt x="260" y="40"/>
                    <a:pt x="260" y="40"/>
                  </a:cubicBezTo>
                  <a:cubicBezTo>
                    <a:pt x="259" y="40"/>
                    <a:pt x="259" y="40"/>
                    <a:pt x="259" y="40"/>
                  </a:cubicBezTo>
                  <a:cubicBezTo>
                    <a:pt x="259" y="40"/>
                    <a:pt x="259" y="40"/>
                    <a:pt x="259" y="40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1"/>
                    <a:pt x="257" y="41"/>
                    <a:pt x="257" y="41"/>
                  </a:cubicBezTo>
                  <a:cubicBezTo>
                    <a:pt x="256" y="41"/>
                    <a:pt x="256" y="41"/>
                    <a:pt x="256" y="41"/>
                  </a:cubicBezTo>
                  <a:cubicBezTo>
                    <a:pt x="256" y="41"/>
                    <a:pt x="256" y="41"/>
                    <a:pt x="256" y="41"/>
                  </a:cubicBezTo>
                  <a:cubicBezTo>
                    <a:pt x="256" y="41"/>
                    <a:pt x="256" y="41"/>
                    <a:pt x="256" y="41"/>
                  </a:cubicBezTo>
                  <a:cubicBezTo>
                    <a:pt x="255" y="41"/>
                    <a:pt x="255" y="41"/>
                    <a:pt x="255" y="41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5" y="41"/>
                    <a:pt x="255" y="41"/>
                    <a:pt x="255" y="41"/>
                  </a:cubicBezTo>
                  <a:cubicBezTo>
                    <a:pt x="255" y="42"/>
                    <a:pt x="255" y="42"/>
                    <a:pt x="255" y="42"/>
                  </a:cubicBezTo>
                  <a:cubicBezTo>
                    <a:pt x="255" y="41"/>
                    <a:pt x="255" y="41"/>
                    <a:pt x="255" y="41"/>
                  </a:cubicBezTo>
                  <a:cubicBezTo>
                    <a:pt x="256" y="41"/>
                    <a:pt x="256" y="41"/>
                    <a:pt x="256" y="41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5" y="42"/>
                    <a:pt x="255" y="42"/>
                    <a:pt x="255" y="42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7" y="41"/>
                    <a:pt x="257" y="41"/>
                    <a:pt x="257" y="41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59" y="40"/>
                    <a:pt x="259" y="40"/>
                    <a:pt x="259" y="40"/>
                  </a:cubicBezTo>
                  <a:cubicBezTo>
                    <a:pt x="259" y="40"/>
                    <a:pt x="259" y="40"/>
                    <a:pt x="259" y="40"/>
                  </a:cubicBezTo>
                  <a:cubicBezTo>
                    <a:pt x="259" y="40"/>
                    <a:pt x="259" y="40"/>
                    <a:pt x="259" y="40"/>
                  </a:cubicBezTo>
                  <a:cubicBezTo>
                    <a:pt x="260" y="40"/>
                    <a:pt x="260" y="40"/>
                    <a:pt x="260" y="40"/>
                  </a:cubicBezTo>
                  <a:cubicBezTo>
                    <a:pt x="260" y="40"/>
                    <a:pt x="260" y="40"/>
                    <a:pt x="260" y="40"/>
                  </a:cubicBezTo>
                  <a:cubicBezTo>
                    <a:pt x="261" y="40"/>
                    <a:pt x="261" y="40"/>
                    <a:pt x="261" y="40"/>
                  </a:cubicBezTo>
                  <a:cubicBezTo>
                    <a:pt x="262" y="40"/>
                    <a:pt x="262" y="40"/>
                    <a:pt x="262" y="40"/>
                  </a:cubicBezTo>
                  <a:cubicBezTo>
                    <a:pt x="263" y="39"/>
                    <a:pt x="263" y="39"/>
                    <a:pt x="263" y="39"/>
                  </a:cubicBezTo>
                  <a:cubicBezTo>
                    <a:pt x="263" y="39"/>
                    <a:pt x="263" y="39"/>
                    <a:pt x="263" y="39"/>
                  </a:cubicBezTo>
                  <a:cubicBezTo>
                    <a:pt x="262" y="40"/>
                    <a:pt x="262" y="40"/>
                    <a:pt x="262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5" y="41"/>
                    <a:pt x="265" y="41"/>
                    <a:pt x="265" y="41"/>
                  </a:cubicBezTo>
                  <a:cubicBezTo>
                    <a:pt x="265" y="41"/>
                    <a:pt x="265" y="41"/>
                    <a:pt x="265" y="41"/>
                  </a:cubicBezTo>
                  <a:cubicBezTo>
                    <a:pt x="265" y="41"/>
                    <a:pt x="265" y="41"/>
                    <a:pt x="265" y="41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41"/>
                    <a:pt x="267" y="41"/>
                    <a:pt x="267" y="41"/>
                  </a:cubicBezTo>
                  <a:cubicBezTo>
                    <a:pt x="267" y="41"/>
                    <a:pt x="267" y="41"/>
                    <a:pt x="267" y="41"/>
                  </a:cubicBezTo>
                  <a:cubicBezTo>
                    <a:pt x="266" y="42"/>
                    <a:pt x="266" y="42"/>
                    <a:pt x="266" y="42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4" y="42"/>
                    <a:pt x="264" y="42"/>
                    <a:pt x="264" y="42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63" y="43"/>
                    <a:pt x="263" y="43"/>
                    <a:pt x="263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61" y="43"/>
                    <a:pt x="261" y="43"/>
                    <a:pt x="261" y="43"/>
                  </a:cubicBezTo>
                  <a:cubicBezTo>
                    <a:pt x="261" y="43"/>
                    <a:pt x="261" y="43"/>
                    <a:pt x="261" y="43"/>
                  </a:cubicBezTo>
                  <a:cubicBezTo>
                    <a:pt x="261" y="43"/>
                    <a:pt x="261" y="43"/>
                    <a:pt x="261" y="43"/>
                  </a:cubicBezTo>
                  <a:cubicBezTo>
                    <a:pt x="260" y="44"/>
                    <a:pt x="260" y="44"/>
                    <a:pt x="260" y="44"/>
                  </a:cubicBezTo>
                  <a:cubicBezTo>
                    <a:pt x="259" y="44"/>
                    <a:pt x="259" y="44"/>
                    <a:pt x="259" y="44"/>
                  </a:cubicBezTo>
                  <a:cubicBezTo>
                    <a:pt x="259" y="44"/>
                    <a:pt x="259" y="44"/>
                    <a:pt x="259" y="44"/>
                  </a:cubicBezTo>
                  <a:cubicBezTo>
                    <a:pt x="259" y="44"/>
                    <a:pt x="259" y="44"/>
                    <a:pt x="259" y="44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58" y="45"/>
                    <a:pt x="258" y="45"/>
                    <a:pt x="258" y="45"/>
                  </a:cubicBezTo>
                  <a:cubicBezTo>
                    <a:pt x="257" y="45"/>
                    <a:pt x="257" y="45"/>
                    <a:pt x="257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6"/>
                    <a:pt x="256" y="46"/>
                    <a:pt x="256" y="46"/>
                  </a:cubicBezTo>
                  <a:cubicBezTo>
                    <a:pt x="255" y="46"/>
                    <a:pt x="255" y="46"/>
                    <a:pt x="255" y="46"/>
                  </a:cubicBezTo>
                  <a:cubicBezTo>
                    <a:pt x="255" y="45"/>
                    <a:pt x="255" y="45"/>
                    <a:pt x="255" y="45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6"/>
                    <a:pt x="255" y="46"/>
                    <a:pt x="255" y="46"/>
                  </a:cubicBezTo>
                  <a:cubicBezTo>
                    <a:pt x="253" y="46"/>
                    <a:pt x="253" y="46"/>
                    <a:pt x="253" y="46"/>
                  </a:cubicBezTo>
                  <a:cubicBezTo>
                    <a:pt x="253" y="47"/>
                    <a:pt x="253" y="47"/>
                    <a:pt x="253" y="47"/>
                  </a:cubicBezTo>
                  <a:cubicBezTo>
                    <a:pt x="252" y="47"/>
                    <a:pt x="252" y="47"/>
                    <a:pt x="252" y="47"/>
                  </a:cubicBezTo>
                  <a:cubicBezTo>
                    <a:pt x="252" y="47"/>
                    <a:pt x="252" y="47"/>
                    <a:pt x="252" y="47"/>
                  </a:cubicBezTo>
                  <a:cubicBezTo>
                    <a:pt x="251" y="47"/>
                    <a:pt x="251" y="47"/>
                    <a:pt x="251" y="47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48"/>
                    <a:pt x="249" y="48"/>
                    <a:pt x="249" y="48"/>
                  </a:cubicBezTo>
                  <a:cubicBezTo>
                    <a:pt x="249" y="48"/>
                    <a:pt x="249" y="48"/>
                    <a:pt x="249" y="48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7" y="49"/>
                    <a:pt x="247" y="49"/>
                    <a:pt x="247" y="49"/>
                  </a:cubicBezTo>
                  <a:cubicBezTo>
                    <a:pt x="247" y="49"/>
                    <a:pt x="247" y="49"/>
                    <a:pt x="247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5" y="49"/>
                    <a:pt x="245" y="49"/>
                    <a:pt x="245" y="49"/>
                  </a:cubicBezTo>
                  <a:cubicBezTo>
                    <a:pt x="244" y="50"/>
                    <a:pt x="244" y="50"/>
                    <a:pt x="244" y="50"/>
                  </a:cubicBezTo>
                  <a:cubicBezTo>
                    <a:pt x="244" y="50"/>
                    <a:pt x="244" y="50"/>
                    <a:pt x="244" y="50"/>
                  </a:cubicBezTo>
                  <a:cubicBezTo>
                    <a:pt x="243" y="50"/>
                    <a:pt x="243" y="50"/>
                    <a:pt x="243" y="50"/>
                  </a:cubicBezTo>
                  <a:cubicBezTo>
                    <a:pt x="243" y="50"/>
                    <a:pt x="243" y="50"/>
                    <a:pt x="243" y="50"/>
                  </a:cubicBezTo>
                  <a:cubicBezTo>
                    <a:pt x="243" y="50"/>
                    <a:pt x="243" y="50"/>
                    <a:pt x="243" y="50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41" y="51"/>
                    <a:pt x="241" y="51"/>
                    <a:pt x="241" y="51"/>
                  </a:cubicBezTo>
                  <a:cubicBezTo>
                    <a:pt x="240" y="51"/>
                    <a:pt x="240" y="51"/>
                    <a:pt x="240" y="51"/>
                  </a:cubicBezTo>
                  <a:cubicBezTo>
                    <a:pt x="240" y="51"/>
                    <a:pt x="240" y="51"/>
                    <a:pt x="240" y="51"/>
                  </a:cubicBezTo>
                  <a:cubicBezTo>
                    <a:pt x="239" y="51"/>
                    <a:pt x="239" y="51"/>
                    <a:pt x="239" y="51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9" y="50"/>
                    <a:pt x="239" y="50"/>
                    <a:pt x="239" y="50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5" y="52"/>
                    <a:pt x="235" y="52"/>
                    <a:pt x="235" y="52"/>
                  </a:cubicBezTo>
                  <a:cubicBezTo>
                    <a:pt x="235" y="52"/>
                    <a:pt x="235" y="52"/>
                    <a:pt x="235" y="52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4" y="50"/>
                    <a:pt x="234" y="50"/>
                    <a:pt x="234" y="50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4" y="50"/>
                    <a:pt x="234" y="50"/>
                    <a:pt x="234" y="50"/>
                  </a:cubicBezTo>
                  <a:cubicBezTo>
                    <a:pt x="234" y="50"/>
                    <a:pt x="234" y="50"/>
                    <a:pt x="234" y="50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2" y="52"/>
                    <a:pt x="232" y="52"/>
                    <a:pt x="232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31" y="53"/>
                    <a:pt x="231" y="53"/>
                    <a:pt x="231" y="53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29" y="54"/>
                    <a:pt x="229" y="54"/>
                    <a:pt x="229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5" y="55"/>
                    <a:pt x="225" y="55"/>
                    <a:pt x="225" y="55"/>
                  </a:cubicBezTo>
                  <a:cubicBezTo>
                    <a:pt x="224" y="56"/>
                    <a:pt x="224" y="56"/>
                    <a:pt x="224" y="56"/>
                  </a:cubicBezTo>
                  <a:cubicBezTo>
                    <a:pt x="224" y="56"/>
                    <a:pt x="224" y="56"/>
                    <a:pt x="224" y="56"/>
                  </a:cubicBezTo>
                  <a:cubicBezTo>
                    <a:pt x="223" y="57"/>
                    <a:pt x="223" y="57"/>
                    <a:pt x="223" y="57"/>
                  </a:cubicBezTo>
                  <a:cubicBezTo>
                    <a:pt x="223" y="57"/>
                    <a:pt x="223" y="57"/>
                    <a:pt x="223" y="57"/>
                  </a:cubicBezTo>
                  <a:cubicBezTo>
                    <a:pt x="222" y="57"/>
                    <a:pt x="222" y="58"/>
                    <a:pt x="222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19" y="59"/>
                    <a:pt x="219" y="59"/>
                    <a:pt x="219" y="59"/>
                  </a:cubicBezTo>
                  <a:cubicBezTo>
                    <a:pt x="218" y="60"/>
                    <a:pt x="218" y="60"/>
                    <a:pt x="218" y="60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14" y="62"/>
                    <a:pt x="214" y="62"/>
                    <a:pt x="214" y="62"/>
                  </a:cubicBezTo>
                  <a:cubicBezTo>
                    <a:pt x="213" y="62"/>
                    <a:pt x="213" y="62"/>
                    <a:pt x="213" y="62"/>
                  </a:cubicBezTo>
                  <a:cubicBezTo>
                    <a:pt x="213" y="63"/>
                    <a:pt x="213" y="63"/>
                    <a:pt x="213" y="63"/>
                  </a:cubicBezTo>
                  <a:cubicBezTo>
                    <a:pt x="213" y="62"/>
                    <a:pt x="213" y="62"/>
                    <a:pt x="213" y="62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2" y="62"/>
                    <a:pt x="212" y="62"/>
                    <a:pt x="212" y="62"/>
                  </a:cubicBezTo>
                  <a:cubicBezTo>
                    <a:pt x="211" y="63"/>
                    <a:pt x="211" y="63"/>
                    <a:pt x="211" y="63"/>
                  </a:cubicBezTo>
                  <a:cubicBezTo>
                    <a:pt x="210" y="64"/>
                    <a:pt x="210" y="64"/>
                    <a:pt x="210" y="64"/>
                  </a:cubicBezTo>
                  <a:cubicBezTo>
                    <a:pt x="210" y="64"/>
                    <a:pt x="210" y="64"/>
                    <a:pt x="210" y="64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8" y="65"/>
                    <a:pt x="208" y="65"/>
                    <a:pt x="208" y="65"/>
                  </a:cubicBezTo>
                  <a:cubicBezTo>
                    <a:pt x="208" y="64"/>
                    <a:pt x="208" y="64"/>
                    <a:pt x="208" y="64"/>
                  </a:cubicBezTo>
                  <a:cubicBezTo>
                    <a:pt x="208" y="64"/>
                    <a:pt x="208" y="64"/>
                    <a:pt x="208" y="64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4" y="65"/>
                    <a:pt x="204" y="65"/>
                    <a:pt x="204" y="65"/>
                  </a:cubicBezTo>
                  <a:cubicBezTo>
                    <a:pt x="204" y="64"/>
                    <a:pt x="204" y="64"/>
                    <a:pt x="204" y="64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3" y="66"/>
                    <a:pt x="203" y="66"/>
                    <a:pt x="202" y="66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1" y="67"/>
                    <a:pt x="201" y="67"/>
                    <a:pt x="201" y="67"/>
                  </a:cubicBezTo>
                  <a:cubicBezTo>
                    <a:pt x="201" y="66"/>
                    <a:pt x="201" y="66"/>
                    <a:pt x="201" y="66"/>
                  </a:cubicBezTo>
                  <a:cubicBezTo>
                    <a:pt x="200" y="67"/>
                    <a:pt x="200" y="67"/>
                    <a:pt x="200" y="67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8" y="67"/>
                    <a:pt x="198" y="67"/>
                    <a:pt x="198" y="67"/>
                  </a:cubicBezTo>
                  <a:cubicBezTo>
                    <a:pt x="198" y="67"/>
                    <a:pt x="198" y="67"/>
                    <a:pt x="198" y="67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6" y="69"/>
                    <a:pt x="196" y="69"/>
                    <a:pt x="196" y="69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5" y="69"/>
                    <a:pt x="195" y="70"/>
                    <a:pt x="194" y="7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92" y="70"/>
                    <a:pt x="192" y="70"/>
                    <a:pt x="192" y="70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3"/>
                    <a:pt x="190" y="73"/>
                    <a:pt x="190" y="73"/>
                  </a:cubicBezTo>
                  <a:cubicBezTo>
                    <a:pt x="189" y="74"/>
                    <a:pt x="189" y="74"/>
                    <a:pt x="189" y="74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6" y="74"/>
                    <a:pt x="186" y="74"/>
                    <a:pt x="186" y="74"/>
                  </a:cubicBezTo>
                  <a:cubicBezTo>
                    <a:pt x="186" y="75"/>
                    <a:pt x="186" y="75"/>
                    <a:pt x="186" y="75"/>
                  </a:cubicBezTo>
                  <a:cubicBezTo>
                    <a:pt x="185" y="76"/>
                    <a:pt x="185" y="76"/>
                    <a:pt x="185" y="76"/>
                  </a:cubicBezTo>
                  <a:cubicBezTo>
                    <a:pt x="185" y="76"/>
                    <a:pt x="185" y="76"/>
                    <a:pt x="185" y="76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5" y="77"/>
                    <a:pt x="185" y="77"/>
                    <a:pt x="185" y="77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3" y="78"/>
                    <a:pt x="183" y="78"/>
                    <a:pt x="183" y="78"/>
                  </a:cubicBezTo>
                  <a:cubicBezTo>
                    <a:pt x="183" y="79"/>
                    <a:pt x="183" y="79"/>
                    <a:pt x="183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6"/>
                    <a:pt x="170" y="86"/>
                    <a:pt x="170" y="86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5" y="92"/>
                    <a:pt x="165" y="92"/>
                    <a:pt x="165" y="92"/>
                  </a:cubicBezTo>
                  <a:cubicBezTo>
                    <a:pt x="165" y="92"/>
                    <a:pt x="165" y="92"/>
                    <a:pt x="165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7"/>
                    <a:pt x="159" y="97"/>
                    <a:pt x="159" y="97"/>
                  </a:cubicBezTo>
                  <a:cubicBezTo>
                    <a:pt x="159" y="97"/>
                    <a:pt x="159" y="97"/>
                    <a:pt x="159" y="97"/>
                  </a:cubicBezTo>
                  <a:cubicBezTo>
                    <a:pt x="158" y="97"/>
                    <a:pt x="158" y="97"/>
                    <a:pt x="158" y="97"/>
                  </a:cubicBezTo>
                  <a:cubicBezTo>
                    <a:pt x="159" y="97"/>
                    <a:pt x="159" y="97"/>
                    <a:pt x="159" y="97"/>
                  </a:cubicBezTo>
                  <a:cubicBezTo>
                    <a:pt x="159" y="97"/>
                    <a:pt x="159" y="97"/>
                    <a:pt x="159" y="97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3" y="100"/>
                    <a:pt x="153" y="100"/>
                    <a:pt x="153" y="100"/>
                  </a:cubicBez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cubicBezTo>
                    <a:pt x="151" y="102"/>
                    <a:pt x="151" y="102"/>
                    <a:pt x="151" y="102"/>
                  </a:cubicBezTo>
                  <a:cubicBezTo>
                    <a:pt x="150" y="102"/>
                    <a:pt x="150" y="102"/>
                    <a:pt x="150" y="102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2" y="101"/>
                    <a:pt x="152" y="101"/>
                    <a:pt x="152" y="101"/>
                  </a:cubicBezTo>
                  <a:cubicBezTo>
                    <a:pt x="153" y="100"/>
                    <a:pt x="153" y="100"/>
                    <a:pt x="153" y="100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3" y="100"/>
                    <a:pt x="153" y="100"/>
                    <a:pt x="153" y="100"/>
                  </a:cubicBezTo>
                  <a:cubicBezTo>
                    <a:pt x="152" y="101"/>
                    <a:pt x="152" y="101"/>
                    <a:pt x="152" y="101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2" y="100"/>
                    <a:pt x="152" y="100"/>
                    <a:pt x="152" y="100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2" y="99"/>
                    <a:pt x="152" y="99"/>
                    <a:pt x="152" y="99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58" y="94"/>
                    <a:pt x="158" y="94"/>
                    <a:pt x="158" y="94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7" y="94"/>
                    <a:pt x="157" y="94"/>
                    <a:pt x="157" y="94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57" y="94"/>
                    <a:pt x="157" y="94"/>
                    <a:pt x="157" y="94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157" y="94"/>
                    <a:pt x="157" y="94"/>
                    <a:pt x="157" y="94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3" y="96"/>
                    <a:pt x="153" y="96"/>
                    <a:pt x="153" y="96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3" y="96"/>
                    <a:pt x="153" y="96"/>
                    <a:pt x="153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4" y="94"/>
                    <a:pt x="154" y="94"/>
                    <a:pt x="154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5" y="91"/>
                    <a:pt x="155" y="91"/>
                    <a:pt x="156" y="91"/>
                  </a:cubicBezTo>
                  <a:cubicBezTo>
                    <a:pt x="155" y="91"/>
                    <a:pt x="155" y="91"/>
                    <a:pt x="155" y="91"/>
                  </a:cubicBezTo>
                  <a:cubicBezTo>
                    <a:pt x="156" y="90"/>
                    <a:pt x="156" y="90"/>
                    <a:pt x="156" y="90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90"/>
                    <a:pt x="157" y="90"/>
                    <a:pt x="157" y="90"/>
                  </a:cubicBezTo>
                  <a:cubicBezTo>
                    <a:pt x="156" y="90"/>
                    <a:pt x="156" y="90"/>
                    <a:pt x="156" y="90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6" y="90"/>
                    <a:pt x="156" y="90"/>
                    <a:pt x="156" y="90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2" y="83"/>
                    <a:pt x="162" y="83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81"/>
                    <a:pt x="163" y="81"/>
                    <a:pt x="163" y="81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7" y="78"/>
                    <a:pt x="167" y="78"/>
                    <a:pt x="167" y="78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2" y="76"/>
                    <a:pt x="172" y="76"/>
                    <a:pt x="172" y="76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1" y="75"/>
                    <a:pt x="171" y="75"/>
                    <a:pt x="171" y="75"/>
                  </a:cubicBezTo>
                  <a:cubicBezTo>
                    <a:pt x="171" y="75"/>
                    <a:pt x="171" y="75"/>
                    <a:pt x="171" y="75"/>
                  </a:cubicBezTo>
                  <a:cubicBezTo>
                    <a:pt x="171" y="75"/>
                    <a:pt x="171" y="75"/>
                    <a:pt x="171" y="75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7" y="72"/>
                    <a:pt x="177" y="72"/>
                    <a:pt x="177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71" y="75"/>
                    <a:pt x="171" y="75"/>
                    <a:pt x="171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1" y="75"/>
                    <a:pt x="171" y="75"/>
                    <a:pt x="171" y="75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73" y="73"/>
                    <a:pt x="173" y="73"/>
                    <a:pt x="173" y="73"/>
                  </a:cubicBezTo>
                  <a:cubicBezTo>
                    <a:pt x="174" y="72"/>
                    <a:pt x="174" y="72"/>
                    <a:pt x="174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4" y="72"/>
                    <a:pt x="174" y="72"/>
                    <a:pt x="174" y="72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0" y="67"/>
                    <a:pt x="180" y="67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2" y="67"/>
                    <a:pt x="182" y="67"/>
                    <a:pt x="182" y="67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0" y="67"/>
                    <a:pt x="180" y="67"/>
                    <a:pt x="180" y="67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90" y="61"/>
                    <a:pt x="190" y="61"/>
                    <a:pt x="190" y="61"/>
                  </a:cubicBezTo>
                  <a:cubicBezTo>
                    <a:pt x="191" y="60"/>
                    <a:pt x="191" y="60"/>
                    <a:pt x="191" y="60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1" y="60"/>
                    <a:pt x="191" y="60"/>
                    <a:pt x="191" y="60"/>
                  </a:cubicBezTo>
                  <a:cubicBezTo>
                    <a:pt x="191" y="60"/>
                    <a:pt x="191" y="60"/>
                    <a:pt x="191" y="60"/>
                  </a:cubicBezTo>
                  <a:cubicBezTo>
                    <a:pt x="190" y="61"/>
                    <a:pt x="190" y="61"/>
                    <a:pt x="190" y="61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186" y="62"/>
                    <a:pt x="186" y="62"/>
                    <a:pt x="186" y="62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199" y="56"/>
                    <a:pt x="199" y="56"/>
                    <a:pt x="199" y="56"/>
                  </a:cubicBezTo>
                  <a:cubicBezTo>
                    <a:pt x="199" y="56"/>
                    <a:pt x="199" y="56"/>
                    <a:pt x="199" y="56"/>
                  </a:cubicBezTo>
                  <a:cubicBezTo>
                    <a:pt x="200" y="56"/>
                    <a:pt x="200" y="56"/>
                    <a:pt x="200" y="56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1" y="54"/>
                    <a:pt x="202" y="54"/>
                    <a:pt x="202" y="54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1" y="55"/>
                    <a:pt x="201" y="55"/>
                    <a:pt x="201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200" y="53"/>
                    <a:pt x="200" y="53"/>
                    <a:pt x="200" y="53"/>
                  </a:cubicBezTo>
                  <a:cubicBezTo>
                    <a:pt x="200" y="53"/>
                    <a:pt x="200" y="53"/>
                    <a:pt x="200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2"/>
                    <a:pt x="201" y="52"/>
                    <a:pt x="201" y="52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4" y="53"/>
                    <a:pt x="204" y="53"/>
                    <a:pt x="204" y="53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6" y="51"/>
                    <a:pt x="206" y="51"/>
                    <a:pt x="206" y="5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6" y="50"/>
                    <a:pt x="206" y="50"/>
                    <a:pt x="206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6" y="51"/>
                    <a:pt x="206" y="51"/>
                    <a:pt x="206" y="51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6" y="50"/>
                    <a:pt x="206" y="50"/>
                    <a:pt x="206" y="50"/>
                  </a:cubicBezTo>
                  <a:cubicBezTo>
                    <a:pt x="206" y="50"/>
                    <a:pt x="206" y="50"/>
                    <a:pt x="206" y="50"/>
                  </a:cubicBezTo>
                  <a:cubicBezTo>
                    <a:pt x="206" y="50"/>
                    <a:pt x="206" y="50"/>
                    <a:pt x="206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49"/>
                    <a:pt x="207" y="49"/>
                    <a:pt x="207" y="49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11" y="48"/>
                    <a:pt x="211" y="48"/>
                    <a:pt x="211" y="48"/>
                  </a:cubicBezTo>
                  <a:cubicBezTo>
                    <a:pt x="210" y="48"/>
                    <a:pt x="210" y="48"/>
                    <a:pt x="210" y="48"/>
                  </a:cubicBezTo>
                  <a:cubicBezTo>
                    <a:pt x="210" y="48"/>
                    <a:pt x="210" y="48"/>
                    <a:pt x="210" y="48"/>
                  </a:cubicBezTo>
                  <a:cubicBezTo>
                    <a:pt x="210" y="48"/>
                    <a:pt x="211" y="48"/>
                    <a:pt x="211" y="48"/>
                  </a:cubicBezTo>
                  <a:cubicBezTo>
                    <a:pt x="211" y="48"/>
                    <a:pt x="211" y="48"/>
                    <a:pt x="211" y="48"/>
                  </a:cubicBezTo>
                  <a:cubicBezTo>
                    <a:pt x="212" y="47"/>
                    <a:pt x="212" y="47"/>
                    <a:pt x="212" y="47"/>
                  </a:cubicBezTo>
                  <a:cubicBezTo>
                    <a:pt x="213" y="46"/>
                    <a:pt x="213" y="46"/>
                    <a:pt x="213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14" y="47"/>
                    <a:pt x="214" y="47"/>
                    <a:pt x="214" y="47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5" y="45"/>
                    <a:pt x="215" y="45"/>
                    <a:pt x="215" y="45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7" y="44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17" y="44"/>
                    <a:pt x="217" y="44"/>
                    <a:pt x="217" y="44"/>
                  </a:cubicBezTo>
                  <a:cubicBezTo>
                    <a:pt x="217" y="44"/>
                    <a:pt x="217" y="44"/>
                    <a:pt x="217" y="44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19" y="43"/>
                    <a:pt x="219" y="43"/>
                    <a:pt x="219" y="43"/>
                  </a:cubicBezTo>
                  <a:cubicBezTo>
                    <a:pt x="219" y="43"/>
                    <a:pt x="219" y="43"/>
                    <a:pt x="219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3" y="42"/>
                    <a:pt x="223" y="42"/>
                    <a:pt x="223" y="42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41"/>
                    <a:pt x="222" y="41"/>
                    <a:pt x="222" y="41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22" y="41"/>
                    <a:pt x="222" y="41"/>
                    <a:pt x="222" y="41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21" y="42"/>
                    <a:pt x="220" y="42"/>
                    <a:pt x="219" y="42"/>
                  </a:cubicBezTo>
                  <a:cubicBezTo>
                    <a:pt x="219" y="43"/>
                    <a:pt x="219" y="43"/>
                    <a:pt x="219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7" y="44"/>
                    <a:pt x="217" y="44"/>
                    <a:pt x="217" y="44"/>
                  </a:cubicBezTo>
                  <a:cubicBezTo>
                    <a:pt x="216" y="44"/>
                    <a:pt x="216" y="44"/>
                    <a:pt x="216" y="44"/>
                  </a:cubicBezTo>
                  <a:cubicBezTo>
                    <a:pt x="215" y="45"/>
                    <a:pt x="215" y="45"/>
                    <a:pt x="215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171" y="68"/>
                    <a:pt x="132" y="98"/>
                    <a:pt x="100" y="134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1" y="135"/>
                    <a:pt x="101" y="135"/>
                    <a:pt x="101" y="135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9"/>
                    <a:pt x="99" y="139"/>
                    <a:pt x="99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9" y="139"/>
                    <a:pt x="99" y="139"/>
                    <a:pt x="99" y="139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2" y="145"/>
                    <a:pt x="91" y="145"/>
                    <a:pt x="91" y="145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2" y="144"/>
                    <a:pt x="92" y="144"/>
                    <a:pt x="91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1" y="146"/>
                    <a:pt x="91" y="146"/>
                    <a:pt x="91" y="146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1" y="146"/>
                    <a:pt x="91" y="146"/>
                    <a:pt x="91" y="146"/>
                  </a:cubicBezTo>
                  <a:cubicBezTo>
                    <a:pt x="91" y="146"/>
                    <a:pt x="91" y="146"/>
                    <a:pt x="91" y="145"/>
                  </a:cubicBezTo>
                  <a:cubicBezTo>
                    <a:pt x="91" y="146"/>
                    <a:pt x="91" y="146"/>
                    <a:pt x="91" y="146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5" y="143"/>
                    <a:pt x="95" y="143"/>
                    <a:pt x="95" y="143"/>
                  </a:cubicBezTo>
                  <a:cubicBezTo>
                    <a:pt x="96" y="142"/>
                    <a:pt x="96" y="142"/>
                    <a:pt x="96" y="142"/>
                  </a:cubicBezTo>
                  <a:cubicBezTo>
                    <a:pt x="96" y="142"/>
                    <a:pt x="96" y="142"/>
                    <a:pt x="96" y="142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5" y="144"/>
                    <a:pt x="95" y="144"/>
                    <a:pt x="95" y="144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3" y="146"/>
                    <a:pt x="93" y="146"/>
                    <a:pt x="93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5" y="144"/>
                    <a:pt x="95" y="144"/>
                    <a:pt x="95" y="144"/>
                  </a:cubicBezTo>
                  <a:cubicBezTo>
                    <a:pt x="95" y="144"/>
                    <a:pt x="95" y="144"/>
                    <a:pt x="95" y="144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5" y="144"/>
                    <a:pt x="95" y="144"/>
                    <a:pt x="95" y="144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49"/>
                    <a:pt x="93" y="149"/>
                    <a:pt x="93" y="149"/>
                  </a:cubicBezTo>
                  <a:cubicBezTo>
                    <a:pt x="93" y="149"/>
                    <a:pt x="93" y="149"/>
                    <a:pt x="93" y="149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50"/>
                    <a:pt x="92" y="150"/>
                    <a:pt x="92" y="150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0" y="152"/>
                    <a:pt x="90" y="152"/>
                    <a:pt x="90" y="152"/>
                  </a:cubicBezTo>
                  <a:cubicBezTo>
                    <a:pt x="90" y="152"/>
                    <a:pt x="90" y="152"/>
                    <a:pt x="90" y="152"/>
                  </a:cubicBezTo>
                  <a:cubicBezTo>
                    <a:pt x="90" y="153"/>
                    <a:pt x="90" y="153"/>
                    <a:pt x="90" y="153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9" y="153"/>
                    <a:pt x="89" y="153"/>
                    <a:pt x="89" y="153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5" y="158"/>
                    <a:pt x="85" y="158"/>
                    <a:pt x="85" y="158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0" y="162"/>
                    <a:pt x="80" y="162"/>
                    <a:pt x="80" y="162"/>
                  </a:cubicBezTo>
                  <a:cubicBezTo>
                    <a:pt x="79" y="163"/>
                    <a:pt x="79" y="163"/>
                    <a:pt x="79" y="163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77" y="165"/>
                    <a:pt x="77" y="165"/>
                    <a:pt x="77" y="165"/>
                  </a:cubicBezTo>
                  <a:cubicBezTo>
                    <a:pt x="76" y="166"/>
                    <a:pt x="76" y="166"/>
                    <a:pt x="76" y="166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75" y="168"/>
                    <a:pt x="75" y="168"/>
                    <a:pt x="75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67" y="177"/>
                    <a:pt x="61" y="186"/>
                    <a:pt x="56" y="195"/>
                  </a:cubicBezTo>
                  <a:cubicBezTo>
                    <a:pt x="56" y="195"/>
                    <a:pt x="56" y="195"/>
                    <a:pt x="56" y="195"/>
                  </a:cubicBezTo>
                  <a:cubicBezTo>
                    <a:pt x="56" y="195"/>
                    <a:pt x="56" y="195"/>
                    <a:pt x="56" y="195"/>
                  </a:cubicBezTo>
                  <a:cubicBezTo>
                    <a:pt x="56" y="195"/>
                    <a:pt x="56" y="195"/>
                    <a:pt x="56" y="195"/>
                  </a:cubicBezTo>
                  <a:cubicBezTo>
                    <a:pt x="55" y="197"/>
                    <a:pt x="54" y="199"/>
                    <a:pt x="53" y="200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4" y="199"/>
                    <a:pt x="54" y="199"/>
                    <a:pt x="54" y="199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199"/>
                    <a:pt x="54" y="199"/>
                    <a:pt x="54" y="199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5" y="197"/>
                    <a:pt x="55" y="197"/>
                    <a:pt x="55" y="197"/>
                  </a:cubicBezTo>
                  <a:cubicBezTo>
                    <a:pt x="56" y="196"/>
                    <a:pt x="56" y="196"/>
                    <a:pt x="56" y="196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58" y="192"/>
                    <a:pt x="58" y="192"/>
                    <a:pt x="58" y="19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6" y="196"/>
                    <a:pt x="56" y="196"/>
                    <a:pt x="56" y="196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5" y="199"/>
                    <a:pt x="55" y="199"/>
                    <a:pt x="55" y="199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5" y="199"/>
                    <a:pt x="55" y="199"/>
                    <a:pt x="55" y="199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7" y="197"/>
                    <a:pt x="57" y="197"/>
                    <a:pt x="57" y="197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2" y="203"/>
                    <a:pt x="52" y="203"/>
                    <a:pt x="52" y="203"/>
                  </a:cubicBezTo>
                  <a:cubicBezTo>
                    <a:pt x="53" y="203"/>
                    <a:pt x="53" y="203"/>
                    <a:pt x="53" y="203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0" y="205"/>
                    <a:pt x="50" y="205"/>
                    <a:pt x="50" y="205"/>
                  </a:cubicBezTo>
                  <a:cubicBezTo>
                    <a:pt x="50" y="206"/>
                    <a:pt x="50" y="206"/>
                    <a:pt x="50" y="206"/>
                  </a:cubicBezTo>
                  <a:cubicBezTo>
                    <a:pt x="49" y="206"/>
                    <a:pt x="49" y="206"/>
                    <a:pt x="49" y="206"/>
                  </a:cubicBezTo>
                  <a:cubicBezTo>
                    <a:pt x="19" y="262"/>
                    <a:pt x="1" y="326"/>
                    <a:pt x="0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1" y="395"/>
                    <a:pt x="1" y="395"/>
                    <a:pt x="1" y="395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1" y="398"/>
                    <a:pt x="1" y="398"/>
                    <a:pt x="1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7"/>
                    <a:pt x="0" y="398"/>
                    <a:pt x="0" y="399"/>
                  </a:cubicBezTo>
                  <a:cubicBezTo>
                    <a:pt x="0" y="619"/>
                    <a:pt x="179" y="798"/>
                    <a:pt x="399" y="798"/>
                  </a:cubicBezTo>
                  <a:cubicBezTo>
                    <a:pt x="619" y="798"/>
                    <a:pt x="798" y="619"/>
                    <a:pt x="798" y="399"/>
                  </a:cubicBezTo>
                  <a:cubicBezTo>
                    <a:pt x="798" y="188"/>
                    <a:pt x="635" y="15"/>
                    <a:pt x="427" y="1"/>
                  </a:cubicBezTo>
                  <a:close/>
                  <a:moveTo>
                    <a:pt x="488" y="39"/>
                  </a:moveTo>
                  <a:cubicBezTo>
                    <a:pt x="489" y="39"/>
                    <a:pt x="489" y="39"/>
                    <a:pt x="489" y="39"/>
                  </a:cubicBezTo>
                  <a:cubicBezTo>
                    <a:pt x="490" y="40"/>
                    <a:pt x="490" y="40"/>
                    <a:pt x="490" y="40"/>
                  </a:cubicBezTo>
                  <a:cubicBezTo>
                    <a:pt x="491" y="40"/>
                    <a:pt x="491" y="40"/>
                    <a:pt x="491" y="40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3" y="41"/>
                    <a:pt x="493" y="41"/>
                    <a:pt x="493" y="41"/>
                  </a:cubicBezTo>
                  <a:cubicBezTo>
                    <a:pt x="494" y="42"/>
                    <a:pt x="494" y="42"/>
                    <a:pt x="494" y="42"/>
                  </a:cubicBezTo>
                  <a:cubicBezTo>
                    <a:pt x="495" y="42"/>
                    <a:pt x="495" y="42"/>
                    <a:pt x="495" y="42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5" y="43"/>
                    <a:pt x="495" y="43"/>
                    <a:pt x="495" y="43"/>
                  </a:cubicBezTo>
                  <a:cubicBezTo>
                    <a:pt x="495" y="43"/>
                    <a:pt x="495" y="43"/>
                    <a:pt x="495" y="43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3" y="42"/>
                    <a:pt x="493" y="42"/>
                    <a:pt x="493" y="42"/>
                  </a:cubicBezTo>
                  <a:cubicBezTo>
                    <a:pt x="492" y="42"/>
                    <a:pt x="492" y="42"/>
                    <a:pt x="492" y="42"/>
                  </a:cubicBezTo>
                  <a:cubicBezTo>
                    <a:pt x="492" y="42"/>
                    <a:pt x="492" y="42"/>
                    <a:pt x="492" y="42"/>
                  </a:cubicBezTo>
                  <a:cubicBezTo>
                    <a:pt x="490" y="42"/>
                    <a:pt x="490" y="42"/>
                    <a:pt x="490" y="42"/>
                  </a:cubicBezTo>
                  <a:cubicBezTo>
                    <a:pt x="490" y="41"/>
                    <a:pt x="490" y="41"/>
                    <a:pt x="490" y="41"/>
                  </a:cubicBezTo>
                  <a:cubicBezTo>
                    <a:pt x="489" y="40"/>
                    <a:pt x="489" y="40"/>
                    <a:pt x="489" y="40"/>
                  </a:cubicBezTo>
                  <a:cubicBezTo>
                    <a:pt x="489" y="40"/>
                    <a:pt x="489" y="40"/>
                    <a:pt x="489" y="40"/>
                  </a:cubicBezTo>
                  <a:cubicBezTo>
                    <a:pt x="488" y="40"/>
                    <a:pt x="488" y="40"/>
                    <a:pt x="488" y="40"/>
                  </a:cubicBezTo>
                  <a:lnTo>
                    <a:pt x="488" y="39"/>
                  </a:lnTo>
                  <a:close/>
                  <a:moveTo>
                    <a:pt x="456" y="16"/>
                  </a:moveTo>
                  <a:cubicBezTo>
                    <a:pt x="456" y="17"/>
                    <a:pt x="456" y="17"/>
                    <a:pt x="456" y="17"/>
                  </a:cubicBezTo>
                  <a:cubicBezTo>
                    <a:pt x="457" y="17"/>
                    <a:pt x="457" y="17"/>
                    <a:pt x="457" y="17"/>
                  </a:cubicBezTo>
                  <a:cubicBezTo>
                    <a:pt x="457" y="16"/>
                    <a:pt x="457" y="16"/>
                    <a:pt x="457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7" y="16"/>
                    <a:pt x="457" y="16"/>
                    <a:pt x="457" y="16"/>
                  </a:cubicBezTo>
                  <a:cubicBezTo>
                    <a:pt x="458" y="16"/>
                    <a:pt x="458" y="16"/>
                    <a:pt x="458" y="16"/>
                  </a:cubicBezTo>
                  <a:cubicBezTo>
                    <a:pt x="457" y="16"/>
                    <a:pt x="457" y="16"/>
                    <a:pt x="457" y="16"/>
                  </a:cubicBezTo>
                  <a:cubicBezTo>
                    <a:pt x="456" y="15"/>
                    <a:pt x="456" y="15"/>
                    <a:pt x="456" y="15"/>
                  </a:cubicBezTo>
                  <a:cubicBezTo>
                    <a:pt x="457" y="15"/>
                    <a:pt x="457" y="15"/>
                    <a:pt x="457" y="15"/>
                  </a:cubicBezTo>
                  <a:cubicBezTo>
                    <a:pt x="456" y="15"/>
                    <a:pt x="456" y="15"/>
                    <a:pt x="456" y="15"/>
                  </a:cubicBezTo>
                  <a:cubicBezTo>
                    <a:pt x="457" y="14"/>
                    <a:pt x="457" y="14"/>
                    <a:pt x="457" y="14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7" y="14"/>
                    <a:pt x="457" y="14"/>
                    <a:pt x="457" y="14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8" y="13"/>
                    <a:pt x="458" y="13"/>
                    <a:pt x="458" y="13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8" y="13"/>
                    <a:pt x="458" y="13"/>
                    <a:pt x="458" y="13"/>
                  </a:cubicBezTo>
                  <a:cubicBezTo>
                    <a:pt x="458" y="13"/>
                    <a:pt x="458" y="13"/>
                    <a:pt x="458" y="13"/>
                  </a:cubicBezTo>
                  <a:cubicBezTo>
                    <a:pt x="458" y="13"/>
                    <a:pt x="458" y="13"/>
                    <a:pt x="458" y="13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7" y="12"/>
                    <a:pt x="457" y="12"/>
                    <a:pt x="457" y="12"/>
                  </a:cubicBezTo>
                  <a:cubicBezTo>
                    <a:pt x="458" y="12"/>
                    <a:pt x="458" y="12"/>
                    <a:pt x="458" y="12"/>
                  </a:cubicBezTo>
                  <a:cubicBezTo>
                    <a:pt x="459" y="12"/>
                    <a:pt x="459" y="12"/>
                    <a:pt x="459" y="12"/>
                  </a:cubicBezTo>
                  <a:cubicBezTo>
                    <a:pt x="459" y="12"/>
                    <a:pt x="459" y="12"/>
                    <a:pt x="459" y="12"/>
                  </a:cubicBezTo>
                  <a:cubicBezTo>
                    <a:pt x="460" y="13"/>
                    <a:pt x="460" y="13"/>
                    <a:pt x="460" y="13"/>
                  </a:cubicBezTo>
                  <a:cubicBezTo>
                    <a:pt x="460" y="12"/>
                    <a:pt x="460" y="12"/>
                    <a:pt x="460" y="12"/>
                  </a:cubicBezTo>
                  <a:cubicBezTo>
                    <a:pt x="460" y="12"/>
                    <a:pt x="460" y="12"/>
                    <a:pt x="460" y="12"/>
                  </a:cubicBezTo>
                  <a:cubicBezTo>
                    <a:pt x="460" y="12"/>
                    <a:pt x="460" y="12"/>
                    <a:pt x="460" y="12"/>
                  </a:cubicBezTo>
                  <a:cubicBezTo>
                    <a:pt x="460" y="12"/>
                    <a:pt x="460" y="12"/>
                    <a:pt x="460" y="12"/>
                  </a:cubicBezTo>
                  <a:cubicBezTo>
                    <a:pt x="461" y="12"/>
                    <a:pt x="461" y="12"/>
                    <a:pt x="461" y="12"/>
                  </a:cubicBezTo>
                  <a:cubicBezTo>
                    <a:pt x="461" y="12"/>
                    <a:pt x="461" y="12"/>
                    <a:pt x="461" y="12"/>
                  </a:cubicBezTo>
                  <a:cubicBezTo>
                    <a:pt x="461" y="11"/>
                    <a:pt x="461" y="11"/>
                    <a:pt x="461" y="11"/>
                  </a:cubicBezTo>
                  <a:cubicBezTo>
                    <a:pt x="461" y="11"/>
                    <a:pt x="461" y="11"/>
                    <a:pt x="461" y="11"/>
                  </a:cubicBezTo>
                  <a:cubicBezTo>
                    <a:pt x="461" y="11"/>
                    <a:pt x="461" y="11"/>
                    <a:pt x="461" y="11"/>
                  </a:cubicBezTo>
                  <a:cubicBezTo>
                    <a:pt x="461" y="11"/>
                    <a:pt x="461" y="11"/>
                    <a:pt x="461" y="11"/>
                  </a:cubicBezTo>
                  <a:cubicBezTo>
                    <a:pt x="462" y="11"/>
                    <a:pt x="462" y="11"/>
                    <a:pt x="462" y="11"/>
                  </a:cubicBezTo>
                  <a:cubicBezTo>
                    <a:pt x="460" y="10"/>
                    <a:pt x="460" y="10"/>
                    <a:pt x="460" y="10"/>
                  </a:cubicBezTo>
                  <a:cubicBezTo>
                    <a:pt x="460" y="10"/>
                    <a:pt x="460" y="10"/>
                    <a:pt x="460" y="10"/>
                  </a:cubicBezTo>
                  <a:cubicBezTo>
                    <a:pt x="460" y="10"/>
                    <a:pt x="460" y="10"/>
                    <a:pt x="460" y="10"/>
                  </a:cubicBezTo>
                  <a:cubicBezTo>
                    <a:pt x="460" y="10"/>
                    <a:pt x="460" y="10"/>
                    <a:pt x="460" y="10"/>
                  </a:cubicBezTo>
                  <a:cubicBezTo>
                    <a:pt x="460" y="9"/>
                    <a:pt x="460" y="9"/>
                    <a:pt x="460" y="9"/>
                  </a:cubicBezTo>
                  <a:cubicBezTo>
                    <a:pt x="461" y="9"/>
                    <a:pt x="461" y="9"/>
                    <a:pt x="461" y="9"/>
                  </a:cubicBezTo>
                  <a:cubicBezTo>
                    <a:pt x="461" y="10"/>
                    <a:pt x="461" y="10"/>
                    <a:pt x="461" y="10"/>
                  </a:cubicBezTo>
                  <a:cubicBezTo>
                    <a:pt x="462" y="10"/>
                    <a:pt x="462" y="10"/>
                    <a:pt x="462" y="10"/>
                  </a:cubicBezTo>
                  <a:cubicBezTo>
                    <a:pt x="463" y="10"/>
                    <a:pt x="463" y="10"/>
                    <a:pt x="463" y="10"/>
                  </a:cubicBezTo>
                  <a:cubicBezTo>
                    <a:pt x="464" y="10"/>
                    <a:pt x="464" y="10"/>
                    <a:pt x="464" y="10"/>
                  </a:cubicBezTo>
                  <a:cubicBezTo>
                    <a:pt x="464" y="10"/>
                    <a:pt x="464" y="11"/>
                    <a:pt x="465" y="11"/>
                  </a:cubicBezTo>
                  <a:cubicBezTo>
                    <a:pt x="465" y="11"/>
                    <a:pt x="465" y="11"/>
                    <a:pt x="465" y="11"/>
                  </a:cubicBezTo>
                  <a:cubicBezTo>
                    <a:pt x="466" y="11"/>
                    <a:pt x="466" y="11"/>
                    <a:pt x="466" y="11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7" y="12"/>
                    <a:pt x="467" y="12"/>
                    <a:pt x="467" y="12"/>
                  </a:cubicBezTo>
                  <a:cubicBezTo>
                    <a:pt x="467" y="12"/>
                    <a:pt x="467" y="12"/>
                    <a:pt x="467" y="12"/>
                  </a:cubicBezTo>
                  <a:cubicBezTo>
                    <a:pt x="467" y="12"/>
                    <a:pt x="467" y="12"/>
                    <a:pt x="467" y="12"/>
                  </a:cubicBezTo>
                  <a:cubicBezTo>
                    <a:pt x="467" y="12"/>
                    <a:pt x="467" y="12"/>
                    <a:pt x="467" y="12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6" y="15"/>
                    <a:pt x="466" y="15"/>
                    <a:pt x="466" y="15"/>
                  </a:cubicBezTo>
                  <a:cubicBezTo>
                    <a:pt x="465" y="14"/>
                    <a:pt x="465" y="14"/>
                    <a:pt x="465" y="14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4" y="16"/>
                    <a:pt x="464" y="16"/>
                    <a:pt x="464" y="16"/>
                  </a:cubicBezTo>
                  <a:cubicBezTo>
                    <a:pt x="465" y="16"/>
                    <a:pt x="465" y="16"/>
                    <a:pt x="465" y="16"/>
                  </a:cubicBezTo>
                  <a:cubicBezTo>
                    <a:pt x="465" y="16"/>
                    <a:pt x="465" y="16"/>
                    <a:pt x="465" y="16"/>
                  </a:cubicBezTo>
                  <a:cubicBezTo>
                    <a:pt x="464" y="16"/>
                    <a:pt x="464" y="16"/>
                    <a:pt x="464" y="16"/>
                  </a:cubicBezTo>
                  <a:cubicBezTo>
                    <a:pt x="464" y="16"/>
                    <a:pt x="464" y="16"/>
                    <a:pt x="464" y="16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6" y="18"/>
                    <a:pt x="466" y="18"/>
                    <a:pt x="466" y="18"/>
                  </a:cubicBezTo>
                  <a:cubicBezTo>
                    <a:pt x="466" y="18"/>
                    <a:pt x="466" y="18"/>
                    <a:pt x="466" y="18"/>
                  </a:cubicBezTo>
                  <a:cubicBezTo>
                    <a:pt x="466" y="18"/>
                    <a:pt x="466" y="18"/>
                    <a:pt x="466" y="18"/>
                  </a:cubicBezTo>
                  <a:cubicBezTo>
                    <a:pt x="466" y="18"/>
                    <a:pt x="466" y="18"/>
                    <a:pt x="466" y="18"/>
                  </a:cubicBezTo>
                  <a:cubicBezTo>
                    <a:pt x="465" y="18"/>
                    <a:pt x="465" y="18"/>
                    <a:pt x="465" y="18"/>
                  </a:cubicBezTo>
                  <a:cubicBezTo>
                    <a:pt x="465" y="18"/>
                    <a:pt x="465" y="18"/>
                    <a:pt x="465" y="18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6" y="19"/>
                    <a:pt x="466" y="19"/>
                    <a:pt x="466" y="19"/>
                  </a:cubicBezTo>
                  <a:cubicBezTo>
                    <a:pt x="466" y="19"/>
                    <a:pt x="466" y="19"/>
                    <a:pt x="466" y="19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6" y="20"/>
                    <a:pt x="466" y="20"/>
                    <a:pt x="466" y="20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4" y="19"/>
                    <a:pt x="464" y="19"/>
                    <a:pt x="464" y="19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6" y="21"/>
                    <a:pt x="466" y="21"/>
                    <a:pt x="466" y="21"/>
                  </a:cubicBezTo>
                  <a:cubicBezTo>
                    <a:pt x="466" y="21"/>
                    <a:pt x="466" y="21"/>
                    <a:pt x="466" y="21"/>
                  </a:cubicBezTo>
                  <a:cubicBezTo>
                    <a:pt x="467" y="21"/>
                    <a:pt x="467" y="21"/>
                    <a:pt x="467" y="21"/>
                  </a:cubicBezTo>
                  <a:cubicBezTo>
                    <a:pt x="467" y="21"/>
                    <a:pt x="467" y="21"/>
                    <a:pt x="467" y="21"/>
                  </a:cubicBezTo>
                  <a:cubicBezTo>
                    <a:pt x="466" y="21"/>
                    <a:pt x="466" y="21"/>
                    <a:pt x="466" y="21"/>
                  </a:cubicBezTo>
                  <a:cubicBezTo>
                    <a:pt x="466" y="22"/>
                    <a:pt x="466" y="22"/>
                    <a:pt x="466" y="22"/>
                  </a:cubicBezTo>
                  <a:cubicBezTo>
                    <a:pt x="466" y="21"/>
                    <a:pt x="466" y="21"/>
                    <a:pt x="466" y="21"/>
                  </a:cubicBezTo>
                  <a:cubicBezTo>
                    <a:pt x="465" y="21"/>
                    <a:pt x="465" y="21"/>
                    <a:pt x="465" y="21"/>
                  </a:cubicBezTo>
                  <a:cubicBezTo>
                    <a:pt x="465" y="21"/>
                    <a:pt x="465" y="21"/>
                    <a:pt x="465" y="21"/>
                  </a:cubicBezTo>
                  <a:cubicBezTo>
                    <a:pt x="465" y="21"/>
                    <a:pt x="465" y="21"/>
                    <a:pt x="465" y="21"/>
                  </a:cubicBezTo>
                  <a:cubicBezTo>
                    <a:pt x="466" y="22"/>
                    <a:pt x="466" y="22"/>
                    <a:pt x="466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8" y="23"/>
                    <a:pt x="468" y="23"/>
                    <a:pt x="468" y="23"/>
                  </a:cubicBezTo>
                  <a:cubicBezTo>
                    <a:pt x="467" y="23"/>
                    <a:pt x="467" y="23"/>
                    <a:pt x="467" y="23"/>
                  </a:cubicBezTo>
                  <a:cubicBezTo>
                    <a:pt x="466" y="22"/>
                    <a:pt x="466" y="22"/>
                    <a:pt x="466" y="22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6" y="22"/>
                    <a:pt x="466" y="22"/>
                    <a:pt x="466" y="22"/>
                  </a:cubicBezTo>
                  <a:cubicBezTo>
                    <a:pt x="467" y="23"/>
                    <a:pt x="467" y="23"/>
                    <a:pt x="467" y="23"/>
                  </a:cubicBezTo>
                  <a:cubicBezTo>
                    <a:pt x="468" y="23"/>
                    <a:pt x="468" y="23"/>
                    <a:pt x="468" y="23"/>
                  </a:cubicBezTo>
                  <a:cubicBezTo>
                    <a:pt x="468" y="24"/>
                    <a:pt x="468" y="24"/>
                    <a:pt x="468" y="24"/>
                  </a:cubicBezTo>
                  <a:cubicBezTo>
                    <a:pt x="467" y="24"/>
                    <a:pt x="467" y="24"/>
                    <a:pt x="467" y="24"/>
                  </a:cubicBezTo>
                  <a:cubicBezTo>
                    <a:pt x="467" y="24"/>
                    <a:pt x="467" y="24"/>
                    <a:pt x="467" y="24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7" y="24"/>
                    <a:pt x="467" y="24"/>
                    <a:pt x="467" y="24"/>
                  </a:cubicBezTo>
                  <a:cubicBezTo>
                    <a:pt x="468" y="24"/>
                    <a:pt x="468" y="24"/>
                    <a:pt x="468" y="24"/>
                  </a:cubicBezTo>
                  <a:cubicBezTo>
                    <a:pt x="468" y="24"/>
                    <a:pt x="468" y="24"/>
                    <a:pt x="468" y="24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67" y="25"/>
                    <a:pt x="467" y="25"/>
                    <a:pt x="467" y="25"/>
                  </a:cubicBezTo>
                  <a:cubicBezTo>
                    <a:pt x="466" y="24"/>
                    <a:pt x="466" y="24"/>
                    <a:pt x="466" y="24"/>
                  </a:cubicBezTo>
                  <a:cubicBezTo>
                    <a:pt x="466" y="25"/>
                    <a:pt x="466" y="25"/>
                    <a:pt x="466" y="25"/>
                  </a:cubicBezTo>
                  <a:cubicBezTo>
                    <a:pt x="465" y="25"/>
                    <a:pt x="465" y="25"/>
                    <a:pt x="465" y="25"/>
                  </a:cubicBezTo>
                  <a:cubicBezTo>
                    <a:pt x="465" y="25"/>
                    <a:pt x="465" y="25"/>
                    <a:pt x="465" y="25"/>
                  </a:cubicBezTo>
                  <a:cubicBezTo>
                    <a:pt x="464" y="24"/>
                    <a:pt x="464" y="24"/>
                    <a:pt x="464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4" y="24"/>
                    <a:pt x="464" y="24"/>
                    <a:pt x="464" y="24"/>
                  </a:cubicBezTo>
                  <a:cubicBezTo>
                    <a:pt x="464" y="24"/>
                    <a:pt x="464" y="24"/>
                    <a:pt x="464" y="24"/>
                  </a:cubicBezTo>
                  <a:cubicBezTo>
                    <a:pt x="465" y="25"/>
                    <a:pt x="465" y="25"/>
                    <a:pt x="465" y="25"/>
                  </a:cubicBezTo>
                  <a:cubicBezTo>
                    <a:pt x="466" y="25"/>
                    <a:pt x="466" y="25"/>
                    <a:pt x="466" y="25"/>
                  </a:cubicBezTo>
                  <a:cubicBezTo>
                    <a:pt x="466" y="25"/>
                    <a:pt x="466" y="25"/>
                    <a:pt x="466" y="25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7"/>
                    <a:pt x="469" y="27"/>
                    <a:pt x="469" y="27"/>
                  </a:cubicBezTo>
                  <a:cubicBezTo>
                    <a:pt x="469" y="27"/>
                    <a:pt x="469" y="27"/>
                    <a:pt x="469" y="27"/>
                  </a:cubicBezTo>
                  <a:cubicBezTo>
                    <a:pt x="469" y="27"/>
                    <a:pt x="469" y="27"/>
                    <a:pt x="469" y="27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9" y="28"/>
                    <a:pt x="469" y="28"/>
                    <a:pt x="469" y="28"/>
                  </a:cubicBezTo>
                  <a:cubicBezTo>
                    <a:pt x="469" y="28"/>
                    <a:pt x="469" y="28"/>
                    <a:pt x="469" y="28"/>
                  </a:cubicBezTo>
                  <a:cubicBezTo>
                    <a:pt x="469" y="28"/>
                    <a:pt x="469" y="28"/>
                    <a:pt x="469" y="28"/>
                  </a:cubicBezTo>
                  <a:cubicBezTo>
                    <a:pt x="469" y="28"/>
                    <a:pt x="469" y="28"/>
                    <a:pt x="469" y="28"/>
                  </a:cubicBezTo>
                  <a:cubicBezTo>
                    <a:pt x="470" y="29"/>
                    <a:pt x="470" y="29"/>
                    <a:pt x="470" y="29"/>
                  </a:cubicBezTo>
                  <a:cubicBezTo>
                    <a:pt x="469" y="29"/>
                    <a:pt x="469" y="29"/>
                    <a:pt x="469" y="29"/>
                  </a:cubicBezTo>
                  <a:cubicBezTo>
                    <a:pt x="470" y="29"/>
                    <a:pt x="470" y="29"/>
                    <a:pt x="470" y="29"/>
                  </a:cubicBezTo>
                  <a:cubicBezTo>
                    <a:pt x="470" y="30"/>
                    <a:pt x="470" y="30"/>
                    <a:pt x="470" y="30"/>
                  </a:cubicBezTo>
                  <a:cubicBezTo>
                    <a:pt x="471" y="30"/>
                    <a:pt x="471" y="30"/>
                    <a:pt x="471" y="30"/>
                  </a:cubicBezTo>
                  <a:cubicBezTo>
                    <a:pt x="471" y="31"/>
                    <a:pt x="471" y="31"/>
                    <a:pt x="471" y="31"/>
                  </a:cubicBezTo>
                  <a:cubicBezTo>
                    <a:pt x="472" y="31"/>
                    <a:pt x="472" y="31"/>
                    <a:pt x="472" y="31"/>
                  </a:cubicBezTo>
                  <a:cubicBezTo>
                    <a:pt x="473" y="32"/>
                    <a:pt x="473" y="32"/>
                    <a:pt x="473" y="32"/>
                  </a:cubicBezTo>
                  <a:cubicBezTo>
                    <a:pt x="473" y="32"/>
                    <a:pt x="473" y="32"/>
                    <a:pt x="473" y="32"/>
                  </a:cubicBezTo>
                  <a:cubicBezTo>
                    <a:pt x="475" y="33"/>
                    <a:pt x="475" y="33"/>
                    <a:pt x="475" y="33"/>
                  </a:cubicBezTo>
                  <a:cubicBezTo>
                    <a:pt x="477" y="34"/>
                    <a:pt x="477" y="34"/>
                    <a:pt x="477" y="34"/>
                  </a:cubicBezTo>
                  <a:cubicBezTo>
                    <a:pt x="478" y="35"/>
                    <a:pt x="478" y="35"/>
                    <a:pt x="478" y="35"/>
                  </a:cubicBezTo>
                  <a:cubicBezTo>
                    <a:pt x="481" y="37"/>
                    <a:pt x="481" y="37"/>
                    <a:pt x="481" y="37"/>
                  </a:cubicBezTo>
                  <a:cubicBezTo>
                    <a:pt x="483" y="38"/>
                    <a:pt x="483" y="38"/>
                    <a:pt x="483" y="38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3" y="38"/>
                    <a:pt x="483" y="38"/>
                    <a:pt x="483" y="38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3" y="38"/>
                    <a:pt x="483" y="38"/>
                    <a:pt x="483" y="38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81" y="38"/>
                    <a:pt x="481" y="38"/>
                    <a:pt x="481" y="38"/>
                  </a:cubicBezTo>
                  <a:cubicBezTo>
                    <a:pt x="480" y="38"/>
                    <a:pt x="480" y="38"/>
                    <a:pt x="480" y="38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82" y="39"/>
                    <a:pt x="482" y="39"/>
                    <a:pt x="482" y="39"/>
                  </a:cubicBezTo>
                  <a:cubicBezTo>
                    <a:pt x="481" y="38"/>
                    <a:pt x="481" y="38"/>
                    <a:pt x="481" y="38"/>
                  </a:cubicBezTo>
                  <a:cubicBezTo>
                    <a:pt x="480" y="38"/>
                    <a:pt x="480" y="38"/>
                    <a:pt x="480" y="38"/>
                  </a:cubicBezTo>
                  <a:cubicBezTo>
                    <a:pt x="481" y="38"/>
                    <a:pt x="481" y="38"/>
                    <a:pt x="481" y="38"/>
                  </a:cubicBezTo>
                  <a:cubicBezTo>
                    <a:pt x="479" y="38"/>
                    <a:pt x="479" y="38"/>
                    <a:pt x="479" y="38"/>
                  </a:cubicBezTo>
                  <a:cubicBezTo>
                    <a:pt x="478" y="38"/>
                    <a:pt x="478" y="38"/>
                    <a:pt x="478" y="38"/>
                  </a:cubicBezTo>
                  <a:cubicBezTo>
                    <a:pt x="478" y="38"/>
                    <a:pt x="478" y="38"/>
                    <a:pt x="478" y="38"/>
                  </a:cubicBezTo>
                  <a:cubicBezTo>
                    <a:pt x="479" y="39"/>
                    <a:pt x="479" y="39"/>
                    <a:pt x="479" y="39"/>
                  </a:cubicBezTo>
                  <a:cubicBezTo>
                    <a:pt x="477" y="38"/>
                    <a:pt x="477" y="38"/>
                    <a:pt x="477" y="38"/>
                  </a:cubicBezTo>
                  <a:cubicBezTo>
                    <a:pt x="476" y="37"/>
                    <a:pt x="476" y="37"/>
                    <a:pt x="476" y="37"/>
                  </a:cubicBezTo>
                  <a:cubicBezTo>
                    <a:pt x="477" y="38"/>
                    <a:pt x="477" y="38"/>
                    <a:pt x="477" y="38"/>
                  </a:cubicBezTo>
                  <a:cubicBezTo>
                    <a:pt x="476" y="38"/>
                    <a:pt x="476" y="38"/>
                    <a:pt x="476" y="38"/>
                  </a:cubicBezTo>
                  <a:cubicBezTo>
                    <a:pt x="476" y="38"/>
                    <a:pt x="476" y="38"/>
                    <a:pt x="476" y="38"/>
                  </a:cubicBezTo>
                  <a:cubicBezTo>
                    <a:pt x="475" y="38"/>
                    <a:pt x="475" y="38"/>
                    <a:pt x="475" y="38"/>
                  </a:cubicBezTo>
                  <a:cubicBezTo>
                    <a:pt x="474" y="37"/>
                    <a:pt x="474" y="37"/>
                    <a:pt x="474" y="37"/>
                  </a:cubicBezTo>
                  <a:cubicBezTo>
                    <a:pt x="474" y="37"/>
                    <a:pt x="474" y="37"/>
                    <a:pt x="474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6"/>
                    <a:pt x="472" y="36"/>
                    <a:pt x="472" y="36"/>
                  </a:cubicBezTo>
                  <a:cubicBezTo>
                    <a:pt x="473" y="36"/>
                    <a:pt x="473" y="36"/>
                    <a:pt x="473" y="36"/>
                  </a:cubicBezTo>
                  <a:cubicBezTo>
                    <a:pt x="473" y="36"/>
                    <a:pt x="473" y="36"/>
                    <a:pt x="473" y="36"/>
                  </a:cubicBezTo>
                  <a:cubicBezTo>
                    <a:pt x="473" y="35"/>
                    <a:pt x="473" y="35"/>
                    <a:pt x="473" y="35"/>
                  </a:cubicBezTo>
                  <a:cubicBezTo>
                    <a:pt x="472" y="35"/>
                    <a:pt x="472" y="35"/>
                    <a:pt x="472" y="35"/>
                  </a:cubicBezTo>
                  <a:cubicBezTo>
                    <a:pt x="471" y="35"/>
                    <a:pt x="471" y="35"/>
                    <a:pt x="471" y="35"/>
                  </a:cubicBezTo>
                  <a:cubicBezTo>
                    <a:pt x="471" y="34"/>
                    <a:pt x="471" y="34"/>
                    <a:pt x="471" y="34"/>
                  </a:cubicBezTo>
                  <a:cubicBezTo>
                    <a:pt x="471" y="34"/>
                    <a:pt x="471" y="34"/>
                    <a:pt x="471" y="34"/>
                  </a:cubicBezTo>
                  <a:cubicBezTo>
                    <a:pt x="471" y="34"/>
                    <a:pt x="471" y="34"/>
                    <a:pt x="471" y="34"/>
                  </a:cubicBezTo>
                  <a:cubicBezTo>
                    <a:pt x="471" y="35"/>
                    <a:pt x="471" y="35"/>
                    <a:pt x="471" y="35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69" y="34"/>
                    <a:pt x="469" y="34"/>
                    <a:pt x="469" y="34"/>
                  </a:cubicBezTo>
                  <a:cubicBezTo>
                    <a:pt x="469" y="34"/>
                    <a:pt x="469" y="34"/>
                    <a:pt x="469" y="34"/>
                  </a:cubicBezTo>
                  <a:cubicBezTo>
                    <a:pt x="468" y="34"/>
                    <a:pt x="468" y="34"/>
                    <a:pt x="468" y="34"/>
                  </a:cubicBezTo>
                  <a:cubicBezTo>
                    <a:pt x="468" y="33"/>
                    <a:pt x="468" y="33"/>
                    <a:pt x="468" y="33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4" y="32"/>
                    <a:pt x="464" y="32"/>
                    <a:pt x="464" y="32"/>
                  </a:cubicBezTo>
                  <a:cubicBezTo>
                    <a:pt x="463" y="32"/>
                    <a:pt x="463" y="32"/>
                    <a:pt x="463" y="32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4" y="31"/>
                    <a:pt x="464" y="31"/>
                    <a:pt x="464" y="31"/>
                  </a:cubicBezTo>
                  <a:cubicBezTo>
                    <a:pt x="465" y="31"/>
                    <a:pt x="465" y="31"/>
                    <a:pt x="465" y="31"/>
                  </a:cubicBezTo>
                  <a:cubicBezTo>
                    <a:pt x="464" y="30"/>
                    <a:pt x="464" y="30"/>
                    <a:pt x="464" y="30"/>
                  </a:cubicBezTo>
                  <a:cubicBezTo>
                    <a:pt x="464" y="30"/>
                    <a:pt x="464" y="30"/>
                    <a:pt x="464" y="30"/>
                  </a:cubicBezTo>
                  <a:cubicBezTo>
                    <a:pt x="464" y="30"/>
                    <a:pt x="464" y="30"/>
                    <a:pt x="464" y="30"/>
                  </a:cubicBezTo>
                  <a:cubicBezTo>
                    <a:pt x="464" y="29"/>
                    <a:pt x="464" y="29"/>
                    <a:pt x="464" y="29"/>
                  </a:cubicBezTo>
                  <a:cubicBezTo>
                    <a:pt x="464" y="29"/>
                    <a:pt x="464" y="29"/>
                    <a:pt x="464" y="29"/>
                  </a:cubicBezTo>
                  <a:cubicBezTo>
                    <a:pt x="464" y="28"/>
                    <a:pt x="464" y="28"/>
                    <a:pt x="464" y="28"/>
                  </a:cubicBezTo>
                  <a:cubicBezTo>
                    <a:pt x="463" y="28"/>
                    <a:pt x="463" y="28"/>
                    <a:pt x="463" y="28"/>
                  </a:cubicBezTo>
                  <a:cubicBezTo>
                    <a:pt x="463" y="28"/>
                    <a:pt x="463" y="28"/>
                    <a:pt x="463" y="28"/>
                  </a:cubicBezTo>
                  <a:cubicBezTo>
                    <a:pt x="463" y="28"/>
                    <a:pt x="463" y="28"/>
                    <a:pt x="463" y="28"/>
                  </a:cubicBezTo>
                  <a:cubicBezTo>
                    <a:pt x="462" y="28"/>
                    <a:pt x="462" y="28"/>
                    <a:pt x="462" y="28"/>
                  </a:cubicBezTo>
                  <a:cubicBezTo>
                    <a:pt x="462" y="28"/>
                    <a:pt x="462" y="28"/>
                    <a:pt x="462" y="28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2" y="27"/>
                    <a:pt x="462" y="27"/>
                    <a:pt x="462" y="27"/>
                  </a:cubicBezTo>
                  <a:cubicBezTo>
                    <a:pt x="462" y="27"/>
                    <a:pt x="462" y="27"/>
                    <a:pt x="462" y="27"/>
                  </a:cubicBezTo>
                  <a:cubicBezTo>
                    <a:pt x="463" y="27"/>
                    <a:pt x="463" y="27"/>
                    <a:pt x="463" y="27"/>
                  </a:cubicBezTo>
                  <a:cubicBezTo>
                    <a:pt x="462" y="27"/>
                    <a:pt x="462" y="27"/>
                    <a:pt x="462" y="27"/>
                  </a:cubicBezTo>
                  <a:cubicBezTo>
                    <a:pt x="462" y="26"/>
                    <a:pt x="462" y="26"/>
                    <a:pt x="462" y="26"/>
                  </a:cubicBezTo>
                  <a:cubicBezTo>
                    <a:pt x="462" y="26"/>
                    <a:pt x="462" y="26"/>
                    <a:pt x="462" y="26"/>
                  </a:cubicBezTo>
                  <a:cubicBezTo>
                    <a:pt x="461" y="25"/>
                    <a:pt x="461" y="25"/>
                    <a:pt x="461" y="25"/>
                  </a:cubicBezTo>
                  <a:cubicBezTo>
                    <a:pt x="461" y="25"/>
                    <a:pt x="461" y="25"/>
                    <a:pt x="461" y="25"/>
                  </a:cubicBezTo>
                  <a:cubicBezTo>
                    <a:pt x="462" y="25"/>
                    <a:pt x="462" y="25"/>
                    <a:pt x="462" y="25"/>
                  </a:cubicBezTo>
                  <a:cubicBezTo>
                    <a:pt x="462" y="25"/>
                    <a:pt x="462" y="25"/>
                    <a:pt x="462" y="25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2" y="24"/>
                    <a:pt x="462" y="24"/>
                    <a:pt x="462" y="24"/>
                  </a:cubicBezTo>
                  <a:cubicBezTo>
                    <a:pt x="462" y="24"/>
                    <a:pt x="462" y="24"/>
                    <a:pt x="462" y="24"/>
                  </a:cubicBezTo>
                  <a:cubicBezTo>
                    <a:pt x="462" y="23"/>
                    <a:pt x="462" y="23"/>
                    <a:pt x="462" y="23"/>
                  </a:cubicBezTo>
                  <a:cubicBezTo>
                    <a:pt x="462" y="23"/>
                    <a:pt x="462" y="23"/>
                    <a:pt x="462" y="23"/>
                  </a:cubicBezTo>
                  <a:cubicBezTo>
                    <a:pt x="462" y="23"/>
                    <a:pt x="462" y="23"/>
                    <a:pt x="462" y="23"/>
                  </a:cubicBezTo>
                  <a:cubicBezTo>
                    <a:pt x="462" y="23"/>
                    <a:pt x="462" y="23"/>
                    <a:pt x="462" y="23"/>
                  </a:cubicBezTo>
                  <a:cubicBezTo>
                    <a:pt x="461" y="23"/>
                    <a:pt x="461" y="23"/>
                    <a:pt x="461" y="23"/>
                  </a:cubicBezTo>
                  <a:cubicBezTo>
                    <a:pt x="461" y="23"/>
                    <a:pt x="461" y="23"/>
                    <a:pt x="461" y="23"/>
                  </a:cubicBezTo>
                  <a:cubicBezTo>
                    <a:pt x="461" y="23"/>
                    <a:pt x="461" y="23"/>
                    <a:pt x="461" y="23"/>
                  </a:cubicBezTo>
                  <a:cubicBezTo>
                    <a:pt x="460" y="23"/>
                    <a:pt x="460" y="23"/>
                    <a:pt x="460" y="23"/>
                  </a:cubicBezTo>
                  <a:cubicBezTo>
                    <a:pt x="459" y="23"/>
                    <a:pt x="459" y="23"/>
                    <a:pt x="459" y="23"/>
                  </a:cubicBezTo>
                  <a:cubicBezTo>
                    <a:pt x="460" y="23"/>
                    <a:pt x="460" y="23"/>
                    <a:pt x="460" y="23"/>
                  </a:cubicBezTo>
                  <a:cubicBezTo>
                    <a:pt x="460" y="22"/>
                    <a:pt x="460" y="22"/>
                    <a:pt x="460" y="22"/>
                  </a:cubicBezTo>
                  <a:cubicBezTo>
                    <a:pt x="460" y="22"/>
                    <a:pt x="460" y="22"/>
                    <a:pt x="460" y="22"/>
                  </a:cubicBezTo>
                  <a:cubicBezTo>
                    <a:pt x="460" y="22"/>
                    <a:pt x="460" y="22"/>
                    <a:pt x="460" y="22"/>
                  </a:cubicBezTo>
                  <a:cubicBezTo>
                    <a:pt x="460" y="22"/>
                    <a:pt x="460" y="22"/>
                    <a:pt x="460" y="22"/>
                  </a:cubicBezTo>
                  <a:cubicBezTo>
                    <a:pt x="460" y="21"/>
                    <a:pt x="460" y="21"/>
                    <a:pt x="460" y="21"/>
                  </a:cubicBezTo>
                  <a:cubicBezTo>
                    <a:pt x="460" y="21"/>
                    <a:pt x="460" y="21"/>
                    <a:pt x="460" y="21"/>
                  </a:cubicBezTo>
                  <a:cubicBezTo>
                    <a:pt x="461" y="21"/>
                    <a:pt x="461" y="21"/>
                    <a:pt x="461" y="21"/>
                  </a:cubicBezTo>
                  <a:cubicBezTo>
                    <a:pt x="460" y="21"/>
                    <a:pt x="460" y="21"/>
                    <a:pt x="460" y="21"/>
                  </a:cubicBezTo>
                  <a:cubicBezTo>
                    <a:pt x="459" y="21"/>
                    <a:pt x="459" y="21"/>
                    <a:pt x="459" y="21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59" y="20"/>
                    <a:pt x="459" y="20"/>
                    <a:pt x="459" y="20"/>
                  </a:cubicBezTo>
                  <a:cubicBezTo>
                    <a:pt x="459" y="20"/>
                    <a:pt x="459" y="20"/>
                    <a:pt x="459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59" y="19"/>
                    <a:pt x="459" y="19"/>
                    <a:pt x="459" y="19"/>
                  </a:cubicBezTo>
                  <a:cubicBezTo>
                    <a:pt x="459" y="19"/>
                    <a:pt x="459" y="19"/>
                    <a:pt x="459" y="19"/>
                  </a:cubicBezTo>
                  <a:cubicBezTo>
                    <a:pt x="458" y="19"/>
                    <a:pt x="458" y="19"/>
                    <a:pt x="458" y="19"/>
                  </a:cubicBezTo>
                  <a:cubicBezTo>
                    <a:pt x="458" y="19"/>
                    <a:pt x="458" y="19"/>
                    <a:pt x="458" y="19"/>
                  </a:cubicBezTo>
                  <a:cubicBezTo>
                    <a:pt x="459" y="19"/>
                    <a:pt x="459" y="19"/>
                    <a:pt x="459" y="19"/>
                  </a:cubicBezTo>
                  <a:cubicBezTo>
                    <a:pt x="460" y="19"/>
                    <a:pt x="460" y="19"/>
                    <a:pt x="460" y="19"/>
                  </a:cubicBezTo>
                  <a:cubicBezTo>
                    <a:pt x="460" y="19"/>
                    <a:pt x="460" y="19"/>
                    <a:pt x="460" y="19"/>
                  </a:cubicBezTo>
                  <a:cubicBezTo>
                    <a:pt x="460" y="19"/>
                    <a:pt x="460" y="19"/>
                    <a:pt x="460" y="19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8" y="17"/>
                    <a:pt x="458" y="17"/>
                    <a:pt x="458" y="17"/>
                  </a:cubicBezTo>
                  <a:cubicBezTo>
                    <a:pt x="457" y="17"/>
                    <a:pt x="457" y="17"/>
                    <a:pt x="457" y="17"/>
                  </a:cubicBezTo>
                  <a:cubicBezTo>
                    <a:pt x="457" y="17"/>
                    <a:pt x="457" y="17"/>
                    <a:pt x="457" y="17"/>
                  </a:cubicBezTo>
                  <a:cubicBezTo>
                    <a:pt x="456" y="17"/>
                    <a:pt x="456" y="17"/>
                    <a:pt x="456" y="17"/>
                  </a:cubicBezTo>
                  <a:cubicBezTo>
                    <a:pt x="456" y="17"/>
                    <a:pt x="456" y="17"/>
                    <a:pt x="456" y="17"/>
                  </a:cubicBezTo>
                  <a:lnTo>
                    <a:pt x="456" y="16"/>
                  </a:lnTo>
                  <a:close/>
                  <a:moveTo>
                    <a:pt x="472" y="46"/>
                  </a:moveTo>
                  <a:cubicBezTo>
                    <a:pt x="472" y="47"/>
                    <a:pt x="472" y="47"/>
                    <a:pt x="472" y="47"/>
                  </a:cubicBezTo>
                  <a:cubicBezTo>
                    <a:pt x="471" y="46"/>
                    <a:pt x="471" y="46"/>
                    <a:pt x="471" y="46"/>
                  </a:cubicBezTo>
                  <a:cubicBezTo>
                    <a:pt x="471" y="47"/>
                    <a:pt x="471" y="47"/>
                    <a:pt x="471" y="47"/>
                  </a:cubicBezTo>
                  <a:cubicBezTo>
                    <a:pt x="471" y="48"/>
                    <a:pt x="471" y="48"/>
                    <a:pt x="471" y="48"/>
                  </a:cubicBezTo>
                  <a:cubicBezTo>
                    <a:pt x="470" y="48"/>
                    <a:pt x="470" y="48"/>
                    <a:pt x="470" y="48"/>
                  </a:cubicBezTo>
                  <a:cubicBezTo>
                    <a:pt x="469" y="48"/>
                    <a:pt x="469" y="48"/>
                    <a:pt x="469" y="48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66" y="48"/>
                    <a:pt x="466" y="48"/>
                    <a:pt x="466" y="48"/>
                  </a:cubicBezTo>
                  <a:cubicBezTo>
                    <a:pt x="466" y="47"/>
                    <a:pt x="466" y="47"/>
                    <a:pt x="466" y="47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6" y="45"/>
                    <a:pt x="466" y="45"/>
                    <a:pt x="466" y="45"/>
                  </a:cubicBezTo>
                  <a:cubicBezTo>
                    <a:pt x="466" y="44"/>
                    <a:pt x="466" y="44"/>
                    <a:pt x="466" y="44"/>
                  </a:cubicBezTo>
                  <a:cubicBezTo>
                    <a:pt x="467" y="44"/>
                    <a:pt x="467" y="44"/>
                    <a:pt x="467" y="44"/>
                  </a:cubicBezTo>
                  <a:cubicBezTo>
                    <a:pt x="468" y="44"/>
                    <a:pt x="468" y="44"/>
                    <a:pt x="468" y="44"/>
                  </a:cubicBezTo>
                  <a:cubicBezTo>
                    <a:pt x="470" y="45"/>
                    <a:pt x="470" y="45"/>
                    <a:pt x="470" y="45"/>
                  </a:cubicBezTo>
                  <a:cubicBezTo>
                    <a:pt x="471" y="46"/>
                    <a:pt x="471" y="46"/>
                    <a:pt x="471" y="46"/>
                  </a:cubicBezTo>
                  <a:lnTo>
                    <a:pt x="472" y="46"/>
                  </a:lnTo>
                  <a:close/>
                  <a:moveTo>
                    <a:pt x="420" y="1"/>
                  </a:moveTo>
                  <a:cubicBezTo>
                    <a:pt x="420" y="1"/>
                    <a:pt x="420" y="1"/>
                    <a:pt x="420" y="1"/>
                  </a:cubicBezTo>
                  <a:cubicBezTo>
                    <a:pt x="421" y="1"/>
                    <a:pt x="421" y="1"/>
                    <a:pt x="421" y="1"/>
                  </a:cubicBezTo>
                  <a:cubicBezTo>
                    <a:pt x="421" y="1"/>
                    <a:pt x="421" y="1"/>
                    <a:pt x="421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0"/>
                    <a:pt x="420" y="0"/>
                    <a:pt x="420" y="0"/>
                  </a:cubicBezTo>
                  <a:lnTo>
                    <a:pt x="420" y="1"/>
                  </a:lnTo>
                  <a:close/>
                  <a:moveTo>
                    <a:pt x="418" y="0"/>
                  </a:moveTo>
                  <a:cubicBezTo>
                    <a:pt x="418" y="0"/>
                    <a:pt x="418" y="0"/>
                    <a:pt x="418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19" y="1"/>
                    <a:pt x="419" y="1"/>
                    <a:pt x="419" y="1"/>
                  </a:cubicBezTo>
                  <a:cubicBezTo>
                    <a:pt x="419" y="1"/>
                    <a:pt x="419" y="1"/>
                    <a:pt x="419" y="1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8" y="0"/>
                    <a:pt x="418" y="0"/>
                    <a:pt x="418" y="0"/>
                  </a:cubicBezTo>
                  <a:close/>
                  <a:moveTo>
                    <a:pt x="392" y="5"/>
                  </a:moveTo>
                  <a:cubicBezTo>
                    <a:pt x="392" y="5"/>
                    <a:pt x="392" y="5"/>
                    <a:pt x="392" y="5"/>
                  </a:cubicBezTo>
                  <a:cubicBezTo>
                    <a:pt x="392" y="5"/>
                    <a:pt x="392" y="5"/>
                    <a:pt x="392" y="5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2" y="6"/>
                    <a:pt x="392" y="6"/>
                    <a:pt x="392" y="6"/>
                  </a:cubicBezTo>
                  <a:cubicBezTo>
                    <a:pt x="392" y="6"/>
                    <a:pt x="392" y="6"/>
                    <a:pt x="392" y="6"/>
                  </a:cubicBezTo>
                  <a:cubicBezTo>
                    <a:pt x="392" y="6"/>
                    <a:pt x="392" y="6"/>
                    <a:pt x="392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7"/>
                    <a:pt x="393" y="7"/>
                    <a:pt x="393" y="7"/>
                  </a:cubicBezTo>
                  <a:cubicBezTo>
                    <a:pt x="393" y="7"/>
                    <a:pt x="393" y="7"/>
                    <a:pt x="393" y="7"/>
                  </a:cubicBezTo>
                  <a:cubicBezTo>
                    <a:pt x="394" y="6"/>
                    <a:pt x="394" y="6"/>
                    <a:pt x="394" y="6"/>
                  </a:cubicBezTo>
                  <a:cubicBezTo>
                    <a:pt x="394" y="7"/>
                    <a:pt x="394" y="7"/>
                    <a:pt x="394" y="7"/>
                  </a:cubicBezTo>
                  <a:cubicBezTo>
                    <a:pt x="394" y="7"/>
                    <a:pt x="394" y="7"/>
                    <a:pt x="394" y="7"/>
                  </a:cubicBezTo>
                  <a:cubicBezTo>
                    <a:pt x="395" y="7"/>
                    <a:pt x="395" y="7"/>
                    <a:pt x="395" y="7"/>
                  </a:cubicBezTo>
                  <a:cubicBezTo>
                    <a:pt x="394" y="7"/>
                    <a:pt x="394" y="7"/>
                    <a:pt x="394" y="7"/>
                  </a:cubicBezTo>
                  <a:cubicBezTo>
                    <a:pt x="394" y="7"/>
                    <a:pt x="394" y="7"/>
                    <a:pt x="394" y="7"/>
                  </a:cubicBezTo>
                  <a:cubicBezTo>
                    <a:pt x="393" y="8"/>
                    <a:pt x="393" y="8"/>
                    <a:pt x="393" y="8"/>
                  </a:cubicBezTo>
                  <a:cubicBezTo>
                    <a:pt x="393" y="8"/>
                    <a:pt x="393" y="8"/>
                    <a:pt x="393" y="8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1" y="9"/>
                    <a:pt x="391" y="9"/>
                    <a:pt x="391" y="9"/>
                  </a:cubicBezTo>
                  <a:cubicBezTo>
                    <a:pt x="391" y="9"/>
                    <a:pt x="391" y="9"/>
                    <a:pt x="391" y="9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9" y="7"/>
                    <a:pt x="389" y="7"/>
                    <a:pt x="389" y="7"/>
                  </a:cubicBezTo>
                  <a:cubicBezTo>
                    <a:pt x="389" y="7"/>
                    <a:pt x="389" y="7"/>
                    <a:pt x="389" y="7"/>
                  </a:cubicBezTo>
                  <a:cubicBezTo>
                    <a:pt x="389" y="7"/>
                    <a:pt x="389" y="7"/>
                    <a:pt x="389" y="7"/>
                  </a:cubicBezTo>
                  <a:cubicBezTo>
                    <a:pt x="390" y="7"/>
                    <a:pt x="390" y="7"/>
                    <a:pt x="390" y="7"/>
                  </a:cubicBezTo>
                  <a:cubicBezTo>
                    <a:pt x="390" y="6"/>
                    <a:pt x="390" y="6"/>
                    <a:pt x="390" y="6"/>
                  </a:cubicBezTo>
                  <a:cubicBezTo>
                    <a:pt x="389" y="6"/>
                    <a:pt x="389" y="6"/>
                    <a:pt x="389" y="6"/>
                  </a:cubicBezTo>
                  <a:cubicBezTo>
                    <a:pt x="389" y="6"/>
                    <a:pt x="389" y="6"/>
                    <a:pt x="389" y="6"/>
                  </a:cubicBezTo>
                  <a:cubicBezTo>
                    <a:pt x="390" y="6"/>
                    <a:pt x="390" y="6"/>
                    <a:pt x="390" y="6"/>
                  </a:cubicBezTo>
                  <a:cubicBezTo>
                    <a:pt x="391" y="5"/>
                    <a:pt x="391" y="5"/>
                    <a:pt x="391" y="5"/>
                  </a:cubicBezTo>
                  <a:cubicBezTo>
                    <a:pt x="391" y="5"/>
                    <a:pt x="391" y="5"/>
                    <a:pt x="391" y="5"/>
                  </a:cubicBezTo>
                  <a:lnTo>
                    <a:pt x="392" y="5"/>
                  </a:lnTo>
                  <a:close/>
                  <a:moveTo>
                    <a:pt x="391" y="5"/>
                  </a:moveTo>
                  <a:cubicBezTo>
                    <a:pt x="391" y="5"/>
                    <a:pt x="391" y="5"/>
                    <a:pt x="391" y="5"/>
                  </a:cubicBezTo>
                  <a:cubicBezTo>
                    <a:pt x="391" y="5"/>
                    <a:pt x="391" y="5"/>
                    <a:pt x="391" y="5"/>
                  </a:cubicBezTo>
                  <a:cubicBezTo>
                    <a:pt x="391" y="5"/>
                    <a:pt x="391" y="5"/>
                    <a:pt x="391" y="5"/>
                  </a:cubicBezTo>
                  <a:cubicBezTo>
                    <a:pt x="390" y="5"/>
                    <a:pt x="390" y="5"/>
                    <a:pt x="390" y="5"/>
                  </a:cubicBezTo>
                  <a:cubicBezTo>
                    <a:pt x="390" y="5"/>
                    <a:pt x="390" y="5"/>
                    <a:pt x="390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8" y="5"/>
                    <a:pt x="388" y="5"/>
                    <a:pt x="388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91" y="4"/>
                    <a:pt x="391" y="4"/>
                    <a:pt x="391" y="4"/>
                  </a:cubicBezTo>
                  <a:lnTo>
                    <a:pt x="391" y="5"/>
                  </a:lnTo>
                  <a:close/>
                  <a:moveTo>
                    <a:pt x="390" y="2"/>
                  </a:moveTo>
                  <a:cubicBezTo>
                    <a:pt x="390" y="2"/>
                    <a:pt x="390" y="2"/>
                    <a:pt x="390" y="2"/>
                  </a:cubicBezTo>
                  <a:cubicBezTo>
                    <a:pt x="389" y="2"/>
                    <a:pt x="389" y="2"/>
                    <a:pt x="389" y="2"/>
                  </a:cubicBezTo>
                  <a:lnTo>
                    <a:pt x="390" y="2"/>
                  </a:lnTo>
                  <a:close/>
                  <a:moveTo>
                    <a:pt x="377" y="8"/>
                  </a:moveTo>
                  <a:cubicBezTo>
                    <a:pt x="378" y="8"/>
                    <a:pt x="378" y="8"/>
                    <a:pt x="378" y="8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8"/>
                    <a:pt x="378" y="8"/>
                    <a:pt x="378" y="8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1" y="8"/>
                    <a:pt x="381" y="8"/>
                    <a:pt x="381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79" y="7"/>
                    <a:pt x="379" y="7"/>
                    <a:pt x="379" y="7"/>
                  </a:cubicBezTo>
                  <a:cubicBezTo>
                    <a:pt x="379" y="7"/>
                    <a:pt x="379" y="7"/>
                    <a:pt x="379" y="7"/>
                  </a:cubicBezTo>
                  <a:cubicBezTo>
                    <a:pt x="380" y="7"/>
                    <a:pt x="380" y="7"/>
                    <a:pt x="380" y="7"/>
                  </a:cubicBezTo>
                  <a:cubicBezTo>
                    <a:pt x="381" y="7"/>
                    <a:pt x="381" y="7"/>
                    <a:pt x="381" y="7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3" y="7"/>
                    <a:pt x="383" y="7"/>
                    <a:pt x="383" y="7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3" y="6"/>
                    <a:pt x="383" y="6"/>
                    <a:pt x="383" y="6"/>
                  </a:cubicBezTo>
                  <a:cubicBezTo>
                    <a:pt x="382" y="6"/>
                    <a:pt x="382" y="6"/>
                    <a:pt x="382" y="6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1" y="7"/>
                    <a:pt x="381" y="7"/>
                    <a:pt x="381" y="7"/>
                  </a:cubicBezTo>
                  <a:cubicBezTo>
                    <a:pt x="381" y="7"/>
                    <a:pt x="381" y="7"/>
                    <a:pt x="381" y="7"/>
                  </a:cubicBezTo>
                  <a:cubicBezTo>
                    <a:pt x="381" y="7"/>
                    <a:pt x="381" y="7"/>
                    <a:pt x="381" y="7"/>
                  </a:cubicBezTo>
                  <a:cubicBezTo>
                    <a:pt x="381" y="7"/>
                    <a:pt x="381" y="7"/>
                    <a:pt x="381" y="7"/>
                  </a:cubicBezTo>
                  <a:cubicBezTo>
                    <a:pt x="380" y="7"/>
                    <a:pt x="380" y="7"/>
                    <a:pt x="380" y="7"/>
                  </a:cubicBezTo>
                  <a:cubicBezTo>
                    <a:pt x="380" y="7"/>
                    <a:pt x="380" y="7"/>
                    <a:pt x="380" y="7"/>
                  </a:cubicBezTo>
                  <a:cubicBezTo>
                    <a:pt x="379" y="7"/>
                    <a:pt x="379" y="7"/>
                    <a:pt x="379" y="7"/>
                  </a:cubicBezTo>
                  <a:cubicBezTo>
                    <a:pt x="379" y="7"/>
                    <a:pt x="379" y="7"/>
                    <a:pt x="379" y="7"/>
                  </a:cubicBezTo>
                  <a:cubicBezTo>
                    <a:pt x="379" y="7"/>
                    <a:pt x="379" y="7"/>
                    <a:pt x="379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6"/>
                    <a:pt x="378" y="6"/>
                    <a:pt x="378" y="6"/>
                  </a:cubicBezTo>
                  <a:cubicBezTo>
                    <a:pt x="378" y="6"/>
                    <a:pt x="378" y="6"/>
                    <a:pt x="378" y="6"/>
                  </a:cubicBezTo>
                  <a:cubicBezTo>
                    <a:pt x="379" y="6"/>
                    <a:pt x="379" y="6"/>
                    <a:pt x="379" y="6"/>
                  </a:cubicBezTo>
                  <a:cubicBezTo>
                    <a:pt x="379" y="6"/>
                    <a:pt x="379" y="6"/>
                    <a:pt x="379" y="6"/>
                  </a:cubicBezTo>
                  <a:cubicBezTo>
                    <a:pt x="379" y="6"/>
                    <a:pt x="379" y="6"/>
                    <a:pt x="379" y="6"/>
                  </a:cubicBezTo>
                  <a:cubicBezTo>
                    <a:pt x="379" y="6"/>
                    <a:pt x="379" y="6"/>
                    <a:pt x="379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1" y="5"/>
                    <a:pt x="381" y="5"/>
                    <a:pt x="381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3" y="5"/>
                    <a:pt x="383" y="5"/>
                    <a:pt x="383" y="5"/>
                  </a:cubicBezTo>
                  <a:cubicBezTo>
                    <a:pt x="383" y="5"/>
                    <a:pt x="383" y="5"/>
                    <a:pt x="383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3" y="5"/>
                    <a:pt x="383" y="5"/>
                    <a:pt x="383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4" y="4"/>
                    <a:pt x="384" y="4"/>
                    <a:pt x="384" y="4"/>
                  </a:cubicBezTo>
                  <a:cubicBezTo>
                    <a:pt x="384" y="4"/>
                    <a:pt x="384" y="4"/>
                    <a:pt x="384" y="4"/>
                  </a:cubicBezTo>
                  <a:cubicBezTo>
                    <a:pt x="384" y="4"/>
                    <a:pt x="384" y="4"/>
                    <a:pt x="384" y="4"/>
                  </a:cubicBezTo>
                  <a:cubicBezTo>
                    <a:pt x="383" y="4"/>
                    <a:pt x="383" y="4"/>
                    <a:pt x="383" y="4"/>
                  </a:cubicBezTo>
                  <a:cubicBezTo>
                    <a:pt x="383" y="5"/>
                    <a:pt x="383" y="5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3" y="4"/>
                    <a:pt x="383" y="4"/>
                    <a:pt x="383" y="4"/>
                  </a:cubicBezTo>
                  <a:cubicBezTo>
                    <a:pt x="383" y="4"/>
                    <a:pt x="383" y="4"/>
                    <a:pt x="383" y="4"/>
                  </a:cubicBezTo>
                  <a:cubicBezTo>
                    <a:pt x="383" y="4"/>
                    <a:pt x="383" y="4"/>
                    <a:pt x="383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1" y="5"/>
                    <a:pt x="381" y="5"/>
                    <a:pt x="381" y="5"/>
                  </a:cubicBezTo>
                  <a:cubicBezTo>
                    <a:pt x="381" y="5"/>
                    <a:pt x="381" y="5"/>
                    <a:pt x="381" y="5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79" y="6"/>
                    <a:pt x="379" y="6"/>
                    <a:pt x="379" y="6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1"/>
                    <a:pt x="381" y="1"/>
                    <a:pt x="381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3" y="1"/>
                    <a:pt x="383" y="1"/>
                    <a:pt x="383" y="1"/>
                  </a:cubicBezTo>
                  <a:cubicBezTo>
                    <a:pt x="383" y="1"/>
                    <a:pt x="383" y="1"/>
                    <a:pt x="383" y="1"/>
                  </a:cubicBezTo>
                  <a:cubicBezTo>
                    <a:pt x="383" y="1"/>
                    <a:pt x="383" y="1"/>
                    <a:pt x="383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3" y="1"/>
                    <a:pt x="383" y="1"/>
                    <a:pt x="383" y="1"/>
                  </a:cubicBezTo>
                  <a:cubicBezTo>
                    <a:pt x="383" y="1"/>
                    <a:pt x="383" y="1"/>
                    <a:pt x="383" y="1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4" y="2"/>
                    <a:pt x="384" y="2"/>
                    <a:pt x="384" y="2"/>
                  </a:cubicBezTo>
                  <a:cubicBezTo>
                    <a:pt x="384" y="2"/>
                    <a:pt x="384" y="2"/>
                    <a:pt x="384" y="2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5" y="1"/>
                    <a:pt x="385" y="1"/>
                    <a:pt x="385" y="1"/>
                  </a:cubicBezTo>
                  <a:cubicBezTo>
                    <a:pt x="385" y="1"/>
                    <a:pt x="385" y="1"/>
                    <a:pt x="385" y="1"/>
                  </a:cubicBezTo>
                  <a:cubicBezTo>
                    <a:pt x="385" y="1"/>
                    <a:pt x="385" y="1"/>
                    <a:pt x="385" y="1"/>
                  </a:cubicBezTo>
                  <a:cubicBezTo>
                    <a:pt x="385" y="2"/>
                    <a:pt x="385" y="2"/>
                    <a:pt x="385" y="2"/>
                  </a:cubicBezTo>
                  <a:cubicBezTo>
                    <a:pt x="385" y="2"/>
                    <a:pt x="385" y="2"/>
                    <a:pt x="385" y="2"/>
                  </a:cubicBezTo>
                  <a:cubicBezTo>
                    <a:pt x="385" y="2"/>
                    <a:pt x="385" y="2"/>
                    <a:pt x="385" y="2"/>
                  </a:cubicBezTo>
                  <a:cubicBezTo>
                    <a:pt x="385" y="2"/>
                    <a:pt x="385" y="2"/>
                    <a:pt x="385" y="2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2"/>
                    <a:pt x="385" y="2"/>
                    <a:pt x="385" y="2"/>
                  </a:cubicBezTo>
                  <a:cubicBezTo>
                    <a:pt x="386" y="2"/>
                    <a:pt x="386" y="2"/>
                    <a:pt x="386" y="2"/>
                  </a:cubicBezTo>
                  <a:cubicBezTo>
                    <a:pt x="386" y="1"/>
                    <a:pt x="386" y="1"/>
                    <a:pt x="386" y="1"/>
                  </a:cubicBezTo>
                  <a:cubicBezTo>
                    <a:pt x="386" y="1"/>
                    <a:pt x="386" y="1"/>
                    <a:pt x="386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7" y="2"/>
                    <a:pt x="387" y="2"/>
                    <a:pt x="387" y="2"/>
                  </a:cubicBezTo>
                  <a:cubicBezTo>
                    <a:pt x="387" y="2"/>
                    <a:pt x="387" y="2"/>
                    <a:pt x="387" y="2"/>
                  </a:cubicBezTo>
                  <a:cubicBezTo>
                    <a:pt x="387" y="2"/>
                    <a:pt x="387" y="2"/>
                    <a:pt x="387" y="2"/>
                  </a:cubicBezTo>
                  <a:cubicBezTo>
                    <a:pt x="387" y="2"/>
                    <a:pt x="387" y="2"/>
                    <a:pt x="387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3"/>
                    <a:pt x="388" y="3"/>
                    <a:pt x="388" y="3"/>
                  </a:cubicBezTo>
                  <a:cubicBezTo>
                    <a:pt x="388" y="3"/>
                    <a:pt x="388" y="3"/>
                    <a:pt x="388" y="3"/>
                  </a:cubicBezTo>
                  <a:cubicBezTo>
                    <a:pt x="389" y="3"/>
                    <a:pt x="389" y="3"/>
                    <a:pt x="389" y="3"/>
                  </a:cubicBezTo>
                  <a:cubicBezTo>
                    <a:pt x="389" y="3"/>
                    <a:pt x="389" y="3"/>
                    <a:pt x="389" y="3"/>
                  </a:cubicBezTo>
                  <a:cubicBezTo>
                    <a:pt x="389" y="3"/>
                    <a:pt x="389" y="3"/>
                    <a:pt x="389" y="3"/>
                  </a:cubicBezTo>
                  <a:cubicBezTo>
                    <a:pt x="389" y="3"/>
                    <a:pt x="389" y="3"/>
                    <a:pt x="389" y="3"/>
                  </a:cubicBezTo>
                  <a:cubicBezTo>
                    <a:pt x="390" y="3"/>
                    <a:pt x="390" y="3"/>
                    <a:pt x="390" y="3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89" y="4"/>
                    <a:pt x="389" y="4"/>
                    <a:pt x="389" y="4"/>
                  </a:cubicBezTo>
                  <a:cubicBezTo>
                    <a:pt x="389" y="4"/>
                    <a:pt x="389" y="4"/>
                    <a:pt x="389" y="4"/>
                  </a:cubicBezTo>
                  <a:cubicBezTo>
                    <a:pt x="388" y="4"/>
                    <a:pt x="388" y="4"/>
                    <a:pt x="388" y="4"/>
                  </a:cubicBezTo>
                  <a:cubicBezTo>
                    <a:pt x="388" y="4"/>
                    <a:pt x="388" y="4"/>
                    <a:pt x="388" y="4"/>
                  </a:cubicBezTo>
                  <a:cubicBezTo>
                    <a:pt x="388" y="4"/>
                    <a:pt x="388" y="4"/>
                    <a:pt x="388" y="4"/>
                  </a:cubicBezTo>
                  <a:cubicBezTo>
                    <a:pt x="387" y="5"/>
                    <a:pt x="387" y="5"/>
                    <a:pt x="387" y="5"/>
                  </a:cubicBezTo>
                  <a:cubicBezTo>
                    <a:pt x="387" y="5"/>
                    <a:pt x="387" y="5"/>
                    <a:pt x="387" y="5"/>
                  </a:cubicBezTo>
                  <a:cubicBezTo>
                    <a:pt x="387" y="5"/>
                    <a:pt x="387" y="5"/>
                    <a:pt x="387" y="5"/>
                  </a:cubicBezTo>
                  <a:cubicBezTo>
                    <a:pt x="386" y="5"/>
                    <a:pt x="386" y="5"/>
                    <a:pt x="386" y="5"/>
                  </a:cubicBezTo>
                  <a:cubicBezTo>
                    <a:pt x="386" y="6"/>
                    <a:pt x="386" y="6"/>
                    <a:pt x="386" y="6"/>
                  </a:cubicBezTo>
                  <a:cubicBezTo>
                    <a:pt x="386" y="6"/>
                    <a:pt x="386" y="6"/>
                    <a:pt x="386" y="6"/>
                  </a:cubicBezTo>
                  <a:cubicBezTo>
                    <a:pt x="386" y="6"/>
                    <a:pt x="386" y="6"/>
                    <a:pt x="386" y="6"/>
                  </a:cubicBezTo>
                  <a:cubicBezTo>
                    <a:pt x="385" y="6"/>
                    <a:pt x="385" y="6"/>
                    <a:pt x="385" y="6"/>
                  </a:cubicBezTo>
                  <a:cubicBezTo>
                    <a:pt x="385" y="6"/>
                    <a:pt x="385" y="6"/>
                    <a:pt x="385" y="6"/>
                  </a:cubicBezTo>
                  <a:cubicBezTo>
                    <a:pt x="385" y="7"/>
                    <a:pt x="385" y="7"/>
                    <a:pt x="385" y="7"/>
                  </a:cubicBezTo>
                  <a:cubicBezTo>
                    <a:pt x="384" y="8"/>
                    <a:pt x="384" y="8"/>
                    <a:pt x="384" y="8"/>
                  </a:cubicBezTo>
                  <a:cubicBezTo>
                    <a:pt x="384" y="8"/>
                    <a:pt x="384" y="8"/>
                    <a:pt x="384" y="8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2" y="9"/>
                    <a:pt x="382" y="9"/>
                    <a:pt x="382" y="9"/>
                  </a:cubicBezTo>
                  <a:cubicBezTo>
                    <a:pt x="382" y="9"/>
                    <a:pt x="382" y="9"/>
                    <a:pt x="382" y="9"/>
                  </a:cubicBezTo>
                  <a:cubicBezTo>
                    <a:pt x="381" y="9"/>
                    <a:pt x="381" y="9"/>
                    <a:pt x="381" y="9"/>
                  </a:cubicBezTo>
                  <a:cubicBezTo>
                    <a:pt x="381" y="10"/>
                    <a:pt x="381" y="10"/>
                    <a:pt x="381" y="10"/>
                  </a:cubicBezTo>
                  <a:cubicBezTo>
                    <a:pt x="380" y="10"/>
                    <a:pt x="380" y="10"/>
                    <a:pt x="380" y="10"/>
                  </a:cubicBezTo>
                  <a:cubicBezTo>
                    <a:pt x="381" y="10"/>
                    <a:pt x="381" y="10"/>
                    <a:pt x="381" y="10"/>
                  </a:cubicBezTo>
                  <a:cubicBezTo>
                    <a:pt x="380" y="11"/>
                    <a:pt x="380" y="11"/>
                    <a:pt x="380" y="11"/>
                  </a:cubicBezTo>
                  <a:cubicBezTo>
                    <a:pt x="380" y="11"/>
                    <a:pt x="380" y="11"/>
                    <a:pt x="380" y="11"/>
                  </a:cubicBezTo>
                  <a:cubicBezTo>
                    <a:pt x="379" y="11"/>
                    <a:pt x="379" y="11"/>
                    <a:pt x="379" y="11"/>
                  </a:cubicBezTo>
                  <a:cubicBezTo>
                    <a:pt x="379" y="11"/>
                    <a:pt x="379" y="11"/>
                    <a:pt x="379" y="11"/>
                  </a:cubicBezTo>
                  <a:cubicBezTo>
                    <a:pt x="379" y="11"/>
                    <a:pt x="379" y="11"/>
                    <a:pt x="379" y="11"/>
                  </a:cubicBezTo>
                  <a:cubicBezTo>
                    <a:pt x="379" y="11"/>
                    <a:pt x="379" y="11"/>
                    <a:pt x="379" y="11"/>
                  </a:cubicBezTo>
                  <a:cubicBezTo>
                    <a:pt x="379" y="10"/>
                    <a:pt x="379" y="10"/>
                    <a:pt x="379" y="10"/>
                  </a:cubicBezTo>
                  <a:cubicBezTo>
                    <a:pt x="378" y="10"/>
                    <a:pt x="378" y="10"/>
                    <a:pt x="378" y="10"/>
                  </a:cubicBezTo>
                  <a:cubicBezTo>
                    <a:pt x="378" y="10"/>
                    <a:pt x="378" y="10"/>
                    <a:pt x="378" y="10"/>
                  </a:cubicBezTo>
                  <a:cubicBezTo>
                    <a:pt x="378" y="10"/>
                    <a:pt x="378" y="10"/>
                    <a:pt x="378" y="10"/>
                  </a:cubicBezTo>
                  <a:cubicBezTo>
                    <a:pt x="379" y="10"/>
                    <a:pt x="379" y="10"/>
                    <a:pt x="379" y="10"/>
                  </a:cubicBezTo>
                  <a:cubicBezTo>
                    <a:pt x="379" y="10"/>
                    <a:pt x="379" y="10"/>
                    <a:pt x="379" y="10"/>
                  </a:cubicBezTo>
                  <a:cubicBezTo>
                    <a:pt x="379" y="10"/>
                    <a:pt x="379" y="10"/>
                    <a:pt x="379" y="10"/>
                  </a:cubicBezTo>
                  <a:cubicBezTo>
                    <a:pt x="380" y="10"/>
                    <a:pt x="380" y="10"/>
                    <a:pt x="380" y="10"/>
                  </a:cubicBezTo>
                  <a:cubicBezTo>
                    <a:pt x="380" y="10"/>
                    <a:pt x="380" y="10"/>
                    <a:pt x="380" y="10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78" y="9"/>
                    <a:pt x="378" y="9"/>
                    <a:pt x="378" y="9"/>
                  </a:cubicBezTo>
                  <a:cubicBezTo>
                    <a:pt x="378" y="9"/>
                    <a:pt x="378" y="9"/>
                    <a:pt x="378" y="9"/>
                  </a:cubicBezTo>
                  <a:cubicBezTo>
                    <a:pt x="378" y="9"/>
                    <a:pt x="378" y="9"/>
                    <a:pt x="378" y="9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7" y="8"/>
                    <a:pt x="377" y="8"/>
                    <a:pt x="377" y="8"/>
                  </a:cubicBezTo>
                  <a:close/>
                  <a:moveTo>
                    <a:pt x="335" y="7"/>
                  </a:move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lose/>
                  <a:moveTo>
                    <a:pt x="313" y="16"/>
                  </a:moveTo>
                  <a:cubicBezTo>
                    <a:pt x="314" y="16"/>
                    <a:pt x="314" y="16"/>
                    <a:pt x="314" y="16"/>
                  </a:cubicBezTo>
                  <a:cubicBezTo>
                    <a:pt x="315" y="16"/>
                    <a:pt x="315" y="16"/>
                    <a:pt x="315" y="16"/>
                  </a:cubicBezTo>
                  <a:cubicBezTo>
                    <a:pt x="315" y="16"/>
                    <a:pt x="315" y="16"/>
                    <a:pt x="315" y="16"/>
                  </a:cubicBezTo>
                  <a:cubicBezTo>
                    <a:pt x="315" y="16"/>
                    <a:pt x="315" y="16"/>
                    <a:pt x="315" y="16"/>
                  </a:cubicBezTo>
                  <a:cubicBezTo>
                    <a:pt x="316" y="16"/>
                    <a:pt x="316" y="16"/>
                    <a:pt x="316" y="16"/>
                  </a:cubicBezTo>
                  <a:cubicBezTo>
                    <a:pt x="315" y="16"/>
                    <a:pt x="315" y="16"/>
                    <a:pt x="315" y="16"/>
                  </a:cubicBezTo>
                  <a:cubicBezTo>
                    <a:pt x="315" y="16"/>
                    <a:pt x="315" y="16"/>
                    <a:pt x="315" y="16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4" y="17"/>
                    <a:pt x="314" y="17"/>
                    <a:pt x="314" y="17"/>
                  </a:cubicBezTo>
                  <a:cubicBezTo>
                    <a:pt x="314" y="17"/>
                    <a:pt x="314" y="17"/>
                    <a:pt x="314" y="17"/>
                  </a:cubicBezTo>
                  <a:cubicBezTo>
                    <a:pt x="315" y="17"/>
                    <a:pt x="315" y="17"/>
                    <a:pt x="315" y="17"/>
                  </a:cubicBezTo>
                  <a:cubicBezTo>
                    <a:pt x="315" y="17"/>
                    <a:pt x="315" y="17"/>
                    <a:pt x="315" y="17"/>
                  </a:cubicBezTo>
                  <a:cubicBezTo>
                    <a:pt x="314" y="17"/>
                    <a:pt x="314" y="17"/>
                    <a:pt x="314" y="17"/>
                  </a:cubicBezTo>
                  <a:cubicBezTo>
                    <a:pt x="313" y="18"/>
                    <a:pt x="313" y="18"/>
                    <a:pt x="313" y="18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12" y="17"/>
                    <a:pt x="312" y="17"/>
                    <a:pt x="312" y="17"/>
                  </a:cubicBezTo>
                  <a:cubicBezTo>
                    <a:pt x="312" y="17"/>
                    <a:pt x="312" y="17"/>
                    <a:pt x="312" y="17"/>
                  </a:cubicBezTo>
                  <a:cubicBezTo>
                    <a:pt x="311" y="17"/>
                    <a:pt x="311" y="17"/>
                    <a:pt x="311" y="17"/>
                  </a:cubicBezTo>
                  <a:lnTo>
                    <a:pt x="313" y="16"/>
                  </a:lnTo>
                  <a:close/>
                  <a:moveTo>
                    <a:pt x="288" y="24"/>
                  </a:moveTo>
                  <a:cubicBezTo>
                    <a:pt x="289" y="24"/>
                    <a:pt x="289" y="24"/>
                    <a:pt x="289" y="24"/>
                  </a:cubicBezTo>
                  <a:cubicBezTo>
                    <a:pt x="290" y="25"/>
                    <a:pt x="290" y="25"/>
                    <a:pt x="290" y="25"/>
                  </a:cubicBezTo>
                  <a:cubicBezTo>
                    <a:pt x="290" y="25"/>
                    <a:pt x="290" y="25"/>
                    <a:pt x="290" y="25"/>
                  </a:cubicBezTo>
                  <a:cubicBezTo>
                    <a:pt x="289" y="25"/>
                    <a:pt x="289" y="25"/>
                    <a:pt x="289" y="25"/>
                  </a:cubicBezTo>
                  <a:cubicBezTo>
                    <a:pt x="289" y="25"/>
                    <a:pt x="289" y="25"/>
                    <a:pt x="289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7" y="25"/>
                    <a:pt x="287" y="25"/>
                    <a:pt x="287" y="25"/>
                  </a:cubicBezTo>
                  <a:cubicBezTo>
                    <a:pt x="287" y="25"/>
                    <a:pt x="287" y="25"/>
                    <a:pt x="287" y="25"/>
                  </a:cubicBezTo>
                  <a:lnTo>
                    <a:pt x="288" y="24"/>
                  </a:lnTo>
                  <a:close/>
                  <a:moveTo>
                    <a:pt x="286" y="26"/>
                  </a:moveTo>
                  <a:cubicBezTo>
                    <a:pt x="287" y="26"/>
                    <a:pt x="287" y="26"/>
                    <a:pt x="287" y="26"/>
                  </a:cubicBezTo>
                  <a:cubicBezTo>
                    <a:pt x="288" y="26"/>
                    <a:pt x="288" y="26"/>
                    <a:pt x="288" y="26"/>
                  </a:cubicBezTo>
                  <a:cubicBezTo>
                    <a:pt x="288" y="26"/>
                    <a:pt x="288" y="26"/>
                    <a:pt x="288" y="26"/>
                  </a:cubicBezTo>
                  <a:cubicBezTo>
                    <a:pt x="289" y="26"/>
                    <a:pt x="289" y="26"/>
                    <a:pt x="289" y="26"/>
                  </a:cubicBezTo>
                  <a:cubicBezTo>
                    <a:pt x="289" y="26"/>
                    <a:pt x="289" y="26"/>
                    <a:pt x="289" y="26"/>
                  </a:cubicBezTo>
                  <a:cubicBezTo>
                    <a:pt x="289" y="27"/>
                    <a:pt x="289" y="27"/>
                    <a:pt x="289" y="27"/>
                  </a:cubicBezTo>
                  <a:cubicBezTo>
                    <a:pt x="288" y="27"/>
                    <a:pt x="288" y="27"/>
                    <a:pt x="288" y="27"/>
                  </a:cubicBezTo>
                  <a:cubicBezTo>
                    <a:pt x="288" y="28"/>
                    <a:pt x="288" y="28"/>
                    <a:pt x="288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5" y="27"/>
                    <a:pt x="285" y="27"/>
                    <a:pt x="285" y="27"/>
                  </a:cubicBezTo>
                  <a:lnTo>
                    <a:pt x="286" y="26"/>
                  </a:lnTo>
                  <a:close/>
                  <a:moveTo>
                    <a:pt x="282" y="30"/>
                  </a:moveTo>
                  <a:cubicBezTo>
                    <a:pt x="282" y="29"/>
                    <a:pt x="282" y="29"/>
                    <a:pt x="282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3" y="28"/>
                    <a:pt x="283" y="28"/>
                    <a:pt x="283" y="28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5" y="27"/>
                    <a:pt x="285" y="27"/>
                    <a:pt x="285" y="27"/>
                  </a:cubicBezTo>
                  <a:cubicBezTo>
                    <a:pt x="285" y="27"/>
                    <a:pt x="285" y="27"/>
                    <a:pt x="285" y="27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5" y="28"/>
                    <a:pt x="285" y="28"/>
                    <a:pt x="285" y="28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6" y="29"/>
                    <a:pt x="286" y="29"/>
                    <a:pt x="286" y="29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4" y="29"/>
                    <a:pt x="284" y="29"/>
                    <a:pt x="284" y="29"/>
                  </a:cubicBezTo>
                  <a:cubicBezTo>
                    <a:pt x="284" y="29"/>
                    <a:pt x="284" y="29"/>
                    <a:pt x="284" y="29"/>
                  </a:cubicBezTo>
                  <a:cubicBezTo>
                    <a:pt x="284" y="29"/>
                    <a:pt x="284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30"/>
                    <a:pt x="283" y="30"/>
                    <a:pt x="283" y="30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2" y="31"/>
                    <a:pt x="282" y="31"/>
                    <a:pt x="282" y="31"/>
                  </a:cubicBezTo>
                  <a:lnTo>
                    <a:pt x="282" y="30"/>
                  </a:lnTo>
                  <a:close/>
                  <a:moveTo>
                    <a:pt x="261" y="112"/>
                  </a:moveTo>
                  <a:cubicBezTo>
                    <a:pt x="262" y="112"/>
                    <a:pt x="262" y="112"/>
                    <a:pt x="262" y="112"/>
                  </a:cubicBezTo>
                  <a:cubicBezTo>
                    <a:pt x="263" y="111"/>
                    <a:pt x="263" y="111"/>
                    <a:pt x="263" y="111"/>
                  </a:cubicBezTo>
                  <a:cubicBezTo>
                    <a:pt x="263" y="112"/>
                    <a:pt x="263" y="112"/>
                    <a:pt x="263" y="112"/>
                  </a:cubicBezTo>
                  <a:cubicBezTo>
                    <a:pt x="264" y="111"/>
                    <a:pt x="264" y="111"/>
                    <a:pt x="264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6" y="111"/>
                    <a:pt x="266" y="111"/>
                    <a:pt x="266" y="111"/>
                  </a:cubicBezTo>
                  <a:cubicBezTo>
                    <a:pt x="266" y="111"/>
                    <a:pt x="266" y="111"/>
                    <a:pt x="266" y="111"/>
                  </a:cubicBezTo>
                  <a:cubicBezTo>
                    <a:pt x="266" y="113"/>
                    <a:pt x="266" y="113"/>
                    <a:pt x="266" y="113"/>
                  </a:cubicBezTo>
                  <a:cubicBezTo>
                    <a:pt x="261" y="116"/>
                    <a:pt x="261" y="116"/>
                    <a:pt x="261" y="116"/>
                  </a:cubicBezTo>
                  <a:cubicBezTo>
                    <a:pt x="261" y="116"/>
                    <a:pt x="261" y="116"/>
                    <a:pt x="261" y="116"/>
                  </a:cubicBezTo>
                  <a:cubicBezTo>
                    <a:pt x="260" y="116"/>
                    <a:pt x="260" y="116"/>
                    <a:pt x="260" y="116"/>
                  </a:cubicBezTo>
                  <a:cubicBezTo>
                    <a:pt x="260" y="116"/>
                    <a:pt x="260" y="116"/>
                    <a:pt x="260" y="116"/>
                  </a:cubicBezTo>
                  <a:cubicBezTo>
                    <a:pt x="261" y="116"/>
                    <a:pt x="261" y="116"/>
                    <a:pt x="261" y="116"/>
                  </a:cubicBezTo>
                  <a:cubicBezTo>
                    <a:pt x="261" y="117"/>
                    <a:pt x="260" y="117"/>
                    <a:pt x="260" y="117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9"/>
                    <a:pt x="259" y="119"/>
                    <a:pt x="259" y="119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1" y="118"/>
                    <a:pt x="261" y="118"/>
                    <a:pt x="261" y="118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5" y="117"/>
                    <a:pt x="265" y="117"/>
                    <a:pt x="265" y="117"/>
                  </a:cubicBezTo>
                  <a:cubicBezTo>
                    <a:pt x="266" y="117"/>
                    <a:pt x="266" y="117"/>
                    <a:pt x="266" y="117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69" y="118"/>
                    <a:pt x="269" y="118"/>
                    <a:pt x="269" y="118"/>
                  </a:cubicBezTo>
                  <a:cubicBezTo>
                    <a:pt x="268" y="119"/>
                    <a:pt x="268" y="119"/>
                    <a:pt x="268" y="119"/>
                  </a:cubicBezTo>
                  <a:cubicBezTo>
                    <a:pt x="267" y="120"/>
                    <a:pt x="267" y="120"/>
                    <a:pt x="267" y="120"/>
                  </a:cubicBezTo>
                  <a:cubicBezTo>
                    <a:pt x="265" y="123"/>
                    <a:pt x="265" y="123"/>
                    <a:pt x="265" y="123"/>
                  </a:cubicBezTo>
                  <a:cubicBezTo>
                    <a:pt x="264" y="124"/>
                    <a:pt x="264" y="124"/>
                    <a:pt x="264" y="124"/>
                  </a:cubicBezTo>
                  <a:cubicBezTo>
                    <a:pt x="263" y="125"/>
                    <a:pt x="263" y="125"/>
                    <a:pt x="263" y="125"/>
                  </a:cubicBezTo>
                  <a:cubicBezTo>
                    <a:pt x="262" y="126"/>
                    <a:pt x="262" y="126"/>
                    <a:pt x="262" y="126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61" y="127"/>
                    <a:pt x="261" y="127"/>
                    <a:pt x="261" y="127"/>
                  </a:cubicBezTo>
                  <a:cubicBezTo>
                    <a:pt x="260" y="127"/>
                    <a:pt x="260" y="127"/>
                    <a:pt x="260" y="127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8" y="129"/>
                    <a:pt x="258" y="129"/>
                    <a:pt x="258" y="129"/>
                  </a:cubicBezTo>
                  <a:cubicBezTo>
                    <a:pt x="257" y="128"/>
                    <a:pt x="257" y="128"/>
                    <a:pt x="257" y="128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7" y="129"/>
                    <a:pt x="257" y="129"/>
                    <a:pt x="257" y="129"/>
                  </a:cubicBezTo>
                  <a:cubicBezTo>
                    <a:pt x="259" y="129"/>
                    <a:pt x="259" y="129"/>
                    <a:pt x="259" y="129"/>
                  </a:cubicBezTo>
                  <a:cubicBezTo>
                    <a:pt x="260" y="128"/>
                    <a:pt x="260" y="128"/>
                    <a:pt x="260" y="128"/>
                  </a:cubicBezTo>
                  <a:cubicBezTo>
                    <a:pt x="261" y="128"/>
                    <a:pt x="261" y="128"/>
                    <a:pt x="261" y="128"/>
                  </a:cubicBezTo>
                  <a:cubicBezTo>
                    <a:pt x="262" y="129"/>
                    <a:pt x="262" y="129"/>
                    <a:pt x="262" y="129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2"/>
                    <a:pt x="264" y="132"/>
                    <a:pt x="264" y="132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7"/>
                    <a:pt x="263" y="137"/>
                    <a:pt x="263" y="137"/>
                  </a:cubicBezTo>
                  <a:cubicBezTo>
                    <a:pt x="264" y="138"/>
                    <a:pt x="264" y="138"/>
                    <a:pt x="264" y="138"/>
                  </a:cubicBezTo>
                  <a:cubicBezTo>
                    <a:pt x="263" y="138"/>
                    <a:pt x="263" y="138"/>
                    <a:pt x="263" y="138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6" y="139"/>
                    <a:pt x="266" y="139"/>
                    <a:pt x="266" y="139"/>
                  </a:cubicBezTo>
                  <a:cubicBezTo>
                    <a:pt x="267" y="141"/>
                    <a:pt x="267" y="141"/>
                    <a:pt x="267" y="141"/>
                  </a:cubicBezTo>
                  <a:cubicBezTo>
                    <a:pt x="267" y="142"/>
                    <a:pt x="266" y="142"/>
                    <a:pt x="266" y="142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7" y="145"/>
                    <a:pt x="267" y="145"/>
                    <a:pt x="267" y="145"/>
                  </a:cubicBezTo>
                  <a:cubicBezTo>
                    <a:pt x="266" y="145"/>
                    <a:pt x="266" y="145"/>
                    <a:pt x="266" y="145"/>
                  </a:cubicBezTo>
                  <a:cubicBezTo>
                    <a:pt x="265" y="144"/>
                    <a:pt x="265" y="144"/>
                    <a:pt x="265" y="144"/>
                  </a:cubicBezTo>
                  <a:cubicBezTo>
                    <a:pt x="265" y="144"/>
                    <a:pt x="265" y="144"/>
                    <a:pt x="265" y="144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63" y="144"/>
                    <a:pt x="263" y="144"/>
                    <a:pt x="263" y="144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65" y="144"/>
                    <a:pt x="265" y="144"/>
                    <a:pt x="265" y="144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67" y="148"/>
                    <a:pt x="267" y="148"/>
                    <a:pt x="267" y="148"/>
                  </a:cubicBezTo>
                  <a:cubicBezTo>
                    <a:pt x="265" y="150"/>
                    <a:pt x="265" y="150"/>
                    <a:pt x="265" y="150"/>
                  </a:cubicBezTo>
                  <a:cubicBezTo>
                    <a:pt x="266" y="151"/>
                    <a:pt x="266" y="151"/>
                    <a:pt x="266" y="151"/>
                  </a:cubicBezTo>
                  <a:cubicBezTo>
                    <a:pt x="267" y="150"/>
                    <a:pt x="267" y="150"/>
                    <a:pt x="267" y="150"/>
                  </a:cubicBezTo>
                  <a:cubicBezTo>
                    <a:pt x="268" y="149"/>
                    <a:pt x="268" y="149"/>
                    <a:pt x="268" y="149"/>
                  </a:cubicBezTo>
                  <a:cubicBezTo>
                    <a:pt x="269" y="149"/>
                    <a:pt x="269" y="149"/>
                    <a:pt x="269" y="149"/>
                  </a:cubicBezTo>
                  <a:cubicBezTo>
                    <a:pt x="270" y="150"/>
                    <a:pt x="270" y="150"/>
                    <a:pt x="270" y="150"/>
                  </a:cubicBezTo>
                  <a:cubicBezTo>
                    <a:pt x="272" y="151"/>
                    <a:pt x="272" y="151"/>
                    <a:pt x="272" y="151"/>
                  </a:cubicBezTo>
                  <a:cubicBezTo>
                    <a:pt x="272" y="152"/>
                    <a:pt x="272" y="152"/>
                    <a:pt x="272" y="152"/>
                  </a:cubicBezTo>
                  <a:cubicBezTo>
                    <a:pt x="272" y="153"/>
                    <a:pt x="272" y="153"/>
                    <a:pt x="272" y="153"/>
                  </a:cubicBezTo>
                  <a:cubicBezTo>
                    <a:pt x="271" y="155"/>
                    <a:pt x="271" y="155"/>
                    <a:pt x="271" y="155"/>
                  </a:cubicBezTo>
                  <a:cubicBezTo>
                    <a:pt x="269" y="156"/>
                    <a:pt x="269" y="156"/>
                    <a:pt x="269" y="156"/>
                  </a:cubicBezTo>
                  <a:cubicBezTo>
                    <a:pt x="268" y="156"/>
                    <a:pt x="268" y="156"/>
                    <a:pt x="268" y="156"/>
                  </a:cubicBezTo>
                  <a:cubicBezTo>
                    <a:pt x="268" y="156"/>
                    <a:pt x="268" y="156"/>
                    <a:pt x="268" y="156"/>
                  </a:cubicBezTo>
                  <a:cubicBezTo>
                    <a:pt x="268" y="157"/>
                    <a:pt x="268" y="157"/>
                    <a:pt x="268" y="157"/>
                  </a:cubicBezTo>
                  <a:cubicBezTo>
                    <a:pt x="267" y="157"/>
                    <a:pt x="267" y="157"/>
                    <a:pt x="267" y="157"/>
                  </a:cubicBezTo>
                  <a:cubicBezTo>
                    <a:pt x="266" y="158"/>
                    <a:pt x="266" y="158"/>
                    <a:pt x="266" y="158"/>
                  </a:cubicBezTo>
                  <a:cubicBezTo>
                    <a:pt x="266" y="158"/>
                    <a:pt x="266" y="158"/>
                    <a:pt x="266" y="158"/>
                  </a:cubicBezTo>
                  <a:cubicBezTo>
                    <a:pt x="266" y="159"/>
                    <a:pt x="266" y="159"/>
                    <a:pt x="266" y="159"/>
                  </a:cubicBezTo>
                  <a:cubicBezTo>
                    <a:pt x="264" y="159"/>
                    <a:pt x="264" y="159"/>
                    <a:pt x="264" y="159"/>
                  </a:cubicBezTo>
                  <a:cubicBezTo>
                    <a:pt x="263" y="160"/>
                    <a:pt x="263" y="160"/>
                    <a:pt x="263" y="160"/>
                  </a:cubicBezTo>
                  <a:cubicBezTo>
                    <a:pt x="264" y="160"/>
                    <a:pt x="264" y="160"/>
                    <a:pt x="264" y="160"/>
                  </a:cubicBezTo>
                  <a:cubicBezTo>
                    <a:pt x="264" y="160"/>
                    <a:pt x="264" y="160"/>
                    <a:pt x="264" y="160"/>
                  </a:cubicBezTo>
                  <a:cubicBezTo>
                    <a:pt x="266" y="161"/>
                    <a:pt x="266" y="161"/>
                    <a:pt x="266" y="161"/>
                  </a:cubicBezTo>
                  <a:cubicBezTo>
                    <a:pt x="268" y="160"/>
                    <a:pt x="268" y="160"/>
                    <a:pt x="268" y="160"/>
                  </a:cubicBezTo>
                  <a:cubicBezTo>
                    <a:pt x="268" y="161"/>
                    <a:pt x="268" y="161"/>
                    <a:pt x="268" y="161"/>
                  </a:cubicBezTo>
                  <a:cubicBezTo>
                    <a:pt x="266" y="162"/>
                    <a:pt x="266" y="162"/>
                    <a:pt x="266" y="162"/>
                  </a:cubicBezTo>
                  <a:cubicBezTo>
                    <a:pt x="265" y="163"/>
                    <a:pt x="265" y="163"/>
                    <a:pt x="265" y="163"/>
                  </a:cubicBezTo>
                  <a:cubicBezTo>
                    <a:pt x="264" y="164"/>
                    <a:pt x="264" y="164"/>
                    <a:pt x="264" y="164"/>
                  </a:cubicBezTo>
                  <a:cubicBezTo>
                    <a:pt x="262" y="164"/>
                    <a:pt x="262" y="164"/>
                    <a:pt x="262" y="164"/>
                  </a:cubicBezTo>
                  <a:cubicBezTo>
                    <a:pt x="261" y="165"/>
                    <a:pt x="261" y="165"/>
                    <a:pt x="261" y="165"/>
                  </a:cubicBezTo>
                  <a:cubicBezTo>
                    <a:pt x="259" y="164"/>
                    <a:pt x="259" y="164"/>
                    <a:pt x="259" y="164"/>
                  </a:cubicBezTo>
                  <a:cubicBezTo>
                    <a:pt x="257" y="164"/>
                    <a:pt x="257" y="164"/>
                    <a:pt x="257" y="164"/>
                  </a:cubicBezTo>
                  <a:cubicBezTo>
                    <a:pt x="256" y="165"/>
                    <a:pt x="256" y="165"/>
                    <a:pt x="256" y="165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4" y="164"/>
                    <a:pt x="254" y="164"/>
                    <a:pt x="254" y="164"/>
                  </a:cubicBezTo>
                  <a:cubicBezTo>
                    <a:pt x="253" y="165"/>
                    <a:pt x="253" y="165"/>
                    <a:pt x="253" y="165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49" y="166"/>
                    <a:pt x="249" y="166"/>
                    <a:pt x="249" y="166"/>
                  </a:cubicBezTo>
                  <a:cubicBezTo>
                    <a:pt x="248" y="166"/>
                    <a:pt x="248" y="166"/>
                    <a:pt x="248" y="166"/>
                  </a:cubicBezTo>
                  <a:cubicBezTo>
                    <a:pt x="247" y="165"/>
                    <a:pt x="247" y="165"/>
                    <a:pt x="247" y="165"/>
                  </a:cubicBezTo>
                  <a:cubicBezTo>
                    <a:pt x="245" y="165"/>
                    <a:pt x="245" y="165"/>
                    <a:pt x="245" y="165"/>
                  </a:cubicBezTo>
                  <a:cubicBezTo>
                    <a:pt x="244" y="166"/>
                    <a:pt x="244" y="166"/>
                    <a:pt x="244" y="166"/>
                  </a:cubicBezTo>
                  <a:cubicBezTo>
                    <a:pt x="244" y="165"/>
                    <a:pt x="244" y="165"/>
                    <a:pt x="244" y="165"/>
                  </a:cubicBezTo>
                  <a:cubicBezTo>
                    <a:pt x="243" y="167"/>
                    <a:pt x="243" y="167"/>
                    <a:pt x="243" y="167"/>
                  </a:cubicBezTo>
                  <a:cubicBezTo>
                    <a:pt x="241" y="168"/>
                    <a:pt x="241" y="168"/>
                    <a:pt x="241" y="168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39" y="167"/>
                    <a:pt x="239" y="167"/>
                    <a:pt x="239" y="167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68"/>
                    <a:pt x="236" y="168"/>
                    <a:pt x="236" y="168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70"/>
                    <a:pt x="234" y="170"/>
                    <a:pt x="234" y="170"/>
                  </a:cubicBezTo>
                  <a:cubicBezTo>
                    <a:pt x="234" y="170"/>
                    <a:pt x="234" y="170"/>
                    <a:pt x="234" y="170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34" y="168"/>
                    <a:pt x="234" y="168"/>
                    <a:pt x="234" y="168"/>
                  </a:cubicBezTo>
                  <a:cubicBezTo>
                    <a:pt x="235" y="168"/>
                    <a:pt x="235" y="168"/>
                    <a:pt x="235" y="168"/>
                  </a:cubicBezTo>
                  <a:cubicBezTo>
                    <a:pt x="236" y="167"/>
                    <a:pt x="236" y="167"/>
                    <a:pt x="236" y="167"/>
                  </a:cubicBezTo>
                  <a:cubicBezTo>
                    <a:pt x="236" y="166"/>
                    <a:pt x="236" y="166"/>
                    <a:pt x="236" y="166"/>
                  </a:cubicBezTo>
                  <a:cubicBezTo>
                    <a:pt x="237" y="166"/>
                    <a:pt x="237" y="166"/>
                    <a:pt x="237" y="166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40" y="163"/>
                    <a:pt x="240" y="163"/>
                    <a:pt x="240" y="163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2" y="161"/>
                    <a:pt x="242" y="161"/>
                    <a:pt x="242" y="161"/>
                  </a:cubicBezTo>
                  <a:cubicBezTo>
                    <a:pt x="245" y="161"/>
                    <a:pt x="245" y="161"/>
                    <a:pt x="245" y="161"/>
                  </a:cubicBezTo>
                  <a:cubicBezTo>
                    <a:pt x="245" y="162"/>
                    <a:pt x="245" y="162"/>
                    <a:pt x="245" y="162"/>
                  </a:cubicBezTo>
                  <a:cubicBezTo>
                    <a:pt x="247" y="161"/>
                    <a:pt x="247" y="161"/>
                    <a:pt x="247" y="161"/>
                  </a:cubicBezTo>
                  <a:cubicBezTo>
                    <a:pt x="247" y="161"/>
                    <a:pt x="247" y="161"/>
                    <a:pt x="247" y="161"/>
                  </a:cubicBezTo>
                  <a:cubicBezTo>
                    <a:pt x="248" y="160"/>
                    <a:pt x="248" y="160"/>
                    <a:pt x="248" y="160"/>
                  </a:cubicBezTo>
                  <a:cubicBezTo>
                    <a:pt x="249" y="159"/>
                    <a:pt x="249" y="159"/>
                    <a:pt x="249" y="159"/>
                  </a:cubicBezTo>
                  <a:cubicBezTo>
                    <a:pt x="251" y="158"/>
                    <a:pt x="251" y="158"/>
                    <a:pt x="251" y="158"/>
                  </a:cubicBezTo>
                  <a:cubicBezTo>
                    <a:pt x="249" y="159"/>
                    <a:pt x="249" y="159"/>
                    <a:pt x="249" y="159"/>
                  </a:cubicBezTo>
                  <a:cubicBezTo>
                    <a:pt x="248" y="159"/>
                    <a:pt x="248" y="159"/>
                    <a:pt x="248" y="159"/>
                  </a:cubicBezTo>
                  <a:cubicBezTo>
                    <a:pt x="248" y="159"/>
                    <a:pt x="248" y="159"/>
                    <a:pt x="248" y="159"/>
                  </a:cubicBezTo>
                  <a:cubicBezTo>
                    <a:pt x="246" y="160"/>
                    <a:pt x="246" y="160"/>
                    <a:pt x="246" y="160"/>
                  </a:cubicBezTo>
                  <a:cubicBezTo>
                    <a:pt x="245" y="160"/>
                    <a:pt x="245" y="160"/>
                    <a:pt x="245" y="160"/>
                  </a:cubicBezTo>
                  <a:cubicBezTo>
                    <a:pt x="245" y="160"/>
                    <a:pt x="245" y="160"/>
                    <a:pt x="245" y="160"/>
                  </a:cubicBezTo>
                  <a:cubicBezTo>
                    <a:pt x="244" y="159"/>
                    <a:pt x="244" y="159"/>
                    <a:pt x="244" y="159"/>
                  </a:cubicBezTo>
                  <a:cubicBezTo>
                    <a:pt x="244" y="159"/>
                    <a:pt x="244" y="159"/>
                    <a:pt x="244" y="159"/>
                  </a:cubicBezTo>
                  <a:cubicBezTo>
                    <a:pt x="243" y="159"/>
                    <a:pt x="243" y="159"/>
                    <a:pt x="243" y="159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3" y="158"/>
                    <a:pt x="243" y="158"/>
                    <a:pt x="243" y="158"/>
                  </a:cubicBezTo>
                  <a:cubicBezTo>
                    <a:pt x="243" y="158"/>
                    <a:pt x="243" y="158"/>
                    <a:pt x="243" y="158"/>
                  </a:cubicBezTo>
                  <a:cubicBezTo>
                    <a:pt x="242" y="158"/>
                    <a:pt x="242" y="158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cubicBezTo>
                    <a:pt x="241" y="158"/>
                    <a:pt x="241" y="158"/>
                    <a:pt x="241" y="158"/>
                  </a:cubicBezTo>
                  <a:cubicBezTo>
                    <a:pt x="240" y="158"/>
                    <a:pt x="240" y="158"/>
                    <a:pt x="240" y="158"/>
                  </a:cubicBezTo>
                  <a:cubicBezTo>
                    <a:pt x="239" y="159"/>
                    <a:pt x="239" y="159"/>
                    <a:pt x="239" y="159"/>
                  </a:cubicBezTo>
                  <a:cubicBezTo>
                    <a:pt x="239" y="159"/>
                    <a:pt x="239" y="158"/>
                    <a:pt x="239" y="158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38" y="158"/>
                    <a:pt x="238" y="158"/>
                    <a:pt x="238" y="158"/>
                  </a:cubicBezTo>
                  <a:cubicBezTo>
                    <a:pt x="239" y="157"/>
                    <a:pt x="239" y="157"/>
                    <a:pt x="239" y="157"/>
                  </a:cubicBezTo>
                  <a:cubicBezTo>
                    <a:pt x="240" y="156"/>
                    <a:pt x="240" y="156"/>
                    <a:pt x="240" y="156"/>
                  </a:cubicBezTo>
                  <a:cubicBezTo>
                    <a:pt x="242" y="155"/>
                    <a:pt x="242" y="155"/>
                    <a:pt x="242" y="155"/>
                  </a:cubicBezTo>
                  <a:cubicBezTo>
                    <a:pt x="244" y="154"/>
                    <a:pt x="244" y="154"/>
                    <a:pt x="244" y="154"/>
                  </a:cubicBezTo>
                  <a:cubicBezTo>
                    <a:pt x="245" y="153"/>
                    <a:pt x="245" y="153"/>
                    <a:pt x="245" y="153"/>
                  </a:cubicBezTo>
                  <a:cubicBezTo>
                    <a:pt x="245" y="153"/>
                    <a:pt x="245" y="153"/>
                    <a:pt x="245" y="153"/>
                  </a:cubicBezTo>
                  <a:cubicBezTo>
                    <a:pt x="246" y="152"/>
                    <a:pt x="246" y="152"/>
                    <a:pt x="246" y="152"/>
                  </a:cubicBezTo>
                  <a:cubicBezTo>
                    <a:pt x="246" y="151"/>
                    <a:pt x="246" y="151"/>
                    <a:pt x="246" y="151"/>
                  </a:cubicBezTo>
                  <a:cubicBezTo>
                    <a:pt x="246" y="151"/>
                    <a:pt x="246" y="151"/>
                    <a:pt x="246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5" y="150"/>
                    <a:pt x="245" y="150"/>
                    <a:pt x="245" y="150"/>
                  </a:cubicBezTo>
                  <a:cubicBezTo>
                    <a:pt x="244" y="151"/>
                    <a:pt x="244" y="151"/>
                    <a:pt x="244" y="151"/>
                  </a:cubicBezTo>
                  <a:cubicBezTo>
                    <a:pt x="243" y="151"/>
                    <a:pt x="243" y="151"/>
                    <a:pt x="243" y="151"/>
                  </a:cubicBezTo>
                  <a:cubicBezTo>
                    <a:pt x="244" y="150"/>
                    <a:pt x="244" y="150"/>
                    <a:pt x="244" y="150"/>
                  </a:cubicBezTo>
                  <a:cubicBezTo>
                    <a:pt x="245" y="149"/>
                    <a:pt x="245" y="149"/>
                    <a:pt x="245" y="149"/>
                  </a:cubicBezTo>
                  <a:cubicBezTo>
                    <a:pt x="247" y="148"/>
                    <a:pt x="247" y="148"/>
                    <a:pt x="247" y="148"/>
                  </a:cubicBezTo>
                  <a:cubicBezTo>
                    <a:pt x="246" y="148"/>
                    <a:pt x="246" y="148"/>
                    <a:pt x="246" y="148"/>
                  </a:cubicBezTo>
                  <a:cubicBezTo>
                    <a:pt x="245" y="147"/>
                    <a:pt x="245" y="147"/>
                    <a:pt x="245" y="147"/>
                  </a:cubicBezTo>
                  <a:cubicBezTo>
                    <a:pt x="246" y="146"/>
                    <a:pt x="246" y="146"/>
                    <a:pt x="246" y="146"/>
                  </a:cubicBezTo>
                  <a:cubicBezTo>
                    <a:pt x="247" y="147"/>
                    <a:pt x="247" y="147"/>
                    <a:pt x="247" y="147"/>
                  </a:cubicBezTo>
                  <a:cubicBezTo>
                    <a:pt x="247" y="147"/>
                    <a:pt x="247" y="147"/>
                    <a:pt x="247" y="148"/>
                  </a:cubicBezTo>
                  <a:cubicBezTo>
                    <a:pt x="249" y="147"/>
                    <a:pt x="249" y="147"/>
                    <a:pt x="249" y="147"/>
                  </a:cubicBezTo>
                  <a:cubicBezTo>
                    <a:pt x="250" y="147"/>
                    <a:pt x="250" y="147"/>
                    <a:pt x="250" y="147"/>
                  </a:cubicBezTo>
                  <a:cubicBezTo>
                    <a:pt x="251" y="147"/>
                    <a:pt x="251" y="147"/>
                    <a:pt x="251" y="147"/>
                  </a:cubicBezTo>
                  <a:cubicBezTo>
                    <a:pt x="252" y="148"/>
                    <a:pt x="252" y="148"/>
                    <a:pt x="252" y="148"/>
                  </a:cubicBezTo>
                  <a:cubicBezTo>
                    <a:pt x="252" y="147"/>
                    <a:pt x="252" y="147"/>
                    <a:pt x="252" y="146"/>
                  </a:cubicBezTo>
                  <a:cubicBezTo>
                    <a:pt x="252" y="146"/>
                    <a:pt x="252" y="146"/>
                    <a:pt x="252" y="146"/>
                  </a:cubicBezTo>
                  <a:cubicBezTo>
                    <a:pt x="252" y="145"/>
                    <a:pt x="252" y="145"/>
                    <a:pt x="252" y="145"/>
                  </a:cubicBezTo>
                  <a:cubicBezTo>
                    <a:pt x="253" y="144"/>
                    <a:pt x="253" y="144"/>
                    <a:pt x="253" y="144"/>
                  </a:cubicBezTo>
                  <a:cubicBezTo>
                    <a:pt x="254" y="144"/>
                    <a:pt x="254" y="144"/>
                    <a:pt x="254" y="144"/>
                  </a:cubicBezTo>
                  <a:cubicBezTo>
                    <a:pt x="253" y="144"/>
                    <a:pt x="253" y="144"/>
                    <a:pt x="253" y="144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5" y="141"/>
                    <a:pt x="255" y="141"/>
                    <a:pt x="255" y="141"/>
                  </a:cubicBezTo>
                  <a:cubicBezTo>
                    <a:pt x="254" y="141"/>
                    <a:pt x="254" y="141"/>
                    <a:pt x="254" y="141"/>
                  </a:cubicBezTo>
                  <a:cubicBezTo>
                    <a:pt x="254" y="141"/>
                    <a:pt x="254" y="141"/>
                    <a:pt x="254" y="141"/>
                  </a:cubicBezTo>
                  <a:cubicBezTo>
                    <a:pt x="253" y="142"/>
                    <a:pt x="253" y="142"/>
                    <a:pt x="253" y="142"/>
                  </a:cubicBezTo>
                  <a:cubicBezTo>
                    <a:pt x="254" y="141"/>
                    <a:pt x="254" y="141"/>
                    <a:pt x="254" y="141"/>
                  </a:cubicBezTo>
                  <a:cubicBezTo>
                    <a:pt x="253" y="140"/>
                    <a:pt x="253" y="140"/>
                    <a:pt x="253" y="140"/>
                  </a:cubicBezTo>
                  <a:cubicBezTo>
                    <a:pt x="252" y="139"/>
                    <a:pt x="252" y="139"/>
                    <a:pt x="252" y="139"/>
                  </a:cubicBezTo>
                  <a:cubicBezTo>
                    <a:pt x="253" y="138"/>
                    <a:pt x="253" y="138"/>
                    <a:pt x="253" y="138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5" y="136"/>
                    <a:pt x="255" y="136"/>
                    <a:pt x="255" y="136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4" y="136"/>
                    <a:pt x="254" y="136"/>
                    <a:pt x="254" y="136"/>
                  </a:cubicBezTo>
                  <a:cubicBezTo>
                    <a:pt x="252" y="137"/>
                    <a:pt x="252" y="137"/>
                    <a:pt x="252" y="137"/>
                  </a:cubicBezTo>
                  <a:cubicBezTo>
                    <a:pt x="251" y="137"/>
                    <a:pt x="251" y="137"/>
                    <a:pt x="251" y="137"/>
                  </a:cubicBezTo>
                  <a:cubicBezTo>
                    <a:pt x="252" y="137"/>
                    <a:pt x="252" y="137"/>
                    <a:pt x="252" y="137"/>
                  </a:cubicBezTo>
                  <a:cubicBezTo>
                    <a:pt x="251" y="137"/>
                    <a:pt x="251" y="137"/>
                    <a:pt x="251" y="137"/>
                  </a:cubicBezTo>
                  <a:cubicBezTo>
                    <a:pt x="250" y="136"/>
                    <a:pt x="250" y="136"/>
                    <a:pt x="250" y="136"/>
                  </a:cubicBezTo>
                  <a:cubicBezTo>
                    <a:pt x="250" y="137"/>
                    <a:pt x="250" y="137"/>
                    <a:pt x="250" y="137"/>
                  </a:cubicBezTo>
                  <a:cubicBezTo>
                    <a:pt x="249" y="137"/>
                    <a:pt x="249" y="137"/>
                    <a:pt x="249" y="137"/>
                  </a:cubicBezTo>
                  <a:cubicBezTo>
                    <a:pt x="249" y="137"/>
                    <a:pt x="249" y="137"/>
                    <a:pt x="249" y="137"/>
                  </a:cubicBezTo>
                  <a:cubicBezTo>
                    <a:pt x="248" y="137"/>
                    <a:pt x="248" y="137"/>
                    <a:pt x="248" y="137"/>
                  </a:cubicBezTo>
                  <a:cubicBezTo>
                    <a:pt x="248" y="138"/>
                    <a:pt x="248" y="138"/>
                    <a:pt x="248" y="138"/>
                  </a:cubicBezTo>
                  <a:cubicBezTo>
                    <a:pt x="248" y="138"/>
                    <a:pt x="248" y="138"/>
                    <a:pt x="248" y="138"/>
                  </a:cubicBezTo>
                  <a:cubicBezTo>
                    <a:pt x="247" y="136"/>
                    <a:pt x="247" y="136"/>
                    <a:pt x="247" y="136"/>
                  </a:cubicBezTo>
                  <a:cubicBezTo>
                    <a:pt x="247" y="136"/>
                    <a:pt x="247" y="136"/>
                    <a:pt x="247" y="135"/>
                  </a:cubicBezTo>
                  <a:cubicBezTo>
                    <a:pt x="248" y="135"/>
                    <a:pt x="248" y="135"/>
                    <a:pt x="248" y="135"/>
                  </a:cubicBezTo>
                  <a:cubicBezTo>
                    <a:pt x="248" y="136"/>
                    <a:pt x="248" y="136"/>
                    <a:pt x="248" y="136"/>
                  </a:cubicBezTo>
                  <a:cubicBezTo>
                    <a:pt x="248" y="136"/>
                    <a:pt x="248" y="136"/>
                    <a:pt x="248" y="136"/>
                  </a:cubicBezTo>
                  <a:cubicBezTo>
                    <a:pt x="248" y="135"/>
                    <a:pt x="248" y="135"/>
                    <a:pt x="248" y="135"/>
                  </a:cubicBezTo>
                  <a:cubicBezTo>
                    <a:pt x="250" y="133"/>
                    <a:pt x="250" y="133"/>
                    <a:pt x="250" y="133"/>
                  </a:cubicBezTo>
                  <a:cubicBezTo>
                    <a:pt x="251" y="132"/>
                    <a:pt x="251" y="132"/>
                    <a:pt x="251" y="132"/>
                  </a:cubicBezTo>
                  <a:cubicBezTo>
                    <a:pt x="251" y="131"/>
                    <a:pt x="251" y="131"/>
                    <a:pt x="251" y="131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3" y="129"/>
                    <a:pt x="253" y="129"/>
                    <a:pt x="253" y="129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2" y="128"/>
                    <a:pt x="252" y="128"/>
                    <a:pt x="252" y="128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0" y="129"/>
                    <a:pt x="250" y="129"/>
                    <a:pt x="250" y="129"/>
                  </a:cubicBezTo>
                  <a:cubicBezTo>
                    <a:pt x="250" y="129"/>
                    <a:pt x="250" y="129"/>
                    <a:pt x="250" y="129"/>
                  </a:cubicBezTo>
                  <a:cubicBezTo>
                    <a:pt x="250" y="128"/>
                    <a:pt x="250" y="128"/>
                    <a:pt x="250" y="128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251" y="128"/>
                    <a:pt x="251" y="128"/>
                    <a:pt x="251" y="128"/>
                  </a:cubicBezTo>
                  <a:cubicBezTo>
                    <a:pt x="249" y="129"/>
                    <a:pt x="249" y="129"/>
                    <a:pt x="249" y="129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7" y="133"/>
                    <a:pt x="247" y="133"/>
                    <a:pt x="247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0"/>
                    <a:pt x="248" y="130"/>
                    <a:pt x="248" y="130"/>
                  </a:cubicBezTo>
                  <a:cubicBezTo>
                    <a:pt x="249" y="128"/>
                    <a:pt x="249" y="128"/>
                    <a:pt x="249" y="128"/>
                  </a:cubicBezTo>
                  <a:cubicBezTo>
                    <a:pt x="249" y="127"/>
                    <a:pt x="249" y="127"/>
                    <a:pt x="249" y="127"/>
                  </a:cubicBezTo>
                  <a:cubicBezTo>
                    <a:pt x="249" y="127"/>
                    <a:pt x="250" y="127"/>
                    <a:pt x="250" y="126"/>
                  </a:cubicBezTo>
                  <a:cubicBezTo>
                    <a:pt x="251" y="126"/>
                    <a:pt x="251" y="126"/>
                    <a:pt x="251" y="126"/>
                  </a:cubicBezTo>
                  <a:cubicBezTo>
                    <a:pt x="252" y="126"/>
                    <a:pt x="252" y="126"/>
                    <a:pt x="252" y="126"/>
                  </a:cubicBezTo>
                  <a:cubicBezTo>
                    <a:pt x="251" y="126"/>
                    <a:pt x="251" y="126"/>
                    <a:pt x="251" y="126"/>
                  </a:cubicBezTo>
                  <a:cubicBezTo>
                    <a:pt x="251" y="125"/>
                    <a:pt x="251" y="125"/>
                    <a:pt x="251" y="125"/>
                  </a:cubicBezTo>
                  <a:cubicBezTo>
                    <a:pt x="252" y="124"/>
                    <a:pt x="252" y="124"/>
                    <a:pt x="252" y="124"/>
                  </a:cubicBezTo>
                  <a:cubicBezTo>
                    <a:pt x="253" y="124"/>
                    <a:pt x="253" y="124"/>
                    <a:pt x="253" y="124"/>
                  </a:cubicBezTo>
                  <a:cubicBezTo>
                    <a:pt x="252" y="124"/>
                    <a:pt x="252" y="124"/>
                    <a:pt x="252" y="124"/>
                  </a:cubicBezTo>
                  <a:cubicBezTo>
                    <a:pt x="253" y="123"/>
                    <a:pt x="253" y="123"/>
                    <a:pt x="253" y="123"/>
                  </a:cubicBezTo>
                  <a:cubicBezTo>
                    <a:pt x="251" y="125"/>
                    <a:pt x="251" y="125"/>
                    <a:pt x="251" y="125"/>
                  </a:cubicBezTo>
                  <a:cubicBezTo>
                    <a:pt x="250" y="125"/>
                    <a:pt x="250" y="125"/>
                    <a:pt x="250" y="125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50" y="124"/>
                    <a:pt x="250" y="124"/>
                    <a:pt x="250" y="124"/>
                  </a:cubicBezTo>
                  <a:cubicBezTo>
                    <a:pt x="251" y="124"/>
                    <a:pt x="251" y="124"/>
                    <a:pt x="251" y="124"/>
                  </a:cubicBezTo>
                  <a:cubicBezTo>
                    <a:pt x="250" y="124"/>
                    <a:pt x="250" y="124"/>
                    <a:pt x="250" y="124"/>
                  </a:cubicBezTo>
                  <a:cubicBezTo>
                    <a:pt x="248" y="124"/>
                    <a:pt x="248" y="124"/>
                    <a:pt x="248" y="124"/>
                  </a:cubicBezTo>
                  <a:cubicBezTo>
                    <a:pt x="249" y="123"/>
                    <a:pt x="249" y="123"/>
                    <a:pt x="249" y="123"/>
                  </a:cubicBezTo>
                  <a:cubicBezTo>
                    <a:pt x="250" y="124"/>
                    <a:pt x="250" y="124"/>
                    <a:pt x="250" y="124"/>
                  </a:cubicBezTo>
                  <a:cubicBezTo>
                    <a:pt x="251" y="123"/>
                    <a:pt x="251" y="123"/>
                    <a:pt x="251" y="123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52" y="122"/>
                    <a:pt x="252" y="122"/>
                    <a:pt x="252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52" y="121"/>
                    <a:pt x="252" y="121"/>
                    <a:pt x="252" y="121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52" y="121"/>
                    <a:pt x="252" y="121"/>
                    <a:pt x="252" y="121"/>
                  </a:cubicBezTo>
                  <a:cubicBezTo>
                    <a:pt x="252" y="120"/>
                    <a:pt x="252" y="120"/>
                    <a:pt x="252" y="120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53" y="120"/>
                    <a:pt x="253" y="120"/>
                    <a:pt x="253" y="120"/>
                  </a:cubicBezTo>
                  <a:cubicBezTo>
                    <a:pt x="252" y="120"/>
                    <a:pt x="252" y="120"/>
                    <a:pt x="252" y="120"/>
                  </a:cubicBezTo>
                  <a:cubicBezTo>
                    <a:pt x="253" y="120"/>
                    <a:pt x="253" y="120"/>
                    <a:pt x="253" y="120"/>
                  </a:cubicBezTo>
                  <a:cubicBezTo>
                    <a:pt x="252" y="120"/>
                    <a:pt x="252" y="120"/>
                    <a:pt x="252" y="120"/>
                  </a:cubicBezTo>
                  <a:cubicBezTo>
                    <a:pt x="252" y="119"/>
                    <a:pt x="252" y="119"/>
                    <a:pt x="252" y="119"/>
                  </a:cubicBezTo>
                  <a:cubicBezTo>
                    <a:pt x="253" y="119"/>
                    <a:pt x="253" y="119"/>
                    <a:pt x="253" y="119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17"/>
                    <a:pt x="253" y="117"/>
                    <a:pt x="253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6" y="116"/>
                    <a:pt x="256" y="116"/>
                    <a:pt x="256" y="116"/>
                  </a:cubicBezTo>
                  <a:cubicBezTo>
                    <a:pt x="256" y="115"/>
                    <a:pt x="256" y="115"/>
                    <a:pt x="256" y="115"/>
                  </a:cubicBezTo>
                  <a:cubicBezTo>
                    <a:pt x="256" y="114"/>
                    <a:pt x="256" y="114"/>
                    <a:pt x="256" y="114"/>
                  </a:cubicBezTo>
                  <a:cubicBezTo>
                    <a:pt x="256" y="114"/>
                    <a:pt x="256" y="114"/>
                    <a:pt x="256" y="114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8" y="113"/>
                    <a:pt x="258" y="113"/>
                    <a:pt x="258" y="113"/>
                  </a:cubicBezTo>
                  <a:cubicBezTo>
                    <a:pt x="259" y="112"/>
                    <a:pt x="259" y="112"/>
                    <a:pt x="259" y="112"/>
                  </a:cubicBezTo>
                  <a:cubicBezTo>
                    <a:pt x="259" y="112"/>
                    <a:pt x="259" y="112"/>
                    <a:pt x="259" y="111"/>
                  </a:cubicBezTo>
                  <a:cubicBezTo>
                    <a:pt x="260" y="112"/>
                    <a:pt x="260" y="112"/>
                    <a:pt x="260" y="112"/>
                  </a:cubicBezTo>
                  <a:lnTo>
                    <a:pt x="261" y="112"/>
                  </a:lnTo>
                  <a:close/>
                  <a:moveTo>
                    <a:pt x="248" y="125"/>
                  </a:moveTo>
                  <a:cubicBezTo>
                    <a:pt x="248" y="124"/>
                    <a:pt x="248" y="124"/>
                    <a:pt x="248" y="124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6"/>
                    <a:pt x="249" y="126"/>
                    <a:pt x="249" y="126"/>
                  </a:cubicBezTo>
                  <a:cubicBezTo>
                    <a:pt x="248" y="126"/>
                    <a:pt x="248" y="126"/>
                    <a:pt x="248" y="126"/>
                  </a:cubicBezTo>
                  <a:cubicBezTo>
                    <a:pt x="247" y="127"/>
                    <a:pt x="247" y="127"/>
                    <a:pt x="247" y="127"/>
                  </a:cubicBezTo>
                  <a:cubicBezTo>
                    <a:pt x="248" y="126"/>
                    <a:pt x="248" y="126"/>
                    <a:pt x="248" y="126"/>
                  </a:cubicBezTo>
                  <a:cubicBezTo>
                    <a:pt x="248" y="125"/>
                    <a:pt x="248" y="125"/>
                    <a:pt x="248" y="125"/>
                  </a:cubicBezTo>
                  <a:close/>
                  <a:moveTo>
                    <a:pt x="250" y="121"/>
                  </a:moveTo>
                  <a:cubicBezTo>
                    <a:pt x="249" y="121"/>
                    <a:pt x="249" y="121"/>
                    <a:pt x="249" y="121"/>
                  </a:cubicBezTo>
                  <a:cubicBezTo>
                    <a:pt x="249" y="120"/>
                    <a:pt x="249" y="120"/>
                    <a:pt x="249" y="120"/>
                  </a:cubicBezTo>
                  <a:cubicBezTo>
                    <a:pt x="248" y="120"/>
                    <a:pt x="248" y="120"/>
                    <a:pt x="248" y="120"/>
                  </a:cubicBezTo>
                  <a:cubicBezTo>
                    <a:pt x="249" y="119"/>
                    <a:pt x="249" y="119"/>
                    <a:pt x="249" y="119"/>
                  </a:cubicBezTo>
                  <a:cubicBezTo>
                    <a:pt x="250" y="118"/>
                    <a:pt x="250" y="118"/>
                    <a:pt x="250" y="118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50" y="118"/>
                    <a:pt x="250" y="118"/>
                    <a:pt x="250" y="118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51" y="119"/>
                    <a:pt x="251" y="119"/>
                    <a:pt x="251" y="119"/>
                  </a:cubicBezTo>
                  <a:cubicBezTo>
                    <a:pt x="251" y="119"/>
                    <a:pt x="251" y="119"/>
                    <a:pt x="251" y="120"/>
                  </a:cubicBezTo>
                  <a:cubicBezTo>
                    <a:pt x="251" y="120"/>
                    <a:pt x="251" y="120"/>
                    <a:pt x="251" y="120"/>
                  </a:cubicBezTo>
                  <a:cubicBezTo>
                    <a:pt x="252" y="120"/>
                    <a:pt x="252" y="120"/>
                    <a:pt x="252" y="120"/>
                  </a:cubicBezTo>
                  <a:cubicBezTo>
                    <a:pt x="251" y="121"/>
                    <a:pt x="251" y="121"/>
                    <a:pt x="251" y="121"/>
                  </a:cubicBezTo>
                  <a:cubicBezTo>
                    <a:pt x="250" y="122"/>
                    <a:pt x="250" y="122"/>
                    <a:pt x="250" y="122"/>
                  </a:cubicBezTo>
                  <a:cubicBezTo>
                    <a:pt x="251" y="121"/>
                    <a:pt x="251" y="121"/>
                    <a:pt x="251" y="121"/>
                  </a:cubicBezTo>
                  <a:lnTo>
                    <a:pt x="250" y="121"/>
                  </a:lnTo>
                  <a:close/>
                  <a:moveTo>
                    <a:pt x="252" y="115"/>
                  </a:moveTo>
                  <a:cubicBezTo>
                    <a:pt x="251" y="116"/>
                    <a:pt x="251" y="116"/>
                    <a:pt x="251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49" y="116"/>
                    <a:pt x="249" y="116"/>
                    <a:pt x="249" y="116"/>
                  </a:cubicBezTo>
                  <a:cubicBezTo>
                    <a:pt x="249" y="115"/>
                    <a:pt x="249" y="115"/>
                    <a:pt x="249" y="115"/>
                  </a:cubicBezTo>
                  <a:cubicBezTo>
                    <a:pt x="250" y="114"/>
                    <a:pt x="250" y="114"/>
                    <a:pt x="250" y="114"/>
                  </a:cubicBezTo>
                  <a:cubicBezTo>
                    <a:pt x="250" y="115"/>
                    <a:pt x="250" y="115"/>
                    <a:pt x="250" y="115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3" y="112"/>
                    <a:pt x="253" y="112"/>
                    <a:pt x="253" y="112"/>
                  </a:cubicBezTo>
                  <a:cubicBezTo>
                    <a:pt x="254" y="112"/>
                    <a:pt x="254" y="112"/>
                    <a:pt x="254" y="112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53" y="114"/>
                    <a:pt x="253" y="114"/>
                    <a:pt x="253" y="114"/>
                  </a:cubicBezTo>
                  <a:lnTo>
                    <a:pt x="252" y="115"/>
                  </a:lnTo>
                  <a:close/>
                  <a:moveTo>
                    <a:pt x="249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7"/>
                    <a:pt x="248" y="117"/>
                    <a:pt x="248" y="117"/>
                  </a:cubicBezTo>
                  <a:lnTo>
                    <a:pt x="249" y="116"/>
                  </a:lnTo>
                  <a:close/>
                  <a:moveTo>
                    <a:pt x="226" y="76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29" y="76"/>
                    <a:pt x="229" y="76"/>
                    <a:pt x="229" y="76"/>
                  </a:cubicBezTo>
                  <a:cubicBezTo>
                    <a:pt x="229" y="76"/>
                    <a:pt x="229" y="76"/>
                    <a:pt x="229" y="76"/>
                  </a:cubicBezTo>
                  <a:cubicBezTo>
                    <a:pt x="230" y="75"/>
                    <a:pt x="230" y="75"/>
                    <a:pt x="230" y="75"/>
                  </a:cubicBezTo>
                  <a:cubicBezTo>
                    <a:pt x="231" y="74"/>
                    <a:pt x="231" y="74"/>
                    <a:pt x="231" y="74"/>
                  </a:cubicBezTo>
                  <a:cubicBezTo>
                    <a:pt x="231" y="74"/>
                    <a:pt x="231" y="74"/>
                    <a:pt x="231" y="74"/>
                  </a:cubicBezTo>
                  <a:cubicBezTo>
                    <a:pt x="231" y="74"/>
                    <a:pt x="231" y="74"/>
                    <a:pt x="231" y="74"/>
                  </a:cubicBezTo>
                  <a:cubicBezTo>
                    <a:pt x="231" y="74"/>
                    <a:pt x="231" y="74"/>
                    <a:pt x="231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29" y="75"/>
                    <a:pt x="229" y="75"/>
                    <a:pt x="229" y="75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30" y="73"/>
                    <a:pt x="230" y="73"/>
                    <a:pt x="230" y="73"/>
                  </a:cubicBezTo>
                  <a:cubicBezTo>
                    <a:pt x="231" y="72"/>
                    <a:pt x="231" y="72"/>
                    <a:pt x="231" y="7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31" y="72"/>
                    <a:pt x="231" y="72"/>
                    <a:pt x="231" y="7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29" y="72"/>
                    <a:pt x="229" y="72"/>
                    <a:pt x="229" y="72"/>
                  </a:cubicBezTo>
                  <a:cubicBezTo>
                    <a:pt x="229" y="72"/>
                    <a:pt x="229" y="72"/>
                    <a:pt x="229" y="72"/>
                  </a:cubicBezTo>
                  <a:cubicBezTo>
                    <a:pt x="228" y="72"/>
                    <a:pt x="228" y="72"/>
                    <a:pt x="228" y="72"/>
                  </a:cubicBezTo>
                  <a:cubicBezTo>
                    <a:pt x="228" y="72"/>
                    <a:pt x="228" y="72"/>
                    <a:pt x="228" y="72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28" y="71"/>
                    <a:pt x="228" y="71"/>
                    <a:pt x="228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30" y="70"/>
                    <a:pt x="230" y="70"/>
                    <a:pt x="230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2" y="70"/>
                    <a:pt x="232" y="70"/>
                    <a:pt x="232" y="70"/>
                  </a:cubicBezTo>
                  <a:cubicBezTo>
                    <a:pt x="233" y="70"/>
                    <a:pt x="233" y="70"/>
                    <a:pt x="233" y="70"/>
                  </a:cubicBezTo>
                  <a:cubicBezTo>
                    <a:pt x="233" y="70"/>
                    <a:pt x="233" y="70"/>
                    <a:pt x="233" y="70"/>
                  </a:cubicBezTo>
                  <a:cubicBezTo>
                    <a:pt x="233" y="70"/>
                    <a:pt x="233" y="70"/>
                    <a:pt x="233" y="70"/>
                  </a:cubicBezTo>
                  <a:cubicBezTo>
                    <a:pt x="234" y="70"/>
                    <a:pt x="234" y="70"/>
                    <a:pt x="234" y="70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4" y="70"/>
                    <a:pt x="234" y="70"/>
                  </a:cubicBezTo>
                  <a:cubicBezTo>
                    <a:pt x="234" y="70"/>
                    <a:pt x="234" y="70"/>
                    <a:pt x="234" y="70"/>
                  </a:cubicBezTo>
                  <a:cubicBezTo>
                    <a:pt x="233" y="69"/>
                    <a:pt x="233" y="69"/>
                    <a:pt x="233" y="69"/>
                  </a:cubicBezTo>
                  <a:cubicBezTo>
                    <a:pt x="234" y="69"/>
                    <a:pt x="234" y="69"/>
                    <a:pt x="234" y="69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8"/>
                    <a:pt x="237" y="68"/>
                    <a:pt x="237" y="68"/>
                  </a:cubicBezTo>
                  <a:cubicBezTo>
                    <a:pt x="237" y="68"/>
                    <a:pt x="237" y="68"/>
                    <a:pt x="237" y="68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5" y="67"/>
                    <a:pt x="235" y="67"/>
                    <a:pt x="235" y="67"/>
                  </a:cubicBezTo>
                  <a:cubicBezTo>
                    <a:pt x="235" y="67"/>
                    <a:pt x="235" y="67"/>
                    <a:pt x="235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5" y="67"/>
                    <a:pt x="235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7"/>
                    <a:pt x="231" y="67"/>
                    <a:pt x="231" y="67"/>
                  </a:cubicBezTo>
                  <a:cubicBezTo>
                    <a:pt x="230" y="68"/>
                    <a:pt x="230" y="68"/>
                    <a:pt x="230" y="68"/>
                  </a:cubicBezTo>
                  <a:cubicBezTo>
                    <a:pt x="231" y="67"/>
                    <a:pt x="231" y="67"/>
                    <a:pt x="231" y="67"/>
                  </a:cubicBezTo>
                  <a:cubicBezTo>
                    <a:pt x="232" y="67"/>
                    <a:pt x="232" y="67"/>
                    <a:pt x="232" y="67"/>
                  </a:cubicBezTo>
                  <a:cubicBezTo>
                    <a:pt x="232" y="67"/>
                    <a:pt x="232" y="67"/>
                    <a:pt x="232" y="67"/>
                  </a:cubicBezTo>
                  <a:cubicBezTo>
                    <a:pt x="232" y="66"/>
                    <a:pt x="232" y="66"/>
                    <a:pt x="232" y="66"/>
                  </a:cubicBezTo>
                  <a:cubicBezTo>
                    <a:pt x="233" y="66"/>
                    <a:pt x="233" y="66"/>
                    <a:pt x="233" y="66"/>
                  </a:cubicBezTo>
                  <a:cubicBezTo>
                    <a:pt x="233" y="66"/>
                    <a:pt x="233" y="66"/>
                    <a:pt x="233" y="66"/>
                  </a:cubicBezTo>
                  <a:cubicBezTo>
                    <a:pt x="233" y="66"/>
                    <a:pt x="233" y="66"/>
                    <a:pt x="233" y="66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7" y="63"/>
                    <a:pt x="237" y="63"/>
                    <a:pt x="237" y="63"/>
                  </a:cubicBezTo>
                  <a:cubicBezTo>
                    <a:pt x="237" y="63"/>
                    <a:pt x="237" y="63"/>
                    <a:pt x="237" y="63"/>
                  </a:cubicBezTo>
                  <a:cubicBezTo>
                    <a:pt x="238" y="64"/>
                    <a:pt x="238" y="64"/>
                    <a:pt x="238" y="64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8" y="64"/>
                    <a:pt x="238" y="64"/>
                    <a:pt x="238" y="64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8" y="65"/>
                    <a:pt x="238" y="65"/>
                    <a:pt x="238" y="65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9" y="63"/>
                    <a:pt x="239" y="63"/>
                    <a:pt x="239" y="63"/>
                  </a:cubicBezTo>
                  <a:cubicBezTo>
                    <a:pt x="240" y="63"/>
                    <a:pt x="240" y="63"/>
                    <a:pt x="240" y="63"/>
                  </a:cubicBezTo>
                  <a:cubicBezTo>
                    <a:pt x="240" y="63"/>
                    <a:pt x="240" y="63"/>
                    <a:pt x="240" y="63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239" y="63"/>
                    <a:pt x="239" y="63"/>
                    <a:pt x="239" y="63"/>
                  </a:cubicBezTo>
                  <a:cubicBezTo>
                    <a:pt x="239" y="62"/>
                    <a:pt x="239" y="62"/>
                    <a:pt x="239" y="62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241" y="62"/>
                    <a:pt x="241" y="62"/>
                    <a:pt x="241" y="62"/>
                  </a:cubicBezTo>
                  <a:cubicBezTo>
                    <a:pt x="241" y="62"/>
                    <a:pt x="241" y="62"/>
                    <a:pt x="241" y="62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41" y="65"/>
                    <a:pt x="241" y="65"/>
                    <a:pt x="241" y="65"/>
                  </a:cubicBezTo>
                  <a:cubicBezTo>
                    <a:pt x="241" y="65"/>
                    <a:pt x="241" y="65"/>
                    <a:pt x="241" y="65"/>
                  </a:cubicBezTo>
                  <a:cubicBezTo>
                    <a:pt x="240" y="65"/>
                    <a:pt x="240" y="65"/>
                    <a:pt x="240" y="65"/>
                  </a:cubicBezTo>
                  <a:cubicBezTo>
                    <a:pt x="239" y="66"/>
                    <a:pt x="239" y="66"/>
                    <a:pt x="239" y="66"/>
                  </a:cubicBezTo>
                  <a:cubicBezTo>
                    <a:pt x="239" y="66"/>
                    <a:pt x="239" y="66"/>
                    <a:pt x="239" y="66"/>
                  </a:cubicBezTo>
                  <a:cubicBezTo>
                    <a:pt x="239" y="66"/>
                    <a:pt x="239" y="66"/>
                    <a:pt x="239" y="66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8"/>
                    <a:pt x="238" y="68"/>
                    <a:pt x="238" y="68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8" y="68"/>
                    <a:pt x="238" y="68"/>
                    <a:pt x="238" y="68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3" y="65"/>
                    <a:pt x="243" y="65"/>
                    <a:pt x="243" y="65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45" y="64"/>
                    <a:pt x="245" y="64"/>
                    <a:pt x="245" y="64"/>
                  </a:cubicBezTo>
                  <a:cubicBezTo>
                    <a:pt x="245" y="64"/>
                    <a:pt x="245" y="64"/>
                    <a:pt x="245" y="64"/>
                  </a:cubicBezTo>
                  <a:cubicBezTo>
                    <a:pt x="245" y="64"/>
                    <a:pt x="245" y="64"/>
                    <a:pt x="245" y="64"/>
                  </a:cubicBezTo>
                  <a:cubicBezTo>
                    <a:pt x="244" y="65"/>
                    <a:pt x="244" y="65"/>
                    <a:pt x="244" y="65"/>
                  </a:cubicBezTo>
                  <a:cubicBezTo>
                    <a:pt x="244" y="65"/>
                    <a:pt x="244" y="65"/>
                    <a:pt x="244" y="65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5" y="65"/>
                    <a:pt x="245" y="65"/>
                    <a:pt x="245" y="65"/>
                  </a:cubicBezTo>
                  <a:cubicBezTo>
                    <a:pt x="246" y="65"/>
                    <a:pt x="246" y="65"/>
                    <a:pt x="246" y="65"/>
                  </a:cubicBezTo>
                  <a:cubicBezTo>
                    <a:pt x="247" y="64"/>
                    <a:pt x="247" y="64"/>
                    <a:pt x="247" y="64"/>
                  </a:cubicBezTo>
                  <a:cubicBezTo>
                    <a:pt x="247" y="64"/>
                    <a:pt x="247" y="64"/>
                    <a:pt x="247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9" y="64"/>
                    <a:pt x="249" y="64"/>
                    <a:pt x="249" y="64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8" y="65"/>
                    <a:pt x="248" y="65"/>
                    <a:pt x="248" y="65"/>
                  </a:cubicBezTo>
                  <a:cubicBezTo>
                    <a:pt x="248" y="66"/>
                    <a:pt x="248" y="66"/>
                    <a:pt x="248" y="66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6"/>
                    <a:pt x="248" y="66"/>
                    <a:pt x="248" y="66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9" y="64"/>
                    <a:pt x="249" y="64"/>
                    <a:pt x="249" y="64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251" y="64"/>
                    <a:pt x="251" y="64"/>
                    <a:pt x="251" y="64"/>
                  </a:cubicBezTo>
                  <a:cubicBezTo>
                    <a:pt x="251" y="64"/>
                    <a:pt x="251" y="64"/>
                    <a:pt x="251" y="64"/>
                  </a:cubicBezTo>
                  <a:cubicBezTo>
                    <a:pt x="251" y="65"/>
                    <a:pt x="251" y="65"/>
                    <a:pt x="251" y="65"/>
                  </a:cubicBezTo>
                  <a:cubicBezTo>
                    <a:pt x="252" y="64"/>
                    <a:pt x="252" y="64"/>
                    <a:pt x="252" y="64"/>
                  </a:cubicBezTo>
                  <a:cubicBezTo>
                    <a:pt x="253" y="63"/>
                    <a:pt x="253" y="63"/>
                    <a:pt x="253" y="63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6" y="62"/>
                    <a:pt x="256" y="62"/>
                    <a:pt x="256" y="62"/>
                  </a:cubicBezTo>
                  <a:cubicBezTo>
                    <a:pt x="256" y="61"/>
                    <a:pt x="256" y="61"/>
                    <a:pt x="256" y="61"/>
                  </a:cubicBezTo>
                  <a:cubicBezTo>
                    <a:pt x="257" y="61"/>
                    <a:pt x="257" y="61"/>
                    <a:pt x="257" y="61"/>
                  </a:cubicBezTo>
                  <a:cubicBezTo>
                    <a:pt x="258" y="61"/>
                    <a:pt x="258" y="61"/>
                    <a:pt x="258" y="61"/>
                  </a:cubicBezTo>
                  <a:cubicBezTo>
                    <a:pt x="258" y="61"/>
                    <a:pt x="258" y="61"/>
                    <a:pt x="258" y="61"/>
                  </a:cubicBezTo>
                  <a:cubicBezTo>
                    <a:pt x="258" y="62"/>
                    <a:pt x="258" y="62"/>
                    <a:pt x="258" y="62"/>
                  </a:cubicBezTo>
                  <a:cubicBezTo>
                    <a:pt x="258" y="62"/>
                    <a:pt x="258" y="62"/>
                    <a:pt x="257" y="63"/>
                  </a:cubicBezTo>
                  <a:cubicBezTo>
                    <a:pt x="258" y="63"/>
                    <a:pt x="258" y="63"/>
                    <a:pt x="258" y="63"/>
                  </a:cubicBezTo>
                  <a:cubicBezTo>
                    <a:pt x="258" y="64"/>
                    <a:pt x="258" y="64"/>
                    <a:pt x="258" y="64"/>
                  </a:cubicBezTo>
                  <a:cubicBezTo>
                    <a:pt x="258" y="63"/>
                    <a:pt x="258" y="63"/>
                    <a:pt x="258" y="63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1" y="62"/>
                    <a:pt x="261" y="62"/>
                    <a:pt x="261" y="62"/>
                  </a:cubicBezTo>
                  <a:cubicBezTo>
                    <a:pt x="260" y="63"/>
                    <a:pt x="260" y="63"/>
                    <a:pt x="260" y="63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8" y="64"/>
                    <a:pt x="258" y="64"/>
                    <a:pt x="258" y="64"/>
                  </a:cubicBezTo>
                  <a:cubicBezTo>
                    <a:pt x="259" y="64"/>
                    <a:pt x="259" y="64"/>
                    <a:pt x="259" y="64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6" y="67"/>
                    <a:pt x="256" y="67"/>
                    <a:pt x="256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7" y="69"/>
                    <a:pt x="257" y="69"/>
                    <a:pt x="257" y="69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7" y="69"/>
                    <a:pt x="257" y="69"/>
                    <a:pt x="257" y="69"/>
                  </a:cubicBezTo>
                  <a:cubicBezTo>
                    <a:pt x="256" y="69"/>
                    <a:pt x="256" y="69"/>
                    <a:pt x="256" y="69"/>
                  </a:cubicBezTo>
                  <a:cubicBezTo>
                    <a:pt x="256" y="69"/>
                    <a:pt x="256" y="69"/>
                    <a:pt x="256" y="69"/>
                  </a:cubicBezTo>
                  <a:cubicBezTo>
                    <a:pt x="257" y="69"/>
                    <a:pt x="257" y="69"/>
                    <a:pt x="257" y="69"/>
                  </a:cubicBezTo>
                  <a:cubicBezTo>
                    <a:pt x="257" y="69"/>
                    <a:pt x="257" y="69"/>
                    <a:pt x="257" y="69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6" y="70"/>
                    <a:pt x="256" y="70"/>
                    <a:pt x="256" y="70"/>
                  </a:cubicBezTo>
                  <a:cubicBezTo>
                    <a:pt x="256" y="70"/>
                    <a:pt x="256" y="70"/>
                    <a:pt x="256" y="70"/>
                  </a:cubicBezTo>
                  <a:cubicBezTo>
                    <a:pt x="255" y="70"/>
                    <a:pt x="255" y="70"/>
                    <a:pt x="255" y="70"/>
                  </a:cubicBezTo>
                  <a:cubicBezTo>
                    <a:pt x="256" y="70"/>
                    <a:pt x="256" y="70"/>
                    <a:pt x="256" y="70"/>
                  </a:cubicBezTo>
                  <a:cubicBezTo>
                    <a:pt x="256" y="71"/>
                    <a:pt x="256" y="71"/>
                    <a:pt x="256" y="71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3" y="72"/>
                    <a:pt x="253" y="72"/>
                    <a:pt x="253" y="72"/>
                  </a:cubicBezTo>
                  <a:cubicBezTo>
                    <a:pt x="253" y="72"/>
                    <a:pt x="253" y="72"/>
                    <a:pt x="253" y="72"/>
                  </a:cubicBezTo>
                  <a:cubicBezTo>
                    <a:pt x="252" y="73"/>
                    <a:pt x="252" y="73"/>
                    <a:pt x="252" y="73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47" y="75"/>
                    <a:pt x="247" y="75"/>
                    <a:pt x="247" y="75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245" y="76"/>
                    <a:pt x="245" y="76"/>
                    <a:pt x="245" y="76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3" y="77"/>
                    <a:pt x="243" y="77"/>
                    <a:pt x="243" y="77"/>
                  </a:cubicBezTo>
                  <a:cubicBezTo>
                    <a:pt x="243" y="77"/>
                    <a:pt x="243" y="77"/>
                    <a:pt x="243" y="77"/>
                  </a:cubicBezTo>
                  <a:cubicBezTo>
                    <a:pt x="242" y="77"/>
                    <a:pt x="242" y="77"/>
                    <a:pt x="242" y="77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6" y="80"/>
                    <a:pt x="236" y="80"/>
                    <a:pt x="236" y="80"/>
                  </a:cubicBezTo>
                  <a:cubicBezTo>
                    <a:pt x="235" y="80"/>
                    <a:pt x="235" y="80"/>
                    <a:pt x="235" y="80"/>
                  </a:cubicBezTo>
                  <a:cubicBezTo>
                    <a:pt x="235" y="79"/>
                    <a:pt x="235" y="79"/>
                    <a:pt x="235" y="79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0" y="78"/>
                    <a:pt x="230" y="78"/>
                    <a:pt x="230" y="78"/>
                  </a:cubicBezTo>
                  <a:cubicBezTo>
                    <a:pt x="231" y="78"/>
                    <a:pt x="231" y="78"/>
                    <a:pt x="231" y="78"/>
                  </a:cubicBezTo>
                  <a:cubicBezTo>
                    <a:pt x="231" y="78"/>
                    <a:pt x="231" y="78"/>
                    <a:pt x="231" y="78"/>
                  </a:cubicBezTo>
                  <a:cubicBezTo>
                    <a:pt x="230" y="78"/>
                    <a:pt x="230" y="78"/>
                    <a:pt x="230" y="78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30" y="77"/>
                    <a:pt x="230" y="77"/>
                    <a:pt x="230" y="77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7"/>
                  </a:cubicBezTo>
                  <a:cubicBezTo>
                    <a:pt x="230" y="77"/>
                    <a:pt x="230" y="77"/>
                    <a:pt x="230" y="77"/>
                  </a:cubicBezTo>
                  <a:cubicBezTo>
                    <a:pt x="229" y="77"/>
                    <a:pt x="229" y="77"/>
                    <a:pt x="229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6" y="78"/>
                    <a:pt x="226" y="78"/>
                    <a:pt x="226" y="78"/>
                  </a:cubicBezTo>
                  <a:cubicBezTo>
                    <a:pt x="226" y="77"/>
                    <a:pt x="226" y="77"/>
                    <a:pt x="226" y="77"/>
                  </a:cubicBezTo>
                  <a:cubicBezTo>
                    <a:pt x="225" y="78"/>
                    <a:pt x="225" y="78"/>
                    <a:pt x="225" y="78"/>
                  </a:cubicBezTo>
                  <a:cubicBezTo>
                    <a:pt x="225" y="77"/>
                    <a:pt x="225" y="77"/>
                    <a:pt x="225" y="77"/>
                  </a:cubicBezTo>
                  <a:lnTo>
                    <a:pt x="226" y="76"/>
                  </a:lnTo>
                  <a:close/>
                  <a:moveTo>
                    <a:pt x="217" y="156"/>
                  </a:moveTo>
                  <a:cubicBezTo>
                    <a:pt x="218" y="156"/>
                    <a:pt x="218" y="156"/>
                    <a:pt x="218" y="156"/>
                  </a:cubicBezTo>
                  <a:cubicBezTo>
                    <a:pt x="220" y="155"/>
                    <a:pt x="220" y="155"/>
                    <a:pt x="220" y="155"/>
                  </a:cubicBezTo>
                  <a:cubicBezTo>
                    <a:pt x="219" y="155"/>
                    <a:pt x="219" y="155"/>
                    <a:pt x="219" y="155"/>
                  </a:cubicBezTo>
                  <a:cubicBezTo>
                    <a:pt x="217" y="155"/>
                    <a:pt x="217" y="155"/>
                    <a:pt x="217" y="155"/>
                  </a:cubicBezTo>
                  <a:cubicBezTo>
                    <a:pt x="218" y="154"/>
                    <a:pt x="218" y="154"/>
                    <a:pt x="218" y="154"/>
                  </a:cubicBezTo>
                  <a:cubicBezTo>
                    <a:pt x="220" y="154"/>
                    <a:pt x="220" y="154"/>
                    <a:pt x="220" y="154"/>
                  </a:cubicBezTo>
                  <a:cubicBezTo>
                    <a:pt x="220" y="153"/>
                    <a:pt x="220" y="153"/>
                    <a:pt x="220" y="153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5" y="152"/>
                    <a:pt x="225" y="152"/>
                    <a:pt x="225" y="152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4" y="152"/>
                    <a:pt x="224" y="152"/>
                    <a:pt x="224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1" y="152"/>
                    <a:pt x="221" y="152"/>
                    <a:pt x="221" y="152"/>
                  </a:cubicBezTo>
                  <a:cubicBezTo>
                    <a:pt x="223" y="150"/>
                    <a:pt x="223" y="150"/>
                    <a:pt x="223" y="150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5" y="148"/>
                    <a:pt x="225" y="148"/>
                    <a:pt x="225" y="148"/>
                  </a:cubicBezTo>
                  <a:cubicBezTo>
                    <a:pt x="225" y="148"/>
                    <a:pt x="225" y="148"/>
                    <a:pt x="225" y="148"/>
                  </a:cubicBezTo>
                  <a:cubicBezTo>
                    <a:pt x="226" y="148"/>
                    <a:pt x="226" y="148"/>
                    <a:pt x="226" y="148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4" y="148"/>
                    <a:pt x="224" y="148"/>
                    <a:pt x="224" y="148"/>
                  </a:cubicBezTo>
                  <a:cubicBezTo>
                    <a:pt x="224" y="147"/>
                    <a:pt x="224" y="147"/>
                    <a:pt x="224" y="147"/>
                  </a:cubicBezTo>
                  <a:cubicBezTo>
                    <a:pt x="223" y="147"/>
                    <a:pt x="223" y="147"/>
                    <a:pt x="223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6"/>
                    <a:pt x="222" y="146"/>
                    <a:pt x="222" y="146"/>
                  </a:cubicBezTo>
                  <a:cubicBezTo>
                    <a:pt x="223" y="145"/>
                    <a:pt x="223" y="145"/>
                    <a:pt x="223" y="145"/>
                  </a:cubicBezTo>
                  <a:cubicBezTo>
                    <a:pt x="223" y="145"/>
                    <a:pt x="223" y="145"/>
                    <a:pt x="223" y="145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4" y="144"/>
                    <a:pt x="224" y="144"/>
                    <a:pt x="224" y="144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3"/>
                    <a:pt x="225" y="143"/>
                    <a:pt x="225" y="143"/>
                  </a:cubicBezTo>
                  <a:cubicBezTo>
                    <a:pt x="224" y="143"/>
                    <a:pt x="224" y="143"/>
                    <a:pt x="224" y="143"/>
                  </a:cubicBezTo>
                  <a:cubicBezTo>
                    <a:pt x="225" y="142"/>
                    <a:pt x="225" y="142"/>
                    <a:pt x="225" y="142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5" y="141"/>
                    <a:pt x="225" y="140"/>
                    <a:pt x="225" y="140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7" y="140"/>
                    <a:pt x="227" y="140"/>
                    <a:pt x="227" y="140"/>
                  </a:cubicBezTo>
                  <a:cubicBezTo>
                    <a:pt x="228" y="140"/>
                    <a:pt x="228" y="140"/>
                    <a:pt x="228" y="140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30" y="140"/>
                    <a:pt x="230" y="140"/>
                    <a:pt x="230" y="140"/>
                  </a:cubicBezTo>
                  <a:cubicBezTo>
                    <a:pt x="231" y="141"/>
                    <a:pt x="231" y="141"/>
                    <a:pt x="231" y="141"/>
                  </a:cubicBezTo>
                  <a:cubicBezTo>
                    <a:pt x="231" y="140"/>
                    <a:pt x="231" y="140"/>
                    <a:pt x="231" y="140"/>
                  </a:cubicBezTo>
                  <a:cubicBezTo>
                    <a:pt x="232" y="139"/>
                    <a:pt x="232" y="139"/>
                    <a:pt x="232" y="139"/>
                  </a:cubicBezTo>
                  <a:cubicBezTo>
                    <a:pt x="233" y="139"/>
                    <a:pt x="233" y="139"/>
                    <a:pt x="233" y="139"/>
                  </a:cubicBezTo>
                  <a:cubicBezTo>
                    <a:pt x="233" y="139"/>
                    <a:pt x="233" y="139"/>
                    <a:pt x="233" y="139"/>
                  </a:cubicBezTo>
                  <a:cubicBezTo>
                    <a:pt x="234" y="138"/>
                    <a:pt x="234" y="138"/>
                    <a:pt x="234" y="138"/>
                  </a:cubicBezTo>
                  <a:cubicBezTo>
                    <a:pt x="232" y="138"/>
                    <a:pt x="232" y="138"/>
                    <a:pt x="232" y="138"/>
                  </a:cubicBezTo>
                  <a:cubicBezTo>
                    <a:pt x="233" y="137"/>
                    <a:pt x="233" y="137"/>
                    <a:pt x="233" y="137"/>
                  </a:cubicBezTo>
                  <a:cubicBezTo>
                    <a:pt x="234" y="137"/>
                    <a:pt x="234" y="137"/>
                    <a:pt x="234" y="137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5" y="135"/>
                    <a:pt x="235" y="135"/>
                    <a:pt x="235" y="135"/>
                  </a:cubicBezTo>
                  <a:cubicBezTo>
                    <a:pt x="237" y="134"/>
                    <a:pt x="237" y="134"/>
                    <a:pt x="237" y="134"/>
                  </a:cubicBezTo>
                  <a:cubicBezTo>
                    <a:pt x="237" y="135"/>
                    <a:pt x="237" y="135"/>
                    <a:pt x="237" y="135"/>
                  </a:cubicBezTo>
                  <a:cubicBezTo>
                    <a:pt x="237" y="135"/>
                    <a:pt x="237" y="135"/>
                    <a:pt x="237" y="135"/>
                  </a:cubicBezTo>
                  <a:cubicBezTo>
                    <a:pt x="237" y="135"/>
                    <a:pt x="237" y="135"/>
                    <a:pt x="237" y="13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0" y="134"/>
                    <a:pt x="240" y="134"/>
                    <a:pt x="240" y="134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40" y="134"/>
                    <a:pt x="240" y="134"/>
                    <a:pt x="240" y="134"/>
                  </a:cubicBezTo>
                  <a:cubicBezTo>
                    <a:pt x="241" y="134"/>
                    <a:pt x="241" y="134"/>
                    <a:pt x="241" y="134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4" y="134"/>
                    <a:pt x="244" y="134"/>
                    <a:pt x="244" y="134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4" y="137"/>
                    <a:pt x="244" y="137"/>
                    <a:pt x="244" y="137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4" y="138"/>
                    <a:pt x="244" y="138"/>
                    <a:pt x="244" y="138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39"/>
                    <a:pt x="245" y="139"/>
                    <a:pt x="245" y="139"/>
                  </a:cubicBezTo>
                  <a:cubicBezTo>
                    <a:pt x="245" y="139"/>
                    <a:pt x="244" y="139"/>
                    <a:pt x="244" y="140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42" y="141"/>
                    <a:pt x="242" y="141"/>
                    <a:pt x="242" y="141"/>
                  </a:cubicBezTo>
                  <a:cubicBezTo>
                    <a:pt x="241" y="142"/>
                    <a:pt x="241" y="142"/>
                    <a:pt x="241" y="142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39" y="143"/>
                    <a:pt x="239" y="143"/>
                  </a:cubicBezTo>
                  <a:cubicBezTo>
                    <a:pt x="239" y="144"/>
                    <a:pt x="239" y="144"/>
                    <a:pt x="239" y="144"/>
                  </a:cubicBezTo>
                  <a:cubicBezTo>
                    <a:pt x="239" y="144"/>
                    <a:pt x="239" y="144"/>
                    <a:pt x="239" y="144"/>
                  </a:cubicBezTo>
                  <a:cubicBezTo>
                    <a:pt x="239" y="146"/>
                    <a:pt x="239" y="146"/>
                    <a:pt x="239" y="146"/>
                  </a:cubicBezTo>
                  <a:cubicBezTo>
                    <a:pt x="239" y="146"/>
                    <a:pt x="239" y="146"/>
                    <a:pt x="239" y="146"/>
                  </a:cubicBezTo>
                  <a:cubicBezTo>
                    <a:pt x="239" y="146"/>
                    <a:pt x="239" y="146"/>
                    <a:pt x="239" y="146"/>
                  </a:cubicBezTo>
                  <a:cubicBezTo>
                    <a:pt x="238" y="147"/>
                    <a:pt x="238" y="147"/>
                    <a:pt x="238" y="147"/>
                  </a:cubicBezTo>
                  <a:cubicBezTo>
                    <a:pt x="238" y="148"/>
                    <a:pt x="238" y="148"/>
                    <a:pt x="238" y="148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49"/>
                    <a:pt x="238" y="149"/>
                    <a:pt x="238" y="150"/>
                  </a:cubicBezTo>
                  <a:cubicBezTo>
                    <a:pt x="237" y="151"/>
                    <a:pt x="237" y="151"/>
                    <a:pt x="237" y="151"/>
                  </a:cubicBezTo>
                  <a:cubicBezTo>
                    <a:pt x="236" y="152"/>
                    <a:pt x="236" y="152"/>
                    <a:pt x="236" y="152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4" y="154"/>
                    <a:pt x="234" y="154"/>
                    <a:pt x="234" y="154"/>
                  </a:cubicBezTo>
                  <a:cubicBezTo>
                    <a:pt x="235" y="155"/>
                    <a:pt x="235" y="155"/>
                    <a:pt x="235" y="155"/>
                  </a:cubicBezTo>
                  <a:cubicBezTo>
                    <a:pt x="234" y="155"/>
                    <a:pt x="234" y="155"/>
                    <a:pt x="234" y="155"/>
                  </a:cubicBezTo>
                  <a:cubicBezTo>
                    <a:pt x="233" y="155"/>
                    <a:pt x="233" y="155"/>
                    <a:pt x="233" y="155"/>
                  </a:cubicBezTo>
                  <a:cubicBezTo>
                    <a:pt x="232" y="155"/>
                    <a:pt x="232" y="155"/>
                    <a:pt x="232" y="155"/>
                  </a:cubicBezTo>
                  <a:cubicBezTo>
                    <a:pt x="232" y="154"/>
                    <a:pt x="232" y="154"/>
                    <a:pt x="232" y="154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8" y="156"/>
                    <a:pt x="228" y="156"/>
                    <a:pt x="228" y="156"/>
                  </a:cubicBezTo>
                  <a:cubicBezTo>
                    <a:pt x="227" y="156"/>
                    <a:pt x="227" y="156"/>
                    <a:pt x="227" y="156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5" y="157"/>
                    <a:pt x="225" y="157"/>
                    <a:pt x="225" y="157"/>
                  </a:cubicBezTo>
                  <a:cubicBezTo>
                    <a:pt x="225" y="157"/>
                    <a:pt x="225" y="157"/>
                    <a:pt x="225" y="157"/>
                  </a:cubicBezTo>
                  <a:cubicBezTo>
                    <a:pt x="225" y="157"/>
                    <a:pt x="225" y="157"/>
                    <a:pt x="225" y="157"/>
                  </a:cubicBezTo>
                  <a:cubicBezTo>
                    <a:pt x="225" y="158"/>
                    <a:pt x="225" y="158"/>
                    <a:pt x="225" y="158"/>
                  </a:cubicBezTo>
                  <a:cubicBezTo>
                    <a:pt x="220" y="160"/>
                    <a:pt x="220" y="160"/>
                    <a:pt x="220" y="160"/>
                  </a:cubicBezTo>
                  <a:cubicBezTo>
                    <a:pt x="219" y="159"/>
                    <a:pt x="219" y="159"/>
                    <a:pt x="219" y="159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20" y="158"/>
                    <a:pt x="220" y="158"/>
                    <a:pt x="220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7" y="159"/>
                    <a:pt x="217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6" y="157"/>
                    <a:pt x="216" y="157"/>
                    <a:pt x="216" y="157"/>
                  </a:cubicBezTo>
                  <a:lnTo>
                    <a:pt x="217" y="156"/>
                  </a:lnTo>
                  <a:close/>
                  <a:moveTo>
                    <a:pt x="64" y="186"/>
                  </a:moveTo>
                  <a:cubicBezTo>
                    <a:pt x="64" y="185"/>
                    <a:pt x="64" y="185"/>
                    <a:pt x="64" y="185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7" y="182"/>
                    <a:pt x="67" y="182"/>
                    <a:pt x="67" y="182"/>
                  </a:cubicBezTo>
                  <a:cubicBezTo>
                    <a:pt x="68" y="181"/>
                    <a:pt x="68" y="181"/>
                    <a:pt x="68" y="181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8" y="179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70" y="178"/>
                    <a:pt x="70" y="178"/>
                    <a:pt x="70" y="178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3" y="174"/>
                    <a:pt x="73" y="174"/>
                    <a:pt x="73" y="174"/>
                  </a:cubicBezTo>
                  <a:cubicBezTo>
                    <a:pt x="73" y="173"/>
                    <a:pt x="73" y="173"/>
                    <a:pt x="73" y="173"/>
                  </a:cubicBezTo>
                  <a:cubicBezTo>
                    <a:pt x="73" y="174"/>
                    <a:pt x="73" y="174"/>
                    <a:pt x="73" y="174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74" y="171"/>
                    <a:pt x="74" y="171"/>
                    <a:pt x="74" y="171"/>
                  </a:cubicBezTo>
                  <a:cubicBezTo>
                    <a:pt x="75" y="170"/>
                    <a:pt x="75" y="170"/>
                    <a:pt x="75" y="170"/>
                  </a:cubicBezTo>
                  <a:cubicBezTo>
                    <a:pt x="76" y="170"/>
                    <a:pt x="76" y="170"/>
                    <a:pt x="76" y="170"/>
                  </a:cubicBezTo>
                  <a:cubicBezTo>
                    <a:pt x="76" y="169"/>
                    <a:pt x="76" y="169"/>
                    <a:pt x="76" y="169"/>
                  </a:cubicBezTo>
                  <a:cubicBezTo>
                    <a:pt x="77" y="168"/>
                    <a:pt x="77" y="168"/>
                    <a:pt x="77" y="168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9" y="166"/>
                    <a:pt x="79" y="166"/>
                    <a:pt x="79" y="166"/>
                  </a:cubicBezTo>
                  <a:cubicBezTo>
                    <a:pt x="80" y="165"/>
                    <a:pt x="80" y="165"/>
                    <a:pt x="80" y="165"/>
                  </a:cubicBezTo>
                  <a:cubicBezTo>
                    <a:pt x="81" y="164"/>
                    <a:pt x="81" y="164"/>
                    <a:pt x="81" y="164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6" y="159"/>
                    <a:pt x="86" y="159"/>
                    <a:pt x="86" y="159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6" y="159"/>
                    <a:pt x="86" y="159"/>
                    <a:pt x="86" y="159"/>
                  </a:cubicBezTo>
                  <a:cubicBezTo>
                    <a:pt x="86" y="159"/>
                    <a:pt x="86" y="160"/>
                    <a:pt x="85" y="160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3" y="162"/>
                    <a:pt x="83" y="162"/>
                    <a:pt x="83" y="162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1" y="164"/>
                    <a:pt x="81" y="164"/>
                    <a:pt x="81" y="164"/>
                  </a:cubicBezTo>
                  <a:cubicBezTo>
                    <a:pt x="81" y="165"/>
                    <a:pt x="81" y="165"/>
                    <a:pt x="81" y="165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79" y="167"/>
                    <a:pt x="79" y="167"/>
                    <a:pt x="79" y="167"/>
                  </a:cubicBezTo>
                  <a:cubicBezTo>
                    <a:pt x="78" y="168"/>
                    <a:pt x="78" y="168"/>
                    <a:pt x="78" y="168"/>
                  </a:cubicBezTo>
                  <a:cubicBezTo>
                    <a:pt x="77" y="169"/>
                    <a:pt x="77" y="169"/>
                    <a:pt x="77" y="169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6" y="171"/>
                    <a:pt x="76" y="172"/>
                    <a:pt x="75" y="172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8" y="171"/>
                    <a:pt x="78" y="171"/>
                    <a:pt x="78" y="171"/>
                  </a:cubicBezTo>
                  <a:cubicBezTo>
                    <a:pt x="77" y="171"/>
                    <a:pt x="77" y="171"/>
                    <a:pt x="77" y="171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4"/>
                    <a:pt x="75" y="174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4"/>
                    <a:pt x="75" y="174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4" y="177"/>
                    <a:pt x="74" y="177"/>
                    <a:pt x="74" y="177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8" y="173"/>
                    <a:pt x="78" y="173"/>
                    <a:pt x="78" y="173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7" y="175"/>
                    <a:pt x="76" y="175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8" y="174"/>
                    <a:pt x="78" y="174"/>
                    <a:pt x="78" y="174"/>
                  </a:cubicBezTo>
                  <a:cubicBezTo>
                    <a:pt x="78" y="174"/>
                    <a:pt x="78" y="174"/>
                    <a:pt x="78" y="174"/>
                  </a:cubicBezTo>
                  <a:cubicBezTo>
                    <a:pt x="78" y="175"/>
                    <a:pt x="78" y="175"/>
                    <a:pt x="78" y="175"/>
                  </a:cubicBezTo>
                  <a:cubicBezTo>
                    <a:pt x="78" y="175"/>
                    <a:pt x="78" y="175"/>
                    <a:pt x="78" y="175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76" y="177"/>
                    <a:pt x="76" y="177"/>
                    <a:pt x="76" y="177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71" y="187"/>
                    <a:pt x="71" y="187"/>
                    <a:pt x="71" y="187"/>
                  </a:cubicBezTo>
                  <a:cubicBezTo>
                    <a:pt x="71" y="188"/>
                    <a:pt x="71" y="188"/>
                    <a:pt x="71" y="188"/>
                  </a:cubicBezTo>
                  <a:cubicBezTo>
                    <a:pt x="72" y="187"/>
                    <a:pt x="72" y="187"/>
                    <a:pt x="72" y="187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72" y="187"/>
                    <a:pt x="72" y="187"/>
                    <a:pt x="72" y="187"/>
                  </a:cubicBezTo>
                  <a:cubicBezTo>
                    <a:pt x="71" y="188"/>
                    <a:pt x="71" y="188"/>
                    <a:pt x="71" y="188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68" y="192"/>
                    <a:pt x="68" y="192"/>
                    <a:pt x="68" y="192"/>
                  </a:cubicBezTo>
                  <a:cubicBezTo>
                    <a:pt x="68" y="193"/>
                    <a:pt x="68" y="193"/>
                    <a:pt x="68" y="193"/>
                  </a:cubicBezTo>
                  <a:cubicBezTo>
                    <a:pt x="68" y="193"/>
                    <a:pt x="68" y="193"/>
                    <a:pt x="68" y="193"/>
                  </a:cubicBezTo>
                  <a:cubicBezTo>
                    <a:pt x="67" y="193"/>
                    <a:pt x="67" y="193"/>
                    <a:pt x="67" y="193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8" y="190"/>
                    <a:pt x="68" y="190"/>
                    <a:pt x="68" y="190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9" y="188"/>
                    <a:pt x="69" y="188"/>
                    <a:pt x="69" y="188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91"/>
                    <a:pt x="65" y="191"/>
                    <a:pt x="65" y="191"/>
                  </a:cubicBezTo>
                  <a:cubicBezTo>
                    <a:pt x="65" y="192"/>
                    <a:pt x="65" y="192"/>
                    <a:pt x="65" y="192"/>
                  </a:cubicBezTo>
                  <a:cubicBezTo>
                    <a:pt x="65" y="191"/>
                    <a:pt x="65" y="191"/>
                    <a:pt x="65" y="191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8" y="187"/>
                    <a:pt x="68" y="187"/>
                    <a:pt x="68" y="187"/>
                  </a:cubicBezTo>
                  <a:cubicBezTo>
                    <a:pt x="69" y="186"/>
                    <a:pt x="69" y="186"/>
                    <a:pt x="69" y="186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69" y="186"/>
                    <a:pt x="69" y="186"/>
                    <a:pt x="69" y="186"/>
                  </a:cubicBezTo>
                  <a:cubicBezTo>
                    <a:pt x="68" y="187"/>
                    <a:pt x="68" y="187"/>
                    <a:pt x="68" y="187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8" y="187"/>
                    <a:pt x="68" y="187"/>
                    <a:pt x="68" y="187"/>
                  </a:cubicBezTo>
                  <a:cubicBezTo>
                    <a:pt x="67" y="188"/>
                    <a:pt x="67" y="188"/>
                    <a:pt x="67" y="188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9" y="184"/>
                    <a:pt x="69" y="184"/>
                    <a:pt x="69" y="184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4" y="187"/>
                    <a:pt x="64" y="187"/>
                    <a:pt x="64" y="187"/>
                  </a:cubicBezTo>
                  <a:cubicBezTo>
                    <a:pt x="64" y="187"/>
                    <a:pt x="64" y="187"/>
                    <a:pt x="64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3" y="187"/>
                    <a:pt x="63" y="187"/>
                    <a:pt x="63" y="187"/>
                  </a:cubicBezTo>
                  <a:lnTo>
                    <a:pt x="64" y="186"/>
                  </a:lnTo>
                  <a:close/>
                  <a:moveTo>
                    <a:pt x="297" y="778"/>
                  </a:move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6" y="778"/>
                    <a:pt x="296" y="778"/>
                    <a:pt x="296" y="778"/>
                  </a:cubicBezTo>
                  <a:cubicBezTo>
                    <a:pt x="296" y="778"/>
                    <a:pt x="296" y="778"/>
                    <a:pt x="296" y="778"/>
                  </a:cubicBezTo>
                  <a:cubicBezTo>
                    <a:pt x="296" y="778"/>
                    <a:pt x="296" y="778"/>
                    <a:pt x="296" y="778"/>
                  </a:cubicBezTo>
                  <a:cubicBezTo>
                    <a:pt x="296" y="778"/>
                    <a:pt x="296" y="778"/>
                    <a:pt x="296" y="778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6" y="778"/>
                    <a:pt x="296" y="778"/>
                    <a:pt x="296" y="778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4" y="777"/>
                    <a:pt x="294" y="777"/>
                    <a:pt x="294" y="777"/>
                  </a:cubicBezTo>
                  <a:cubicBezTo>
                    <a:pt x="294" y="777"/>
                    <a:pt x="294" y="777"/>
                    <a:pt x="294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1" y="776"/>
                    <a:pt x="291" y="776"/>
                    <a:pt x="291" y="776"/>
                  </a:cubicBezTo>
                  <a:cubicBezTo>
                    <a:pt x="291" y="776"/>
                    <a:pt x="291" y="776"/>
                    <a:pt x="291" y="776"/>
                  </a:cubicBezTo>
                  <a:cubicBezTo>
                    <a:pt x="290" y="776"/>
                    <a:pt x="290" y="776"/>
                    <a:pt x="290" y="776"/>
                  </a:cubicBezTo>
                  <a:cubicBezTo>
                    <a:pt x="289" y="776"/>
                    <a:pt x="289" y="776"/>
                    <a:pt x="289" y="776"/>
                  </a:cubicBezTo>
                  <a:cubicBezTo>
                    <a:pt x="288" y="775"/>
                    <a:pt x="288" y="775"/>
                    <a:pt x="288" y="775"/>
                  </a:cubicBezTo>
                  <a:cubicBezTo>
                    <a:pt x="287" y="775"/>
                    <a:pt x="287" y="775"/>
                    <a:pt x="287" y="775"/>
                  </a:cubicBezTo>
                  <a:cubicBezTo>
                    <a:pt x="286" y="775"/>
                    <a:pt x="286" y="775"/>
                    <a:pt x="286" y="775"/>
                  </a:cubicBezTo>
                  <a:cubicBezTo>
                    <a:pt x="286" y="775"/>
                    <a:pt x="286" y="775"/>
                    <a:pt x="286" y="775"/>
                  </a:cubicBezTo>
                  <a:cubicBezTo>
                    <a:pt x="285" y="775"/>
                    <a:pt x="285" y="775"/>
                    <a:pt x="285" y="775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5" y="775"/>
                    <a:pt x="285" y="775"/>
                    <a:pt x="285" y="775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3" y="774"/>
                    <a:pt x="282" y="774"/>
                    <a:pt x="281" y="773"/>
                  </a:cubicBezTo>
                  <a:cubicBezTo>
                    <a:pt x="281" y="773"/>
                    <a:pt x="281" y="773"/>
                    <a:pt x="281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0" y="773"/>
                    <a:pt x="279" y="773"/>
                    <a:pt x="279" y="773"/>
                  </a:cubicBezTo>
                  <a:cubicBezTo>
                    <a:pt x="279" y="773"/>
                    <a:pt x="279" y="773"/>
                    <a:pt x="279" y="773"/>
                  </a:cubicBezTo>
                  <a:cubicBezTo>
                    <a:pt x="279" y="773"/>
                    <a:pt x="279" y="773"/>
                    <a:pt x="279" y="773"/>
                  </a:cubicBezTo>
                  <a:cubicBezTo>
                    <a:pt x="279" y="773"/>
                    <a:pt x="279" y="773"/>
                    <a:pt x="279" y="773"/>
                  </a:cubicBezTo>
                  <a:cubicBezTo>
                    <a:pt x="278" y="773"/>
                    <a:pt x="278" y="773"/>
                    <a:pt x="278" y="773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7" y="772"/>
                    <a:pt x="278" y="772"/>
                    <a:pt x="278" y="772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6" y="772"/>
                    <a:pt x="276" y="772"/>
                    <a:pt x="276" y="772"/>
                  </a:cubicBezTo>
                  <a:cubicBezTo>
                    <a:pt x="276" y="772"/>
                    <a:pt x="276" y="772"/>
                    <a:pt x="276" y="772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4" y="771"/>
                    <a:pt x="273" y="771"/>
                    <a:pt x="271" y="770"/>
                  </a:cubicBezTo>
                  <a:cubicBezTo>
                    <a:pt x="271" y="770"/>
                    <a:pt x="270" y="770"/>
                    <a:pt x="270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70" y="770"/>
                    <a:pt x="270" y="770"/>
                    <a:pt x="270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68" y="769"/>
                    <a:pt x="268" y="769"/>
                    <a:pt x="267" y="769"/>
                  </a:cubicBezTo>
                  <a:cubicBezTo>
                    <a:pt x="265" y="768"/>
                    <a:pt x="265" y="768"/>
                    <a:pt x="265" y="768"/>
                  </a:cubicBezTo>
                  <a:cubicBezTo>
                    <a:pt x="265" y="768"/>
                    <a:pt x="265" y="768"/>
                    <a:pt x="265" y="768"/>
                  </a:cubicBezTo>
                  <a:cubicBezTo>
                    <a:pt x="265" y="768"/>
                    <a:pt x="265" y="768"/>
                    <a:pt x="265" y="768"/>
                  </a:cubicBezTo>
                  <a:cubicBezTo>
                    <a:pt x="265" y="768"/>
                    <a:pt x="265" y="768"/>
                    <a:pt x="265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3" y="768"/>
                    <a:pt x="263" y="768"/>
                    <a:pt x="263" y="767"/>
                  </a:cubicBezTo>
                  <a:cubicBezTo>
                    <a:pt x="261" y="767"/>
                    <a:pt x="261" y="767"/>
                    <a:pt x="261" y="767"/>
                  </a:cubicBezTo>
                  <a:cubicBezTo>
                    <a:pt x="260" y="766"/>
                    <a:pt x="260" y="766"/>
                    <a:pt x="260" y="766"/>
                  </a:cubicBezTo>
                  <a:cubicBezTo>
                    <a:pt x="259" y="766"/>
                    <a:pt x="259" y="766"/>
                    <a:pt x="259" y="766"/>
                  </a:cubicBezTo>
                  <a:cubicBezTo>
                    <a:pt x="259" y="766"/>
                    <a:pt x="259" y="766"/>
                    <a:pt x="259" y="766"/>
                  </a:cubicBezTo>
                  <a:cubicBezTo>
                    <a:pt x="258" y="766"/>
                    <a:pt x="257" y="766"/>
                    <a:pt x="257" y="765"/>
                  </a:cubicBezTo>
                  <a:cubicBezTo>
                    <a:pt x="256" y="765"/>
                    <a:pt x="256" y="765"/>
                    <a:pt x="256" y="765"/>
                  </a:cubicBezTo>
                  <a:cubicBezTo>
                    <a:pt x="256" y="765"/>
                    <a:pt x="256" y="765"/>
                    <a:pt x="256" y="765"/>
                  </a:cubicBezTo>
                  <a:cubicBezTo>
                    <a:pt x="256" y="765"/>
                    <a:pt x="256" y="765"/>
                    <a:pt x="256" y="765"/>
                  </a:cubicBezTo>
                  <a:cubicBezTo>
                    <a:pt x="255" y="765"/>
                    <a:pt x="255" y="765"/>
                    <a:pt x="255" y="765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40" y="759"/>
                    <a:pt x="227" y="753"/>
                    <a:pt x="214" y="747"/>
                  </a:cubicBezTo>
                  <a:cubicBezTo>
                    <a:pt x="196" y="737"/>
                    <a:pt x="179" y="726"/>
                    <a:pt x="162" y="714"/>
                  </a:cubicBezTo>
                  <a:cubicBezTo>
                    <a:pt x="146" y="702"/>
                    <a:pt x="130" y="689"/>
                    <a:pt x="116" y="675"/>
                  </a:cubicBezTo>
                  <a:cubicBezTo>
                    <a:pt x="107" y="666"/>
                    <a:pt x="99" y="658"/>
                    <a:pt x="92" y="649"/>
                  </a:cubicBezTo>
                  <a:cubicBezTo>
                    <a:pt x="90" y="647"/>
                    <a:pt x="90" y="647"/>
                    <a:pt x="90" y="647"/>
                  </a:cubicBezTo>
                  <a:cubicBezTo>
                    <a:pt x="88" y="644"/>
                    <a:pt x="88" y="644"/>
                    <a:pt x="88" y="644"/>
                  </a:cubicBezTo>
                  <a:cubicBezTo>
                    <a:pt x="88" y="643"/>
                    <a:pt x="87" y="643"/>
                    <a:pt x="87" y="643"/>
                  </a:cubicBezTo>
                  <a:cubicBezTo>
                    <a:pt x="86" y="642"/>
                    <a:pt x="86" y="642"/>
                    <a:pt x="86" y="642"/>
                  </a:cubicBezTo>
                  <a:cubicBezTo>
                    <a:pt x="84" y="639"/>
                    <a:pt x="84" y="639"/>
                    <a:pt x="84" y="639"/>
                  </a:cubicBezTo>
                  <a:cubicBezTo>
                    <a:pt x="83" y="638"/>
                    <a:pt x="83" y="638"/>
                    <a:pt x="83" y="638"/>
                  </a:cubicBezTo>
                  <a:cubicBezTo>
                    <a:pt x="83" y="638"/>
                    <a:pt x="82" y="637"/>
                    <a:pt x="82" y="636"/>
                  </a:cubicBezTo>
                  <a:cubicBezTo>
                    <a:pt x="80" y="634"/>
                    <a:pt x="80" y="634"/>
                    <a:pt x="80" y="634"/>
                  </a:cubicBezTo>
                  <a:cubicBezTo>
                    <a:pt x="78" y="631"/>
                    <a:pt x="78" y="631"/>
                    <a:pt x="78" y="631"/>
                  </a:cubicBezTo>
                  <a:cubicBezTo>
                    <a:pt x="77" y="629"/>
                    <a:pt x="77" y="629"/>
                    <a:pt x="77" y="629"/>
                  </a:cubicBezTo>
                  <a:cubicBezTo>
                    <a:pt x="76" y="629"/>
                    <a:pt x="76" y="629"/>
                    <a:pt x="76" y="629"/>
                  </a:cubicBezTo>
                  <a:cubicBezTo>
                    <a:pt x="73" y="624"/>
                    <a:pt x="70" y="620"/>
                    <a:pt x="67" y="616"/>
                  </a:cubicBezTo>
                  <a:cubicBezTo>
                    <a:pt x="67" y="616"/>
                    <a:pt x="67" y="616"/>
                    <a:pt x="67" y="616"/>
                  </a:cubicBezTo>
                  <a:cubicBezTo>
                    <a:pt x="67" y="615"/>
                    <a:pt x="67" y="615"/>
                    <a:pt x="67" y="615"/>
                  </a:cubicBezTo>
                  <a:cubicBezTo>
                    <a:pt x="66" y="615"/>
                    <a:pt x="66" y="614"/>
                    <a:pt x="66" y="614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65" y="613"/>
                    <a:pt x="65" y="613"/>
                    <a:pt x="65" y="613"/>
                  </a:cubicBezTo>
                  <a:cubicBezTo>
                    <a:pt x="65" y="613"/>
                    <a:pt x="65" y="613"/>
                    <a:pt x="65" y="612"/>
                  </a:cubicBezTo>
                  <a:cubicBezTo>
                    <a:pt x="65" y="612"/>
                    <a:pt x="65" y="612"/>
                    <a:pt x="65" y="612"/>
                  </a:cubicBezTo>
                  <a:cubicBezTo>
                    <a:pt x="64" y="611"/>
                    <a:pt x="64" y="611"/>
                    <a:pt x="64" y="611"/>
                  </a:cubicBezTo>
                  <a:cubicBezTo>
                    <a:pt x="64" y="612"/>
                    <a:pt x="64" y="612"/>
                    <a:pt x="64" y="612"/>
                  </a:cubicBezTo>
                  <a:cubicBezTo>
                    <a:pt x="64" y="611"/>
                    <a:pt x="64" y="611"/>
                    <a:pt x="64" y="611"/>
                  </a:cubicBezTo>
                  <a:cubicBezTo>
                    <a:pt x="64" y="611"/>
                    <a:pt x="64" y="611"/>
                    <a:pt x="64" y="611"/>
                  </a:cubicBezTo>
                  <a:cubicBezTo>
                    <a:pt x="64" y="611"/>
                    <a:pt x="64" y="611"/>
                    <a:pt x="64" y="611"/>
                  </a:cubicBezTo>
                  <a:cubicBezTo>
                    <a:pt x="63" y="610"/>
                    <a:pt x="63" y="610"/>
                    <a:pt x="63" y="610"/>
                  </a:cubicBezTo>
                  <a:cubicBezTo>
                    <a:pt x="62" y="609"/>
                    <a:pt x="62" y="609"/>
                    <a:pt x="62" y="609"/>
                  </a:cubicBezTo>
                  <a:cubicBezTo>
                    <a:pt x="62" y="609"/>
                    <a:pt x="62" y="609"/>
                    <a:pt x="62" y="609"/>
                  </a:cubicBezTo>
                  <a:cubicBezTo>
                    <a:pt x="56" y="598"/>
                    <a:pt x="49" y="588"/>
                    <a:pt x="44" y="577"/>
                  </a:cubicBezTo>
                  <a:cubicBezTo>
                    <a:pt x="36" y="562"/>
                    <a:pt x="29" y="547"/>
                    <a:pt x="24" y="531"/>
                  </a:cubicBezTo>
                  <a:cubicBezTo>
                    <a:pt x="23" y="529"/>
                    <a:pt x="22" y="527"/>
                    <a:pt x="21" y="525"/>
                  </a:cubicBezTo>
                  <a:cubicBezTo>
                    <a:pt x="21" y="525"/>
                    <a:pt x="21" y="524"/>
                    <a:pt x="21" y="524"/>
                  </a:cubicBezTo>
                  <a:cubicBezTo>
                    <a:pt x="14" y="502"/>
                    <a:pt x="8" y="480"/>
                    <a:pt x="4" y="456"/>
                  </a:cubicBezTo>
                  <a:cubicBezTo>
                    <a:pt x="4" y="453"/>
                    <a:pt x="3" y="449"/>
                    <a:pt x="3" y="445"/>
                  </a:cubicBezTo>
                  <a:cubicBezTo>
                    <a:pt x="3" y="447"/>
                    <a:pt x="3" y="447"/>
                    <a:pt x="3" y="447"/>
                  </a:cubicBezTo>
                  <a:cubicBezTo>
                    <a:pt x="3" y="448"/>
                    <a:pt x="3" y="448"/>
                    <a:pt x="3" y="448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4" y="450"/>
                    <a:pt x="4" y="450"/>
                    <a:pt x="4" y="450"/>
                  </a:cubicBezTo>
                  <a:cubicBezTo>
                    <a:pt x="4" y="450"/>
                    <a:pt x="4" y="450"/>
                    <a:pt x="4" y="450"/>
                  </a:cubicBezTo>
                  <a:cubicBezTo>
                    <a:pt x="4" y="449"/>
                    <a:pt x="4" y="449"/>
                    <a:pt x="4" y="449"/>
                  </a:cubicBezTo>
                  <a:cubicBezTo>
                    <a:pt x="4" y="449"/>
                    <a:pt x="4" y="449"/>
                    <a:pt x="4" y="449"/>
                  </a:cubicBezTo>
                  <a:cubicBezTo>
                    <a:pt x="4" y="449"/>
                    <a:pt x="4" y="449"/>
                    <a:pt x="4" y="449"/>
                  </a:cubicBezTo>
                  <a:cubicBezTo>
                    <a:pt x="4" y="450"/>
                    <a:pt x="4" y="450"/>
                    <a:pt x="4" y="450"/>
                  </a:cubicBezTo>
                  <a:cubicBezTo>
                    <a:pt x="5" y="452"/>
                    <a:pt x="5" y="452"/>
                    <a:pt x="5" y="452"/>
                  </a:cubicBezTo>
                  <a:cubicBezTo>
                    <a:pt x="5" y="452"/>
                    <a:pt x="5" y="452"/>
                    <a:pt x="5" y="452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2"/>
                    <a:pt x="5" y="452"/>
                    <a:pt x="5" y="452"/>
                  </a:cubicBezTo>
                  <a:cubicBezTo>
                    <a:pt x="5" y="451"/>
                    <a:pt x="5" y="451"/>
                    <a:pt x="5" y="451"/>
                  </a:cubicBezTo>
                  <a:cubicBezTo>
                    <a:pt x="5" y="450"/>
                    <a:pt x="5" y="450"/>
                    <a:pt x="5" y="450"/>
                  </a:cubicBezTo>
                  <a:cubicBezTo>
                    <a:pt x="6" y="450"/>
                    <a:pt x="6" y="450"/>
                    <a:pt x="6" y="450"/>
                  </a:cubicBezTo>
                  <a:cubicBezTo>
                    <a:pt x="5" y="449"/>
                    <a:pt x="5" y="449"/>
                    <a:pt x="5" y="449"/>
                  </a:cubicBezTo>
                  <a:cubicBezTo>
                    <a:pt x="5" y="449"/>
                    <a:pt x="5" y="449"/>
                    <a:pt x="5" y="449"/>
                  </a:cubicBezTo>
                  <a:cubicBezTo>
                    <a:pt x="5" y="449"/>
                    <a:pt x="5" y="449"/>
                    <a:pt x="5" y="449"/>
                  </a:cubicBezTo>
                  <a:cubicBezTo>
                    <a:pt x="6" y="449"/>
                    <a:pt x="6" y="449"/>
                    <a:pt x="6" y="449"/>
                  </a:cubicBezTo>
                  <a:cubicBezTo>
                    <a:pt x="6" y="449"/>
                    <a:pt x="6" y="449"/>
                    <a:pt x="6" y="449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7" y="449"/>
                    <a:pt x="7" y="449"/>
                    <a:pt x="7" y="449"/>
                  </a:cubicBezTo>
                  <a:cubicBezTo>
                    <a:pt x="7" y="448"/>
                    <a:pt x="7" y="448"/>
                    <a:pt x="7" y="448"/>
                  </a:cubicBezTo>
                  <a:cubicBezTo>
                    <a:pt x="7" y="449"/>
                    <a:pt x="7" y="449"/>
                    <a:pt x="7" y="449"/>
                  </a:cubicBezTo>
                  <a:cubicBezTo>
                    <a:pt x="7" y="450"/>
                    <a:pt x="7" y="450"/>
                    <a:pt x="7" y="450"/>
                  </a:cubicBezTo>
                  <a:cubicBezTo>
                    <a:pt x="6" y="450"/>
                    <a:pt x="6" y="450"/>
                    <a:pt x="6" y="450"/>
                  </a:cubicBezTo>
                  <a:cubicBezTo>
                    <a:pt x="6" y="450"/>
                    <a:pt x="6" y="450"/>
                    <a:pt x="6" y="450"/>
                  </a:cubicBezTo>
                  <a:cubicBezTo>
                    <a:pt x="6" y="451"/>
                    <a:pt x="6" y="451"/>
                    <a:pt x="6" y="451"/>
                  </a:cubicBezTo>
                  <a:cubicBezTo>
                    <a:pt x="7" y="451"/>
                    <a:pt x="7" y="451"/>
                    <a:pt x="7" y="451"/>
                  </a:cubicBezTo>
                  <a:cubicBezTo>
                    <a:pt x="7" y="452"/>
                    <a:pt x="7" y="452"/>
                    <a:pt x="7" y="452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2"/>
                    <a:pt x="7" y="452"/>
                    <a:pt x="7" y="452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2"/>
                    <a:pt x="7" y="452"/>
                    <a:pt x="7" y="452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4"/>
                    <a:pt x="7" y="454"/>
                    <a:pt x="7" y="454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7" y="454"/>
                    <a:pt x="7" y="454"/>
                    <a:pt x="7" y="454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4"/>
                    <a:pt x="8" y="454"/>
                    <a:pt x="8" y="454"/>
                  </a:cubicBezTo>
                  <a:cubicBezTo>
                    <a:pt x="8" y="454"/>
                    <a:pt x="8" y="454"/>
                    <a:pt x="8" y="454"/>
                  </a:cubicBezTo>
                  <a:cubicBezTo>
                    <a:pt x="7" y="454"/>
                    <a:pt x="7" y="454"/>
                    <a:pt x="7" y="454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8" y="454"/>
                    <a:pt x="8" y="454"/>
                    <a:pt x="8" y="454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9" y="456"/>
                    <a:pt x="9" y="456"/>
                    <a:pt x="9" y="456"/>
                  </a:cubicBezTo>
                  <a:cubicBezTo>
                    <a:pt x="9" y="456"/>
                    <a:pt x="9" y="456"/>
                    <a:pt x="9" y="456"/>
                  </a:cubicBezTo>
                  <a:cubicBezTo>
                    <a:pt x="9" y="457"/>
                    <a:pt x="9" y="457"/>
                    <a:pt x="9" y="457"/>
                  </a:cubicBezTo>
                  <a:cubicBezTo>
                    <a:pt x="9" y="459"/>
                    <a:pt x="9" y="459"/>
                    <a:pt x="9" y="459"/>
                  </a:cubicBezTo>
                  <a:cubicBezTo>
                    <a:pt x="10" y="463"/>
                    <a:pt x="10" y="463"/>
                    <a:pt x="10" y="463"/>
                  </a:cubicBezTo>
                  <a:cubicBezTo>
                    <a:pt x="9" y="462"/>
                    <a:pt x="9" y="462"/>
                    <a:pt x="9" y="462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0" y="464"/>
                    <a:pt x="10" y="464"/>
                    <a:pt x="10" y="464"/>
                  </a:cubicBezTo>
                  <a:cubicBezTo>
                    <a:pt x="10" y="463"/>
                    <a:pt x="10" y="463"/>
                    <a:pt x="10" y="463"/>
                  </a:cubicBezTo>
                  <a:cubicBezTo>
                    <a:pt x="10" y="463"/>
                    <a:pt x="10" y="463"/>
                    <a:pt x="10" y="463"/>
                  </a:cubicBezTo>
                  <a:cubicBezTo>
                    <a:pt x="11" y="463"/>
                    <a:pt x="11" y="463"/>
                    <a:pt x="11" y="463"/>
                  </a:cubicBezTo>
                  <a:cubicBezTo>
                    <a:pt x="11" y="463"/>
                    <a:pt x="11" y="463"/>
                    <a:pt x="11" y="463"/>
                  </a:cubicBezTo>
                  <a:cubicBezTo>
                    <a:pt x="11" y="462"/>
                    <a:pt x="11" y="462"/>
                    <a:pt x="11" y="462"/>
                  </a:cubicBezTo>
                  <a:cubicBezTo>
                    <a:pt x="11" y="463"/>
                    <a:pt x="11" y="463"/>
                    <a:pt x="11" y="463"/>
                  </a:cubicBezTo>
                  <a:cubicBezTo>
                    <a:pt x="12" y="464"/>
                    <a:pt x="12" y="464"/>
                    <a:pt x="12" y="464"/>
                  </a:cubicBezTo>
                  <a:cubicBezTo>
                    <a:pt x="12" y="466"/>
                    <a:pt x="12" y="466"/>
                    <a:pt x="12" y="466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3" y="466"/>
                    <a:pt x="13" y="466"/>
                    <a:pt x="13" y="466"/>
                  </a:cubicBezTo>
                  <a:cubicBezTo>
                    <a:pt x="13" y="467"/>
                    <a:pt x="13" y="467"/>
                    <a:pt x="13" y="467"/>
                  </a:cubicBezTo>
                  <a:cubicBezTo>
                    <a:pt x="14" y="468"/>
                    <a:pt x="14" y="468"/>
                    <a:pt x="14" y="468"/>
                  </a:cubicBezTo>
                  <a:cubicBezTo>
                    <a:pt x="14" y="470"/>
                    <a:pt x="14" y="470"/>
                    <a:pt x="14" y="470"/>
                  </a:cubicBezTo>
                  <a:cubicBezTo>
                    <a:pt x="14" y="471"/>
                    <a:pt x="14" y="471"/>
                    <a:pt x="14" y="471"/>
                  </a:cubicBezTo>
                  <a:cubicBezTo>
                    <a:pt x="15" y="472"/>
                    <a:pt x="15" y="472"/>
                    <a:pt x="15" y="472"/>
                  </a:cubicBezTo>
                  <a:cubicBezTo>
                    <a:pt x="15" y="473"/>
                    <a:pt x="15" y="473"/>
                    <a:pt x="15" y="473"/>
                  </a:cubicBezTo>
                  <a:cubicBezTo>
                    <a:pt x="15" y="475"/>
                    <a:pt x="15" y="475"/>
                    <a:pt x="15" y="475"/>
                  </a:cubicBezTo>
                  <a:cubicBezTo>
                    <a:pt x="15" y="475"/>
                    <a:pt x="15" y="475"/>
                    <a:pt x="15" y="476"/>
                  </a:cubicBezTo>
                  <a:cubicBezTo>
                    <a:pt x="15" y="477"/>
                    <a:pt x="15" y="477"/>
                    <a:pt x="15" y="477"/>
                  </a:cubicBezTo>
                  <a:cubicBezTo>
                    <a:pt x="15" y="477"/>
                    <a:pt x="15" y="477"/>
                    <a:pt x="15" y="477"/>
                  </a:cubicBezTo>
                  <a:cubicBezTo>
                    <a:pt x="15" y="475"/>
                    <a:pt x="15" y="475"/>
                    <a:pt x="15" y="475"/>
                  </a:cubicBezTo>
                  <a:cubicBezTo>
                    <a:pt x="15" y="474"/>
                    <a:pt x="15" y="474"/>
                    <a:pt x="15" y="474"/>
                  </a:cubicBezTo>
                  <a:cubicBezTo>
                    <a:pt x="15" y="474"/>
                    <a:pt x="15" y="474"/>
                    <a:pt x="15" y="474"/>
                  </a:cubicBezTo>
                  <a:cubicBezTo>
                    <a:pt x="15" y="474"/>
                    <a:pt x="15" y="474"/>
                    <a:pt x="15" y="474"/>
                  </a:cubicBezTo>
                  <a:cubicBezTo>
                    <a:pt x="16" y="475"/>
                    <a:pt x="16" y="475"/>
                    <a:pt x="16" y="475"/>
                  </a:cubicBezTo>
                  <a:cubicBezTo>
                    <a:pt x="16" y="476"/>
                    <a:pt x="16" y="476"/>
                    <a:pt x="16" y="476"/>
                  </a:cubicBezTo>
                  <a:cubicBezTo>
                    <a:pt x="17" y="478"/>
                    <a:pt x="17" y="478"/>
                    <a:pt x="17" y="478"/>
                  </a:cubicBezTo>
                  <a:cubicBezTo>
                    <a:pt x="17" y="478"/>
                    <a:pt x="17" y="478"/>
                    <a:pt x="17" y="478"/>
                  </a:cubicBezTo>
                  <a:cubicBezTo>
                    <a:pt x="18" y="479"/>
                    <a:pt x="18" y="479"/>
                    <a:pt x="18" y="479"/>
                  </a:cubicBezTo>
                  <a:cubicBezTo>
                    <a:pt x="18" y="480"/>
                    <a:pt x="18" y="481"/>
                    <a:pt x="18" y="482"/>
                  </a:cubicBezTo>
                  <a:cubicBezTo>
                    <a:pt x="19" y="483"/>
                    <a:pt x="19" y="483"/>
                    <a:pt x="19" y="483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0"/>
                    <a:pt x="18" y="480"/>
                    <a:pt x="18" y="480"/>
                  </a:cubicBezTo>
                  <a:cubicBezTo>
                    <a:pt x="18" y="480"/>
                    <a:pt x="18" y="480"/>
                    <a:pt x="18" y="480"/>
                  </a:cubicBezTo>
                  <a:cubicBezTo>
                    <a:pt x="18" y="480"/>
                    <a:pt x="18" y="480"/>
                    <a:pt x="18" y="480"/>
                  </a:cubicBezTo>
                  <a:cubicBezTo>
                    <a:pt x="19" y="480"/>
                    <a:pt x="19" y="480"/>
                    <a:pt x="19" y="480"/>
                  </a:cubicBezTo>
                  <a:cubicBezTo>
                    <a:pt x="20" y="481"/>
                    <a:pt x="20" y="481"/>
                    <a:pt x="20" y="481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0" y="481"/>
                    <a:pt x="20" y="481"/>
                    <a:pt x="20" y="481"/>
                  </a:cubicBezTo>
                  <a:cubicBezTo>
                    <a:pt x="20" y="481"/>
                    <a:pt x="20" y="481"/>
                    <a:pt x="20" y="481"/>
                  </a:cubicBezTo>
                  <a:cubicBezTo>
                    <a:pt x="20" y="480"/>
                    <a:pt x="20" y="480"/>
                    <a:pt x="20" y="480"/>
                  </a:cubicBezTo>
                  <a:cubicBezTo>
                    <a:pt x="21" y="480"/>
                    <a:pt x="21" y="480"/>
                    <a:pt x="21" y="480"/>
                  </a:cubicBezTo>
                  <a:cubicBezTo>
                    <a:pt x="21" y="481"/>
                    <a:pt x="21" y="481"/>
                    <a:pt x="21" y="481"/>
                  </a:cubicBezTo>
                  <a:cubicBezTo>
                    <a:pt x="21" y="481"/>
                    <a:pt x="21" y="481"/>
                    <a:pt x="21" y="481"/>
                  </a:cubicBezTo>
                  <a:cubicBezTo>
                    <a:pt x="21" y="480"/>
                    <a:pt x="21" y="480"/>
                    <a:pt x="21" y="480"/>
                  </a:cubicBezTo>
                  <a:cubicBezTo>
                    <a:pt x="23" y="481"/>
                    <a:pt x="23" y="481"/>
                    <a:pt x="23" y="481"/>
                  </a:cubicBezTo>
                  <a:cubicBezTo>
                    <a:pt x="23" y="481"/>
                    <a:pt x="23" y="481"/>
                    <a:pt x="23" y="481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3" y="484"/>
                    <a:pt x="23" y="484"/>
                    <a:pt x="23" y="484"/>
                  </a:cubicBezTo>
                  <a:cubicBezTo>
                    <a:pt x="24" y="484"/>
                    <a:pt x="24" y="484"/>
                    <a:pt x="24" y="484"/>
                  </a:cubicBezTo>
                  <a:cubicBezTo>
                    <a:pt x="23" y="481"/>
                    <a:pt x="23" y="481"/>
                    <a:pt x="23" y="481"/>
                  </a:cubicBezTo>
                  <a:cubicBezTo>
                    <a:pt x="24" y="482"/>
                    <a:pt x="24" y="482"/>
                    <a:pt x="24" y="482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5" y="483"/>
                    <a:pt x="25" y="483"/>
                  </a:cubicBezTo>
                  <a:cubicBezTo>
                    <a:pt x="25" y="483"/>
                    <a:pt x="25" y="483"/>
                    <a:pt x="25" y="483"/>
                  </a:cubicBezTo>
                  <a:cubicBezTo>
                    <a:pt x="27" y="486"/>
                    <a:pt x="27" y="486"/>
                    <a:pt x="27" y="486"/>
                  </a:cubicBezTo>
                  <a:cubicBezTo>
                    <a:pt x="27" y="487"/>
                    <a:pt x="27" y="487"/>
                    <a:pt x="27" y="487"/>
                  </a:cubicBezTo>
                  <a:cubicBezTo>
                    <a:pt x="27" y="487"/>
                    <a:pt x="27" y="487"/>
                    <a:pt x="27" y="487"/>
                  </a:cubicBezTo>
                  <a:cubicBezTo>
                    <a:pt x="28" y="488"/>
                    <a:pt x="28" y="488"/>
                    <a:pt x="28" y="488"/>
                  </a:cubicBezTo>
                  <a:cubicBezTo>
                    <a:pt x="28" y="487"/>
                    <a:pt x="28" y="487"/>
                    <a:pt x="28" y="487"/>
                  </a:cubicBezTo>
                  <a:cubicBezTo>
                    <a:pt x="28" y="488"/>
                    <a:pt x="28" y="488"/>
                    <a:pt x="28" y="488"/>
                  </a:cubicBezTo>
                  <a:cubicBezTo>
                    <a:pt x="29" y="489"/>
                    <a:pt x="29" y="489"/>
                    <a:pt x="29" y="489"/>
                  </a:cubicBezTo>
                  <a:cubicBezTo>
                    <a:pt x="29" y="491"/>
                    <a:pt x="29" y="491"/>
                    <a:pt x="29" y="491"/>
                  </a:cubicBezTo>
                  <a:cubicBezTo>
                    <a:pt x="29" y="490"/>
                    <a:pt x="29" y="490"/>
                    <a:pt x="29" y="490"/>
                  </a:cubicBezTo>
                  <a:cubicBezTo>
                    <a:pt x="29" y="489"/>
                    <a:pt x="29" y="489"/>
                    <a:pt x="29" y="489"/>
                  </a:cubicBezTo>
                  <a:cubicBezTo>
                    <a:pt x="30" y="491"/>
                    <a:pt x="30" y="491"/>
                    <a:pt x="30" y="491"/>
                  </a:cubicBezTo>
                  <a:cubicBezTo>
                    <a:pt x="30" y="492"/>
                    <a:pt x="30" y="492"/>
                    <a:pt x="30" y="492"/>
                  </a:cubicBezTo>
                  <a:cubicBezTo>
                    <a:pt x="30" y="492"/>
                    <a:pt x="30" y="492"/>
                    <a:pt x="30" y="492"/>
                  </a:cubicBezTo>
                  <a:cubicBezTo>
                    <a:pt x="31" y="493"/>
                    <a:pt x="31" y="493"/>
                    <a:pt x="31" y="493"/>
                  </a:cubicBezTo>
                  <a:cubicBezTo>
                    <a:pt x="30" y="492"/>
                    <a:pt x="30" y="492"/>
                    <a:pt x="30" y="492"/>
                  </a:cubicBezTo>
                  <a:cubicBezTo>
                    <a:pt x="30" y="490"/>
                    <a:pt x="30" y="490"/>
                    <a:pt x="30" y="490"/>
                  </a:cubicBezTo>
                  <a:cubicBezTo>
                    <a:pt x="30" y="491"/>
                    <a:pt x="30" y="491"/>
                    <a:pt x="30" y="491"/>
                  </a:cubicBezTo>
                  <a:cubicBezTo>
                    <a:pt x="31" y="492"/>
                    <a:pt x="31" y="492"/>
                    <a:pt x="31" y="492"/>
                  </a:cubicBezTo>
                  <a:cubicBezTo>
                    <a:pt x="32" y="495"/>
                    <a:pt x="32" y="495"/>
                    <a:pt x="32" y="495"/>
                  </a:cubicBezTo>
                  <a:cubicBezTo>
                    <a:pt x="31" y="493"/>
                    <a:pt x="31" y="493"/>
                    <a:pt x="31" y="493"/>
                  </a:cubicBezTo>
                  <a:cubicBezTo>
                    <a:pt x="32" y="497"/>
                    <a:pt x="32" y="497"/>
                    <a:pt x="32" y="497"/>
                  </a:cubicBezTo>
                  <a:cubicBezTo>
                    <a:pt x="33" y="498"/>
                    <a:pt x="33" y="498"/>
                    <a:pt x="33" y="498"/>
                  </a:cubicBezTo>
                  <a:cubicBezTo>
                    <a:pt x="34" y="501"/>
                    <a:pt x="34" y="501"/>
                    <a:pt x="34" y="501"/>
                  </a:cubicBezTo>
                  <a:cubicBezTo>
                    <a:pt x="34" y="502"/>
                    <a:pt x="34" y="502"/>
                    <a:pt x="34" y="502"/>
                  </a:cubicBezTo>
                  <a:cubicBezTo>
                    <a:pt x="35" y="504"/>
                    <a:pt x="35" y="504"/>
                    <a:pt x="35" y="504"/>
                  </a:cubicBezTo>
                  <a:cubicBezTo>
                    <a:pt x="35" y="505"/>
                    <a:pt x="35" y="505"/>
                    <a:pt x="35" y="505"/>
                  </a:cubicBezTo>
                  <a:cubicBezTo>
                    <a:pt x="35" y="505"/>
                    <a:pt x="35" y="505"/>
                    <a:pt x="35" y="505"/>
                  </a:cubicBezTo>
                  <a:cubicBezTo>
                    <a:pt x="36" y="507"/>
                    <a:pt x="36" y="507"/>
                    <a:pt x="36" y="507"/>
                  </a:cubicBezTo>
                  <a:cubicBezTo>
                    <a:pt x="37" y="507"/>
                    <a:pt x="37" y="507"/>
                    <a:pt x="37" y="507"/>
                  </a:cubicBezTo>
                  <a:cubicBezTo>
                    <a:pt x="37" y="507"/>
                    <a:pt x="37" y="507"/>
                    <a:pt x="37" y="507"/>
                  </a:cubicBezTo>
                  <a:cubicBezTo>
                    <a:pt x="37" y="508"/>
                    <a:pt x="37" y="508"/>
                    <a:pt x="37" y="508"/>
                  </a:cubicBezTo>
                  <a:cubicBezTo>
                    <a:pt x="38" y="509"/>
                    <a:pt x="38" y="509"/>
                    <a:pt x="38" y="509"/>
                  </a:cubicBezTo>
                  <a:cubicBezTo>
                    <a:pt x="38" y="510"/>
                    <a:pt x="38" y="510"/>
                    <a:pt x="38" y="510"/>
                  </a:cubicBezTo>
                  <a:cubicBezTo>
                    <a:pt x="38" y="511"/>
                    <a:pt x="38" y="511"/>
                    <a:pt x="38" y="511"/>
                  </a:cubicBezTo>
                  <a:cubicBezTo>
                    <a:pt x="38" y="510"/>
                    <a:pt x="38" y="510"/>
                    <a:pt x="38" y="510"/>
                  </a:cubicBezTo>
                  <a:cubicBezTo>
                    <a:pt x="38" y="511"/>
                    <a:pt x="38" y="511"/>
                    <a:pt x="38" y="511"/>
                  </a:cubicBezTo>
                  <a:cubicBezTo>
                    <a:pt x="38" y="512"/>
                    <a:pt x="38" y="512"/>
                    <a:pt x="38" y="512"/>
                  </a:cubicBezTo>
                  <a:cubicBezTo>
                    <a:pt x="38" y="516"/>
                    <a:pt x="38" y="516"/>
                    <a:pt x="38" y="516"/>
                  </a:cubicBezTo>
                  <a:cubicBezTo>
                    <a:pt x="38" y="517"/>
                    <a:pt x="38" y="517"/>
                    <a:pt x="38" y="517"/>
                  </a:cubicBezTo>
                  <a:cubicBezTo>
                    <a:pt x="38" y="518"/>
                    <a:pt x="38" y="518"/>
                    <a:pt x="38" y="518"/>
                  </a:cubicBezTo>
                  <a:cubicBezTo>
                    <a:pt x="38" y="519"/>
                    <a:pt x="38" y="519"/>
                    <a:pt x="38" y="519"/>
                  </a:cubicBezTo>
                  <a:cubicBezTo>
                    <a:pt x="38" y="520"/>
                    <a:pt x="38" y="520"/>
                    <a:pt x="38" y="520"/>
                  </a:cubicBezTo>
                  <a:cubicBezTo>
                    <a:pt x="39" y="523"/>
                    <a:pt x="39" y="523"/>
                    <a:pt x="39" y="523"/>
                  </a:cubicBezTo>
                  <a:cubicBezTo>
                    <a:pt x="39" y="524"/>
                    <a:pt x="39" y="524"/>
                    <a:pt x="39" y="525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39" y="527"/>
                    <a:pt x="39" y="527"/>
                    <a:pt x="39" y="527"/>
                  </a:cubicBezTo>
                  <a:cubicBezTo>
                    <a:pt x="39" y="526"/>
                    <a:pt x="39" y="526"/>
                    <a:pt x="39" y="526"/>
                  </a:cubicBezTo>
                  <a:cubicBezTo>
                    <a:pt x="38" y="528"/>
                    <a:pt x="38" y="528"/>
                    <a:pt x="38" y="528"/>
                  </a:cubicBezTo>
                  <a:cubicBezTo>
                    <a:pt x="38" y="528"/>
                    <a:pt x="38" y="528"/>
                    <a:pt x="38" y="528"/>
                  </a:cubicBezTo>
                  <a:cubicBezTo>
                    <a:pt x="39" y="528"/>
                    <a:pt x="39" y="528"/>
                    <a:pt x="39" y="528"/>
                  </a:cubicBezTo>
                  <a:cubicBezTo>
                    <a:pt x="39" y="529"/>
                    <a:pt x="39" y="529"/>
                    <a:pt x="39" y="529"/>
                  </a:cubicBezTo>
                  <a:cubicBezTo>
                    <a:pt x="39" y="529"/>
                    <a:pt x="39" y="529"/>
                    <a:pt x="39" y="529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40" y="527"/>
                    <a:pt x="40" y="527"/>
                    <a:pt x="40" y="527"/>
                  </a:cubicBezTo>
                  <a:cubicBezTo>
                    <a:pt x="40" y="527"/>
                    <a:pt x="40" y="527"/>
                    <a:pt x="40" y="527"/>
                  </a:cubicBezTo>
                  <a:cubicBezTo>
                    <a:pt x="40" y="525"/>
                    <a:pt x="40" y="525"/>
                    <a:pt x="40" y="525"/>
                  </a:cubicBezTo>
                  <a:cubicBezTo>
                    <a:pt x="41" y="524"/>
                    <a:pt x="41" y="524"/>
                    <a:pt x="41" y="524"/>
                  </a:cubicBezTo>
                  <a:cubicBezTo>
                    <a:pt x="42" y="527"/>
                    <a:pt x="42" y="527"/>
                    <a:pt x="42" y="527"/>
                  </a:cubicBezTo>
                  <a:cubicBezTo>
                    <a:pt x="42" y="527"/>
                    <a:pt x="42" y="527"/>
                    <a:pt x="42" y="527"/>
                  </a:cubicBezTo>
                  <a:cubicBezTo>
                    <a:pt x="42" y="527"/>
                    <a:pt x="41" y="526"/>
                    <a:pt x="41" y="526"/>
                  </a:cubicBezTo>
                  <a:cubicBezTo>
                    <a:pt x="42" y="525"/>
                    <a:pt x="42" y="525"/>
                    <a:pt x="42" y="525"/>
                  </a:cubicBezTo>
                  <a:cubicBezTo>
                    <a:pt x="41" y="525"/>
                    <a:pt x="41" y="525"/>
                    <a:pt x="41" y="525"/>
                  </a:cubicBezTo>
                  <a:cubicBezTo>
                    <a:pt x="41" y="525"/>
                    <a:pt x="41" y="525"/>
                    <a:pt x="41" y="525"/>
                  </a:cubicBezTo>
                  <a:cubicBezTo>
                    <a:pt x="41" y="525"/>
                    <a:pt x="41" y="525"/>
                    <a:pt x="41" y="525"/>
                  </a:cubicBezTo>
                  <a:cubicBezTo>
                    <a:pt x="40" y="524"/>
                    <a:pt x="40" y="524"/>
                    <a:pt x="40" y="524"/>
                  </a:cubicBezTo>
                  <a:cubicBezTo>
                    <a:pt x="40" y="523"/>
                    <a:pt x="40" y="523"/>
                    <a:pt x="40" y="523"/>
                  </a:cubicBezTo>
                  <a:cubicBezTo>
                    <a:pt x="40" y="523"/>
                    <a:pt x="40" y="523"/>
                    <a:pt x="40" y="523"/>
                  </a:cubicBezTo>
                  <a:cubicBezTo>
                    <a:pt x="40" y="522"/>
                    <a:pt x="40" y="522"/>
                    <a:pt x="40" y="522"/>
                  </a:cubicBezTo>
                  <a:cubicBezTo>
                    <a:pt x="41" y="522"/>
                    <a:pt x="41" y="522"/>
                    <a:pt x="41" y="522"/>
                  </a:cubicBezTo>
                  <a:cubicBezTo>
                    <a:pt x="40" y="522"/>
                    <a:pt x="40" y="522"/>
                    <a:pt x="40" y="522"/>
                  </a:cubicBezTo>
                  <a:cubicBezTo>
                    <a:pt x="40" y="520"/>
                    <a:pt x="40" y="520"/>
                    <a:pt x="40" y="520"/>
                  </a:cubicBezTo>
                  <a:cubicBezTo>
                    <a:pt x="40" y="519"/>
                    <a:pt x="40" y="519"/>
                    <a:pt x="40" y="519"/>
                  </a:cubicBezTo>
                  <a:cubicBezTo>
                    <a:pt x="40" y="519"/>
                    <a:pt x="40" y="519"/>
                    <a:pt x="40" y="519"/>
                  </a:cubicBezTo>
                  <a:cubicBezTo>
                    <a:pt x="42" y="520"/>
                    <a:pt x="42" y="520"/>
                    <a:pt x="42" y="520"/>
                  </a:cubicBezTo>
                  <a:cubicBezTo>
                    <a:pt x="42" y="519"/>
                    <a:pt x="42" y="519"/>
                    <a:pt x="42" y="519"/>
                  </a:cubicBezTo>
                  <a:cubicBezTo>
                    <a:pt x="44" y="520"/>
                    <a:pt x="44" y="520"/>
                    <a:pt x="44" y="520"/>
                  </a:cubicBezTo>
                  <a:cubicBezTo>
                    <a:pt x="44" y="521"/>
                    <a:pt x="44" y="521"/>
                    <a:pt x="44" y="521"/>
                  </a:cubicBezTo>
                  <a:cubicBezTo>
                    <a:pt x="45" y="523"/>
                    <a:pt x="45" y="523"/>
                    <a:pt x="45" y="523"/>
                  </a:cubicBezTo>
                  <a:cubicBezTo>
                    <a:pt x="45" y="525"/>
                    <a:pt x="45" y="525"/>
                    <a:pt x="45" y="525"/>
                  </a:cubicBezTo>
                  <a:cubicBezTo>
                    <a:pt x="45" y="526"/>
                    <a:pt x="45" y="526"/>
                    <a:pt x="45" y="526"/>
                  </a:cubicBezTo>
                  <a:cubicBezTo>
                    <a:pt x="46" y="527"/>
                    <a:pt x="46" y="527"/>
                    <a:pt x="46" y="527"/>
                  </a:cubicBezTo>
                  <a:cubicBezTo>
                    <a:pt x="45" y="528"/>
                    <a:pt x="45" y="528"/>
                    <a:pt x="45" y="528"/>
                  </a:cubicBezTo>
                  <a:cubicBezTo>
                    <a:pt x="45" y="528"/>
                    <a:pt x="45" y="528"/>
                    <a:pt x="45" y="528"/>
                  </a:cubicBezTo>
                  <a:cubicBezTo>
                    <a:pt x="45" y="528"/>
                    <a:pt x="45" y="528"/>
                    <a:pt x="45" y="528"/>
                  </a:cubicBezTo>
                  <a:cubicBezTo>
                    <a:pt x="45" y="529"/>
                    <a:pt x="45" y="529"/>
                    <a:pt x="45" y="529"/>
                  </a:cubicBezTo>
                  <a:cubicBezTo>
                    <a:pt x="44" y="529"/>
                    <a:pt x="44" y="529"/>
                    <a:pt x="44" y="529"/>
                  </a:cubicBezTo>
                  <a:cubicBezTo>
                    <a:pt x="44" y="529"/>
                    <a:pt x="44" y="529"/>
                    <a:pt x="44" y="529"/>
                  </a:cubicBezTo>
                  <a:cubicBezTo>
                    <a:pt x="44" y="529"/>
                    <a:pt x="44" y="529"/>
                    <a:pt x="44" y="529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42" y="528"/>
                    <a:pt x="42" y="528"/>
                    <a:pt x="42" y="528"/>
                  </a:cubicBezTo>
                  <a:cubicBezTo>
                    <a:pt x="42" y="528"/>
                    <a:pt x="42" y="528"/>
                    <a:pt x="42" y="528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44" y="530"/>
                    <a:pt x="44" y="530"/>
                    <a:pt x="44" y="530"/>
                  </a:cubicBezTo>
                  <a:cubicBezTo>
                    <a:pt x="44" y="530"/>
                    <a:pt x="44" y="530"/>
                    <a:pt x="44" y="530"/>
                  </a:cubicBezTo>
                  <a:cubicBezTo>
                    <a:pt x="44" y="529"/>
                    <a:pt x="44" y="529"/>
                    <a:pt x="44" y="529"/>
                  </a:cubicBezTo>
                  <a:cubicBezTo>
                    <a:pt x="44" y="530"/>
                    <a:pt x="44" y="530"/>
                    <a:pt x="44" y="530"/>
                  </a:cubicBezTo>
                  <a:cubicBezTo>
                    <a:pt x="45" y="531"/>
                    <a:pt x="45" y="531"/>
                    <a:pt x="45" y="531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45" y="529"/>
                    <a:pt x="45" y="529"/>
                    <a:pt x="45" y="529"/>
                  </a:cubicBezTo>
                  <a:cubicBezTo>
                    <a:pt x="45" y="529"/>
                    <a:pt x="45" y="529"/>
                    <a:pt x="45" y="529"/>
                  </a:cubicBezTo>
                  <a:cubicBezTo>
                    <a:pt x="46" y="533"/>
                    <a:pt x="46" y="533"/>
                    <a:pt x="46" y="533"/>
                  </a:cubicBezTo>
                  <a:cubicBezTo>
                    <a:pt x="46" y="533"/>
                    <a:pt x="46" y="534"/>
                    <a:pt x="47" y="534"/>
                  </a:cubicBezTo>
                  <a:cubicBezTo>
                    <a:pt x="47" y="534"/>
                    <a:pt x="47" y="534"/>
                    <a:pt x="47" y="534"/>
                  </a:cubicBezTo>
                  <a:cubicBezTo>
                    <a:pt x="46" y="531"/>
                    <a:pt x="46" y="531"/>
                    <a:pt x="46" y="531"/>
                  </a:cubicBezTo>
                  <a:cubicBezTo>
                    <a:pt x="46" y="530"/>
                    <a:pt x="46" y="530"/>
                    <a:pt x="46" y="530"/>
                  </a:cubicBezTo>
                  <a:cubicBezTo>
                    <a:pt x="46" y="529"/>
                    <a:pt x="46" y="529"/>
                    <a:pt x="46" y="529"/>
                  </a:cubicBezTo>
                  <a:cubicBezTo>
                    <a:pt x="46" y="528"/>
                    <a:pt x="46" y="528"/>
                    <a:pt x="46" y="528"/>
                  </a:cubicBezTo>
                  <a:cubicBezTo>
                    <a:pt x="46" y="527"/>
                    <a:pt x="46" y="527"/>
                    <a:pt x="46" y="527"/>
                  </a:cubicBezTo>
                  <a:cubicBezTo>
                    <a:pt x="47" y="528"/>
                    <a:pt x="47" y="528"/>
                    <a:pt x="47" y="528"/>
                  </a:cubicBezTo>
                  <a:cubicBezTo>
                    <a:pt x="47" y="528"/>
                    <a:pt x="47" y="528"/>
                    <a:pt x="47" y="528"/>
                  </a:cubicBezTo>
                  <a:cubicBezTo>
                    <a:pt x="47" y="527"/>
                    <a:pt x="47" y="527"/>
                    <a:pt x="47" y="527"/>
                  </a:cubicBezTo>
                  <a:cubicBezTo>
                    <a:pt x="46" y="527"/>
                    <a:pt x="46" y="527"/>
                    <a:pt x="46" y="527"/>
                  </a:cubicBezTo>
                  <a:cubicBezTo>
                    <a:pt x="46" y="526"/>
                    <a:pt x="46" y="526"/>
                    <a:pt x="46" y="526"/>
                  </a:cubicBezTo>
                  <a:cubicBezTo>
                    <a:pt x="46" y="524"/>
                    <a:pt x="46" y="524"/>
                    <a:pt x="46" y="524"/>
                  </a:cubicBezTo>
                  <a:cubicBezTo>
                    <a:pt x="46" y="523"/>
                    <a:pt x="46" y="523"/>
                    <a:pt x="46" y="523"/>
                  </a:cubicBezTo>
                  <a:cubicBezTo>
                    <a:pt x="47" y="522"/>
                    <a:pt x="47" y="522"/>
                    <a:pt x="47" y="522"/>
                  </a:cubicBezTo>
                  <a:cubicBezTo>
                    <a:pt x="47" y="522"/>
                    <a:pt x="47" y="522"/>
                    <a:pt x="47" y="522"/>
                  </a:cubicBezTo>
                  <a:cubicBezTo>
                    <a:pt x="47" y="523"/>
                    <a:pt x="47" y="523"/>
                    <a:pt x="47" y="523"/>
                  </a:cubicBezTo>
                  <a:cubicBezTo>
                    <a:pt x="47" y="522"/>
                    <a:pt x="47" y="522"/>
                    <a:pt x="47" y="522"/>
                  </a:cubicBezTo>
                  <a:cubicBezTo>
                    <a:pt x="48" y="523"/>
                    <a:pt x="48" y="523"/>
                    <a:pt x="48" y="523"/>
                  </a:cubicBezTo>
                  <a:cubicBezTo>
                    <a:pt x="48" y="523"/>
                    <a:pt x="48" y="523"/>
                    <a:pt x="48" y="523"/>
                  </a:cubicBezTo>
                  <a:cubicBezTo>
                    <a:pt x="50" y="524"/>
                    <a:pt x="50" y="524"/>
                    <a:pt x="50" y="524"/>
                  </a:cubicBezTo>
                  <a:cubicBezTo>
                    <a:pt x="51" y="524"/>
                    <a:pt x="51" y="524"/>
                    <a:pt x="51" y="524"/>
                  </a:cubicBezTo>
                  <a:cubicBezTo>
                    <a:pt x="51" y="526"/>
                    <a:pt x="51" y="526"/>
                    <a:pt x="51" y="526"/>
                  </a:cubicBezTo>
                  <a:cubicBezTo>
                    <a:pt x="53" y="526"/>
                    <a:pt x="53" y="526"/>
                    <a:pt x="53" y="526"/>
                  </a:cubicBezTo>
                  <a:cubicBezTo>
                    <a:pt x="53" y="528"/>
                    <a:pt x="53" y="528"/>
                    <a:pt x="53" y="528"/>
                  </a:cubicBezTo>
                  <a:cubicBezTo>
                    <a:pt x="53" y="526"/>
                    <a:pt x="53" y="526"/>
                    <a:pt x="53" y="526"/>
                  </a:cubicBezTo>
                  <a:cubicBezTo>
                    <a:pt x="54" y="528"/>
                    <a:pt x="54" y="528"/>
                    <a:pt x="54" y="528"/>
                  </a:cubicBezTo>
                  <a:cubicBezTo>
                    <a:pt x="54" y="529"/>
                    <a:pt x="54" y="529"/>
                    <a:pt x="54" y="529"/>
                  </a:cubicBezTo>
                  <a:cubicBezTo>
                    <a:pt x="54" y="528"/>
                    <a:pt x="54" y="528"/>
                    <a:pt x="54" y="528"/>
                  </a:cubicBezTo>
                  <a:cubicBezTo>
                    <a:pt x="54" y="527"/>
                    <a:pt x="54" y="527"/>
                    <a:pt x="54" y="527"/>
                  </a:cubicBezTo>
                  <a:cubicBezTo>
                    <a:pt x="55" y="528"/>
                    <a:pt x="55" y="528"/>
                    <a:pt x="55" y="528"/>
                  </a:cubicBezTo>
                  <a:cubicBezTo>
                    <a:pt x="55" y="528"/>
                    <a:pt x="55" y="528"/>
                    <a:pt x="55" y="528"/>
                  </a:cubicBezTo>
                  <a:cubicBezTo>
                    <a:pt x="57" y="531"/>
                    <a:pt x="57" y="531"/>
                    <a:pt x="57" y="531"/>
                  </a:cubicBezTo>
                  <a:cubicBezTo>
                    <a:pt x="57" y="532"/>
                    <a:pt x="57" y="532"/>
                    <a:pt x="57" y="532"/>
                  </a:cubicBezTo>
                  <a:cubicBezTo>
                    <a:pt x="57" y="532"/>
                    <a:pt x="57" y="532"/>
                    <a:pt x="57" y="532"/>
                  </a:cubicBezTo>
                  <a:cubicBezTo>
                    <a:pt x="57" y="532"/>
                    <a:pt x="57" y="532"/>
                    <a:pt x="57" y="532"/>
                  </a:cubicBezTo>
                  <a:cubicBezTo>
                    <a:pt x="57" y="531"/>
                    <a:pt x="57" y="531"/>
                    <a:pt x="57" y="531"/>
                  </a:cubicBezTo>
                  <a:cubicBezTo>
                    <a:pt x="58" y="533"/>
                    <a:pt x="58" y="533"/>
                    <a:pt x="58" y="533"/>
                  </a:cubicBezTo>
                  <a:cubicBezTo>
                    <a:pt x="58" y="534"/>
                    <a:pt x="58" y="534"/>
                    <a:pt x="58" y="534"/>
                  </a:cubicBezTo>
                  <a:cubicBezTo>
                    <a:pt x="58" y="536"/>
                    <a:pt x="58" y="536"/>
                    <a:pt x="58" y="536"/>
                  </a:cubicBezTo>
                  <a:cubicBezTo>
                    <a:pt x="59" y="537"/>
                    <a:pt x="59" y="537"/>
                    <a:pt x="59" y="537"/>
                  </a:cubicBezTo>
                  <a:cubicBezTo>
                    <a:pt x="59" y="539"/>
                    <a:pt x="59" y="539"/>
                    <a:pt x="59" y="539"/>
                  </a:cubicBezTo>
                  <a:cubicBezTo>
                    <a:pt x="59" y="539"/>
                    <a:pt x="59" y="539"/>
                    <a:pt x="59" y="539"/>
                  </a:cubicBezTo>
                  <a:cubicBezTo>
                    <a:pt x="59" y="537"/>
                    <a:pt x="59" y="537"/>
                    <a:pt x="59" y="537"/>
                  </a:cubicBezTo>
                  <a:cubicBezTo>
                    <a:pt x="59" y="536"/>
                    <a:pt x="59" y="536"/>
                    <a:pt x="59" y="536"/>
                  </a:cubicBezTo>
                  <a:cubicBezTo>
                    <a:pt x="58" y="534"/>
                    <a:pt x="58" y="534"/>
                    <a:pt x="58" y="534"/>
                  </a:cubicBezTo>
                  <a:cubicBezTo>
                    <a:pt x="58" y="534"/>
                    <a:pt x="58" y="534"/>
                    <a:pt x="58" y="534"/>
                  </a:cubicBezTo>
                  <a:cubicBezTo>
                    <a:pt x="59" y="534"/>
                    <a:pt x="59" y="534"/>
                    <a:pt x="59" y="534"/>
                  </a:cubicBezTo>
                  <a:cubicBezTo>
                    <a:pt x="59" y="535"/>
                    <a:pt x="59" y="535"/>
                    <a:pt x="59" y="535"/>
                  </a:cubicBezTo>
                  <a:cubicBezTo>
                    <a:pt x="59" y="536"/>
                    <a:pt x="59" y="536"/>
                    <a:pt x="59" y="536"/>
                  </a:cubicBezTo>
                  <a:cubicBezTo>
                    <a:pt x="59" y="535"/>
                    <a:pt x="59" y="535"/>
                    <a:pt x="59" y="535"/>
                  </a:cubicBezTo>
                  <a:cubicBezTo>
                    <a:pt x="59" y="535"/>
                    <a:pt x="59" y="535"/>
                    <a:pt x="59" y="535"/>
                  </a:cubicBezTo>
                  <a:cubicBezTo>
                    <a:pt x="60" y="534"/>
                    <a:pt x="60" y="534"/>
                    <a:pt x="60" y="534"/>
                  </a:cubicBezTo>
                  <a:cubicBezTo>
                    <a:pt x="60" y="534"/>
                    <a:pt x="60" y="534"/>
                    <a:pt x="60" y="534"/>
                  </a:cubicBezTo>
                  <a:cubicBezTo>
                    <a:pt x="60" y="533"/>
                    <a:pt x="60" y="533"/>
                    <a:pt x="60" y="533"/>
                  </a:cubicBezTo>
                  <a:cubicBezTo>
                    <a:pt x="61" y="533"/>
                    <a:pt x="61" y="533"/>
                    <a:pt x="61" y="533"/>
                  </a:cubicBezTo>
                  <a:cubicBezTo>
                    <a:pt x="62" y="534"/>
                    <a:pt x="62" y="534"/>
                    <a:pt x="62" y="534"/>
                  </a:cubicBezTo>
                  <a:cubicBezTo>
                    <a:pt x="63" y="535"/>
                    <a:pt x="63" y="535"/>
                    <a:pt x="63" y="535"/>
                  </a:cubicBezTo>
                  <a:cubicBezTo>
                    <a:pt x="64" y="535"/>
                    <a:pt x="64" y="535"/>
                    <a:pt x="64" y="535"/>
                  </a:cubicBezTo>
                  <a:cubicBezTo>
                    <a:pt x="64" y="536"/>
                    <a:pt x="64" y="536"/>
                    <a:pt x="64" y="536"/>
                  </a:cubicBezTo>
                  <a:cubicBezTo>
                    <a:pt x="65" y="536"/>
                    <a:pt x="65" y="536"/>
                    <a:pt x="65" y="536"/>
                  </a:cubicBezTo>
                  <a:cubicBezTo>
                    <a:pt x="65" y="535"/>
                    <a:pt x="65" y="535"/>
                    <a:pt x="65" y="535"/>
                  </a:cubicBezTo>
                  <a:cubicBezTo>
                    <a:pt x="66" y="536"/>
                    <a:pt x="66" y="536"/>
                    <a:pt x="66" y="536"/>
                  </a:cubicBezTo>
                  <a:cubicBezTo>
                    <a:pt x="67" y="537"/>
                    <a:pt x="67" y="537"/>
                    <a:pt x="67" y="537"/>
                  </a:cubicBezTo>
                  <a:cubicBezTo>
                    <a:pt x="67" y="536"/>
                    <a:pt x="67" y="536"/>
                    <a:pt x="67" y="536"/>
                  </a:cubicBezTo>
                  <a:cubicBezTo>
                    <a:pt x="68" y="536"/>
                    <a:pt x="68" y="536"/>
                    <a:pt x="68" y="536"/>
                  </a:cubicBezTo>
                  <a:cubicBezTo>
                    <a:pt x="69" y="536"/>
                    <a:pt x="69" y="536"/>
                    <a:pt x="69" y="536"/>
                  </a:cubicBezTo>
                  <a:cubicBezTo>
                    <a:pt x="70" y="536"/>
                    <a:pt x="70" y="536"/>
                    <a:pt x="70" y="536"/>
                  </a:cubicBezTo>
                  <a:cubicBezTo>
                    <a:pt x="70" y="536"/>
                    <a:pt x="70" y="536"/>
                    <a:pt x="70" y="536"/>
                  </a:cubicBezTo>
                  <a:cubicBezTo>
                    <a:pt x="73" y="538"/>
                    <a:pt x="73" y="538"/>
                    <a:pt x="73" y="538"/>
                  </a:cubicBezTo>
                  <a:cubicBezTo>
                    <a:pt x="76" y="541"/>
                    <a:pt x="76" y="541"/>
                    <a:pt x="76" y="541"/>
                  </a:cubicBezTo>
                  <a:cubicBezTo>
                    <a:pt x="77" y="541"/>
                    <a:pt x="77" y="541"/>
                    <a:pt x="77" y="541"/>
                  </a:cubicBezTo>
                  <a:cubicBezTo>
                    <a:pt x="78" y="542"/>
                    <a:pt x="78" y="542"/>
                    <a:pt x="78" y="542"/>
                  </a:cubicBezTo>
                  <a:cubicBezTo>
                    <a:pt x="79" y="543"/>
                    <a:pt x="79" y="543"/>
                    <a:pt x="79" y="543"/>
                  </a:cubicBezTo>
                  <a:cubicBezTo>
                    <a:pt x="79" y="545"/>
                    <a:pt x="79" y="545"/>
                    <a:pt x="79" y="545"/>
                  </a:cubicBezTo>
                  <a:cubicBezTo>
                    <a:pt x="80" y="545"/>
                    <a:pt x="80" y="545"/>
                    <a:pt x="80" y="545"/>
                  </a:cubicBezTo>
                  <a:cubicBezTo>
                    <a:pt x="81" y="546"/>
                    <a:pt x="81" y="546"/>
                    <a:pt x="81" y="546"/>
                  </a:cubicBezTo>
                  <a:cubicBezTo>
                    <a:pt x="82" y="547"/>
                    <a:pt x="82" y="547"/>
                    <a:pt x="82" y="547"/>
                  </a:cubicBezTo>
                  <a:cubicBezTo>
                    <a:pt x="82" y="547"/>
                    <a:pt x="82" y="547"/>
                    <a:pt x="82" y="547"/>
                  </a:cubicBezTo>
                  <a:cubicBezTo>
                    <a:pt x="83" y="548"/>
                    <a:pt x="83" y="548"/>
                    <a:pt x="83" y="548"/>
                  </a:cubicBezTo>
                  <a:cubicBezTo>
                    <a:pt x="84" y="549"/>
                    <a:pt x="84" y="549"/>
                    <a:pt x="84" y="549"/>
                  </a:cubicBezTo>
                  <a:cubicBezTo>
                    <a:pt x="85" y="549"/>
                    <a:pt x="85" y="549"/>
                    <a:pt x="85" y="549"/>
                  </a:cubicBezTo>
                  <a:cubicBezTo>
                    <a:pt x="88" y="549"/>
                    <a:pt x="88" y="549"/>
                    <a:pt x="88" y="549"/>
                  </a:cubicBezTo>
                  <a:cubicBezTo>
                    <a:pt x="88" y="549"/>
                    <a:pt x="88" y="549"/>
                    <a:pt x="88" y="549"/>
                  </a:cubicBezTo>
                  <a:cubicBezTo>
                    <a:pt x="89" y="550"/>
                    <a:pt x="89" y="550"/>
                    <a:pt x="89" y="550"/>
                  </a:cubicBezTo>
                  <a:cubicBezTo>
                    <a:pt x="90" y="551"/>
                    <a:pt x="90" y="551"/>
                    <a:pt x="90" y="551"/>
                  </a:cubicBezTo>
                  <a:cubicBezTo>
                    <a:pt x="91" y="552"/>
                    <a:pt x="91" y="552"/>
                    <a:pt x="91" y="552"/>
                  </a:cubicBezTo>
                  <a:cubicBezTo>
                    <a:pt x="92" y="555"/>
                    <a:pt x="92" y="555"/>
                    <a:pt x="92" y="555"/>
                  </a:cubicBezTo>
                  <a:cubicBezTo>
                    <a:pt x="94" y="558"/>
                    <a:pt x="94" y="558"/>
                    <a:pt x="94" y="558"/>
                  </a:cubicBezTo>
                  <a:cubicBezTo>
                    <a:pt x="94" y="558"/>
                    <a:pt x="94" y="559"/>
                    <a:pt x="94" y="559"/>
                  </a:cubicBezTo>
                  <a:cubicBezTo>
                    <a:pt x="95" y="560"/>
                    <a:pt x="95" y="560"/>
                    <a:pt x="95" y="560"/>
                  </a:cubicBezTo>
                  <a:cubicBezTo>
                    <a:pt x="95" y="562"/>
                    <a:pt x="95" y="562"/>
                    <a:pt x="95" y="562"/>
                  </a:cubicBezTo>
                  <a:cubicBezTo>
                    <a:pt x="95" y="561"/>
                    <a:pt x="95" y="561"/>
                    <a:pt x="95" y="561"/>
                  </a:cubicBezTo>
                  <a:cubicBezTo>
                    <a:pt x="96" y="562"/>
                    <a:pt x="96" y="562"/>
                    <a:pt x="96" y="562"/>
                  </a:cubicBezTo>
                  <a:cubicBezTo>
                    <a:pt x="96" y="563"/>
                    <a:pt x="96" y="563"/>
                    <a:pt x="96" y="563"/>
                  </a:cubicBezTo>
                  <a:cubicBezTo>
                    <a:pt x="96" y="564"/>
                    <a:pt x="96" y="564"/>
                    <a:pt x="96" y="564"/>
                  </a:cubicBezTo>
                  <a:cubicBezTo>
                    <a:pt x="96" y="564"/>
                    <a:pt x="96" y="564"/>
                    <a:pt x="96" y="564"/>
                  </a:cubicBezTo>
                  <a:cubicBezTo>
                    <a:pt x="97" y="565"/>
                    <a:pt x="97" y="565"/>
                    <a:pt x="97" y="565"/>
                  </a:cubicBezTo>
                  <a:cubicBezTo>
                    <a:pt x="97" y="566"/>
                    <a:pt x="97" y="566"/>
                    <a:pt x="97" y="566"/>
                  </a:cubicBezTo>
                  <a:cubicBezTo>
                    <a:pt x="97" y="567"/>
                    <a:pt x="97" y="567"/>
                    <a:pt x="97" y="567"/>
                  </a:cubicBezTo>
                  <a:cubicBezTo>
                    <a:pt x="98" y="569"/>
                    <a:pt x="98" y="569"/>
                    <a:pt x="98" y="569"/>
                  </a:cubicBezTo>
                  <a:cubicBezTo>
                    <a:pt x="98" y="569"/>
                    <a:pt x="98" y="570"/>
                    <a:pt x="98" y="570"/>
                  </a:cubicBezTo>
                  <a:cubicBezTo>
                    <a:pt x="99" y="572"/>
                    <a:pt x="99" y="572"/>
                    <a:pt x="99" y="572"/>
                  </a:cubicBezTo>
                  <a:cubicBezTo>
                    <a:pt x="99" y="574"/>
                    <a:pt x="99" y="574"/>
                    <a:pt x="99" y="574"/>
                  </a:cubicBezTo>
                  <a:cubicBezTo>
                    <a:pt x="99" y="577"/>
                    <a:pt x="99" y="577"/>
                    <a:pt x="99" y="577"/>
                  </a:cubicBezTo>
                  <a:cubicBezTo>
                    <a:pt x="99" y="576"/>
                    <a:pt x="99" y="576"/>
                    <a:pt x="99" y="576"/>
                  </a:cubicBezTo>
                  <a:cubicBezTo>
                    <a:pt x="99" y="577"/>
                    <a:pt x="99" y="577"/>
                    <a:pt x="99" y="577"/>
                  </a:cubicBezTo>
                  <a:cubicBezTo>
                    <a:pt x="99" y="577"/>
                    <a:pt x="99" y="577"/>
                    <a:pt x="99" y="577"/>
                  </a:cubicBezTo>
                  <a:cubicBezTo>
                    <a:pt x="99" y="580"/>
                    <a:pt x="99" y="580"/>
                    <a:pt x="99" y="580"/>
                  </a:cubicBezTo>
                  <a:cubicBezTo>
                    <a:pt x="99" y="581"/>
                    <a:pt x="99" y="581"/>
                    <a:pt x="99" y="581"/>
                  </a:cubicBezTo>
                  <a:cubicBezTo>
                    <a:pt x="99" y="582"/>
                    <a:pt x="99" y="582"/>
                    <a:pt x="99" y="582"/>
                  </a:cubicBezTo>
                  <a:cubicBezTo>
                    <a:pt x="98" y="583"/>
                    <a:pt x="98" y="583"/>
                    <a:pt x="98" y="583"/>
                  </a:cubicBezTo>
                  <a:cubicBezTo>
                    <a:pt x="97" y="583"/>
                    <a:pt x="97" y="583"/>
                    <a:pt x="97" y="583"/>
                  </a:cubicBezTo>
                  <a:cubicBezTo>
                    <a:pt x="98" y="584"/>
                    <a:pt x="98" y="584"/>
                    <a:pt x="98" y="584"/>
                  </a:cubicBezTo>
                  <a:cubicBezTo>
                    <a:pt x="98" y="584"/>
                    <a:pt x="98" y="584"/>
                    <a:pt x="98" y="584"/>
                  </a:cubicBezTo>
                  <a:cubicBezTo>
                    <a:pt x="99" y="585"/>
                    <a:pt x="99" y="585"/>
                    <a:pt x="99" y="585"/>
                  </a:cubicBezTo>
                  <a:cubicBezTo>
                    <a:pt x="98" y="586"/>
                    <a:pt x="98" y="586"/>
                    <a:pt x="98" y="586"/>
                  </a:cubicBezTo>
                  <a:cubicBezTo>
                    <a:pt x="99" y="587"/>
                    <a:pt x="99" y="587"/>
                    <a:pt x="99" y="587"/>
                  </a:cubicBezTo>
                  <a:cubicBezTo>
                    <a:pt x="99" y="587"/>
                    <a:pt x="99" y="587"/>
                    <a:pt x="99" y="587"/>
                  </a:cubicBezTo>
                  <a:cubicBezTo>
                    <a:pt x="99" y="588"/>
                    <a:pt x="99" y="588"/>
                    <a:pt x="99" y="588"/>
                  </a:cubicBezTo>
                  <a:cubicBezTo>
                    <a:pt x="100" y="591"/>
                    <a:pt x="100" y="591"/>
                    <a:pt x="100" y="591"/>
                  </a:cubicBezTo>
                  <a:cubicBezTo>
                    <a:pt x="100" y="594"/>
                    <a:pt x="100" y="594"/>
                    <a:pt x="100" y="594"/>
                  </a:cubicBezTo>
                  <a:cubicBezTo>
                    <a:pt x="100" y="595"/>
                    <a:pt x="100" y="595"/>
                    <a:pt x="100" y="595"/>
                  </a:cubicBezTo>
                  <a:cubicBezTo>
                    <a:pt x="100" y="595"/>
                    <a:pt x="100" y="595"/>
                    <a:pt x="100" y="595"/>
                  </a:cubicBezTo>
                  <a:cubicBezTo>
                    <a:pt x="99" y="594"/>
                    <a:pt x="99" y="594"/>
                    <a:pt x="99" y="594"/>
                  </a:cubicBezTo>
                  <a:cubicBezTo>
                    <a:pt x="98" y="594"/>
                    <a:pt x="98" y="594"/>
                    <a:pt x="98" y="594"/>
                  </a:cubicBezTo>
                  <a:cubicBezTo>
                    <a:pt x="98" y="594"/>
                    <a:pt x="98" y="594"/>
                    <a:pt x="98" y="594"/>
                  </a:cubicBezTo>
                  <a:cubicBezTo>
                    <a:pt x="99" y="596"/>
                    <a:pt x="99" y="596"/>
                    <a:pt x="99" y="596"/>
                  </a:cubicBezTo>
                  <a:cubicBezTo>
                    <a:pt x="100" y="598"/>
                    <a:pt x="100" y="598"/>
                    <a:pt x="100" y="598"/>
                  </a:cubicBezTo>
                  <a:cubicBezTo>
                    <a:pt x="100" y="599"/>
                    <a:pt x="100" y="599"/>
                    <a:pt x="100" y="599"/>
                  </a:cubicBezTo>
                  <a:cubicBezTo>
                    <a:pt x="100" y="598"/>
                    <a:pt x="100" y="598"/>
                    <a:pt x="100" y="598"/>
                  </a:cubicBezTo>
                  <a:cubicBezTo>
                    <a:pt x="101" y="599"/>
                    <a:pt x="101" y="599"/>
                    <a:pt x="101" y="599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2" y="602"/>
                    <a:pt x="102" y="602"/>
                    <a:pt x="102" y="602"/>
                  </a:cubicBezTo>
                  <a:cubicBezTo>
                    <a:pt x="102" y="603"/>
                    <a:pt x="102" y="603"/>
                    <a:pt x="102" y="603"/>
                  </a:cubicBezTo>
                  <a:cubicBezTo>
                    <a:pt x="103" y="605"/>
                    <a:pt x="103" y="605"/>
                    <a:pt x="103" y="605"/>
                  </a:cubicBezTo>
                  <a:cubicBezTo>
                    <a:pt x="107" y="611"/>
                    <a:pt x="107" y="611"/>
                    <a:pt x="107" y="611"/>
                  </a:cubicBezTo>
                  <a:cubicBezTo>
                    <a:pt x="108" y="612"/>
                    <a:pt x="108" y="612"/>
                    <a:pt x="108" y="612"/>
                  </a:cubicBezTo>
                  <a:cubicBezTo>
                    <a:pt x="109" y="615"/>
                    <a:pt x="109" y="615"/>
                    <a:pt x="109" y="615"/>
                  </a:cubicBezTo>
                  <a:cubicBezTo>
                    <a:pt x="111" y="619"/>
                    <a:pt x="111" y="619"/>
                    <a:pt x="111" y="619"/>
                  </a:cubicBezTo>
                  <a:cubicBezTo>
                    <a:pt x="113" y="622"/>
                    <a:pt x="113" y="622"/>
                    <a:pt x="113" y="622"/>
                  </a:cubicBezTo>
                  <a:cubicBezTo>
                    <a:pt x="113" y="624"/>
                    <a:pt x="113" y="624"/>
                    <a:pt x="113" y="624"/>
                  </a:cubicBezTo>
                  <a:cubicBezTo>
                    <a:pt x="114" y="625"/>
                    <a:pt x="114" y="625"/>
                    <a:pt x="114" y="625"/>
                  </a:cubicBezTo>
                  <a:cubicBezTo>
                    <a:pt x="115" y="627"/>
                    <a:pt x="115" y="627"/>
                    <a:pt x="115" y="627"/>
                  </a:cubicBezTo>
                  <a:cubicBezTo>
                    <a:pt x="117" y="630"/>
                    <a:pt x="117" y="630"/>
                    <a:pt x="117" y="630"/>
                  </a:cubicBezTo>
                  <a:cubicBezTo>
                    <a:pt x="117" y="631"/>
                    <a:pt x="117" y="631"/>
                    <a:pt x="117" y="631"/>
                  </a:cubicBezTo>
                  <a:cubicBezTo>
                    <a:pt x="118" y="632"/>
                    <a:pt x="118" y="632"/>
                    <a:pt x="118" y="632"/>
                  </a:cubicBezTo>
                  <a:cubicBezTo>
                    <a:pt x="118" y="633"/>
                    <a:pt x="118" y="633"/>
                    <a:pt x="118" y="633"/>
                  </a:cubicBezTo>
                  <a:cubicBezTo>
                    <a:pt x="118" y="634"/>
                    <a:pt x="118" y="634"/>
                    <a:pt x="118" y="634"/>
                  </a:cubicBezTo>
                  <a:cubicBezTo>
                    <a:pt x="119" y="636"/>
                    <a:pt x="119" y="636"/>
                    <a:pt x="119" y="636"/>
                  </a:cubicBezTo>
                  <a:cubicBezTo>
                    <a:pt x="119" y="635"/>
                    <a:pt x="119" y="635"/>
                    <a:pt x="119" y="635"/>
                  </a:cubicBezTo>
                  <a:cubicBezTo>
                    <a:pt x="119" y="636"/>
                    <a:pt x="119" y="636"/>
                    <a:pt x="119" y="636"/>
                  </a:cubicBezTo>
                  <a:cubicBezTo>
                    <a:pt x="120" y="637"/>
                    <a:pt x="120" y="637"/>
                    <a:pt x="120" y="637"/>
                  </a:cubicBezTo>
                  <a:cubicBezTo>
                    <a:pt x="120" y="638"/>
                    <a:pt x="120" y="638"/>
                    <a:pt x="120" y="638"/>
                  </a:cubicBezTo>
                  <a:cubicBezTo>
                    <a:pt x="120" y="639"/>
                    <a:pt x="120" y="639"/>
                    <a:pt x="120" y="639"/>
                  </a:cubicBezTo>
                  <a:cubicBezTo>
                    <a:pt x="121" y="640"/>
                    <a:pt x="121" y="640"/>
                    <a:pt x="121" y="640"/>
                  </a:cubicBezTo>
                  <a:cubicBezTo>
                    <a:pt x="121" y="642"/>
                    <a:pt x="121" y="642"/>
                    <a:pt x="121" y="642"/>
                  </a:cubicBezTo>
                  <a:cubicBezTo>
                    <a:pt x="123" y="644"/>
                    <a:pt x="123" y="644"/>
                    <a:pt x="123" y="644"/>
                  </a:cubicBezTo>
                  <a:cubicBezTo>
                    <a:pt x="124" y="645"/>
                    <a:pt x="124" y="645"/>
                    <a:pt x="124" y="645"/>
                  </a:cubicBezTo>
                  <a:cubicBezTo>
                    <a:pt x="123" y="646"/>
                    <a:pt x="123" y="646"/>
                    <a:pt x="123" y="646"/>
                  </a:cubicBezTo>
                  <a:cubicBezTo>
                    <a:pt x="123" y="647"/>
                    <a:pt x="123" y="647"/>
                    <a:pt x="123" y="647"/>
                  </a:cubicBezTo>
                  <a:cubicBezTo>
                    <a:pt x="124" y="648"/>
                    <a:pt x="124" y="648"/>
                    <a:pt x="124" y="648"/>
                  </a:cubicBezTo>
                  <a:cubicBezTo>
                    <a:pt x="125" y="649"/>
                    <a:pt x="125" y="649"/>
                    <a:pt x="125" y="649"/>
                  </a:cubicBezTo>
                  <a:cubicBezTo>
                    <a:pt x="125" y="650"/>
                    <a:pt x="125" y="650"/>
                    <a:pt x="125" y="650"/>
                  </a:cubicBezTo>
                  <a:cubicBezTo>
                    <a:pt x="125" y="650"/>
                    <a:pt x="125" y="650"/>
                    <a:pt x="125" y="650"/>
                  </a:cubicBezTo>
                  <a:cubicBezTo>
                    <a:pt x="124" y="650"/>
                    <a:pt x="124" y="650"/>
                    <a:pt x="124" y="650"/>
                  </a:cubicBezTo>
                  <a:cubicBezTo>
                    <a:pt x="123" y="650"/>
                    <a:pt x="123" y="650"/>
                    <a:pt x="123" y="650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2" y="648"/>
                    <a:pt x="122" y="648"/>
                    <a:pt x="122" y="648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3" y="650"/>
                    <a:pt x="123" y="650"/>
                    <a:pt x="123" y="650"/>
                  </a:cubicBezTo>
                  <a:cubicBezTo>
                    <a:pt x="121" y="650"/>
                    <a:pt x="121" y="650"/>
                    <a:pt x="121" y="650"/>
                  </a:cubicBezTo>
                  <a:cubicBezTo>
                    <a:pt x="122" y="650"/>
                    <a:pt x="122" y="650"/>
                    <a:pt x="122" y="650"/>
                  </a:cubicBezTo>
                  <a:cubicBezTo>
                    <a:pt x="121" y="650"/>
                    <a:pt x="121" y="650"/>
                    <a:pt x="121" y="650"/>
                  </a:cubicBezTo>
                  <a:cubicBezTo>
                    <a:pt x="121" y="649"/>
                    <a:pt x="121" y="649"/>
                    <a:pt x="121" y="649"/>
                  </a:cubicBezTo>
                  <a:cubicBezTo>
                    <a:pt x="121" y="650"/>
                    <a:pt x="121" y="650"/>
                    <a:pt x="121" y="650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120" y="651"/>
                    <a:pt x="120" y="651"/>
                    <a:pt x="120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1" y="652"/>
                    <a:pt x="121" y="652"/>
                    <a:pt x="121" y="652"/>
                  </a:cubicBezTo>
                  <a:cubicBezTo>
                    <a:pt x="121" y="652"/>
                    <a:pt x="121" y="652"/>
                    <a:pt x="121" y="652"/>
                  </a:cubicBezTo>
                  <a:cubicBezTo>
                    <a:pt x="121" y="653"/>
                    <a:pt x="121" y="653"/>
                    <a:pt x="121" y="653"/>
                  </a:cubicBezTo>
                  <a:cubicBezTo>
                    <a:pt x="121" y="653"/>
                    <a:pt x="121" y="653"/>
                    <a:pt x="121" y="653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4"/>
                    <a:pt x="120" y="654"/>
                    <a:pt x="120" y="654"/>
                  </a:cubicBezTo>
                  <a:cubicBezTo>
                    <a:pt x="120" y="654"/>
                    <a:pt x="120" y="654"/>
                    <a:pt x="120" y="654"/>
                  </a:cubicBezTo>
                  <a:cubicBezTo>
                    <a:pt x="121" y="655"/>
                    <a:pt x="121" y="655"/>
                    <a:pt x="121" y="655"/>
                  </a:cubicBezTo>
                  <a:cubicBezTo>
                    <a:pt x="120" y="655"/>
                    <a:pt x="120" y="655"/>
                    <a:pt x="120" y="655"/>
                  </a:cubicBezTo>
                  <a:cubicBezTo>
                    <a:pt x="120" y="655"/>
                    <a:pt x="120" y="655"/>
                    <a:pt x="120" y="655"/>
                  </a:cubicBezTo>
                  <a:cubicBezTo>
                    <a:pt x="120" y="655"/>
                    <a:pt x="120" y="655"/>
                    <a:pt x="120" y="655"/>
                  </a:cubicBezTo>
                  <a:cubicBezTo>
                    <a:pt x="120" y="656"/>
                    <a:pt x="120" y="656"/>
                    <a:pt x="120" y="656"/>
                  </a:cubicBezTo>
                  <a:cubicBezTo>
                    <a:pt x="120" y="656"/>
                    <a:pt x="120" y="656"/>
                    <a:pt x="120" y="656"/>
                  </a:cubicBezTo>
                  <a:cubicBezTo>
                    <a:pt x="121" y="658"/>
                    <a:pt x="121" y="658"/>
                    <a:pt x="121" y="658"/>
                  </a:cubicBezTo>
                  <a:cubicBezTo>
                    <a:pt x="121" y="659"/>
                    <a:pt x="121" y="659"/>
                    <a:pt x="121" y="659"/>
                  </a:cubicBezTo>
                  <a:cubicBezTo>
                    <a:pt x="122" y="660"/>
                    <a:pt x="122" y="660"/>
                    <a:pt x="122" y="660"/>
                  </a:cubicBezTo>
                  <a:cubicBezTo>
                    <a:pt x="122" y="660"/>
                    <a:pt x="122" y="660"/>
                    <a:pt x="122" y="660"/>
                  </a:cubicBezTo>
                  <a:cubicBezTo>
                    <a:pt x="122" y="660"/>
                    <a:pt x="122" y="660"/>
                    <a:pt x="122" y="660"/>
                  </a:cubicBezTo>
                  <a:cubicBezTo>
                    <a:pt x="123" y="661"/>
                    <a:pt x="123" y="661"/>
                    <a:pt x="123" y="661"/>
                  </a:cubicBezTo>
                  <a:cubicBezTo>
                    <a:pt x="123" y="662"/>
                    <a:pt x="123" y="662"/>
                    <a:pt x="123" y="662"/>
                  </a:cubicBezTo>
                  <a:cubicBezTo>
                    <a:pt x="122" y="662"/>
                    <a:pt x="122" y="662"/>
                    <a:pt x="122" y="662"/>
                  </a:cubicBezTo>
                  <a:cubicBezTo>
                    <a:pt x="123" y="663"/>
                    <a:pt x="123" y="663"/>
                    <a:pt x="123" y="663"/>
                  </a:cubicBezTo>
                  <a:cubicBezTo>
                    <a:pt x="123" y="663"/>
                    <a:pt x="123" y="663"/>
                    <a:pt x="123" y="663"/>
                  </a:cubicBezTo>
                  <a:cubicBezTo>
                    <a:pt x="123" y="663"/>
                    <a:pt x="123" y="663"/>
                    <a:pt x="123" y="663"/>
                  </a:cubicBezTo>
                  <a:cubicBezTo>
                    <a:pt x="123" y="663"/>
                    <a:pt x="123" y="663"/>
                    <a:pt x="123" y="663"/>
                  </a:cubicBezTo>
                  <a:cubicBezTo>
                    <a:pt x="124" y="663"/>
                    <a:pt x="124" y="663"/>
                    <a:pt x="124" y="663"/>
                  </a:cubicBezTo>
                  <a:cubicBezTo>
                    <a:pt x="124" y="664"/>
                    <a:pt x="124" y="664"/>
                    <a:pt x="124" y="664"/>
                  </a:cubicBezTo>
                  <a:cubicBezTo>
                    <a:pt x="125" y="665"/>
                    <a:pt x="125" y="665"/>
                    <a:pt x="125" y="665"/>
                  </a:cubicBezTo>
                  <a:cubicBezTo>
                    <a:pt x="125" y="666"/>
                    <a:pt x="125" y="666"/>
                    <a:pt x="125" y="666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28" y="669"/>
                    <a:pt x="128" y="669"/>
                    <a:pt x="128" y="669"/>
                  </a:cubicBezTo>
                  <a:cubicBezTo>
                    <a:pt x="130" y="670"/>
                    <a:pt x="130" y="670"/>
                    <a:pt x="130" y="670"/>
                  </a:cubicBezTo>
                  <a:cubicBezTo>
                    <a:pt x="134" y="675"/>
                    <a:pt x="134" y="675"/>
                    <a:pt x="134" y="675"/>
                  </a:cubicBezTo>
                  <a:cubicBezTo>
                    <a:pt x="135" y="676"/>
                    <a:pt x="135" y="676"/>
                    <a:pt x="135" y="676"/>
                  </a:cubicBezTo>
                  <a:cubicBezTo>
                    <a:pt x="135" y="677"/>
                    <a:pt x="135" y="677"/>
                    <a:pt x="135" y="677"/>
                  </a:cubicBezTo>
                  <a:cubicBezTo>
                    <a:pt x="136" y="677"/>
                    <a:pt x="136" y="677"/>
                    <a:pt x="136" y="677"/>
                  </a:cubicBezTo>
                  <a:cubicBezTo>
                    <a:pt x="136" y="677"/>
                    <a:pt x="136" y="677"/>
                    <a:pt x="136" y="677"/>
                  </a:cubicBezTo>
                  <a:cubicBezTo>
                    <a:pt x="136" y="677"/>
                    <a:pt x="136" y="677"/>
                    <a:pt x="136" y="677"/>
                  </a:cubicBezTo>
                  <a:cubicBezTo>
                    <a:pt x="136" y="678"/>
                    <a:pt x="136" y="678"/>
                    <a:pt x="136" y="678"/>
                  </a:cubicBezTo>
                  <a:cubicBezTo>
                    <a:pt x="137" y="680"/>
                    <a:pt x="137" y="680"/>
                    <a:pt x="137" y="680"/>
                  </a:cubicBezTo>
                  <a:cubicBezTo>
                    <a:pt x="139" y="682"/>
                    <a:pt x="139" y="682"/>
                    <a:pt x="139" y="682"/>
                  </a:cubicBezTo>
                  <a:cubicBezTo>
                    <a:pt x="140" y="684"/>
                    <a:pt x="140" y="684"/>
                    <a:pt x="140" y="684"/>
                  </a:cubicBezTo>
                  <a:cubicBezTo>
                    <a:pt x="143" y="687"/>
                    <a:pt x="143" y="687"/>
                    <a:pt x="143" y="687"/>
                  </a:cubicBezTo>
                  <a:cubicBezTo>
                    <a:pt x="144" y="688"/>
                    <a:pt x="144" y="688"/>
                    <a:pt x="144" y="688"/>
                  </a:cubicBezTo>
                  <a:cubicBezTo>
                    <a:pt x="146" y="690"/>
                    <a:pt x="146" y="690"/>
                    <a:pt x="146" y="690"/>
                  </a:cubicBezTo>
                  <a:cubicBezTo>
                    <a:pt x="147" y="692"/>
                    <a:pt x="147" y="692"/>
                    <a:pt x="147" y="692"/>
                  </a:cubicBezTo>
                  <a:cubicBezTo>
                    <a:pt x="148" y="693"/>
                    <a:pt x="148" y="693"/>
                    <a:pt x="148" y="693"/>
                  </a:cubicBezTo>
                  <a:cubicBezTo>
                    <a:pt x="149" y="694"/>
                    <a:pt x="149" y="694"/>
                    <a:pt x="149" y="694"/>
                  </a:cubicBezTo>
                  <a:cubicBezTo>
                    <a:pt x="148" y="694"/>
                    <a:pt x="148" y="694"/>
                    <a:pt x="148" y="694"/>
                  </a:cubicBezTo>
                  <a:cubicBezTo>
                    <a:pt x="148" y="693"/>
                    <a:pt x="148" y="693"/>
                    <a:pt x="148" y="693"/>
                  </a:cubicBezTo>
                  <a:cubicBezTo>
                    <a:pt x="147" y="692"/>
                    <a:pt x="147" y="692"/>
                    <a:pt x="147" y="692"/>
                  </a:cubicBezTo>
                  <a:cubicBezTo>
                    <a:pt x="147" y="692"/>
                    <a:pt x="147" y="692"/>
                    <a:pt x="147" y="692"/>
                  </a:cubicBezTo>
                  <a:cubicBezTo>
                    <a:pt x="146" y="691"/>
                    <a:pt x="146" y="691"/>
                    <a:pt x="146" y="691"/>
                  </a:cubicBezTo>
                  <a:cubicBezTo>
                    <a:pt x="145" y="690"/>
                    <a:pt x="145" y="690"/>
                    <a:pt x="145" y="690"/>
                  </a:cubicBezTo>
                  <a:cubicBezTo>
                    <a:pt x="145" y="690"/>
                    <a:pt x="145" y="690"/>
                    <a:pt x="145" y="690"/>
                  </a:cubicBezTo>
                  <a:cubicBezTo>
                    <a:pt x="144" y="689"/>
                    <a:pt x="144" y="689"/>
                    <a:pt x="144" y="689"/>
                  </a:cubicBezTo>
                  <a:cubicBezTo>
                    <a:pt x="144" y="689"/>
                    <a:pt x="144" y="689"/>
                    <a:pt x="144" y="689"/>
                  </a:cubicBezTo>
                  <a:cubicBezTo>
                    <a:pt x="144" y="688"/>
                    <a:pt x="144" y="688"/>
                    <a:pt x="144" y="688"/>
                  </a:cubicBezTo>
                  <a:cubicBezTo>
                    <a:pt x="143" y="687"/>
                    <a:pt x="143" y="687"/>
                    <a:pt x="143" y="687"/>
                  </a:cubicBezTo>
                  <a:cubicBezTo>
                    <a:pt x="142" y="686"/>
                    <a:pt x="142" y="686"/>
                    <a:pt x="142" y="686"/>
                  </a:cubicBezTo>
                  <a:cubicBezTo>
                    <a:pt x="142" y="686"/>
                    <a:pt x="142" y="686"/>
                    <a:pt x="142" y="686"/>
                  </a:cubicBezTo>
                  <a:cubicBezTo>
                    <a:pt x="142" y="687"/>
                    <a:pt x="142" y="687"/>
                    <a:pt x="142" y="687"/>
                  </a:cubicBezTo>
                  <a:cubicBezTo>
                    <a:pt x="141" y="686"/>
                    <a:pt x="141" y="686"/>
                    <a:pt x="141" y="686"/>
                  </a:cubicBezTo>
                  <a:cubicBezTo>
                    <a:pt x="140" y="685"/>
                    <a:pt x="140" y="685"/>
                    <a:pt x="140" y="685"/>
                  </a:cubicBezTo>
                  <a:cubicBezTo>
                    <a:pt x="140" y="685"/>
                    <a:pt x="140" y="685"/>
                    <a:pt x="140" y="685"/>
                  </a:cubicBezTo>
                  <a:cubicBezTo>
                    <a:pt x="141" y="686"/>
                    <a:pt x="141" y="686"/>
                    <a:pt x="141" y="686"/>
                  </a:cubicBezTo>
                  <a:cubicBezTo>
                    <a:pt x="142" y="687"/>
                    <a:pt x="142" y="687"/>
                    <a:pt x="142" y="687"/>
                  </a:cubicBezTo>
                  <a:cubicBezTo>
                    <a:pt x="142" y="688"/>
                    <a:pt x="142" y="688"/>
                    <a:pt x="142" y="688"/>
                  </a:cubicBezTo>
                  <a:cubicBezTo>
                    <a:pt x="144" y="689"/>
                    <a:pt x="144" y="689"/>
                    <a:pt x="144" y="689"/>
                  </a:cubicBezTo>
                  <a:cubicBezTo>
                    <a:pt x="145" y="690"/>
                    <a:pt x="145" y="690"/>
                    <a:pt x="145" y="690"/>
                  </a:cubicBezTo>
                  <a:cubicBezTo>
                    <a:pt x="145" y="691"/>
                    <a:pt x="145" y="691"/>
                    <a:pt x="145" y="691"/>
                  </a:cubicBezTo>
                  <a:cubicBezTo>
                    <a:pt x="145" y="691"/>
                    <a:pt x="145" y="691"/>
                    <a:pt x="145" y="691"/>
                  </a:cubicBezTo>
                  <a:cubicBezTo>
                    <a:pt x="146" y="692"/>
                    <a:pt x="146" y="692"/>
                    <a:pt x="146" y="692"/>
                  </a:cubicBezTo>
                  <a:cubicBezTo>
                    <a:pt x="147" y="693"/>
                    <a:pt x="147" y="693"/>
                    <a:pt x="147" y="693"/>
                  </a:cubicBezTo>
                  <a:cubicBezTo>
                    <a:pt x="148" y="694"/>
                    <a:pt x="148" y="694"/>
                    <a:pt x="148" y="694"/>
                  </a:cubicBezTo>
                  <a:cubicBezTo>
                    <a:pt x="149" y="695"/>
                    <a:pt x="149" y="695"/>
                    <a:pt x="149" y="695"/>
                  </a:cubicBezTo>
                  <a:cubicBezTo>
                    <a:pt x="151" y="697"/>
                    <a:pt x="151" y="697"/>
                    <a:pt x="151" y="697"/>
                  </a:cubicBezTo>
                  <a:cubicBezTo>
                    <a:pt x="152" y="698"/>
                    <a:pt x="152" y="698"/>
                    <a:pt x="152" y="698"/>
                  </a:cubicBezTo>
                  <a:cubicBezTo>
                    <a:pt x="153" y="698"/>
                    <a:pt x="153" y="698"/>
                    <a:pt x="153" y="698"/>
                  </a:cubicBezTo>
                  <a:cubicBezTo>
                    <a:pt x="154" y="699"/>
                    <a:pt x="154" y="699"/>
                    <a:pt x="154" y="699"/>
                  </a:cubicBezTo>
                  <a:cubicBezTo>
                    <a:pt x="154" y="700"/>
                    <a:pt x="154" y="700"/>
                    <a:pt x="154" y="700"/>
                  </a:cubicBezTo>
                  <a:cubicBezTo>
                    <a:pt x="156" y="702"/>
                    <a:pt x="156" y="702"/>
                    <a:pt x="156" y="702"/>
                  </a:cubicBezTo>
                  <a:cubicBezTo>
                    <a:pt x="157" y="703"/>
                    <a:pt x="157" y="703"/>
                    <a:pt x="157" y="703"/>
                  </a:cubicBezTo>
                  <a:cubicBezTo>
                    <a:pt x="158" y="704"/>
                    <a:pt x="158" y="704"/>
                    <a:pt x="158" y="704"/>
                  </a:cubicBezTo>
                  <a:cubicBezTo>
                    <a:pt x="158" y="704"/>
                    <a:pt x="158" y="704"/>
                    <a:pt x="158" y="704"/>
                  </a:cubicBezTo>
                  <a:cubicBezTo>
                    <a:pt x="159" y="705"/>
                    <a:pt x="159" y="705"/>
                    <a:pt x="159" y="705"/>
                  </a:cubicBezTo>
                  <a:cubicBezTo>
                    <a:pt x="160" y="706"/>
                    <a:pt x="160" y="706"/>
                    <a:pt x="160" y="706"/>
                  </a:cubicBezTo>
                  <a:cubicBezTo>
                    <a:pt x="160" y="706"/>
                    <a:pt x="160" y="706"/>
                    <a:pt x="160" y="706"/>
                  </a:cubicBezTo>
                  <a:cubicBezTo>
                    <a:pt x="161" y="708"/>
                    <a:pt x="161" y="708"/>
                    <a:pt x="161" y="708"/>
                  </a:cubicBezTo>
                  <a:cubicBezTo>
                    <a:pt x="161" y="708"/>
                    <a:pt x="161" y="708"/>
                    <a:pt x="161" y="708"/>
                  </a:cubicBezTo>
                  <a:cubicBezTo>
                    <a:pt x="161" y="708"/>
                    <a:pt x="161" y="708"/>
                    <a:pt x="161" y="708"/>
                  </a:cubicBezTo>
                  <a:cubicBezTo>
                    <a:pt x="160" y="707"/>
                    <a:pt x="160" y="707"/>
                    <a:pt x="160" y="707"/>
                  </a:cubicBezTo>
                  <a:cubicBezTo>
                    <a:pt x="160" y="707"/>
                    <a:pt x="160" y="707"/>
                    <a:pt x="160" y="707"/>
                  </a:cubicBezTo>
                  <a:cubicBezTo>
                    <a:pt x="160" y="707"/>
                    <a:pt x="160" y="707"/>
                    <a:pt x="160" y="707"/>
                  </a:cubicBezTo>
                  <a:cubicBezTo>
                    <a:pt x="160" y="708"/>
                    <a:pt x="160" y="708"/>
                    <a:pt x="160" y="708"/>
                  </a:cubicBezTo>
                  <a:cubicBezTo>
                    <a:pt x="159" y="707"/>
                    <a:pt x="159" y="707"/>
                    <a:pt x="159" y="707"/>
                  </a:cubicBezTo>
                  <a:cubicBezTo>
                    <a:pt x="158" y="707"/>
                    <a:pt x="158" y="707"/>
                    <a:pt x="158" y="707"/>
                  </a:cubicBezTo>
                  <a:cubicBezTo>
                    <a:pt x="156" y="706"/>
                    <a:pt x="156" y="706"/>
                    <a:pt x="156" y="706"/>
                  </a:cubicBezTo>
                  <a:cubicBezTo>
                    <a:pt x="156" y="706"/>
                    <a:pt x="156" y="706"/>
                    <a:pt x="156" y="706"/>
                  </a:cubicBezTo>
                  <a:cubicBezTo>
                    <a:pt x="156" y="706"/>
                    <a:pt x="156" y="706"/>
                    <a:pt x="156" y="706"/>
                  </a:cubicBezTo>
                  <a:cubicBezTo>
                    <a:pt x="155" y="705"/>
                    <a:pt x="155" y="705"/>
                    <a:pt x="155" y="705"/>
                  </a:cubicBezTo>
                  <a:cubicBezTo>
                    <a:pt x="153" y="704"/>
                    <a:pt x="153" y="704"/>
                    <a:pt x="153" y="704"/>
                  </a:cubicBezTo>
                  <a:cubicBezTo>
                    <a:pt x="152" y="703"/>
                    <a:pt x="152" y="703"/>
                    <a:pt x="152" y="703"/>
                  </a:cubicBezTo>
                  <a:cubicBezTo>
                    <a:pt x="151" y="702"/>
                    <a:pt x="151" y="702"/>
                    <a:pt x="151" y="702"/>
                  </a:cubicBezTo>
                  <a:cubicBezTo>
                    <a:pt x="150" y="701"/>
                    <a:pt x="150" y="701"/>
                    <a:pt x="150" y="701"/>
                  </a:cubicBezTo>
                  <a:cubicBezTo>
                    <a:pt x="148" y="699"/>
                    <a:pt x="148" y="699"/>
                    <a:pt x="148" y="699"/>
                  </a:cubicBezTo>
                  <a:cubicBezTo>
                    <a:pt x="148" y="700"/>
                    <a:pt x="148" y="700"/>
                    <a:pt x="148" y="700"/>
                  </a:cubicBezTo>
                  <a:cubicBezTo>
                    <a:pt x="149" y="700"/>
                    <a:pt x="149" y="700"/>
                    <a:pt x="149" y="700"/>
                  </a:cubicBezTo>
                  <a:cubicBezTo>
                    <a:pt x="150" y="701"/>
                    <a:pt x="150" y="701"/>
                    <a:pt x="150" y="701"/>
                  </a:cubicBezTo>
                  <a:cubicBezTo>
                    <a:pt x="151" y="702"/>
                    <a:pt x="151" y="702"/>
                    <a:pt x="151" y="702"/>
                  </a:cubicBezTo>
                  <a:cubicBezTo>
                    <a:pt x="152" y="703"/>
                    <a:pt x="152" y="703"/>
                    <a:pt x="152" y="703"/>
                  </a:cubicBezTo>
                  <a:cubicBezTo>
                    <a:pt x="152" y="703"/>
                    <a:pt x="153" y="703"/>
                    <a:pt x="153" y="704"/>
                  </a:cubicBezTo>
                  <a:cubicBezTo>
                    <a:pt x="154" y="704"/>
                    <a:pt x="154" y="704"/>
                    <a:pt x="154" y="704"/>
                  </a:cubicBezTo>
                  <a:cubicBezTo>
                    <a:pt x="154" y="705"/>
                    <a:pt x="154" y="705"/>
                    <a:pt x="154" y="705"/>
                  </a:cubicBezTo>
                  <a:cubicBezTo>
                    <a:pt x="154" y="705"/>
                    <a:pt x="154" y="705"/>
                    <a:pt x="154" y="705"/>
                  </a:cubicBezTo>
                  <a:cubicBezTo>
                    <a:pt x="156" y="706"/>
                    <a:pt x="156" y="706"/>
                    <a:pt x="156" y="706"/>
                  </a:cubicBezTo>
                  <a:cubicBezTo>
                    <a:pt x="157" y="707"/>
                    <a:pt x="157" y="707"/>
                    <a:pt x="157" y="707"/>
                  </a:cubicBezTo>
                  <a:cubicBezTo>
                    <a:pt x="158" y="707"/>
                    <a:pt x="158" y="707"/>
                    <a:pt x="158" y="707"/>
                  </a:cubicBezTo>
                  <a:cubicBezTo>
                    <a:pt x="159" y="708"/>
                    <a:pt x="159" y="708"/>
                    <a:pt x="159" y="708"/>
                  </a:cubicBezTo>
                  <a:cubicBezTo>
                    <a:pt x="161" y="709"/>
                    <a:pt x="161" y="709"/>
                    <a:pt x="161" y="709"/>
                  </a:cubicBezTo>
                  <a:cubicBezTo>
                    <a:pt x="162" y="710"/>
                    <a:pt x="162" y="710"/>
                    <a:pt x="162" y="710"/>
                  </a:cubicBezTo>
                  <a:cubicBezTo>
                    <a:pt x="163" y="711"/>
                    <a:pt x="163" y="711"/>
                    <a:pt x="163" y="711"/>
                  </a:cubicBezTo>
                  <a:cubicBezTo>
                    <a:pt x="164" y="712"/>
                    <a:pt x="164" y="712"/>
                    <a:pt x="164" y="712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66" y="713"/>
                    <a:pt x="166" y="713"/>
                    <a:pt x="166" y="713"/>
                  </a:cubicBezTo>
                  <a:cubicBezTo>
                    <a:pt x="167" y="714"/>
                    <a:pt x="167" y="714"/>
                    <a:pt x="167" y="714"/>
                  </a:cubicBezTo>
                  <a:cubicBezTo>
                    <a:pt x="167" y="714"/>
                    <a:pt x="167" y="714"/>
                    <a:pt x="167" y="714"/>
                  </a:cubicBezTo>
                  <a:cubicBezTo>
                    <a:pt x="167" y="714"/>
                    <a:pt x="167" y="714"/>
                    <a:pt x="167" y="714"/>
                  </a:cubicBezTo>
                  <a:cubicBezTo>
                    <a:pt x="169" y="715"/>
                    <a:pt x="169" y="715"/>
                    <a:pt x="169" y="715"/>
                  </a:cubicBezTo>
                  <a:cubicBezTo>
                    <a:pt x="171" y="716"/>
                    <a:pt x="171" y="716"/>
                    <a:pt x="171" y="716"/>
                  </a:cubicBezTo>
                  <a:cubicBezTo>
                    <a:pt x="172" y="717"/>
                    <a:pt x="172" y="717"/>
                    <a:pt x="172" y="717"/>
                  </a:cubicBezTo>
                  <a:cubicBezTo>
                    <a:pt x="173" y="719"/>
                    <a:pt x="173" y="719"/>
                    <a:pt x="173" y="719"/>
                  </a:cubicBezTo>
                  <a:cubicBezTo>
                    <a:pt x="175" y="720"/>
                    <a:pt x="175" y="720"/>
                    <a:pt x="175" y="720"/>
                  </a:cubicBezTo>
                  <a:cubicBezTo>
                    <a:pt x="176" y="721"/>
                    <a:pt x="176" y="721"/>
                    <a:pt x="176" y="721"/>
                  </a:cubicBezTo>
                  <a:cubicBezTo>
                    <a:pt x="177" y="722"/>
                    <a:pt x="177" y="722"/>
                    <a:pt x="177" y="722"/>
                  </a:cubicBezTo>
                  <a:cubicBezTo>
                    <a:pt x="178" y="722"/>
                    <a:pt x="178" y="722"/>
                    <a:pt x="178" y="722"/>
                  </a:cubicBezTo>
                  <a:cubicBezTo>
                    <a:pt x="179" y="723"/>
                    <a:pt x="179" y="723"/>
                    <a:pt x="179" y="723"/>
                  </a:cubicBezTo>
                  <a:cubicBezTo>
                    <a:pt x="180" y="724"/>
                    <a:pt x="180" y="724"/>
                    <a:pt x="180" y="724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79" y="725"/>
                    <a:pt x="179" y="725"/>
                    <a:pt x="179" y="725"/>
                  </a:cubicBezTo>
                  <a:cubicBezTo>
                    <a:pt x="179" y="725"/>
                    <a:pt x="179" y="725"/>
                    <a:pt x="179" y="725"/>
                  </a:cubicBezTo>
                  <a:cubicBezTo>
                    <a:pt x="180" y="726"/>
                    <a:pt x="180" y="726"/>
                    <a:pt x="180" y="726"/>
                  </a:cubicBezTo>
                  <a:cubicBezTo>
                    <a:pt x="181" y="726"/>
                    <a:pt x="181" y="726"/>
                    <a:pt x="181" y="726"/>
                  </a:cubicBezTo>
                  <a:cubicBezTo>
                    <a:pt x="182" y="727"/>
                    <a:pt x="182" y="727"/>
                    <a:pt x="182" y="727"/>
                  </a:cubicBezTo>
                  <a:cubicBezTo>
                    <a:pt x="182" y="727"/>
                    <a:pt x="182" y="727"/>
                    <a:pt x="182" y="727"/>
                  </a:cubicBezTo>
                  <a:cubicBezTo>
                    <a:pt x="183" y="727"/>
                    <a:pt x="183" y="727"/>
                    <a:pt x="183" y="727"/>
                  </a:cubicBezTo>
                  <a:cubicBezTo>
                    <a:pt x="185" y="729"/>
                    <a:pt x="185" y="729"/>
                    <a:pt x="185" y="729"/>
                  </a:cubicBezTo>
                  <a:cubicBezTo>
                    <a:pt x="185" y="729"/>
                    <a:pt x="185" y="729"/>
                    <a:pt x="185" y="729"/>
                  </a:cubicBezTo>
                  <a:cubicBezTo>
                    <a:pt x="187" y="730"/>
                    <a:pt x="187" y="730"/>
                    <a:pt x="187" y="730"/>
                  </a:cubicBezTo>
                  <a:cubicBezTo>
                    <a:pt x="188" y="731"/>
                    <a:pt x="188" y="731"/>
                    <a:pt x="188" y="731"/>
                  </a:cubicBezTo>
                  <a:cubicBezTo>
                    <a:pt x="190" y="732"/>
                    <a:pt x="190" y="732"/>
                    <a:pt x="190" y="732"/>
                  </a:cubicBezTo>
                  <a:cubicBezTo>
                    <a:pt x="190" y="732"/>
                    <a:pt x="190" y="732"/>
                    <a:pt x="191" y="732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3" y="734"/>
                    <a:pt x="193" y="734"/>
                    <a:pt x="193" y="734"/>
                  </a:cubicBezTo>
                  <a:cubicBezTo>
                    <a:pt x="193" y="734"/>
                    <a:pt x="193" y="734"/>
                    <a:pt x="193" y="734"/>
                  </a:cubicBezTo>
                  <a:cubicBezTo>
                    <a:pt x="193" y="734"/>
                    <a:pt x="193" y="734"/>
                    <a:pt x="193" y="734"/>
                  </a:cubicBezTo>
                  <a:cubicBezTo>
                    <a:pt x="192" y="734"/>
                    <a:pt x="192" y="734"/>
                    <a:pt x="192" y="734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0" y="732"/>
                    <a:pt x="190" y="732"/>
                    <a:pt x="190" y="732"/>
                  </a:cubicBezTo>
                  <a:cubicBezTo>
                    <a:pt x="190" y="732"/>
                    <a:pt x="190" y="732"/>
                    <a:pt x="190" y="732"/>
                  </a:cubicBezTo>
                  <a:cubicBezTo>
                    <a:pt x="190" y="733"/>
                    <a:pt x="190" y="733"/>
                    <a:pt x="190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3" y="734"/>
                    <a:pt x="193" y="734"/>
                    <a:pt x="193" y="734"/>
                  </a:cubicBezTo>
                  <a:cubicBezTo>
                    <a:pt x="195" y="735"/>
                    <a:pt x="195" y="735"/>
                    <a:pt x="195" y="735"/>
                  </a:cubicBezTo>
                  <a:cubicBezTo>
                    <a:pt x="198" y="737"/>
                    <a:pt x="198" y="737"/>
                    <a:pt x="198" y="737"/>
                  </a:cubicBezTo>
                  <a:cubicBezTo>
                    <a:pt x="199" y="738"/>
                    <a:pt x="199" y="738"/>
                    <a:pt x="199" y="738"/>
                  </a:cubicBezTo>
                  <a:cubicBezTo>
                    <a:pt x="200" y="738"/>
                    <a:pt x="200" y="738"/>
                    <a:pt x="200" y="738"/>
                  </a:cubicBezTo>
                  <a:cubicBezTo>
                    <a:pt x="201" y="739"/>
                    <a:pt x="201" y="739"/>
                    <a:pt x="201" y="739"/>
                  </a:cubicBezTo>
                  <a:cubicBezTo>
                    <a:pt x="201" y="739"/>
                    <a:pt x="201" y="739"/>
                    <a:pt x="201" y="739"/>
                  </a:cubicBezTo>
                  <a:cubicBezTo>
                    <a:pt x="200" y="738"/>
                    <a:pt x="200" y="738"/>
                    <a:pt x="200" y="738"/>
                  </a:cubicBezTo>
                  <a:cubicBezTo>
                    <a:pt x="200" y="738"/>
                    <a:pt x="200" y="738"/>
                    <a:pt x="200" y="738"/>
                  </a:cubicBezTo>
                  <a:cubicBezTo>
                    <a:pt x="200" y="738"/>
                    <a:pt x="200" y="738"/>
                    <a:pt x="200" y="738"/>
                  </a:cubicBezTo>
                  <a:cubicBezTo>
                    <a:pt x="199" y="738"/>
                    <a:pt x="199" y="738"/>
                    <a:pt x="199" y="738"/>
                  </a:cubicBezTo>
                  <a:cubicBezTo>
                    <a:pt x="200" y="738"/>
                    <a:pt x="200" y="738"/>
                    <a:pt x="200" y="738"/>
                  </a:cubicBezTo>
                  <a:cubicBezTo>
                    <a:pt x="201" y="739"/>
                    <a:pt x="201" y="739"/>
                    <a:pt x="201" y="739"/>
                  </a:cubicBezTo>
                  <a:cubicBezTo>
                    <a:pt x="201" y="739"/>
                    <a:pt x="201" y="739"/>
                    <a:pt x="202" y="739"/>
                  </a:cubicBezTo>
                  <a:cubicBezTo>
                    <a:pt x="203" y="740"/>
                    <a:pt x="203" y="740"/>
                    <a:pt x="203" y="740"/>
                  </a:cubicBezTo>
                  <a:cubicBezTo>
                    <a:pt x="204" y="740"/>
                    <a:pt x="204" y="740"/>
                    <a:pt x="204" y="740"/>
                  </a:cubicBezTo>
                  <a:cubicBezTo>
                    <a:pt x="204" y="741"/>
                    <a:pt x="204" y="741"/>
                    <a:pt x="204" y="741"/>
                  </a:cubicBezTo>
                  <a:cubicBezTo>
                    <a:pt x="204" y="741"/>
                    <a:pt x="204" y="741"/>
                    <a:pt x="204" y="741"/>
                  </a:cubicBezTo>
                  <a:cubicBezTo>
                    <a:pt x="203" y="740"/>
                    <a:pt x="203" y="740"/>
                    <a:pt x="203" y="740"/>
                  </a:cubicBezTo>
                  <a:cubicBezTo>
                    <a:pt x="202" y="739"/>
                    <a:pt x="202" y="739"/>
                    <a:pt x="202" y="739"/>
                  </a:cubicBezTo>
                  <a:cubicBezTo>
                    <a:pt x="202" y="739"/>
                    <a:pt x="202" y="739"/>
                    <a:pt x="202" y="739"/>
                  </a:cubicBezTo>
                  <a:cubicBezTo>
                    <a:pt x="203" y="740"/>
                    <a:pt x="203" y="740"/>
                    <a:pt x="203" y="740"/>
                  </a:cubicBezTo>
                  <a:cubicBezTo>
                    <a:pt x="204" y="740"/>
                    <a:pt x="204" y="740"/>
                    <a:pt x="204" y="740"/>
                  </a:cubicBezTo>
                  <a:cubicBezTo>
                    <a:pt x="205" y="741"/>
                    <a:pt x="205" y="741"/>
                    <a:pt x="205" y="741"/>
                  </a:cubicBezTo>
                  <a:cubicBezTo>
                    <a:pt x="206" y="742"/>
                    <a:pt x="206" y="742"/>
                    <a:pt x="206" y="742"/>
                  </a:cubicBezTo>
                  <a:cubicBezTo>
                    <a:pt x="207" y="742"/>
                    <a:pt x="207" y="742"/>
                    <a:pt x="207" y="742"/>
                  </a:cubicBezTo>
                  <a:cubicBezTo>
                    <a:pt x="208" y="743"/>
                    <a:pt x="208" y="743"/>
                    <a:pt x="208" y="743"/>
                  </a:cubicBezTo>
                  <a:cubicBezTo>
                    <a:pt x="209" y="743"/>
                    <a:pt x="209" y="743"/>
                    <a:pt x="209" y="743"/>
                  </a:cubicBezTo>
                  <a:cubicBezTo>
                    <a:pt x="210" y="744"/>
                    <a:pt x="210" y="744"/>
                    <a:pt x="210" y="744"/>
                  </a:cubicBezTo>
                  <a:cubicBezTo>
                    <a:pt x="212" y="745"/>
                    <a:pt x="212" y="745"/>
                    <a:pt x="212" y="745"/>
                  </a:cubicBezTo>
                  <a:cubicBezTo>
                    <a:pt x="213" y="746"/>
                    <a:pt x="213" y="746"/>
                    <a:pt x="213" y="746"/>
                  </a:cubicBezTo>
                  <a:cubicBezTo>
                    <a:pt x="215" y="746"/>
                    <a:pt x="215" y="746"/>
                    <a:pt x="215" y="746"/>
                  </a:cubicBezTo>
                  <a:cubicBezTo>
                    <a:pt x="216" y="747"/>
                    <a:pt x="216" y="747"/>
                    <a:pt x="216" y="747"/>
                  </a:cubicBezTo>
                  <a:cubicBezTo>
                    <a:pt x="216" y="747"/>
                    <a:pt x="216" y="747"/>
                    <a:pt x="216" y="747"/>
                  </a:cubicBezTo>
                  <a:cubicBezTo>
                    <a:pt x="217" y="748"/>
                    <a:pt x="217" y="748"/>
                    <a:pt x="217" y="748"/>
                  </a:cubicBezTo>
                  <a:cubicBezTo>
                    <a:pt x="219" y="748"/>
                    <a:pt x="219" y="748"/>
                    <a:pt x="219" y="748"/>
                  </a:cubicBezTo>
                  <a:cubicBezTo>
                    <a:pt x="219" y="749"/>
                    <a:pt x="219" y="749"/>
                    <a:pt x="219" y="749"/>
                  </a:cubicBezTo>
                  <a:cubicBezTo>
                    <a:pt x="218" y="748"/>
                    <a:pt x="218" y="748"/>
                    <a:pt x="218" y="748"/>
                  </a:cubicBezTo>
                  <a:cubicBezTo>
                    <a:pt x="218" y="748"/>
                    <a:pt x="218" y="748"/>
                    <a:pt x="218" y="748"/>
                  </a:cubicBezTo>
                  <a:cubicBezTo>
                    <a:pt x="219" y="749"/>
                    <a:pt x="219" y="749"/>
                    <a:pt x="219" y="749"/>
                  </a:cubicBezTo>
                  <a:cubicBezTo>
                    <a:pt x="220" y="749"/>
                    <a:pt x="220" y="749"/>
                    <a:pt x="220" y="749"/>
                  </a:cubicBezTo>
                  <a:cubicBezTo>
                    <a:pt x="220" y="749"/>
                    <a:pt x="220" y="749"/>
                    <a:pt x="220" y="749"/>
                  </a:cubicBezTo>
                  <a:cubicBezTo>
                    <a:pt x="221" y="750"/>
                    <a:pt x="221" y="750"/>
                    <a:pt x="221" y="750"/>
                  </a:cubicBezTo>
                  <a:cubicBezTo>
                    <a:pt x="223" y="751"/>
                    <a:pt x="223" y="751"/>
                    <a:pt x="223" y="751"/>
                  </a:cubicBezTo>
                  <a:cubicBezTo>
                    <a:pt x="225" y="752"/>
                    <a:pt x="225" y="752"/>
                    <a:pt x="225" y="752"/>
                  </a:cubicBezTo>
                  <a:cubicBezTo>
                    <a:pt x="226" y="752"/>
                    <a:pt x="226" y="752"/>
                    <a:pt x="226" y="752"/>
                  </a:cubicBezTo>
                  <a:cubicBezTo>
                    <a:pt x="228" y="753"/>
                    <a:pt x="228" y="753"/>
                    <a:pt x="228" y="753"/>
                  </a:cubicBezTo>
                  <a:cubicBezTo>
                    <a:pt x="229" y="754"/>
                    <a:pt x="229" y="754"/>
                    <a:pt x="229" y="754"/>
                  </a:cubicBezTo>
                  <a:cubicBezTo>
                    <a:pt x="230" y="754"/>
                    <a:pt x="230" y="754"/>
                    <a:pt x="230" y="754"/>
                  </a:cubicBezTo>
                  <a:cubicBezTo>
                    <a:pt x="232" y="755"/>
                    <a:pt x="232" y="755"/>
                    <a:pt x="232" y="755"/>
                  </a:cubicBezTo>
                  <a:cubicBezTo>
                    <a:pt x="233" y="755"/>
                    <a:pt x="233" y="755"/>
                    <a:pt x="233" y="755"/>
                  </a:cubicBezTo>
                  <a:cubicBezTo>
                    <a:pt x="234" y="756"/>
                    <a:pt x="234" y="756"/>
                    <a:pt x="234" y="756"/>
                  </a:cubicBezTo>
                  <a:cubicBezTo>
                    <a:pt x="234" y="756"/>
                    <a:pt x="234" y="756"/>
                    <a:pt x="234" y="756"/>
                  </a:cubicBezTo>
                  <a:cubicBezTo>
                    <a:pt x="234" y="756"/>
                    <a:pt x="234" y="756"/>
                    <a:pt x="234" y="756"/>
                  </a:cubicBezTo>
                  <a:cubicBezTo>
                    <a:pt x="236" y="757"/>
                    <a:pt x="236" y="757"/>
                    <a:pt x="236" y="757"/>
                  </a:cubicBezTo>
                  <a:cubicBezTo>
                    <a:pt x="238" y="758"/>
                    <a:pt x="238" y="758"/>
                    <a:pt x="238" y="758"/>
                  </a:cubicBezTo>
                  <a:cubicBezTo>
                    <a:pt x="239" y="758"/>
                    <a:pt x="239" y="758"/>
                    <a:pt x="239" y="758"/>
                  </a:cubicBezTo>
                  <a:cubicBezTo>
                    <a:pt x="239" y="758"/>
                    <a:pt x="239" y="758"/>
                    <a:pt x="239" y="758"/>
                  </a:cubicBezTo>
                  <a:cubicBezTo>
                    <a:pt x="240" y="758"/>
                    <a:pt x="240" y="758"/>
                    <a:pt x="240" y="758"/>
                  </a:cubicBezTo>
                  <a:cubicBezTo>
                    <a:pt x="240" y="758"/>
                    <a:pt x="240" y="758"/>
                    <a:pt x="240" y="758"/>
                  </a:cubicBezTo>
                  <a:cubicBezTo>
                    <a:pt x="239" y="758"/>
                    <a:pt x="239" y="758"/>
                    <a:pt x="239" y="758"/>
                  </a:cubicBezTo>
                  <a:cubicBezTo>
                    <a:pt x="240" y="759"/>
                    <a:pt x="240" y="759"/>
                    <a:pt x="240" y="759"/>
                  </a:cubicBezTo>
                  <a:cubicBezTo>
                    <a:pt x="242" y="759"/>
                    <a:pt x="242" y="759"/>
                    <a:pt x="242" y="759"/>
                  </a:cubicBezTo>
                  <a:cubicBezTo>
                    <a:pt x="242" y="759"/>
                    <a:pt x="242" y="759"/>
                    <a:pt x="242" y="759"/>
                  </a:cubicBezTo>
                  <a:cubicBezTo>
                    <a:pt x="243" y="760"/>
                    <a:pt x="243" y="760"/>
                    <a:pt x="243" y="760"/>
                  </a:cubicBezTo>
                  <a:cubicBezTo>
                    <a:pt x="244" y="760"/>
                    <a:pt x="244" y="760"/>
                    <a:pt x="244" y="760"/>
                  </a:cubicBezTo>
                  <a:cubicBezTo>
                    <a:pt x="246" y="761"/>
                    <a:pt x="246" y="761"/>
                    <a:pt x="246" y="761"/>
                  </a:cubicBezTo>
                  <a:cubicBezTo>
                    <a:pt x="247" y="761"/>
                    <a:pt x="247" y="761"/>
                    <a:pt x="247" y="761"/>
                  </a:cubicBezTo>
                  <a:cubicBezTo>
                    <a:pt x="248" y="762"/>
                    <a:pt x="248" y="762"/>
                    <a:pt x="248" y="762"/>
                  </a:cubicBezTo>
                  <a:cubicBezTo>
                    <a:pt x="248" y="762"/>
                    <a:pt x="248" y="762"/>
                    <a:pt x="248" y="762"/>
                  </a:cubicBezTo>
                  <a:cubicBezTo>
                    <a:pt x="249" y="762"/>
                    <a:pt x="249" y="762"/>
                    <a:pt x="249" y="762"/>
                  </a:cubicBezTo>
                  <a:cubicBezTo>
                    <a:pt x="250" y="763"/>
                    <a:pt x="250" y="763"/>
                    <a:pt x="250" y="763"/>
                  </a:cubicBezTo>
                  <a:cubicBezTo>
                    <a:pt x="251" y="763"/>
                    <a:pt x="251" y="763"/>
                    <a:pt x="251" y="763"/>
                  </a:cubicBezTo>
                  <a:cubicBezTo>
                    <a:pt x="255" y="765"/>
                    <a:pt x="255" y="765"/>
                    <a:pt x="255" y="765"/>
                  </a:cubicBezTo>
                  <a:cubicBezTo>
                    <a:pt x="256" y="765"/>
                    <a:pt x="256" y="765"/>
                    <a:pt x="256" y="765"/>
                  </a:cubicBezTo>
                  <a:cubicBezTo>
                    <a:pt x="257" y="765"/>
                    <a:pt x="257" y="765"/>
                    <a:pt x="257" y="765"/>
                  </a:cubicBezTo>
                  <a:cubicBezTo>
                    <a:pt x="257" y="765"/>
                    <a:pt x="257" y="765"/>
                    <a:pt x="257" y="765"/>
                  </a:cubicBezTo>
                  <a:cubicBezTo>
                    <a:pt x="256" y="765"/>
                    <a:pt x="256" y="765"/>
                    <a:pt x="256" y="765"/>
                  </a:cubicBezTo>
                  <a:cubicBezTo>
                    <a:pt x="256" y="765"/>
                    <a:pt x="257" y="765"/>
                    <a:pt x="257" y="765"/>
                  </a:cubicBezTo>
                  <a:cubicBezTo>
                    <a:pt x="258" y="766"/>
                    <a:pt x="258" y="766"/>
                    <a:pt x="258" y="766"/>
                  </a:cubicBezTo>
                  <a:cubicBezTo>
                    <a:pt x="259" y="766"/>
                    <a:pt x="259" y="766"/>
                    <a:pt x="259" y="766"/>
                  </a:cubicBezTo>
                  <a:cubicBezTo>
                    <a:pt x="260" y="766"/>
                    <a:pt x="261" y="767"/>
                    <a:pt x="263" y="767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5" y="768"/>
                    <a:pt x="265" y="768"/>
                    <a:pt x="265" y="768"/>
                  </a:cubicBezTo>
                  <a:cubicBezTo>
                    <a:pt x="267" y="769"/>
                    <a:pt x="268" y="769"/>
                    <a:pt x="270" y="770"/>
                  </a:cubicBezTo>
                  <a:cubicBezTo>
                    <a:pt x="272" y="771"/>
                    <a:pt x="272" y="771"/>
                    <a:pt x="272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6" y="772"/>
                    <a:pt x="276" y="772"/>
                    <a:pt x="276" y="772"/>
                  </a:cubicBezTo>
                  <a:cubicBezTo>
                    <a:pt x="276" y="772"/>
                    <a:pt x="276" y="772"/>
                    <a:pt x="276" y="772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6" y="772"/>
                    <a:pt x="276" y="772"/>
                    <a:pt x="277" y="772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8" y="773"/>
                    <a:pt x="278" y="773"/>
                    <a:pt x="278" y="773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8" y="772"/>
                    <a:pt x="278" y="772"/>
                    <a:pt x="278" y="772"/>
                  </a:cubicBezTo>
                  <a:cubicBezTo>
                    <a:pt x="278" y="772"/>
                    <a:pt x="278" y="772"/>
                    <a:pt x="278" y="772"/>
                  </a:cubicBezTo>
                  <a:cubicBezTo>
                    <a:pt x="278" y="772"/>
                    <a:pt x="278" y="772"/>
                    <a:pt x="278" y="772"/>
                  </a:cubicBezTo>
                  <a:cubicBezTo>
                    <a:pt x="278" y="772"/>
                    <a:pt x="278" y="772"/>
                    <a:pt x="278" y="772"/>
                  </a:cubicBezTo>
                  <a:cubicBezTo>
                    <a:pt x="278" y="773"/>
                    <a:pt x="278" y="773"/>
                    <a:pt x="278" y="773"/>
                  </a:cubicBezTo>
                  <a:cubicBezTo>
                    <a:pt x="279" y="773"/>
                    <a:pt x="279" y="773"/>
                    <a:pt x="279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1" y="773"/>
                    <a:pt x="281" y="773"/>
                    <a:pt x="281" y="773"/>
                  </a:cubicBezTo>
                  <a:cubicBezTo>
                    <a:pt x="282" y="774"/>
                    <a:pt x="282" y="774"/>
                    <a:pt x="282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5" y="775"/>
                    <a:pt x="285" y="775"/>
                    <a:pt x="285" y="775"/>
                  </a:cubicBezTo>
                  <a:cubicBezTo>
                    <a:pt x="286" y="775"/>
                    <a:pt x="286" y="775"/>
                    <a:pt x="286" y="775"/>
                  </a:cubicBezTo>
                  <a:cubicBezTo>
                    <a:pt x="287" y="775"/>
                    <a:pt x="287" y="775"/>
                    <a:pt x="287" y="775"/>
                  </a:cubicBezTo>
                  <a:cubicBezTo>
                    <a:pt x="288" y="775"/>
                    <a:pt x="288" y="775"/>
                    <a:pt x="288" y="775"/>
                  </a:cubicBezTo>
                  <a:cubicBezTo>
                    <a:pt x="289" y="776"/>
                    <a:pt x="289" y="776"/>
                    <a:pt x="289" y="776"/>
                  </a:cubicBezTo>
                  <a:cubicBezTo>
                    <a:pt x="290" y="776"/>
                    <a:pt x="290" y="776"/>
                    <a:pt x="290" y="776"/>
                  </a:cubicBezTo>
                  <a:cubicBezTo>
                    <a:pt x="291" y="776"/>
                    <a:pt x="291" y="776"/>
                    <a:pt x="291" y="776"/>
                  </a:cubicBezTo>
                  <a:cubicBezTo>
                    <a:pt x="292" y="776"/>
                    <a:pt x="292" y="776"/>
                    <a:pt x="292" y="776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4" y="777"/>
                    <a:pt x="294" y="777"/>
                    <a:pt x="294" y="777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6" y="777"/>
                    <a:pt x="296" y="777"/>
                    <a:pt x="296" y="777"/>
                  </a:cubicBezTo>
                  <a:cubicBezTo>
                    <a:pt x="296" y="777"/>
                    <a:pt x="296" y="777"/>
                    <a:pt x="296" y="777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6" y="777"/>
                    <a:pt x="296" y="777"/>
                    <a:pt x="296" y="777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lose/>
                  <a:moveTo>
                    <a:pt x="270" y="769"/>
                  </a:moveTo>
                  <a:cubicBezTo>
                    <a:pt x="270" y="769"/>
                    <a:pt x="270" y="769"/>
                    <a:pt x="270" y="769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71" y="769"/>
                    <a:pt x="271" y="769"/>
                    <a:pt x="271" y="769"/>
                  </a:cubicBezTo>
                  <a:cubicBezTo>
                    <a:pt x="271" y="769"/>
                    <a:pt x="271" y="769"/>
                    <a:pt x="271" y="769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4" y="770"/>
                    <a:pt x="274" y="770"/>
                    <a:pt x="274" y="770"/>
                  </a:cubicBezTo>
                  <a:cubicBezTo>
                    <a:pt x="274" y="770"/>
                    <a:pt x="274" y="770"/>
                    <a:pt x="274" y="770"/>
                  </a:cubicBezTo>
                  <a:cubicBezTo>
                    <a:pt x="274" y="770"/>
                    <a:pt x="274" y="770"/>
                    <a:pt x="274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6" y="771"/>
                    <a:pt x="276" y="771"/>
                    <a:pt x="276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6" y="771"/>
                    <a:pt x="276" y="771"/>
                    <a:pt x="276" y="771"/>
                  </a:cubicBezTo>
                  <a:cubicBezTo>
                    <a:pt x="276" y="771"/>
                    <a:pt x="276" y="771"/>
                    <a:pt x="276" y="771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6" y="771"/>
                    <a:pt x="276" y="771"/>
                    <a:pt x="276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1" y="769"/>
                    <a:pt x="271" y="769"/>
                    <a:pt x="271" y="769"/>
                  </a:cubicBezTo>
                  <a:cubicBezTo>
                    <a:pt x="271" y="769"/>
                    <a:pt x="271" y="769"/>
                    <a:pt x="271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72" y="770"/>
                    <a:pt x="272" y="770"/>
                    <a:pt x="272" y="770"/>
                  </a:cubicBezTo>
                  <a:lnTo>
                    <a:pt x="270" y="769"/>
                  </a:lnTo>
                  <a:close/>
                  <a:moveTo>
                    <a:pt x="270" y="769"/>
                  </a:moveTo>
                  <a:cubicBezTo>
                    <a:pt x="270" y="769"/>
                    <a:pt x="270" y="769"/>
                    <a:pt x="270" y="769"/>
                  </a:cubicBezTo>
                  <a:cubicBezTo>
                    <a:pt x="270" y="769"/>
                    <a:pt x="269" y="769"/>
                    <a:pt x="269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71" y="770"/>
                    <a:pt x="271" y="770"/>
                    <a:pt x="271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1" y="770"/>
                    <a:pt x="271" y="770"/>
                    <a:pt x="271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1" y="770"/>
                    <a:pt x="271" y="770"/>
                    <a:pt x="271" y="770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70" y="769"/>
                    <a:pt x="270" y="769"/>
                    <a:pt x="270" y="769"/>
                  </a:cubicBezTo>
                  <a:close/>
                  <a:moveTo>
                    <a:pt x="304" y="780"/>
                  </a:moveTo>
                  <a:cubicBezTo>
                    <a:pt x="303" y="779"/>
                    <a:pt x="303" y="779"/>
                    <a:pt x="303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3" y="779"/>
                    <a:pt x="303" y="779"/>
                    <a:pt x="303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299" y="778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3" y="779"/>
                    <a:pt x="303" y="779"/>
                    <a:pt x="303" y="779"/>
                  </a:cubicBezTo>
                  <a:cubicBezTo>
                    <a:pt x="305" y="780"/>
                    <a:pt x="305" y="780"/>
                    <a:pt x="305" y="780"/>
                  </a:cubicBezTo>
                  <a:lnTo>
                    <a:pt x="304" y="780"/>
                  </a:lnTo>
                  <a:close/>
                  <a:moveTo>
                    <a:pt x="527" y="603"/>
                  </a:moveTo>
                  <a:cubicBezTo>
                    <a:pt x="527" y="604"/>
                    <a:pt x="527" y="604"/>
                    <a:pt x="527" y="604"/>
                  </a:cubicBezTo>
                  <a:cubicBezTo>
                    <a:pt x="527" y="605"/>
                    <a:pt x="527" y="605"/>
                    <a:pt x="527" y="605"/>
                  </a:cubicBezTo>
                  <a:cubicBezTo>
                    <a:pt x="527" y="606"/>
                    <a:pt x="527" y="606"/>
                    <a:pt x="527" y="606"/>
                  </a:cubicBezTo>
                  <a:cubicBezTo>
                    <a:pt x="527" y="608"/>
                    <a:pt x="527" y="608"/>
                    <a:pt x="527" y="608"/>
                  </a:cubicBezTo>
                  <a:cubicBezTo>
                    <a:pt x="527" y="609"/>
                    <a:pt x="527" y="609"/>
                    <a:pt x="527" y="609"/>
                  </a:cubicBezTo>
                  <a:cubicBezTo>
                    <a:pt x="526" y="610"/>
                    <a:pt x="526" y="610"/>
                    <a:pt x="526" y="610"/>
                  </a:cubicBezTo>
                  <a:cubicBezTo>
                    <a:pt x="526" y="612"/>
                    <a:pt x="526" y="612"/>
                    <a:pt x="526" y="612"/>
                  </a:cubicBezTo>
                  <a:cubicBezTo>
                    <a:pt x="525" y="612"/>
                    <a:pt x="525" y="612"/>
                    <a:pt x="525" y="612"/>
                  </a:cubicBezTo>
                  <a:cubicBezTo>
                    <a:pt x="524" y="611"/>
                    <a:pt x="524" y="611"/>
                    <a:pt x="524" y="611"/>
                  </a:cubicBezTo>
                  <a:cubicBezTo>
                    <a:pt x="524" y="610"/>
                    <a:pt x="524" y="610"/>
                    <a:pt x="524" y="610"/>
                  </a:cubicBezTo>
                  <a:cubicBezTo>
                    <a:pt x="523" y="609"/>
                    <a:pt x="523" y="609"/>
                    <a:pt x="523" y="609"/>
                  </a:cubicBezTo>
                  <a:cubicBezTo>
                    <a:pt x="523" y="610"/>
                    <a:pt x="523" y="610"/>
                    <a:pt x="523" y="610"/>
                  </a:cubicBezTo>
                  <a:cubicBezTo>
                    <a:pt x="523" y="611"/>
                    <a:pt x="523" y="611"/>
                    <a:pt x="523" y="611"/>
                  </a:cubicBezTo>
                  <a:cubicBezTo>
                    <a:pt x="522" y="613"/>
                    <a:pt x="522" y="613"/>
                    <a:pt x="522" y="613"/>
                  </a:cubicBezTo>
                  <a:cubicBezTo>
                    <a:pt x="522" y="614"/>
                    <a:pt x="522" y="614"/>
                    <a:pt x="522" y="614"/>
                  </a:cubicBezTo>
                  <a:cubicBezTo>
                    <a:pt x="522" y="615"/>
                    <a:pt x="522" y="615"/>
                    <a:pt x="522" y="615"/>
                  </a:cubicBezTo>
                  <a:cubicBezTo>
                    <a:pt x="521" y="618"/>
                    <a:pt x="521" y="618"/>
                    <a:pt x="521" y="618"/>
                  </a:cubicBezTo>
                  <a:cubicBezTo>
                    <a:pt x="519" y="619"/>
                    <a:pt x="519" y="619"/>
                    <a:pt x="519" y="619"/>
                  </a:cubicBezTo>
                  <a:cubicBezTo>
                    <a:pt x="519" y="622"/>
                    <a:pt x="519" y="622"/>
                    <a:pt x="519" y="622"/>
                  </a:cubicBezTo>
                  <a:cubicBezTo>
                    <a:pt x="518" y="623"/>
                    <a:pt x="518" y="623"/>
                    <a:pt x="518" y="623"/>
                  </a:cubicBezTo>
                  <a:cubicBezTo>
                    <a:pt x="518" y="624"/>
                    <a:pt x="518" y="624"/>
                    <a:pt x="518" y="624"/>
                  </a:cubicBezTo>
                  <a:cubicBezTo>
                    <a:pt x="518" y="625"/>
                    <a:pt x="518" y="625"/>
                    <a:pt x="518" y="625"/>
                  </a:cubicBezTo>
                  <a:cubicBezTo>
                    <a:pt x="517" y="626"/>
                    <a:pt x="517" y="626"/>
                    <a:pt x="517" y="626"/>
                  </a:cubicBezTo>
                  <a:cubicBezTo>
                    <a:pt x="515" y="630"/>
                    <a:pt x="515" y="630"/>
                    <a:pt x="515" y="630"/>
                  </a:cubicBezTo>
                  <a:cubicBezTo>
                    <a:pt x="512" y="634"/>
                    <a:pt x="512" y="634"/>
                    <a:pt x="512" y="634"/>
                  </a:cubicBezTo>
                  <a:cubicBezTo>
                    <a:pt x="512" y="634"/>
                    <a:pt x="512" y="634"/>
                    <a:pt x="512" y="634"/>
                  </a:cubicBezTo>
                  <a:cubicBezTo>
                    <a:pt x="512" y="634"/>
                    <a:pt x="512" y="634"/>
                    <a:pt x="512" y="634"/>
                  </a:cubicBezTo>
                  <a:cubicBezTo>
                    <a:pt x="511" y="636"/>
                    <a:pt x="511" y="636"/>
                    <a:pt x="511" y="636"/>
                  </a:cubicBezTo>
                  <a:cubicBezTo>
                    <a:pt x="507" y="643"/>
                    <a:pt x="507" y="643"/>
                    <a:pt x="507" y="643"/>
                  </a:cubicBezTo>
                  <a:cubicBezTo>
                    <a:pt x="505" y="647"/>
                    <a:pt x="505" y="647"/>
                    <a:pt x="505" y="647"/>
                  </a:cubicBezTo>
                  <a:cubicBezTo>
                    <a:pt x="503" y="651"/>
                    <a:pt x="503" y="651"/>
                    <a:pt x="503" y="651"/>
                  </a:cubicBezTo>
                  <a:cubicBezTo>
                    <a:pt x="501" y="653"/>
                    <a:pt x="501" y="653"/>
                    <a:pt x="501" y="653"/>
                  </a:cubicBezTo>
                  <a:cubicBezTo>
                    <a:pt x="501" y="654"/>
                    <a:pt x="501" y="654"/>
                    <a:pt x="501" y="654"/>
                  </a:cubicBezTo>
                  <a:cubicBezTo>
                    <a:pt x="499" y="657"/>
                    <a:pt x="499" y="657"/>
                    <a:pt x="499" y="657"/>
                  </a:cubicBezTo>
                  <a:cubicBezTo>
                    <a:pt x="498" y="658"/>
                    <a:pt x="498" y="658"/>
                    <a:pt x="498" y="658"/>
                  </a:cubicBezTo>
                  <a:cubicBezTo>
                    <a:pt x="497" y="660"/>
                    <a:pt x="497" y="660"/>
                    <a:pt x="497" y="660"/>
                  </a:cubicBezTo>
                  <a:cubicBezTo>
                    <a:pt x="496" y="660"/>
                    <a:pt x="496" y="660"/>
                    <a:pt x="496" y="660"/>
                  </a:cubicBezTo>
                  <a:cubicBezTo>
                    <a:pt x="495" y="661"/>
                    <a:pt x="495" y="661"/>
                    <a:pt x="495" y="661"/>
                  </a:cubicBezTo>
                  <a:cubicBezTo>
                    <a:pt x="492" y="661"/>
                    <a:pt x="492" y="661"/>
                    <a:pt x="492" y="661"/>
                  </a:cubicBezTo>
                  <a:cubicBezTo>
                    <a:pt x="490" y="662"/>
                    <a:pt x="490" y="662"/>
                    <a:pt x="490" y="662"/>
                  </a:cubicBezTo>
                  <a:cubicBezTo>
                    <a:pt x="489" y="663"/>
                    <a:pt x="489" y="663"/>
                    <a:pt x="489" y="663"/>
                  </a:cubicBezTo>
                  <a:cubicBezTo>
                    <a:pt x="487" y="663"/>
                    <a:pt x="487" y="663"/>
                    <a:pt x="487" y="663"/>
                  </a:cubicBezTo>
                  <a:cubicBezTo>
                    <a:pt x="486" y="662"/>
                    <a:pt x="486" y="662"/>
                    <a:pt x="486" y="662"/>
                  </a:cubicBezTo>
                  <a:cubicBezTo>
                    <a:pt x="485" y="662"/>
                    <a:pt x="485" y="662"/>
                    <a:pt x="485" y="662"/>
                  </a:cubicBezTo>
                  <a:cubicBezTo>
                    <a:pt x="484" y="661"/>
                    <a:pt x="484" y="661"/>
                    <a:pt x="484" y="661"/>
                  </a:cubicBezTo>
                  <a:cubicBezTo>
                    <a:pt x="483" y="660"/>
                    <a:pt x="483" y="660"/>
                    <a:pt x="483" y="660"/>
                  </a:cubicBezTo>
                  <a:cubicBezTo>
                    <a:pt x="483" y="659"/>
                    <a:pt x="483" y="659"/>
                    <a:pt x="483" y="659"/>
                  </a:cubicBezTo>
                  <a:cubicBezTo>
                    <a:pt x="483" y="658"/>
                    <a:pt x="483" y="658"/>
                    <a:pt x="483" y="658"/>
                  </a:cubicBezTo>
                  <a:cubicBezTo>
                    <a:pt x="482" y="656"/>
                    <a:pt x="482" y="656"/>
                    <a:pt x="482" y="656"/>
                  </a:cubicBezTo>
                  <a:cubicBezTo>
                    <a:pt x="483" y="654"/>
                    <a:pt x="483" y="654"/>
                    <a:pt x="483" y="654"/>
                  </a:cubicBezTo>
                  <a:cubicBezTo>
                    <a:pt x="483" y="653"/>
                    <a:pt x="483" y="653"/>
                    <a:pt x="483" y="653"/>
                  </a:cubicBezTo>
                  <a:cubicBezTo>
                    <a:pt x="483" y="652"/>
                    <a:pt x="483" y="652"/>
                    <a:pt x="483" y="652"/>
                  </a:cubicBezTo>
                  <a:cubicBezTo>
                    <a:pt x="483" y="651"/>
                    <a:pt x="483" y="651"/>
                    <a:pt x="483" y="651"/>
                  </a:cubicBezTo>
                  <a:cubicBezTo>
                    <a:pt x="483" y="650"/>
                    <a:pt x="483" y="650"/>
                    <a:pt x="483" y="650"/>
                  </a:cubicBezTo>
                  <a:cubicBezTo>
                    <a:pt x="482" y="649"/>
                    <a:pt x="482" y="649"/>
                    <a:pt x="482" y="649"/>
                  </a:cubicBezTo>
                  <a:cubicBezTo>
                    <a:pt x="483" y="647"/>
                    <a:pt x="483" y="647"/>
                    <a:pt x="483" y="647"/>
                  </a:cubicBezTo>
                  <a:cubicBezTo>
                    <a:pt x="483" y="646"/>
                    <a:pt x="483" y="646"/>
                    <a:pt x="483" y="646"/>
                  </a:cubicBezTo>
                  <a:cubicBezTo>
                    <a:pt x="483" y="645"/>
                    <a:pt x="483" y="645"/>
                    <a:pt x="483" y="645"/>
                  </a:cubicBezTo>
                  <a:cubicBezTo>
                    <a:pt x="484" y="643"/>
                    <a:pt x="484" y="643"/>
                    <a:pt x="484" y="643"/>
                  </a:cubicBezTo>
                  <a:cubicBezTo>
                    <a:pt x="484" y="642"/>
                    <a:pt x="484" y="642"/>
                    <a:pt x="484" y="642"/>
                  </a:cubicBezTo>
                  <a:cubicBezTo>
                    <a:pt x="485" y="641"/>
                    <a:pt x="485" y="641"/>
                    <a:pt x="485" y="641"/>
                  </a:cubicBezTo>
                  <a:cubicBezTo>
                    <a:pt x="486" y="641"/>
                    <a:pt x="486" y="641"/>
                    <a:pt x="486" y="641"/>
                  </a:cubicBezTo>
                  <a:cubicBezTo>
                    <a:pt x="486" y="641"/>
                    <a:pt x="486" y="641"/>
                    <a:pt x="486" y="641"/>
                  </a:cubicBezTo>
                  <a:cubicBezTo>
                    <a:pt x="487" y="640"/>
                    <a:pt x="487" y="640"/>
                    <a:pt x="487" y="640"/>
                  </a:cubicBezTo>
                  <a:cubicBezTo>
                    <a:pt x="487" y="639"/>
                    <a:pt x="487" y="639"/>
                    <a:pt x="487" y="639"/>
                  </a:cubicBezTo>
                  <a:cubicBezTo>
                    <a:pt x="488" y="638"/>
                    <a:pt x="488" y="638"/>
                    <a:pt x="488" y="638"/>
                  </a:cubicBezTo>
                  <a:cubicBezTo>
                    <a:pt x="490" y="636"/>
                    <a:pt x="490" y="636"/>
                    <a:pt x="490" y="636"/>
                  </a:cubicBezTo>
                  <a:cubicBezTo>
                    <a:pt x="491" y="634"/>
                    <a:pt x="491" y="634"/>
                    <a:pt x="491" y="634"/>
                  </a:cubicBezTo>
                  <a:cubicBezTo>
                    <a:pt x="491" y="634"/>
                    <a:pt x="491" y="634"/>
                    <a:pt x="491" y="634"/>
                  </a:cubicBezTo>
                  <a:cubicBezTo>
                    <a:pt x="491" y="633"/>
                    <a:pt x="491" y="633"/>
                    <a:pt x="491" y="633"/>
                  </a:cubicBezTo>
                  <a:cubicBezTo>
                    <a:pt x="491" y="633"/>
                    <a:pt x="491" y="633"/>
                    <a:pt x="491" y="633"/>
                  </a:cubicBezTo>
                  <a:cubicBezTo>
                    <a:pt x="491" y="632"/>
                    <a:pt x="491" y="632"/>
                    <a:pt x="491" y="632"/>
                  </a:cubicBezTo>
                  <a:cubicBezTo>
                    <a:pt x="492" y="632"/>
                    <a:pt x="492" y="632"/>
                    <a:pt x="492" y="632"/>
                  </a:cubicBezTo>
                  <a:cubicBezTo>
                    <a:pt x="492" y="631"/>
                    <a:pt x="492" y="631"/>
                    <a:pt x="492" y="631"/>
                  </a:cubicBezTo>
                  <a:cubicBezTo>
                    <a:pt x="492" y="630"/>
                    <a:pt x="492" y="630"/>
                    <a:pt x="492" y="630"/>
                  </a:cubicBezTo>
                  <a:cubicBezTo>
                    <a:pt x="491" y="630"/>
                    <a:pt x="491" y="630"/>
                    <a:pt x="491" y="630"/>
                  </a:cubicBezTo>
                  <a:cubicBezTo>
                    <a:pt x="491" y="629"/>
                    <a:pt x="491" y="629"/>
                    <a:pt x="491" y="629"/>
                  </a:cubicBezTo>
                  <a:cubicBezTo>
                    <a:pt x="492" y="628"/>
                    <a:pt x="492" y="628"/>
                    <a:pt x="492" y="628"/>
                  </a:cubicBezTo>
                  <a:cubicBezTo>
                    <a:pt x="491" y="625"/>
                    <a:pt x="491" y="625"/>
                    <a:pt x="491" y="625"/>
                  </a:cubicBezTo>
                  <a:cubicBezTo>
                    <a:pt x="491" y="623"/>
                    <a:pt x="491" y="623"/>
                    <a:pt x="491" y="623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1" y="621"/>
                    <a:pt x="491" y="621"/>
                    <a:pt x="491" y="621"/>
                  </a:cubicBezTo>
                  <a:cubicBezTo>
                    <a:pt x="493" y="619"/>
                    <a:pt x="493" y="619"/>
                    <a:pt x="493" y="619"/>
                  </a:cubicBezTo>
                  <a:cubicBezTo>
                    <a:pt x="495" y="616"/>
                    <a:pt x="495" y="616"/>
                    <a:pt x="495" y="616"/>
                  </a:cubicBezTo>
                  <a:cubicBezTo>
                    <a:pt x="495" y="616"/>
                    <a:pt x="495" y="616"/>
                    <a:pt x="495" y="616"/>
                  </a:cubicBezTo>
                  <a:cubicBezTo>
                    <a:pt x="495" y="615"/>
                    <a:pt x="495" y="615"/>
                    <a:pt x="495" y="615"/>
                  </a:cubicBezTo>
                  <a:cubicBezTo>
                    <a:pt x="496" y="613"/>
                    <a:pt x="496" y="613"/>
                    <a:pt x="496" y="613"/>
                  </a:cubicBezTo>
                  <a:cubicBezTo>
                    <a:pt x="497" y="613"/>
                    <a:pt x="497" y="613"/>
                    <a:pt x="497" y="613"/>
                  </a:cubicBezTo>
                  <a:cubicBezTo>
                    <a:pt x="498" y="614"/>
                    <a:pt x="498" y="614"/>
                    <a:pt x="498" y="614"/>
                  </a:cubicBezTo>
                  <a:cubicBezTo>
                    <a:pt x="498" y="613"/>
                    <a:pt x="498" y="613"/>
                    <a:pt x="498" y="613"/>
                  </a:cubicBezTo>
                  <a:cubicBezTo>
                    <a:pt x="499" y="612"/>
                    <a:pt x="499" y="612"/>
                    <a:pt x="499" y="612"/>
                  </a:cubicBezTo>
                  <a:cubicBezTo>
                    <a:pt x="500" y="613"/>
                    <a:pt x="500" y="613"/>
                    <a:pt x="500" y="613"/>
                  </a:cubicBezTo>
                  <a:cubicBezTo>
                    <a:pt x="503" y="611"/>
                    <a:pt x="503" y="611"/>
                    <a:pt x="503" y="611"/>
                  </a:cubicBezTo>
                  <a:cubicBezTo>
                    <a:pt x="504" y="612"/>
                    <a:pt x="504" y="612"/>
                    <a:pt x="504" y="612"/>
                  </a:cubicBezTo>
                  <a:cubicBezTo>
                    <a:pt x="505" y="611"/>
                    <a:pt x="505" y="611"/>
                    <a:pt x="505" y="611"/>
                  </a:cubicBezTo>
                  <a:cubicBezTo>
                    <a:pt x="505" y="612"/>
                    <a:pt x="505" y="612"/>
                    <a:pt x="505" y="612"/>
                  </a:cubicBezTo>
                  <a:cubicBezTo>
                    <a:pt x="505" y="612"/>
                    <a:pt x="505" y="612"/>
                    <a:pt x="505" y="612"/>
                  </a:cubicBezTo>
                  <a:cubicBezTo>
                    <a:pt x="506" y="612"/>
                    <a:pt x="506" y="612"/>
                    <a:pt x="506" y="612"/>
                  </a:cubicBezTo>
                  <a:cubicBezTo>
                    <a:pt x="506" y="612"/>
                    <a:pt x="506" y="612"/>
                    <a:pt x="506" y="612"/>
                  </a:cubicBezTo>
                  <a:cubicBezTo>
                    <a:pt x="506" y="611"/>
                    <a:pt x="506" y="611"/>
                    <a:pt x="506" y="611"/>
                  </a:cubicBezTo>
                  <a:cubicBezTo>
                    <a:pt x="506" y="610"/>
                    <a:pt x="506" y="610"/>
                    <a:pt x="506" y="610"/>
                  </a:cubicBezTo>
                  <a:cubicBezTo>
                    <a:pt x="507" y="609"/>
                    <a:pt x="507" y="609"/>
                    <a:pt x="507" y="609"/>
                  </a:cubicBezTo>
                  <a:cubicBezTo>
                    <a:pt x="509" y="608"/>
                    <a:pt x="509" y="608"/>
                    <a:pt x="509" y="608"/>
                  </a:cubicBezTo>
                  <a:cubicBezTo>
                    <a:pt x="510" y="609"/>
                    <a:pt x="510" y="609"/>
                    <a:pt x="510" y="609"/>
                  </a:cubicBezTo>
                  <a:cubicBezTo>
                    <a:pt x="510" y="610"/>
                    <a:pt x="510" y="610"/>
                    <a:pt x="510" y="610"/>
                  </a:cubicBezTo>
                  <a:cubicBezTo>
                    <a:pt x="510" y="609"/>
                    <a:pt x="510" y="609"/>
                    <a:pt x="510" y="609"/>
                  </a:cubicBezTo>
                  <a:cubicBezTo>
                    <a:pt x="510" y="609"/>
                    <a:pt x="510" y="609"/>
                    <a:pt x="510" y="609"/>
                  </a:cubicBezTo>
                  <a:cubicBezTo>
                    <a:pt x="511" y="609"/>
                    <a:pt x="511" y="609"/>
                    <a:pt x="511" y="609"/>
                  </a:cubicBezTo>
                  <a:cubicBezTo>
                    <a:pt x="510" y="608"/>
                    <a:pt x="510" y="608"/>
                    <a:pt x="510" y="608"/>
                  </a:cubicBezTo>
                  <a:cubicBezTo>
                    <a:pt x="511" y="607"/>
                    <a:pt x="511" y="607"/>
                    <a:pt x="511" y="607"/>
                  </a:cubicBezTo>
                  <a:cubicBezTo>
                    <a:pt x="512" y="606"/>
                    <a:pt x="512" y="606"/>
                    <a:pt x="512" y="606"/>
                  </a:cubicBezTo>
                  <a:cubicBezTo>
                    <a:pt x="513" y="605"/>
                    <a:pt x="513" y="605"/>
                    <a:pt x="513" y="605"/>
                  </a:cubicBezTo>
                  <a:cubicBezTo>
                    <a:pt x="512" y="607"/>
                    <a:pt x="512" y="607"/>
                    <a:pt x="512" y="607"/>
                  </a:cubicBezTo>
                  <a:cubicBezTo>
                    <a:pt x="514" y="605"/>
                    <a:pt x="514" y="605"/>
                    <a:pt x="514" y="605"/>
                  </a:cubicBezTo>
                  <a:cubicBezTo>
                    <a:pt x="515" y="605"/>
                    <a:pt x="515" y="605"/>
                    <a:pt x="515" y="605"/>
                  </a:cubicBezTo>
                  <a:cubicBezTo>
                    <a:pt x="515" y="606"/>
                    <a:pt x="515" y="606"/>
                    <a:pt x="515" y="606"/>
                  </a:cubicBezTo>
                  <a:cubicBezTo>
                    <a:pt x="515" y="605"/>
                    <a:pt x="515" y="605"/>
                    <a:pt x="515" y="605"/>
                  </a:cubicBezTo>
                  <a:cubicBezTo>
                    <a:pt x="515" y="604"/>
                    <a:pt x="515" y="604"/>
                    <a:pt x="515" y="604"/>
                  </a:cubicBezTo>
                  <a:cubicBezTo>
                    <a:pt x="514" y="603"/>
                    <a:pt x="514" y="603"/>
                    <a:pt x="514" y="603"/>
                  </a:cubicBezTo>
                  <a:cubicBezTo>
                    <a:pt x="516" y="603"/>
                    <a:pt x="516" y="603"/>
                    <a:pt x="516" y="603"/>
                  </a:cubicBezTo>
                  <a:cubicBezTo>
                    <a:pt x="516" y="602"/>
                    <a:pt x="516" y="602"/>
                    <a:pt x="516" y="602"/>
                  </a:cubicBezTo>
                  <a:cubicBezTo>
                    <a:pt x="516" y="601"/>
                    <a:pt x="516" y="601"/>
                    <a:pt x="516" y="601"/>
                  </a:cubicBezTo>
                  <a:cubicBezTo>
                    <a:pt x="516" y="600"/>
                    <a:pt x="516" y="600"/>
                    <a:pt x="516" y="600"/>
                  </a:cubicBezTo>
                  <a:cubicBezTo>
                    <a:pt x="516" y="599"/>
                    <a:pt x="516" y="599"/>
                    <a:pt x="516" y="599"/>
                  </a:cubicBezTo>
                  <a:cubicBezTo>
                    <a:pt x="517" y="599"/>
                    <a:pt x="517" y="599"/>
                    <a:pt x="517" y="599"/>
                  </a:cubicBezTo>
                  <a:cubicBezTo>
                    <a:pt x="518" y="600"/>
                    <a:pt x="518" y="600"/>
                    <a:pt x="518" y="600"/>
                  </a:cubicBezTo>
                  <a:cubicBezTo>
                    <a:pt x="519" y="599"/>
                    <a:pt x="519" y="599"/>
                    <a:pt x="519" y="599"/>
                  </a:cubicBezTo>
                  <a:cubicBezTo>
                    <a:pt x="520" y="598"/>
                    <a:pt x="520" y="598"/>
                    <a:pt x="520" y="598"/>
                  </a:cubicBezTo>
                  <a:cubicBezTo>
                    <a:pt x="522" y="597"/>
                    <a:pt x="522" y="597"/>
                    <a:pt x="522" y="597"/>
                  </a:cubicBezTo>
                  <a:cubicBezTo>
                    <a:pt x="522" y="597"/>
                    <a:pt x="522" y="596"/>
                    <a:pt x="522" y="596"/>
                  </a:cubicBezTo>
                  <a:cubicBezTo>
                    <a:pt x="522" y="596"/>
                    <a:pt x="522" y="596"/>
                    <a:pt x="522" y="596"/>
                  </a:cubicBezTo>
                  <a:cubicBezTo>
                    <a:pt x="523" y="594"/>
                    <a:pt x="523" y="594"/>
                    <a:pt x="523" y="594"/>
                  </a:cubicBezTo>
                  <a:cubicBezTo>
                    <a:pt x="523" y="593"/>
                    <a:pt x="523" y="593"/>
                    <a:pt x="523" y="593"/>
                  </a:cubicBezTo>
                  <a:cubicBezTo>
                    <a:pt x="522" y="592"/>
                    <a:pt x="522" y="592"/>
                    <a:pt x="522" y="592"/>
                  </a:cubicBezTo>
                  <a:cubicBezTo>
                    <a:pt x="523" y="593"/>
                    <a:pt x="523" y="593"/>
                    <a:pt x="523" y="593"/>
                  </a:cubicBezTo>
                  <a:cubicBezTo>
                    <a:pt x="524" y="591"/>
                    <a:pt x="524" y="591"/>
                    <a:pt x="524" y="591"/>
                  </a:cubicBezTo>
                  <a:cubicBezTo>
                    <a:pt x="525" y="590"/>
                    <a:pt x="525" y="590"/>
                    <a:pt x="525" y="590"/>
                  </a:cubicBezTo>
                  <a:cubicBezTo>
                    <a:pt x="526" y="590"/>
                    <a:pt x="526" y="590"/>
                    <a:pt x="526" y="590"/>
                  </a:cubicBezTo>
                  <a:cubicBezTo>
                    <a:pt x="525" y="592"/>
                    <a:pt x="525" y="592"/>
                    <a:pt x="525" y="592"/>
                  </a:cubicBezTo>
                  <a:cubicBezTo>
                    <a:pt x="526" y="591"/>
                    <a:pt x="526" y="591"/>
                    <a:pt x="526" y="591"/>
                  </a:cubicBezTo>
                  <a:cubicBezTo>
                    <a:pt x="526" y="593"/>
                    <a:pt x="526" y="593"/>
                    <a:pt x="526" y="593"/>
                  </a:cubicBezTo>
                  <a:cubicBezTo>
                    <a:pt x="526" y="594"/>
                    <a:pt x="526" y="594"/>
                    <a:pt x="526" y="594"/>
                  </a:cubicBezTo>
                  <a:cubicBezTo>
                    <a:pt x="527" y="595"/>
                    <a:pt x="527" y="595"/>
                    <a:pt x="527" y="595"/>
                  </a:cubicBezTo>
                  <a:cubicBezTo>
                    <a:pt x="527" y="596"/>
                    <a:pt x="527" y="596"/>
                    <a:pt x="527" y="596"/>
                  </a:cubicBezTo>
                  <a:cubicBezTo>
                    <a:pt x="527" y="597"/>
                    <a:pt x="527" y="597"/>
                    <a:pt x="527" y="597"/>
                  </a:cubicBezTo>
                  <a:cubicBezTo>
                    <a:pt x="527" y="600"/>
                    <a:pt x="527" y="600"/>
                    <a:pt x="527" y="600"/>
                  </a:cubicBezTo>
                  <a:cubicBezTo>
                    <a:pt x="527" y="602"/>
                    <a:pt x="527" y="602"/>
                    <a:pt x="527" y="602"/>
                  </a:cubicBezTo>
                  <a:lnTo>
                    <a:pt x="527" y="603"/>
                  </a:lnTo>
                  <a:close/>
                  <a:moveTo>
                    <a:pt x="665" y="685"/>
                  </a:moveTo>
                  <a:cubicBezTo>
                    <a:pt x="665" y="685"/>
                    <a:pt x="665" y="685"/>
                    <a:pt x="665" y="685"/>
                  </a:cubicBezTo>
                  <a:cubicBezTo>
                    <a:pt x="665" y="685"/>
                    <a:pt x="665" y="685"/>
                    <a:pt x="665" y="685"/>
                  </a:cubicBezTo>
                  <a:cubicBezTo>
                    <a:pt x="665" y="685"/>
                    <a:pt x="665" y="685"/>
                    <a:pt x="665" y="685"/>
                  </a:cubicBezTo>
                  <a:close/>
                  <a:moveTo>
                    <a:pt x="669" y="681"/>
                  </a:moveTo>
                  <a:cubicBezTo>
                    <a:pt x="669" y="681"/>
                    <a:pt x="669" y="681"/>
                    <a:pt x="669" y="681"/>
                  </a:cubicBezTo>
                  <a:cubicBezTo>
                    <a:pt x="669" y="682"/>
                    <a:pt x="669" y="682"/>
                    <a:pt x="669" y="682"/>
                  </a:cubicBezTo>
                  <a:cubicBezTo>
                    <a:pt x="669" y="681"/>
                    <a:pt x="669" y="681"/>
                    <a:pt x="669" y="681"/>
                  </a:cubicBezTo>
                  <a:cubicBezTo>
                    <a:pt x="670" y="681"/>
                    <a:pt x="670" y="681"/>
                    <a:pt x="670" y="681"/>
                  </a:cubicBezTo>
                  <a:cubicBezTo>
                    <a:pt x="670" y="680"/>
                    <a:pt x="670" y="680"/>
                    <a:pt x="670" y="680"/>
                  </a:cubicBezTo>
                  <a:cubicBezTo>
                    <a:pt x="671" y="679"/>
                    <a:pt x="671" y="679"/>
                    <a:pt x="671" y="679"/>
                  </a:cubicBezTo>
                  <a:cubicBezTo>
                    <a:pt x="672" y="678"/>
                    <a:pt x="672" y="678"/>
                    <a:pt x="672" y="678"/>
                  </a:cubicBezTo>
                  <a:cubicBezTo>
                    <a:pt x="673" y="677"/>
                    <a:pt x="673" y="677"/>
                    <a:pt x="673" y="677"/>
                  </a:cubicBezTo>
                  <a:cubicBezTo>
                    <a:pt x="674" y="676"/>
                    <a:pt x="674" y="676"/>
                    <a:pt x="674" y="676"/>
                  </a:cubicBezTo>
                  <a:cubicBezTo>
                    <a:pt x="674" y="675"/>
                    <a:pt x="674" y="675"/>
                    <a:pt x="674" y="675"/>
                  </a:cubicBezTo>
                  <a:cubicBezTo>
                    <a:pt x="675" y="675"/>
                    <a:pt x="675" y="675"/>
                    <a:pt x="675" y="675"/>
                  </a:cubicBezTo>
                  <a:cubicBezTo>
                    <a:pt x="676" y="674"/>
                    <a:pt x="676" y="674"/>
                    <a:pt x="676" y="674"/>
                  </a:cubicBezTo>
                  <a:cubicBezTo>
                    <a:pt x="677" y="673"/>
                    <a:pt x="677" y="673"/>
                    <a:pt x="677" y="673"/>
                  </a:cubicBezTo>
                  <a:cubicBezTo>
                    <a:pt x="678" y="672"/>
                    <a:pt x="678" y="672"/>
                    <a:pt x="678" y="672"/>
                  </a:cubicBezTo>
                  <a:cubicBezTo>
                    <a:pt x="679" y="671"/>
                    <a:pt x="679" y="671"/>
                    <a:pt x="679" y="671"/>
                  </a:cubicBezTo>
                  <a:cubicBezTo>
                    <a:pt x="679" y="670"/>
                    <a:pt x="679" y="670"/>
                    <a:pt x="679" y="670"/>
                  </a:cubicBezTo>
                  <a:cubicBezTo>
                    <a:pt x="680" y="669"/>
                    <a:pt x="680" y="669"/>
                    <a:pt x="680" y="669"/>
                  </a:cubicBezTo>
                  <a:cubicBezTo>
                    <a:pt x="681" y="668"/>
                    <a:pt x="681" y="668"/>
                    <a:pt x="681" y="668"/>
                  </a:cubicBezTo>
                  <a:cubicBezTo>
                    <a:pt x="681" y="668"/>
                    <a:pt x="681" y="668"/>
                    <a:pt x="681" y="668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3" y="666"/>
                    <a:pt x="683" y="666"/>
                    <a:pt x="683" y="666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2" y="667"/>
                    <a:pt x="682" y="666"/>
                    <a:pt x="683" y="666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1" y="668"/>
                    <a:pt x="681" y="668"/>
                    <a:pt x="681" y="668"/>
                  </a:cubicBezTo>
                  <a:cubicBezTo>
                    <a:pt x="681" y="668"/>
                    <a:pt x="681" y="668"/>
                    <a:pt x="681" y="668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3" y="666"/>
                    <a:pt x="683" y="666"/>
                    <a:pt x="683" y="666"/>
                  </a:cubicBezTo>
                  <a:cubicBezTo>
                    <a:pt x="684" y="665"/>
                    <a:pt x="684" y="665"/>
                    <a:pt x="684" y="665"/>
                  </a:cubicBezTo>
                  <a:cubicBezTo>
                    <a:pt x="684" y="665"/>
                    <a:pt x="684" y="665"/>
                    <a:pt x="684" y="665"/>
                  </a:cubicBezTo>
                  <a:cubicBezTo>
                    <a:pt x="685" y="664"/>
                    <a:pt x="685" y="664"/>
                    <a:pt x="685" y="664"/>
                  </a:cubicBezTo>
                  <a:cubicBezTo>
                    <a:pt x="685" y="664"/>
                    <a:pt x="685" y="664"/>
                    <a:pt x="685" y="664"/>
                  </a:cubicBezTo>
                  <a:cubicBezTo>
                    <a:pt x="684" y="665"/>
                    <a:pt x="684" y="665"/>
                    <a:pt x="684" y="665"/>
                  </a:cubicBezTo>
                  <a:cubicBezTo>
                    <a:pt x="684" y="666"/>
                    <a:pt x="684" y="666"/>
                    <a:pt x="684" y="666"/>
                  </a:cubicBezTo>
                  <a:cubicBezTo>
                    <a:pt x="683" y="666"/>
                    <a:pt x="683" y="666"/>
                    <a:pt x="683" y="666"/>
                  </a:cubicBezTo>
                  <a:cubicBezTo>
                    <a:pt x="684" y="665"/>
                    <a:pt x="684" y="665"/>
                    <a:pt x="684" y="665"/>
                  </a:cubicBezTo>
                  <a:cubicBezTo>
                    <a:pt x="683" y="666"/>
                    <a:pt x="683" y="666"/>
                    <a:pt x="683" y="666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3" y="666"/>
                    <a:pt x="683" y="666"/>
                    <a:pt x="683" y="666"/>
                  </a:cubicBezTo>
                  <a:cubicBezTo>
                    <a:pt x="684" y="665"/>
                    <a:pt x="684" y="665"/>
                    <a:pt x="684" y="665"/>
                  </a:cubicBezTo>
                  <a:cubicBezTo>
                    <a:pt x="685" y="664"/>
                    <a:pt x="685" y="664"/>
                    <a:pt x="685" y="664"/>
                  </a:cubicBezTo>
                  <a:cubicBezTo>
                    <a:pt x="686" y="663"/>
                    <a:pt x="686" y="663"/>
                    <a:pt x="686" y="663"/>
                  </a:cubicBezTo>
                  <a:cubicBezTo>
                    <a:pt x="687" y="663"/>
                    <a:pt x="687" y="663"/>
                    <a:pt x="687" y="663"/>
                  </a:cubicBezTo>
                  <a:cubicBezTo>
                    <a:pt x="687" y="662"/>
                    <a:pt x="687" y="662"/>
                    <a:pt x="687" y="662"/>
                  </a:cubicBezTo>
                  <a:cubicBezTo>
                    <a:pt x="688" y="661"/>
                    <a:pt x="688" y="661"/>
                    <a:pt x="688" y="661"/>
                  </a:cubicBezTo>
                  <a:cubicBezTo>
                    <a:pt x="689" y="660"/>
                    <a:pt x="689" y="660"/>
                    <a:pt x="689" y="660"/>
                  </a:cubicBezTo>
                  <a:cubicBezTo>
                    <a:pt x="689" y="660"/>
                    <a:pt x="689" y="660"/>
                    <a:pt x="689" y="660"/>
                  </a:cubicBezTo>
                  <a:cubicBezTo>
                    <a:pt x="690" y="659"/>
                    <a:pt x="690" y="659"/>
                    <a:pt x="690" y="659"/>
                  </a:cubicBezTo>
                  <a:cubicBezTo>
                    <a:pt x="690" y="658"/>
                    <a:pt x="690" y="658"/>
                    <a:pt x="690" y="658"/>
                  </a:cubicBezTo>
                  <a:cubicBezTo>
                    <a:pt x="691" y="657"/>
                    <a:pt x="691" y="657"/>
                    <a:pt x="691" y="657"/>
                  </a:cubicBezTo>
                  <a:cubicBezTo>
                    <a:pt x="692" y="656"/>
                    <a:pt x="692" y="656"/>
                    <a:pt x="692" y="656"/>
                  </a:cubicBezTo>
                  <a:cubicBezTo>
                    <a:pt x="693" y="655"/>
                    <a:pt x="693" y="655"/>
                    <a:pt x="693" y="655"/>
                  </a:cubicBezTo>
                  <a:cubicBezTo>
                    <a:pt x="694" y="654"/>
                    <a:pt x="694" y="654"/>
                    <a:pt x="694" y="654"/>
                  </a:cubicBezTo>
                  <a:cubicBezTo>
                    <a:pt x="695" y="653"/>
                    <a:pt x="695" y="653"/>
                    <a:pt x="695" y="653"/>
                  </a:cubicBezTo>
                  <a:cubicBezTo>
                    <a:pt x="696" y="652"/>
                    <a:pt x="696" y="652"/>
                    <a:pt x="696" y="652"/>
                  </a:cubicBezTo>
                  <a:cubicBezTo>
                    <a:pt x="696" y="652"/>
                    <a:pt x="696" y="651"/>
                    <a:pt x="697" y="651"/>
                  </a:cubicBezTo>
                  <a:cubicBezTo>
                    <a:pt x="697" y="650"/>
                    <a:pt x="697" y="650"/>
                    <a:pt x="697" y="650"/>
                  </a:cubicBezTo>
                  <a:cubicBezTo>
                    <a:pt x="698" y="649"/>
                    <a:pt x="698" y="649"/>
                    <a:pt x="698" y="649"/>
                  </a:cubicBezTo>
                  <a:cubicBezTo>
                    <a:pt x="699" y="648"/>
                    <a:pt x="699" y="648"/>
                    <a:pt x="699" y="648"/>
                  </a:cubicBezTo>
                  <a:cubicBezTo>
                    <a:pt x="699" y="648"/>
                    <a:pt x="699" y="648"/>
                    <a:pt x="699" y="648"/>
                  </a:cubicBezTo>
                  <a:cubicBezTo>
                    <a:pt x="700" y="647"/>
                    <a:pt x="700" y="647"/>
                    <a:pt x="700" y="647"/>
                  </a:cubicBezTo>
                  <a:cubicBezTo>
                    <a:pt x="701" y="646"/>
                    <a:pt x="701" y="646"/>
                    <a:pt x="701" y="646"/>
                  </a:cubicBezTo>
                  <a:cubicBezTo>
                    <a:pt x="702" y="645"/>
                    <a:pt x="702" y="645"/>
                    <a:pt x="702" y="645"/>
                  </a:cubicBezTo>
                  <a:cubicBezTo>
                    <a:pt x="703" y="644"/>
                    <a:pt x="703" y="644"/>
                    <a:pt x="703" y="644"/>
                  </a:cubicBezTo>
                  <a:cubicBezTo>
                    <a:pt x="702" y="645"/>
                    <a:pt x="702" y="645"/>
                    <a:pt x="702" y="645"/>
                  </a:cubicBezTo>
                  <a:cubicBezTo>
                    <a:pt x="701" y="646"/>
                    <a:pt x="701" y="646"/>
                    <a:pt x="701" y="646"/>
                  </a:cubicBezTo>
                  <a:cubicBezTo>
                    <a:pt x="700" y="647"/>
                    <a:pt x="700" y="647"/>
                    <a:pt x="700" y="647"/>
                  </a:cubicBezTo>
                  <a:cubicBezTo>
                    <a:pt x="700" y="647"/>
                    <a:pt x="700" y="647"/>
                    <a:pt x="700" y="647"/>
                  </a:cubicBezTo>
                  <a:cubicBezTo>
                    <a:pt x="701" y="646"/>
                    <a:pt x="701" y="646"/>
                    <a:pt x="701" y="646"/>
                  </a:cubicBezTo>
                  <a:cubicBezTo>
                    <a:pt x="702" y="645"/>
                    <a:pt x="702" y="645"/>
                    <a:pt x="702" y="645"/>
                  </a:cubicBezTo>
                  <a:cubicBezTo>
                    <a:pt x="702" y="645"/>
                    <a:pt x="702" y="645"/>
                    <a:pt x="702" y="645"/>
                  </a:cubicBezTo>
                  <a:cubicBezTo>
                    <a:pt x="703" y="644"/>
                    <a:pt x="703" y="644"/>
                    <a:pt x="703" y="644"/>
                  </a:cubicBezTo>
                  <a:cubicBezTo>
                    <a:pt x="704" y="643"/>
                    <a:pt x="704" y="643"/>
                    <a:pt x="704" y="643"/>
                  </a:cubicBezTo>
                  <a:cubicBezTo>
                    <a:pt x="704" y="643"/>
                    <a:pt x="704" y="643"/>
                    <a:pt x="704" y="643"/>
                  </a:cubicBezTo>
                  <a:cubicBezTo>
                    <a:pt x="704" y="643"/>
                    <a:pt x="704" y="643"/>
                    <a:pt x="704" y="643"/>
                  </a:cubicBezTo>
                  <a:cubicBezTo>
                    <a:pt x="704" y="643"/>
                    <a:pt x="704" y="643"/>
                    <a:pt x="704" y="643"/>
                  </a:cubicBezTo>
                  <a:cubicBezTo>
                    <a:pt x="693" y="656"/>
                    <a:pt x="682" y="669"/>
                    <a:pt x="669" y="681"/>
                  </a:cubicBezTo>
                  <a:close/>
                  <a:moveTo>
                    <a:pt x="694" y="472"/>
                  </a:moveTo>
                  <a:cubicBezTo>
                    <a:pt x="694" y="471"/>
                    <a:pt x="694" y="471"/>
                    <a:pt x="694" y="471"/>
                  </a:cubicBezTo>
                  <a:cubicBezTo>
                    <a:pt x="695" y="470"/>
                    <a:pt x="695" y="470"/>
                    <a:pt x="695" y="470"/>
                  </a:cubicBezTo>
                  <a:cubicBezTo>
                    <a:pt x="695" y="469"/>
                    <a:pt x="695" y="469"/>
                    <a:pt x="695" y="469"/>
                  </a:cubicBezTo>
                  <a:cubicBezTo>
                    <a:pt x="695" y="468"/>
                    <a:pt x="695" y="468"/>
                    <a:pt x="695" y="468"/>
                  </a:cubicBezTo>
                  <a:cubicBezTo>
                    <a:pt x="695" y="467"/>
                    <a:pt x="695" y="467"/>
                    <a:pt x="695" y="467"/>
                  </a:cubicBezTo>
                  <a:cubicBezTo>
                    <a:pt x="695" y="465"/>
                    <a:pt x="695" y="465"/>
                    <a:pt x="695" y="465"/>
                  </a:cubicBezTo>
                  <a:cubicBezTo>
                    <a:pt x="695" y="467"/>
                    <a:pt x="695" y="467"/>
                    <a:pt x="695" y="467"/>
                  </a:cubicBezTo>
                  <a:cubicBezTo>
                    <a:pt x="695" y="467"/>
                    <a:pt x="695" y="467"/>
                    <a:pt x="695" y="467"/>
                  </a:cubicBezTo>
                  <a:cubicBezTo>
                    <a:pt x="695" y="466"/>
                    <a:pt x="695" y="466"/>
                    <a:pt x="695" y="466"/>
                  </a:cubicBezTo>
                  <a:cubicBezTo>
                    <a:pt x="695" y="465"/>
                    <a:pt x="695" y="465"/>
                    <a:pt x="695" y="465"/>
                  </a:cubicBezTo>
                  <a:cubicBezTo>
                    <a:pt x="695" y="465"/>
                    <a:pt x="695" y="465"/>
                    <a:pt x="695" y="465"/>
                  </a:cubicBezTo>
                  <a:cubicBezTo>
                    <a:pt x="696" y="463"/>
                    <a:pt x="696" y="463"/>
                    <a:pt x="696" y="463"/>
                  </a:cubicBezTo>
                  <a:cubicBezTo>
                    <a:pt x="696" y="463"/>
                    <a:pt x="696" y="463"/>
                    <a:pt x="696" y="463"/>
                  </a:cubicBezTo>
                  <a:cubicBezTo>
                    <a:pt x="696" y="462"/>
                    <a:pt x="696" y="462"/>
                    <a:pt x="696" y="462"/>
                  </a:cubicBezTo>
                  <a:cubicBezTo>
                    <a:pt x="696" y="461"/>
                    <a:pt x="696" y="461"/>
                    <a:pt x="696" y="461"/>
                  </a:cubicBezTo>
                  <a:cubicBezTo>
                    <a:pt x="696" y="461"/>
                    <a:pt x="696" y="461"/>
                    <a:pt x="696" y="460"/>
                  </a:cubicBezTo>
                  <a:cubicBezTo>
                    <a:pt x="697" y="460"/>
                    <a:pt x="697" y="460"/>
                    <a:pt x="697" y="460"/>
                  </a:cubicBezTo>
                  <a:cubicBezTo>
                    <a:pt x="697" y="459"/>
                    <a:pt x="697" y="459"/>
                    <a:pt x="697" y="459"/>
                  </a:cubicBezTo>
                  <a:cubicBezTo>
                    <a:pt x="697" y="459"/>
                    <a:pt x="697" y="459"/>
                    <a:pt x="697" y="459"/>
                  </a:cubicBezTo>
                  <a:cubicBezTo>
                    <a:pt x="697" y="457"/>
                    <a:pt x="697" y="457"/>
                    <a:pt x="697" y="457"/>
                  </a:cubicBezTo>
                  <a:cubicBezTo>
                    <a:pt x="697" y="456"/>
                    <a:pt x="697" y="456"/>
                    <a:pt x="697" y="456"/>
                  </a:cubicBezTo>
                  <a:cubicBezTo>
                    <a:pt x="698" y="456"/>
                    <a:pt x="698" y="456"/>
                    <a:pt x="698" y="456"/>
                  </a:cubicBezTo>
                  <a:cubicBezTo>
                    <a:pt x="699" y="457"/>
                    <a:pt x="699" y="457"/>
                    <a:pt x="699" y="457"/>
                  </a:cubicBezTo>
                  <a:cubicBezTo>
                    <a:pt x="699" y="457"/>
                    <a:pt x="699" y="457"/>
                    <a:pt x="699" y="457"/>
                  </a:cubicBezTo>
                  <a:cubicBezTo>
                    <a:pt x="699" y="457"/>
                    <a:pt x="699" y="457"/>
                    <a:pt x="699" y="457"/>
                  </a:cubicBezTo>
                  <a:cubicBezTo>
                    <a:pt x="699" y="456"/>
                    <a:pt x="699" y="456"/>
                    <a:pt x="699" y="456"/>
                  </a:cubicBezTo>
                  <a:cubicBezTo>
                    <a:pt x="699" y="456"/>
                    <a:pt x="699" y="456"/>
                    <a:pt x="699" y="456"/>
                  </a:cubicBezTo>
                  <a:cubicBezTo>
                    <a:pt x="698" y="456"/>
                    <a:pt x="698" y="456"/>
                    <a:pt x="698" y="456"/>
                  </a:cubicBezTo>
                  <a:cubicBezTo>
                    <a:pt x="698" y="456"/>
                    <a:pt x="698" y="456"/>
                    <a:pt x="698" y="456"/>
                  </a:cubicBezTo>
                  <a:cubicBezTo>
                    <a:pt x="697" y="455"/>
                    <a:pt x="697" y="455"/>
                    <a:pt x="697" y="455"/>
                  </a:cubicBezTo>
                  <a:cubicBezTo>
                    <a:pt x="697" y="455"/>
                    <a:pt x="697" y="455"/>
                    <a:pt x="697" y="454"/>
                  </a:cubicBezTo>
                  <a:cubicBezTo>
                    <a:pt x="698" y="454"/>
                    <a:pt x="698" y="454"/>
                    <a:pt x="698" y="454"/>
                  </a:cubicBezTo>
                  <a:cubicBezTo>
                    <a:pt x="698" y="455"/>
                    <a:pt x="698" y="455"/>
                    <a:pt x="698" y="455"/>
                  </a:cubicBezTo>
                  <a:cubicBezTo>
                    <a:pt x="700" y="457"/>
                    <a:pt x="700" y="457"/>
                    <a:pt x="700" y="457"/>
                  </a:cubicBezTo>
                  <a:cubicBezTo>
                    <a:pt x="700" y="458"/>
                    <a:pt x="700" y="458"/>
                    <a:pt x="700" y="458"/>
                  </a:cubicBezTo>
                  <a:cubicBezTo>
                    <a:pt x="700" y="459"/>
                    <a:pt x="700" y="459"/>
                    <a:pt x="700" y="459"/>
                  </a:cubicBezTo>
                  <a:cubicBezTo>
                    <a:pt x="700" y="460"/>
                    <a:pt x="700" y="460"/>
                    <a:pt x="700" y="460"/>
                  </a:cubicBezTo>
                  <a:cubicBezTo>
                    <a:pt x="701" y="460"/>
                    <a:pt x="701" y="460"/>
                    <a:pt x="701" y="460"/>
                  </a:cubicBezTo>
                  <a:cubicBezTo>
                    <a:pt x="701" y="462"/>
                    <a:pt x="701" y="462"/>
                    <a:pt x="701" y="462"/>
                  </a:cubicBezTo>
                  <a:cubicBezTo>
                    <a:pt x="701" y="463"/>
                    <a:pt x="701" y="463"/>
                    <a:pt x="701" y="463"/>
                  </a:cubicBezTo>
                  <a:cubicBezTo>
                    <a:pt x="701" y="463"/>
                    <a:pt x="701" y="463"/>
                    <a:pt x="701" y="463"/>
                  </a:cubicBezTo>
                  <a:cubicBezTo>
                    <a:pt x="702" y="465"/>
                    <a:pt x="702" y="465"/>
                    <a:pt x="702" y="465"/>
                  </a:cubicBezTo>
                  <a:cubicBezTo>
                    <a:pt x="702" y="466"/>
                    <a:pt x="702" y="466"/>
                    <a:pt x="702" y="466"/>
                  </a:cubicBezTo>
                  <a:cubicBezTo>
                    <a:pt x="702" y="467"/>
                    <a:pt x="702" y="467"/>
                    <a:pt x="702" y="467"/>
                  </a:cubicBezTo>
                  <a:cubicBezTo>
                    <a:pt x="702" y="468"/>
                    <a:pt x="702" y="468"/>
                    <a:pt x="702" y="468"/>
                  </a:cubicBezTo>
                  <a:cubicBezTo>
                    <a:pt x="702" y="468"/>
                    <a:pt x="702" y="468"/>
                    <a:pt x="702" y="468"/>
                  </a:cubicBezTo>
                  <a:cubicBezTo>
                    <a:pt x="702" y="470"/>
                    <a:pt x="702" y="470"/>
                    <a:pt x="702" y="470"/>
                  </a:cubicBezTo>
                  <a:cubicBezTo>
                    <a:pt x="702" y="470"/>
                    <a:pt x="702" y="470"/>
                    <a:pt x="702" y="470"/>
                  </a:cubicBezTo>
                  <a:cubicBezTo>
                    <a:pt x="702" y="470"/>
                    <a:pt x="702" y="470"/>
                    <a:pt x="702" y="470"/>
                  </a:cubicBezTo>
                  <a:cubicBezTo>
                    <a:pt x="702" y="470"/>
                    <a:pt x="702" y="470"/>
                    <a:pt x="702" y="470"/>
                  </a:cubicBezTo>
                  <a:cubicBezTo>
                    <a:pt x="703" y="470"/>
                    <a:pt x="703" y="470"/>
                    <a:pt x="703" y="470"/>
                  </a:cubicBezTo>
                  <a:cubicBezTo>
                    <a:pt x="703" y="471"/>
                    <a:pt x="703" y="471"/>
                    <a:pt x="703" y="471"/>
                  </a:cubicBezTo>
                  <a:cubicBezTo>
                    <a:pt x="702" y="473"/>
                    <a:pt x="702" y="473"/>
                    <a:pt x="702" y="473"/>
                  </a:cubicBezTo>
                  <a:cubicBezTo>
                    <a:pt x="702" y="473"/>
                    <a:pt x="702" y="473"/>
                    <a:pt x="702" y="474"/>
                  </a:cubicBezTo>
                  <a:cubicBezTo>
                    <a:pt x="702" y="475"/>
                    <a:pt x="702" y="475"/>
                    <a:pt x="702" y="475"/>
                  </a:cubicBezTo>
                  <a:cubicBezTo>
                    <a:pt x="701" y="476"/>
                    <a:pt x="701" y="476"/>
                    <a:pt x="701" y="476"/>
                  </a:cubicBezTo>
                  <a:cubicBezTo>
                    <a:pt x="701" y="476"/>
                    <a:pt x="701" y="476"/>
                    <a:pt x="701" y="476"/>
                  </a:cubicBezTo>
                  <a:cubicBezTo>
                    <a:pt x="699" y="479"/>
                    <a:pt x="699" y="479"/>
                    <a:pt x="699" y="479"/>
                  </a:cubicBezTo>
                  <a:cubicBezTo>
                    <a:pt x="699" y="479"/>
                    <a:pt x="699" y="479"/>
                    <a:pt x="699" y="479"/>
                  </a:cubicBezTo>
                  <a:cubicBezTo>
                    <a:pt x="698" y="479"/>
                    <a:pt x="698" y="479"/>
                    <a:pt x="698" y="479"/>
                  </a:cubicBezTo>
                  <a:cubicBezTo>
                    <a:pt x="698" y="479"/>
                    <a:pt x="698" y="479"/>
                    <a:pt x="698" y="479"/>
                  </a:cubicBezTo>
                  <a:cubicBezTo>
                    <a:pt x="697" y="480"/>
                    <a:pt x="697" y="480"/>
                    <a:pt x="697" y="480"/>
                  </a:cubicBezTo>
                  <a:cubicBezTo>
                    <a:pt x="697" y="480"/>
                    <a:pt x="697" y="480"/>
                    <a:pt x="697" y="480"/>
                  </a:cubicBezTo>
                  <a:cubicBezTo>
                    <a:pt x="696" y="480"/>
                    <a:pt x="696" y="480"/>
                    <a:pt x="696" y="480"/>
                  </a:cubicBezTo>
                  <a:cubicBezTo>
                    <a:pt x="695" y="480"/>
                    <a:pt x="695" y="480"/>
                    <a:pt x="695" y="480"/>
                  </a:cubicBezTo>
                  <a:cubicBezTo>
                    <a:pt x="695" y="480"/>
                    <a:pt x="695" y="480"/>
                    <a:pt x="695" y="480"/>
                  </a:cubicBezTo>
                  <a:cubicBezTo>
                    <a:pt x="694" y="478"/>
                    <a:pt x="694" y="478"/>
                    <a:pt x="694" y="478"/>
                  </a:cubicBezTo>
                  <a:cubicBezTo>
                    <a:pt x="694" y="477"/>
                    <a:pt x="694" y="477"/>
                    <a:pt x="694" y="477"/>
                  </a:cubicBezTo>
                  <a:cubicBezTo>
                    <a:pt x="694" y="477"/>
                    <a:pt x="694" y="477"/>
                    <a:pt x="694" y="477"/>
                  </a:cubicBezTo>
                  <a:cubicBezTo>
                    <a:pt x="694" y="476"/>
                    <a:pt x="694" y="476"/>
                    <a:pt x="694" y="476"/>
                  </a:cubicBezTo>
                  <a:cubicBezTo>
                    <a:pt x="694" y="475"/>
                    <a:pt x="694" y="475"/>
                    <a:pt x="694" y="475"/>
                  </a:cubicBezTo>
                  <a:cubicBezTo>
                    <a:pt x="694" y="474"/>
                    <a:pt x="694" y="474"/>
                    <a:pt x="694" y="474"/>
                  </a:cubicBezTo>
                  <a:cubicBezTo>
                    <a:pt x="694" y="473"/>
                    <a:pt x="694" y="473"/>
                    <a:pt x="694" y="473"/>
                  </a:cubicBezTo>
                  <a:lnTo>
                    <a:pt x="694" y="472"/>
                  </a:lnTo>
                  <a:close/>
                  <a:moveTo>
                    <a:pt x="752" y="561"/>
                  </a:moveTo>
                  <a:cubicBezTo>
                    <a:pt x="752" y="561"/>
                    <a:pt x="752" y="562"/>
                    <a:pt x="752" y="562"/>
                  </a:cubicBezTo>
                  <a:cubicBezTo>
                    <a:pt x="752" y="563"/>
                    <a:pt x="752" y="563"/>
                    <a:pt x="752" y="563"/>
                  </a:cubicBezTo>
                  <a:cubicBezTo>
                    <a:pt x="751" y="564"/>
                    <a:pt x="751" y="564"/>
                    <a:pt x="751" y="564"/>
                  </a:cubicBezTo>
                  <a:cubicBezTo>
                    <a:pt x="751" y="565"/>
                    <a:pt x="751" y="565"/>
                    <a:pt x="751" y="565"/>
                  </a:cubicBezTo>
                  <a:cubicBezTo>
                    <a:pt x="751" y="565"/>
                    <a:pt x="751" y="565"/>
                    <a:pt x="751" y="565"/>
                  </a:cubicBezTo>
                  <a:cubicBezTo>
                    <a:pt x="752" y="565"/>
                    <a:pt x="752" y="565"/>
                    <a:pt x="752" y="565"/>
                  </a:cubicBezTo>
                  <a:cubicBezTo>
                    <a:pt x="752" y="565"/>
                    <a:pt x="752" y="565"/>
                    <a:pt x="752" y="565"/>
                  </a:cubicBezTo>
                  <a:cubicBezTo>
                    <a:pt x="752" y="566"/>
                    <a:pt x="752" y="566"/>
                    <a:pt x="752" y="566"/>
                  </a:cubicBezTo>
                  <a:cubicBezTo>
                    <a:pt x="750" y="569"/>
                    <a:pt x="750" y="569"/>
                    <a:pt x="750" y="569"/>
                  </a:cubicBezTo>
                  <a:cubicBezTo>
                    <a:pt x="750" y="570"/>
                    <a:pt x="750" y="570"/>
                    <a:pt x="750" y="570"/>
                  </a:cubicBezTo>
                  <a:cubicBezTo>
                    <a:pt x="749" y="571"/>
                    <a:pt x="749" y="571"/>
                    <a:pt x="749" y="571"/>
                  </a:cubicBezTo>
                  <a:cubicBezTo>
                    <a:pt x="749" y="571"/>
                    <a:pt x="749" y="571"/>
                    <a:pt x="749" y="571"/>
                  </a:cubicBezTo>
                  <a:cubicBezTo>
                    <a:pt x="750" y="570"/>
                    <a:pt x="750" y="570"/>
                    <a:pt x="750" y="570"/>
                  </a:cubicBezTo>
                  <a:cubicBezTo>
                    <a:pt x="749" y="570"/>
                    <a:pt x="749" y="570"/>
                    <a:pt x="749" y="570"/>
                  </a:cubicBezTo>
                  <a:cubicBezTo>
                    <a:pt x="749" y="570"/>
                    <a:pt x="749" y="570"/>
                    <a:pt x="749" y="570"/>
                  </a:cubicBezTo>
                  <a:cubicBezTo>
                    <a:pt x="749" y="569"/>
                    <a:pt x="749" y="569"/>
                    <a:pt x="749" y="569"/>
                  </a:cubicBezTo>
                  <a:cubicBezTo>
                    <a:pt x="750" y="569"/>
                    <a:pt x="750" y="569"/>
                    <a:pt x="750" y="569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49" y="569"/>
                    <a:pt x="749" y="569"/>
                    <a:pt x="749" y="569"/>
                  </a:cubicBezTo>
                  <a:cubicBezTo>
                    <a:pt x="749" y="569"/>
                    <a:pt x="749" y="569"/>
                    <a:pt x="749" y="569"/>
                  </a:cubicBezTo>
                  <a:cubicBezTo>
                    <a:pt x="748" y="569"/>
                    <a:pt x="748" y="569"/>
                    <a:pt x="748" y="569"/>
                  </a:cubicBezTo>
                  <a:cubicBezTo>
                    <a:pt x="748" y="568"/>
                    <a:pt x="748" y="568"/>
                    <a:pt x="748" y="568"/>
                  </a:cubicBezTo>
                  <a:cubicBezTo>
                    <a:pt x="748" y="569"/>
                    <a:pt x="748" y="569"/>
                    <a:pt x="748" y="569"/>
                  </a:cubicBezTo>
                  <a:cubicBezTo>
                    <a:pt x="748" y="568"/>
                    <a:pt x="748" y="568"/>
                    <a:pt x="748" y="568"/>
                  </a:cubicBezTo>
                  <a:cubicBezTo>
                    <a:pt x="747" y="568"/>
                    <a:pt x="747" y="568"/>
                    <a:pt x="747" y="568"/>
                  </a:cubicBezTo>
                  <a:cubicBezTo>
                    <a:pt x="747" y="567"/>
                    <a:pt x="747" y="567"/>
                    <a:pt x="747" y="567"/>
                  </a:cubicBezTo>
                  <a:cubicBezTo>
                    <a:pt x="747" y="566"/>
                    <a:pt x="747" y="566"/>
                    <a:pt x="747" y="566"/>
                  </a:cubicBezTo>
                  <a:cubicBezTo>
                    <a:pt x="747" y="565"/>
                    <a:pt x="747" y="565"/>
                    <a:pt x="747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5" y="565"/>
                    <a:pt x="745" y="565"/>
                    <a:pt x="745" y="565"/>
                  </a:cubicBezTo>
                  <a:cubicBezTo>
                    <a:pt x="745" y="565"/>
                    <a:pt x="745" y="565"/>
                    <a:pt x="745" y="565"/>
                  </a:cubicBezTo>
                  <a:cubicBezTo>
                    <a:pt x="745" y="565"/>
                    <a:pt x="745" y="565"/>
                    <a:pt x="745" y="565"/>
                  </a:cubicBezTo>
                  <a:cubicBezTo>
                    <a:pt x="745" y="564"/>
                    <a:pt x="745" y="564"/>
                    <a:pt x="745" y="564"/>
                  </a:cubicBezTo>
                  <a:cubicBezTo>
                    <a:pt x="745" y="564"/>
                    <a:pt x="745" y="564"/>
                    <a:pt x="745" y="564"/>
                  </a:cubicBezTo>
                  <a:cubicBezTo>
                    <a:pt x="743" y="563"/>
                    <a:pt x="743" y="563"/>
                    <a:pt x="743" y="563"/>
                  </a:cubicBezTo>
                  <a:cubicBezTo>
                    <a:pt x="745" y="561"/>
                    <a:pt x="745" y="561"/>
                    <a:pt x="745" y="561"/>
                  </a:cubicBezTo>
                  <a:cubicBezTo>
                    <a:pt x="744" y="561"/>
                    <a:pt x="744" y="561"/>
                    <a:pt x="744" y="561"/>
                  </a:cubicBezTo>
                  <a:cubicBezTo>
                    <a:pt x="744" y="560"/>
                    <a:pt x="744" y="560"/>
                    <a:pt x="744" y="560"/>
                  </a:cubicBezTo>
                  <a:cubicBezTo>
                    <a:pt x="744" y="560"/>
                    <a:pt x="744" y="560"/>
                    <a:pt x="744" y="560"/>
                  </a:cubicBezTo>
                  <a:cubicBezTo>
                    <a:pt x="743" y="560"/>
                    <a:pt x="743" y="560"/>
                    <a:pt x="743" y="560"/>
                  </a:cubicBezTo>
                  <a:cubicBezTo>
                    <a:pt x="743" y="559"/>
                    <a:pt x="743" y="559"/>
                    <a:pt x="743" y="559"/>
                  </a:cubicBezTo>
                  <a:cubicBezTo>
                    <a:pt x="744" y="559"/>
                    <a:pt x="744" y="559"/>
                    <a:pt x="744" y="559"/>
                  </a:cubicBezTo>
                  <a:cubicBezTo>
                    <a:pt x="744" y="558"/>
                    <a:pt x="744" y="558"/>
                    <a:pt x="744" y="558"/>
                  </a:cubicBezTo>
                  <a:cubicBezTo>
                    <a:pt x="745" y="557"/>
                    <a:pt x="745" y="557"/>
                    <a:pt x="745" y="557"/>
                  </a:cubicBezTo>
                  <a:cubicBezTo>
                    <a:pt x="745" y="557"/>
                    <a:pt x="745" y="557"/>
                    <a:pt x="745" y="556"/>
                  </a:cubicBezTo>
                  <a:cubicBezTo>
                    <a:pt x="746" y="555"/>
                    <a:pt x="746" y="555"/>
                    <a:pt x="746" y="555"/>
                  </a:cubicBezTo>
                  <a:cubicBezTo>
                    <a:pt x="747" y="555"/>
                    <a:pt x="747" y="555"/>
                    <a:pt x="747" y="555"/>
                  </a:cubicBezTo>
                  <a:cubicBezTo>
                    <a:pt x="747" y="555"/>
                    <a:pt x="747" y="555"/>
                    <a:pt x="747" y="555"/>
                  </a:cubicBezTo>
                  <a:cubicBezTo>
                    <a:pt x="748" y="555"/>
                    <a:pt x="748" y="555"/>
                    <a:pt x="748" y="555"/>
                  </a:cubicBezTo>
                  <a:cubicBezTo>
                    <a:pt x="748" y="554"/>
                    <a:pt x="748" y="554"/>
                    <a:pt x="748" y="554"/>
                  </a:cubicBezTo>
                  <a:cubicBezTo>
                    <a:pt x="748" y="555"/>
                    <a:pt x="748" y="555"/>
                    <a:pt x="748" y="555"/>
                  </a:cubicBezTo>
                  <a:cubicBezTo>
                    <a:pt x="748" y="556"/>
                    <a:pt x="748" y="556"/>
                    <a:pt x="748" y="556"/>
                  </a:cubicBezTo>
                  <a:cubicBezTo>
                    <a:pt x="748" y="556"/>
                    <a:pt x="748" y="556"/>
                    <a:pt x="748" y="556"/>
                  </a:cubicBezTo>
                  <a:cubicBezTo>
                    <a:pt x="749" y="556"/>
                    <a:pt x="749" y="556"/>
                    <a:pt x="749" y="556"/>
                  </a:cubicBezTo>
                  <a:cubicBezTo>
                    <a:pt x="749" y="557"/>
                    <a:pt x="749" y="557"/>
                    <a:pt x="749" y="557"/>
                  </a:cubicBezTo>
                  <a:cubicBezTo>
                    <a:pt x="749" y="556"/>
                    <a:pt x="749" y="556"/>
                    <a:pt x="749" y="556"/>
                  </a:cubicBezTo>
                  <a:cubicBezTo>
                    <a:pt x="749" y="557"/>
                    <a:pt x="749" y="557"/>
                    <a:pt x="749" y="557"/>
                  </a:cubicBezTo>
                  <a:cubicBezTo>
                    <a:pt x="748" y="560"/>
                    <a:pt x="748" y="560"/>
                    <a:pt x="748" y="560"/>
                  </a:cubicBezTo>
                  <a:cubicBezTo>
                    <a:pt x="748" y="560"/>
                    <a:pt x="748" y="560"/>
                    <a:pt x="748" y="560"/>
                  </a:cubicBezTo>
                  <a:cubicBezTo>
                    <a:pt x="749" y="560"/>
                    <a:pt x="749" y="560"/>
                    <a:pt x="749" y="560"/>
                  </a:cubicBezTo>
                  <a:cubicBezTo>
                    <a:pt x="749" y="560"/>
                    <a:pt x="749" y="560"/>
                    <a:pt x="749" y="560"/>
                  </a:cubicBezTo>
                  <a:cubicBezTo>
                    <a:pt x="749" y="560"/>
                    <a:pt x="749" y="560"/>
                    <a:pt x="749" y="560"/>
                  </a:cubicBezTo>
                  <a:cubicBezTo>
                    <a:pt x="750" y="560"/>
                    <a:pt x="750" y="560"/>
                    <a:pt x="750" y="560"/>
                  </a:cubicBezTo>
                  <a:cubicBezTo>
                    <a:pt x="750" y="560"/>
                    <a:pt x="750" y="560"/>
                    <a:pt x="750" y="560"/>
                  </a:cubicBezTo>
                  <a:cubicBezTo>
                    <a:pt x="750" y="561"/>
                    <a:pt x="750" y="561"/>
                    <a:pt x="750" y="561"/>
                  </a:cubicBezTo>
                  <a:cubicBezTo>
                    <a:pt x="751" y="560"/>
                    <a:pt x="751" y="560"/>
                    <a:pt x="751" y="560"/>
                  </a:cubicBezTo>
                  <a:cubicBezTo>
                    <a:pt x="752" y="558"/>
                    <a:pt x="752" y="558"/>
                    <a:pt x="752" y="558"/>
                  </a:cubicBezTo>
                  <a:cubicBezTo>
                    <a:pt x="752" y="557"/>
                    <a:pt x="752" y="557"/>
                    <a:pt x="752" y="557"/>
                  </a:cubicBezTo>
                  <a:cubicBezTo>
                    <a:pt x="752" y="558"/>
                    <a:pt x="752" y="558"/>
                    <a:pt x="752" y="558"/>
                  </a:cubicBezTo>
                  <a:cubicBezTo>
                    <a:pt x="752" y="559"/>
                    <a:pt x="752" y="559"/>
                    <a:pt x="752" y="559"/>
                  </a:cubicBezTo>
                  <a:cubicBezTo>
                    <a:pt x="752" y="559"/>
                    <a:pt x="752" y="559"/>
                    <a:pt x="752" y="559"/>
                  </a:cubicBezTo>
                  <a:cubicBezTo>
                    <a:pt x="752" y="559"/>
                    <a:pt x="752" y="559"/>
                    <a:pt x="752" y="559"/>
                  </a:cubicBezTo>
                  <a:cubicBezTo>
                    <a:pt x="752" y="560"/>
                    <a:pt x="752" y="560"/>
                    <a:pt x="752" y="560"/>
                  </a:cubicBezTo>
                  <a:cubicBezTo>
                    <a:pt x="752" y="560"/>
                    <a:pt x="752" y="560"/>
                    <a:pt x="752" y="560"/>
                  </a:cubicBezTo>
                  <a:cubicBezTo>
                    <a:pt x="753" y="560"/>
                    <a:pt x="753" y="560"/>
                    <a:pt x="753" y="560"/>
                  </a:cubicBezTo>
                  <a:lnTo>
                    <a:pt x="752" y="561"/>
                  </a:lnTo>
                  <a:close/>
                  <a:moveTo>
                    <a:pt x="754" y="531"/>
                  </a:moveTo>
                  <a:cubicBezTo>
                    <a:pt x="753" y="532"/>
                    <a:pt x="753" y="532"/>
                    <a:pt x="753" y="532"/>
                  </a:cubicBezTo>
                  <a:cubicBezTo>
                    <a:pt x="752" y="533"/>
                    <a:pt x="752" y="533"/>
                    <a:pt x="752" y="533"/>
                  </a:cubicBezTo>
                  <a:cubicBezTo>
                    <a:pt x="753" y="533"/>
                    <a:pt x="753" y="533"/>
                    <a:pt x="753" y="533"/>
                  </a:cubicBezTo>
                  <a:cubicBezTo>
                    <a:pt x="752" y="534"/>
                    <a:pt x="752" y="534"/>
                    <a:pt x="752" y="534"/>
                  </a:cubicBezTo>
                  <a:cubicBezTo>
                    <a:pt x="751" y="535"/>
                    <a:pt x="751" y="535"/>
                    <a:pt x="751" y="535"/>
                  </a:cubicBezTo>
                  <a:cubicBezTo>
                    <a:pt x="752" y="534"/>
                    <a:pt x="752" y="534"/>
                    <a:pt x="752" y="534"/>
                  </a:cubicBezTo>
                  <a:cubicBezTo>
                    <a:pt x="753" y="533"/>
                    <a:pt x="753" y="533"/>
                    <a:pt x="753" y="533"/>
                  </a:cubicBezTo>
                  <a:cubicBezTo>
                    <a:pt x="753" y="533"/>
                    <a:pt x="753" y="533"/>
                    <a:pt x="753" y="533"/>
                  </a:cubicBezTo>
                  <a:cubicBezTo>
                    <a:pt x="754" y="533"/>
                    <a:pt x="754" y="533"/>
                    <a:pt x="754" y="533"/>
                  </a:cubicBezTo>
                  <a:cubicBezTo>
                    <a:pt x="754" y="533"/>
                    <a:pt x="754" y="533"/>
                    <a:pt x="754" y="533"/>
                  </a:cubicBezTo>
                  <a:cubicBezTo>
                    <a:pt x="754" y="534"/>
                    <a:pt x="754" y="534"/>
                    <a:pt x="754" y="534"/>
                  </a:cubicBezTo>
                  <a:cubicBezTo>
                    <a:pt x="754" y="535"/>
                    <a:pt x="754" y="535"/>
                    <a:pt x="754" y="535"/>
                  </a:cubicBezTo>
                  <a:cubicBezTo>
                    <a:pt x="753" y="536"/>
                    <a:pt x="753" y="536"/>
                    <a:pt x="753" y="536"/>
                  </a:cubicBezTo>
                  <a:cubicBezTo>
                    <a:pt x="754" y="537"/>
                    <a:pt x="754" y="537"/>
                    <a:pt x="754" y="537"/>
                  </a:cubicBezTo>
                  <a:cubicBezTo>
                    <a:pt x="753" y="538"/>
                    <a:pt x="753" y="538"/>
                    <a:pt x="753" y="538"/>
                  </a:cubicBezTo>
                  <a:cubicBezTo>
                    <a:pt x="752" y="539"/>
                    <a:pt x="752" y="539"/>
                    <a:pt x="752" y="539"/>
                  </a:cubicBezTo>
                  <a:cubicBezTo>
                    <a:pt x="752" y="540"/>
                    <a:pt x="752" y="540"/>
                    <a:pt x="752" y="540"/>
                  </a:cubicBezTo>
                  <a:cubicBezTo>
                    <a:pt x="751" y="541"/>
                    <a:pt x="751" y="541"/>
                    <a:pt x="751" y="541"/>
                  </a:cubicBezTo>
                  <a:cubicBezTo>
                    <a:pt x="751" y="543"/>
                    <a:pt x="751" y="543"/>
                    <a:pt x="751" y="543"/>
                  </a:cubicBezTo>
                  <a:cubicBezTo>
                    <a:pt x="751" y="544"/>
                    <a:pt x="751" y="544"/>
                    <a:pt x="751" y="544"/>
                  </a:cubicBezTo>
                  <a:cubicBezTo>
                    <a:pt x="750" y="545"/>
                    <a:pt x="750" y="545"/>
                    <a:pt x="750" y="545"/>
                  </a:cubicBezTo>
                  <a:cubicBezTo>
                    <a:pt x="750" y="546"/>
                    <a:pt x="750" y="546"/>
                    <a:pt x="750" y="546"/>
                  </a:cubicBezTo>
                  <a:cubicBezTo>
                    <a:pt x="749" y="547"/>
                    <a:pt x="749" y="547"/>
                    <a:pt x="749" y="547"/>
                  </a:cubicBezTo>
                  <a:cubicBezTo>
                    <a:pt x="749" y="548"/>
                    <a:pt x="749" y="548"/>
                    <a:pt x="749" y="548"/>
                  </a:cubicBezTo>
                  <a:cubicBezTo>
                    <a:pt x="748" y="549"/>
                    <a:pt x="748" y="549"/>
                    <a:pt x="748" y="549"/>
                  </a:cubicBezTo>
                  <a:cubicBezTo>
                    <a:pt x="748" y="551"/>
                    <a:pt x="748" y="551"/>
                    <a:pt x="748" y="551"/>
                  </a:cubicBezTo>
                  <a:cubicBezTo>
                    <a:pt x="747" y="552"/>
                    <a:pt x="747" y="552"/>
                    <a:pt x="747" y="552"/>
                  </a:cubicBezTo>
                  <a:cubicBezTo>
                    <a:pt x="747" y="553"/>
                    <a:pt x="747" y="553"/>
                    <a:pt x="747" y="553"/>
                  </a:cubicBezTo>
                  <a:cubicBezTo>
                    <a:pt x="746" y="554"/>
                    <a:pt x="746" y="554"/>
                    <a:pt x="746" y="554"/>
                  </a:cubicBezTo>
                  <a:cubicBezTo>
                    <a:pt x="746" y="553"/>
                    <a:pt x="746" y="553"/>
                    <a:pt x="746" y="553"/>
                  </a:cubicBezTo>
                  <a:cubicBezTo>
                    <a:pt x="746" y="552"/>
                    <a:pt x="746" y="552"/>
                    <a:pt x="746" y="552"/>
                  </a:cubicBezTo>
                  <a:cubicBezTo>
                    <a:pt x="746" y="552"/>
                    <a:pt x="746" y="552"/>
                    <a:pt x="746" y="552"/>
                  </a:cubicBezTo>
                  <a:cubicBezTo>
                    <a:pt x="745" y="554"/>
                    <a:pt x="745" y="554"/>
                    <a:pt x="745" y="554"/>
                  </a:cubicBezTo>
                  <a:cubicBezTo>
                    <a:pt x="745" y="553"/>
                    <a:pt x="745" y="553"/>
                    <a:pt x="745" y="553"/>
                  </a:cubicBezTo>
                  <a:cubicBezTo>
                    <a:pt x="745" y="552"/>
                    <a:pt x="745" y="552"/>
                    <a:pt x="745" y="552"/>
                  </a:cubicBezTo>
                  <a:cubicBezTo>
                    <a:pt x="745" y="552"/>
                    <a:pt x="745" y="552"/>
                    <a:pt x="745" y="552"/>
                  </a:cubicBezTo>
                  <a:cubicBezTo>
                    <a:pt x="745" y="553"/>
                    <a:pt x="745" y="553"/>
                    <a:pt x="745" y="553"/>
                  </a:cubicBezTo>
                  <a:cubicBezTo>
                    <a:pt x="744" y="554"/>
                    <a:pt x="744" y="554"/>
                    <a:pt x="744" y="554"/>
                  </a:cubicBezTo>
                  <a:cubicBezTo>
                    <a:pt x="744" y="554"/>
                    <a:pt x="744" y="554"/>
                    <a:pt x="744" y="554"/>
                  </a:cubicBezTo>
                  <a:cubicBezTo>
                    <a:pt x="744" y="554"/>
                    <a:pt x="744" y="554"/>
                    <a:pt x="744" y="554"/>
                  </a:cubicBezTo>
                  <a:cubicBezTo>
                    <a:pt x="744" y="553"/>
                    <a:pt x="744" y="553"/>
                    <a:pt x="744" y="553"/>
                  </a:cubicBezTo>
                  <a:cubicBezTo>
                    <a:pt x="744" y="553"/>
                    <a:pt x="744" y="552"/>
                    <a:pt x="744" y="552"/>
                  </a:cubicBezTo>
                  <a:cubicBezTo>
                    <a:pt x="744" y="551"/>
                    <a:pt x="744" y="551"/>
                    <a:pt x="744" y="551"/>
                  </a:cubicBezTo>
                  <a:cubicBezTo>
                    <a:pt x="745" y="550"/>
                    <a:pt x="745" y="550"/>
                    <a:pt x="745" y="550"/>
                  </a:cubicBezTo>
                  <a:cubicBezTo>
                    <a:pt x="745" y="549"/>
                    <a:pt x="745" y="549"/>
                    <a:pt x="745" y="549"/>
                  </a:cubicBezTo>
                  <a:cubicBezTo>
                    <a:pt x="745" y="548"/>
                    <a:pt x="745" y="548"/>
                    <a:pt x="745" y="548"/>
                  </a:cubicBezTo>
                  <a:cubicBezTo>
                    <a:pt x="745" y="548"/>
                    <a:pt x="745" y="548"/>
                    <a:pt x="745" y="548"/>
                  </a:cubicBezTo>
                  <a:cubicBezTo>
                    <a:pt x="745" y="548"/>
                    <a:pt x="745" y="548"/>
                    <a:pt x="745" y="548"/>
                  </a:cubicBezTo>
                  <a:cubicBezTo>
                    <a:pt x="745" y="547"/>
                    <a:pt x="745" y="547"/>
                    <a:pt x="745" y="547"/>
                  </a:cubicBezTo>
                  <a:cubicBezTo>
                    <a:pt x="744" y="546"/>
                    <a:pt x="744" y="546"/>
                    <a:pt x="744" y="546"/>
                  </a:cubicBezTo>
                  <a:cubicBezTo>
                    <a:pt x="744" y="545"/>
                    <a:pt x="744" y="545"/>
                    <a:pt x="744" y="545"/>
                  </a:cubicBezTo>
                  <a:cubicBezTo>
                    <a:pt x="744" y="544"/>
                    <a:pt x="744" y="544"/>
                    <a:pt x="744" y="544"/>
                  </a:cubicBezTo>
                  <a:cubicBezTo>
                    <a:pt x="744" y="543"/>
                    <a:pt x="744" y="543"/>
                    <a:pt x="744" y="543"/>
                  </a:cubicBezTo>
                  <a:cubicBezTo>
                    <a:pt x="745" y="542"/>
                    <a:pt x="745" y="542"/>
                    <a:pt x="745" y="542"/>
                  </a:cubicBezTo>
                  <a:cubicBezTo>
                    <a:pt x="745" y="541"/>
                    <a:pt x="745" y="541"/>
                    <a:pt x="745" y="541"/>
                  </a:cubicBezTo>
                  <a:cubicBezTo>
                    <a:pt x="745" y="540"/>
                    <a:pt x="745" y="540"/>
                    <a:pt x="745" y="540"/>
                  </a:cubicBezTo>
                  <a:cubicBezTo>
                    <a:pt x="745" y="539"/>
                    <a:pt x="745" y="539"/>
                    <a:pt x="745" y="539"/>
                  </a:cubicBezTo>
                  <a:cubicBezTo>
                    <a:pt x="745" y="538"/>
                    <a:pt x="745" y="538"/>
                    <a:pt x="745" y="538"/>
                  </a:cubicBezTo>
                  <a:cubicBezTo>
                    <a:pt x="745" y="537"/>
                    <a:pt x="745" y="537"/>
                    <a:pt x="745" y="537"/>
                  </a:cubicBezTo>
                  <a:cubicBezTo>
                    <a:pt x="745" y="536"/>
                    <a:pt x="745" y="536"/>
                    <a:pt x="745" y="536"/>
                  </a:cubicBezTo>
                  <a:cubicBezTo>
                    <a:pt x="745" y="535"/>
                    <a:pt x="745" y="535"/>
                    <a:pt x="745" y="535"/>
                  </a:cubicBezTo>
                  <a:cubicBezTo>
                    <a:pt x="745" y="534"/>
                    <a:pt x="745" y="534"/>
                    <a:pt x="745" y="534"/>
                  </a:cubicBezTo>
                  <a:cubicBezTo>
                    <a:pt x="745" y="533"/>
                    <a:pt x="745" y="533"/>
                    <a:pt x="745" y="533"/>
                  </a:cubicBezTo>
                  <a:cubicBezTo>
                    <a:pt x="745" y="532"/>
                    <a:pt x="745" y="532"/>
                    <a:pt x="745" y="532"/>
                  </a:cubicBezTo>
                  <a:cubicBezTo>
                    <a:pt x="745" y="532"/>
                    <a:pt x="746" y="531"/>
                    <a:pt x="746" y="531"/>
                  </a:cubicBezTo>
                  <a:cubicBezTo>
                    <a:pt x="746" y="529"/>
                    <a:pt x="746" y="529"/>
                    <a:pt x="746" y="529"/>
                  </a:cubicBezTo>
                  <a:cubicBezTo>
                    <a:pt x="746" y="528"/>
                    <a:pt x="746" y="528"/>
                    <a:pt x="746" y="528"/>
                  </a:cubicBezTo>
                  <a:cubicBezTo>
                    <a:pt x="746" y="527"/>
                    <a:pt x="746" y="527"/>
                    <a:pt x="746" y="527"/>
                  </a:cubicBezTo>
                  <a:cubicBezTo>
                    <a:pt x="746" y="526"/>
                    <a:pt x="746" y="526"/>
                    <a:pt x="746" y="526"/>
                  </a:cubicBezTo>
                  <a:cubicBezTo>
                    <a:pt x="747" y="525"/>
                    <a:pt x="747" y="525"/>
                    <a:pt x="747" y="525"/>
                  </a:cubicBezTo>
                  <a:cubicBezTo>
                    <a:pt x="747" y="523"/>
                    <a:pt x="747" y="523"/>
                    <a:pt x="747" y="523"/>
                  </a:cubicBezTo>
                  <a:cubicBezTo>
                    <a:pt x="747" y="522"/>
                    <a:pt x="747" y="522"/>
                    <a:pt x="747" y="522"/>
                  </a:cubicBezTo>
                  <a:cubicBezTo>
                    <a:pt x="747" y="521"/>
                    <a:pt x="747" y="521"/>
                    <a:pt x="747" y="521"/>
                  </a:cubicBezTo>
                  <a:cubicBezTo>
                    <a:pt x="747" y="521"/>
                    <a:pt x="747" y="521"/>
                    <a:pt x="747" y="521"/>
                  </a:cubicBezTo>
                  <a:cubicBezTo>
                    <a:pt x="747" y="519"/>
                    <a:pt x="747" y="519"/>
                    <a:pt x="747" y="519"/>
                  </a:cubicBezTo>
                  <a:cubicBezTo>
                    <a:pt x="747" y="518"/>
                    <a:pt x="747" y="518"/>
                    <a:pt x="747" y="518"/>
                  </a:cubicBezTo>
                  <a:cubicBezTo>
                    <a:pt x="747" y="517"/>
                    <a:pt x="747" y="517"/>
                    <a:pt x="747" y="517"/>
                  </a:cubicBezTo>
                  <a:cubicBezTo>
                    <a:pt x="747" y="517"/>
                    <a:pt x="747" y="517"/>
                    <a:pt x="747" y="517"/>
                  </a:cubicBezTo>
                  <a:cubicBezTo>
                    <a:pt x="746" y="517"/>
                    <a:pt x="746" y="517"/>
                    <a:pt x="746" y="517"/>
                  </a:cubicBezTo>
                  <a:cubicBezTo>
                    <a:pt x="747" y="515"/>
                    <a:pt x="747" y="515"/>
                    <a:pt x="747" y="515"/>
                  </a:cubicBezTo>
                  <a:cubicBezTo>
                    <a:pt x="747" y="514"/>
                    <a:pt x="747" y="514"/>
                    <a:pt x="747" y="514"/>
                  </a:cubicBezTo>
                  <a:cubicBezTo>
                    <a:pt x="747" y="513"/>
                    <a:pt x="747" y="513"/>
                    <a:pt x="747" y="513"/>
                  </a:cubicBezTo>
                  <a:cubicBezTo>
                    <a:pt x="747" y="512"/>
                    <a:pt x="747" y="512"/>
                    <a:pt x="747" y="512"/>
                  </a:cubicBezTo>
                  <a:cubicBezTo>
                    <a:pt x="747" y="510"/>
                    <a:pt x="747" y="510"/>
                    <a:pt x="747" y="510"/>
                  </a:cubicBezTo>
                  <a:cubicBezTo>
                    <a:pt x="748" y="509"/>
                    <a:pt x="748" y="509"/>
                    <a:pt x="748" y="509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8" y="506"/>
                    <a:pt x="748" y="506"/>
                    <a:pt x="748" y="506"/>
                  </a:cubicBezTo>
                  <a:cubicBezTo>
                    <a:pt x="747" y="505"/>
                    <a:pt x="747" y="505"/>
                    <a:pt x="747" y="505"/>
                  </a:cubicBezTo>
                  <a:cubicBezTo>
                    <a:pt x="747" y="504"/>
                    <a:pt x="747" y="504"/>
                    <a:pt x="747" y="504"/>
                  </a:cubicBezTo>
                  <a:cubicBezTo>
                    <a:pt x="747" y="504"/>
                    <a:pt x="747" y="504"/>
                    <a:pt x="747" y="504"/>
                  </a:cubicBezTo>
                  <a:cubicBezTo>
                    <a:pt x="747" y="504"/>
                    <a:pt x="747" y="504"/>
                    <a:pt x="747" y="504"/>
                  </a:cubicBezTo>
                  <a:cubicBezTo>
                    <a:pt x="747" y="503"/>
                    <a:pt x="747" y="503"/>
                    <a:pt x="747" y="503"/>
                  </a:cubicBezTo>
                  <a:cubicBezTo>
                    <a:pt x="747" y="502"/>
                    <a:pt x="747" y="502"/>
                    <a:pt x="747" y="501"/>
                  </a:cubicBezTo>
                  <a:cubicBezTo>
                    <a:pt x="747" y="500"/>
                    <a:pt x="747" y="500"/>
                    <a:pt x="747" y="500"/>
                  </a:cubicBezTo>
                  <a:cubicBezTo>
                    <a:pt x="747" y="500"/>
                    <a:pt x="747" y="500"/>
                    <a:pt x="747" y="500"/>
                  </a:cubicBezTo>
                  <a:cubicBezTo>
                    <a:pt x="747" y="498"/>
                    <a:pt x="747" y="498"/>
                    <a:pt x="747" y="498"/>
                  </a:cubicBezTo>
                  <a:cubicBezTo>
                    <a:pt x="747" y="497"/>
                    <a:pt x="747" y="497"/>
                    <a:pt x="747" y="497"/>
                  </a:cubicBezTo>
                  <a:cubicBezTo>
                    <a:pt x="747" y="496"/>
                    <a:pt x="747" y="496"/>
                    <a:pt x="747" y="496"/>
                  </a:cubicBezTo>
                  <a:cubicBezTo>
                    <a:pt x="746" y="495"/>
                    <a:pt x="746" y="495"/>
                    <a:pt x="746" y="495"/>
                  </a:cubicBezTo>
                  <a:cubicBezTo>
                    <a:pt x="746" y="494"/>
                    <a:pt x="746" y="494"/>
                    <a:pt x="746" y="494"/>
                  </a:cubicBezTo>
                  <a:cubicBezTo>
                    <a:pt x="746" y="494"/>
                    <a:pt x="746" y="494"/>
                    <a:pt x="746" y="494"/>
                  </a:cubicBezTo>
                  <a:cubicBezTo>
                    <a:pt x="746" y="493"/>
                    <a:pt x="746" y="493"/>
                    <a:pt x="746" y="493"/>
                  </a:cubicBezTo>
                  <a:cubicBezTo>
                    <a:pt x="745" y="492"/>
                    <a:pt x="745" y="492"/>
                    <a:pt x="745" y="492"/>
                  </a:cubicBezTo>
                  <a:cubicBezTo>
                    <a:pt x="745" y="490"/>
                    <a:pt x="745" y="490"/>
                    <a:pt x="745" y="490"/>
                  </a:cubicBezTo>
                  <a:cubicBezTo>
                    <a:pt x="745" y="489"/>
                    <a:pt x="745" y="489"/>
                    <a:pt x="745" y="489"/>
                  </a:cubicBezTo>
                  <a:cubicBezTo>
                    <a:pt x="744" y="488"/>
                    <a:pt x="744" y="488"/>
                    <a:pt x="744" y="488"/>
                  </a:cubicBezTo>
                  <a:cubicBezTo>
                    <a:pt x="744" y="487"/>
                    <a:pt x="744" y="487"/>
                    <a:pt x="744" y="487"/>
                  </a:cubicBezTo>
                  <a:cubicBezTo>
                    <a:pt x="744" y="484"/>
                    <a:pt x="744" y="484"/>
                    <a:pt x="744" y="484"/>
                  </a:cubicBezTo>
                  <a:cubicBezTo>
                    <a:pt x="745" y="483"/>
                    <a:pt x="745" y="483"/>
                    <a:pt x="745" y="483"/>
                  </a:cubicBezTo>
                  <a:cubicBezTo>
                    <a:pt x="745" y="482"/>
                    <a:pt x="745" y="482"/>
                    <a:pt x="745" y="482"/>
                  </a:cubicBezTo>
                  <a:cubicBezTo>
                    <a:pt x="746" y="482"/>
                    <a:pt x="746" y="482"/>
                    <a:pt x="746" y="482"/>
                  </a:cubicBezTo>
                  <a:cubicBezTo>
                    <a:pt x="746" y="483"/>
                    <a:pt x="746" y="483"/>
                    <a:pt x="746" y="483"/>
                  </a:cubicBezTo>
                  <a:cubicBezTo>
                    <a:pt x="747" y="484"/>
                    <a:pt x="747" y="484"/>
                    <a:pt x="747" y="484"/>
                  </a:cubicBezTo>
                  <a:cubicBezTo>
                    <a:pt x="747" y="485"/>
                    <a:pt x="747" y="485"/>
                    <a:pt x="747" y="485"/>
                  </a:cubicBezTo>
                  <a:cubicBezTo>
                    <a:pt x="748" y="485"/>
                    <a:pt x="748" y="485"/>
                    <a:pt x="748" y="485"/>
                  </a:cubicBezTo>
                  <a:cubicBezTo>
                    <a:pt x="748" y="485"/>
                    <a:pt x="748" y="485"/>
                    <a:pt x="748" y="485"/>
                  </a:cubicBezTo>
                  <a:cubicBezTo>
                    <a:pt x="749" y="484"/>
                    <a:pt x="749" y="484"/>
                    <a:pt x="749" y="484"/>
                  </a:cubicBezTo>
                  <a:cubicBezTo>
                    <a:pt x="749" y="485"/>
                    <a:pt x="749" y="485"/>
                    <a:pt x="749" y="485"/>
                  </a:cubicBezTo>
                  <a:cubicBezTo>
                    <a:pt x="750" y="485"/>
                    <a:pt x="750" y="485"/>
                    <a:pt x="750" y="485"/>
                  </a:cubicBezTo>
                  <a:cubicBezTo>
                    <a:pt x="750" y="485"/>
                    <a:pt x="750" y="485"/>
                    <a:pt x="750" y="485"/>
                  </a:cubicBezTo>
                  <a:cubicBezTo>
                    <a:pt x="750" y="485"/>
                    <a:pt x="750" y="485"/>
                    <a:pt x="750" y="485"/>
                  </a:cubicBezTo>
                  <a:cubicBezTo>
                    <a:pt x="751" y="486"/>
                    <a:pt x="751" y="486"/>
                    <a:pt x="751" y="486"/>
                  </a:cubicBezTo>
                  <a:cubicBezTo>
                    <a:pt x="751" y="487"/>
                    <a:pt x="751" y="487"/>
                    <a:pt x="751" y="487"/>
                  </a:cubicBezTo>
                  <a:cubicBezTo>
                    <a:pt x="751" y="488"/>
                    <a:pt x="751" y="488"/>
                    <a:pt x="751" y="488"/>
                  </a:cubicBezTo>
                  <a:cubicBezTo>
                    <a:pt x="751" y="489"/>
                    <a:pt x="751" y="489"/>
                    <a:pt x="751" y="489"/>
                  </a:cubicBezTo>
                  <a:cubicBezTo>
                    <a:pt x="751" y="491"/>
                    <a:pt x="751" y="491"/>
                    <a:pt x="751" y="491"/>
                  </a:cubicBezTo>
                  <a:cubicBezTo>
                    <a:pt x="751" y="491"/>
                    <a:pt x="751" y="491"/>
                    <a:pt x="751" y="491"/>
                  </a:cubicBezTo>
                  <a:cubicBezTo>
                    <a:pt x="751" y="492"/>
                    <a:pt x="751" y="492"/>
                    <a:pt x="751" y="492"/>
                  </a:cubicBezTo>
                  <a:cubicBezTo>
                    <a:pt x="751" y="493"/>
                    <a:pt x="751" y="493"/>
                    <a:pt x="751" y="493"/>
                  </a:cubicBezTo>
                  <a:cubicBezTo>
                    <a:pt x="751" y="494"/>
                    <a:pt x="751" y="494"/>
                    <a:pt x="751" y="494"/>
                  </a:cubicBezTo>
                  <a:cubicBezTo>
                    <a:pt x="752" y="495"/>
                    <a:pt x="752" y="495"/>
                    <a:pt x="752" y="495"/>
                  </a:cubicBezTo>
                  <a:cubicBezTo>
                    <a:pt x="752" y="496"/>
                    <a:pt x="752" y="496"/>
                    <a:pt x="752" y="496"/>
                  </a:cubicBezTo>
                  <a:cubicBezTo>
                    <a:pt x="752" y="497"/>
                    <a:pt x="752" y="497"/>
                    <a:pt x="752" y="497"/>
                  </a:cubicBezTo>
                  <a:cubicBezTo>
                    <a:pt x="753" y="498"/>
                    <a:pt x="753" y="498"/>
                    <a:pt x="753" y="498"/>
                  </a:cubicBezTo>
                  <a:cubicBezTo>
                    <a:pt x="753" y="498"/>
                    <a:pt x="753" y="498"/>
                    <a:pt x="753" y="498"/>
                  </a:cubicBezTo>
                  <a:cubicBezTo>
                    <a:pt x="753" y="499"/>
                    <a:pt x="753" y="499"/>
                    <a:pt x="753" y="499"/>
                  </a:cubicBezTo>
                  <a:cubicBezTo>
                    <a:pt x="753" y="500"/>
                    <a:pt x="753" y="500"/>
                    <a:pt x="753" y="500"/>
                  </a:cubicBezTo>
                  <a:cubicBezTo>
                    <a:pt x="753" y="501"/>
                    <a:pt x="753" y="501"/>
                    <a:pt x="753" y="501"/>
                  </a:cubicBezTo>
                  <a:cubicBezTo>
                    <a:pt x="753" y="502"/>
                    <a:pt x="753" y="502"/>
                    <a:pt x="753" y="502"/>
                  </a:cubicBezTo>
                  <a:cubicBezTo>
                    <a:pt x="753" y="502"/>
                    <a:pt x="753" y="502"/>
                    <a:pt x="753" y="502"/>
                  </a:cubicBezTo>
                  <a:cubicBezTo>
                    <a:pt x="753" y="502"/>
                    <a:pt x="753" y="502"/>
                    <a:pt x="753" y="502"/>
                  </a:cubicBezTo>
                  <a:cubicBezTo>
                    <a:pt x="753" y="503"/>
                    <a:pt x="753" y="503"/>
                    <a:pt x="753" y="503"/>
                  </a:cubicBezTo>
                  <a:cubicBezTo>
                    <a:pt x="753" y="505"/>
                    <a:pt x="753" y="505"/>
                    <a:pt x="753" y="505"/>
                  </a:cubicBezTo>
                  <a:cubicBezTo>
                    <a:pt x="753" y="505"/>
                    <a:pt x="753" y="505"/>
                    <a:pt x="753" y="505"/>
                  </a:cubicBezTo>
                  <a:cubicBezTo>
                    <a:pt x="753" y="506"/>
                    <a:pt x="753" y="506"/>
                    <a:pt x="753" y="506"/>
                  </a:cubicBezTo>
                  <a:cubicBezTo>
                    <a:pt x="753" y="507"/>
                    <a:pt x="753" y="507"/>
                    <a:pt x="753" y="507"/>
                  </a:cubicBezTo>
                  <a:cubicBezTo>
                    <a:pt x="754" y="505"/>
                    <a:pt x="754" y="505"/>
                    <a:pt x="754" y="505"/>
                  </a:cubicBezTo>
                  <a:cubicBezTo>
                    <a:pt x="754" y="504"/>
                    <a:pt x="754" y="504"/>
                    <a:pt x="754" y="504"/>
                  </a:cubicBezTo>
                  <a:cubicBezTo>
                    <a:pt x="754" y="504"/>
                    <a:pt x="754" y="504"/>
                    <a:pt x="754" y="504"/>
                  </a:cubicBezTo>
                  <a:cubicBezTo>
                    <a:pt x="754" y="505"/>
                    <a:pt x="754" y="505"/>
                    <a:pt x="754" y="505"/>
                  </a:cubicBezTo>
                  <a:cubicBezTo>
                    <a:pt x="754" y="506"/>
                    <a:pt x="754" y="506"/>
                    <a:pt x="754" y="506"/>
                  </a:cubicBezTo>
                  <a:cubicBezTo>
                    <a:pt x="754" y="507"/>
                    <a:pt x="754" y="507"/>
                    <a:pt x="754" y="507"/>
                  </a:cubicBezTo>
                  <a:cubicBezTo>
                    <a:pt x="754" y="508"/>
                    <a:pt x="754" y="508"/>
                    <a:pt x="754" y="508"/>
                  </a:cubicBezTo>
                  <a:cubicBezTo>
                    <a:pt x="755" y="508"/>
                    <a:pt x="755" y="508"/>
                    <a:pt x="755" y="508"/>
                  </a:cubicBezTo>
                  <a:cubicBezTo>
                    <a:pt x="755" y="509"/>
                    <a:pt x="755" y="509"/>
                    <a:pt x="755" y="509"/>
                  </a:cubicBezTo>
                  <a:cubicBezTo>
                    <a:pt x="755" y="510"/>
                    <a:pt x="755" y="510"/>
                    <a:pt x="755" y="510"/>
                  </a:cubicBezTo>
                  <a:cubicBezTo>
                    <a:pt x="755" y="510"/>
                    <a:pt x="755" y="510"/>
                    <a:pt x="755" y="510"/>
                  </a:cubicBezTo>
                  <a:cubicBezTo>
                    <a:pt x="755" y="512"/>
                    <a:pt x="755" y="512"/>
                    <a:pt x="755" y="512"/>
                  </a:cubicBezTo>
                  <a:cubicBezTo>
                    <a:pt x="755" y="513"/>
                    <a:pt x="755" y="513"/>
                    <a:pt x="755" y="513"/>
                  </a:cubicBezTo>
                  <a:cubicBezTo>
                    <a:pt x="755" y="514"/>
                    <a:pt x="755" y="514"/>
                    <a:pt x="755" y="514"/>
                  </a:cubicBezTo>
                  <a:cubicBezTo>
                    <a:pt x="755" y="514"/>
                    <a:pt x="755" y="514"/>
                    <a:pt x="755" y="514"/>
                  </a:cubicBezTo>
                  <a:cubicBezTo>
                    <a:pt x="755" y="514"/>
                    <a:pt x="755" y="514"/>
                    <a:pt x="755" y="514"/>
                  </a:cubicBezTo>
                  <a:cubicBezTo>
                    <a:pt x="755" y="515"/>
                    <a:pt x="755" y="515"/>
                    <a:pt x="755" y="515"/>
                  </a:cubicBezTo>
                  <a:cubicBezTo>
                    <a:pt x="755" y="516"/>
                    <a:pt x="755" y="516"/>
                    <a:pt x="755" y="516"/>
                  </a:cubicBezTo>
                  <a:cubicBezTo>
                    <a:pt x="754" y="517"/>
                    <a:pt x="754" y="517"/>
                    <a:pt x="754" y="517"/>
                  </a:cubicBezTo>
                  <a:cubicBezTo>
                    <a:pt x="754" y="517"/>
                    <a:pt x="754" y="517"/>
                    <a:pt x="754" y="517"/>
                  </a:cubicBezTo>
                  <a:cubicBezTo>
                    <a:pt x="754" y="517"/>
                    <a:pt x="754" y="517"/>
                    <a:pt x="754" y="517"/>
                  </a:cubicBezTo>
                  <a:cubicBezTo>
                    <a:pt x="754" y="517"/>
                    <a:pt x="754" y="517"/>
                    <a:pt x="754" y="517"/>
                  </a:cubicBezTo>
                  <a:cubicBezTo>
                    <a:pt x="754" y="517"/>
                    <a:pt x="754" y="517"/>
                    <a:pt x="754" y="517"/>
                  </a:cubicBezTo>
                  <a:cubicBezTo>
                    <a:pt x="755" y="516"/>
                    <a:pt x="755" y="516"/>
                    <a:pt x="755" y="516"/>
                  </a:cubicBezTo>
                  <a:cubicBezTo>
                    <a:pt x="756" y="515"/>
                    <a:pt x="756" y="515"/>
                    <a:pt x="756" y="515"/>
                  </a:cubicBezTo>
                  <a:cubicBezTo>
                    <a:pt x="756" y="515"/>
                    <a:pt x="756" y="515"/>
                    <a:pt x="756" y="515"/>
                  </a:cubicBezTo>
                  <a:cubicBezTo>
                    <a:pt x="756" y="516"/>
                    <a:pt x="756" y="516"/>
                    <a:pt x="756" y="516"/>
                  </a:cubicBezTo>
                  <a:cubicBezTo>
                    <a:pt x="756" y="517"/>
                    <a:pt x="756" y="517"/>
                    <a:pt x="756" y="517"/>
                  </a:cubicBezTo>
                  <a:cubicBezTo>
                    <a:pt x="756" y="518"/>
                    <a:pt x="756" y="518"/>
                    <a:pt x="756" y="518"/>
                  </a:cubicBezTo>
                  <a:cubicBezTo>
                    <a:pt x="756" y="518"/>
                    <a:pt x="756" y="518"/>
                    <a:pt x="756" y="518"/>
                  </a:cubicBezTo>
                  <a:cubicBezTo>
                    <a:pt x="755" y="519"/>
                    <a:pt x="755" y="519"/>
                    <a:pt x="755" y="519"/>
                  </a:cubicBezTo>
                  <a:cubicBezTo>
                    <a:pt x="754" y="520"/>
                    <a:pt x="754" y="520"/>
                    <a:pt x="754" y="520"/>
                  </a:cubicBezTo>
                  <a:cubicBezTo>
                    <a:pt x="754" y="521"/>
                    <a:pt x="754" y="521"/>
                    <a:pt x="754" y="521"/>
                  </a:cubicBezTo>
                  <a:cubicBezTo>
                    <a:pt x="754" y="521"/>
                    <a:pt x="754" y="521"/>
                    <a:pt x="754" y="521"/>
                  </a:cubicBezTo>
                  <a:cubicBezTo>
                    <a:pt x="754" y="521"/>
                    <a:pt x="754" y="521"/>
                    <a:pt x="754" y="521"/>
                  </a:cubicBezTo>
                  <a:cubicBezTo>
                    <a:pt x="754" y="522"/>
                    <a:pt x="754" y="522"/>
                    <a:pt x="754" y="522"/>
                  </a:cubicBezTo>
                  <a:cubicBezTo>
                    <a:pt x="754" y="522"/>
                    <a:pt x="754" y="522"/>
                    <a:pt x="754" y="523"/>
                  </a:cubicBezTo>
                  <a:cubicBezTo>
                    <a:pt x="754" y="524"/>
                    <a:pt x="754" y="524"/>
                    <a:pt x="754" y="524"/>
                  </a:cubicBezTo>
                  <a:cubicBezTo>
                    <a:pt x="754" y="525"/>
                    <a:pt x="754" y="525"/>
                    <a:pt x="754" y="525"/>
                  </a:cubicBezTo>
                  <a:cubicBezTo>
                    <a:pt x="754" y="524"/>
                    <a:pt x="754" y="524"/>
                    <a:pt x="754" y="524"/>
                  </a:cubicBezTo>
                  <a:cubicBezTo>
                    <a:pt x="754" y="525"/>
                    <a:pt x="754" y="525"/>
                    <a:pt x="754" y="525"/>
                  </a:cubicBezTo>
                  <a:cubicBezTo>
                    <a:pt x="754" y="525"/>
                    <a:pt x="754" y="525"/>
                    <a:pt x="754" y="525"/>
                  </a:cubicBezTo>
                  <a:cubicBezTo>
                    <a:pt x="755" y="525"/>
                    <a:pt x="755" y="525"/>
                    <a:pt x="755" y="525"/>
                  </a:cubicBezTo>
                  <a:cubicBezTo>
                    <a:pt x="754" y="526"/>
                    <a:pt x="754" y="526"/>
                    <a:pt x="754" y="526"/>
                  </a:cubicBezTo>
                  <a:cubicBezTo>
                    <a:pt x="754" y="527"/>
                    <a:pt x="754" y="527"/>
                    <a:pt x="754" y="528"/>
                  </a:cubicBezTo>
                  <a:cubicBezTo>
                    <a:pt x="754" y="529"/>
                    <a:pt x="754" y="529"/>
                    <a:pt x="754" y="529"/>
                  </a:cubicBezTo>
                  <a:cubicBezTo>
                    <a:pt x="754" y="529"/>
                    <a:pt x="754" y="529"/>
                    <a:pt x="754" y="529"/>
                  </a:cubicBezTo>
                  <a:cubicBezTo>
                    <a:pt x="753" y="530"/>
                    <a:pt x="753" y="530"/>
                    <a:pt x="753" y="530"/>
                  </a:cubicBezTo>
                  <a:lnTo>
                    <a:pt x="754" y="531"/>
                  </a:lnTo>
                  <a:close/>
                  <a:moveTo>
                    <a:pt x="756" y="520"/>
                  </a:moveTo>
                  <a:cubicBezTo>
                    <a:pt x="756" y="520"/>
                    <a:pt x="756" y="520"/>
                    <a:pt x="756" y="520"/>
                  </a:cubicBezTo>
                  <a:cubicBezTo>
                    <a:pt x="756" y="522"/>
                    <a:pt x="756" y="522"/>
                    <a:pt x="756" y="522"/>
                  </a:cubicBezTo>
                  <a:cubicBezTo>
                    <a:pt x="756" y="522"/>
                    <a:pt x="756" y="522"/>
                    <a:pt x="756" y="522"/>
                  </a:cubicBezTo>
                  <a:cubicBezTo>
                    <a:pt x="756" y="521"/>
                    <a:pt x="756" y="521"/>
                    <a:pt x="756" y="520"/>
                  </a:cubicBezTo>
                  <a:close/>
                  <a:moveTo>
                    <a:pt x="755" y="534"/>
                  </a:moveTo>
                  <a:cubicBezTo>
                    <a:pt x="755" y="535"/>
                    <a:pt x="755" y="535"/>
                    <a:pt x="755" y="535"/>
                  </a:cubicBezTo>
                  <a:cubicBezTo>
                    <a:pt x="755" y="536"/>
                    <a:pt x="755" y="536"/>
                    <a:pt x="755" y="536"/>
                  </a:cubicBezTo>
                  <a:cubicBezTo>
                    <a:pt x="754" y="537"/>
                    <a:pt x="754" y="537"/>
                    <a:pt x="754" y="537"/>
                  </a:cubicBezTo>
                  <a:cubicBezTo>
                    <a:pt x="754" y="537"/>
                    <a:pt x="754" y="537"/>
                    <a:pt x="754" y="537"/>
                  </a:cubicBezTo>
                  <a:cubicBezTo>
                    <a:pt x="754" y="536"/>
                    <a:pt x="754" y="536"/>
                    <a:pt x="754" y="536"/>
                  </a:cubicBezTo>
                  <a:cubicBezTo>
                    <a:pt x="754" y="535"/>
                    <a:pt x="754" y="535"/>
                    <a:pt x="754" y="535"/>
                  </a:cubicBezTo>
                  <a:cubicBezTo>
                    <a:pt x="754" y="534"/>
                    <a:pt x="754" y="534"/>
                    <a:pt x="754" y="534"/>
                  </a:cubicBezTo>
                  <a:cubicBezTo>
                    <a:pt x="755" y="531"/>
                    <a:pt x="755" y="531"/>
                    <a:pt x="755" y="531"/>
                  </a:cubicBezTo>
                  <a:cubicBezTo>
                    <a:pt x="754" y="531"/>
                    <a:pt x="754" y="531"/>
                    <a:pt x="754" y="531"/>
                  </a:cubicBezTo>
                  <a:cubicBezTo>
                    <a:pt x="754" y="530"/>
                    <a:pt x="754" y="530"/>
                    <a:pt x="754" y="530"/>
                  </a:cubicBezTo>
                  <a:cubicBezTo>
                    <a:pt x="755" y="529"/>
                    <a:pt x="755" y="529"/>
                    <a:pt x="755" y="529"/>
                  </a:cubicBezTo>
                  <a:cubicBezTo>
                    <a:pt x="755" y="529"/>
                    <a:pt x="755" y="529"/>
                    <a:pt x="755" y="528"/>
                  </a:cubicBezTo>
                  <a:cubicBezTo>
                    <a:pt x="756" y="528"/>
                    <a:pt x="756" y="528"/>
                    <a:pt x="756" y="528"/>
                  </a:cubicBezTo>
                  <a:cubicBezTo>
                    <a:pt x="756" y="529"/>
                    <a:pt x="756" y="529"/>
                    <a:pt x="756" y="529"/>
                  </a:cubicBezTo>
                  <a:cubicBezTo>
                    <a:pt x="756" y="528"/>
                    <a:pt x="756" y="528"/>
                    <a:pt x="756" y="528"/>
                  </a:cubicBezTo>
                  <a:cubicBezTo>
                    <a:pt x="756" y="528"/>
                    <a:pt x="756" y="528"/>
                    <a:pt x="756" y="528"/>
                  </a:cubicBezTo>
                  <a:cubicBezTo>
                    <a:pt x="756" y="530"/>
                    <a:pt x="756" y="530"/>
                    <a:pt x="756" y="530"/>
                  </a:cubicBezTo>
                  <a:cubicBezTo>
                    <a:pt x="756" y="532"/>
                    <a:pt x="756" y="532"/>
                    <a:pt x="756" y="532"/>
                  </a:cubicBezTo>
                  <a:cubicBezTo>
                    <a:pt x="755" y="533"/>
                    <a:pt x="755" y="533"/>
                    <a:pt x="755" y="533"/>
                  </a:cubicBezTo>
                  <a:lnTo>
                    <a:pt x="755" y="534"/>
                  </a:lnTo>
                  <a:close/>
                  <a:moveTo>
                    <a:pt x="757" y="536"/>
                  </a:moveTo>
                  <a:cubicBezTo>
                    <a:pt x="757" y="537"/>
                    <a:pt x="757" y="537"/>
                    <a:pt x="757" y="537"/>
                  </a:cubicBezTo>
                  <a:cubicBezTo>
                    <a:pt x="756" y="538"/>
                    <a:pt x="756" y="538"/>
                    <a:pt x="756" y="538"/>
                  </a:cubicBezTo>
                  <a:cubicBezTo>
                    <a:pt x="756" y="538"/>
                    <a:pt x="756" y="538"/>
                    <a:pt x="756" y="538"/>
                  </a:cubicBezTo>
                  <a:cubicBezTo>
                    <a:pt x="756" y="538"/>
                    <a:pt x="756" y="538"/>
                    <a:pt x="756" y="538"/>
                  </a:cubicBezTo>
                  <a:cubicBezTo>
                    <a:pt x="756" y="537"/>
                    <a:pt x="756" y="536"/>
                    <a:pt x="757" y="535"/>
                  </a:cubicBezTo>
                  <a:cubicBezTo>
                    <a:pt x="757" y="534"/>
                    <a:pt x="757" y="534"/>
                    <a:pt x="757" y="534"/>
                  </a:cubicBezTo>
                  <a:cubicBezTo>
                    <a:pt x="757" y="534"/>
                    <a:pt x="757" y="534"/>
                    <a:pt x="757" y="534"/>
                  </a:cubicBezTo>
                  <a:cubicBezTo>
                    <a:pt x="758" y="534"/>
                    <a:pt x="758" y="534"/>
                    <a:pt x="758" y="534"/>
                  </a:cubicBezTo>
                  <a:lnTo>
                    <a:pt x="757" y="536"/>
                  </a:lnTo>
                  <a:close/>
                  <a:moveTo>
                    <a:pt x="758" y="520"/>
                  </a:moveTo>
                  <a:cubicBezTo>
                    <a:pt x="757" y="520"/>
                    <a:pt x="757" y="520"/>
                    <a:pt x="757" y="520"/>
                  </a:cubicBezTo>
                  <a:cubicBezTo>
                    <a:pt x="757" y="519"/>
                    <a:pt x="757" y="519"/>
                    <a:pt x="757" y="519"/>
                  </a:cubicBezTo>
                  <a:cubicBezTo>
                    <a:pt x="757" y="518"/>
                    <a:pt x="757" y="518"/>
                    <a:pt x="757" y="518"/>
                  </a:cubicBezTo>
                  <a:cubicBezTo>
                    <a:pt x="757" y="518"/>
                    <a:pt x="757" y="518"/>
                    <a:pt x="757" y="518"/>
                  </a:cubicBezTo>
                  <a:cubicBezTo>
                    <a:pt x="757" y="519"/>
                    <a:pt x="757" y="519"/>
                    <a:pt x="757" y="519"/>
                  </a:cubicBezTo>
                  <a:lnTo>
                    <a:pt x="758" y="520"/>
                  </a:lnTo>
                  <a:close/>
                  <a:moveTo>
                    <a:pt x="763" y="542"/>
                  </a:moveTo>
                  <a:cubicBezTo>
                    <a:pt x="763" y="542"/>
                    <a:pt x="763" y="542"/>
                    <a:pt x="763" y="542"/>
                  </a:cubicBezTo>
                  <a:cubicBezTo>
                    <a:pt x="763" y="542"/>
                    <a:pt x="763" y="542"/>
                    <a:pt x="763" y="542"/>
                  </a:cubicBezTo>
                  <a:cubicBezTo>
                    <a:pt x="762" y="543"/>
                    <a:pt x="762" y="543"/>
                    <a:pt x="762" y="543"/>
                  </a:cubicBezTo>
                  <a:cubicBezTo>
                    <a:pt x="762" y="543"/>
                    <a:pt x="762" y="543"/>
                    <a:pt x="762" y="543"/>
                  </a:cubicBezTo>
                  <a:cubicBezTo>
                    <a:pt x="762" y="544"/>
                    <a:pt x="762" y="544"/>
                    <a:pt x="762" y="544"/>
                  </a:cubicBezTo>
                  <a:cubicBezTo>
                    <a:pt x="762" y="542"/>
                    <a:pt x="762" y="542"/>
                    <a:pt x="762" y="542"/>
                  </a:cubicBezTo>
                  <a:cubicBezTo>
                    <a:pt x="763" y="541"/>
                    <a:pt x="763" y="541"/>
                    <a:pt x="763" y="541"/>
                  </a:cubicBezTo>
                  <a:cubicBezTo>
                    <a:pt x="763" y="540"/>
                    <a:pt x="763" y="540"/>
                    <a:pt x="763" y="540"/>
                  </a:cubicBezTo>
                  <a:cubicBezTo>
                    <a:pt x="764" y="539"/>
                    <a:pt x="764" y="539"/>
                    <a:pt x="764" y="539"/>
                  </a:cubicBezTo>
                  <a:cubicBezTo>
                    <a:pt x="764" y="539"/>
                    <a:pt x="764" y="539"/>
                    <a:pt x="764" y="539"/>
                  </a:cubicBezTo>
                  <a:cubicBezTo>
                    <a:pt x="763" y="539"/>
                    <a:pt x="763" y="539"/>
                    <a:pt x="763" y="539"/>
                  </a:cubicBezTo>
                  <a:cubicBezTo>
                    <a:pt x="763" y="539"/>
                    <a:pt x="763" y="539"/>
                    <a:pt x="763" y="539"/>
                  </a:cubicBezTo>
                  <a:cubicBezTo>
                    <a:pt x="764" y="538"/>
                    <a:pt x="764" y="538"/>
                    <a:pt x="764" y="538"/>
                  </a:cubicBezTo>
                  <a:cubicBezTo>
                    <a:pt x="764" y="538"/>
                    <a:pt x="764" y="538"/>
                    <a:pt x="764" y="538"/>
                  </a:cubicBezTo>
                  <a:cubicBezTo>
                    <a:pt x="764" y="538"/>
                    <a:pt x="764" y="538"/>
                    <a:pt x="764" y="538"/>
                  </a:cubicBezTo>
                  <a:cubicBezTo>
                    <a:pt x="763" y="539"/>
                    <a:pt x="763" y="539"/>
                    <a:pt x="763" y="539"/>
                  </a:cubicBezTo>
                  <a:cubicBezTo>
                    <a:pt x="763" y="539"/>
                    <a:pt x="763" y="539"/>
                    <a:pt x="763" y="539"/>
                  </a:cubicBezTo>
                  <a:cubicBezTo>
                    <a:pt x="763" y="539"/>
                    <a:pt x="763" y="539"/>
                    <a:pt x="763" y="539"/>
                  </a:cubicBezTo>
                  <a:cubicBezTo>
                    <a:pt x="763" y="538"/>
                    <a:pt x="763" y="538"/>
                    <a:pt x="763" y="538"/>
                  </a:cubicBezTo>
                  <a:cubicBezTo>
                    <a:pt x="763" y="538"/>
                    <a:pt x="763" y="538"/>
                    <a:pt x="763" y="538"/>
                  </a:cubicBezTo>
                  <a:cubicBezTo>
                    <a:pt x="763" y="538"/>
                    <a:pt x="763" y="538"/>
                    <a:pt x="763" y="538"/>
                  </a:cubicBezTo>
                  <a:cubicBezTo>
                    <a:pt x="763" y="537"/>
                    <a:pt x="763" y="537"/>
                    <a:pt x="763" y="537"/>
                  </a:cubicBezTo>
                  <a:cubicBezTo>
                    <a:pt x="762" y="538"/>
                    <a:pt x="762" y="538"/>
                    <a:pt x="762" y="538"/>
                  </a:cubicBezTo>
                  <a:cubicBezTo>
                    <a:pt x="762" y="539"/>
                    <a:pt x="762" y="539"/>
                    <a:pt x="762" y="539"/>
                  </a:cubicBezTo>
                  <a:cubicBezTo>
                    <a:pt x="762" y="539"/>
                    <a:pt x="762" y="539"/>
                    <a:pt x="762" y="539"/>
                  </a:cubicBezTo>
                  <a:cubicBezTo>
                    <a:pt x="762" y="539"/>
                    <a:pt x="762" y="539"/>
                    <a:pt x="762" y="539"/>
                  </a:cubicBezTo>
                  <a:cubicBezTo>
                    <a:pt x="761" y="539"/>
                    <a:pt x="761" y="539"/>
                    <a:pt x="761" y="539"/>
                  </a:cubicBezTo>
                  <a:cubicBezTo>
                    <a:pt x="761" y="540"/>
                    <a:pt x="761" y="540"/>
                    <a:pt x="761" y="540"/>
                  </a:cubicBezTo>
                  <a:cubicBezTo>
                    <a:pt x="760" y="540"/>
                    <a:pt x="760" y="540"/>
                    <a:pt x="760" y="540"/>
                  </a:cubicBezTo>
                  <a:cubicBezTo>
                    <a:pt x="761" y="539"/>
                    <a:pt x="761" y="539"/>
                    <a:pt x="761" y="539"/>
                  </a:cubicBezTo>
                  <a:cubicBezTo>
                    <a:pt x="761" y="538"/>
                    <a:pt x="761" y="538"/>
                    <a:pt x="761" y="538"/>
                  </a:cubicBezTo>
                  <a:cubicBezTo>
                    <a:pt x="762" y="536"/>
                    <a:pt x="762" y="536"/>
                    <a:pt x="762" y="536"/>
                  </a:cubicBezTo>
                  <a:cubicBezTo>
                    <a:pt x="762" y="535"/>
                    <a:pt x="762" y="535"/>
                    <a:pt x="762" y="535"/>
                  </a:cubicBezTo>
                  <a:cubicBezTo>
                    <a:pt x="762" y="536"/>
                    <a:pt x="762" y="536"/>
                    <a:pt x="762" y="536"/>
                  </a:cubicBezTo>
                  <a:cubicBezTo>
                    <a:pt x="761" y="536"/>
                    <a:pt x="761" y="536"/>
                    <a:pt x="761" y="536"/>
                  </a:cubicBezTo>
                  <a:cubicBezTo>
                    <a:pt x="761" y="536"/>
                    <a:pt x="761" y="536"/>
                    <a:pt x="761" y="536"/>
                  </a:cubicBezTo>
                  <a:cubicBezTo>
                    <a:pt x="761" y="537"/>
                    <a:pt x="761" y="537"/>
                    <a:pt x="761" y="537"/>
                  </a:cubicBezTo>
                  <a:cubicBezTo>
                    <a:pt x="760" y="537"/>
                    <a:pt x="760" y="537"/>
                    <a:pt x="760" y="537"/>
                  </a:cubicBezTo>
                  <a:cubicBezTo>
                    <a:pt x="761" y="536"/>
                    <a:pt x="761" y="536"/>
                    <a:pt x="761" y="536"/>
                  </a:cubicBezTo>
                  <a:cubicBezTo>
                    <a:pt x="761" y="536"/>
                    <a:pt x="761" y="536"/>
                    <a:pt x="761" y="536"/>
                  </a:cubicBezTo>
                  <a:cubicBezTo>
                    <a:pt x="760" y="536"/>
                    <a:pt x="760" y="536"/>
                    <a:pt x="760" y="536"/>
                  </a:cubicBezTo>
                  <a:cubicBezTo>
                    <a:pt x="760" y="536"/>
                    <a:pt x="760" y="536"/>
                    <a:pt x="760" y="536"/>
                  </a:cubicBezTo>
                  <a:cubicBezTo>
                    <a:pt x="760" y="536"/>
                    <a:pt x="760" y="536"/>
                    <a:pt x="760" y="536"/>
                  </a:cubicBezTo>
                  <a:cubicBezTo>
                    <a:pt x="760" y="536"/>
                    <a:pt x="760" y="535"/>
                    <a:pt x="760" y="535"/>
                  </a:cubicBezTo>
                  <a:cubicBezTo>
                    <a:pt x="761" y="534"/>
                    <a:pt x="761" y="534"/>
                    <a:pt x="761" y="534"/>
                  </a:cubicBezTo>
                  <a:cubicBezTo>
                    <a:pt x="761" y="532"/>
                    <a:pt x="761" y="532"/>
                    <a:pt x="761" y="532"/>
                  </a:cubicBezTo>
                  <a:cubicBezTo>
                    <a:pt x="762" y="531"/>
                    <a:pt x="762" y="531"/>
                    <a:pt x="762" y="531"/>
                  </a:cubicBezTo>
                  <a:cubicBezTo>
                    <a:pt x="762" y="530"/>
                    <a:pt x="762" y="530"/>
                    <a:pt x="762" y="530"/>
                  </a:cubicBezTo>
                  <a:cubicBezTo>
                    <a:pt x="762" y="530"/>
                    <a:pt x="762" y="529"/>
                    <a:pt x="762" y="529"/>
                  </a:cubicBezTo>
                  <a:cubicBezTo>
                    <a:pt x="762" y="528"/>
                    <a:pt x="762" y="528"/>
                    <a:pt x="762" y="528"/>
                  </a:cubicBezTo>
                  <a:cubicBezTo>
                    <a:pt x="763" y="527"/>
                    <a:pt x="763" y="527"/>
                    <a:pt x="763" y="527"/>
                  </a:cubicBezTo>
                  <a:cubicBezTo>
                    <a:pt x="763" y="526"/>
                    <a:pt x="763" y="526"/>
                    <a:pt x="763" y="526"/>
                  </a:cubicBezTo>
                  <a:cubicBezTo>
                    <a:pt x="764" y="525"/>
                    <a:pt x="764" y="525"/>
                    <a:pt x="764" y="525"/>
                  </a:cubicBezTo>
                  <a:cubicBezTo>
                    <a:pt x="764" y="524"/>
                    <a:pt x="764" y="524"/>
                    <a:pt x="764" y="524"/>
                  </a:cubicBezTo>
                  <a:cubicBezTo>
                    <a:pt x="763" y="524"/>
                    <a:pt x="763" y="524"/>
                    <a:pt x="763" y="524"/>
                  </a:cubicBezTo>
                  <a:cubicBezTo>
                    <a:pt x="763" y="524"/>
                    <a:pt x="763" y="524"/>
                    <a:pt x="763" y="524"/>
                  </a:cubicBezTo>
                  <a:cubicBezTo>
                    <a:pt x="764" y="522"/>
                    <a:pt x="764" y="522"/>
                    <a:pt x="764" y="522"/>
                  </a:cubicBezTo>
                  <a:cubicBezTo>
                    <a:pt x="764" y="523"/>
                    <a:pt x="764" y="523"/>
                    <a:pt x="764" y="523"/>
                  </a:cubicBezTo>
                  <a:cubicBezTo>
                    <a:pt x="764" y="521"/>
                    <a:pt x="764" y="521"/>
                    <a:pt x="764" y="521"/>
                  </a:cubicBezTo>
                  <a:cubicBezTo>
                    <a:pt x="764" y="520"/>
                    <a:pt x="764" y="520"/>
                    <a:pt x="764" y="520"/>
                  </a:cubicBezTo>
                  <a:cubicBezTo>
                    <a:pt x="764" y="519"/>
                    <a:pt x="764" y="519"/>
                    <a:pt x="764" y="519"/>
                  </a:cubicBezTo>
                  <a:cubicBezTo>
                    <a:pt x="765" y="518"/>
                    <a:pt x="765" y="518"/>
                    <a:pt x="765" y="518"/>
                  </a:cubicBezTo>
                  <a:cubicBezTo>
                    <a:pt x="765" y="517"/>
                    <a:pt x="765" y="517"/>
                    <a:pt x="765" y="517"/>
                  </a:cubicBezTo>
                  <a:cubicBezTo>
                    <a:pt x="765" y="516"/>
                    <a:pt x="765" y="516"/>
                    <a:pt x="765" y="516"/>
                  </a:cubicBezTo>
                  <a:cubicBezTo>
                    <a:pt x="765" y="515"/>
                    <a:pt x="765" y="515"/>
                    <a:pt x="765" y="515"/>
                  </a:cubicBezTo>
                  <a:cubicBezTo>
                    <a:pt x="766" y="514"/>
                    <a:pt x="766" y="514"/>
                    <a:pt x="766" y="514"/>
                  </a:cubicBezTo>
                  <a:cubicBezTo>
                    <a:pt x="766" y="513"/>
                    <a:pt x="766" y="513"/>
                    <a:pt x="766" y="513"/>
                  </a:cubicBezTo>
                  <a:cubicBezTo>
                    <a:pt x="767" y="511"/>
                    <a:pt x="767" y="511"/>
                    <a:pt x="767" y="511"/>
                  </a:cubicBezTo>
                  <a:cubicBezTo>
                    <a:pt x="767" y="510"/>
                    <a:pt x="767" y="510"/>
                    <a:pt x="767" y="510"/>
                  </a:cubicBezTo>
                  <a:cubicBezTo>
                    <a:pt x="768" y="509"/>
                    <a:pt x="768" y="509"/>
                    <a:pt x="768" y="509"/>
                  </a:cubicBezTo>
                  <a:cubicBezTo>
                    <a:pt x="768" y="509"/>
                    <a:pt x="768" y="509"/>
                    <a:pt x="768" y="509"/>
                  </a:cubicBezTo>
                  <a:cubicBezTo>
                    <a:pt x="767" y="510"/>
                    <a:pt x="767" y="510"/>
                    <a:pt x="767" y="510"/>
                  </a:cubicBezTo>
                  <a:cubicBezTo>
                    <a:pt x="767" y="509"/>
                    <a:pt x="767" y="509"/>
                    <a:pt x="767" y="509"/>
                  </a:cubicBezTo>
                  <a:cubicBezTo>
                    <a:pt x="768" y="508"/>
                    <a:pt x="768" y="508"/>
                    <a:pt x="768" y="508"/>
                  </a:cubicBezTo>
                  <a:cubicBezTo>
                    <a:pt x="769" y="507"/>
                    <a:pt x="769" y="507"/>
                    <a:pt x="769" y="507"/>
                  </a:cubicBezTo>
                  <a:cubicBezTo>
                    <a:pt x="769" y="506"/>
                    <a:pt x="769" y="506"/>
                    <a:pt x="769" y="506"/>
                  </a:cubicBezTo>
                  <a:cubicBezTo>
                    <a:pt x="769" y="505"/>
                    <a:pt x="769" y="505"/>
                    <a:pt x="769" y="505"/>
                  </a:cubicBezTo>
                  <a:cubicBezTo>
                    <a:pt x="769" y="505"/>
                    <a:pt x="769" y="505"/>
                    <a:pt x="769" y="506"/>
                  </a:cubicBezTo>
                  <a:cubicBezTo>
                    <a:pt x="769" y="507"/>
                    <a:pt x="769" y="507"/>
                    <a:pt x="769" y="507"/>
                  </a:cubicBezTo>
                  <a:cubicBezTo>
                    <a:pt x="769" y="507"/>
                    <a:pt x="769" y="507"/>
                    <a:pt x="769" y="507"/>
                  </a:cubicBezTo>
                  <a:cubicBezTo>
                    <a:pt x="769" y="507"/>
                    <a:pt x="769" y="507"/>
                    <a:pt x="769" y="507"/>
                  </a:cubicBezTo>
                  <a:cubicBezTo>
                    <a:pt x="770" y="507"/>
                    <a:pt x="770" y="507"/>
                    <a:pt x="770" y="507"/>
                  </a:cubicBezTo>
                  <a:cubicBezTo>
                    <a:pt x="770" y="507"/>
                    <a:pt x="770" y="507"/>
                    <a:pt x="770" y="507"/>
                  </a:cubicBezTo>
                  <a:cubicBezTo>
                    <a:pt x="770" y="508"/>
                    <a:pt x="770" y="508"/>
                    <a:pt x="770" y="508"/>
                  </a:cubicBezTo>
                  <a:cubicBezTo>
                    <a:pt x="770" y="508"/>
                    <a:pt x="770" y="508"/>
                    <a:pt x="770" y="508"/>
                  </a:cubicBezTo>
                  <a:cubicBezTo>
                    <a:pt x="770" y="509"/>
                    <a:pt x="770" y="509"/>
                    <a:pt x="770" y="509"/>
                  </a:cubicBezTo>
                  <a:cubicBezTo>
                    <a:pt x="770" y="508"/>
                    <a:pt x="770" y="508"/>
                    <a:pt x="770" y="508"/>
                  </a:cubicBezTo>
                  <a:cubicBezTo>
                    <a:pt x="770" y="509"/>
                    <a:pt x="770" y="509"/>
                    <a:pt x="770" y="509"/>
                  </a:cubicBezTo>
                  <a:cubicBezTo>
                    <a:pt x="770" y="509"/>
                    <a:pt x="770" y="509"/>
                    <a:pt x="770" y="509"/>
                  </a:cubicBezTo>
                  <a:cubicBezTo>
                    <a:pt x="770" y="509"/>
                    <a:pt x="770" y="509"/>
                    <a:pt x="770" y="509"/>
                  </a:cubicBezTo>
                  <a:cubicBezTo>
                    <a:pt x="770" y="508"/>
                    <a:pt x="770" y="508"/>
                    <a:pt x="770" y="508"/>
                  </a:cubicBezTo>
                  <a:cubicBezTo>
                    <a:pt x="771" y="508"/>
                    <a:pt x="771" y="508"/>
                    <a:pt x="771" y="508"/>
                  </a:cubicBezTo>
                  <a:cubicBezTo>
                    <a:pt x="771" y="507"/>
                    <a:pt x="771" y="507"/>
                    <a:pt x="771" y="507"/>
                  </a:cubicBezTo>
                  <a:cubicBezTo>
                    <a:pt x="771" y="505"/>
                    <a:pt x="771" y="505"/>
                    <a:pt x="771" y="505"/>
                  </a:cubicBezTo>
                  <a:cubicBezTo>
                    <a:pt x="772" y="505"/>
                    <a:pt x="772" y="505"/>
                    <a:pt x="772" y="505"/>
                  </a:cubicBezTo>
                  <a:cubicBezTo>
                    <a:pt x="772" y="505"/>
                    <a:pt x="772" y="505"/>
                    <a:pt x="772" y="505"/>
                  </a:cubicBezTo>
                  <a:cubicBezTo>
                    <a:pt x="772" y="505"/>
                    <a:pt x="772" y="505"/>
                    <a:pt x="772" y="505"/>
                  </a:cubicBezTo>
                  <a:cubicBezTo>
                    <a:pt x="772" y="503"/>
                    <a:pt x="772" y="503"/>
                    <a:pt x="772" y="503"/>
                  </a:cubicBezTo>
                  <a:cubicBezTo>
                    <a:pt x="772" y="503"/>
                    <a:pt x="772" y="503"/>
                    <a:pt x="772" y="503"/>
                  </a:cubicBezTo>
                  <a:cubicBezTo>
                    <a:pt x="772" y="503"/>
                    <a:pt x="772" y="503"/>
                    <a:pt x="772" y="503"/>
                  </a:cubicBezTo>
                  <a:cubicBezTo>
                    <a:pt x="773" y="502"/>
                    <a:pt x="773" y="502"/>
                    <a:pt x="773" y="502"/>
                  </a:cubicBezTo>
                  <a:cubicBezTo>
                    <a:pt x="773" y="501"/>
                    <a:pt x="773" y="501"/>
                    <a:pt x="773" y="501"/>
                  </a:cubicBezTo>
                  <a:cubicBezTo>
                    <a:pt x="773" y="500"/>
                    <a:pt x="773" y="500"/>
                    <a:pt x="773" y="500"/>
                  </a:cubicBezTo>
                  <a:cubicBezTo>
                    <a:pt x="774" y="500"/>
                    <a:pt x="774" y="500"/>
                    <a:pt x="774" y="500"/>
                  </a:cubicBezTo>
                  <a:cubicBezTo>
                    <a:pt x="774" y="500"/>
                    <a:pt x="774" y="500"/>
                    <a:pt x="774" y="500"/>
                  </a:cubicBezTo>
                  <a:cubicBezTo>
                    <a:pt x="774" y="499"/>
                    <a:pt x="774" y="499"/>
                    <a:pt x="774" y="499"/>
                  </a:cubicBezTo>
                  <a:cubicBezTo>
                    <a:pt x="774" y="499"/>
                    <a:pt x="774" y="499"/>
                    <a:pt x="774" y="499"/>
                  </a:cubicBezTo>
                  <a:cubicBezTo>
                    <a:pt x="775" y="499"/>
                    <a:pt x="775" y="499"/>
                    <a:pt x="775" y="499"/>
                  </a:cubicBezTo>
                  <a:cubicBezTo>
                    <a:pt x="775" y="499"/>
                    <a:pt x="775" y="499"/>
                    <a:pt x="775" y="499"/>
                  </a:cubicBezTo>
                  <a:cubicBezTo>
                    <a:pt x="775" y="498"/>
                    <a:pt x="775" y="498"/>
                    <a:pt x="775" y="498"/>
                  </a:cubicBezTo>
                  <a:cubicBezTo>
                    <a:pt x="775" y="498"/>
                    <a:pt x="775" y="498"/>
                    <a:pt x="775" y="498"/>
                  </a:cubicBezTo>
                  <a:cubicBezTo>
                    <a:pt x="776" y="497"/>
                    <a:pt x="776" y="497"/>
                    <a:pt x="776" y="497"/>
                  </a:cubicBezTo>
                  <a:cubicBezTo>
                    <a:pt x="776" y="495"/>
                    <a:pt x="776" y="495"/>
                    <a:pt x="776" y="495"/>
                  </a:cubicBezTo>
                  <a:cubicBezTo>
                    <a:pt x="777" y="494"/>
                    <a:pt x="777" y="494"/>
                    <a:pt x="777" y="494"/>
                  </a:cubicBezTo>
                  <a:cubicBezTo>
                    <a:pt x="777" y="493"/>
                    <a:pt x="777" y="493"/>
                    <a:pt x="777" y="493"/>
                  </a:cubicBezTo>
                  <a:cubicBezTo>
                    <a:pt x="778" y="492"/>
                    <a:pt x="778" y="492"/>
                    <a:pt x="778" y="492"/>
                  </a:cubicBezTo>
                  <a:cubicBezTo>
                    <a:pt x="778" y="491"/>
                    <a:pt x="778" y="491"/>
                    <a:pt x="778" y="491"/>
                  </a:cubicBezTo>
                  <a:cubicBezTo>
                    <a:pt x="779" y="489"/>
                    <a:pt x="779" y="489"/>
                    <a:pt x="779" y="489"/>
                  </a:cubicBezTo>
                  <a:cubicBezTo>
                    <a:pt x="779" y="489"/>
                    <a:pt x="779" y="489"/>
                    <a:pt x="779" y="489"/>
                  </a:cubicBezTo>
                  <a:cubicBezTo>
                    <a:pt x="779" y="489"/>
                    <a:pt x="779" y="489"/>
                    <a:pt x="779" y="489"/>
                  </a:cubicBezTo>
                  <a:cubicBezTo>
                    <a:pt x="779" y="489"/>
                    <a:pt x="779" y="489"/>
                    <a:pt x="779" y="489"/>
                  </a:cubicBezTo>
                  <a:cubicBezTo>
                    <a:pt x="779" y="488"/>
                    <a:pt x="779" y="488"/>
                    <a:pt x="779" y="488"/>
                  </a:cubicBezTo>
                  <a:cubicBezTo>
                    <a:pt x="780" y="488"/>
                    <a:pt x="780" y="488"/>
                    <a:pt x="780" y="488"/>
                  </a:cubicBezTo>
                  <a:cubicBezTo>
                    <a:pt x="780" y="487"/>
                    <a:pt x="780" y="487"/>
                    <a:pt x="780" y="487"/>
                  </a:cubicBezTo>
                  <a:cubicBezTo>
                    <a:pt x="780" y="486"/>
                    <a:pt x="780" y="486"/>
                    <a:pt x="780" y="486"/>
                  </a:cubicBezTo>
                  <a:cubicBezTo>
                    <a:pt x="780" y="486"/>
                    <a:pt x="780" y="486"/>
                    <a:pt x="780" y="486"/>
                  </a:cubicBezTo>
                  <a:cubicBezTo>
                    <a:pt x="780" y="487"/>
                    <a:pt x="780" y="487"/>
                    <a:pt x="780" y="487"/>
                  </a:cubicBezTo>
                  <a:cubicBezTo>
                    <a:pt x="780" y="487"/>
                    <a:pt x="780" y="487"/>
                    <a:pt x="780" y="487"/>
                  </a:cubicBezTo>
                  <a:cubicBezTo>
                    <a:pt x="780" y="487"/>
                    <a:pt x="780" y="487"/>
                    <a:pt x="780" y="487"/>
                  </a:cubicBezTo>
                  <a:cubicBezTo>
                    <a:pt x="780" y="488"/>
                    <a:pt x="780" y="488"/>
                    <a:pt x="780" y="488"/>
                  </a:cubicBezTo>
                  <a:cubicBezTo>
                    <a:pt x="780" y="487"/>
                    <a:pt x="780" y="487"/>
                    <a:pt x="780" y="487"/>
                  </a:cubicBezTo>
                  <a:cubicBezTo>
                    <a:pt x="780" y="486"/>
                    <a:pt x="780" y="486"/>
                    <a:pt x="780" y="486"/>
                  </a:cubicBezTo>
                  <a:cubicBezTo>
                    <a:pt x="781" y="486"/>
                    <a:pt x="781" y="486"/>
                    <a:pt x="781" y="486"/>
                  </a:cubicBezTo>
                  <a:cubicBezTo>
                    <a:pt x="781" y="486"/>
                    <a:pt x="781" y="486"/>
                    <a:pt x="781" y="486"/>
                  </a:cubicBezTo>
                  <a:cubicBezTo>
                    <a:pt x="781" y="485"/>
                    <a:pt x="781" y="485"/>
                    <a:pt x="781" y="485"/>
                  </a:cubicBezTo>
                  <a:cubicBezTo>
                    <a:pt x="776" y="505"/>
                    <a:pt x="770" y="523"/>
                    <a:pt x="763" y="542"/>
                  </a:cubicBezTo>
                  <a:close/>
                  <a:moveTo>
                    <a:pt x="781" y="485"/>
                  </a:moveTo>
                  <a:cubicBezTo>
                    <a:pt x="781" y="485"/>
                    <a:pt x="781" y="485"/>
                    <a:pt x="781" y="485"/>
                  </a:cubicBezTo>
                  <a:cubicBezTo>
                    <a:pt x="781" y="484"/>
                    <a:pt x="781" y="484"/>
                    <a:pt x="781" y="484"/>
                  </a:cubicBezTo>
                  <a:cubicBezTo>
                    <a:pt x="781" y="484"/>
                    <a:pt x="781" y="484"/>
                    <a:pt x="781" y="484"/>
                  </a:cubicBezTo>
                  <a:cubicBezTo>
                    <a:pt x="782" y="483"/>
                    <a:pt x="782" y="483"/>
                    <a:pt x="782" y="483"/>
                  </a:cubicBezTo>
                  <a:cubicBezTo>
                    <a:pt x="781" y="484"/>
                    <a:pt x="781" y="484"/>
                    <a:pt x="781" y="485"/>
                  </a:cubicBezTo>
                  <a:close/>
                  <a:moveTo>
                    <a:pt x="787" y="386"/>
                  </a:moveTo>
                  <a:cubicBezTo>
                    <a:pt x="786" y="386"/>
                    <a:pt x="786" y="386"/>
                    <a:pt x="786" y="386"/>
                  </a:cubicBezTo>
                  <a:cubicBezTo>
                    <a:pt x="786" y="388"/>
                    <a:pt x="786" y="388"/>
                    <a:pt x="786" y="388"/>
                  </a:cubicBezTo>
                  <a:cubicBezTo>
                    <a:pt x="786" y="389"/>
                    <a:pt x="786" y="389"/>
                    <a:pt x="786" y="389"/>
                  </a:cubicBezTo>
                  <a:cubicBezTo>
                    <a:pt x="786" y="389"/>
                    <a:pt x="786" y="389"/>
                    <a:pt x="786" y="389"/>
                  </a:cubicBezTo>
                  <a:cubicBezTo>
                    <a:pt x="786" y="392"/>
                    <a:pt x="786" y="392"/>
                    <a:pt x="786" y="392"/>
                  </a:cubicBezTo>
                  <a:cubicBezTo>
                    <a:pt x="785" y="394"/>
                    <a:pt x="785" y="394"/>
                    <a:pt x="785" y="394"/>
                  </a:cubicBezTo>
                  <a:cubicBezTo>
                    <a:pt x="785" y="395"/>
                    <a:pt x="785" y="395"/>
                    <a:pt x="785" y="395"/>
                  </a:cubicBezTo>
                  <a:cubicBezTo>
                    <a:pt x="785" y="395"/>
                    <a:pt x="785" y="395"/>
                    <a:pt x="785" y="395"/>
                  </a:cubicBezTo>
                  <a:cubicBezTo>
                    <a:pt x="785" y="395"/>
                    <a:pt x="785" y="395"/>
                    <a:pt x="785" y="395"/>
                  </a:cubicBezTo>
                  <a:cubicBezTo>
                    <a:pt x="785" y="396"/>
                    <a:pt x="785" y="396"/>
                    <a:pt x="785" y="396"/>
                  </a:cubicBezTo>
                  <a:cubicBezTo>
                    <a:pt x="785" y="396"/>
                    <a:pt x="785" y="396"/>
                    <a:pt x="785" y="396"/>
                  </a:cubicBezTo>
                  <a:cubicBezTo>
                    <a:pt x="785" y="396"/>
                    <a:pt x="785" y="396"/>
                    <a:pt x="785" y="396"/>
                  </a:cubicBezTo>
                  <a:cubicBezTo>
                    <a:pt x="784" y="395"/>
                    <a:pt x="784" y="395"/>
                    <a:pt x="784" y="395"/>
                  </a:cubicBezTo>
                  <a:cubicBezTo>
                    <a:pt x="784" y="395"/>
                    <a:pt x="784" y="395"/>
                    <a:pt x="784" y="395"/>
                  </a:cubicBezTo>
                  <a:cubicBezTo>
                    <a:pt x="784" y="394"/>
                    <a:pt x="784" y="394"/>
                    <a:pt x="784" y="394"/>
                  </a:cubicBezTo>
                  <a:cubicBezTo>
                    <a:pt x="783" y="394"/>
                    <a:pt x="783" y="394"/>
                    <a:pt x="783" y="394"/>
                  </a:cubicBezTo>
                  <a:cubicBezTo>
                    <a:pt x="783" y="393"/>
                    <a:pt x="783" y="393"/>
                    <a:pt x="783" y="393"/>
                  </a:cubicBezTo>
                  <a:cubicBezTo>
                    <a:pt x="783" y="391"/>
                    <a:pt x="783" y="391"/>
                    <a:pt x="783" y="391"/>
                  </a:cubicBezTo>
                  <a:cubicBezTo>
                    <a:pt x="783" y="388"/>
                    <a:pt x="783" y="388"/>
                    <a:pt x="783" y="388"/>
                  </a:cubicBezTo>
                  <a:cubicBezTo>
                    <a:pt x="784" y="386"/>
                    <a:pt x="784" y="386"/>
                    <a:pt x="784" y="386"/>
                  </a:cubicBezTo>
                  <a:cubicBezTo>
                    <a:pt x="784" y="385"/>
                    <a:pt x="784" y="385"/>
                    <a:pt x="784" y="385"/>
                  </a:cubicBezTo>
                  <a:cubicBezTo>
                    <a:pt x="784" y="384"/>
                    <a:pt x="784" y="384"/>
                    <a:pt x="784" y="384"/>
                  </a:cubicBezTo>
                  <a:cubicBezTo>
                    <a:pt x="784" y="384"/>
                    <a:pt x="784" y="384"/>
                    <a:pt x="784" y="384"/>
                  </a:cubicBezTo>
                  <a:cubicBezTo>
                    <a:pt x="785" y="383"/>
                    <a:pt x="785" y="383"/>
                    <a:pt x="785" y="383"/>
                  </a:cubicBezTo>
                  <a:cubicBezTo>
                    <a:pt x="785" y="383"/>
                    <a:pt x="785" y="383"/>
                    <a:pt x="785" y="383"/>
                  </a:cubicBezTo>
                  <a:cubicBezTo>
                    <a:pt x="785" y="384"/>
                    <a:pt x="785" y="384"/>
                    <a:pt x="785" y="384"/>
                  </a:cubicBezTo>
                  <a:cubicBezTo>
                    <a:pt x="785" y="383"/>
                    <a:pt x="785" y="383"/>
                    <a:pt x="785" y="383"/>
                  </a:cubicBezTo>
                  <a:cubicBezTo>
                    <a:pt x="785" y="383"/>
                    <a:pt x="785" y="383"/>
                    <a:pt x="785" y="383"/>
                  </a:cubicBezTo>
                  <a:cubicBezTo>
                    <a:pt x="786" y="383"/>
                    <a:pt x="786" y="383"/>
                    <a:pt x="786" y="383"/>
                  </a:cubicBezTo>
                  <a:cubicBezTo>
                    <a:pt x="786" y="383"/>
                    <a:pt x="786" y="383"/>
                    <a:pt x="786" y="383"/>
                  </a:cubicBezTo>
                  <a:cubicBezTo>
                    <a:pt x="786" y="384"/>
                    <a:pt x="786" y="384"/>
                    <a:pt x="786" y="384"/>
                  </a:cubicBezTo>
                  <a:cubicBezTo>
                    <a:pt x="786" y="383"/>
                    <a:pt x="786" y="383"/>
                    <a:pt x="786" y="383"/>
                  </a:cubicBezTo>
                  <a:cubicBezTo>
                    <a:pt x="786" y="383"/>
                    <a:pt x="786" y="383"/>
                    <a:pt x="786" y="383"/>
                  </a:cubicBezTo>
                  <a:cubicBezTo>
                    <a:pt x="787" y="385"/>
                    <a:pt x="787" y="385"/>
                    <a:pt x="787" y="385"/>
                  </a:cubicBezTo>
                  <a:lnTo>
                    <a:pt x="787" y="386"/>
                  </a:lnTo>
                  <a:close/>
                  <a:moveTo>
                    <a:pt x="790" y="364"/>
                  </a:moveTo>
                  <a:cubicBezTo>
                    <a:pt x="790" y="365"/>
                    <a:pt x="790" y="365"/>
                    <a:pt x="790" y="365"/>
                  </a:cubicBezTo>
                  <a:cubicBezTo>
                    <a:pt x="790" y="365"/>
                    <a:pt x="790" y="365"/>
                    <a:pt x="790" y="365"/>
                  </a:cubicBezTo>
                  <a:cubicBezTo>
                    <a:pt x="790" y="363"/>
                    <a:pt x="790" y="363"/>
                    <a:pt x="790" y="363"/>
                  </a:cubicBezTo>
                  <a:cubicBezTo>
                    <a:pt x="789" y="364"/>
                    <a:pt x="789" y="364"/>
                    <a:pt x="789" y="364"/>
                  </a:cubicBezTo>
                  <a:cubicBezTo>
                    <a:pt x="790" y="364"/>
                    <a:pt x="790" y="364"/>
                    <a:pt x="790" y="364"/>
                  </a:cubicBezTo>
                  <a:cubicBezTo>
                    <a:pt x="790" y="366"/>
                    <a:pt x="790" y="366"/>
                    <a:pt x="790" y="366"/>
                  </a:cubicBezTo>
                  <a:cubicBezTo>
                    <a:pt x="789" y="365"/>
                    <a:pt x="789" y="365"/>
                    <a:pt x="789" y="365"/>
                  </a:cubicBezTo>
                  <a:cubicBezTo>
                    <a:pt x="789" y="365"/>
                    <a:pt x="789" y="365"/>
                    <a:pt x="789" y="365"/>
                  </a:cubicBezTo>
                  <a:cubicBezTo>
                    <a:pt x="789" y="365"/>
                    <a:pt x="789" y="365"/>
                    <a:pt x="789" y="365"/>
                  </a:cubicBezTo>
                  <a:cubicBezTo>
                    <a:pt x="789" y="366"/>
                    <a:pt x="789" y="366"/>
                    <a:pt x="789" y="366"/>
                  </a:cubicBezTo>
                  <a:cubicBezTo>
                    <a:pt x="789" y="367"/>
                    <a:pt x="789" y="367"/>
                    <a:pt x="789" y="367"/>
                  </a:cubicBezTo>
                  <a:cubicBezTo>
                    <a:pt x="789" y="367"/>
                    <a:pt x="789" y="367"/>
                    <a:pt x="789" y="367"/>
                  </a:cubicBezTo>
                  <a:cubicBezTo>
                    <a:pt x="789" y="367"/>
                    <a:pt x="789" y="367"/>
                    <a:pt x="789" y="367"/>
                  </a:cubicBezTo>
                  <a:cubicBezTo>
                    <a:pt x="789" y="367"/>
                    <a:pt x="789" y="367"/>
                    <a:pt x="789" y="367"/>
                  </a:cubicBezTo>
                  <a:cubicBezTo>
                    <a:pt x="789" y="365"/>
                    <a:pt x="789" y="365"/>
                    <a:pt x="789" y="365"/>
                  </a:cubicBezTo>
                  <a:cubicBezTo>
                    <a:pt x="789" y="366"/>
                    <a:pt x="789" y="366"/>
                    <a:pt x="789" y="366"/>
                  </a:cubicBezTo>
                  <a:cubicBezTo>
                    <a:pt x="789" y="364"/>
                    <a:pt x="789" y="364"/>
                    <a:pt x="789" y="364"/>
                  </a:cubicBezTo>
                  <a:cubicBezTo>
                    <a:pt x="789" y="364"/>
                    <a:pt x="789" y="364"/>
                    <a:pt x="789" y="364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3"/>
                    <a:pt x="788" y="363"/>
                    <a:pt x="788" y="363"/>
                  </a:cubicBezTo>
                  <a:cubicBezTo>
                    <a:pt x="788" y="363"/>
                    <a:pt x="788" y="363"/>
                    <a:pt x="788" y="363"/>
                  </a:cubicBezTo>
                  <a:cubicBezTo>
                    <a:pt x="788" y="364"/>
                    <a:pt x="788" y="364"/>
                    <a:pt x="788" y="364"/>
                  </a:cubicBezTo>
                  <a:cubicBezTo>
                    <a:pt x="788" y="364"/>
                    <a:pt x="788" y="364"/>
                    <a:pt x="788" y="364"/>
                  </a:cubicBezTo>
                  <a:cubicBezTo>
                    <a:pt x="788" y="364"/>
                    <a:pt x="788" y="364"/>
                    <a:pt x="788" y="364"/>
                  </a:cubicBezTo>
                  <a:cubicBezTo>
                    <a:pt x="789" y="365"/>
                    <a:pt x="789" y="365"/>
                    <a:pt x="789" y="365"/>
                  </a:cubicBezTo>
                  <a:cubicBezTo>
                    <a:pt x="789" y="366"/>
                    <a:pt x="789" y="367"/>
                    <a:pt x="789" y="368"/>
                  </a:cubicBezTo>
                  <a:cubicBezTo>
                    <a:pt x="789" y="368"/>
                    <a:pt x="789" y="368"/>
                    <a:pt x="789" y="368"/>
                  </a:cubicBezTo>
                  <a:cubicBezTo>
                    <a:pt x="789" y="367"/>
                    <a:pt x="789" y="367"/>
                    <a:pt x="789" y="367"/>
                  </a:cubicBezTo>
                  <a:cubicBezTo>
                    <a:pt x="788" y="366"/>
                    <a:pt x="788" y="366"/>
                    <a:pt x="788" y="366"/>
                  </a:cubicBezTo>
                  <a:cubicBezTo>
                    <a:pt x="788" y="365"/>
                    <a:pt x="788" y="365"/>
                    <a:pt x="788" y="365"/>
                  </a:cubicBezTo>
                  <a:cubicBezTo>
                    <a:pt x="788" y="366"/>
                    <a:pt x="788" y="366"/>
                    <a:pt x="788" y="366"/>
                  </a:cubicBezTo>
                  <a:cubicBezTo>
                    <a:pt x="789" y="368"/>
                    <a:pt x="789" y="368"/>
                    <a:pt x="789" y="368"/>
                  </a:cubicBezTo>
                  <a:cubicBezTo>
                    <a:pt x="788" y="367"/>
                    <a:pt x="788" y="367"/>
                    <a:pt x="788" y="367"/>
                  </a:cubicBezTo>
                  <a:cubicBezTo>
                    <a:pt x="788" y="368"/>
                    <a:pt x="788" y="368"/>
                    <a:pt x="788" y="368"/>
                  </a:cubicBezTo>
                  <a:cubicBezTo>
                    <a:pt x="788" y="369"/>
                    <a:pt x="788" y="369"/>
                    <a:pt x="788" y="369"/>
                  </a:cubicBezTo>
                  <a:cubicBezTo>
                    <a:pt x="788" y="369"/>
                    <a:pt x="788" y="369"/>
                    <a:pt x="788" y="369"/>
                  </a:cubicBezTo>
                  <a:cubicBezTo>
                    <a:pt x="788" y="371"/>
                    <a:pt x="788" y="371"/>
                    <a:pt x="788" y="371"/>
                  </a:cubicBezTo>
                  <a:cubicBezTo>
                    <a:pt x="788" y="370"/>
                    <a:pt x="788" y="370"/>
                    <a:pt x="788" y="370"/>
                  </a:cubicBezTo>
                  <a:cubicBezTo>
                    <a:pt x="788" y="369"/>
                    <a:pt x="788" y="369"/>
                    <a:pt x="788" y="369"/>
                  </a:cubicBezTo>
                  <a:cubicBezTo>
                    <a:pt x="788" y="369"/>
                    <a:pt x="788" y="370"/>
                    <a:pt x="788" y="370"/>
                  </a:cubicBezTo>
                  <a:cubicBezTo>
                    <a:pt x="788" y="371"/>
                    <a:pt x="788" y="371"/>
                    <a:pt x="788" y="371"/>
                  </a:cubicBezTo>
                  <a:cubicBezTo>
                    <a:pt x="787" y="371"/>
                    <a:pt x="787" y="371"/>
                    <a:pt x="787" y="371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1"/>
                    <a:pt x="787" y="371"/>
                    <a:pt x="787" y="371"/>
                  </a:cubicBezTo>
                  <a:cubicBezTo>
                    <a:pt x="787" y="371"/>
                    <a:pt x="787" y="371"/>
                    <a:pt x="787" y="371"/>
                  </a:cubicBezTo>
                  <a:cubicBezTo>
                    <a:pt x="787" y="372"/>
                    <a:pt x="787" y="372"/>
                    <a:pt x="787" y="372"/>
                  </a:cubicBezTo>
                  <a:cubicBezTo>
                    <a:pt x="787" y="372"/>
                    <a:pt x="787" y="372"/>
                    <a:pt x="787" y="372"/>
                  </a:cubicBezTo>
                  <a:cubicBezTo>
                    <a:pt x="787" y="372"/>
                    <a:pt x="787" y="372"/>
                    <a:pt x="787" y="372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4"/>
                    <a:pt x="786" y="374"/>
                    <a:pt x="786" y="374"/>
                  </a:cubicBezTo>
                  <a:cubicBezTo>
                    <a:pt x="785" y="375"/>
                    <a:pt x="785" y="375"/>
                    <a:pt x="785" y="375"/>
                  </a:cubicBezTo>
                  <a:cubicBezTo>
                    <a:pt x="785" y="373"/>
                    <a:pt x="785" y="373"/>
                    <a:pt x="785" y="373"/>
                  </a:cubicBezTo>
                  <a:cubicBezTo>
                    <a:pt x="785" y="375"/>
                    <a:pt x="785" y="375"/>
                    <a:pt x="785" y="375"/>
                  </a:cubicBezTo>
                  <a:cubicBezTo>
                    <a:pt x="785" y="375"/>
                    <a:pt x="785" y="375"/>
                    <a:pt x="785" y="375"/>
                  </a:cubicBezTo>
                  <a:cubicBezTo>
                    <a:pt x="785" y="376"/>
                    <a:pt x="785" y="376"/>
                    <a:pt x="785" y="376"/>
                  </a:cubicBezTo>
                  <a:cubicBezTo>
                    <a:pt x="785" y="376"/>
                    <a:pt x="785" y="377"/>
                    <a:pt x="785" y="377"/>
                  </a:cubicBezTo>
                  <a:cubicBezTo>
                    <a:pt x="785" y="377"/>
                    <a:pt x="785" y="377"/>
                    <a:pt x="785" y="377"/>
                  </a:cubicBezTo>
                  <a:cubicBezTo>
                    <a:pt x="786" y="378"/>
                    <a:pt x="786" y="378"/>
                    <a:pt x="786" y="378"/>
                  </a:cubicBezTo>
                  <a:cubicBezTo>
                    <a:pt x="785" y="378"/>
                    <a:pt x="785" y="378"/>
                    <a:pt x="785" y="378"/>
                  </a:cubicBezTo>
                  <a:cubicBezTo>
                    <a:pt x="786" y="380"/>
                    <a:pt x="786" y="380"/>
                    <a:pt x="786" y="380"/>
                  </a:cubicBezTo>
                  <a:cubicBezTo>
                    <a:pt x="786" y="381"/>
                    <a:pt x="786" y="381"/>
                    <a:pt x="786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0"/>
                  </a:cubicBezTo>
                  <a:cubicBezTo>
                    <a:pt x="785" y="379"/>
                    <a:pt x="785" y="379"/>
                    <a:pt x="785" y="379"/>
                  </a:cubicBezTo>
                  <a:cubicBezTo>
                    <a:pt x="784" y="376"/>
                    <a:pt x="784" y="376"/>
                    <a:pt x="784" y="376"/>
                  </a:cubicBezTo>
                  <a:cubicBezTo>
                    <a:pt x="784" y="376"/>
                    <a:pt x="784" y="376"/>
                    <a:pt x="784" y="376"/>
                  </a:cubicBezTo>
                  <a:cubicBezTo>
                    <a:pt x="784" y="374"/>
                    <a:pt x="784" y="374"/>
                    <a:pt x="784" y="374"/>
                  </a:cubicBezTo>
                  <a:cubicBezTo>
                    <a:pt x="785" y="373"/>
                    <a:pt x="785" y="373"/>
                    <a:pt x="785" y="373"/>
                  </a:cubicBezTo>
                  <a:cubicBezTo>
                    <a:pt x="785" y="373"/>
                    <a:pt x="785" y="373"/>
                    <a:pt x="785" y="373"/>
                  </a:cubicBezTo>
                  <a:cubicBezTo>
                    <a:pt x="784" y="372"/>
                    <a:pt x="784" y="372"/>
                    <a:pt x="784" y="372"/>
                  </a:cubicBezTo>
                  <a:cubicBezTo>
                    <a:pt x="784" y="373"/>
                    <a:pt x="784" y="373"/>
                    <a:pt x="784" y="373"/>
                  </a:cubicBezTo>
                  <a:cubicBezTo>
                    <a:pt x="784" y="372"/>
                    <a:pt x="784" y="372"/>
                    <a:pt x="784" y="372"/>
                  </a:cubicBezTo>
                  <a:cubicBezTo>
                    <a:pt x="784" y="371"/>
                    <a:pt x="784" y="371"/>
                    <a:pt x="784" y="371"/>
                  </a:cubicBezTo>
                  <a:cubicBezTo>
                    <a:pt x="784" y="373"/>
                    <a:pt x="784" y="373"/>
                    <a:pt x="784" y="373"/>
                  </a:cubicBezTo>
                  <a:cubicBezTo>
                    <a:pt x="784" y="373"/>
                    <a:pt x="784" y="373"/>
                    <a:pt x="784" y="373"/>
                  </a:cubicBezTo>
                  <a:cubicBezTo>
                    <a:pt x="784" y="373"/>
                    <a:pt x="784" y="373"/>
                    <a:pt x="784" y="373"/>
                  </a:cubicBezTo>
                  <a:cubicBezTo>
                    <a:pt x="783" y="373"/>
                    <a:pt x="783" y="373"/>
                    <a:pt x="783" y="373"/>
                  </a:cubicBezTo>
                  <a:cubicBezTo>
                    <a:pt x="783" y="372"/>
                    <a:pt x="783" y="372"/>
                    <a:pt x="783" y="372"/>
                  </a:cubicBezTo>
                  <a:cubicBezTo>
                    <a:pt x="783" y="371"/>
                    <a:pt x="783" y="371"/>
                    <a:pt x="783" y="371"/>
                  </a:cubicBezTo>
                  <a:cubicBezTo>
                    <a:pt x="783" y="372"/>
                    <a:pt x="783" y="372"/>
                    <a:pt x="783" y="372"/>
                  </a:cubicBezTo>
                  <a:cubicBezTo>
                    <a:pt x="783" y="371"/>
                    <a:pt x="783" y="371"/>
                    <a:pt x="783" y="371"/>
                  </a:cubicBezTo>
                  <a:cubicBezTo>
                    <a:pt x="783" y="370"/>
                    <a:pt x="783" y="370"/>
                    <a:pt x="783" y="370"/>
                  </a:cubicBezTo>
                  <a:cubicBezTo>
                    <a:pt x="782" y="370"/>
                    <a:pt x="782" y="370"/>
                    <a:pt x="782" y="370"/>
                  </a:cubicBezTo>
                  <a:cubicBezTo>
                    <a:pt x="782" y="370"/>
                    <a:pt x="782" y="370"/>
                    <a:pt x="782" y="370"/>
                  </a:cubicBezTo>
                  <a:cubicBezTo>
                    <a:pt x="782" y="370"/>
                    <a:pt x="782" y="370"/>
                    <a:pt x="782" y="370"/>
                  </a:cubicBezTo>
                  <a:cubicBezTo>
                    <a:pt x="782" y="371"/>
                    <a:pt x="782" y="371"/>
                    <a:pt x="782" y="371"/>
                  </a:cubicBezTo>
                  <a:cubicBezTo>
                    <a:pt x="782" y="371"/>
                    <a:pt x="782" y="372"/>
                    <a:pt x="782" y="372"/>
                  </a:cubicBezTo>
                  <a:cubicBezTo>
                    <a:pt x="782" y="371"/>
                    <a:pt x="782" y="371"/>
                    <a:pt x="782" y="371"/>
                  </a:cubicBezTo>
                  <a:cubicBezTo>
                    <a:pt x="782" y="372"/>
                    <a:pt x="782" y="372"/>
                    <a:pt x="782" y="372"/>
                  </a:cubicBezTo>
                  <a:cubicBezTo>
                    <a:pt x="782" y="372"/>
                    <a:pt x="782" y="372"/>
                    <a:pt x="782" y="372"/>
                  </a:cubicBezTo>
                  <a:cubicBezTo>
                    <a:pt x="782" y="373"/>
                    <a:pt x="782" y="373"/>
                    <a:pt x="782" y="373"/>
                  </a:cubicBezTo>
                  <a:cubicBezTo>
                    <a:pt x="782" y="373"/>
                    <a:pt x="782" y="373"/>
                    <a:pt x="782" y="373"/>
                  </a:cubicBezTo>
                  <a:cubicBezTo>
                    <a:pt x="782" y="373"/>
                    <a:pt x="782" y="373"/>
                    <a:pt x="782" y="373"/>
                  </a:cubicBezTo>
                  <a:cubicBezTo>
                    <a:pt x="782" y="373"/>
                    <a:pt x="782" y="373"/>
                    <a:pt x="782" y="373"/>
                  </a:cubicBezTo>
                  <a:cubicBezTo>
                    <a:pt x="781" y="373"/>
                    <a:pt x="781" y="373"/>
                    <a:pt x="781" y="373"/>
                  </a:cubicBezTo>
                  <a:cubicBezTo>
                    <a:pt x="781" y="374"/>
                    <a:pt x="781" y="374"/>
                    <a:pt x="781" y="374"/>
                  </a:cubicBezTo>
                  <a:cubicBezTo>
                    <a:pt x="781" y="374"/>
                    <a:pt x="781" y="374"/>
                    <a:pt x="781" y="374"/>
                  </a:cubicBezTo>
                  <a:cubicBezTo>
                    <a:pt x="781" y="374"/>
                    <a:pt x="781" y="374"/>
                    <a:pt x="781" y="374"/>
                  </a:cubicBezTo>
                  <a:cubicBezTo>
                    <a:pt x="781" y="374"/>
                    <a:pt x="781" y="374"/>
                    <a:pt x="781" y="374"/>
                  </a:cubicBezTo>
                  <a:cubicBezTo>
                    <a:pt x="781" y="374"/>
                    <a:pt x="781" y="374"/>
                    <a:pt x="781" y="374"/>
                  </a:cubicBezTo>
                  <a:cubicBezTo>
                    <a:pt x="781" y="375"/>
                    <a:pt x="781" y="375"/>
                    <a:pt x="781" y="375"/>
                  </a:cubicBezTo>
                  <a:cubicBezTo>
                    <a:pt x="781" y="375"/>
                    <a:pt x="781" y="375"/>
                    <a:pt x="781" y="375"/>
                  </a:cubicBezTo>
                  <a:cubicBezTo>
                    <a:pt x="781" y="376"/>
                    <a:pt x="781" y="376"/>
                    <a:pt x="781" y="376"/>
                  </a:cubicBezTo>
                  <a:cubicBezTo>
                    <a:pt x="781" y="376"/>
                    <a:pt x="781" y="376"/>
                    <a:pt x="781" y="376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6"/>
                    <a:pt x="780" y="376"/>
                    <a:pt x="780" y="376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6"/>
                    <a:pt x="780" y="376"/>
                    <a:pt x="780" y="376"/>
                  </a:cubicBezTo>
                  <a:cubicBezTo>
                    <a:pt x="780" y="376"/>
                    <a:pt x="780" y="376"/>
                    <a:pt x="780" y="376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8"/>
                    <a:pt x="780" y="378"/>
                    <a:pt x="780" y="378"/>
                  </a:cubicBezTo>
                  <a:cubicBezTo>
                    <a:pt x="780" y="378"/>
                    <a:pt x="780" y="378"/>
                    <a:pt x="780" y="378"/>
                  </a:cubicBezTo>
                  <a:cubicBezTo>
                    <a:pt x="780" y="378"/>
                    <a:pt x="780" y="378"/>
                    <a:pt x="780" y="378"/>
                  </a:cubicBezTo>
                  <a:cubicBezTo>
                    <a:pt x="780" y="379"/>
                    <a:pt x="780" y="379"/>
                    <a:pt x="780" y="379"/>
                  </a:cubicBezTo>
                  <a:cubicBezTo>
                    <a:pt x="780" y="379"/>
                    <a:pt x="780" y="379"/>
                    <a:pt x="780" y="379"/>
                  </a:cubicBezTo>
                  <a:cubicBezTo>
                    <a:pt x="780" y="380"/>
                    <a:pt x="780" y="380"/>
                    <a:pt x="780" y="380"/>
                  </a:cubicBezTo>
                  <a:cubicBezTo>
                    <a:pt x="780" y="381"/>
                    <a:pt x="780" y="381"/>
                    <a:pt x="780" y="381"/>
                  </a:cubicBezTo>
                  <a:cubicBezTo>
                    <a:pt x="780" y="381"/>
                    <a:pt x="780" y="381"/>
                    <a:pt x="780" y="381"/>
                  </a:cubicBezTo>
                  <a:cubicBezTo>
                    <a:pt x="780" y="381"/>
                    <a:pt x="780" y="381"/>
                    <a:pt x="780" y="381"/>
                  </a:cubicBezTo>
                  <a:cubicBezTo>
                    <a:pt x="780" y="381"/>
                    <a:pt x="780" y="381"/>
                    <a:pt x="780" y="381"/>
                  </a:cubicBezTo>
                  <a:cubicBezTo>
                    <a:pt x="779" y="383"/>
                    <a:pt x="779" y="383"/>
                    <a:pt x="779" y="383"/>
                  </a:cubicBezTo>
                  <a:cubicBezTo>
                    <a:pt x="779" y="383"/>
                    <a:pt x="779" y="383"/>
                    <a:pt x="779" y="383"/>
                  </a:cubicBezTo>
                  <a:cubicBezTo>
                    <a:pt x="779" y="384"/>
                    <a:pt x="779" y="384"/>
                    <a:pt x="779" y="384"/>
                  </a:cubicBezTo>
                  <a:cubicBezTo>
                    <a:pt x="778" y="385"/>
                    <a:pt x="778" y="385"/>
                    <a:pt x="778" y="385"/>
                  </a:cubicBezTo>
                  <a:cubicBezTo>
                    <a:pt x="778" y="386"/>
                    <a:pt x="778" y="386"/>
                    <a:pt x="778" y="386"/>
                  </a:cubicBezTo>
                  <a:cubicBezTo>
                    <a:pt x="778" y="387"/>
                    <a:pt x="778" y="388"/>
                    <a:pt x="778" y="389"/>
                  </a:cubicBezTo>
                  <a:cubicBezTo>
                    <a:pt x="778" y="390"/>
                    <a:pt x="778" y="390"/>
                    <a:pt x="778" y="390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9" y="394"/>
                    <a:pt x="779" y="394"/>
                    <a:pt x="779" y="394"/>
                  </a:cubicBezTo>
                  <a:cubicBezTo>
                    <a:pt x="779" y="396"/>
                    <a:pt x="779" y="396"/>
                    <a:pt x="779" y="396"/>
                  </a:cubicBezTo>
                  <a:cubicBezTo>
                    <a:pt x="780" y="398"/>
                    <a:pt x="780" y="398"/>
                    <a:pt x="780" y="398"/>
                  </a:cubicBezTo>
                  <a:cubicBezTo>
                    <a:pt x="780" y="399"/>
                    <a:pt x="780" y="399"/>
                    <a:pt x="780" y="399"/>
                  </a:cubicBezTo>
                  <a:cubicBezTo>
                    <a:pt x="780" y="399"/>
                    <a:pt x="780" y="399"/>
                    <a:pt x="780" y="400"/>
                  </a:cubicBezTo>
                  <a:cubicBezTo>
                    <a:pt x="780" y="400"/>
                    <a:pt x="780" y="400"/>
                    <a:pt x="780" y="400"/>
                  </a:cubicBezTo>
                  <a:cubicBezTo>
                    <a:pt x="780" y="400"/>
                    <a:pt x="780" y="400"/>
                    <a:pt x="780" y="400"/>
                  </a:cubicBezTo>
                  <a:cubicBezTo>
                    <a:pt x="780" y="402"/>
                    <a:pt x="780" y="402"/>
                    <a:pt x="780" y="402"/>
                  </a:cubicBezTo>
                  <a:cubicBezTo>
                    <a:pt x="780" y="403"/>
                    <a:pt x="780" y="403"/>
                    <a:pt x="780" y="403"/>
                  </a:cubicBezTo>
                  <a:cubicBezTo>
                    <a:pt x="781" y="404"/>
                    <a:pt x="781" y="404"/>
                    <a:pt x="781" y="404"/>
                  </a:cubicBezTo>
                  <a:cubicBezTo>
                    <a:pt x="781" y="406"/>
                    <a:pt x="781" y="406"/>
                    <a:pt x="781" y="406"/>
                  </a:cubicBezTo>
                  <a:cubicBezTo>
                    <a:pt x="781" y="406"/>
                    <a:pt x="781" y="406"/>
                    <a:pt x="781" y="406"/>
                  </a:cubicBezTo>
                  <a:cubicBezTo>
                    <a:pt x="781" y="407"/>
                    <a:pt x="781" y="407"/>
                    <a:pt x="781" y="407"/>
                  </a:cubicBezTo>
                  <a:cubicBezTo>
                    <a:pt x="781" y="407"/>
                    <a:pt x="781" y="407"/>
                    <a:pt x="781" y="407"/>
                  </a:cubicBezTo>
                  <a:cubicBezTo>
                    <a:pt x="781" y="408"/>
                    <a:pt x="781" y="408"/>
                    <a:pt x="781" y="408"/>
                  </a:cubicBezTo>
                  <a:cubicBezTo>
                    <a:pt x="781" y="408"/>
                    <a:pt x="781" y="408"/>
                    <a:pt x="781" y="408"/>
                  </a:cubicBezTo>
                  <a:cubicBezTo>
                    <a:pt x="782" y="409"/>
                    <a:pt x="782" y="409"/>
                    <a:pt x="782" y="409"/>
                  </a:cubicBezTo>
                  <a:cubicBezTo>
                    <a:pt x="782" y="410"/>
                    <a:pt x="782" y="410"/>
                    <a:pt x="782" y="410"/>
                  </a:cubicBezTo>
                  <a:cubicBezTo>
                    <a:pt x="782" y="410"/>
                    <a:pt x="782" y="410"/>
                    <a:pt x="782" y="410"/>
                  </a:cubicBezTo>
                  <a:cubicBezTo>
                    <a:pt x="782" y="411"/>
                    <a:pt x="782" y="411"/>
                    <a:pt x="782" y="411"/>
                  </a:cubicBezTo>
                  <a:cubicBezTo>
                    <a:pt x="782" y="411"/>
                    <a:pt x="782" y="411"/>
                    <a:pt x="782" y="411"/>
                  </a:cubicBezTo>
                  <a:cubicBezTo>
                    <a:pt x="782" y="411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1"/>
                    <a:pt x="782" y="411"/>
                    <a:pt x="782" y="411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1"/>
                    <a:pt x="782" y="411"/>
                  </a:cubicBezTo>
                  <a:cubicBezTo>
                    <a:pt x="782" y="413"/>
                    <a:pt x="782" y="413"/>
                    <a:pt x="782" y="413"/>
                  </a:cubicBezTo>
                  <a:cubicBezTo>
                    <a:pt x="782" y="413"/>
                    <a:pt x="782" y="413"/>
                    <a:pt x="782" y="413"/>
                  </a:cubicBezTo>
                  <a:cubicBezTo>
                    <a:pt x="783" y="414"/>
                    <a:pt x="783" y="414"/>
                    <a:pt x="783" y="414"/>
                  </a:cubicBezTo>
                  <a:cubicBezTo>
                    <a:pt x="783" y="416"/>
                    <a:pt x="783" y="416"/>
                    <a:pt x="783" y="416"/>
                  </a:cubicBezTo>
                  <a:cubicBezTo>
                    <a:pt x="783" y="416"/>
                    <a:pt x="783" y="416"/>
                    <a:pt x="783" y="416"/>
                  </a:cubicBezTo>
                  <a:cubicBezTo>
                    <a:pt x="783" y="417"/>
                    <a:pt x="783" y="417"/>
                    <a:pt x="783" y="417"/>
                  </a:cubicBezTo>
                  <a:cubicBezTo>
                    <a:pt x="783" y="416"/>
                    <a:pt x="783" y="416"/>
                    <a:pt x="783" y="416"/>
                  </a:cubicBezTo>
                  <a:cubicBezTo>
                    <a:pt x="783" y="417"/>
                    <a:pt x="783" y="417"/>
                    <a:pt x="783" y="418"/>
                  </a:cubicBezTo>
                  <a:cubicBezTo>
                    <a:pt x="783" y="419"/>
                    <a:pt x="783" y="419"/>
                    <a:pt x="783" y="419"/>
                  </a:cubicBezTo>
                  <a:cubicBezTo>
                    <a:pt x="783" y="420"/>
                    <a:pt x="783" y="420"/>
                    <a:pt x="783" y="420"/>
                  </a:cubicBezTo>
                  <a:cubicBezTo>
                    <a:pt x="783" y="422"/>
                    <a:pt x="783" y="422"/>
                    <a:pt x="783" y="422"/>
                  </a:cubicBezTo>
                  <a:cubicBezTo>
                    <a:pt x="783" y="423"/>
                    <a:pt x="783" y="423"/>
                    <a:pt x="783" y="423"/>
                  </a:cubicBezTo>
                  <a:cubicBezTo>
                    <a:pt x="783" y="424"/>
                    <a:pt x="783" y="424"/>
                    <a:pt x="783" y="424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8"/>
                    <a:pt x="783" y="429"/>
                    <a:pt x="783" y="430"/>
                  </a:cubicBezTo>
                  <a:cubicBezTo>
                    <a:pt x="783" y="431"/>
                    <a:pt x="783" y="431"/>
                    <a:pt x="783" y="431"/>
                  </a:cubicBezTo>
                  <a:cubicBezTo>
                    <a:pt x="783" y="431"/>
                    <a:pt x="783" y="432"/>
                    <a:pt x="783" y="432"/>
                  </a:cubicBezTo>
                  <a:cubicBezTo>
                    <a:pt x="783" y="432"/>
                    <a:pt x="783" y="432"/>
                    <a:pt x="783" y="432"/>
                  </a:cubicBezTo>
                  <a:cubicBezTo>
                    <a:pt x="783" y="434"/>
                    <a:pt x="783" y="434"/>
                    <a:pt x="783" y="434"/>
                  </a:cubicBezTo>
                  <a:cubicBezTo>
                    <a:pt x="783" y="434"/>
                    <a:pt x="783" y="434"/>
                    <a:pt x="783" y="434"/>
                  </a:cubicBezTo>
                  <a:cubicBezTo>
                    <a:pt x="783" y="434"/>
                    <a:pt x="783" y="434"/>
                    <a:pt x="783" y="434"/>
                  </a:cubicBezTo>
                  <a:cubicBezTo>
                    <a:pt x="782" y="434"/>
                    <a:pt x="782" y="434"/>
                    <a:pt x="782" y="434"/>
                  </a:cubicBezTo>
                  <a:cubicBezTo>
                    <a:pt x="782" y="435"/>
                    <a:pt x="782" y="435"/>
                    <a:pt x="782" y="435"/>
                  </a:cubicBezTo>
                  <a:cubicBezTo>
                    <a:pt x="782" y="435"/>
                    <a:pt x="782" y="435"/>
                    <a:pt x="782" y="435"/>
                  </a:cubicBezTo>
                  <a:cubicBezTo>
                    <a:pt x="782" y="435"/>
                    <a:pt x="782" y="435"/>
                    <a:pt x="782" y="435"/>
                  </a:cubicBezTo>
                  <a:cubicBezTo>
                    <a:pt x="782" y="435"/>
                    <a:pt x="782" y="435"/>
                    <a:pt x="782" y="435"/>
                  </a:cubicBezTo>
                  <a:cubicBezTo>
                    <a:pt x="782" y="436"/>
                    <a:pt x="782" y="436"/>
                    <a:pt x="782" y="436"/>
                  </a:cubicBezTo>
                  <a:cubicBezTo>
                    <a:pt x="782" y="436"/>
                    <a:pt x="782" y="436"/>
                    <a:pt x="782" y="436"/>
                  </a:cubicBezTo>
                  <a:cubicBezTo>
                    <a:pt x="782" y="436"/>
                    <a:pt x="782" y="436"/>
                    <a:pt x="782" y="436"/>
                  </a:cubicBezTo>
                  <a:cubicBezTo>
                    <a:pt x="782" y="437"/>
                    <a:pt x="782" y="437"/>
                    <a:pt x="782" y="437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9"/>
                    <a:pt x="782" y="439"/>
                    <a:pt x="782" y="439"/>
                  </a:cubicBezTo>
                  <a:cubicBezTo>
                    <a:pt x="782" y="440"/>
                    <a:pt x="782" y="440"/>
                    <a:pt x="782" y="440"/>
                  </a:cubicBezTo>
                  <a:cubicBezTo>
                    <a:pt x="782" y="440"/>
                    <a:pt x="782" y="440"/>
                    <a:pt x="782" y="440"/>
                  </a:cubicBezTo>
                  <a:cubicBezTo>
                    <a:pt x="781" y="441"/>
                    <a:pt x="781" y="441"/>
                    <a:pt x="781" y="441"/>
                  </a:cubicBezTo>
                  <a:cubicBezTo>
                    <a:pt x="781" y="442"/>
                    <a:pt x="781" y="442"/>
                    <a:pt x="781" y="442"/>
                  </a:cubicBezTo>
                  <a:cubicBezTo>
                    <a:pt x="781" y="442"/>
                    <a:pt x="781" y="442"/>
                    <a:pt x="781" y="442"/>
                  </a:cubicBezTo>
                  <a:cubicBezTo>
                    <a:pt x="781" y="442"/>
                    <a:pt x="781" y="442"/>
                    <a:pt x="781" y="442"/>
                  </a:cubicBezTo>
                  <a:cubicBezTo>
                    <a:pt x="781" y="443"/>
                    <a:pt x="781" y="443"/>
                    <a:pt x="781" y="443"/>
                  </a:cubicBezTo>
                  <a:cubicBezTo>
                    <a:pt x="781" y="443"/>
                    <a:pt x="781" y="443"/>
                    <a:pt x="781" y="443"/>
                  </a:cubicBezTo>
                  <a:cubicBezTo>
                    <a:pt x="781" y="443"/>
                    <a:pt x="781" y="443"/>
                    <a:pt x="781" y="443"/>
                  </a:cubicBezTo>
                  <a:cubicBezTo>
                    <a:pt x="781" y="443"/>
                    <a:pt x="781" y="443"/>
                    <a:pt x="781" y="443"/>
                  </a:cubicBezTo>
                  <a:cubicBezTo>
                    <a:pt x="781" y="444"/>
                    <a:pt x="781" y="444"/>
                    <a:pt x="781" y="444"/>
                  </a:cubicBezTo>
                  <a:cubicBezTo>
                    <a:pt x="780" y="445"/>
                    <a:pt x="780" y="445"/>
                    <a:pt x="780" y="445"/>
                  </a:cubicBezTo>
                  <a:cubicBezTo>
                    <a:pt x="779" y="447"/>
                    <a:pt x="779" y="447"/>
                    <a:pt x="779" y="447"/>
                  </a:cubicBezTo>
                  <a:cubicBezTo>
                    <a:pt x="779" y="447"/>
                    <a:pt x="779" y="447"/>
                    <a:pt x="779" y="447"/>
                  </a:cubicBezTo>
                  <a:cubicBezTo>
                    <a:pt x="779" y="447"/>
                    <a:pt x="779" y="447"/>
                    <a:pt x="779" y="447"/>
                  </a:cubicBezTo>
                  <a:cubicBezTo>
                    <a:pt x="779" y="449"/>
                    <a:pt x="779" y="449"/>
                    <a:pt x="779" y="449"/>
                  </a:cubicBezTo>
                  <a:cubicBezTo>
                    <a:pt x="778" y="449"/>
                    <a:pt x="778" y="449"/>
                    <a:pt x="778" y="449"/>
                  </a:cubicBezTo>
                  <a:cubicBezTo>
                    <a:pt x="778" y="450"/>
                    <a:pt x="778" y="450"/>
                    <a:pt x="778" y="450"/>
                  </a:cubicBezTo>
                  <a:cubicBezTo>
                    <a:pt x="777" y="450"/>
                    <a:pt x="777" y="450"/>
                    <a:pt x="777" y="450"/>
                  </a:cubicBezTo>
                  <a:cubicBezTo>
                    <a:pt x="777" y="450"/>
                    <a:pt x="777" y="450"/>
                    <a:pt x="777" y="450"/>
                  </a:cubicBezTo>
                  <a:cubicBezTo>
                    <a:pt x="777" y="449"/>
                    <a:pt x="777" y="449"/>
                    <a:pt x="777" y="449"/>
                  </a:cubicBezTo>
                  <a:cubicBezTo>
                    <a:pt x="777" y="449"/>
                    <a:pt x="777" y="449"/>
                    <a:pt x="777" y="449"/>
                  </a:cubicBezTo>
                  <a:cubicBezTo>
                    <a:pt x="777" y="449"/>
                    <a:pt x="777" y="449"/>
                    <a:pt x="777" y="449"/>
                  </a:cubicBezTo>
                  <a:cubicBezTo>
                    <a:pt x="777" y="449"/>
                    <a:pt x="777" y="449"/>
                    <a:pt x="777" y="449"/>
                  </a:cubicBezTo>
                  <a:cubicBezTo>
                    <a:pt x="776" y="450"/>
                    <a:pt x="776" y="450"/>
                    <a:pt x="776" y="450"/>
                  </a:cubicBezTo>
                  <a:cubicBezTo>
                    <a:pt x="776" y="450"/>
                    <a:pt x="776" y="450"/>
                    <a:pt x="776" y="450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5" y="454"/>
                    <a:pt x="775" y="454"/>
                    <a:pt x="775" y="454"/>
                  </a:cubicBezTo>
                  <a:cubicBezTo>
                    <a:pt x="775" y="454"/>
                    <a:pt x="775" y="454"/>
                    <a:pt x="775" y="454"/>
                  </a:cubicBezTo>
                  <a:cubicBezTo>
                    <a:pt x="775" y="454"/>
                    <a:pt x="775" y="454"/>
                    <a:pt x="775" y="454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2"/>
                    <a:pt x="775" y="452"/>
                    <a:pt x="775" y="452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5"/>
                    <a:pt x="775" y="455"/>
                    <a:pt x="775" y="455"/>
                  </a:cubicBezTo>
                  <a:cubicBezTo>
                    <a:pt x="775" y="456"/>
                    <a:pt x="775" y="456"/>
                    <a:pt x="775" y="456"/>
                  </a:cubicBezTo>
                  <a:cubicBezTo>
                    <a:pt x="775" y="456"/>
                    <a:pt x="775" y="456"/>
                    <a:pt x="775" y="456"/>
                  </a:cubicBezTo>
                  <a:cubicBezTo>
                    <a:pt x="775" y="456"/>
                    <a:pt x="775" y="456"/>
                    <a:pt x="775" y="456"/>
                  </a:cubicBezTo>
                  <a:cubicBezTo>
                    <a:pt x="775" y="456"/>
                    <a:pt x="775" y="456"/>
                    <a:pt x="775" y="456"/>
                  </a:cubicBezTo>
                  <a:cubicBezTo>
                    <a:pt x="775" y="455"/>
                    <a:pt x="775" y="455"/>
                    <a:pt x="775" y="455"/>
                  </a:cubicBezTo>
                  <a:cubicBezTo>
                    <a:pt x="774" y="454"/>
                    <a:pt x="774" y="454"/>
                    <a:pt x="774" y="454"/>
                  </a:cubicBezTo>
                  <a:cubicBezTo>
                    <a:pt x="774" y="453"/>
                    <a:pt x="774" y="453"/>
                    <a:pt x="774" y="453"/>
                  </a:cubicBezTo>
                  <a:cubicBezTo>
                    <a:pt x="774" y="454"/>
                    <a:pt x="774" y="454"/>
                    <a:pt x="774" y="454"/>
                  </a:cubicBezTo>
                  <a:cubicBezTo>
                    <a:pt x="774" y="455"/>
                    <a:pt x="774" y="455"/>
                    <a:pt x="774" y="455"/>
                  </a:cubicBezTo>
                  <a:cubicBezTo>
                    <a:pt x="775" y="456"/>
                    <a:pt x="775" y="456"/>
                    <a:pt x="775" y="456"/>
                  </a:cubicBezTo>
                  <a:cubicBezTo>
                    <a:pt x="774" y="456"/>
                    <a:pt x="774" y="457"/>
                    <a:pt x="774" y="457"/>
                  </a:cubicBezTo>
                  <a:cubicBezTo>
                    <a:pt x="774" y="457"/>
                    <a:pt x="774" y="457"/>
                    <a:pt x="774" y="457"/>
                  </a:cubicBezTo>
                  <a:cubicBezTo>
                    <a:pt x="774" y="457"/>
                    <a:pt x="774" y="457"/>
                    <a:pt x="774" y="457"/>
                  </a:cubicBezTo>
                  <a:cubicBezTo>
                    <a:pt x="774" y="458"/>
                    <a:pt x="774" y="458"/>
                    <a:pt x="774" y="458"/>
                  </a:cubicBezTo>
                  <a:cubicBezTo>
                    <a:pt x="773" y="459"/>
                    <a:pt x="773" y="459"/>
                    <a:pt x="773" y="459"/>
                  </a:cubicBezTo>
                  <a:cubicBezTo>
                    <a:pt x="773" y="460"/>
                    <a:pt x="773" y="460"/>
                    <a:pt x="773" y="460"/>
                  </a:cubicBezTo>
                  <a:cubicBezTo>
                    <a:pt x="773" y="460"/>
                    <a:pt x="773" y="460"/>
                    <a:pt x="773" y="460"/>
                  </a:cubicBezTo>
                  <a:cubicBezTo>
                    <a:pt x="772" y="460"/>
                    <a:pt x="772" y="460"/>
                    <a:pt x="772" y="460"/>
                  </a:cubicBezTo>
                  <a:cubicBezTo>
                    <a:pt x="772" y="460"/>
                    <a:pt x="772" y="460"/>
                    <a:pt x="772" y="460"/>
                  </a:cubicBezTo>
                  <a:cubicBezTo>
                    <a:pt x="772" y="460"/>
                    <a:pt x="772" y="460"/>
                    <a:pt x="772" y="460"/>
                  </a:cubicBezTo>
                  <a:cubicBezTo>
                    <a:pt x="772" y="461"/>
                    <a:pt x="772" y="461"/>
                    <a:pt x="772" y="461"/>
                  </a:cubicBezTo>
                  <a:cubicBezTo>
                    <a:pt x="772" y="462"/>
                    <a:pt x="772" y="462"/>
                    <a:pt x="772" y="462"/>
                  </a:cubicBezTo>
                  <a:cubicBezTo>
                    <a:pt x="772" y="462"/>
                    <a:pt x="772" y="462"/>
                    <a:pt x="772" y="462"/>
                  </a:cubicBezTo>
                  <a:cubicBezTo>
                    <a:pt x="772" y="462"/>
                    <a:pt x="772" y="462"/>
                    <a:pt x="772" y="462"/>
                  </a:cubicBezTo>
                  <a:cubicBezTo>
                    <a:pt x="771" y="463"/>
                    <a:pt x="771" y="463"/>
                    <a:pt x="771" y="463"/>
                  </a:cubicBezTo>
                  <a:cubicBezTo>
                    <a:pt x="771" y="463"/>
                    <a:pt x="771" y="463"/>
                    <a:pt x="771" y="463"/>
                  </a:cubicBezTo>
                  <a:cubicBezTo>
                    <a:pt x="771" y="462"/>
                    <a:pt x="771" y="462"/>
                    <a:pt x="771" y="462"/>
                  </a:cubicBezTo>
                  <a:cubicBezTo>
                    <a:pt x="771" y="462"/>
                    <a:pt x="771" y="462"/>
                    <a:pt x="771" y="462"/>
                  </a:cubicBezTo>
                  <a:cubicBezTo>
                    <a:pt x="771" y="462"/>
                    <a:pt x="771" y="462"/>
                    <a:pt x="771" y="462"/>
                  </a:cubicBezTo>
                  <a:cubicBezTo>
                    <a:pt x="771" y="461"/>
                    <a:pt x="771" y="461"/>
                    <a:pt x="771" y="461"/>
                  </a:cubicBezTo>
                  <a:cubicBezTo>
                    <a:pt x="771" y="461"/>
                    <a:pt x="771" y="461"/>
                    <a:pt x="771" y="461"/>
                  </a:cubicBezTo>
                  <a:cubicBezTo>
                    <a:pt x="771" y="460"/>
                    <a:pt x="771" y="460"/>
                    <a:pt x="771" y="460"/>
                  </a:cubicBezTo>
                  <a:cubicBezTo>
                    <a:pt x="772" y="458"/>
                    <a:pt x="772" y="458"/>
                    <a:pt x="772" y="458"/>
                  </a:cubicBezTo>
                  <a:cubicBezTo>
                    <a:pt x="772" y="456"/>
                    <a:pt x="772" y="456"/>
                    <a:pt x="772" y="456"/>
                  </a:cubicBezTo>
                  <a:cubicBezTo>
                    <a:pt x="772" y="456"/>
                    <a:pt x="772" y="456"/>
                    <a:pt x="772" y="456"/>
                  </a:cubicBezTo>
                  <a:cubicBezTo>
                    <a:pt x="772" y="456"/>
                    <a:pt x="772" y="456"/>
                    <a:pt x="772" y="456"/>
                  </a:cubicBezTo>
                  <a:cubicBezTo>
                    <a:pt x="772" y="456"/>
                    <a:pt x="772" y="456"/>
                    <a:pt x="772" y="456"/>
                  </a:cubicBezTo>
                  <a:cubicBezTo>
                    <a:pt x="772" y="454"/>
                    <a:pt x="772" y="454"/>
                    <a:pt x="772" y="454"/>
                  </a:cubicBezTo>
                  <a:cubicBezTo>
                    <a:pt x="772" y="454"/>
                    <a:pt x="772" y="454"/>
                    <a:pt x="772" y="454"/>
                  </a:cubicBezTo>
                  <a:cubicBezTo>
                    <a:pt x="772" y="454"/>
                    <a:pt x="772" y="454"/>
                    <a:pt x="772" y="454"/>
                  </a:cubicBezTo>
                  <a:cubicBezTo>
                    <a:pt x="773" y="454"/>
                    <a:pt x="773" y="454"/>
                    <a:pt x="773" y="454"/>
                  </a:cubicBezTo>
                  <a:cubicBezTo>
                    <a:pt x="773" y="453"/>
                    <a:pt x="773" y="453"/>
                    <a:pt x="773" y="453"/>
                  </a:cubicBezTo>
                  <a:cubicBezTo>
                    <a:pt x="773" y="452"/>
                    <a:pt x="773" y="452"/>
                    <a:pt x="773" y="452"/>
                  </a:cubicBezTo>
                  <a:cubicBezTo>
                    <a:pt x="772" y="452"/>
                    <a:pt x="772" y="452"/>
                    <a:pt x="772" y="452"/>
                  </a:cubicBezTo>
                  <a:cubicBezTo>
                    <a:pt x="772" y="451"/>
                    <a:pt x="772" y="451"/>
                    <a:pt x="772" y="451"/>
                  </a:cubicBezTo>
                  <a:cubicBezTo>
                    <a:pt x="772" y="451"/>
                    <a:pt x="772" y="451"/>
                    <a:pt x="772" y="451"/>
                  </a:cubicBezTo>
                  <a:cubicBezTo>
                    <a:pt x="772" y="451"/>
                    <a:pt x="772" y="451"/>
                    <a:pt x="772" y="451"/>
                  </a:cubicBezTo>
                  <a:cubicBezTo>
                    <a:pt x="772" y="451"/>
                    <a:pt x="772" y="451"/>
                    <a:pt x="772" y="451"/>
                  </a:cubicBezTo>
                  <a:cubicBezTo>
                    <a:pt x="772" y="451"/>
                    <a:pt x="772" y="451"/>
                    <a:pt x="772" y="451"/>
                  </a:cubicBezTo>
                  <a:cubicBezTo>
                    <a:pt x="772" y="450"/>
                    <a:pt x="772" y="450"/>
                    <a:pt x="772" y="450"/>
                  </a:cubicBezTo>
                  <a:cubicBezTo>
                    <a:pt x="772" y="450"/>
                    <a:pt x="772" y="450"/>
                    <a:pt x="772" y="450"/>
                  </a:cubicBezTo>
                  <a:cubicBezTo>
                    <a:pt x="771" y="449"/>
                    <a:pt x="771" y="449"/>
                    <a:pt x="771" y="449"/>
                  </a:cubicBezTo>
                  <a:cubicBezTo>
                    <a:pt x="771" y="450"/>
                    <a:pt x="771" y="450"/>
                    <a:pt x="771" y="450"/>
                  </a:cubicBezTo>
                  <a:cubicBezTo>
                    <a:pt x="770" y="449"/>
                    <a:pt x="770" y="449"/>
                    <a:pt x="770" y="449"/>
                  </a:cubicBezTo>
                  <a:cubicBezTo>
                    <a:pt x="770" y="449"/>
                    <a:pt x="771" y="449"/>
                    <a:pt x="771" y="449"/>
                  </a:cubicBezTo>
                  <a:cubicBezTo>
                    <a:pt x="771" y="449"/>
                    <a:pt x="771" y="449"/>
                    <a:pt x="771" y="449"/>
                  </a:cubicBezTo>
                  <a:cubicBezTo>
                    <a:pt x="771" y="449"/>
                    <a:pt x="771" y="448"/>
                    <a:pt x="771" y="448"/>
                  </a:cubicBezTo>
                  <a:cubicBezTo>
                    <a:pt x="771" y="448"/>
                    <a:pt x="771" y="448"/>
                    <a:pt x="771" y="448"/>
                  </a:cubicBezTo>
                  <a:cubicBezTo>
                    <a:pt x="771" y="448"/>
                    <a:pt x="771" y="448"/>
                    <a:pt x="771" y="448"/>
                  </a:cubicBezTo>
                  <a:cubicBezTo>
                    <a:pt x="771" y="448"/>
                    <a:pt x="771" y="448"/>
                    <a:pt x="771" y="448"/>
                  </a:cubicBezTo>
                  <a:cubicBezTo>
                    <a:pt x="771" y="447"/>
                    <a:pt x="771" y="447"/>
                    <a:pt x="771" y="447"/>
                  </a:cubicBezTo>
                  <a:cubicBezTo>
                    <a:pt x="771" y="447"/>
                    <a:pt x="771" y="447"/>
                    <a:pt x="771" y="447"/>
                  </a:cubicBezTo>
                  <a:cubicBezTo>
                    <a:pt x="771" y="445"/>
                    <a:pt x="771" y="445"/>
                    <a:pt x="771" y="445"/>
                  </a:cubicBezTo>
                  <a:cubicBezTo>
                    <a:pt x="771" y="446"/>
                    <a:pt x="771" y="446"/>
                    <a:pt x="771" y="446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6"/>
                    <a:pt x="770" y="446"/>
                    <a:pt x="770" y="446"/>
                  </a:cubicBezTo>
                  <a:cubicBezTo>
                    <a:pt x="770" y="445"/>
                    <a:pt x="770" y="445"/>
                    <a:pt x="770" y="445"/>
                  </a:cubicBezTo>
                  <a:cubicBezTo>
                    <a:pt x="770" y="443"/>
                    <a:pt x="770" y="443"/>
                    <a:pt x="770" y="443"/>
                  </a:cubicBezTo>
                  <a:cubicBezTo>
                    <a:pt x="770" y="443"/>
                    <a:pt x="770" y="443"/>
                    <a:pt x="770" y="443"/>
                  </a:cubicBezTo>
                  <a:cubicBezTo>
                    <a:pt x="770" y="443"/>
                    <a:pt x="770" y="443"/>
                    <a:pt x="770" y="443"/>
                  </a:cubicBezTo>
                  <a:cubicBezTo>
                    <a:pt x="770" y="443"/>
                    <a:pt x="770" y="443"/>
                    <a:pt x="770" y="443"/>
                  </a:cubicBezTo>
                  <a:cubicBezTo>
                    <a:pt x="770" y="442"/>
                    <a:pt x="770" y="442"/>
                    <a:pt x="770" y="442"/>
                  </a:cubicBezTo>
                  <a:cubicBezTo>
                    <a:pt x="770" y="442"/>
                    <a:pt x="770" y="442"/>
                    <a:pt x="770" y="442"/>
                  </a:cubicBezTo>
                  <a:cubicBezTo>
                    <a:pt x="770" y="441"/>
                    <a:pt x="770" y="441"/>
                    <a:pt x="770" y="441"/>
                  </a:cubicBezTo>
                  <a:cubicBezTo>
                    <a:pt x="770" y="442"/>
                    <a:pt x="770" y="442"/>
                    <a:pt x="770" y="442"/>
                  </a:cubicBezTo>
                  <a:cubicBezTo>
                    <a:pt x="770" y="441"/>
                    <a:pt x="770" y="441"/>
                    <a:pt x="770" y="441"/>
                  </a:cubicBezTo>
                  <a:cubicBezTo>
                    <a:pt x="770" y="442"/>
                    <a:pt x="770" y="442"/>
                    <a:pt x="770" y="442"/>
                  </a:cubicBezTo>
                  <a:cubicBezTo>
                    <a:pt x="770" y="441"/>
                    <a:pt x="770" y="441"/>
                    <a:pt x="770" y="441"/>
                  </a:cubicBezTo>
                  <a:cubicBezTo>
                    <a:pt x="770" y="441"/>
                    <a:pt x="770" y="441"/>
                    <a:pt x="770" y="441"/>
                  </a:cubicBezTo>
                  <a:cubicBezTo>
                    <a:pt x="770" y="441"/>
                    <a:pt x="770" y="441"/>
                    <a:pt x="770" y="441"/>
                  </a:cubicBezTo>
                  <a:cubicBezTo>
                    <a:pt x="770" y="440"/>
                    <a:pt x="770" y="440"/>
                    <a:pt x="770" y="440"/>
                  </a:cubicBezTo>
                  <a:cubicBezTo>
                    <a:pt x="770" y="440"/>
                    <a:pt x="770" y="440"/>
                    <a:pt x="770" y="440"/>
                  </a:cubicBezTo>
                  <a:cubicBezTo>
                    <a:pt x="770" y="439"/>
                    <a:pt x="770" y="439"/>
                    <a:pt x="770" y="439"/>
                  </a:cubicBezTo>
                  <a:cubicBezTo>
                    <a:pt x="770" y="438"/>
                    <a:pt x="770" y="438"/>
                    <a:pt x="770" y="438"/>
                  </a:cubicBezTo>
                  <a:cubicBezTo>
                    <a:pt x="769" y="439"/>
                    <a:pt x="769" y="439"/>
                    <a:pt x="769" y="439"/>
                  </a:cubicBezTo>
                  <a:cubicBezTo>
                    <a:pt x="769" y="437"/>
                    <a:pt x="769" y="437"/>
                    <a:pt x="769" y="437"/>
                  </a:cubicBezTo>
                  <a:cubicBezTo>
                    <a:pt x="769" y="438"/>
                    <a:pt x="769" y="438"/>
                    <a:pt x="769" y="438"/>
                  </a:cubicBezTo>
                  <a:cubicBezTo>
                    <a:pt x="769" y="436"/>
                    <a:pt x="769" y="436"/>
                    <a:pt x="769" y="436"/>
                  </a:cubicBezTo>
                  <a:cubicBezTo>
                    <a:pt x="769" y="436"/>
                    <a:pt x="769" y="436"/>
                    <a:pt x="769" y="436"/>
                  </a:cubicBezTo>
                  <a:cubicBezTo>
                    <a:pt x="769" y="436"/>
                    <a:pt x="769" y="436"/>
                    <a:pt x="769" y="436"/>
                  </a:cubicBezTo>
                  <a:cubicBezTo>
                    <a:pt x="768" y="435"/>
                    <a:pt x="768" y="435"/>
                    <a:pt x="768" y="435"/>
                  </a:cubicBezTo>
                  <a:cubicBezTo>
                    <a:pt x="768" y="436"/>
                    <a:pt x="768" y="436"/>
                    <a:pt x="768" y="436"/>
                  </a:cubicBezTo>
                  <a:cubicBezTo>
                    <a:pt x="767" y="435"/>
                    <a:pt x="767" y="435"/>
                    <a:pt x="767" y="435"/>
                  </a:cubicBezTo>
                  <a:cubicBezTo>
                    <a:pt x="767" y="435"/>
                    <a:pt x="767" y="435"/>
                    <a:pt x="767" y="435"/>
                  </a:cubicBezTo>
                  <a:cubicBezTo>
                    <a:pt x="767" y="435"/>
                    <a:pt x="767" y="435"/>
                    <a:pt x="767" y="435"/>
                  </a:cubicBezTo>
                  <a:cubicBezTo>
                    <a:pt x="766" y="434"/>
                    <a:pt x="766" y="434"/>
                    <a:pt x="766" y="434"/>
                  </a:cubicBezTo>
                  <a:cubicBezTo>
                    <a:pt x="767" y="434"/>
                    <a:pt x="767" y="434"/>
                    <a:pt x="767" y="434"/>
                  </a:cubicBezTo>
                  <a:cubicBezTo>
                    <a:pt x="767" y="433"/>
                    <a:pt x="767" y="433"/>
                    <a:pt x="767" y="433"/>
                  </a:cubicBezTo>
                  <a:cubicBezTo>
                    <a:pt x="767" y="433"/>
                    <a:pt x="767" y="433"/>
                    <a:pt x="767" y="433"/>
                  </a:cubicBezTo>
                  <a:cubicBezTo>
                    <a:pt x="767" y="431"/>
                    <a:pt x="767" y="431"/>
                    <a:pt x="767" y="431"/>
                  </a:cubicBezTo>
                  <a:cubicBezTo>
                    <a:pt x="767" y="430"/>
                    <a:pt x="767" y="430"/>
                    <a:pt x="767" y="430"/>
                  </a:cubicBezTo>
                  <a:cubicBezTo>
                    <a:pt x="767" y="430"/>
                    <a:pt x="767" y="430"/>
                    <a:pt x="767" y="430"/>
                  </a:cubicBezTo>
                  <a:cubicBezTo>
                    <a:pt x="767" y="429"/>
                    <a:pt x="767" y="429"/>
                    <a:pt x="767" y="429"/>
                  </a:cubicBezTo>
                  <a:cubicBezTo>
                    <a:pt x="767" y="430"/>
                    <a:pt x="767" y="430"/>
                    <a:pt x="767" y="430"/>
                  </a:cubicBezTo>
                  <a:cubicBezTo>
                    <a:pt x="766" y="429"/>
                    <a:pt x="766" y="429"/>
                    <a:pt x="766" y="429"/>
                  </a:cubicBezTo>
                  <a:cubicBezTo>
                    <a:pt x="766" y="429"/>
                    <a:pt x="766" y="429"/>
                    <a:pt x="766" y="429"/>
                  </a:cubicBezTo>
                  <a:cubicBezTo>
                    <a:pt x="765" y="429"/>
                    <a:pt x="765" y="429"/>
                    <a:pt x="765" y="429"/>
                  </a:cubicBezTo>
                  <a:cubicBezTo>
                    <a:pt x="765" y="430"/>
                    <a:pt x="765" y="430"/>
                    <a:pt x="765" y="430"/>
                  </a:cubicBezTo>
                  <a:cubicBezTo>
                    <a:pt x="765" y="431"/>
                    <a:pt x="765" y="431"/>
                    <a:pt x="765" y="431"/>
                  </a:cubicBezTo>
                  <a:cubicBezTo>
                    <a:pt x="765" y="431"/>
                    <a:pt x="765" y="431"/>
                    <a:pt x="765" y="431"/>
                  </a:cubicBezTo>
                  <a:cubicBezTo>
                    <a:pt x="765" y="433"/>
                    <a:pt x="765" y="433"/>
                    <a:pt x="765" y="433"/>
                  </a:cubicBezTo>
                  <a:cubicBezTo>
                    <a:pt x="765" y="433"/>
                    <a:pt x="765" y="433"/>
                    <a:pt x="765" y="433"/>
                  </a:cubicBezTo>
                  <a:cubicBezTo>
                    <a:pt x="764" y="435"/>
                    <a:pt x="764" y="435"/>
                    <a:pt x="764" y="435"/>
                  </a:cubicBezTo>
                  <a:cubicBezTo>
                    <a:pt x="764" y="435"/>
                    <a:pt x="764" y="435"/>
                    <a:pt x="764" y="435"/>
                  </a:cubicBezTo>
                  <a:cubicBezTo>
                    <a:pt x="764" y="435"/>
                    <a:pt x="764" y="435"/>
                    <a:pt x="764" y="436"/>
                  </a:cubicBezTo>
                  <a:cubicBezTo>
                    <a:pt x="764" y="437"/>
                    <a:pt x="764" y="437"/>
                    <a:pt x="764" y="437"/>
                  </a:cubicBezTo>
                  <a:cubicBezTo>
                    <a:pt x="764" y="437"/>
                    <a:pt x="764" y="438"/>
                    <a:pt x="764" y="439"/>
                  </a:cubicBezTo>
                  <a:cubicBezTo>
                    <a:pt x="764" y="439"/>
                    <a:pt x="764" y="439"/>
                    <a:pt x="764" y="439"/>
                  </a:cubicBezTo>
                  <a:cubicBezTo>
                    <a:pt x="764" y="439"/>
                    <a:pt x="764" y="439"/>
                    <a:pt x="764" y="439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3" y="441"/>
                    <a:pt x="763" y="441"/>
                    <a:pt x="763" y="441"/>
                  </a:cubicBezTo>
                  <a:cubicBezTo>
                    <a:pt x="763" y="441"/>
                    <a:pt x="763" y="441"/>
                    <a:pt x="763" y="441"/>
                  </a:cubicBezTo>
                  <a:cubicBezTo>
                    <a:pt x="763" y="441"/>
                    <a:pt x="763" y="441"/>
                    <a:pt x="763" y="441"/>
                  </a:cubicBezTo>
                  <a:cubicBezTo>
                    <a:pt x="763" y="443"/>
                    <a:pt x="763" y="443"/>
                    <a:pt x="763" y="443"/>
                  </a:cubicBezTo>
                  <a:cubicBezTo>
                    <a:pt x="762" y="444"/>
                    <a:pt x="762" y="444"/>
                    <a:pt x="762" y="444"/>
                  </a:cubicBezTo>
                  <a:cubicBezTo>
                    <a:pt x="762" y="444"/>
                    <a:pt x="762" y="444"/>
                    <a:pt x="762" y="444"/>
                  </a:cubicBezTo>
                  <a:cubicBezTo>
                    <a:pt x="762" y="446"/>
                    <a:pt x="762" y="446"/>
                    <a:pt x="762" y="446"/>
                  </a:cubicBezTo>
                  <a:cubicBezTo>
                    <a:pt x="762" y="446"/>
                    <a:pt x="762" y="446"/>
                    <a:pt x="762" y="446"/>
                  </a:cubicBezTo>
                  <a:cubicBezTo>
                    <a:pt x="762" y="446"/>
                    <a:pt x="762" y="446"/>
                    <a:pt x="762" y="447"/>
                  </a:cubicBezTo>
                  <a:cubicBezTo>
                    <a:pt x="761" y="448"/>
                    <a:pt x="761" y="448"/>
                    <a:pt x="761" y="448"/>
                  </a:cubicBezTo>
                  <a:cubicBezTo>
                    <a:pt x="761" y="448"/>
                    <a:pt x="761" y="448"/>
                    <a:pt x="761" y="448"/>
                  </a:cubicBezTo>
                  <a:cubicBezTo>
                    <a:pt x="761" y="448"/>
                    <a:pt x="761" y="448"/>
                    <a:pt x="761" y="448"/>
                  </a:cubicBezTo>
                  <a:cubicBezTo>
                    <a:pt x="761" y="449"/>
                    <a:pt x="761" y="449"/>
                    <a:pt x="761" y="449"/>
                  </a:cubicBezTo>
                  <a:cubicBezTo>
                    <a:pt x="761" y="450"/>
                    <a:pt x="761" y="450"/>
                    <a:pt x="761" y="451"/>
                  </a:cubicBezTo>
                  <a:cubicBezTo>
                    <a:pt x="761" y="451"/>
                    <a:pt x="761" y="451"/>
                    <a:pt x="761" y="451"/>
                  </a:cubicBezTo>
                  <a:cubicBezTo>
                    <a:pt x="760" y="452"/>
                    <a:pt x="760" y="452"/>
                    <a:pt x="760" y="452"/>
                  </a:cubicBezTo>
                  <a:cubicBezTo>
                    <a:pt x="760" y="453"/>
                    <a:pt x="760" y="453"/>
                    <a:pt x="760" y="453"/>
                  </a:cubicBezTo>
                  <a:cubicBezTo>
                    <a:pt x="760" y="453"/>
                    <a:pt x="760" y="453"/>
                    <a:pt x="760" y="453"/>
                  </a:cubicBezTo>
                  <a:cubicBezTo>
                    <a:pt x="760" y="454"/>
                    <a:pt x="760" y="454"/>
                    <a:pt x="760" y="455"/>
                  </a:cubicBezTo>
                  <a:cubicBezTo>
                    <a:pt x="760" y="456"/>
                    <a:pt x="760" y="456"/>
                    <a:pt x="760" y="456"/>
                  </a:cubicBezTo>
                  <a:cubicBezTo>
                    <a:pt x="760" y="457"/>
                    <a:pt x="760" y="457"/>
                    <a:pt x="760" y="457"/>
                  </a:cubicBezTo>
                  <a:cubicBezTo>
                    <a:pt x="760" y="458"/>
                    <a:pt x="760" y="458"/>
                    <a:pt x="760" y="458"/>
                  </a:cubicBezTo>
                  <a:cubicBezTo>
                    <a:pt x="760" y="459"/>
                    <a:pt x="760" y="459"/>
                    <a:pt x="760" y="459"/>
                  </a:cubicBezTo>
                  <a:cubicBezTo>
                    <a:pt x="760" y="458"/>
                    <a:pt x="760" y="458"/>
                    <a:pt x="760" y="458"/>
                  </a:cubicBezTo>
                  <a:cubicBezTo>
                    <a:pt x="761" y="458"/>
                    <a:pt x="761" y="458"/>
                    <a:pt x="761" y="458"/>
                  </a:cubicBezTo>
                  <a:cubicBezTo>
                    <a:pt x="761" y="459"/>
                    <a:pt x="761" y="459"/>
                    <a:pt x="761" y="459"/>
                  </a:cubicBezTo>
                  <a:cubicBezTo>
                    <a:pt x="761" y="460"/>
                    <a:pt x="761" y="460"/>
                    <a:pt x="761" y="460"/>
                  </a:cubicBezTo>
                  <a:cubicBezTo>
                    <a:pt x="761" y="460"/>
                    <a:pt x="761" y="460"/>
                    <a:pt x="761" y="460"/>
                  </a:cubicBezTo>
                  <a:cubicBezTo>
                    <a:pt x="761" y="461"/>
                    <a:pt x="761" y="461"/>
                    <a:pt x="761" y="461"/>
                  </a:cubicBezTo>
                  <a:cubicBezTo>
                    <a:pt x="761" y="462"/>
                    <a:pt x="761" y="462"/>
                    <a:pt x="761" y="462"/>
                  </a:cubicBezTo>
                  <a:cubicBezTo>
                    <a:pt x="761" y="463"/>
                    <a:pt x="761" y="463"/>
                    <a:pt x="761" y="463"/>
                  </a:cubicBezTo>
                  <a:cubicBezTo>
                    <a:pt x="761" y="464"/>
                    <a:pt x="761" y="464"/>
                    <a:pt x="761" y="464"/>
                  </a:cubicBezTo>
                  <a:cubicBezTo>
                    <a:pt x="761" y="463"/>
                    <a:pt x="761" y="463"/>
                    <a:pt x="761" y="463"/>
                  </a:cubicBezTo>
                  <a:cubicBezTo>
                    <a:pt x="761" y="463"/>
                    <a:pt x="761" y="463"/>
                    <a:pt x="761" y="463"/>
                  </a:cubicBezTo>
                  <a:cubicBezTo>
                    <a:pt x="761" y="463"/>
                    <a:pt x="761" y="463"/>
                    <a:pt x="761" y="463"/>
                  </a:cubicBezTo>
                  <a:cubicBezTo>
                    <a:pt x="761" y="464"/>
                    <a:pt x="761" y="464"/>
                    <a:pt x="761" y="464"/>
                  </a:cubicBezTo>
                  <a:cubicBezTo>
                    <a:pt x="761" y="465"/>
                    <a:pt x="761" y="465"/>
                    <a:pt x="761" y="465"/>
                  </a:cubicBezTo>
                  <a:cubicBezTo>
                    <a:pt x="761" y="467"/>
                    <a:pt x="761" y="467"/>
                    <a:pt x="761" y="467"/>
                  </a:cubicBezTo>
                  <a:cubicBezTo>
                    <a:pt x="761" y="468"/>
                    <a:pt x="761" y="468"/>
                    <a:pt x="761" y="468"/>
                  </a:cubicBezTo>
                  <a:cubicBezTo>
                    <a:pt x="761" y="469"/>
                    <a:pt x="761" y="469"/>
                    <a:pt x="761" y="469"/>
                  </a:cubicBezTo>
                  <a:cubicBezTo>
                    <a:pt x="760" y="471"/>
                    <a:pt x="760" y="471"/>
                    <a:pt x="760" y="471"/>
                  </a:cubicBezTo>
                  <a:cubicBezTo>
                    <a:pt x="760" y="471"/>
                    <a:pt x="760" y="471"/>
                    <a:pt x="760" y="471"/>
                  </a:cubicBezTo>
                  <a:cubicBezTo>
                    <a:pt x="760" y="471"/>
                    <a:pt x="760" y="471"/>
                    <a:pt x="760" y="471"/>
                  </a:cubicBezTo>
                  <a:cubicBezTo>
                    <a:pt x="760" y="469"/>
                    <a:pt x="760" y="469"/>
                    <a:pt x="760" y="469"/>
                  </a:cubicBezTo>
                  <a:cubicBezTo>
                    <a:pt x="760" y="468"/>
                    <a:pt x="760" y="468"/>
                    <a:pt x="760" y="468"/>
                  </a:cubicBezTo>
                  <a:cubicBezTo>
                    <a:pt x="760" y="469"/>
                    <a:pt x="760" y="469"/>
                    <a:pt x="760" y="469"/>
                  </a:cubicBezTo>
                  <a:cubicBezTo>
                    <a:pt x="760" y="470"/>
                    <a:pt x="760" y="470"/>
                    <a:pt x="760" y="470"/>
                  </a:cubicBezTo>
                  <a:cubicBezTo>
                    <a:pt x="760" y="471"/>
                    <a:pt x="760" y="471"/>
                    <a:pt x="760" y="471"/>
                  </a:cubicBezTo>
                  <a:cubicBezTo>
                    <a:pt x="760" y="472"/>
                    <a:pt x="760" y="472"/>
                    <a:pt x="760" y="472"/>
                  </a:cubicBezTo>
                  <a:cubicBezTo>
                    <a:pt x="761" y="473"/>
                    <a:pt x="761" y="473"/>
                    <a:pt x="761" y="473"/>
                  </a:cubicBezTo>
                  <a:cubicBezTo>
                    <a:pt x="761" y="474"/>
                    <a:pt x="761" y="474"/>
                    <a:pt x="761" y="474"/>
                  </a:cubicBezTo>
                  <a:cubicBezTo>
                    <a:pt x="761" y="474"/>
                    <a:pt x="761" y="474"/>
                    <a:pt x="761" y="474"/>
                  </a:cubicBezTo>
                  <a:cubicBezTo>
                    <a:pt x="762" y="474"/>
                    <a:pt x="762" y="474"/>
                    <a:pt x="762" y="474"/>
                  </a:cubicBezTo>
                  <a:cubicBezTo>
                    <a:pt x="762" y="474"/>
                    <a:pt x="762" y="474"/>
                    <a:pt x="762" y="474"/>
                  </a:cubicBezTo>
                  <a:cubicBezTo>
                    <a:pt x="762" y="475"/>
                    <a:pt x="762" y="475"/>
                    <a:pt x="762" y="475"/>
                  </a:cubicBezTo>
                  <a:cubicBezTo>
                    <a:pt x="762" y="476"/>
                    <a:pt x="762" y="476"/>
                    <a:pt x="762" y="476"/>
                  </a:cubicBezTo>
                  <a:cubicBezTo>
                    <a:pt x="762" y="477"/>
                    <a:pt x="762" y="477"/>
                    <a:pt x="762" y="477"/>
                  </a:cubicBezTo>
                  <a:cubicBezTo>
                    <a:pt x="763" y="478"/>
                    <a:pt x="763" y="478"/>
                    <a:pt x="763" y="478"/>
                  </a:cubicBezTo>
                  <a:cubicBezTo>
                    <a:pt x="763" y="478"/>
                    <a:pt x="763" y="478"/>
                    <a:pt x="763" y="478"/>
                  </a:cubicBezTo>
                  <a:cubicBezTo>
                    <a:pt x="763" y="480"/>
                    <a:pt x="763" y="480"/>
                    <a:pt x="763" y="480"/>
                  </a:cubicBezTo>
                  <a:cubicBezTo>
                    <a:pt x="763" y="481"/>
                    <a:pt x="763" y="481"/>
                    <a:pt x="763" y="481"/>
                  </a:cubicBezTo>
                  <a:cubicBezTo>
                    <a:pt x="763" y="482"/>
                    <a:pt x="763" y="482"/>
                    <a:pt x="763" y="482"/>
                  </a:cubicBezTo>
                  <a:cubicBezTo>
                    <a:pt x="763" y="483"/>
                    <a:pt x="763" y="483"/>
                    <a:pt x="763" y="483"/>
                  </a:cubicBezTo>
                  <a:cubicBezTo>
                    <a:pt x="764" y="484"/>
                    <a:pt x="764" y="484"/>
                    <a:pt x="764" y="484"/>
                  </a:cubicBezTo>
                  <a:cubicBezTo>
                    <a:pt x="764" y="484"/>
                    <a:pt x="764" y="484"/>
                    <a:pt x="764" y="484"/>
                  </a:cubicBezTo>
                  <a:cubicBezTo>
                    <a:pt x="763" y="485"/>
                    <a:pt x="763" y="485"/>
                    <a:pt x="763" y="485"/>
                  </a:cubicBezTo>
                  <a:cubicBezTo>
                    <a:pt x="763" y="486"/>
                    <a:pt x="763" y="486"/>
                    <a:pt x="763" y="486"/>
                  </a:cubicBezTo>
                  <a:cubicBezTo>
                    <a:pt x="763" y="488"/>
                    <a:pt x="763" y="488"/>
                    <a:pt x="763" y="488"/>
                  </a:cubicBezTo>
                  <a:cubicBezTo>
                    <a:pt x="763" y="489"/>
                    <a:pt x="763" y="489"/>
                    <a:pt x="763" y="489"/>
                  </a:cubicBezTo>
                  <a:cubicBezTo>
                    <a:pt x="763" y="490"/>
                    <a:pt x="763" y="490"/>
                    <a:pt x="763" y="490"/>
                  </a:cubicBezTo>
                  <a:cubicBezTo>
                    <a:pt x="762" y="492"/>
                    <a:pt x="762" y="492"/>
                    <a:pt x="762" y="492"/>
                  </a:cubicBezTo>
                  <a:cubicBezTo>
                    <a:pt x="762" y="492"/>
                    <a:pt x="762" y="492"/>
                    <a:pt x="762" y="492"/>
                  </a:cubicBezTo>
                  <a:cubicBezTo>
                    <a:pt x="762" y="492"/>
                    <a:pt x="762" y="492"/>
                    <a:pt x="762" y="493"/>
                  </a:cubicBezTo>
                  <a:cubicBezTo>
                    <a:pt x="762" y="494"/>
                    <a:pt x="762" y="494"/>
                    <a:pt x="762" y="494"/>
                  </a:cubicBezTo>
                  <a:cubicBezTo>
                    <a:pt x="761" y="495"/>
                    <a:pt x="761" y="495"/>
                    <a:pt x="761" y="495"/>
                  </a:cubicBezTo>
                  <a:cubicBezTo>
                    <a:pt x="761" y="496"/>
                    <a:pt x="761" y="496"/>
                    <a:pt x="761" y="496"/>
                  </a:cubicBezTo>
                  <a:cubicBezTo>
                    <a:pt x="761" y="497"/>
                    <a:pt x="761" y="497"/>
                    <a:pt x="761" y="497"/>
                  </a:cubicBezTo>
                  <a:cubicBezTo>
                    <a:pt x="761" y="498"/>
                    <a:pt x="761" y="499"/>
                    <a:pt x="760" y="500"/>
                  </a:cubicBezTo>
                  <a:cubicBezTo>
                    <a:pt x="760" y="501"/>
                    <a:pt x="760" y="501"/>
                    <a:pt x="760" y="501"/>
                  </a:cubicBezTo>
                  <a:cubicBezTo>
                    <a:pt x="760" y="501"/>
                    <a:pt x="760" y="501"/>
                    <a:pt x="760" y="501"/>
                  </a:cubicBezTo>
                  <a:cubicBezTo>
                    <a:pt x="761" y="502"/>
                    <a:pt x="761" y="502"/>
                    <a:pt x="761" y="502"/>
                  </a:cubicBezTo>
                  <a:cubicBezTo>
                    <a:pt x="760" y="503"/>
                    <a:pt x="760" y="503"/>
                    <a:pt x="760" y="503"/>
                  </a:cubicBezTo>
                  <a:cubicBezTo>
                    <a:pt x="760" y="503"/>
                    <a:pt x="760" y="503"/>
                    <a:pt x="760" y="503"/>
                  </a:cubicBezTo>
                  <a:cubicBezTo>
                    <a:pt x="760" y="504"/>
                    <a:pt x="760" y="504"/>
                    <a:pt x="760" y="504"/>
                  </a:cubicBezTo>
                  <a:cubicBezTo>
                    <a:pt x="760" y="506"/>
                    <a:pt x="760" y="506"/>
                    <a:pt x="760" y="506"/>
                  </a:cubicBezTo>
                  <a:cubicBezTo>
                    <a:pt x="760" y="507"/>
                    <a:pt x="760" y="507"/>
                    <a:pt x="760" y="507"/>
                  </a:cubicBezTo>
                  <a:cubicBezTo>
                    <a:pt x="760" y="508"/>
                    <a:pt x="760" y="508"/>
                    <a:pt x="760" y="508"/>
                  </a:cubicBezTo>
                  <a:cubicBezTo>
                    <a:pt x="759" y="510"/>
                    <a:pt x="759" y="510"/>
                    <a:pt x="759" y="510"/>
                  </a:cubicBezTo>
                  <a:cubicBezTo>
                    <a:pt x="759" y="509"/>
                    <a:pt x="759" y="509"/>
                    <a:pt x="759" y="509"/>
                  </a:cubicBezTo>
                  <a:cubicBezTo>
                    <a:pt x="759" y="508"/>
                    <a:pt x="759" y="508"/>
                    <a:pt x="759" y="508"/>
                  </a:cubicBezTo>
                  <a:cubicBezTo>
                    <a:pt x="759" y="508"/>
                    <a:pt x="759" y="508"/>
                    <a:pt x="759" y="508"/>
                  </a:cubicBezTo>
                  <a:cubicBezTo>
                    <a:pt x="759" y="509"/>
                    <a:pt x="759" y="509"/>
                    <a:pt x="759" y="509"/>
                  </a:cubicBezTo>
                  <a:cubicBezTo>
                    <a:pt x="758" y="509"/>
                    <a:pt x="758" y="509"/>
                    <a:pt x="758" y="509"/>
                  </a:cubicBezTo>
                  <a:cubicBezTo>
                    <a:pt x="758" y="509"/>
                    <a:pt x="758" y="509"/>
                    <a:pt x="758" y="509"/>
                  </a:cubicBezTo>
                  <a:cubicBezTo>
                    <a:pt x="758" y="509"/>
                    <a:pt x="758" y="509"/>
                    <a:pt x="758" y="509"/>
                  </a:cubicBezTo>
                  <a:cubicBezTo>
                    <a:pt x="758" y="508"/>
                    <a:pt x="758" y="508"/>
                    <a:pt x="758" y="508"/>
                  </a:cubicBezTo>
                  <a:cubicBezTo>
                    <a:pt x="758" y="508"/>
                    <a:pt x="758" y="508"/>
                    <a:pt x="758" y="508"/>
                  </a:cubicBezTo>
                  <a:cubicBezTo>
                    <a:pt x="757" y="507"/>
                    <a:pt x="757" y="507"/>
                    <a:pt x="757" y="507"/>
                  </a:cubicBezTo>
                  <a:cubicBezTo>
                    <a:pt x="757" y="506"/>
                    <a:pt x="757" y="506"/>
                    <a:pt x="757" y="506"/>
                  </a:cubicBezTo>
                  <a:cubicBezTo>
                    <a:pt x="757" y="505"/>
                    <a:pt x="757" y="505"/>
                    <a:pt x="757" y="505"/>
                  </a:cubicBezTo>
                  <a:cubicBezTo>
                    <a:pt x="757" y="505"/>
                    <a:pt x="757" y="505"/>
                    <a:pt x="757" y="505"/>
                  </a:cubicBezTo>
                  <a:cubicBezTo>
                    <a:pt x="757" y="505"/>
                    <a:pt x="757" y="505"/>
                    <a:pt x="757" y="505"/>
                  </a:cubicBezTo>
                  <a:cubicBezTo>
                    <a:pt x="757" y="504"/>
                    <a:pt x="757" y="504"/>
                    <a:pt x="757" y="504"/>
                  </a:cubicBezTo>
                  <a:cubicBezTo>
                    <a:pt x="757" y="503"/>
                    <a:pt x="757" y="503"/>
                    <a:pt x="757" y="503"/>
                  </a:cubicBezTo>
                  <a:cubicBezTo>
                    <a:pt x="756" y="502"/>
                    <a:pt x="756" y="502"/>
                    <a:pt x="756" y="502"/>
                  </a:cubicBezTo>
                  <a:cubicBezTo>
                    <a:pt x="756" y="502"/>
                    <a:pt x="756" y="502"/>
                    <a:pt x="756" y="502"/>
                  </a:cubicBezTo>
                  <a:cubicBezTo>
                    <a:pt x="756" y="502"/>
                    <a:pt x="756" y="502"/>
                    <a:pt x="756" y="502"/>
                  </a:cubicBezTo>
                  <a:cubicBezTo>
                    <a:pt x="756" y="501"/>
                    <a:pt x="756" y="501"/>
                    <a:pt x="756" y="501"/>
                  </a:cubicBezTo>
                  <a:cubicBezTo>
                    <a:pt x="756" y="500"/>
                    <a:pt x="756" y="500"/>
                    <a:pt x="756" y="500"/>
                  </a:cubicBezTo>
                  <a:cubicBezTo>
                    <a:pt x="756" y="499"/>
                    <a:pt x="756" y="499"/>
                    <a:pt x="756" y="499"/>
                  </a:cubicBezTo>
                  <a:cubicBezTo>
                    <a:pt x="756" y="498"/>
                    <a:pt x="756" y="498"/>
                    <a:pt x="756" y="498"/>
                  </a:cubicBezTo>
                  <a:cubicBezTo>
                    <a:pt x="756" y="496"/>
                    <a:pt x="756" y="496"/>
                    <a:pt x="756" y="496"/>
                  </a:cubicBezTo>
                  <a:cubicBezTo>
                    <a:pt x="756" y="495"/>
                    <a:pt x="756" y="495"/>
                    <a:pt x="756" y="495"/>
                  </a:cubicBezTo>
                  <a:cubicBezTo>
                    <a:pt x="756" y="494"/>
                    <a:pt x="756" y="494"/>
                    <a:pt x="756" y="494"/>
                  </a:cubicBezTo>
                  <a:cubicBezTo>
                    <a:pt x="756" y="494"/>
                    <a:pt x="756" y="494"/>
                    <a:pt x="756" y="494"/>
                  </a:cubicBezTo>
                  <a:cubicBezTo>
                    <a:pt x="757" y="493"/>
                    <a:pt x="757" y="493"/>
                    <a:pt x="757" y="493"/>
                  </a:cubicBezTo>
                  <a:cubicBezTo>
                    <a:pt x="757" y="492"/>
                    <a:pt x="757" y="492"/>
                    <a:pt x="757" y="492"/>
                  </a:cubicBezTo>
                  <a:cubicBezTo>
                    <a:pt x="757" y="490"/>
                    <a:pt x="757" y="490"/>
                    <a:pt x="757" y="490"/>
                  </a:cubicBezTo>
                  <a:cubicBezTo>
                    <a:pt x="757" y="489"/>
                    <a:pt x="757" y="489"/>
                    <a:pt x="757" y="489"/>
                  </a:cubicBezTo>
                  <a:cubicBezTo>
                    <a:pt x="757" y="488"/>
                    <a:pt x="757" y="488"/>
                    <a:pt x="757" y="488"/>
                  </a:cubicBezTo>
                  <a:cubicBezTo>
                    <a:pt x="757" y="487"/>
                    <a:pt x="757" y="487"/>
                    <a:pt x="757" y="487"/>
                  </a:cubicBezTo>
                  <a:cubicBezTo>
                    <a:pt x="757" y="485"/>
                    <a:pt x="757" y="485"/>
                    <a:pt x="757" y="485"/>
                  </a:cubicBezTo>
                  <a:cubicBezTo>
                    <a:pt x="757" y="485"/>
                    <a:pt x="758" y="485"/>
                    <a:pt x="758" y="484"/>
                  </a:cubicBezTo>
                  <a:cubicBezTo>
                    <a:pt x="758" y="483"/>
                    <a:pt x="758" y="483"/>
                    <a:pt x="758" y="483"/>
                  </a:cubicBezTo>
                  <a:cubicBezTo>
                    <a:pt x="758" y="483"/>
                    <a:pt x="758" y="483"/>
                    <a:pt x="758" y="483"/>
                  </a:cubicBezTo>
                  <a:cubicBezTo>
                    <a:pt x="758" y="481"/>
                    <a:pt x="758" y="481"/>
                    <a:pt x="758" y="481"/>
                  </a:cubicBezTo>
                  <a:cubicBezTo>
                    <a:pt x="758" y="480"/>
                    <a:pt x="758" y="480"/>
                    <a:pt x="758" y="480"/>
                  </a:cubicBezTo>
                  <a:cubicBezTo>
                    <a:pt x="758" y="479"/>
                    <a:pt x="758" y="479"/>
                    <a:pt x="758" y="479"/>
                  </a:cubicBezTo>
                  <a:cubicBezTo>
                    <a:pt x="758" y="478"/>
                    <a:pt x="758" y="478"/>
                    <a:pt x="758" y="478"/>
                  </a:cubicBezTo>
                  <a:cubicBezTo>
                    <a:pt x="758" y="477"/>
                    <a:pt x="758" y="477"/>
                    <a:pt x="758" y="477"/>
                  </a:cubicBezTo>
                  <a:cubicBezTo>
                    <a:pt x="758" y="477"/>
                    <a:pt x="758" y="477"/>
                    <a:pt x="758" y="477"/>
                  </a:cubicBezTo>
                  <a:cubicBezTo>
                    <a:pt x="758" y="477"/>
                    <a:pt x="758" y="477"/>
                    <a:pt x="758" y="477"/>
                  </a:cubicBezTo>
                  <a:cubicBezTo>
                    <a:pt x="758" y="477"/>
                    <a:pt x="758" y="477"/>
                    <a:pt x="758" y="477"/>
                  </a:cubicBezTo>
                  <a:cubicBezTo>
                    <a:pt x="758" y="474"/>
                    <a:pt x="758" y="474"/>
                    <a:pt x="758" y="474"/>
                  </a:cubicBezTo>
                  <a:cubicBezTo>
                    <a:pt x="758" y="472"/>
                    <a:pt x="758" y="472"/>
                    <a:pt x="758" y="472"/>
                  </a:cubicBezTo>
                  <a:cubicBezTo>
                    <a:pt x="758" y="473"/>
                    <a:pt x="758" y="473"/>
                    <a:pt x="758" y="473"/>
                  </a:cubicBezTo>
                  <a:cubicBezTo>
                    <a:pt x="758" y="471"/>
                    <a:pt x="758" y="471"/>
                    <a:pt x="758" y="471"/>
                  </a:cubicBezTo>
                  <a:cubicBezTo>
                    <a:pt x="758" y="470"/>
                    <a:pt x="758" y="470"/>
                    <a:pt x="758" y="470"/>
                  </a:cubicBezTo>
                  <a:cubicBezTo>
                    <a:pt x="758" y="469"/>
                    <a:pt x="758" y="469"/>
                    <a:pt x="758" y="469"/>
                  </a:cubicBezTo>
                  <a:cubicBezTo>
                    <a:pt x="757" y="469"/>
                    <a:pt x="757" y="469"/>
                    <a:pt x="757" y="469"/>
                  </a:cubicBezTo>
                  <a:cubicBezTo>
                    <a:pt x="758" y="468"/>
                    <a:pt x="758" y="468"/>
                    <a:pt x="758" y="467"/>
                  </a:cubicBezTo>
                  <a:cubicBezTo>
                    <a:pt x="757" y="465"/>
                    <a:pt x="757" y="465"/>
                    <a:pt x="757" y="465"/>
                  </a:cubicBezTo>
                  <a:cubicBezTo>
                    <a:pt x="757" y="464"/>
                    <a:pt x="757" y="464"/>
                    <a:pt x="757" y="464"/>
                  </a:cubicBezTo>
                  <a:cubicBezTo>
                    <a:pt x="756" y="465"/>
                    <a:pt x="756" y="465"/>
                    <a:pt x="756" y="465"/>
                  </a:cubicBezTo>
                  <a:cubicBezTo>
                    <a:pt x="756" y="463"/>
                    <a:pt x="756" y="463"/>
                    <a:pt x="756" y="463"/>
                  </a:cubicBezTo>
                  <a:cubicBezTo>
                    <a:pt x="756" y="463"/>
                    <a:pt x="756" y="463"/>
                    <a:pt x="756" y="463"/>
                  </a:cubicBezTo>
                  <a:cubicBezTo>
                    <a:pt x="757" y="462"/>
                    <a:pt x="757" y="462"/>
                    <a:pt x="757" y="462"/>
                  </a:cubicBezTo>
                  <a:cubicBezTo>
                    <a:pt x="757" y="461"/>
                    <a:pt x="757" y="461"/>
                    <a:pt x="757" y="461"/>
                  </a:cubicBezTo>
                  <a:cubicBezTo>
                    <a:pt x="757" y="461"/>
                    <a:pt x="757" y="461"/>
                    <a:pt x="757" y="461"/>
                  </a:cubicBezTo>
                  <a:cubicBezTo>
                    <a:pt x="757" y="460"/>
                    <a:pt x="757" y="460"/>
                    <a:pt x="757" y="460"/>
                  </a:cubicBezTo>
                  <a:cubicBezTo>
                    <a:pt x="757" y="459"/>
                    <a:pt x="757" y="459"/>
                    <a:pt x="757" y="459"/>
                  </a:cubicBezTo>
                  <a:cubicBezTo>
                    <a:pt x="757" y="459"/>
                    <a:pt x="757" y="459"/>
                    <a:pt x="757" y="459"/>
                  </a:cubicBezTo>
                  <a:cubicBezTo>
                    <a:pt x="757" y="459"/>
                    <a:pt x="757" y="458"/>
                    <a:pt x="757" y="458"/>
                  </a:cubicBezTo>
                  <a:cubicBezTo>
                    <a:pt x="758" y="456"/>
                    <a:pt x="758" y="456"/>
                    <a:pt x="758" y="456"/>
                  </a:cubicBezTo>
                  <a:cubicBezTo>
                    <a:pt x="758" y="456"/>
                    <a:pt x="758" y="456"/>
                    <a:pt x="758" y="456"/>
                  </a:cubicBezTo>
                  <a:cubicBezTo>
                    <a:pt x="758" y="456"/>
                    <a:pt x="758" y="456"/>
                    <a:pt x="758" y="456"/>
                  </a:cubicBezTo>
                  <a:cubicBezTo>
                    <a:pt x="758" y="455"/>
                    <a:pt x="758" y="455"/>
                    <a:pt x="758" y="455"/>
                  </a:cubicBezTo>
                  <a:cubicBezTo>
                    <a:pt x="759" y="454"/>
                    <a:pt x="759" y="454"/>
                    <a:pt x="759" y="454"/>
                  </a:cubicBezTo>
                  <a:cubicBezTo>
                    <a:pt x="759" y="454"/>
                    <a:pt x="759" y="454"/>
                    <a:pt x="759" y="454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2"/>
                    <a:pt x="759" y="452"/>
                    <a:pt x="759" y="452"/>
                  </a:cubicBezTo>
                  <a:cubicBezTo>
                    <a:pt x="759" y="452"/>
                    <a:pt x="759" y="452"/>
                    <a:pt x="759" y="452"/>
                  </a:cubicBezTo>
                  <a:cubicBezTo>
                    <a:pt x="759" y="451"/>
                    <a:pt x="759" y="451"/>
                    <a:pt x="759" y="451"/>
                  </a:cubicBezTo>
                  <a:cubicBezTo>
                    <a:pt x="759" y="451"/>
                    <a:pt x="759" y="451"/>
                    <a:pt x="759" y="451"/>
                  </a:cubicBezTo>
                  <a:cubicBezTo>
                    <a:pt x="759" y="452"/>
                    <a:pt x="759" y="452"/>
                    <a:pt x="759" y="452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2"/>
                    <a:pt x="759" y="452"/>
                    <a:pt x="759" y="452"/>
                  </a:cubicBezTo>
                  <a:cubicBezTo>
                    <a:pt x="759" y="451"/>
                    <a:pt x="759" y="451"/>
                    <a:pt x="759" y="451"/>
                  </a:cubicBezTo>
                  <a:cubicBezTo>
                    <a:pt x="759" y="450"/>
                    <a:pt x="759" y="450"/>
                    <a:pt x="759" y="450"/>
                  </a:cubicBezTo>
                  <a:cubicBezTo>
                    <a:pt x="759" y="448"/>
                    <a:pt x="759" y="448"/>
                    <a:pt x="759" y="448"/>
                  </a:cubicBezTo>
                  <a:cubicBezTo>
                    <a:pt x="759" y="447"/>
                    <a:pt x="759" y="447"/>
                    <a:pt x="759" y="447"/>
                  </a:cubicBezTo>
                  <a:cubicBezTo>
                    <a:pt x="760" y="446"/>
                    <a:pt x="760" y="446"/>
                    <a:pt x="760" y="446"/>
                  </a:cubicBezTo>
                  <a:cubicBezTo>
                    <a:pt x="760" y="445"/>
                    <a:pt x="760" y="445"/>
                    <a:pt x="760" y="445"/>
                  </a:cubicBezTo>
                  <a:cubicBezTo>
                    <a:pt x="760" y="444"/>
                    <a:pt x="760" y="444"/>
                    <a:pt x="760" y="443"/>
                  </a:cubicBezTo>
                  <a:cubicBezTo>
                    <a:pt x="760" y="442"/>
                    <a:pt x="760" y="442"/>
                    <a:pt x="760" y="442"/>
                  </a:cubicBezTo>
                  <a:cubicBezTo>
                    <a:pt x="761" y="441"/>
                    <a:pt x="761" y="441"/>
                    <a:pt x="761" y="441"/>
                  </a:cubicBezTo>
                  <a:cubicBezTo>
                    <a:pt x="760" y="442"/>
                    <a:pt x="760" y="442"/>
                    <a:pt x="760" y="442"/>
                  </a:cubicBezTo>
                  <a:cubicBezTo>
                    <a:pt x="760" y="440"/>
                    <a:pt x="760" y="440"/>
                    <a:pt x="760" y="440"/>
                  </a:cubicBezTo>
                  <a:cubicBezTo>
                    <a:pt x="760" y="440"/>
                    <a:pt x="761" y="439"/>
                    <a:pt x="761" y="439"/>
                  </a:cubicBezTo>
                  <a:cubicBezTo>
                    <a:pt x="761" y="438"/>
                    <a:pt x="761" y="438"/>
                    <a:pt x="761" y="438"/>
                  </a:cubicBezTo>
                  <a:cubicBezTo>
                    <a:pt x="761" y="437"/>
                    <a:pt x="761" y="437"/>
                    <a:pt x="761" y="437"/>
                  </a:cubicBezTo>
                  <a:cubicBezTo>
                    <a:pt x="761" y="437"/>
                    <a:pt x="761" y="437"/>
                    <a:pt x="761" y="437"/>
                  </a:cubicBezTo>
                  <a:cubicBezTo>
                    <a:pt x="761" y="437"/>
                    <a:pt x="761" y="437"/>
                    <a:pt x="761" y="437"/>
                  </a:cubicBezTo>
                  <a:cubicBezTo>
                    <a:pt x="761" y="435"/>
                    <a:pt x="761" y="435"/>
                    <a:pt x="761" y="435"/>
                  </a:cubicBezTo>
                  <a:cubicBezTo>
                    <a:pt x="761" y="435"/>
                    <a:pt x="761" y="435"/>
                    <a:pt x="761" y="435"/>
                  </a:cubicBezTo>
                  <a:cubicBezTo>
                    <a:pt x="761" y="435"/>
                    <a:pt x="761" y="435"/>
                    <a:pt x="761" y="435"/>
                  </a:cubicBezTo>
                  <a:cubicBezTo>
                    <a:pt x="761" y="433"/>
                    <a:pt x="761" y="433"/>
                    <a:pt x="761" y="433"/>
                  </a:cubicBezTo>
                  <a:cubicBezTo>
                    <a:pt x="761" y="432"/>
                    <a:pt x="761" y="432"/>
                    <a:pt x="761" y="432"/>
                  </a:cubicBezTo>
                  <a:cubicBezTo>
                    <a:pt x="761" y="431"/>
                    <a:pt x="761" y="431"/>
                    <a:pt x="761" y="431"/>
                  </a:cubicBezTo>
                  <a:cubicBezTo>
                    <a:pt x="761" y="430"/>
                    <a:pt x="761" y="430"/>
                    <a:pt x="761" y="430"/>
                  </a:cubicBezTo>
                  <a:cubicBezTo>
                    <a:pt x="761" y="428"/>
                    <a:pt x="761" y="428"/>
                    <a:pt x="761" y="428"/>
                  </a:cubicBezTo>
                  <a:cubicBezTo>
                    <a:pt x="761" y="427"/>
                    <a:pt x="761" y="427"/>
                    <a:pt x="761" y="427"/>
                  </a:cubicBezTo>
                  <a:cubicBezTo>
                    <a:pt x="761" y="426"/>
                    <a:pt x="761" y="426"/>
                    <a:pt x="761" y="426"/>
                  </a:cubicBezTo>
                  <a:cubicBezTo>
                    <a:pt x="761" y="425"/>
                    <a:pt x="761" y="425"/>
                    <a:pt x="761" y="425"/>
                  </a:cubicBezTo>
                  <a:cubicBezTo>
                    <a:pt x="761" y="426"/>
                    <a:pt x="761" y="426"/>
                    <a:pt x="761" y="426"/>
                  </a:cubicBezTo>
                  <a:cubicBezTo>
                    <a:pt x="761" y="427"/>
                    <a:pt x="761" y="427"/>
                    <a:pt x="761" y="427"/>
                  </a:cubicBezTo>
                  <a:cubicBezTo>
                    <a:pt x="760" y="428"/>
                    <a:pt x="760" y="428"/>
                    <a:pt x="760" y="428"/>
                  </a:cubicBezTo>
                  <a:cubicBezTo>
                    <a:pt x="760" y="427"/>
                    <a:pt x="760" y="427"/>
                    <a:pt x="760" y="427"/>
                  </a:cubicBezTo>
                  <a:cubicBezTo>
                    <a:pt x="760" y="426"/>
                    <a:pt x="760" y="426"/>
                    <a:pt x="760" y="426"/>
                  </a:cubicBezTo>
                  <a:cubicBezTo>
                    <a:pt x="760" y="424"/>
                    <a:pt x="760" y="424"/>
                    <a:pt x="760" y="424"/>
                  </a:cubicBezTo>
                  <a:cubicBezTo>
                    <a:pt x="760" y="423"/>
                    <a:pt x="760" y="423"/>
                    <a:pt x="760" y="423"/>
                  </a:cubicBezTo>
                  <a:cubicBezTo>
                    <a:pt x="760" y="422"/>
                    <a:pt x="760" y="422"/>
                    <a:pt x="760" y="422"/>
                  </a:cubicBezTo>
                  <a:cubicBezTo>
                    <a:pt x="760" y="421"/>
                    <a:pt x="760" y="421"/>
                    <a:pt x="760" y="421"/>
                  </a:cubicBezTo>
                  <a:cubicBezTo>
                    <a:pt x="760" y="420"/>
                    <a:pt x="760" y="420"/>
                    <a:pt x="760" y="420"/>
                  </a:cubicBezTo>
                  <a:cubicBezTo>
                    <a:pt x="760" y="419"/>
                    <a:pt x="760" y="419"/>
                    <a:pt x="760" y="419"/>
                  </a:cubicBezTo>
                  <a:cubicBezTo>
                    <a:pt x="760" y="418"/>
                    <a:pt x="760" y="418"/>
                    <a:pt x="760" y="418"/>
                  </a:cubicBezTo>
                  <a:cubicBezTo>
                    <a:pt x="760" y="417"/>
                    <a:pt x="760" y="417"/>
                    <a:pt x="760" y="417"/>
                  </a:cubicBezTo>
                  <a:cubicBezTo>
                    <a:pt x="760" y="416"/>
                    <a:pt x="760" y="416"/>
                    <a:pt x="760" y="416"/>
                  </a:cubicBezTo>
                  <a:cubicBezTo>
                    <a:pt x="760" y="415"/>
                    <a:pt x="760" y="415"/>
                    <a:pt x="760" y="415"/>
                  </a:cubicBezTo>
                  <a:cubicBezTo>
                    <a:pt x="760" y="414"/>
                    <a:pt x="760" y="414"/>
                    <a:pt x="760" y="414"/>
                  </a:cubicBezTo>
                  <a:cubicBezTo>
                    <a:pt x="760" y="413"/>
                    <a:pt x="760" y="413"/>
                    <a:pt x="760" y="413"/>
                  </a:cubicBezTo>
                  <a:cubicBezTo>
                    <a:pt x="760" y="411"/>
                    <a:pt x="760" y="411"/>
                    <a:pt x="760" y="411"/>
                  </a:cubicBezTo>
                  <a:cubicBezTo>
                    <a:pt x="760" y="410"/>
                    <a:pt x="760" y="410"/>
                    <a:pt x="760" y="410"/>
                  </a:cubicBezTo>
                  <a:cubicBezTo>
                    <a:pt x="760" y="410"/>
                    <a:pt x="760" y="409"/>
                    <a:pt x="760" y="409"/>
                  </a:cubicBezTo>
                  <a:cubicBezTo>
                    <a:pt x="760" y="408"/>
                    <a:pt x="760" y="408"/>
                    <a:pt x="760" y="408"/>
                  </a:cubicBezTo>
                  <a:cubicBezTo>
                    <a:pt x="760" y="408"/>
                    <a:pt x="760" y="408"/>
                    <a:pt x="760" y="408"/>
                  </a:cubicBezTo>
                  <a:cubicBezTo>
                    <a:pt x="760" y="408"/>
                    <a:pt x="760" y="408"/>
                    <a:pt x="760" y="408"/>
                  </a:cubicBezTo>
                  <a:cubicBezTo>
                    <a:pt x="760" y="408"/>
                    <a:pt x="760" y="408"/>
                    <a:pt x="760" y="408"/>
                  </a:cubicBezTo>
                  <a:cubicBezTo>
                    <a:pt x="760" y="408"/>
                    <a:pt x="760" y="408"/>
                    <a:pt x="760" y="408"/>
                  </a:cubicBezTo>
                  <a:cubicBezTo>
                    <a:pt x="759" y="408"/>
                    <a:pt x="759" y="408"/>
                    <a:pt x="759" y="408"/>
                  </a:cubicBezTo>
                  <a:cubicBezTo>
                    <a:pt x="759" y="406"/>
                    <a:pt x="759" y="406"/>
                    <a:pt x="759" y="406"/>
                  </a:cubicBezTo>
                  <a:cubicBezTo>
                    <a:pt x="759" y="405"/>
                    <a:pt x="759" y="405"/>
                    <a:pt x="759" y="405"/>
                  </a:cubicBezTo>
                  <a:cubicBezTo>
                    <a:pt x="759" y="405"/>
                    <a:pt x="759" y="404"/>
                    <a:pt x="759" y="404"/>
                  </a:cubicBezTo>
                  <a:cubicBezTo>
                    <a:pt x="759" y="403"/>
                    <a:pt x="759" y="403"/>
                    <a:pt x="759" y="403"/>
                  </a:cubicBezTo>
                  <a:cubicBezTo>
                    <a:pt x="758" y="402"/>
                    <a:pt x="758" y="402"/>
                    <a:pt x="758" y="402"/>
                  </a:cubicBezTo>
                  <a:cubicBezTo>
                    <a:pt x="758" y="403"/>
                    <a:pt x="758" y="403"/>
                    <a:pt x="758" y="403"/>
                  </a:cubicBezTo>
                  <a:cubicBezTo>
                    <a:pt x="758" y="404"/>
                    <a:pt x="758" y="404"/>
                    <a:pt x="758" y="404"/>
                  </a:cubicBezTo>
                  <a:cubicBezTo>
                    <a:pt x="758" y="404"/>
                    <a:pt x="758" y="404"/>
                    <a:pt x="758" y="404"/>
                  </a:cubicBezTo>
                  <a:cubicBezTo>
                    <a:pt x="758" y="406"/>
                    <a:pt x="758" y="406"/>
                    <a:pt x="758" y="406"/>
                  </a:cubicBezTo>
                  <a:cubicBezTo>
                    <a:pt x="758" y="406"/>
                    <a:pt x="758" y="406"/>
                    <a:pt x="758" y="406"/>
                  </a:cubicBezTo>
                  <a:cubicBezTo>
                    <a:pt x="757" y="408"/>
                    <a:pt x="757" y="408"/>
                    <a:pt x="757" y="408"/>
                  </a:cubicBezTo>
                  <a:cubicBezTo>
                    <a:pt x="757" y="408"/>
                    <a:pt x="757" y="408"/>
                    <a:pt x="757" y="408"/>
                  </a:cubicBezTo>
                  <a:cubicBezTo>
                    <a:pt x="756" y="407"/>
                    <a:pt x="756" y="407"/>
                    <a:pt x="756" y="407"/>
                  </a:cubicBezTo>
                  <a:cubicBezTo>
                    <a:pt x="757" y="406"/>
                    <a:pt x="757" y="406"/>
                    <a:pt x="757" y="406"/>
                  </a:cubicBezTo>
                  <a:cubicBezTo>
                    <a:pt x="756" y="406"/>
                    <a:pt x="756" y="406"/>
                    <a:pt x="756" y="406"/>
                  </a:cubicBezTo>
                  <a:cubicBezTo>
                    <a:pt x="756" y="406"/>
                    <a:pt x="756" y="406"/>
                    <a:pt x="756" y="406"/>
                  </a:cubicBezTo>
                  <a:cubicBezTo>
                    <a:pt x="756" y="407"/>
                    <a:pt x="756" y="407"/>
                    <a:pt x="756" y="407"/>
                  </a:cubicBezTo>
                  <a:cubicBezTo>
                    <a:pt x="756" y="407"/>
                    <a:pt x="756" y="407"/>
                    <a:pt x="756" y="407"/>
                  </a:cubicBezTo>
                  <a:cubicBezTo>
                    <a:pt x="756" y="408"/>
                    <a:pt x="756" y="408"/>
                    <a:pt x="756" y="408"/>
                  </a:cubicBezTo>
                  <a:cubicBezTo>
                    <a:pt x="756" y="408"/>
                    <a:pt x="756" y="408"/>
                    <a:pt x="756" y="408"/>
                  </a:cubicBezTo>
                  <a:cubicBezTo>
                    <a:pt x="756" y="409"/>
                    <a:pt x="756" y="409"/>
                    <a:pt x="756" y="409"/>
                  </a:cubicBezTo>
                  <a:cubicBezTo>
                    <a:pt x="756" y="409"/>
                    <a:pt x="756" y="409"/>
                    <a:pt x="756" y="409"/>
                  </a:cubicBezTo>
                  <a:cubicBezTo>
                    <a:pt x="755" y="410"/>
                    <a:pt x="755" y="410"/>
                    <a:pt x="755" y="410"/>
                  </a:cubicBezTo>
                  <a:cubicBezTo>
                    <a:pt x="755" y="410"/>
                    <a:pt x="755" y="410"/>
                    <a:pt x="755" y="410"/>
                  </a:cubicBezTo>
                  <a:cubicBezTo>
                    <a:pt x="755" y="411"/>
                    <a:pt x="755" y="411"/>
                    <a:pt x="755" y="411"/>
                  </a:cubicBezTo>
                  <a:cubicBezTo>
                    <a:pt x="755" y="412"/>
                    <a:pt x="755" y="412"/>
                    <a:pt x="755" y="412"/>
                  </a:cubicBezTo>
                  <a:cubicBezTo>
                    <a:pt x="754" y="414"/>
                    <a:pt x="754" y="414"/>
                    <a:pt x="754" y="414"/>
                  </a:cubicBezTo>
                  <a:cubicBezTo>
                    <a:pt x="754" y="414"/>
                    <a:pt x="754" y="414"/>
                    <a:pt x="754" y="414"/>
                  </a:cubicBezTo>
                  <a:cubicBezTo>
                    <a:pt x="754" y="412"/>
                    <a:pt x="754" y="412"/>
                    <a:pt x="754" y="412"/>
                  </a:cubicBezTo>
                  <a:cubicBezTo>
                    <a:pt x="754" y="412"/>
                    <a:pt x="754" y="411"/>
                    <a:pt x="754" y="411"/>
                  </a:cubicBezTo>
                  <a:cubicBezTo>
                    <a:pt x="754" y="411"/>
                    <a:pt x="754" y="411"/>
                    <a:pt x="754" y="411"/>
                  </a:cubicBezTo>
                  <a:cubicBezTo>
                    <a:pt x="754" y="411"/>
                    <a:pt x="754" y="411"/>
                    <a:pt x="754" y="411"/>
                  </a:cubicBezTo>
                  <a:cubicBezTo>
                    <a:pt x="754" y="412"/>
                    <a:pt x="754" y="412"/>
                    <a:pt x="754" y="412"/>
                  </a:cubicBezTo>
                  <a:cubicBezTo>
                    <a:pt x="753" y="413"/>
                    <a:pt x="753" y="413"/>
                    <a:pt x="753" y="413"/>
                  </a:cubicBezTo>
                  <a:cubicBezTo>
                    <a:pt x="753" y="412"/>
                    <a:pt x="753" y="412"/>
                    <a:pt x="753" y="412"/>
                  </a:cubicBezTo>
                  <a:cubicBezTo>
                    <a:pt x="753" y="411"/>
                    <a:pt x="753" y="411"/>
                    <a:pt x="753" y="411"/>
                  </a:cubicBezTo>
                  <a:cubicBezTo>
                    <a:pt x="753" y="411"/>
                    <a:pt x="753" y="411"/>
                    <a:pt x="753" y="411"/>
                  </a:cubicBezTo>
                  <a:cubicBezTo>
                    <a:pt x="753" y="411"/>
                    <a:pt x="753" y="411"/>
                    <a:pt x="753" y="411"/>
                  </a:cubicBezTo>
                  <a:cubicBezTo>
                    <a:pt x="753" y="412"/>
                    <a:pt x="753" y="412"/>
                    <a:pt x="753" y="412"/>
                  </a:cubicBezTo>
                  <a:cubicBezTo>
                    <a:pt x="753" y="413"/>
                    <a:pt x="753" y="413"/>
                    <a:pt x="753" y="413"/>
                  </a:cubicBezTo>
                  <a:cubicBezTo>
                    <a:pt x="752" y="413"/>
                    <a:pt x="752" y="413"/>
                    <a:pt x="752" y="413"/>
                  </a:cubicBezTo>
                  <a:cubicBezTo>
                    <a:pt x="753" y="412"/>
                    <a:pt x="753" y="412"/>
                    <a:pt x="753" y="412"/>
                  </a:cubicBezTo>
                  <a:cubicBezTo>
                    <a:pt x="752" y="411"/>
                    <a:pt x="752" y="411"/>
                    <a:pt x="752" y="411"/>
                  </a:cubicBezTo>
                  <a:cubicBezTo>
                    <a:pt x="753" y="410"/>
                    <a:pt x="753" y="410"/>
                    <a:pt x="753" y="410"/>
                  </a:cubicBezTo>
                  <a:cubicBezTo>
                    <a:pt x="752" y="411"/>
                    <a:pt x="752" y="411"/>
                    <a:pt x="752" y="411"/>
                  </a:cubicBezTo>
                  <a:cubicBezTo>
                    <a:pt x="752" y="412"/>
                    <a:pt x="752" y="412"/>
                    <a:pt x="752" y="412"/>
                  </a:cubicBezTo>
                  <a:cubicBezTo>
                    <a:pt x="752" y="411"/>
                    <a:pt x="752" y="411"/>
                    <a:pt x="752" y="411"/>
                  </a:cubicBezTo>
                  <a:cubicBezTo>
                    <a:pt x="752" y="412"/>
                    <a:pt x="752" y="412"/>
                    <a:pt x="752" y="412"/>
                  </a:cubicBezTo>
                  <a:cubicBezTo>
                    <a:pt x="752" y="410"/>
                    <a:pt x="752" y="410"/>
                    <a:pt x="752" y="410"/>
                  </a:cubicBezTo>
                  <a:cubicBezTo>
                    <a:pt x="752" y="410"/>
                    <a:pt x="752" y="410"/>
                    <a:pt x="752" y="410"/>
                  </a:cubicBezTo>
                  <a:cubicBezTo>
                    <a:pt x="752" y="408"/>
                    <a:pt x="752" y="408"/>
                    <a:pt x="752" y="408"/>
                  </a:cubicBezTo>
                  <a:cubicBezTo>
                    <a:pt x="752" y="408"/>
                    <a:pt x="752" y="408"/>
                    <a:pt x="752" y="408"/>
                  </a:cubicBezTo>
                  <a:cubicBezTo>
                    <a:pt x="752" y="408"/>
                    <a:pt x="752" y="408"/>
                    <a:pt x="752" y="408"/>
                  </a:cubicBezTo>
                  <a:cubicBezTo>
                    <a:pt x="752" y="408"/>
                    <a:pt x="752" y="409"/>
                    <a:pt x="752" y="409"/>
                  </a:cubicBezTo>
                  <a:cubicBezTo>
                    <a:pt x="751" y="410"/>
                    <a:pt x="751" y="410"/>
                    <a:pt x="751" y="410"/>
                  </a:cubicBezTo>
                  <a:cubicBezTo>
                    <a:pt x="751" y="411"/>
                    <a:pt x="751" y="411"/>
                    <a:pt x="751" y="411"/>
                  </a:cubicBezTo>
                  <a:cubicBezTo>
                    <a:pt x="751" y="412"/>
                    <a:pt x="751" y="412"/>
                    <a:pt x="751" y="412"/>
                  </a:cubicBezTo>
                  <a:cubicBezTo>
                    <a:pt x="751" y="410"/>
                    <a:pt x="751" y="410"/>
                    <a:pt x="751" y="410"/>
                  </a:cubicBezTo>
                  <a:cubicBezTo>
                    <a:pt x="751" y="409"/>
                    <a:pt x="751" y="409"/>
                    <a:pt x="751" y="409"/>
                  </a:cubicBezTo>
                  <a:cubicBezTo>
                    <a:pt x="751" y="408"/>
                    <a:pt x="751" y="408"/>
                    <a:pt x="751" y="408"/>
                  </a:cubicBezTo>
                  <a:cubicBezTo>
                    <a:pt x="751" y="406"/>
                    <a:pt x="751" y="406"/>
                    <a:pt x="751" y="406"/>
                  </a:cubicBezTo>
                  <a:cubicBezTo>
                    <a:pt x="751" y="405"/>
                    <a:pt x="751" y="405"/>
                    <a:pt x="751" y="405"/>
                  </a:cubicBezTo>
                  <a:cubicBezTo>
                    <a:pt x="751" y="404"/>
                    <a:pt x="751" y="404"/>
                    <a:pt x="751" y="403"/>
                  </a:cubicBezTo>
                  <a:cubicBezTo>
                    <a:pt x="752" y="403"/>
                    <a:pt x="752" y="403"/>
                    <a:pt x="752" y="403"/>
                  </a:cubicBezTo>
                  <a:cubicBezTo>
                    <a:pt x="752" y="402"/>
                    <a:pt x="752" y="402"/>
                    <a:pt x="752" y="402"/>
                  </a:cubicBezTo>
                  <a:cubicBezTo>
                    <a:pt x="752" y="400"/>
                    <a:pt x="752" y="400"/>
                    <a:pt x="752" y="400"/>
                  </a:cubicBezTo>
                  <a:cubicBezTo>
                    <a:pt x="752" y="399"/>
                    <a:pt x="752" y="399"/>
                    <a:pt x="752" y="399"/>
                  </a:cubicBezTo>
                  <a:cubicBezTo>
                    <a:pt x="752" y="398"/>
                    <a:pt x="752" y="398"/>
                    <a:pt x="752" y="398"/>
                  </a:cubicBezTo>
                  <a:cubicBezTo>
                    <a:pt x="751" y="396"/>
                    <a:pt x="751" y="396"/>
                    <a:pt x="751" y="396"/>
                  </a:cubicBezTo>
                  <a:cubicBezTo>
                    <a:pt x="751" y="396"/>
                    <a:pt x="751" y="396"/>
                    <a:pt x="751" y="396"/>
                  </a:cubicBezTo>
                  <a:cubicBezTo>
                    <a:pt x="751" y="394"/>
                    <a:pt x="751" y="394"/>
                    <a:pt x="751" y="394"/>
                  </a:cubicBezTo>
                  <a:cubicBezTo>
                    <a:pt x="751" y="393"/>
                    <a:pt x="751" y="393"/>
                    <a:pt x="751" y="393"/>
                  </a:cubicBezTo>
                  <a:cubicBezTo>
                    <a:pt x="751" y="392"/>
                    <a:pt x="751" y="392"/>
                    <a:pt x="751" y="392"/>
                  </a:cubicBezTo>
                  <a:cubicBezTo>
                    <a:pt x="750" y="391"/>
                    <a:pt x="750" y="391"/>
                    <a:pt x="750" y="391"/>
                  </a:cubicBezTo>
                  <a:cubicBezTo>
                    <a:pt x="750" y="389"/>
                    <a:pt x="750" y="389"/>
                    <a:pt x="750" y="389"/>
                  </a:cubicBezTo>
                  <a:cubicBezTo>
                    <a:pt x="750" y="388"/>
                    <a:pt x="750" y="388"/>
                    <a:pt x="750" y="388"/>
                  </a:cubicBezTo>
                  <a:cubicBezTo>
                    <a:pt x="750" y="388"/>
                    <a:pt x="750" y="388"/>
                    <a:pt x="750" y="388"/>
                  </a:cubicBezTo>
                  <a:cubicBezTo>
                    <a:pt x="750" y="389"/>
                    <a:pt x="750" y="389"/>
                    <a:pt x="750" y="389"/>
                  </a:cubicBezTo>
                  <a:cubicBezTo>
                    <a:pt x="750" y="388"/>
                    <a:pt x="750" y="388"/>
                    <a:pt x="750" y="388"/>
                  </a:cubicBezTo>
                  <a:cubicBezTo>
                    <a:pt x="750" y="389"/>
                    <a:pt x="750" y="389"/>
                    <a:pt x="750" y="389"/>
                  </a:cubicBezTo>
                  <a:cubicBezTo>
                    <a:pt x="748" y="383"/>
                    <a:pt x="748" y="383"/>
                    <a:pt x="748" y="383"/>
                  </a:cubicBezTo>
                  <a:cubicBezTo>
                    <a:pt x="748" y="383"/>
                    <a:pt x="748" y="383"/>
                    <a:pt x="748" y="383"/>
                  </a:cubicBezTo>
                  <a:cubicBezTo>
                    <a:pt x="748" y="383"/>
                    <a:pt x="748" y="383"/>
                    <a:pt x="748" y="383"/>
                  </a:cubicBezTo>
                  <a:cubicBezTo>
                    <a:pt x="748" y="383"/>
                    <a:pt x="748" y="383"/>
                    <a:pt x="748" y="383"/>
                  </a:cubicBezTo>
                  <a:cubicBezTo>
                    <a:pt x="748" y="383"/>
                    <a:pt x="748" y="383"/>
                    <a:pt x="748" y="383"/>
                  </a:cubicBezTo>
                  <a:cubicBezTo>
                    <a:pt x="748" y="385"/>
                    <a:pt x="748" y="385"/>
                    <a:pt x="748" y="385"/>
                  </a:cubicBezTo>
                  <a:cubicBezTo>
                    <a:pt x="747" y="383"/>
                    <a:pt x="747" y="383"/>
                    <a:pt x="747" y="383"/>
                  </a:cubicBezTo>
                  <a:cubicBezTo>
                    <a:pt x="747" y="382"/>
                    <a:pt x="747" y="382"/>
                    <a:pt x="747" y="382"/>
                  </a:cubicBezTo>
                  <a:cubicBezTo>
                    <a:pt x="747" y="382"/>
                    <a:pt x="747" y="382"/>
                    <a:pt x="747" y="382"/>
                  </a:cubicBezTo>
                  <a:cubicBezTo>
                    <a:pt x="747" y="382"/>
                    <a:pt x="747" y="382"/>
                    <a:pt x="747" y="382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0"/>
                    <a:pt x="747" y="380"/>
                    <a:pt x="747" y="380"/>
                  </a:cubicBezTo>
                  <a:cubicBezTo>
                    <a:pt x="747" y="380"/>
                    <a:pt x="747" y="380"/>
                    <a:pt x="747" y="380"/>
                  </a:cubicBezTo>
                  <a:cubicBezTo>
                    <a:pt x="747" y="380"/>
                    <a:pt x="747" y="380"/>
                    <a:pt x="747" y="380"/>
                  </a:cubicBezTo>
                  <a:cubicBezTo>
                    <a:pt x="747" y="380"/>
                    <a:pt x="747" y="380"/>
                    <a:pt x="747" y="380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2"/>
                    <a:pt x="747" y="382"/>
                    <a:pt x="747" y="382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0"/>
                    <a:pt x="747" y="380"/>
                    <a:pt x="747" y="380"/>
                  </a:cubicBezTo>
                  <a:cubicBezTo>
                    <a:pt x="746" y="379"/>
                    <a:pt x="746" y="379"/>
                    <a:pt x="746" y="379"/>
                  </a:cubicBezTo>
                  <a:cubicBezTo>
                    <a:pt x="746" y="380"/>
                    <a:pt x="746" y="380"/>
                    <a:pt x="746" y="380"/>
                  </a:cubicBezTo>
                  <a:cubicBezTo>
                    <a:pt x="746" y="381"/>
                    <a:pt x="746" y="381"/>
                    <a:pt x="746" y="381"/>
                  </a:cubicBezTo>
                  <a:cubicBezTo>
                    <a:pt x="746" y="380"/>
                    <a:pt x="746" y="380"/>
                    <a:pt x="746" y="380"/>
                  </a:cubicBezTo>
                  <a:cubicBezTo>
                    <a:pt x="745" y="378"/>
                    <a:pt x="745" y="378"/>
                    <a:pt x="745" y="378"/>
                  </a:cubicBezTo>
                  <a:cubicBezTo>
                    <a:pt x="745" y="377"/>
                    <a:pt x="745" y="377"/>
                    <a:pt x="745" y="377"/>
                  </a:cubicBezTo>
                  <a:cubicBezTo>
                    <a:pt x="745" y="376"/>
                    <a:pt x="745" y="376"/>
                    <a:pt x="745" y="376"/>
                  </a:cubicBezTo>
                  <a:cubicBezTo>
                    <a:pt x="745" y="377"/>
                    <a:pt x="745" y="377"/>
                    <a:pt x="745" y="377"/>
                  </a:cubicBezTo>
                  <a:cubicBezTo>
                    <a:pt x="744" y="376"/>
                    <a:pt x="744" y="376"/>
                    <a:pt x="744" y="376"/>
                  </a:cubicBezTo>
                  <a:cubicBezTo>
                    <a:pt x="744" y="375"/>
                    <a:pt x="744" y="375"/>
                    <a:pt x="744" y="375"/>
                  </a:cubicBezTo>
                  <a:cubicBezTo>
                    <a:pt x="744" y="374"/>
                    <a:pt x="744" y="374"/>
                    <a:pt x="744" y="374"/>
                  </a:cubicBezTo>
                  <a:cubicBezTo>
                    <a:pt x="744" y="372"/>
                    <a:pt x="744" y="372"/>
                    <a:pt x="744" y="372"/>
                  </a:cubicBezTo>
                  <a:cubicBezTo>
                    <a:pt x="743" y="371"/>
                    <a:pt x="743" y="371"/>
                    <a:pt x="743" y="371"/>
                  </a:cubicBezTo>
                  <a:cubicBezTo>
                    <a:pt x="743" y="370"/>
                    <a:pt x="743" y="370"/>
                    <a:pt x="743" y="370"/>
                  </a:cubicBezTo>
                  <a:cubicBezTo>
                    <a:pt x="743" y="369"/>
                    <a:pt x="743" y="369"/>
                    <a:pt x="743" y="369"/>
                  </a:cubicBezTo>
                  <a:cubicBezTo>
                    <a:pt x="743" y="368"/>
                    <a:pt x="743" y="368"/>
                    <a:pt x="743" y="368"/>
                  </a:cubicBezTo>
                  <a:cubicBezTo>
                    <a:pt x="743" y="367"/>
                    <a:pt x="743" y="367"/>
                    <a:pt x="743" y="367"/>
                  </a:cubicBezTo>
                  <a:cubicBezTo>
                    <a:pt x="743" y="366"/>
                    <a:pt x="743" y="366"/>
                    <a:pt x="743" y="366"/>
                  </a:cubicBezTo>
                  <a:cubicBezTo>
                    <a:pt x="743" y="366"/>
                    <a:pt x="743" y="366"/>
                    <a:pt x="743" y="366"/>
                  </a:cubicBezTo>
                  <a:cubicBezTo>
                    <a:pt x="743" y="367"/>
                    <a:pt x="743" y="367"/>
                    <a:pt x="743" y="367"/>
                  </a:cubicBezTo>
                  <a:cubicBezTo>
                    <a:pt x="743" y="366"/>
                    <a:pt x="743" y="366"/>
                    <a:pt x="743" y="366"/>
                  </a:cubicBezTo>
                  <a:cubicBezTo>
                    <a:pt x="742" y="365"/>
                    <a:pt x="742" y="365"/>
                    <a:pt x="742" y="365"/>
                  </a:cubicBezTo>
                  <a:cubicBezTo>
                    <a:pt x="742" y="364"/>
                    <a:pt x="742" y="364"/>
                    <a:pt x="742" y="364"/>
                  </a:cubicBezTo>
                  <a:cubicBezTo>
                    <a:pt x="742" y="362"/>
                    <a:pt x="742" y="362"/>
                    <a:pt x="742" y="362"/>
                  </a:cubicBezTo>
                  <a:cubicBezTo>
                    <a:pt x="741" y="363"/>
                    <a:pt x="741" y="363"/>
                    <a:pt x="741" y="363"/>
                  </a:cubicBezTo>
                  <a:cubicBezTo>
                    <a:pt x="741" y="363"/>
                    <a:pt x="741" y="363"/>
                    <a:pt x="741" y="363"/>
                  </a:cubicBezTo>
                  <a:cubicBezTo>
                    <a:pt x="740" y="365"/>
                    <a:pt x="740" y="365"/>
                    <a:pt x="740" y="365"/>
                  </a:cubicBezTo>
                  <a:cubicBezTo>
                    <a:pt x="740" y="365"/>
                    <a:pt x="740" y="365"/>
                    <a:pt x="740" y="365"/>
                  </a:cubicBezTo>
                  <a:cubicBezTo>
                    <a:pt x="739" y="363"/>
                    <a:pt x="739" y="363"/>
                    <a:pt x="739" y="363"/>
                  </a:cubicBezTo>
                  <a:cubicBezTo>
                    <a:pt x="739" y="362"/>
                    <a:pt x="739" y="362"/>
                    <a:pt x="739" y="362"/>
                  </a:cubicBezTo>
                  <a:cubicBezTo>
                    <a:pt x="739" y="362"/>
                    <a:pt x="739" y="362"/>
                    <a:pt x="739" y="362"/>
                  </a:cubicBezTo>
                  <a:cubicBezTo>
                    <a:pt x="739" y="361"/>
                    <a:pt x="739" y="361"/>
                    <a:pt x="739" y="361"/>
                  </a:cubicBezTo>
                  <a:cubicBezTo>
                    <a:pt x="739" y="360"/>
                    <a:pt x="739" y="360"/>
                    <a:pt x="739" y="360"/>
                  </a:cubicBezTo>
                  <a:cubicBezTo>
                    <a:pt x="739" y="360"/>
                    <a:pt x="739" y="360"/>
                    <a:pt x="739" y="359"/>
                  </a:cubicBezTo>
                  <a:cubicBezTo>
                    <a:pt x="739" y="358"/>
                    <a:pt x="739" y="358"/>
                    <a:pt x="739" y="358"/>
                  </a:cubicBezTo>
                  <a:cubicBezTo>
                    <a:pt x="739" y="358"/>
                    <a:pt x="739" y="358"/>
                    <a:pt x="739" y="358"/>
                  </a:cubicBezTo>
                  <a:cubicBezTo>
                    <a:pt x="739" y="358"/>
                    <a:pt x="739" y="358"/>
                    <a:pt x="739" y="358"/>
                  </a:cubicBezTo>
                  <a:cubicBezTo>
                    <a:pt x="738" y="357"/>
                    <a:pt x="738" y="357"/>
                    <a:pt x="738" y="357"/>
                  </a:cubicBezTo>
                  <a:cubicBezTo>
                    <a:pt x="738" y="358"/>
                    <a:pt x="738" y="358"/>
                    <a:pt x="738" y="358"/>
                  </a:cubicBezTo>
                  <a:cubicBezTo>
                    <a:pt x="738" y="358"/>
                    <a:pt x="738" y="358"/>
                    <a:pt x="738" y="358"/>
                  </a:cubicBezTo>
                  <a:cubicBezTo>
                    <a:pt x="738" y="359"/>
                    <a:pt x="738" y="359"/>
                    <a:pt x="738" y="359"/>
                  </a:cubicBezTo>
                  <a:cubicBezTo>
                    <a:pt x="737" y="359"/>
                    <a:pt x="737" y="359"/>
                    <a:pt x="737" y="359"/>
                  </a:cubicBezTo>
                  <a:cubicBezTo>
                    <a:pt x="737" y="359"/>
                    <a:pt x="737" y="359"/>
                    <a:pt x="737" y="359"/>
                  </a:cubicBezTo>
                  <a:cubicBezTo>
                    <a:pt x="737" y="359"/>
                    <a:pt x="737" y="359"/>
                    <a:pt x="737" y="359"/>
                  </a:cubicBezTo>
                  <a:cubicBezTo>
                    <a:pt x="738" y="359"/>
                    <a:pt x="738" y="359"/>
                    <a:pt x="738" y="359"/>
                  </a:cubicBezTo>
                  <a:cubicBezTo>
                    <a:pt x="738" y="360"/>
                    <a:pt x="738" y="360"/>
                    <a:pt x="738" y="360"/>
                  </a:cubicBezTo>
                  <a:cubicBezTo>
                    <a:pt x="738" y="360"/>
                    <a:pt x="738" y="360"/>
                    <a:pt x="738" y="360"/>
                  </a:cubicBezTo>
                  <a:cubicBezTo>
                    <a:pt x="738" y="361"/>
                    <a:pt x="738" y="361"/>
                    <a:pt x="738" y="361"/>
                  </a:cubicBezTo>
                  <a:cubicBezTo>
                    <a:pt x="738" y="361"/>
                    <a:pt x="738" y="361"/>
                    <a:pt x="738" y="361"/>
                  </a:cubicBezTo>
                  <a:cubicBezTo>
                    <a:pt x="738" y="362"/>
                    <a:pt x="738" y="362"/>
                    <a:pt x="738" y="362"/>
                  </a:cubicBezTo>
                  <a:cubicBezTo>
                    <a:pt x="738" y="362"/>
                    <a:pt x="738" y="362"/>
                    <a:pt x="738" y="362"/>
                  </a:cubicBezTo>
                  <a:cubicBezTo>
                    <a:pt x="738" y="363"/>
                    <a:pt x="738" y="363"/>
                    <a:pt x="738" y="363"/>
                  </a:cubicBezTo>
                  <a:cubicBezTo>
                    <a:pt x="738" y="364"/>
                    <a:pt x="738" y="364"/>
                    <a:pt x="738" y="364"/>
                  </a:cubicBezTo>
                  <a:cubicBezTo>
                    <a:pt x="738" y="364"/>
                    <a:pt x="738" y="364"/>
                    <a:pt x="738" y="364"/>
                  </a:cubicBezTo>
                  <a:cubicBezTo>
                    <a:pt x="738" y="364"/>
                    <a:pt x="738" y="364"/>
                    <a:pt x="738" y="364"/>
                  </a:cubicBezTo>
                  <a:cubicBezTo>
                    <a:pt x="738" y="365"/>
                    <a:pt x="738" y="365"/>
                    <a:pt x="738" y="365"/>
                  </a:cubicBezTo>
                  <a:cubicBezTo>
                    <a:pt x="739" y="366"/>
                    <a:pt x="739" y="366"/>
                    <a:pt x="739" y="366"/>
                  </a:cubicBezTo>
                  <a:cubicBezTo>
                    <a:pt x="739" y="366"/>
                    <a:pt x="739" y="367"/>
                    <a:pt x="739" y="367"/>
                  </a:cubicBezTo>
                  <a:cubicBezTo>
                    <a:pt x="738" y="368"/>
                    <a:pt x="738" y="368"/>
                    <a:pt x="738" y="368"/>
                  </a:cubicBezTo>
                  <a:cubicBezTo>
                    <a:pt x="738" y="368"/>
                    <a:pt x="738" y="367"/>
                    <a:pt x="738" y="367"/>
                  </a:cubicBezTo>
                  <a:cubicBezTo>
                    <a:pt x="738" y="368"/>
                    <a:pt x="738" y="368"/>
                    <a:pt x="738" y="368"/>
                  </a:cubicBezTo>
                  <a:cubicBezTo>
                    <a:pt x="738" y="369"/>
                    <a:pt x="738" y="369"/>
                    <a:pt x="738" y="369"/>
                  </a:cubicBezTo>
                  <a:cubicBezTo>
                    <a:pt x="738" y="369"/>
                    <a:pt x="738" y="369"/>
                    <a:pt x="738" y="369"/>
                  </a:cubicBezTo>
                  <a:cubicBezTo>
                    <a:pt x="738" y="370"/>
                    <a:pt x="738" y="370"/>
                    <a:pt x="738" y="370"/>
                  </a:cubicBezTo>
                  <a:cubicBezTo>
                    <a:pt x="738" y="370"/>
                    <a:pt x="738" y="370"/>
                    <a:pt x="738" y="370"/>
                  </a:cubicBezTo>
                  <a:cubicBezTo>
                    <a:pt x="737" y="369"/>
                    <a:pt x="737" y="369"/>
                    <a:pt x="737" y="369"/>
                  </a:cubicBezTo>
                  <a:cubicBezTo>
                    <a:pt x="738" y="368"/>
                    <a:pt x="738" y="368"/>
                    <a:pt x="738" y="368"/>
                  </a:cubicBezTo>
                  <a:cubicBezTo>
                    <a:pt x="737" y="369"/>
                    <a:pt x="737" y="369"/>
                    <a:pt x="737" y="369"/>
                  </a:cubicBezTo>
                  <a:cubicBezTo>
                    <a:pt x="737" y="369"/>
                    <a:pt x="737" y="369"/>
                    <a:pt x="737" y="369"/>
                  </a:cubicBezTo>
                  <a:cubicBezTo>
                    <a:pt x="737" y="368"/>
                    <a:pt x="737" y="368"/>
                    <a:pt x="737" y="368"/>
                  </a:cubicBezTo>
                  <a:cubicBezTo>
                    <a:pt x="737" y="369"/>
                    <a:pt x="737" y="369"/>
                    <a:pt x="737" y="369"/>
                  </a:cubicBezTo>
                  <a:cubicBezTo>
                    <a:pt x="737" y="369"/>
                    <a:pt x="737" y="369"/>
                    <a:pt x="737" y="369"/>
                  </a:cubicBezTo>
                  <a:cubicBezTo>
                    <a:pt x="737" y="368"/>
                    <a:pt x="737" y="368"/>
                    <a:pt x="737" y="368"/>
                  </a:cubicBezTo>
                  <a:cubicBezTo>
                    <a:pt x="737" y="367"/>
                    <a:pt x="737" y="367"/>
                    <a:pt x="737" y="367"/>
                  </a:cubicBezTo>
                  <a:cubicBezTo>
                    <a:pt x="737" y="366"/>
                    <a:pt x="737" y="366"/>
                    <a:pt x="737" y="366"/>
                  </a:cubicBezTo>
                  <a:cubicBezTo>
                    <a:pt x="737" y="366"/>
                    <a:pt x="737" y="366"/>
                    <a:pt x="737" y="366"/>
                  </a:cubicBezTo>
                  <a:cubicBezTo>
                    <a:pt x="737" y="366"/>
                    <a:pt x="737" y="366"/>
                    <a:pt x="737" y="366"/>
                  </a:cubicBezTo>
                  <a:cubicBezTo>
                    <a:pt x="737" y="367"/>
                    <a:pt x="737" y="367"/>
                    <a:pt x="737" y="367"/>
                  </a:cubicBezTo>
                  <a:cubicBezTo>
                    <a:pt x="736" y="368"/>
                    <a:pt x="736" y="368"/>
                    <a:pt x="736" y="368"/>
                  </a:cubicBezTo>
                  <a:cubicBezTo>
                    <a:pt x="737" y="370"/>
                    <a:pt x="737" y="370"/>
                    <a:pt x="737" y="370"/>
                  </a:cubicBezTo>
                  <a:cubicBezTo>
                    <a:pt x="736" y="370"/>
                    <a:pt x="736" y="370"/>
                    <a:pt x="736" y="370"/>
                  </a:cubicBezTo>
                  <a:cubicBezTo>
                    <a:pt x="736" y="370"/>
                    <a:pt x="736" y="370"/>
                    <a:pt x="736" y="370"/>
                  </a:cubicBezTo>
                  <a:cubicBezTo>
                    <a:pt x="736" y="371"/>
                    <a:pt x="736" y="371"/>
                    <a:pt x="736" y="371"/>
                  </a:cubicBezTo>
                  <a:cubicBezTo>
                    <a:pt x="736" y="370"/>
                    <a:pt x="736" y="370"/>
                    <a:pt x="736" y="370"/>
                  </a:cubicBezTo>
                  <a:cubicBezTo>
                    <a:pt x="736" y="369"/>
                    <a:pt x="736" y="369"/>
                    <a:pt x="736" y="369"/>
                  </a:cubicBezTo>
                  <a:cubicBezTo>
                    <a:pt x="736" y="369"/>
                    <a:pt x="736" y="369"/>
                    <a:pt x="736" y="369"/>
                  </a:cubicBezTo>
                  <a:cubicBezTo>
                    <a:pt x="736" y="368"/>
                    <a:pt x="736" y="368"/>
                    <a:pt x="736" y="368"/>
                  </a:cubicBezTo>
                  <a:cubicBezTo>
                    <a:pt x="736" y="367"/>
                    <a:pt x="736" y="367"/>
                    <a:pt x="736" y="367"/>
                  </a:cubicBezTo>
                  <a:cubicBezTo>
                    <a:pt x="736" y="368"/>
                    <a:pt x="736" y="368"/>
                    <a:pt x="736" y="368"/>
                  </a:cubicBezTo>
                  <a:cubicBezTo>
                    <a:pt x="736" y="368"/>
                    <a:pt x="736" y="369"/>
                    <a:pt x="736" y="369"/>
                  </a:cubicBezTo>
                  <a:cubicBezTo>
                    <a:pt x="736" y="368"/>
                    <a:pt x="736" y="368"/>
                    <a:pt x="736" y="368"/>
                  </a:cubicBezTo>
                  <a:cubicBezTo>
                    <a:pt x="735" y="367"/>
                    <a:pt x="735" y="367"/>
                    <a:pt x="735" y="367"/>
                  </a:cubicBezTo>
                  <a:cubicBezTo>
                    <a:pt x="735" y="367"/>
                    <a:pt x="735" y="367"/>
                    <a:pt x="735" y="367"/>
                  </a:cubicBezTo>
                  <a:cubicBezTo>
                    <a:pt x="735" y="368"/>
                    <a:pt x="735" y="368"/>
                    <a:pt x="735" y="368"/>
                  </a:cubicBezTo>
                  <a:cubicBezTo>
                    <a:pt x="735" y="369"/>
                    <a:pt x="735" y="369"/>
                    <a:pt x="735" y="370"/>
                  </a:cubicBezTo>
                  <a:cubicBezTo>
                    <a:pt x="735" y="371"/>
                    <a:pt x="735" y="371"/>
                    <a:pt x="735" y="371"/>
                  </a:cubicBezTo>
                  <a:cubicBezTo>
                    <a:pt x="735" y="370"/>
                    <a:pt x="735" y="370"/>
                    <a:pt x="735" y="369"/>
                  </a:cubicBezTo>
                  <a:cubicBezTo>
                    <a:pt x="735" y="369"/>
                    <a:pt x="735" y="369"/>
                    <a:pt x="735" y="369"/>
                  </a:cubicBezTo>
                  <a:cubicBezTo>
                    <a:pt x="735" y="370"/>
                    <a:pt x="735" y="370"/>
                    <a:pt x="735" y="370"/>
                  </a:cubicBezTo>
                  <a:cubicBezTo>
                    <a:pt x="735" y="370"/>
                    <a:pt x="735" y="370"/>
                    <a:pt x="735" y="370"/>
                  </a:cubicBezTo>
                  <a:cubicBezTo>
                    <a:pt x="734" y="370"/>
                    <a:pt x="734" y="370"/>
                    <a:pt x="734" y="370"/>
                  </a:cubicBezTo>
                  <a:cubicBezTo>
                    <a:pt x="734" y="368"/>
                    <a:pt x="734" y="368"/>
                    <a:pt x="734" y="368"/>
                  </a:cubicBezTo>
                  <a:cubicBezTo>
                    <a:pt x="734" y="368"/>
                    <a:pt x="734" y="368"/>
                    <a:pt x="734" y="368"/>
                  </a:cubicBezTo>
                  <a:cubicBezTo>
                    <a:pt x="734" y="369"/>
                    <a:pt x="734" y="369"/>
                    <a:pt x="734" y="369"/>
                  </a:cubicBezTo>
                  <a:cubicBezTo>
                    <a:pt x="734" y="369"/>
                    <a:pt x="734" y="369"/>
                    <a:pt x="734" y="369"/>
                  </a:cubicBezTo>
                  <a:cubicBezTo>
                    <a:pt x="734" y="369"/>
                    <a:pt x="734" y="369"/>
                    <a:pt x="734" y="369"/>
                  </a:cubicBezTo>
                  <a:cubicBezTo>
                    <a:pt x="734" y="370"/>
                    <a:pt x="734" y="370"/>
                    <a:pt x="734" y="370"/>
                  </a:cubicBezTo>
                  <a:cubicBezTo>
                    <a:pt x="734" y="370"/>
                    <a:pt x="734" y="370"/>
                    <a:pt x="734" y="370"/>
                  </a:cubicBezTo>
                  <a:cubicBezTo>
                    <a:pt x="734" y="372"/>
                    <a:pt x="734" y="372"/>
                    <a:pt x="734" y="372"/>
                  </a:cubicBezTo>
                  <a:cubicBezTo>
                    <a:pt x="733" y="371"/>
                    <a:pt x="733" y="371"/>
                    <a:pt x="733" y="371"/>
                  </a:cubicBezTo>
                  <a:cubicBezTo>
                    <a:pt x="733" y="371"/>
                    <a:pt x="733" y="371"/>
                    <a:pt x="733" y="371"/>
                  </a:cubicBezTo>
                  <a:cubicBezTo>
                    <a:pt x="733" y="371"/>
                    <a:pt x="733" y="371"/>
                    <a:pt x="733" y="371"/>
                  </a:cubicBezTo>
                  <a:cubicBezTo>
                    <a:pt x="733" y="372"/>
                    <a:pt x="733" y="372"/>
                    <a:pt x="733" y="372"/>
                  </a:cubicBezTo>
                  <a:cubicBezTo>
                    <a:pt x="733" y="371"/>
                    <a:pt x="733" y="371"/>
                    <a:pt x="733" y="371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3" y="369"/>
                    <a:pt x="733" y="369"/>
                    <a:pt x="733" y="369"/>
                  </a:cubicBezTo>
                  <a:cubicBezTo>
                    <a:pt x="733" y="368"/>
                    <a:pt x="733" y="368"/>
                    <a:pt x="733" y="368"/>
                  </a:cubicBezTo>
                  <a:cubicBezTo>
                    <a:pt x="733" y="369"/>
                    <a:pt x="733" y="369"/>
                    <a:pt x="733" y="369"/>
                  </a:cubicBezTo>
                  <a:cubicBezTo>
                    <a:pt x="733" y="368"/>
                    <a:pt x="733" y="368"/>
                    <a:pt x="733" y="368"/>
                  </a:cubicBezTo>
                  <a:cubicBezTo>
                    <a:pt x="733" y="368"/>
                    <a:pt x="733" y="368"/>
                    <a:pt x="733" y="368"/>
                  </a:cubicBezTo>
                  <a:cubicBezTo>
                    <a:pt x="732" y="368"/>
                    <a:pt x="732" y="368"/>
                    <a:pt x="732" y="368"/>
                  </a:cubicBezTo>
                  <a:cubicBezTo>
                    <a:pt x="732" y="369"/>
                    <a:pt x="732" y="369"/>
                    <a:pt x="732" y="369"/>
                  </a:cubicBezTo>
                  <a:cubicBezTo>
                    <a:pt x="733" y="371"/>
                    <a:pt x="733" y="371"/>
                    <a:pt x="733" y="371"/>
                  </a:cubicBezTo>
                  <a:cubicBezTo>
                    <a:pt x="733" y="371"/>
                    <a:pt x="733" y="371"/>
                    <a:pt x="733" y="372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2" y="371"/>
                    <a:pt x="732" y="371"/>
                    <a:pt x="732" y="371"/>
                  </a:cubicBezTo>
                  <a:cubicBezTo>
                    <a:pt x="732" y="370"/>
                    <a:pt x="732" y="370"/>
                    <a:pt x="732" y="370"/>
                  </a:cubicBezTo>
                  <a:cubicBezTo>
                    <a:pt x="732" y="370"/>
                    <a:pt x="732" y="370"/>
                    <a:pt x="732" y="370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2" y="371"/>
                    <a:pt x="732" y="371"/>
                    <a:pt x="732" y="371"/>
                  </a:cubicBezTo>
                  <a:cubicBezTo>
                    <a:pt x="732" y="371"/>
                    <a:pt x="732" y="371"/>
                    <a:pt x="732" y="371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1" y="372"/>
                    <a:pt x="731" y="372"/>
                    <a:pt x="731" y="372"/>
                  </a:cubicBezTo>
                  <a:cubicBezTo>
                    <a:pt x="731" y="372"/>
                    <a:pt x="731" y="372"/>
                    <a:pt x="731" y="372"/>
                  </a:cubicBezTo>
                  <a:cubicBezTo>
                    <a:pt x="731" y="372"/>
                    <a:pt x="731" y="372"/>
                    <a:pt x="731" y="372"/>
                  </a:cubicBezTo>
                  <a:cubicBezTo>
                    <a:pt x="731" y="371"/>
                    <a:pt x="731" y="371"/>
                    <a:pt x="731" y="371"/>
                  </a:cubicBezTo>
                  <a:cubicBezTo>
                    <a:pt x="731" y="370"/>
                    <a:pt x="731" y="370"/>
                    <a:pt x="731" y="370"/>
                  </a:cubicBezTo>
                  <a:cubicBezTo>
                    <a:pt x="731" y="369"/>
                    <a:pt x="731" y="369"/>
                    <a:pt x="731" y="369"/>
                  </a:cubicBezTo>
                  <a:cubicBezTo>
                    <a:pt x="731" y="368"/>
                    <a:pt x="731" y="368"/>
                    <a:pt x="731" y="368"/>
                  </a:cubicBezTo>
                  <a:cubicBezTo>
                    <a:pt x="731" y="369"/>
                    <a:pt x="731" y="369"/>
                    <a:pt x="731" y="369"/>
                  </a:cubicBezTo>
                  <a:cubicBezTo>
                    <a:pt x="730" y="371"/>
                    <a:pt x="730" y="371"/>
                    <a:pt x="730" y="371"/>
                  </a:cubicBezTo>
                  <a:cubicBezTo>
                    <a:pt x="729" y="372"/>
                    <a:pt x="729" y="372"/>
                    <a:pt x="729" y="372"/>
                  </a:cubicBezTo>
                  <a:cubicBezTo>
                    <a:pt x="729" y="372"/>
                    <a:pt x="729" y="372"/>
                    <a:pt x="729" y="372"/>
                  </a:cubicBezTo>
                  <a:cubicBezTo>
                    <a:pt x="728" y="372"/>
                    <a:pt x="728" y="372"/>
                    <a:pt x="728" y="372"/>
                  </a:cubicBezTo>
                  <a:cubicBezTo>
                    <a:pt x="728" y="372"/>
                    <a:pt x="728" y="372"/>
                    <a:pt x="728" y="372"/>
                  </a:cubicBezTo>
                  <a:cubicBezTo>
                    <a:pt x="728" y="372"/>
                    <a:pt x="728" y="372"/>
                    <a:pt x="728" y="372"/>
                  </a:cubicBezTo>
                  <a:cubicBezTo>
                    <a:pt x="727" y="374"/>
                    <a:pt x="727" y="374"/>
                    <a:pt x="727" y="374"/>
                  </a:cubicBezTo>
                  <a:cubicBezTo>
                    <a:pt x="727" y="375"/>
                    <a:pt x="727" y="375"/>
                    <a:pt x="727" y="375"/>
                  </a:cubicBezTo>
                  <a:cubicBezTo>
                    <a:pt x="727" y="376"/>
                    <a:pt x="727" y="376"/>
                    <a:pt x="727" y="376"/>
                  </a:cubicBezTo>
                  <a:cubicBezTo>
                    <a:pt x="727" y="378"/>
                    <a:pt x="727" y="378"/>
                    <a:pt x="727" y="378"/>
                  </a:cubicBezTo>
                  <a:cubicBezTo>
                    <a:pt x="727" y="378"/>
                    <a:pt x="727" y="378"/>
                    <a:pt x="727" y="378"/>
                  </a:cubicBezTo>
                  <a:cubicBezTo>
                    <a:pt x="727" y="379"/>
                    <a:pt x="727" y="379"/>
                    <a:pt x="727" y="379"/>
                  </a:cubicBezTo>
                  <a:cubicBezTo>
                    <a:pt x="727" y="379"/>
                    <a:pt x="727" y="379"/>
                    <a:pt x="727" y="379"/>
                  </a:cubicBezTo>
                  <a:cubicBezTo>
                    <a:pt x="726" y="380"/>
                    <a:pt x="726" y="380"/>
                    <a:pt x="726" y="380"/>
                  </a:cubicBezTo>
                  <a:cubicBezTo>
                    <a:pt x="726" y="381"/>
                    <a:pt x="726" y="381"/>
                    <a:pt x="726" y="381"/>
                  </a:cubicBezTo>
                  <a:cubicBezTo>
                    <a:pt x="726" y="381"/>
                    <a:pt x="726" y="381"/>
                    <a:pt x="726" y="381"/>
                  </a:cubicBezTo>
                  <a:cubicBezTo>
                    <a:pt x="726" y="382"/>
                    <a:pt x="726" y="382"/>
                    <a:pt x="726" y="382"/>
                  </a:cubicBezTo>
                  <a:cubicBezTo>
                    <a:pt x="725" y="383"/>
                    <a:pt x="725" y="383"/>
                    <a:pt x="725" y="383"/>
                  </a:cubicBezTo>
                  <a:cubicBezTo>
                    <a:pt x="725" y="383"/>
                    <a:pt x="725" y="383"/>
                    <a:pt x="725" y="383"/>
                  </a:cubicBezTo>
                  <a:cubicBezTo>
                    <a:pt x="724" y="382"/>
                    <a:pt x="724" y="382"/>
                    <a:pt x="724" y="382"/>
                  </a:cubicBezTo>
                  <a:cubicBezTo>
                    <a:pt x="725" y="383"/>
                    <a:pt x="725" y="383"/>
                    <a:pt x="725" y="383"/>
                  </a:cubicBezTo>
                  <a:cubicBezTo>
                    <a:pt x="725" y="384"/>
                    <a:pt x="725" y="384"/>
                    <a:pt x="725" y="384"/>
                  </a:cubicBezTo>
                  <a:cubicBezTo>
                    <a:pt x="723" y="385"/>
                    <a:pt x="723" y="385"/>
                    <a:pt x="723" y="385"/>
                  </a:cubicBezTo>
                  <a:cubicBezTo>
                    <a:pt x="722" y="386"/>
                    <a:pt x="722" y="386"/>
                    <a:pt x="722" y="386"/>
                  </a:cubicBezTo>
                  <a:cubicBezTo>
                    <a:pt x="722" y="385"/>
                    <a:pt x="722" y="385"/>
                    <a:pt x="722" y="385"/>
                  </a:cubicBezTo>
                  <a:cubicBezTo>
                    <a:pt x="722" y="384"/>
                    <a:pt x="722" y="384"/>
                    <a:pt x="722" y="384"/>
                  </a:cubicBezTo>
                  <a:cubicBezTo>
                    <a:pt x="721" y="385"/>
                    <a:pt x="721" y="385"/>
                    <a:pt x="721" y="385"/>
                  </a:cubicBezTo>
                  <a:cubicBezTo>
                    <a:pt x="721" y="387"/>
                    <a:pt x="721" y="387"/>
                    <a:pt x="721" y="387"/>
                  </a:cubicBezTo>
                  <a:cubicBezTo>
                    <a:pt x="721" y="386"/>
                    <a:pt x="721" y="386"/>
                    <a:pt x="721" y="386"/>
                  </a:cubicBezTo>
                  <a:cubicBezTo>
                    <a:pt x="722" y="386"/>
                    <a:pt x="722" y="386"/>
                    <a:pt x="722" y="386"/>
                  </a:cubicBezTo>
                  <a:cubicBezTo>
                    <a:pt x="722" y="386"/>
                    <a:pt x="722" y="386"/>
                    <a:pt x="722" y="386"/>
                  </a:cubicBezTo>
                  <a:cubicBezTo>
                    <a:pt x="721" y="386"/>
                    <a:pt x="721" y="386"/>
                    <a:pt x="721" y="386"/>
                  </a:cubicBezTo>
                  <a:cubicBezTo>
                    <a:pt x="722" y="386"/>
                    <a:pt x="722" y="386"/>
                    <a:pt x="722" y="386"/>
                  </a:cubicBezTo>
                  <a:cubicBezTo>
                    <a:pt x="721" y="387"/>
                    <a:pt x="721" y="387"/>
                    <a:pt x="721" y="387"/>
                  </a:cubicBezTo>
                  <a:cubicBezTo>
                    <a:pt x="720" y="388"/>
                    <a:pt x="720" y="388"/>
                    <a:pt x="720" y="388"/>
                  </a:cubicBezTo>
                  <a:cubicBezTo>
                    <a:pt x="720" y="390"/>
                    <a:pt x="720" y="390"/>
                    <a:pt x="720" y="390"/>
                  </a:cubicBezTo>
                  <a:cubicBezTo>
                    <a:pt x="720" y="390"/>
                    <a:pt x="720" y="390"/>
                    <a:pt x="720" y="390"/>
                  </a:cubicBezTo>
                  <a:cubicBezTo>
                    <a:pt x="719" y="391"/>
                    <a:pt x="719" y="391"/>
                    <a:pt x="719" y="391"/>
                  </a:cubicBezTo>
                  <a:cubicBezTo>
                    <a:pt x="718" y="393"/>
                    <a:pt x="718" y="393"/>
                    <a:pt x="718" y="393"/>
                  </a:cubicBezTo>
                  <a:cubicBezTo>
                    <a:pt x="718" y="394"/>
                    <a:pt x="718" y="394"/>
                    <a:pt x="718" y="394"/>
                  </a:cubicBezTo>
                  <a:cubicBezTo>
                    <a:pt x="717" y="395"/>
                    <a:pt x="717" y="395"/>
                    <a:pt x="717" y="395"/>
                  </a:cubicBezTo>
                  <a:cubicBezTo>
                    <a:pt x="716" y="396"/>
                    <a:pt x="716" y="396"/>
                    <a:pt x="716" y="396"/>
                  </a:cubicBezTo>
                  <a:cubicBezTo>
                    <a:pt x="716" y="397"/>
                    <a:pt x="716" y="397"/>
                    <a:pt x="716" y="397"/>
                  </a:cubicBezTo>
                  <a:cubicBezTo>
                    <a:pt x="715" y="397"/>
                    <a:pt x="715" y="397"/>
                    <a:pt x="715" y="397"/>
                  </a:cubicBezTo>
                  <a:cubicBezTo>
                    <a:pt x="715" y="398"/>
                    <a:pt x="715" y="398"/>
                    <a:pt x="715" y="398"/>
                  </a:cubicBezTo>
                  <a:cubicBezTo>
                    <a:pt x="714" y="400"/>
                    <a:pt x="714" y="400"/>
                    <a:pt x="714" y="400"/>
                  </a:cubicBezTo>
                  <a:cubicBezTo>
                    <a:pt x="714" y="400"/>
                    <a:pt x="714" y="400"/>
                    <a:pt x="714" y="400"/>
                  </a:cubicBezTo>
                  <a:cubicBezTo>
                    <a:pt x="714" y="400"/>
                    <a:pt x="714" y="400"/>
                    <a:pt x="714" y="400"/>
                  </a:cubicBezTo>
                  <a:cubicBezTo>
                    <a:pt x="713" y="401"/>
                    <a:pt x="713" y="401"/>
                    <a:pt x="713" y="401"/>
                  </a:cubicBezTo>
                  <a:cubicBezTo>
                    <a:pt x="712" y="402"/>
                    <a:pt x="712" y="402"/>
                    <a:pt x="712" y="402"/>
                  </a:cubicBezTo>
                  <a:cubicBezTo>
                    <a:pt x="711" y="403"/>
                    <a:pt x="711" y="403"/>
                    <a:pt x="711" y="403"/>
                  </a:cubicBezTo>
                  <a:cubicBezTo>
                    <a:pt x="711" y="403"/>
                    <a:pt x="711" y="403"/>
                    <a:pt x="711" y="403"/>
                  </a:cubicBezTo>
                  <a:cubicBezTo>
                    <a:pt x="710" y="404"/>
                    <a:pt x="710" y="404"/>
                    <a:pt x="710" y="404"/>
                  </a:cubicBezTo>
                  <a:cubicBezTo>
                    <a:pt x="710" y="406"/>
                    <a:pt x="710" y="406"/>
                    <a:pt x="710" y="406"/>
                  </a:cubicBezTo>
                  <a:cubicBezTo>
                    <a:pt x="710" y="408"/>
                    <a:pt x="710" y="408"/>
                    <a:pt x="710" y="408"/>
                  </a:cubicBezTo>
                  <a:cubicBezTo>
                    <a:pt x="709" y="408"/>
                    <a:pt x="709" y="408"/>
                    <a:pt x="709" y="408"/>
                  </a:cubicBezTo>
                  <a:cubicBezTo>
                    <a:pt x="708" y="409"/>
                    <a:pt x="708" y="409"/>
                    <a:pt x="708" y="409"/>
                  </a:cubicBezTo>
                  <a:cubicBezTo>
                    <a:pt x="708" y="409"/>
                    <a:pt x="708" y="409"/>
                    <a:pt x="708" y="409"/>
                  </a:cubicBezTo>
                  <a:cubicBezTo>
                    <a:pt x="708" y="410"/>
                    <a:pt x="708" y="410"/>
                    <a:pt x="708" y="410"/>
                  </a:cubicBezTo>
                  <a:cubicBezTo>
                    <a:pt x="707" y="410"/>
                    <a:pt x="707" y="410"/>
                    <a:pt x="707" y="410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6" y="409"/>
                    <a:pt x="706" y="409"/>
                    <a:pt x="706" y="409"/>
                  </a:cubicBezTo>
                  <a:cubicBezTo>
                    <a:pt x="705" y="411"/>
                    <a:pt x="705" y="411"/>
                    <a:pt x="705" y="411"/>
                  </a:cubicBezTo>
                  <a:cubicBezTo>
                    <a:pt x="705" y="412"/>
                    <a:pt x="705" y="412"/>
                    <a:pt x="705" y="412"/>
                  </a:cubicBezTo>
                  <a:cubicBezTo>
                    <a:pt x="705" y="413"/>
                    <a:pt x="705" y="413"/>
                    <a:pt x="705" y="413"/>
                  </a:cubicBezTo>
                  <a:cubicBezTo>
                    <a:pt x="704" y="413"/>
                    <a:pt x="704" y="413"/>
                    <a:pt x="704" y="413"/>
                  </a:cubicBezTo>
                  <a:cubicBezTo>
                    <a:pt x="704" y="412"/>
                    <a:pt x="704" y="412"/>
                    <a:pt x="704" y="412"/>
                  </a:cubicBezTo>
                  <a:cubicBezTo>
                    <a:pt x="704" y="413"/>
                    <a:pt x="704" y="413"/>
                    <a:pt x="704" y="413"/>
                  </a:cubicBezTo>
                  <a:cubicBezTo>
                    <a:pt x="703" y="413"/>
                    <a:pt x="703" y="413"/>
                    <a:pt x="703" y="413"/>
                  </a:cubicBezTo>
                  <a:cubicBezTo>
                    <a:pt x="702" y="413"/>
                    <a:pt x="702" y="413"/>
                    <a:pt x="702" y="413"/>
                  </a:cubicBezTo>
                  <a:cubicBezTo>
                    <a:pt x="701" y="415"/>
                    <a:pt x="701" y="415"/>
                    <a:pt x="701" y="415"/>
                  </a:cubicBezTo>
                  <a:cubicBezTo>
                    <a:pt x="701" y="416"/>
                    <a:pt x="701" y="416"/>
                    <a:pt x="701" y="416"/>
                  </a:cubicBezTo>
                  <a:cubicBezTo>
                    <a:pt x="701" y="417"/>
                    <a:pt x="701" y="417"/>
                    <a:pt x="701" y="417"/>
                  </a:cubicBezTo>
                  <a:cubicBezTo>
                    <a:pt x="701" y="419"/>
                    <a:pt x="701" y="419"/>
                    <a:pt x="701" y="419"/>
                  </a:cubicBezTo>
                  <a:cubicBezTo>
                    <a:pt x="701" y="420"/>
                    <a:pt x="701" y="420"/>
                    <a:pt x="701" y="420"/>
                  </a:cubicBezTo>
                  <a:cubicBezTo>
                    <a:pt x="701" y="421"/>
                    <a:pt x="701" y="421"/>
                    <a:pt x="701" y="421"/>
                  </a:cubicBezTo>
                  <a:cubicBezTo>
                    <a:pt x="701" y="422"/>
                    <a:pt x="701" y="422"/>
                    <a:pt x="701" y="422"/>
                  </a:cubicBezTo>
                  <a:cubicBezTo>
                    <a:pt x="701" y="422"/>
                    <a:pt x="701" y="422"/>
                    <a:pt x="701" y="422"/>
                  </a:cubicBezTo>
                  <a:cubicBezTo>
                    <a:pt x="701" y="424"/>
                    <a:pt x="701" y="424"/>
                    <a:pt x="701" y="424"/>
                  </a:cubicBezTo>
                  <a:cubicBezTo>
                    <a:pt x="701" y="425"/>
                    <a:pt x="701" y="425"/>
                    <a:pt x="701" y="425"/>
                  </a:cubicBezTo>
                  <a:cubicBezTo>
                    <a:pt x="701" y="426"/>
                    <a:pt x="701" y="426"/>
                    <a:pt x="701" y="426"/>
                  </a:cubicBezTo>
                  <a:cubicBezTo>
                    <a:pt x="701" y="428"/>
                    <a:pt x="701" y="428"/>
                    <a:pt x="701" y="428"/>
                  </a:cubicBezTo>
                  <a:cubicBezTo>
                    <a:pt x="701" y="429"/>
                    <a:pt x="701" y="429"/>
                    <a:pt x="701" y="429"/>
                  </a:cubicBezTo>
                  <a:cubicBezTo>
                    <a:pt x="701" y="429"/>
                    <a:pt x="701" y="429"/>
                    <a:pt x="701" y="429"/>
                  </a:cubicBezTo>
                  <a:cubicBezTo>
                    <a:pt x="700" y="428"/>
                    <a:pt x="700" y="428"/>
                    <a:pt x="700" y="428"/>
                  </a:cubicBezTo>
                  <a:cubicBezTo>
                    <a:pt x="700" y="429"/>
                    <a:pt x="700" y="429"/>
                    <a:pt x="700" y="429"/>
                  </a:cubicBezTo>
                  <a:cubicBezTo>
                    <a:pt x="700" y="429"/>
                    <a:pt x="700" y="429"/>
                    <a:pt x="700" y="429"/>
                  </a:cubicBezTo>
                  <a:cubicBezTo>
                    <a:pt x="701" y="429"/>
                    <a:pt x="701" y="429"/>
                    <a:pt x="701" y="429"/>
                  </a:cubicBezTo>
                  <a:cubicBezTo>
                    <a:pt x="701" y="430"/>
                    <a:pt x="701" y="430"/>
                    <a:pt x="701" y="430"/>
                  </a:cubicBezTo>
                  <a:cubicBezTo>
                    <a:pt x="701" y="431"/>
                    <a:pt x="701" y="431"/>
                    <a:pt x="701" y="431"/>
                  </a:cubicBezTo>
                  <a:cubicBezTo>
                    <a:pt x="701" y="432"/>
                    <a:pt x="701" y="432"/>
                    <a:pt x="701" y="432"/>
                  </a:cubicBezTo>
                  <a:cubicBezTo>
                    <a:pt x="700" y="434"/>
                    <a:pt x="700" y="434"/>
                    <a:pt x="700" y="434"/>
                  </a:cubicBezTo>
                  <a:cubicBezTo>
                    <a:pt x="700" y="435"/>
                    <a:pt x="700" y="435"/>
                    <a:pt x="700" y="435"/>
                  </a:cubicBezTo>
                  <a:cubicBezTo>
                    <a:pt x="700" y="436"/>
                    <a:pt x="700" y="436"/>
                    <a:pt x="700" y="436"/>
                  </a:cubicBezTo>
                  <a:cubicBezTo>
                    <a:pt x="700" y="437"/>
                    <a:pt x="700" y="437"/>
                    <a:pt x="700" y="437"/>
                  </a:cubicBezTo>
                  <a:cubicBezTo>
                    <a:pt x="699" y="438"/>
                    <a:pt x="699" y="438"/>
                    <a:pt x="699" y="438"/>
                  </a:cubicBezTo>
                  <a:cubicBezTo>
                    <a:pt x="699" y="438"/>
                    <a:pt x="699" y="438"/>
                    <a:pt x="699" y="438"/>
                  </a:cubicBezTo>
                  <a:cubicBezTo>
                    <a:pt x="698" y="439"/>
                    <a:pt x="698" y="439"/>
                    <a:pt x="698" y="439"/>
                  </a:cubicBezTo>
                  <a:cubicBezTo>
                    <a:pt x="698" y="439"/>
                    <a:pt x="698" y="440"/>
                    <a:pt x="698" y="440"/>
                  </a:cubicBezTo>
                  <a:cubicBezTo>
                    <a:pt x="698" y="440"/>
                    <a:pt x="698" y="440"/>
                    <a:pt x="698" y="440"/>
                  </a:cubicBezTo>
                  <a:cubicBezTo>
                    <a:pt x="698" y="441"/>
                    <a:pt x="698" y="441"/>
                    <a:pt x="698" y="441"/>
                  </a:cubicBezTo>
                  <a:cubicBezTo>
                    <a:pt x="698" y="441"/>
                    <a:pt x="698" y="441"/>
                    <a:pt x="698" y="441"/>
                  </a:cubicBezTo>
                  <a:cubicBezTo>
                    <a:pt x="698" y="441"/>
                    <a:pt x="698" y="441"/>
                    <a:pt x="698" y="441"/>
                  </a:cubicBezTo>
                  <a:cubicBezTo>
                    <a:pt x="698" y="441"/>
                    <a:pt x="698" y="441"/>
                    <a:pt x="698" y="441"/>
                  </a:cubicBezTo>
                  <a:cubicBezTo>
                    <a:pt x="698" y="442"/>
                    <a:pt x="698" y="442"/>
                    <a:pt x="698" y="442"/>
                  </a:cubicBezTo>
                  <a:cubicBezTo>
                    <a:pt x="698" y="443"/>
                    <a:pt x="698" y="443"/>
                    <a:pt x="698" y="443"/>
                  </a:cubicBezTo>
                  <a:cubicBezTo>
                    <a:pt x="697" y="444"/>
                    <a:pt x="697" y="444"/>
                    <a:pt x="697" y="444"/>
                  </a:cubicBezTo>
                  <a:cubicBezTo>
                    <a:pt x="697" y="444"/>
                    <a:pt x="697" y="444"/>
                    <a:pt x="697" y="444"/>
                  </a:cubicBezTo>
                  <a:cubicBezTo>
                    <a:pt x="698" y="445"/>
                    <a:pt x="698" y="445"/>
                    <a:pt x="698" y="445"/>
                  </a:cubicBezTo>
                  <a:cubicBezTo>
                    <a:pt x="698" y="447"/>
                    <a:pt x="698" y="448"/>
                    <a:pt x="697" y="449"/>
                  </a:cubicBezTo>
                  <a:cubicBezTo>
                    <a:pt x="697" y="450"/>
                    <a:pt x="697" y="450"/>
                    <a:pt x="697" y="450"/>
                  </a:cubicBezTo>
                  <a:cubicBezTo>
                    <a:pt x="696" y="451"/>
                    <a:pt x="696" y="451"/>
                    <a:pt x="696" y="451"/>
                  </a:cubicBezTo>
                  <a:cubicBezTo>
                    <a:pt x="696" y="451"/>
                    <a:pt x="696" y="451"/>
                    <a:pt x="696" y="451"/>
                  </a:cubicBezTo>
                  <a:cubicBezTo>
                    <a:pt x="695" y="451"/>
                    <a:pt x="695" y="451"/>
                    <a:pt x="695" y="451"/>
                  </a:cubicBezTo>
                  <a:cubicBezTo>
                    <a:pt x="695" y="453"/>
                    <a:pt x="695" y="453"/>
                    <a:pt x="695" y="453"/>
                  </a:cubicBezTo>
                  <a:cubicBezTo>
                    <a:pt x="695" y="453"/>
                    <a:pt x="695" y="453"/>
                    <a:pt x="695" y="453"/>
                  </a:cubicBezTo>
                  <a:cubicBezTo>
                    <a:pt x="694" y="454"/>
                    <a:pt x="694" y="454"/>
                    <a:pt x="694" y="454"/>
                  </a:cubicBezTo>
                  <a:cubicBezTo>
                    <a:pt x="693" y="456"/>
                    <a:pt x="693" y="456"/>
                    <a:pt x="693" y="456"/>
                  </a:cubicBezTo>
                  <a:cubicBezTo>
                    <a:pt x="693" y="457"/>
                    <a:pt x="693" y="457"/>
                    <a:pt x="693" y="457"/>
                  </a:cubicBezTo>
                  <a:cubicBezTo>
                    <a:pt x="693" y="458"/>
                    <a:pt x="693" y="458"/>
                    <a:pt x="693" y="458"/>
                  </a:cubicBezTo>
                  <a:cubicBezTo>
                    <a:pt x="694" y="458"/>
                    <a:pt x="694" y="458"/>
                    <a:pt x="694" y="458"/>
                  </a:cubicBezTo>
                  <a:cubicBezTo>
                    <a:pt x="695" y="459"/>
                    <a:pt x="695" y="459"/>
                    <a:pt x="695" y="459"/>
                  </a:cubicBezTo>
                  <a:cubicBezTo>
                    <a:pt x="695" y="459"/>
                    <a:pt x="695" y="459"/>
                    <a:pt x="695" y="459"/>
                  </a:cubicBezTo>
                  <a:cubicBezTo>
                    <a:pt x="694" y="458"/>
                    <a:pt x="694" y="458"/>
                    <a:pt x="694" y="458"/>
                  </a:cubicBezTo>
                  <a:cubicBezTo>
                    <a:pt x="693" y="458"/>
                    <a:pt x="693" y="458"/>
                    <a:pt x="693" y="458"/>
                  </a:cubicBezTo>
                  <a:cubicBezTo>
                    <a:pt x="692" y="458"/>
                    <a:pt x="692" y="458"/>
                    <a:pt x="692" y="458"/>
                  </a:cubicBezTo>
                  <a:cubicBezTo>
                    <a:pt x="691" y="459"/>
                    <a:pt x="691" y="459"/>
                    <a:pt x="691" y="459"/>
                  </a:cubicBezTo>
                  <a:cubicBezTo>
                    <a:pt x="690" y="460"/>
                    <a:pt x="690" y="460"/>
                    <a:pt x="690" y="460"/>
                  </a:cubicBezTo>
                  <a:cubicBezTo>
                    <a:pt x="690" y="460"/>
                    <a:pt x="690" y="460"/>
                    <a:pt x="690" y="460"/>
                  </a:cubicBezTo>
                  <a:cubicBezTo>
                    <a:pt x="689" y="461"/>
                    <a:pt x="689" y="461"/>
                    <a:pt x="689" y="461"/>
                  </a:cubicBezTo>
                  <a:cubicBezTo>
                    <a:pt x="689" y="462"/>
                    <a:pt x="689" y="462"/>
                    <a:pt x="689" y="462"/>
                  </a:cubicBezTo>
                  <a:cubicBezTo>
                    <a:pt x="689" y="463"/>
                    <a:pt x="689" y="463"/>
                    <a:pt x="689" y="463"/>
                  </a:cubicBezTo>
                  <a:cubicBezTo>
                    <a:pt x="688" y="465"/>
                    <a:pt x="688" y="465"/>
                    <a:pt x="688" y="465"/>
                  </a:cubicBezTo>
                  <a:cubicBezTo>
                    <a:pt x="687" y="465"/>
                    <a:pt x="687" y="465"/>
                    <a:pt x="687" y="465"/>
                  </a:cubicBezTo>
                  <a:cubicBezTo>
                    <a:pt x="686" y="466"/>
                    <a:pt x="686" y="466"/>
                    <a:pt x="686" y="466"/>
                  </a:cubicBezTo>
                  <a:cubicBezTo>
                    <a:pt x="685" y="466"/>
                    <a:pt x="685" y="466"/>
                    <a:pt x="685" y="466"/>
                  </a:cubicBezTo>
                  <a:cubicBezTo>
                    <a:pt x="684" y="465"/>
                    <a:pt x="684" y="465"/>
                    <a:pt x="684" y="465"/>
                  </a:cubicBezTo>
                  <a:cubicBezTo>
                    <a:pt x="684" y="465"/>
                    <a:pt x="684" y="465"/>
                    <a:pt x="684" y="465"/>
                  </a:cubicBezTo>
                  <a:cubicBezTo>
                    <a:pt x="684" y="463"/>
                    <a:pt x="684" y="463"/>
                    <a:pt x="684" y="463"/>
                  </a:cubicBezTo>
                  <a:cubicBezTo>
                    <a:pt x="683" y="462"/>
                    <a:pt x="683" y="462"/>
                    <a:pt x="683" y="462"/>
                  </a:cubicBezTo>
                  <a:cubicBezTo>
                    <a:pt x="683" y="461"/>
                    <a:pt x="683" y="461"/>
                    <a:pt x="683" y="461"/>
                  </a:cubicBezTo>
                  <a:cubicBezTo>
                    <a:pt x="682" y="461"/>
                    <a:pt x="682" y="461"/>
                    <a:pt x="682" y="461"/>
                  </a:cubicBezTo>
                  <a:cubicBezTo>
                    <a:pt x="682" y="460"/>
                    <a:pt x="682" y="460"/>
                    <a:pt x="682" y="460"/>
                  </a:cubicBezTo>
                  <a:cubicBezTo>
                    <a:pt x="682" y="460"/>
                    <a:pt x="682" y="460"/>
                    <a:pt x="682" y="460"/>
                  </a:cubicBezTo>
                  <a:cubicBezTo>
                    <a:pt x="682" y="460"/>
                    <a:pt x="682" y="460"/>
                    <a:pt x="682" y="460"/>
                  </a:cubicBezTo>
                  <a:cubicBezTo>
                    <a:pt x="682" y="459"/>
                    <a:pt x="682" y="459"/>
                    <a:pt x="682" y="459"/>
                  </a:cubicBezTo>
                  <a:cubicBezTo>
                    <a:pt x="682" y="458"/>
                    <a:pt x="682" y="458"/>
                    <a:pt x="682" y="458"/>
                  </a:cubicBezTo>
                  <a:cubicBezTo>
                    <a:pt x="682" y="456"/>
                    <a:pt x="682" y="456"/>
                    <a:pt x="682" y="456"/>
                  </a:cubicBezTo>
                  <a:cubicBezTo>
                    <a:pt x="682" y="456"/>
                    <a:pt x="682" y="456"/>
                    <a:pt x="682" y="455"/>
                  </a:cubicBezTo>
                  <a:cubicBezTo>
                    <a:pt x="682" y="454"/>
                    <a:pt x="682" y="454"/>
                    <a:pt x="682" y="454"/>
                  </a:cubicBezTo>
                  <a:cubicBezTo>
                    <a:pt x="682" y="454"/>
                    <a:pt x="682" y="454"/>
                    <a:pt x="682" y="454"/>
                  </a:cubicBezTo>
                  <a:cubicBezTo>
                    <a:pt x="682" y="454"/>
                    <a:pt x="682" y="454"/>
                    <a:pt x="682" y="454"/>
                  </a:cubicBezTo>
                  <a:cubicBezTo>
                    <a:pt x="682" y="454"/>
                    <a:pt x="682" y="454"/>
                    <a:pt x="682" y="454"/>
                  </a:cubicBezTo>
                  <a:cubicBezTo>
                    <a:pt x="682" y="455"/>
                    <a:pt x="682" y="455"/>
                    <a:pt x="682" y="455"/>
                  </a:cubicBezTo>
                  <a:cubicBezTo>
                    <a:pt x="682" y="455"/>
                    <a:pt x="682" y="454"/>
                    <a:pt x="682" y="454"/>
                  </a:cubicBezTo>
                  <a:cubicBezTo>
                    <a:pt x="682" y="453"/>
                    <a:pt x="682" y="453"/>
                    <a:pt x="682" y="453"/>
                  </a:cubicBezTo>
                  <a:cubicBezTo>
                    <a:pt x="682" y="453"/>
                    <a:pt x="682" y="453"/>
                    <a:pt x="682" y="453"/>
                  </a:cubicBezTo>
                  <a:cubicBezTo>
                    <a:pt x="682" y="453"/>
                    <a:pt x="682" y="453"/>
                    <a:pt x="682" y="453"/>
                  </a:cubicBezTo>
                  <a:cubicBezTo>
                    <a:pt x="682" y="453"/>
                    <a:pt x="682" y="452"/>
                    <a:pt x="682" y="452"/>
                  </a:cubicBezTo>
                  <a:cubicBezTo>
                    <a:pt x="682" y="451"/>
                    <a:pt x="682" y="451"/>
                    <a:pt x="682" y="451"/>
                  </a:cubicBezTo>
                  <a:cubicBezTo>
                    <a:pt x="681" y="449"/>
                    <a:pt x="681" y="449"/>
                    <a:pt x="681" y="449"/>
                  </a:cubicBezTo>
                  <a:cubicBezTo>
                    <a:pt x="681" y="448"/>
                    <a:pt x="681" y="448"/>
                    <a:pt x="681" y="448"/>
                  </a:cubicBezTo>
                  <a:cubicBezTo>
                    <a:pt x="681" y="447"/>
                    <a:pt x="681" y="447"/>
                    <a:pt x="681" y="447"/>
                  </a:cubicBezTo>
                  <a:cubicBezTo>
                    <a:pt x="681" y="445"/>
                    <a:pt x="681" y="445"/>
                    <a:pt x="681" y="445"/>
                  </a:cubicBezTo>
                  <a:cubicBezTo>
                    <a:pt x="681" y="444"/>
                    <a:pt x="681" y="444"/>
                    <a:pt x="681" y="444"/>
                  </a:cubicBezTo>
                  <a:cubicBezTo>
                    <a:pt x="680" y="443"/>
                    <a:pt x="680" y="443"/>
                    <a:pt x="680" y="443"/>
                  </a:cubicBezTo>
                  <a:cubicBezTo>
                    <a:pt x="680" y="442"/>
                    <a:pt x="680" y="442"/>
                    <a:pt x="680" y="442"/>
                  </a:cubicBezTo>
                  <a:cubicBezTo>
                    <a:pt x="680" y="442"/>
                    <a:pt x="680" y="442"/>
                    <a:pt x="680" y="442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0"/>
                    <a:pt x="679" y="440"/>
                    <a:pt x="679" y="440"/>
                  </a:cubicBezTo>
                  <a:cubicBezTo>
                    <a:pt x="679" y="440"/>
                    <a:pt x="679" y="440"/>
                    <a:pt x="679" y="440"/>
                  </a:cubicBezTo>
                  <a:cubicBezTo>
                    <a:pt x="679" y="440"/>
                    <a:pt x="679" y="440"/>
                    <a:pt x="679" y="440"/>
                  </a:cubicBezTo>
                  <a:cubicBezTo>
                    <a:pt x="679" y="440"/>
                    <a:pt x="679" y="440"/>
                    <a:pt x="679" y="440"/>
                  </a:cubicBezTo>
                  <a:cubicBezTo>
                    <a:pt x="679" y="439"/>
                    <a:pt x="679" y="439"/>
                    <a:pt x="679" y="439"/>
                  </a:cubicBezTo>
                  <a:cubicBezTo>
                    <a:pt x="678" y="438"/>
                    <a:pt x="678" y="438"/>
                    <a:pt x="678" y="438"/>
                  </a:cubicBezTo>
                  <a:cubicBezTo>
                    <a:pt x="678" y="437"/>
                    <a:pt x="678" y="437"/>
                    <a:pt x="678" y="437"/>
                  </a:cubicBezTo>
                  <a:cubicBezTo>
                    <a:pt x="678" y="437"/>
                    <a:pt x="678" y="437"/>
                    <a:pt x="678" y="437"/>
                  </a:cubicBezTo>
                  <a:cubicBezTo>
                    <a:pt x="678" y="435"/>
                    <a:pt x="678" y="435"/>
                    <a:pt x="678" y="435"/>
                  </a:cubicBezTo>
                  <a:cubicBezTo>
                    <a:pt x="678" y="434"/>
                    <a:pt x="678" y="434"/>
                    <a:pt x="678" y="434"/>
                  </a:cubicBezTo>
                  <a:cubicBezTo>
                    <a:pt x="677" y="434"/>
                    <a:pt x="677" y="434"/>
                    <a:pt x="677" y="434"/>
                  </a:cubicBezTo>
                  <a:cubicBezTo>
                    <a:pt x="678" y="434"/>
                    <a:pt x="678" y="434"/>
                    <a:pt x="678" y="434"/>
                  </a:cubicBezTo>
                  <a:cubicBezTo>
                    <a:pt x="677" y="434"/>
                    <a:pt x="677" y="434"/>
                    <a:pt x="677" y="434"/>
                  </a:cubicBezTo>
                  <a:cubicBezTo>
                    <a:pt x="677" y="433"/>
                    <a:pt x="677" y="433"/>
                    <a:pt x="677" y="433"/>
                  </a:cubicBezTo>
                  <a:cubicBezTo>
                    <a:pt x="677" y="431"/>
                    <a:pt x="677" y="431"/>
                    <a:pt x="677" y="431"/>
                  </a:cubicBezTo>
                  <a:cubicBezTo>
                    <a:pt x="677" y="430"/>
                    <a:pt x="677" y="430"/>
                    <a:pt x="677" y="430"/>
                  </a:cubicBezTo>
                  <a:cubicBezTo>
                    <a:pt x="677" y="429"/>
                    <a:pt x="677" y="429"/>
                    <a:pt x="677" y="429"/>
                  </a:cubicBezTo>
                  <a:cubicBezTo>
                    <a:pt x="677" y="428"/>
                    <a:pt x="677" y="428"/>
                    <a:pt x="677" y="428"/>
                  </a:cubicBezTo>
                  <a:cubicBezTo>
                    <a:pt x="677" y="428"/>
                    <a:pt x="677" y="428"/>
                    <a:pt x="677" y="428"/>
                  </a:cubicBezTo>
                  <a:cubicBezTo>
                    <a:pt x="677" y="427"/>
                    <a:pt x="677" y="427"/>
                    <a:pt x="677" y="427"/>
                  </a:cubicBezTo>
                  <a:cubicBezTo>
                    <a:pt x="676" y="426"/>
                    <a:pt x="676" y="426"/>
                    <a:pt x="676" y="426"/>
                  </a:cubicBezTo>
                  <a:cubicBezTo>
                    <a:pt x="676" y="424"/>
                    <a:pt x="676" y="424"/>
                    <a:pt x="676" y="424"/>
                  </a:cubicBezTo>
                  <a:cubicBezTo>
                    <a:pt x="676" y="424"/>
                    <a:pt x="676" y="424"/>
                    <a:pt x="676" y="424"/>
                  </a:cubicBezTo>
                  <a:cubicBezTo>
                    <a:pt x="677" y="424"/>
                    <a:pt x="677" y="424"/>
                    <a:pt x="677" y="424"/>
                  </a:cubicBezTo>
                  <a:cubicBezTo>
                    <a:pt x="676" y="424"/>
                    <a:pt x="676" y="424"/>
                    <a:pt x="676" y="424"/>
                  </a:cubicBezTo>
                  <a:cubicBezTo>
                    <a:pt x="676" y="423"/>
                    <a:pt x="676" y="423"/>
                    <a:pt x="676" y="423"/>
                  </a:cubicBezTo>
                  <a:cubicBezTo>
                    <a:pt x="676" y="421"/>
                    <a:pt x="676" y="421"/>
                    <a:pt x="676" y="421"/>
                  </a:cubicBezTo>
                  <a:cubicBezTo>
                    <a:pt x="675" y="421"/>
                    <a:pt x="675" y="421"/>
                    <a:pt x="675" y="421"/>
                  </a:cubicBezTo>
                  <a:cubicBezTo>
                    <a:pt x="675" y="420"/>
                    <a:pt x="675" y="420"/>
                    <a:pt x="675" y="420"/>
                  </a:cubicBezTo>
                  <a:cubicBezTo>
                    <a:pt x="675" y="420"/>
                    <a:pt x="675" y="420"/>
                    <a:pt x="675" y="420"/>
                  </a:cubicBezTo>
                  <a:cubicBezTo>
                    <a:pt x="675" y="420"/>
                    <a:pt x="675" y="420"/>
                    <a:pt x="675" y="420"/>
                  </a:cubicBezTo>
                  <a:cubicBezTo>
                    <a:pt x="674" y="418"/>
                    <a:pt x="674" y="418"/>
                    <a:pt x="674" y="418"/>
                  </a:cubicBezTo>
                  <a:cubicBezTo>
                    <a:pt x="674" y="417"/>
                    <a:pt x="674" y="417"/>
                    <a:pt x="674" y="417"/>
                  </a:cubicBezTo>
                  <a:cubicBezTo>
                    <a:pt x="674" y="416"/>
                    <a:pt x="674" y="416"/>
                    <a:pt x="674" y="416"/>
                  </a:cubicBezTo>
                  <a:cubicBezTo>
                    <a:pt x="674" y="415"/>
                    <a:pt x="674" y="415"/>
                    <a:pt x="674" y="415"/>
                  </a:cubicBezTo>
                  <a:cubicBezTo>
                    <a:pt x="673" y="414"/>
                    <a:pt x="673" y="414"/>
                    <a:pt x="673" y="414"/>
                  </a:cubicBezTo>
                  <a:cubicBezTo>
                    <a:pt x="673" y="414"/>
                    <a:pt x="673" y="414"/>
                    <a:pt x="673" y="414"/>
                  </a:cubicBezTo>
                  <a:cubicBezTo>
                    <a:pt x="673" y="413"/>
                    <a:pt x="673" y="413"/>
                    <a:pt x="673" y="413"/>
                  </a:cubicBezTo>
                  <a:cubicBezTo>
                    <a:pt x="672" y="412"/>
                    <a:pt x="672" y="412"/>
                    <a:pt x="672" y="412"/>
                  </a:cubicBezTo>
                  <a:cubicBezTo>
                    <a:pt x="672" y="410"/>
                    <a:pt x="672" y="410"/>
                    <a:pt x="672" y="410"/>
                  </a:cubicBezTo>
                  <a:cubicBezTo>
                    <a:pt x="672" y="409"/>
                    <a:pt x="672" y="409"/>
                    <a:pt x="672" y="409"/>
                  </a:cubicBezTo>
                  <a:cubicBezTo>
                    <a:pt x="672" y="408"/>
                    <a:pt x="672" y="408"/>
                    <a:pt x="672" y="408"/>
                  </a:cubicBezTo>
                  <a:cubicBezTo>
                    <a:pt x="672" y="406"/>
                    <a:pt x="672" y="406"/>
                    <a:pt x="672" y="406"/>
                  </a:cubicBezTo>
                  <a:cubicBezTo>
                    <a:pt x="672" y="406"/>
                    <a:pt x="672" y="406"/>
                    <a:pt x="672" y="406"/>
                  </a:cubicBezTo>
                  <a:cubicBezTo>
                    <a:pt x="672" y="404"/>
                    <a:pt x="672" y="404"/>
                    <a:pt x="672" y="404"/>
                  </a:cubicBezTo>
                  <a:cubicBezTo>
                    <a:pt x="671" y="403"/>
                    <a:pt x="671" y="403"/>
                    <a:pt x="671" y="403"/>
                  </a:cubicBezTo>
                  <a:cubicBezTo>
                    <a:pt x="671" y="402"/>
                    <a:pt x="671" y="402"/>
                    <a:pt x="671" y="402"/>
                  </a:cubicBezTo>
                  <a:cubicBezTo>
                    <a:pt x="671" y="401"/>
                    <a:pt x="671" y="401"/>
                    <a:pt x="671" y="401"/>
                  </a:cubicBezTo>
                  <a:cubicBezTo>
                    <a:pt x="671" y="399"/>
                    <a:pt x="671" y="399"/>
                    <a:pt x="671" y="399"/>
                  </a:cubicBezTo>
                  <a:cubicBezTo>
                    <a:pt x="671" y="398"/>
                    <a:pt x="671" y="398"/>
                    <a:pt x="671" y="398"/>
                  </a:cubicBezTo>
                  <a:cubicBezTo>
                    <a:pt x="670" y="397"/>
                    <a:pt x="670" y="397"/>
                    <a:pt x="670" y="397"/>
                  </a:cubicBezTo>
                  <a:cubicBezTo>
                    <a:pt x="670" y="395"/>
                    <a:pt x="670" y="395"/>
                    <a:pt x="670" y="395"/>
                  </a:cubicBezTo>
                  <a:cubicBezTo>
                    <a:pt x="670" y="394"/>
                    <a:pt x="670" y="394"/>
                    <a:pt x="670" y="394"/>
                  </a:cubicBezTo>
                  <a:cubicBezTo>
                    <a:pt x="670" y="392"/>
                    <a:pt x="670" y="392"/>
                    <a:pt x="670" y="392"/>
                  </a:cubicBezTo>
                  <a:cubicBezTo>
                    <a:pt x="670" y="392"/>
                    <a:pt x="670" y="392"/>
                    <a:pt x="670" y="392"/>
                  </a:cubicBezTo>
                  <a:cubicBezTo>
                    <a:pt x="671" y="391"/>
                    <a:pt x="671" y="391"/>
                    <a:pt x="671" y="391"/>
                  </a:cubicBezTo>
                  <a:cubicBezTo>
                    <a:pt x="671" y="390"/>
                    <a:pt x="671" y="390"/>
                    <a:pt x="671" y="390"/>
                  </a:cubicBezTo>
                  <a:cubicBezTo>
                    <a:pt x="670" y="390"/>
                    <a:pt x="670" y="390"/>
                    <a:pt x="670" y="390"/>
                  </a:cubicBezTo>
                  <a:cubicBezTo>
                    <a:pt x="670" y="391"/>
                    <a:pt x="670" y="391"/>
                    <a:pt x="670" y="391"/>
                  </a:cubicBezTo>
                  <a:cubicBezTo>
                    <a:pt x="670" y="389"/>
                    <a:pt x="670" y="389"/>
                    <a:pt x="670" y="389"/>
                  </a:cubicBezTo>
                  <a:cubicBezTo>
                    <a:pt x="670" y="388"/>
                    <a:pt x="670" y="388"/>
                    <a:pt x="670" y="388"/>
                  </a:cubicBezTo>
                  <a:cubicBezTo>
                    <a:pt x="670" y="388"/>
                    <a:pt x="670" y="388"/>
                    <a:pt x="670" y="388"/>
                  </a:cubicBezTo>
                  <a:cubicBezTo>
                    <a:pt x="671" y="389"/>
                    <a:pt x="671" y="389"/>
                    <a:pt x="671" y="389"/>
                  </a:cubicBezTo>
                  <a:cubicBezTo>
                    <a:pt x="671" y="389"/>
                    <a:pt x="671" y="389"/>
                    <a:pt x="671" y="389"/>
                  </a:cubicBezTo>
                  <a:cubicBezTo>
                    <a:pt x="671" y="388"/>
                    <a:pt x="671" y="388"/>
                    <a:pt x="671" y="388"/>
                  </a:cubicBezTo>
                  <a:cubicBezTo>
                    <a:pt x="670" y="388"/>
                    <a:pt x="670" y="388"/>
                    <a:pt x="670" y="388"/>
                  </a:cubicBezTo>
                  <a:cubicBezTo>
                    <a:pt x="670" y="388"/>
                    <a:pt x="670" y="388"/>
                    <a:pt x="670" y="388"/>
                  </a:cubicBezTo>
                  <a:cubicBezTo>
                    <a:pt x="670" y="387"/>
                    <a:pt x="670" y="387"/>
                    <a:pt x="670" y="387"/>
                  </a:cubicBezTo>
                  <a:cubicBezTo>
                    <a:pt x="670" y="387"/>
                    <a:pt x="670" y="387"/>
                    <a:pt x="670" y="387"/>
                  </a:cubicBezTo>
                  <a:cubicBezTo>
                    <a:pt x="669" y="385"/>
                    <a:pt x="669" y="385"/>
                    <a:pt x="669" y="385"/>
                  </a:cubicBezTo>
                  <a:cubicBezTo>
                    <a:pt x="669" y="384"/>
                    <a:pt x="669" y="384"/>
                    <a:pt x="669" y="384"/>
                  </a:cubicBezTo>
                  <a:cubicBezTo>
                    <a:pt x="669" y="383"/>
                    <a:pt x="669" y="383"/>
                    <a:pt x="669" y="383"/>
                  </a:cubicBezTo>
                  <a:cubicBezTo>
                    <a:pt x="669" y="383"/>
                    <a:pt x="669" y="383"/>
                    <a:pt x="669" y="383"/>
                  </a:cubicBezTo>
                  <a:cubicBezTo>
                    <a:pt x="669" y="381"/>
                    <a:pt x="669" y="381"/>
                    <a:pt x="669" y="381"/>
                  </a:cubicBezTo>
                  <a:cubicBezTo>
                    <a:pt x="669" y="381"/>
                    <a:pt x="669" y="381"/>
                    <a:pt x="669" y="381"/>
                  </a:cubicBezTo>
                  <a:cubicBezTo>
                    <a:pt x="670" y="381"/>
                    <a:pt x="670" y="381"/>
                    <a:pt x="670" y="381"/>
                  </a:cubicBezTo>
                  <a:cubicBezTo>
                    <a:pt x="670" y="379"/>
                    <a:pt x="670" y="379"/>
                    <a:pt x="670" y="379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9" y="375"/>
                    <a:pt x="669" y="375"/>
                    <a:pt x="669" y="375"/>
                  </a:cubicBezTo>
                  <a:cubicBezTo>
                    <a:pt x="669" y="376"/>
                    <a:pt x="669" y="376"/>
                    <a:pt x="669" y="376"/>
                  </a:cubicBezTo>
                  <a:cubicBezTo>
                    <a:pt x="669" y="375"/>
                    <a:pt x="669" y="375"/>
                    <a:pt x="669" y="375"/>
                  </a:cubicBezTo>
                  <a:cubicBezTo>
                    <a:pt x="668" y="374"/>
                    <a:pt x="668" y="374"/>
                    <a:pt x="668" y="374"/>
                  </a:cubicBezTo>
                  <a:cubicBezTo>
                    <a:pt x="669" y="372"/>
                    <a:pt x="669" y="372"/>
                    <a:pt x="669" y="372"/>
                  </a:cubicBezTo>
                  <a:cubicBezTo>
                    <a:pt x="669" y="372"/>
                    <a:pt x="669" y="372"/>
                    <a:pt x="669" y="372"/>
                  </a:cubicBezTo>
                  <a:cubicBezTo>
                    <a:pt x="670" y="371"/>
                    <a:pt x="670" y="371"/>
                    <a:pt x="670" y="371"/>
                  </a:cubicBezTo>
                  <a:cubicBezTo>
                    <a:pt x="670" y="371"/>
                    <a:pt x="670" y="371"/>
                    <a:pt x="670" y="371"/>
                  </a:cubicBezTo>
                  <a:cubicBezTo>
                    <a:pt x="669" y="371"/>
                    <a:pt x="669" y="371"/>
                    <a:pt x="669" y="371"/>
                  </a:cubicBezTo>
                  <a:cubicBezTo>
                    <a:pt x="668" y="371"/>
                    <a:pt x="668" y="371"/>
                    <a:pt x="668" y="371"/>
                  </a:cubicBezTo>
                  <a:cubicBezTo>
                    <a:pt x="668" y="370"/>
                    <a:pt x="668" y="370"/>
                    <a:pt x="668" y="370"/>
                  </a:cubicBezTo>
                  <a:cubicBezTo>
                    <a:pt x="669" y="369"/>
                    <a:pt x="669" y="369"/>
                    <a:pt x="669" y="369"/>
                  </a:cubicBezTo>
                  <a:cubicBezTo>
                    <a:pt x="668" y="370"/>
                    <a:pt x="668" y="370"/>
                    <a:pt x="668" y="370"/>
                  </a:cubicBezTo>
                  <a:cubicBezTo>
                    <a:pt x="668" y="368"/>
                    <a:pt x="668" y="368"/>
                    <a:pt x="668" y="368"/>
                  </a:cubicBezTo>
                  <a:cubicBezTo>
                    <a:pt x="669" y="368"/>
                    <a:pt x="669" y="368"/>
                    <a:pt x="669" y="368"/>
                  </a:cubicBezTo>
                  <a:cubicBezTo>
                    <a:pt x="670" y="367"/>
                    <a:pt x="670" y="367"/>
                    <a:pt x="670" y="367"/>
                  </a:cubicBezTo>
                  <a:cubicBezTo>
                    <a:pt x="670" y="367"/>
                    <a:pt x="670" y="367"/>
                    <a:pt x="670" y="367"/>
                  </a:cubicBezTo>
                  <a:cubicBezTo>
                    <a:pt x="669" y="367"/>
                    <a:pt x="669" y="367"/>
                    <a:pt x="669" y="367"/>
                  </a:cubicBezTo>
                  <a:cubicBezTo>
                    <a:pt x="668" y="367"/>
                    <a:pt x="668" y="367"/>
                    <a:pt x="668" y="367"/>
                  </a:cubicBezTo>
                  <a:cubicBezTo>
                    <a:pt x="667" y="366"/>
                    <a:pt x="667" y="366"/>
                    <a:pt x="667" y="366"/>
                  </a:cubicBezTo>
                  <a:cubicBezTo>
                    <a:pt x="666" y="367"/>
                    <a:pt x="666" y="367"/>
                    <a:pt x="666" y="367"/>
                  </a:cubicBezTo>
                  <a:cubicBezTo>
                    <a:pt x="666" y="367"/>
                    <a:pt x="666" y="367"/>
                    <a:pt x="666" y="367"/>
                  </a:cubicBezTo>
                  <a:cubicBezTo>
                    <a:pt x="667" y="368"/>
                    <a:pt x="667" y="368"/>
                    <a:pt x="667" y="368"/>
                  </a:cubicBezTo>
                  <a:cubicBezTo>
                    <a:pt x="666" y="369"/>
                    <a:pt x="666" y="369"/>
                    <a:pt x="666" y="369"/>
                  </a:cubicBezTo>
                  <a:cubicBezTo>
                    <a:pt x="665" y="370"/>
                    <a:pt x="665" y="370"/>
                    <a:pt x="665" y="370"/>
                  </a:cubicBezTo>
                  <a:cubicBezTo>
                    <a:pt x="666" y="371"/>
                    <a:pt x="666" y="371"/>
                    <a:pt x="666" y="371"/>
                  </a:cubicBezTo>
                  <a:cubicBezTo>
                    <a:pt x="667" y="372"/>
                    <a:pt x="667" y="372"/>
                    <a:pt x="667" y="372"/>
                  </a:cubicBezTo>
                  <a:cubicBezTo>
                    <a:pt x="666" y="373"/>
                    <a:pt x="666" y="373"/>
                    <a:pt x="666" y="373"/>
                  </a:cubicBezTo>
                  <a:cubicBezTo>
                    <a:pt x="666" y="374"/>
                    <a:pt x="666" y="374"/>
                    <a:pt x="666" y="374"/>
                  </a:cubicBezTo>
                  <a:cubicBezTo>
                    <a:pt x="665" y="375"/>
                    <a:pt x="665" y="375"/>
                    <a:pt x="665" y="375"/>
                  </a:cubicBezTo>
                  <a:cubicBezTo>
                    <a:pt x="665" y="375"/>
                    <a:pt x="665" y="375"/>
                    <a:pt x="665" y="375"/>
                  </a:cubicBezTo>
                  <a:cubicBezTo>
                    <a:pt x="664" y="376"/>
                    <a:pt x="664" y="376"/>
                    <a:pt x="664" y="376"/>
                  </a:cubicBezTo>
                  <a:cubicBezTo>
                    <a:pt x="664" y="376"/>
                    <a:pt x="664" y="376"/>
                    <a:pt x="664" y="376"/>
                  </a:cubicBezTo>
                  <a:cubicBezTo>
                    <a:pt x="663" y="377"/>
                    <a:pt x="663" y="377"/>
                    <a:pt x="663" y="377"/>
                  </a:cubicBezTo>
                  <a:cubicBezTo>
                    <a:pt x="662" y="378"/>
                    <a:pt x="662" y="378"/>
                    <a:pt x="662" y="378"/>
                  </a:cubicBezTo>
                  <a:cubicBezTo>
                    <a:pt x="661" y="378"/>
                    <a:pt x="661" y="378"/>
                    <a:pt x="661" y="378"/>
                  </a:cubicBezTo>
                  <a:cubicBezTo>
                    <a:pt x="660" y="378"/>
                    <a:pt x="660" y="378"/>
                    <a:pt x="660" y="378"/>
                  </a:cubicBezTo>
                  <a:cubicBezTo>
                    <a:pt x="659" y="378"/>
                    <a:pt x="659" y="378"/>
                    <a:pt x="659" y="378"/>
                  </a:cubicBezTo>
                  <a:cubicBezTo>
                    <a:pt x="658" y="377"/>
                    <a:pt x="658" y="377"/>
                    <a:pt x="658" y="37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54" y="372"/>
                    <a:pt x="654" y="372"/>
                    <a:pt x="654" y="372"/>
                  </a:cubicBezTo>
                  <a:cubicBezTo>
                    <a:pt x="654" y="372"/>
                    <a:pt x="654" y="372"/>
                    <a:pt x="654" y="372"/>
                  </a:cubicBezTo>
                  <a:cubicBezTo>
                    <a:pt x="653" y="370"/>
                    <a:pt x="653" y="370"/>
                    <a:pt x="653" y="370"/>
                  </a:cubicBezTo>
                  <a:cubicBezTo>
                    <a:pt x="652" y="369"/>
                    <a:pt x="652" y="369"/>
                    <a:pt x="652" y="369"/>
                  </a:cubicBezTo>
                  <a:cubicBezTo>
                    <a:pt x="651" y="368"/>
                    <a:pt x="651" y="368"/>
                    <a:pt x="651" y="368"/>
                  </a:cubicBezTo>
                  <a:cubicBezTo>
                    <a:pt x="651" y="366"/>
                    <a:pt x="651" y="366"/>
                    <a:pt x="651" y="366"/>
                  </a:cubicBezTo>
                  <a:cubicBezTo>
                    <a:pt x="651" y="366"/>
                    <a:pt x="651" y="366"/>
                    <a:pt x="651" y="366"/>
                  </a:cubicBezTo>
                  <a:cubicBezTo>
                    <a:pt x="652" y="367"/>
                    <a:pt x="652" y="367"/>
                    <a:pt x="652" y="367"/>
                  </a:cubicBezTo>
                  <a:cubicBezTo>
                    <a:pt x="653" y="367"/>
                    <a:pt x="653" y="367"/>
                    <a:pt x="653" y="367"/>
                  </a:cubicBezTo>
                  <a:cubicBezTo>
                    <a:pt x="654" y="366"/>
                    <a:pt x="654" y="366"/>
                    <a:pt x="654" y="366"/>
                  </a:cubicBezTo>
                  <a:cubicBezTo>
                    <a:pt x="655" y="366"/>
                    <a:pt x="655" y="366"/>
                    <a:pt x="655" y="366"/>
                  </a:cubicBezTo>
                  <a:cubicBezTo>
                    <a:pt x="656" y="365"/>
                    <a:pt x="656" y="365"/>
                    <a:pt x="656" y="365"/>
                  </a:cubicBezTo>
                  <a:cubicBezTo>
                    <a:pt x="657" y="365"/>
                    <a:pt x="657" y="365"/>
                    <a:pt x="657" y="365"/>
                  </a:cubicBezTo>
                  <a:cubicBezTo>
                    <a:pt x="657" y="363"/>
                    <a:pt x="657" y="363"/>
                    <a:pt x="657" y="363"/>
                  </a:cubicBezTo>
                  <a:cubicBezTo>
                    <a:pt x="658" y="362"/>
                    <a:pt x="658" y="362"/>
                    <a:pt x="658" y="362"/>
                  </a:cubicBezTo>
                  <a:cubicBezTo>
                    <a:pt x="658" y="362"/>
                    <a:pt x="658" y="362"/>
                    <a:pt x="658" y="362"/>
                  </a:cubicBezTo>
                  <a:cubicBezTo>
                    <a:pt x="658" y="361"/>
                    <a:pt x="658" y="361"/>
                    <a:pt x="658" y="361"/>
                  </a:cubicBezTo>
                  <a:cubicBezTo>
                    <a:pt x="658" y="362"/>
                    <a:pt x="658" y="362"/>
                    <a:pt x="658" y="362"/>
                  </a:cubicBezTo>
                  <a:cubicBezTo>
                    <a:pt x="657" y="362"/>
                    <a:pt x="657" y="362"/>
                    <a:pt x="657" y="362"/>
                  </a:cubicBezTo>
                  <a:cubicBezTo>
                    <a:pt x="656" y="362"/>
                    <a:pt x="656" y="362"/>
                    <a:pt x="656" y="362"/>
                  </a:cubicBezTo>
                  <a:cubicBezTo>
                    <a:pt x="655" y="363"/>
                    <a:pt x="655" y="363"/>
                    <a:pt x="655" y="363"/>
                  </a:cubicBezTo>
                  <a:cubicBezTo>
                    <a:pt x="654" y="364"/>
                    <a:pt x="654" y="364"/>
                    <a:pt x="654" y="364"/>
                  </a:cubicBezTo>
                  <a:cubicBezTo>
                    <a:pt x="653" y="363"/>
                    <a:pt x="653" y="363"/>
                    <a:pt x="653" y="363"/>
                  </a:cubicBezTo>
                  <a:cubicBezTo>
                    <a:pt x="652" y="363"/>
                    <a:pt x="652" y="363"/>
                    <a:pt x="652" y="363"/>
                  </a:cubicBezTo>
                  <a:cubicBezTo>
                    <a:pt x="651" y="362"/>
                    <a:pt x="651" y="362"/>
                    <a:pt x="651" y="362"/>
                  </a:cubicBezTo>
                  <a:cubicBezTo>
                    <a:pt x="650" y="361"/>
                    <a:pt x="650" y="361"/>
                    <a:pt x="650" y="361"/>
                  </a:cubicBezTo>
                  <a:cubicBezTo>
                    <a:pt x="649" y="360"/>
                    <a:pt x="649" y="360"/>
                    <a:pt x="649" y="360"/>
                  </a:cubicBezTo>
                  <a:cubicBezTo>
                    <a:pt x="649" y="360"/>
                    <a:pt x="649" y="360"/>
                    <a:pt x="649" y="360"/>
                  </a:cubicBezTo>
                  <a:cubicBezTo>
                    <a:pt x="648" y="359"/>
                    <a:pt x="648" y="359"/>
                    <a:pt x="648" y="359"/>
                  </a:cubicBezTo>
                  <a:cubicBezTo>
                    <a:pt x="648" y="357"/>
                    <a:pt x="648" y="357"/>
                    <a:pt x="648" y="357"/>
                  </a:cubicBezTo>
                  <a:cubicBezTo>
                    <a:pt x="649" y="356"/>
                    <a:pt x="649" y="356"/>
                    <a:pt x="649" y="356"/>
                  </a:cubicBezTo>
                  <a:cubicBezTo>
                    <a:pt x="649" y="356"/>
                    <a:pt x="649" y="356"/>
                    <a:pt x="649" y="356"/>
                  </a:cubicBezTo>
                  <a:cubicBezTo>
                    <a:pt x="649" y="356"/>
                    <a:pt x="649" y="356"/>
                    <a:pt x="649" y="356"/>
                  </a:cubicBezTo>
                  <a:cubicBezTo>
                    <a:pt x="648" y="357"/>
                    <a:pt x="648" y="357"/>
                    <a:pt x="648" y="357"/>
                  </a:cubicBezTo>
                  <a:cubicBezTo>
                    <a:pt x="647" y="358"/>
                    <a:pt x="647" y="358"/>
                    <a:pt x="647" y="358"/>
                  </a:cubicBezTo>
                  <a:cubicBezTo>
                    <a:pt x="647" y="356"/>
                    <a:pt x="647" y="356"/>
                    <a:pt x="647" y="356"/>
                  </a:cubicBezTo>
                  <a:cubicBezTo>
                    <a:pt x="646" y="355"/>
                    <a:pt x="646" y="355"/>
                    <a:pt x="646" y="355"/>
                  </a:cubicBezTo>
                  <a:cubicBezTo>
                    <a:pt x="645" y="355"/>
                    <a:pt x="645" y="355"/>
                    <a:pt x="645" y="355"/>
                  </a:cubicBezTo>
                  <a:cubicBezTo>
                    <a:pt x="645" y="355"/>
                    <a:pt x="645" y="355"/>
                    <a:pt x="645" y="355"/>
                  </a:cubicBezTo>
                  <a:cubicBezTo>
                    <a:pt x="645" y="355"/>
                    <a:pt x="645" y="355"/>
                    <a:pt x="645" y="355"/>
                  </a:cubicBezTo>
                  <a:cubicBezTo>
                    <a:pt x="644" y="356"/>
                    <a:pt x="644" y="356"/>
                    <a:pt x="644" y="356"/>
                  </a:cubicBezTo>
                  <a:cubicBezTo>
                    <a:pt x="644" y="356"/>
                    <a:pt x="644" y="355"/>
                    <a:pt x="644" y="355"/>
                  </a:cubicBezTo>
                  <a:cubicBezTo>
                    <a:pt x="643" y="355"/>
                    <a:pt x="643" y="355"/>
                    <a:pt x="643" y="355"/>
                  </a:cubicBezTo>
                  <a:cubicBezTo>
                    <a:pt x="643" y="355"/>
                    <a:pt x="643" y="355"/>
                    <a:pt x="643" y="355"/>
                  </a:cubicBezTo>
                  <a:cubicBezTo>
                    <a:pt x="643" y="354"/>
                    <a:pt x="643" y="354"/>
                    <a:pt x="643" y="354"/>
                  </a:cubicBezTo>
                  <a:cubicBezTo>
                    <a:pt x="642" y="354"/>
                    <a:pt x="642" y="354"/>
                    <a:pt x="642" y="354"/>
                  </a:cubicBezTo>
                  <a:cubicBezTo>
                    <a:pt x="642" y="352"/>
                    <a:pt x="642" y="352"/>
                    <a:pt x="642" y="352"/>
                  </a:cubicBezTo>
                  <a:cubicBezTo>
                    <a:pt x="641" y="350"/>
                    <a:pt x="641" y="350"/>
                    <a:pt x="641" y="350"/>
                  </a:cubicBezTo>
                  <a:cubicBezTo>
                    <a:pt x="641" y="349"/>
                    <a:pt x="641" y="349"/>
                    <a:pt x="641" y="349"/>
                  </a:cubicBezTo>
                  <a:cubicBezTo>
                    <a:pt x="640" y="349"/>
                    <a:pt x="640" y="349"/>
                    <a:pt x="640" y="349"/>
                  </a:cubicBezTo>
                  <a:cubicBezTo>
                    <a:pt x="639" y="348"/>
                    <a:pt x="639" y="348"/>
                    <a:pt x="639" y="348"/>
                  </a:cubicBezTo>
                  <a:cubicBezTo>
                    <a:pt x="639" y="347"/>
                    <a:pt x="639" y="347"/>
                    <a:pt x="639" y="347"/>
                  </a:cubicBezTo>
                  <a:cubicBezTo>
                    <a:pt x="639" y="346"/>
                    <a:pt x="639" y="346"/>
                    <a:pt x="639" y="346"/>
                  </a:cubicBezTo>
                  <a:cubicBezTo>
                    <a:pt x="637" y="343"/>
                    <a:pt x="637" y="343"/>
                    <a:pt x="637" y="343"/>
                  </a:cubicBezTo>
                  <a:cubicBezTo>
                    <a:pt x="636" y="344"/>
                    <a:pt x="636" y="344"/>
                    <a:pt x="636" y="344"/>
                  </a:cubicBezTo>
                  <a:cubicBezTo>
                    <a:pt x="637" y="344"/>
                    <a:pt x="637" y="344"/>
                    <a:pt x="637" y="344"/>
                  </a:cubicBezTo>
                  <a:cubicBezTo>
                    <a:pt x="636" y="344"/>
                    <a:pt x="636" y="344"/>
                    <a:pt x="636" y="344"/>
                  </a:cubicBezTo>
                  <a:cubicBezTo>
                    <a:pt x="635" y="344"/>
                    <a:pt x="635" y="344"/>
                    <a:pt x="635" y="344"/>
                  </a:cubicBezTo>
                  <a:cubicBezTo>
                    <a:pt x="633" y="345"/>
                    <a:pt x="633" y="345"/>
                    <a:pt x="633" y="345"/>
                  </a:cubicBezTo>
                  <a:cubicBezTo>
                    <a:pt x="632" y="345"/>
                    <a:pt x="632" y="345"/>
                    <a:pt x="632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29" y="345"/>
                    <a:pt x="629" y="345"/>
                    <a:pt x="629" y="345"/>
                  </a:cubicBezTo>
                  <a:cubicBezTo>
                    <a:pt x="628" y="346"/>
                    <a:pt x="628" y="346"/>
                    <a:pt x="628" y="346"/>
                  </a:cubicBezTo>
                  <a:cubicBezTo>
                    <a:pt x="627" y="345"/>
                    <a:pt x="627" y="345"/>
                    <a:pt x="627" y="345"/>
                  </a:cubicBezTo>
                  <a:cubicBezTo>
                    <a:pt x="626" y="344"/>
                    <a:pt x="626" y="344"/>
                    <a:pt x="626" y="344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24" y="345"/>
                    <a:pt x="624" y="345"/>
                    <a:pt x="624" y="345"/>
                  </a:cubicBezTo>
                  <a:cubicBezTo>
                    <a:pt x="623" y="345"/>
                    <a:pt x="623" y="345"/>
                    <a:pt x="623" y="345"/>
                  </a:cubicBezTo>
                  <a:cubicBezTo>
                    <a:pt x="622" y="346"/>
                    <a:pt x="622" y="346"/>
                    <a:pt x="622" y="346"/>
                  </a:cubicBezTo>
                  <a:cubicBezTo>
                    <a:pt x="620" y="346"/>
                    <a:pt x="620" y="346"/>
                    <a:pt x="620" y="346"/>
                  </a:cubicBezTo>
                  <a:cubicBezTo>
                    <a:pt x="619" y="346"/>
                    <a:pt x="619" y="346"/>
                    <a:pt x="619" y="346"/>
                  </a:cubicBezTo>
                  <a:cubicBezTo>
                    <a:pt x="618" y="346"/>
                    <a:pt x="618" y="346"/>
                    <a:pt x="618" y="346"/>
                  </a:cubicBezTo>
                  <a:cubicBezTo>
                    <a:pt x="617" y="346"/>
                    <a:pt x="617" y="346"/>
                    <a:pt x="617" y="346"/>
                  </a:cubicBezTo>
                  <a:cubicBezTo>
                    <a:pt x="616" y="346"/>
                    <a:pt x="616" y="346"/>
                    <a:pt x="616" y="346"/>
                  </a:cubicBezTo>
                  <a:cubicBezTo>
                    <a:pt x="615" y="346"/>
                    <a:pt x="615" y="346"/>
                    <a:pt x="615" y="346"/>
                  </a:cubicBezTo>
                  <a:cubicBezTo>
                    <a:pt x="614" y="347"/>
                    <a:pt x="614" y="347"/>
                    <a:pt x="614" y="347"/>
                  </a:cubicBezTo>
                  <a:cubicBezTo>
                    <a:pt x="613" y="347"/>
                    <a:pt x="613" y="347"/>
                    <a:pt x="613" y="347"/>
                  </a:cubicBezTo>
                  <a:cubicBezTo>
                    <a:pt x="613" y="346"/>
                    <a:pt x="613" y="346"/>
                    <a:pt x="613" y="346"/>
                  </a:cubicBezTo>
                  <a:cubicBezTo>
                    <a:pt x="613" y="346"/>
                    <a:pt x="613" y="346"/>
                    <a:pt x="613" y="346"/>
                  </a:cubicBezTo>
                  <a:cubicBezTo>
                    <a:pt x="612" y="346"/>
                    <a:pt x="612" y="346"/>
                    <a:pt x="612" y="346"/>
                  </a:cubicBezTo>
                  <a:cubicBezTo>
                    <a:pt x="611" y="347"/>
                    <a:pt x="611" y="347"/>
                    <a:pt x="611" y="347"/>
                  </a:cubicBezTo>
                  <a:cubicBezTo>
                    <a:pt x="610" y="346"/>
                    <a:pt x="610" y="346"/>
                    <a:pt x="610" y="346"/>
                  </a:cubicBezTo>
                  <a:cubicBezTo>
                    <a:pt x="609" y="346"/>
                    <a:pt x="609" y="346"/>
                    <a:pt x="609" y="346"/>
                  </a:cubicBezTo>
                  <a:cubicBezTo>
                    <a:pt x="608" y="346"/>
                    <a:pt x="608" y="346"/>
                    <a:pt x="608" y="346"/>
                  </a:cubicBezTo>
                  <a:cubicBezTo>
                    <a:pt x="607" y="344"/>
                    <a:pt x="607" y="344"/>
                    <a:pt x="607" y="344"/>
                  </a:cubicBezTo>
                  <a:cubicBezTo>
                    <a:pt x="606" y="345"/>
                    <a:pt x="606" y="345"/>
                    <a:pt x="606" y="345"/>
                  </a:cubicBezTo>
                  <a:cubicBezTo>
                    <a:pt x="605" y="345"/>
                    <a:pt x="605" y="345"/>
                    <a:pt x="605" y="345"/>
                  </a:cubicBezTo>
                  <a:cubicBezTo>
                    <a:pt x="604" y="345"/>
                    <a:pt x="604" y="345"/>
                    <a:pt x="604" y="345"/>
                  </a:cubicBezTo>
                  <a:cubicBezTo>
                    <a:pt x="603" y="345"/>
                    <a:pt x="603" y="345"/>
                    <a:pt x="603" y="345"/>
                  </a:cubicBezTo>
                  <a:cubicBezTo>
                    <a:pt x="602" y="345"/>
                    <a:pt x="602" y="345"/>
                    <a:pt x="602" y="345"/>
                  </a:cubicBezTo>
                  <a:cubicBezTo>
                    <a:pt x="601" y="344"/>
                    <a:pt x="601" y="344"/>
                    <a:pt x="601" y="344"/>
                  </a:cubicBezTo>
                  <a:cubicBezTo>
                    <a:pt x="600" y="344"/>
                    <a:pt x="600" y="344"/>
                    <a:pt x="600" y="344"/>
                  </a:cubicBezTo>
                  <a:cubicBezTo>
                    <a:pt x="599" y="345"/>
                    <a:pt x="599" y="345"/>
                    <a:pt x="599" y="345"/>
                  </a:cubicBezTo>
                  <a:cubicBezTo>
                    <a:pt x="598" y="344"/>
                    <a:pt x="598" y="344"/>
                    <a:pt x="598" y="344"/>
                  </a:cubicBezTo>
                  <a:cubicBezTo>
                    <a:pt x="597" y="343"/>
                    <a:pt x="597" y="343"/>
                    <a:pt x="597" y="343"/>
                  </a:cubicBezTo>
                  <a:cubicBezTo>
                    <a:pt x="596" y="343"/>
                    <a:pt x="596" y="343"/>
                    <a:pt x="596" y="343"/>
                  </a:cubicBezTo>
                  <a:cubicBezTo>
                    <a:pt x="595" y="343"/>
                    <a:pt x="595" y="343"/>
                    <a:pt x="595" y="343"/>
                  </a:cubicBezTo>
                  <a:cubicBezTo>
                    <a:pt x="593" y="343"/>
                    <a:pt x="593" y="343"/>
                    <a:pt x="593" y="343"/>
                  </a:cubicBezTo>
                  <a:cubicBezTo>
                    <a:pt x="592" y="343"/>
                    <a:pt x="592" y="343"/>
                    <a:pt x="592" y="343"/>
                  </a:cubicBezTo>
                  <a:cubicBezTo>
                    <a:pt x="592" y="343"/>
                    <a:pt x="592" y="343"/>
                    <a:pt x="592" y="343"/>
                  </a:cubicBezTo>
                  <a:cubicBezTo>
                    <a:pt x="591" y="342"/>
                    <a:pt x="591" y="342"/>
                    <a:pt x="591" y="342"/>
                  </a:cubicBezTo>
                  <a:cubicBezTo>
                    <a:pt x="590" y="342"/>
                    <a:pt x="590" y="342"/>
                    <a:pt x="590" y="342"/>
                  </a:cubicBezTo>
                  <a:cubicBezTo>
                    <a:pt x="589" y="341"/>
                    <a:pt x="589" y="341"/>
                    <a:pt x="589" y="341"/>
                  </a:cubicBezTo>
                  <a:cubicBezTo>
                    <a:pt x="588" y="339"/>
                    <a:pt x="588" y="339"/>
                    <a:pt x="588" y="339"/>
                  </a:cubicBezTo>
                  <a:cubicBezTo>
                    <a:pt x="588" y="338"/>
                    <a:pt x="588" y="338"/>
                    <a:pt x="588" y="338"/>
                  </a:cubicBezTo>
                  <a:cubicBezTo>
                    <a:pt x="588" y="337"/>
                    <a:pt x="588" y="337"/>
                    <a:pt x="588" y="337"/>
                  </a:cubicBezTo>
                  <a:cubicBezTo>
                    <a:pt x="587" y="335"/>
                    <a:pt x="587" y="335"/>
                    <a:pt x="587" y="335"/>
                  </a:cubicBezTo>
                  <a:cubicBezTo>
                    <a:pt x="587" y="334"/>
                    <a:pt x="587" y="334"/>
                    <a:pt x="587" y="334"/>
                  </a:cubicBezTo>
                  <a:cubicBezTo>
                    <a:pt x="586" y="333"/>
                    <a:pt x="586" y="333"/>
                    <a:pt x="586" y="333"/>
                  </a:cubicBezTo>
                  <a:cubicBezTo>
                    <a:pt x="586" y="332"/>
                    <a:pt x="586" y="332"/>
                    <a:pt x="586" y="332"/>
                  </a:cubicBezTo>
                  <a:cubicBezTo>
                    <a:pt x="585" y="332"/>
                    <a:pt x="585" y="332"/>
                    <a:pt x="585" y="332"/>
                  </a:cubicBezTo>
                  <a:cubicBezTo>
                    <a:pt x="583" y="332"/>
                    <a:pt x="583" y="332"/>
                    <a:pt x="583" y="332"/>
                  </a:cubicBezTo>
                  <a:cubicBezTo>
                    <a:pt x="582" y="332"/>
                    <a:pt x="582" y="332"/>
                    <a:pt x="582" y="332"/>
                  </a:cubicBezTo>
                  <a:cubicBezTo>
                    <a:pt x="581" y="333"/>
                    <a:pt x="581" y="333"/>
                    <a:pt x="581" y="333"/>
                  </a:cubicBezTo>
                  <a:cubicBezTo>
                    <a:pt x="580" y="333"/>
                    <a:pt x="580" y="333"/>
                    <a:pt x="580" y="333"/>
                  </a:cubicBezTo>
                  <a:cubicBezTo>
                    <a:pt x="580" y="333"/>
                    <a:pt x="580" y="333"/>
                    <a:pt x="580" y="333"/>
                  </a:cubicBezTo>
                  <a:cubicBezTo>
                    <a:pt x="579" y="334"/>
                    <a:pt x="579" y="334"/>
                    <a:pt x="579" y="334"/>
                  </a:cubicBezTo>
                  <a:cubicBezTo>
                    <a:pt x="579" y="334"/>
                    <a:pt x="579" y="334"/>
                    <a:pt x="579" y="334"/>
                  </a:cubicBezTo>
                  <a:cubicBezTo>
                    <a:pt x="578" y="335"/>
                    <a:pt x="578" y="335"/>
                    <a:pt x="578" y="335"/>
                  </a:cubicBezTo>
                  <a:cubicBezTo>
                    <a:pt x="577" y="335"/>
                    <a:pt x="577" y="335"/>
                    <a:pt x="577" y="335"/>
                  </a:cubicBezTo>
                  <a:cubicBezTo>
                    <a:pt x="576" y="336"/>
                    <a:pt x="576" y="336"/>
                    <a:pt x="576" y="336"/>
                  </a:cubicBezTo>
                  <a:cubicBezTo>
                    <a:pt x="576" y="336"/>
                    <a:pt x="576" y="336"/>
                    <a:pt x="576" y="336"/>
                  </a:cubicBezTo>
                  <a:cubicBezTo>
                    <a:pt x="575" y="337"/>
                    <a:pt x="575" y="337"/>
                    <a:pt x="575" y="337"/>
                  </a:cubicBezTo>
                  <a:cubicBezTo>
                    <a:pt x="574" y="337"/>
                    <a:pt x="574" y="337"/>
                    <a:pt x="574" y="337"/>
                  </a:cubicBezTo>
                  <a:cubicBezTo>
                    <a:pt x="572" y="336"/>
                    <a:pt x="572" y="336"/>
                    <a:pt x="572" y="336"/>
                  </a:cubicBezTo>
                  <a:cubicBezTo>
                    <a:pt x="571" y="335"/>
                    <a:pt x="571" y="335"/>
                    <a:pt x="571" y="335"/>
                  </a:cubicBezTo>
                  <a:cubicBezTo>
                    <a:pt x="570" y="335"/>
                    <a:pt x="570" y="335"/>
                    <a:pt x="570" y="335"/>
                  </a:cubicBezTo>
                  <a:cubicBezTo>
                    <a:pt x="569" y="335"/>
                    <a:pt x="569" y="335"/>
                    <a:pt x="569" y="335"/>
                  </a:cubicBezTo>
                  <a:cubicBezTo>
                    <a:pt x="568" y="335"/>
                    <a:pt x="568" y="335"/>
                    <a:pt x="568" y="335"/>
                  </a:cubicBezTo>
                  <a:cubicBezTo>
                    <a:pt x="567" y="333"/>
                    <a:pt x="567" y="333"/>
                    <a:pt x="567" y="333"/>
                  </a:cubicBezTo>
                  <a:cubicBezTo>
                    <a:pt x="567" y="333"/>
                    <a:pt x="567" y="333"/>
                    <a:pt x="567" y="333"/>
                  </a:cubicBezTo>
                  <a:cubicBezTo>
                    <a:pt x="566" y="333"/>
                    <a:pt x="566" y="333"/>
                    <a:pt x="566" y="333"/>
                  </a:cubicBezTo>
                  <a:cubicBezTo>
                    <a:pt x="565" y="332"/>
                    <a:pt x="565" y="332"/>
                    <a:pt x="565" y="332"/>
                  </a:cubicBezTo>
                  <a:cubicBezTo>
                    <a:pt x="563" y="332"/>
                    <a:pt x="563" y="332"/>
                    <a:pt x="563" y="332"/>
                  </a:cubicBezTo>
                  <a:cubicBezTo>
                    <a:pt x="562" y="331"/>
                    <a:pt x="562" y="331"/>
                    <a:pt x="562" y="331"/>
                  </a:cubicBezTo>
                  <a:cubicBezTo>
                    <a:pt x="562" y="329"/>
                    <a:pt x="562" y="329"/>
                    <a:pt x="562" y="329"/>
                  </a:cubicBezTo>
                  <a:cubicBezTo>
                    <a:pt x="561" y="329"/>
                    <a:pt x="561" y="329"/>
                    <a:pt x="561" y="329"/>
                  </a:cubicBezTo>
                  <a:cubicBezTo>
                    <a:pt x="559" y="328"/>
                    <a:pt x="559" y="328"/>
                    <a:pt x="559" y="328"/>
                  </a:cubicBezTo>
                  <a:cubicBezTo>
                    <a:pt x="558" y="327"/>
                    <a:pt x="558" y="327"/>
                    <a:pt x="558" y="327"/>
                  </a:cubicBezTo>
                  <a:cubicBezTo>
                    <a:pt x="557" y="327"/>
                    <a:pt x="557" y="327"/>
                    <a:pt x="557" y="327"/>
                  </a:cubicBezTo>
                  <a:cubicBezTo>
                    <a:pt x="557" y="327"/>
                    <a:pt x="557" y="327"/>
                    <a:pt x="557" y="327"/>
                  </a:cubicBezTo>
                  <a:cubicBezTo>
                    <a:pt x="557" y="327"/>
                    <a:pt x="557" y="327"/>
                    <a:pt x="557" y="327"/>
                  </a:cubicBezTo>
                  <a:cubicBezTo>
                    <a:pt x="556" y="327"/>
                    <a:pt x="556" y="327"/>
                    <a:pt x="556" y="327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4" y="325"/>
                    <a:pt x="554" y="325"/>
                    <a:pt x="554" y="325"/>
                  </a:cubicBezTo>
                  <a:cubicBezTo>
                    <a:pt x="553" y="324"/>
                    <a:pt x="553" y="324"/>
                    <a:pt x="553" y="324"/>
                  </a:cubicBezTo>
                  <a:cubicBezTo>
                    <a:pt x="553" y="322"/>
                    <a:pt x="553" y="322"/>
                    <a:pt x="553" y="322"/>
                  </a:cubicBezTo>
                  <a:cubicBezTo>
                    <a:pt x="553" y="322"/>
                    <a:pt x="553" y="322"/>
                    <a:pt x="553" y="322"/>
                  </a:cubicBezTo>
                  <a:cubicBezTo>
                    <a:pt x="552" y="320"/>
                    <a:pt x="552" y="320"/>
                    <a:pt x="552" y="320"/>
                  </a:cubicBezTo>
                  <a:cubicBezTo>
                    <a:pt x="551" y="319"/>
                    <a:pt x="551" y="319"/>
                    <a:pt x="551" y="319"/>
                  </a:cubicBezTo>
                  <a:cubicBezTo>
                    <a:pt x="551" y="318"/>
                    <a:pt x="551" y="318"/>
                    <a:pt x="551" y="318"/>
                  </a:cubicBezTo>
                  <a:cubicBezTo>
                    <a:pt x="550" y="318"/>
                    <a:pt x="550" y="318"/>
                    <a:pt x="550" y="318"/>
                  </a:cubicBezTo>
                  <a:cubicBezTo>
                    <a:pt x="550" y="317"/>
                    <a:pt x="550" y="317"/>
                    <a:pt x="550" y="317"/>
                  </a:cubicBezTo>
                  <a:cubicBezTo>
                    <a:pt x="550" y="316"/>
                    <a:pt x="550" y="316"/>
                    <a:pt x="550" y="316"/>
                  </a:cubicBezTo>
                  <a:cubicBezTo>
                    <a:pt x="549" y="314"/>
                    <a:pt x="549" y="314"/>
                    <a:pt x="549" y="314"/>
                  </a:cubicBezTo>
                  <a:cubicBezTo>
                    <a:pt x="548" y="314"/>
                    <a:pt x="548" y="314"/>
                    <a:pt x="548" y="314"/>
                  </a:cubicBezTo>
                  <a:cubicBezTo>
                    <a:pt x="548" y="314"/>
                    <a:pt x="548" y="314"/>
                    <a:pt x="548" y="314"/>
                  </a:cubicBezTo>
                  <a:cubicBezTo>
                    <a:pt x="547" y="313"/>
                    <a:pt x="547" y="313"/>
                    <a:pt x="547" y="313"/>
                  </a:cubicBezTo>
                  <a:cubicBezTo>
                    <a:pt x="547" y="313"/>
                    <a:pt x="547" y="313"/>
                    <a:pt x="547" y="313"/>
                  </a:cubicBezTo>
                  <a:cubicBezTo>
                    <a:pt x="546" y="312"/>
                    <a:pt x="546" y="312"/>
                    <a:pt x="546" y="312"/>
                  </a:cubicBezTo>
                  <a:cubicBezTo>
                    <a:pt x="546" y="312"/>
                    <a:pt x="546" y="312"/>
                    <a:pt x="546" y="311"/>
                  </a:cubicBezTo>
                  <a:cubicBezTo>
                    <a:pt x="546" y="310"/>
                    <a:pt x="546" y="310"/>
                    <a:pt x="546" y="310"/>
                  </a:cubicBezTo>
                  <a:cubicBezTo>
                    <a:pt x="545" y="310"/>
                    <a:pt x="545" y="310"/>
                    <a:pt x="545" y="310"/>
                  </a:cubicBezTo>
                  <a:cubicBezTo>
                    <a:pt x="545" y="310"/>
                    <a:pt x="545" y="310"/>
                    <a:pt x="545" y="310"/>
                  </a:cubicBezTo>
                  <a:cubicBezTo>
                    <a:pt x="544" y="311"/>
                    <a:pt x="544" y="311"/>
                    <a:pt x="544" y="311"/>
                  </a:cubicBezTo>
                  <a:cubicBezTo>
                    <a:pt x="543" y="311"/>
                    <a:pt x="543" y="311"/>
                    <a:pt x="543" y="311"/>
                  </a:cubicBezTo>
                  <a:cubicBezTo>
                    <a:pt x="543" y="311"/>
                    <a:pt x="543" y="311"/>
                    <a:pt x="543" y="311"/>
                  </a:cubicBezTo>
                  <a:cubicBezTo>
                    <a:pt x="542" y="311"/>
                    <a:pt x="542" y="311"/>
                    <a:pt x="542" y="311"/>
                  </a:cubicBezTo>
                  <a:cubicBezTo>
                    <a:pt x="541" y="310"/>
                    <a:pt x="541" y="310"/>
                    <a:pt x="541" y="310"/>
                  </a:cubicBezTo>
                  <a:cubicBezTo>
                    <a:pt x="540" y="309"/>
                    <a:pt x="540" y="309"/>
                    <a:pt x="540" y="309"/>
                  </a:cubicBezTo>
                  <a:cubicBezTo>
                    <a:pt x="540" y="308"/>
                    <a:pt x="540" y="308"/>
                    <a:pt x="540" y="308"/>
                  </a:cubicBezTo>
                  <a:cubicBezTo>
                    <a:pt x="540" y="308"/>
                    <a:pt x="540" y="308"/>
                    <a:pt x="540" y="308"/>
                  </a:cubicBezTo>
                  <a:cubicBezTo>
                    <a:pt x="539" y="308"/>
                    <a:pt x="539" y="308"/>
                    <a:pt x="539" y="308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39" y="310"/>
                    <a:pt x="539" y="310"/>
                    <a:pt x="539" y="310"/>
                  </a:cubicBezTo>
                  <a:cubicBezTo>
                    <a:pt x="539" y="311"/>
                    <a:pt x="539" y="311"/>
                    <a:pt x="539" y="311"/>
                  </a:cubicBezTo>
                  <a:cubicBezTo>
                    <a:pt x="538" y="311"/>
                    <a:pt x="538" y="311"/>
                    <a:pt x="538" y="311"/>
                  </a:cubicBezTo>
                  <a:cubicBezTo>
                    <a:pt x="538" y="311"/>
                    <a:pt x="538" y="311"/>
                    <a:pt x="538" y="311"/>
                  </a:cubicBezTo>
                  <a:cubicBezTo>
                    <a:pt x="538" y="312"/>
                    <a:pt x="538" y="312"/>
                    <a:pt x="538" y="312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3" y="311"/>
                    <a:pt x="533" y="311"/>
                    <a:pt x="533" y="311"/>
                  </a:cubicBezTo>
                  <a:cubicBezTo>
                    <a:pt x="534" y="311"/>
                    <a:pt x="534" y="311"/>
                    <a:pt x="534" y="312"/>
                  </a:cubicBezTo>
                  <a:cubicBezTo>
                    <a:pt x="534" y="312"/>
                    <a:pt x="534" y="312"/>
                    <a:pt x="534" y="312"/>
                  </a:cubicBezTo>
                  <a:cubicBezTo>
                    <a:pt x="534" y="313"/>
                    <a:pt x="534" y="313"/>
                    <a:pt x="534" y="313"/>
                  </a:cubicBezTo>
                  <a:cubicBezTo>
                    <a:pt x="535" y="314"/>
                    <a:pt x="535" y="314"/>
                    <a:pt x="535" y="314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3" y="315"/>
                    <a:pt x="533" y="315"/>
                    <a:pt x="533" y="315"/>
                  </a:cubicBezTo>
                  <a:cubicBezTo>
                    <a:pt x="533" y="316"/>
                    <a:pt x="533" y="316"/>
                    <a:pt x="533" y="316"/>
                  </a:cubicBezTo>
                  <a:cubicBezTo>
                    <a:pt x="535" y="317"/>
                    <a:pt x="535" y="317"/>
                    <a:pt x="535" y="317"/>
                  </a:cubicBezTo>
                  <a:cubicBezTo>
                    <a:pt x="535" y="318"/>
                    <a:pt x="535" y="318"/>
                    <a:pt x="535" y="318"/>
                  </a:cubicBezTo>
                  <a:cubicBezTo>
                    <a:pt x="535" y="318"/>
                    <a:pt x="535" y="318"/>
                    <a:pt x="535" y="318"/>
                  </a:cubicBezTo>
                  <a:cubicBezTo>
                    <a:pt x="535" y="318"/>
                    <a:pt x="535" y="318"/>
                    <a:pt x="535" y="319"/>
                  </a:cubicBezTo>
                  <a:cubicBezTo>
                    <a:pt x="537" y="321"/>
                    <a:pt x="537" y="321"/>
                    <a:pt x="537" y="321"/>
                  </a:cubicBezTo>
                  <a:cubicBezTo>
                    <a:pt x="537" y="322"/>
                    <a:pt x="537" y="322"/>
                    <a:pt x="537" y="322"/>
                  </a:cubicBezTo>
                  <a:cubicBezTo>
                    <a:pt x="538" y="323"/>
                    <a:pt x="538" y="323"/>
                    <a:pt x="538" y="323"/>
                  </a:cubicBezTo>
                  <a:cubicBezTo>
                    <a:pt x="539" y="326"/>
                    <a:pt x="539" y="326"/>
                    <a:pt x="539" y="326"/>
                  </a:cubicBezTo>
                  <a:cubicBezTo>
                    <a:pt x="539" y="326"/>
                    <a:pt x="539" y="326"/>
                    <a:pt x="539" y="326"/>
                  </a:cubicBezTo>
                  <a:cubicBezTo>
                    <a:pt x="539" y="326"/>
                    <a:pt x="539" y="326"/>
                    <a:pt x="539" y="327"/>
                  </a:cubicBezTo>
                  <a:cubicBezTo>
                    <a:pt x="540" y="327"/>
                    <a:pt x="540" y="327"/>
                    <a:pt x="540" y="327"/>
                  </a:cubicBezTo>
                  <a:cubicBezTo>
                    <a:pt x="540" y="327"/>
                    <a:pt x="540" y="328"/>
                    <a:pt x="540" y="328"/>
                  </a:cubicBezTo>
                  <a:cubicBezTo>
                    <a:pt x="540" y="328"/>
                    <a:pt x="540" y="328"/>
                    <a:pt x="540" y="328"/>
                  </a:cubicBezTo>
                  <a:cubicBezTo>
                    <a:pt x="540" y="327"/>
                    <a:pt x="540" y="327"/>
                    <a:pt x="540" y="327"/>
                  </a:cubicBezTo>
                  <a:cubicBezTo>
                    <a:pt x="540" y="328"/>
                    <a:pt x="540" y="328"/>
                    <a:pt x="540" y="328"/>
                  </a:cubicBezTo>
                  <a:cubicBezTo>
                    <a:pt x="540" y="328"/>
                    <a:pt x="540" y="328"/>
                    <a:pt x="540" y="328"/>
                  </a:cubicBezTo>
                  <a:cubicBezTo>
                    <a:pt x="540" y="329"/>
                    <a:pt x="540" y="329"/>
                    <a:pt x="540" y="329"/>
                  </a:cubicBezTo>
                  <a:cubicBezTo>
                    <a:pt x="540" y="329"/>
                    <a:pt x="540" y="329"/>
                    <a:pt x="540" y="329"/>
                  </a:cubicBezTo>
                  <a:cubicBezTo>
                    <a:pt x="541" y="329"/>
                    <a:pt x="541" y="329"/>
                    <a:pt x="541" y="329"/>
                  </a:cubicBezTo>
                  <a:cubicBezTo>
                    <a:pt x="541" y="329"/>
                    <a:pt x="541" y="329"/>
                    <a:pt x="541" y="329"/>
                  </a:cubicBezTo>
                  <a:cubicBezTo>
                    <a:pt x="541" y="329"/>
                    <a:pt x="541" y="329"/>
                    <a:pt x="541" y="329"/>
                  </a:cubicBezTo>
                  <a:cubicBezTo>
                    <a:pt x="541" y="329"/>
                    <a:pt x="541" y="329"/>
                    <a:pt x="541" y="329"/>
                  </a:cubicBezTo>
                  <a:cubicBezTo>
                    <a:pt x="542" y="329"/>
                    <a:pt x="542" y="329"/>
                    <a:pt x="542" y="329"/>
                  </a:cubicBezTo>
                  <a:cubicBezTo>
                    <a:pt x="542" y="329"/>
                    <a:pt x="542" y="330"/>
                    <a:pt x="542" y="330"/>
                  </a:cubicBezTo>
                  <a:cubicBezTo>
                    <a:pt x="543" y="331"/>
                    <a:pt x="543" y="331"/>
                    <a:pt x="543" y="331"/>
                  </a:cubicBezTo>
                  <a:cubicBezTo>
                    <a:pt x="543" y="332"/>
                    <a:pt x="543" y="332"/>
                    <a:pt x="543" y="332"/>
                  </a:cubicBezTo>
                  <a:cubicBezTo>
                    <a:pt x="543" y="332"/>
                    <a:pt x="543" y="332"/>
                    <a:pt x="543" y="332"/>
                  </a:cubicBezTo>
                  <a:cubicBezTo>
                    <a:pt x="544" y="332"/>
                    <a:pt x="544" y="332"/>
                    <a:pt x="544" y="332"/>
                  </a:cubicBezTo>
                  <a:cubicBezTo>
                    <a:pt x="544" y="332"/>
                    <a:pt x="544" y="332"/>
                    <a:pt x="544" y="332"/>
                  </a:cubicBezTo>
                  <a:cubicBezTo>
                    <a:pt x="545" y="333"/>
                    <a:pt x="545" y="333"/>
                    <a:pt x="545" y="333"/>
                  </a:cubicBezTo>
                  <a:cubicBezTo>
                    <a:pt x="545" y="333"/>
                    <a:pt x="545" y="333"/>
                    <a:pt x="545" y="333"/>
                  </a:cubicBezTo>
                  <a:cubicBezTo>
                    <a:pt x="545" y="333"/>
                    <a:pt x="545" y="333"/>
                    <a:pt x="545" y="333"/>
                  </a:cubicBezTo>
                  <a:cubicBezTo>
                    <a:pt x="546" y="334"/>
                    <a:pt x="546" y="334"/>
                    <a:pt x="546" y="334"/>
                  </a:cubicBezTo>
                  <a:cubicBezTo>
                    <a:pt x="547" y="334"/>
                    <a:pt x="547" y="334"/>
                    <a:pt x="547" y="334"/>
                  </a:cubicBezTo>
                  <a:cubicBezTo>
                    <a:pt x="547" y="334"/>
                    <a:pt x="547" y="334"/>
                    <a:pt x="547" y="334"/>
                  </a:cubicBezTo>
                  <a:cubicBezTo>
                    <a:pt x="547" y="334"/>
                    <a:pt x="547" y="334"/>
                    <a:pt x="547" y="334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8" y="336"/>
                    <a:pt x="548" y="336"/>
                    <a:pt x="548" y="336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7" y="336"/>
                    <a:pt x="547" y="336"/>
                    <a:pt x="547" y="336"/>
                  </a:cubicBezTo>
                  <a:cubicBezTo>
                    <a:pt x="547" y="336"/>
                    <a:pt x="547" y="336"/>
                    <a:pt x="547" y="336"/>
                  </a:cubicBezTo>
                  <a:cubicBezTo>
                    <a:pt x="548" y="337"/>
                    <a:pt x="548" y="337"/>
                    <a:pt x="548" y="337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547" y="339"/>
                    <a:pt x="547" y="339"/>
                    <a:pt x="547" y="339"/>
                  </a:cubicBezTo>
                  <a:cubicBezTo>
                    <a:pt x="547" y="339"/>
                    <a:pt x="547" y="340"/>
                    <a:pt x="547" y="340"/>
                  </a:cubicBezTo>
                  <a:cubicBezTo>
                    <a:pt x="547" y="340"/>
                    <a:pt x="547" y="340"/>
                    <a:pt x="547" y="340"/>
                  </a:cubicBezTo>
                  <a:cubicBezTo>
                    <a:pt x="547" y="340"/>
                    <a:pt x="547" y="340"/>
                    <a:pt x="547" y="340"/>
                  </a:cubicBezTo>
                  <a:cubicBezTo>
                    <a:pt x="547" y="340"/>
                    <a:pt x="547" y="340"/>
                    <a:pt x="547" y="340"/>
                  </a:cubicBezTo>
                  <a:cubicBezTo>
                    <a:pt x="548" y="341"/>
                    <a:pt x="548" y="341"/>
                    <a:pt x="548" y="341"/>
                  </a:cubicBezTo>
                  <a:cubicBezTo>
                    <a:pt x="548" y="342"/>
                    <a:pt x="548" y="342"/>
                    <a:pt x="548" y="342"/>
                  </a:cubicBezTo>
                  <a:cubicBezTo>
                    <a:pt x="551" y="345"/>
                    <a:pt x="551" y="345"/>
                    <a:pt x="551" y="345"/>
                  </a:cubicBezTo>
                  <a:cubicBezTo>
                    <a:pt x="551" y="347"/>
                    <a:pt x="551" y="347"/>
                    <a:pt x="551" y="347"/>
                  </a:cubicBezTo>
                  <a:cubicBezTo>
                    <a:pt x="552" y="347"/>
                    <a:pt x="552" y="347"/>
                    <a:pt x="552" y="347"/>
                  </a:cubicBezTo>
                  <a:cubicBezTo>
                    <a:pt x="552" y="348"/>
                    <a:pt x="552" y="348"/>
                    <a:pt x="552" y="348"/>
                  </a:cubicBezTo>
                  <a:cubicBezTo>
                    <a:pt x="552" y="349"/>
                    <a:pt x="552" y="349"/>
                    <a:pt x="552" y="349"/>
                  </a:cubicBezTo>
                  <a:cubicBezTo>
                    <a:pt x="553" y="349"/>
                    <a:pt x="553" y="349"/>
                    <a:pt x="553" y="349"/>
                  </a:cubicBezTo>
                  <a:cubicBezTo>
                    <a:pt x="553" y="349"/>
                    <a:pt x="553" y="349"/>
                    <a:pt x="553" y="349"/>
                  </a:cubicBezTo>
                  <a:cubicBezTo>
                    <a:pt x="553" y="349"/>
                    <a:pt x="553" y="349"/>
                    <a:pt x="553" y="349"/>
                  </a:cubicBezTo>
                  <a:cubicBezTo>
                    <a:pt x="552" y="347"/>
                    <a:pt x="552" y="347"/>
                    <a:pt x="552" y="347"/>
                  </a:cubicBezTo>
                  <a:cubicBezTo>
                    <a:pt x="552" y="346"/>
                    <a:pt x="552" y="345"/>
                    <a:pt x="552" y="344"/>
                  </a:cubicBezTo>
                  <a:cubicBezTo>
                    <a:pt x="552" y="344"/>
                    <a:pt x="552" y="344"/>
                    <a:pt x="552" y="344"/>
                  </a:cubicBezTo>
                  <a:cubicBezTo>
                    <a:pt x="553" y="344"/>
                    <a:pt x="553" y="344"/>
                    <a:pt x="553" y="344"/>
                  </a:cubicBezTo>
                  <a:cubicBezTo>
                    <a:pt x="553" y="343"/>
                    <a:pt x="553" y="343"/>
                    <a:pt x="553" y="342"/>
                  </a:cubicBezTo>
                  <a:cubicBezTo>
                    <a:pt x="553" y="342"/>
                    <a:pt x="553" y="342"/>
                    <a:pt x="553" y="342"/>
                  </a:cubicBezTo>
                  <a:cubicBezTo>
                    <a:pt x="553" y="341"/>
                    <a:pt x="553" y="341"/>
                    <a:pt x="553" y="341"/>
                  </a:cubicBezTo>
                  <a:cubicBezTo>
                    <a:pt x="554" y="340"/>
                    <a:pt x="554" y="340"/>
                    <a:pt x="554" y="340"/>
                  </a:cubicBezTo>
                  <a:cubicBezTo>
                    <a:pt x="555" y="340"/>
                    <a:pt x="555" y="340"/>
                    <a:pt x="555" y="340"/>
                  </a:cubicBezTo>
                  <a:cubicBezTo>
                    <a:pt x="556" y="341"/>
                    <a:pt x="556" y="341"/>
                    <a:pt x="556" y="341"/>
                  </a:cubicBezTo>
                  <a:cubicBezTo>
                    <a:pt x="556" y="341"/>
                    <a:pt x="556" y="341"/>
                    <a:pt x="556" y="341"/>
                  </a:cubicBezTo>
                  <a:cubicBezTo>
                    <a:pt x="557" y="341"/>
                    <a:pt x="557" y="341"/>
                    <a:pt x="557" y="341"/>
                  </a:cubicBezTo>
                  <a:cubicBezTo>
                    <a:pt x="557" y="342"/>
                    <a:pt x="557" y="342"/>
                    <a:pt x="557" y="343"/>
                  </a:cubicBezTo>
                  <a:cubicBezTo>
                    <a:pt x="556" y="343"/>
                    <a:pt x="556" y="343"/>
                    <a:pt x="556" y="343"/>
                  </a:cubicBezTo>
                  <a:cubicBezTo>
                    <a:pt x="557" y="345"/>
                    <a:pt x="557" y="345"/>
                    <a:pt x="557" y="345"/>
                  </a:cubicBezTo>
                  <a:cubicBezTo>
                    <a:pt x="557" y="346"/>
                    <a:pt x="557" y="346"/>
                    <a:pt x="557" y="346"/>
                  </a:cubicBezTo>
                  <a:cubicBezTo>
                    <a:pt x="557" y="347"/>
                    <a:pt x="557" y="347"/>
                    <a:pt x="557" y="347"/>
                  </a:cubicBezTo>
                  <a:cubicBezTo>
                    <a:pt x="557" y="347"/>
                    <a:pt x="557" y="347"/>
                    <a:pt x="557" y="347"/>
                  </a:cubicBezTo>
                  <a:cubicBezTo>
                    <a:pt x="557" y="347"/>
                    <a:pt x="557" y="347"/>
                    <a:pt x="557" y="347"/>
                  </a:cubicBezTo>
                  <a:cubicBezTo>
                    <a:pt x="557" y="347"/>
                    <a:pt x="557" y="347"/>
                    <a:pt x="557" y="347"/>
                  </a:cubicBezTo>
                  <a:cubicBezTo>
                    <a:pt x="556" y="349"/>
                    <a:pt x="556" y="349"/>
                    <a:pt x="556" y="349"/>
                  </a:cubicBezTo>
                  <a:cubicBezTo>
                    <a:pt x="556" y="349"/>
                    <a:pt x="556" y="349"/>
                    <a:pt x="556" y="349"/>
                  </a:cubicBezTo>
                  <a:cubicBezTo>
                    <a:pt x="556" y="350"/>
                    <a:pt x="556" y="350"/>
                    <a:pt x="556" y="350"/>
                  </a:cubicBezTo>
                  <a:cubicBezTo>
                    <a:pt x="555" y="350"/>
                    <a:pt x="555" y="350"/>
                    <a:pt x="555" y="350"/>
                  </a:cubicBezTo>
                  <a:cubicBezTo>
                    <a:pt x="556" y="351"/>
                    <a:pt x="556" y="351"/>
                    <a:pt x="556" y="351"/>
                  </a:cubicBezTo>
                  <a:cubicBezTo>
                    <a:pt x="556" y="351"/>
                    <a:pt x="556" y="351"/>
                    <a:pt x="556" y="351"/>
                  </a:cubicBezTo>
                  <a:cubicBezTo>
                    <a:pt x="556" y="352"/>
                    <a:pt x="556" y="352"/>
                    <a:pt x="556" y="352"/>
                  </a:cubicBezTo>
                  <a:cubicBezTo>
                    <a:pt x="556" y="352"/>
                    <a:pt x="556" y="352"/>
                    <a:pt x="556" y="352"/>
                  </a:cubicBezTo>
                  <a:cubicBezTo>
                    <a:pt x="557" y="353"/>
                    <a:pt x="557" y="353"/>
                    <a:pt x="557" y="353"/>
                  </a:cubicBezTo>
                  <a:cubicBezTo>
                    <a:pt x="557" y="352"/>
                    <a:pt x="557" y="352"/>
                    <a:pt x="557" y="352"/>
                  </a:cubicBezTo>
                  <a:cubicBezTo>
                    <a:pt x="558" y="353"/>
                    <a:pt x="558" y="353"/>
                    <a:pt x="558" y="353"/>
                  </a:cubicBezTo>
                  <a:cubicBezTo>
                    <a:pt x="559" y="355"/>
                    <a:pt x="559" y="355"/>
                    <a:pt x="559" y="355"/>
                  </a:cubicBezTo>
                  <a:cubicBezTo>
                    <a:pt x="559" y="355"/>
                    <a:pt x="559" y="355"/>
                    <a:pt x="559" y="355"/>
                  </a:cubicBezTo>
                  <a:cubicBezTo>
                    <a:pt x="562" y="354"/>
                    <a:pt x="562" y="354"/>
                    <a:pt x="562" y="354"/>
                  </a:cubicBezTo>
                  <a:cubicBezTo>
                    <a:pt x="563" y="353"/>
                    <a:pt x="563" y="353"/>
                    <a:pt x="563" y="353"/>
                  </a:cubicBezTo>
                  <a:cubicBezTo>
                    <a:pt x="564" y="354"/>
                    <a:pt x="564" y="354"/>
                    <a:pt x="564" y="354"/>
                  </a:cubicBezTo>
                  <a:cubicBezTo>
                    <a:pt x="565" y="354"/>
                    <a:pt x="565" y="354"/>
                    <a:pt x="565" y="354"/>
                  </a:cubicBezTo>
                  <a:cubicBezTo>
                    <a:pt x="566" y="354"/>
                    <a:pt x="566" y="354"/>
                    <a:pt x="566" y="354"/>
                  </a:cubicBezTo>
                  <a:cubicBezTo>
                    <a:pt x="566" y="354"/>
                    <a:pt x="566" y="354"/>
                    <a:pt x="566" y="354"/>
                  </a:cubicBezTo>
                  <a:cubicBezTo>
                    <a:pt x="568" y="354"/>
                    <a:pt x="568" y="354"/>
                    <a:pt x="568" y="354"/>
                  </a:cubicBezTo>
                  <a:cubicBezTo>
                    <a:pt x="568" y="354"/>
                    <a:pt x="568" y="354"/>
                    <a:pt x="568" y="354"/>
                  </a:cubicBezTo>
                  <a:cubicBezTo>
                    <a:pt x="570" y="354"/>
                    <a:pt x="570" y="354"/>
                    <a:pt x="570" y="354"/>
                  </a:cubicBezTo>
                  <a:cubicBezTo>
                    <a:pt x="571" y="354"/>
                    <a:pt x="571" y="354"/>
                    <a:pt x="571" y="354"/>
                  </a:cubicBezTo>
                  <a:cubicBezTo>
                    <a:pt x="572" y="353"/>
                    <a:pt x="572" y="353"/>
                    <a:pt x="572" y="353"/>
                  </a:cubicBezTo>
                  <a:cubicBezTo>
                    <a:pt x="572" y="353"/>
                    <a:pt x="572" y="353"/>
                    <a:pt x="572" y="353"/>
                  </a:cubicBezTo>
                  <a:cubicBezTo>
                    <a:pt x="572" y="353"/>
                    <a:pt x="572" y="353"/>
                    <a:pt x="572" y="352"/>
                  </a:cubicBezTo>
                  <a:cubicBezTo>
                    <a:pt x="573" y="353"/>
                    <a:pt x="573" y="353"/>
                    <a:pt x="573" y="353"/>
                  </a:cubicBezTo>
                  <a:cubicBezTo>
                    <a:pt x="575" y="351"/>
                    <a:pt x="575" y="351"/>
                    <a:pt x="575" y="351"/>
                  </a:cubicBezTo>
                  <a:cubicBezTo>
                    <a:pt x="575" y="350"/>
                    <a:pt x="575" y="350"/>
                    <a:pt x="575" y="350"/>
                  </a:cubicBezTo>
                  <a:cubicBezTo>
                    <a:pt x="576" y="349"/>
                    <a:pt x="576" y="349"/>
                    <a:pt x="576" y="349"/>
                  </a:cubicBezTo>
                  <a:cubicBezTo>
                    <a:pt x="577" y="348"/>
                    <a:pt x="577" y="348"/>
                    <a:pt x="577" y="348"/>
                  </a:cubicBezTo>
                  <a:cubicBezTo>
                    <a:pt x="577" y="348"/>
                    <a:pt x="577" y="348"/>
                    <a:pt x="577" y="348"/>
                  </a:cubicBezTo>
                  <a:cubicBezTo>
                    <a:pt x="577" y="348"/>
                    <a:pt x="577" y="348"/>
                    <a:pt x="577" y="348"/>
                  </a:cubicBezTo>
                  <a:cubicBezTo>
                    <a:pt x="577" y="347"/>
                    <a:pt x="577" y="347"/>
                    <a:pt x="577" y="347"/>
                  </a:cubicBezTo>
                  <a:cubicBezTo>
                    <a:pt x="577" y="347"/>
                    <a:pt x="577" y="347"/>
                    <a:pt x="577" y="347"/>
                  </a:cubicBezTo>
                  <a:cubicBezTo>
                    <a:pt x="578" y="346"/>
                    <a:pt x="578" y="346"/>
                    <a:pt x="578" y="346"/>
                  </a:cubicBezTo>
                  <a:cubicBezTo>
                    <a:pt x="578" y="346"/>
                    <a:pt x="578" y="346"/>
                    <a:pt x="578" y="346"/>
                  </a:cubicBezTo>
                  <a:cubicBezTo>
                    <a:pt x="578" y="346"/>
                    <a:pt x="578" y="346"/>
                    <a:pt x="578" y="346"/>
                  </a:cubicBezTo>
                  <a:cubicBezTo>
                    <a:pt x="578" y="345"/>
                    <a:pt x="578" y="345"/>
                    <a:pt x="578" y="345"/>
                  </a:cubicBezTo>
                  <a:cubicBezTo>
                    <a:pt x="579" y="344"/>
                    <a:pt x="579" y="344"/>
                    <a:pt x="579" y="344"/>
                  </a:cubicBezTo>
                  <a:cubicBezTo>
                    <a:pt x="579" y="344"/>
                    <a:pt x="579" y="344"/>
                    <a:pt x="579" y="344"/>
                  </a:cubicBezTo>
                  <a:cubicBezTo>
                    <a:pt x="579" y="344"/>
                    <a:pt x="579" y="344"/>
                    <a:pt x="579" y="344"/>
                  </a:cubicBezTo>
                  <a:cubicBezTo>
                    <a:pt x="579" y="343"/>
                    <a:pt x="579" y="343"/>
                    <a:pt x="579" y="343"/>
                  </a:cubicBezTo>
                  <a:cubicBezTo>
                    <a:pt x="580" y="344"/>
                    <a:pt x="580" y="344"/>
                    <a:pt x="580" y="344"/>
                  </a:cubicBezTo>
                  <a:cubicBezTo>
                    <a:pt x="582" y="341"/>
                    <a:pt x="582" y="341"/>
                    <a:pt x="582" y="341"/>
                  </a:cubicBezTo>
                  <a:cubicBezTo>
                    <a:pt x="582" y="340"/>
                    <a:pt x="582" y="340"/>
                    <a:pt x="582" y="340"/>
                  </a:cubicBezTo>
                  <a:cubicBezTo>
                    <a:pt x="583" y="338"/>
                    <a:pt x="583" y="338"/>
                    <a:pt x="583" y="338"/>
                  </a:cubicBezTo>
                  <a:cubicBezTo>
                    <a:pt x="584" y="338"/>
                    <a:pt x="584" y="338"/>
                    <a:pt x="584" y="338"/>
                  </a:cubicBezTo>
                  <a:cubicBezTo>
                    <a:pt x="584" y="338"/>
                    <a:pt x="584" y="338"/>
                    <a:pt x="584" y="338"/>
                  </a:cubicBezTo>
                  <a:cubicBezTo>
                    <a:pt x="584" y="339"/>
                    <a:pt x="584" y="339"/>
                    <a:pt x="584" y="339"/>
                  </a:cubicBezTo>
                  <a:cubicBezTo>
                    <a:pt x="584" y="340"/>
                    <a:pt x="584" y="340"/>
                    <a:pt x="584" y="340"/>
                  </a:cubicBezTo>
                  <a:cubicBezTo>
                    <a:pt x="583" y="343"/>
                    <a:pt x="583" y="343"/>
                    <a:pt x="583" y="343"/>
                  </a:cubicBezTo>
                  <a:cubicBezTo>
                    <a:pt x="584" y="343"/>
                    <a:pt x="584" y="343"/>
                    <a:pt x="584" y="343"/>
                  </a:cubicBezTo>
                  <a:cubicBezTo>
                    <a:pt x="584" y="345"/>
                    <a:pt x="584" y="345"/>
                    <a:pt x="584" y="345"/>
                  </a:cubicBezTo>
                  <a:cubicBezTo>
                    <a:pt x="584" y="345"/>
                    <a:pt x="584" y="345"/>
                    <a:pt x="584" y="346"/>
                  </a:cubicBezTo>
                  <a:cubicBezTo>
                    <a:pt x="584" y="347"/>
                    <a:pt x="584" y="347"/>
                    <a:pt x="584" y="347"/>
                  </a:cubicBezTo>
                  <a:cubicBezTo>
                    <a:pt x="584" y="347"/>
                    <a:pt x="584" y="347"/>
                    <a:pt x="584" y="347"/>
                  </a:cubicBezTo>
                  <a:cubicBezTo>
                    <a:pt x="584" y="347"/>
                    <a:pt x="584" y="347"/>
                    <a:pt x="584" y="348"/>
                  </a:cubicBezTo>
                  <a:cubicBezTo>
                    <a:pt x="584" y="348"/>
                    <a:pt x="584" y="348"/>
                    <a:pt x="584" y="348"/>
                  </a:cubicBezTo>
                  <a:cubicBezTo>
                    <a:pt x="585" y="349"/>
                    <a:pt x="585" y="349"/>
                    <a:pt x="585" y="349"/>
                  </a:cubicBezTo>
                  <a:cubicBezTo>
                    <a:pt x="586" y="351"/>
                    <a:pt x="586" y="351"/>
                    <a:pt x="586" y="351"/>
                  </a:cubicBezTo>
                  <a:cubicBezTo>
                    <a:pt x="587" y="352"/>
                    <a:pt x="587" y="352"/>
                    <a:pt x="587" y="352"/>
                  </a:cubicBezTo>
                  <a:cubicBezTo>
                    <a:pt x="587" y="353"/>
                    <a:pt x="587" y="353"/>
                    <a:pt x="587" y="353"/>
                  </a:cubicBezTo>
                  <a:cubicBezTo>
                    <a:pt x="589" y="355"/>
                    <a:pt x="589" y="355"/>
                    <a:pt x="589" y="355"/>
                  </a:cubicBezTo>
                  <a:cubicBezTo>
                    <a:pt x="590" y="355"/>
                    <a:pt x="590" y="355"/>
                    <a:pt x="590" y="355"/>
                  </a:cubicBezTo>
                  <a:cubicBezTo>
                    <a:pt x="591" y="356"/>
                    <a:pt x="591" y="356"/>
                    <a:pt x="591" y="356"/>
                  </a:cubicBezTo>
                  <a:cubicBezTo>
                    <a:pt x="591" y="356"/>
                    <a:pt x="591" y="356"/>
                    <a:pt x="591" y="356"/>
                  </a:cubicBezTo>
                  <a:cubicBezTo>
                    <a:pt x="593" y="357"/>
                    <a:pt x="593" y="357"/>
                    <a:pt x="593" y="357"/>
                  </a:cubicBezTo>
                  <a:cubicBezTo>
                    <a:pt x="594" y="357"/>
                    <a:pt x="594" y="357"/>
                    <a:pt x="594" y="357"/>
                  </a:cubicBezTo>
                  <a:cubicBezTo>
                    <a:pt x="595" y="357"/>
                    <a:pt x="595" y="357"/>
                    <a:pt x="595" y="357"/>
                  </a:cubicBezTo>
                  <a:cubicBezTo>
                    <a:pt x="597" y="357"/>
                    <a:pt x="597" y="357"/>
                    <a:pt x="597" y="357"/>
                  </a:cubicBezTo>
                  <a:cubicBezTo>
                    <a:pt x="598" y="359"/>
                    <a:pt x="598" y="359"/>
                    <a:pt x="598" y="359"/>
                  </a:cubicBezTo>
                  <a:cubicBezTo>
                    <a:pt x="599" y="360"/>
                    <a:pt x="599" y="360"/>
                    <a:pt x="599" y="360"/>
                  </a:cubicBezTo>
                  <a:cubicBezTo>
                    <a:pt x="600" y="361"/>
                    <a:pt x="600" y="361"/>
                    <a:pt x="600" y="361"/>
                  </a:cubicBezTo>
                  <a:cubicBezTo>
                    <a:pt x="601" y="363"/>
                    <a:pt x="601" y="363"/>
                    <a:pt x="601" y="363"/>
                  </a:cubicBezTo>
                  <a:cubicBezTo>
                    <a:pt x="602" y="364"/>
                    <a:pt x="602" y="364"/>
                    <a:pt x="602" y="364"/>
                  </a:cubicBezTo>
                  <a:cubicBezTo>
                    <a:pt x="603" y="365"/>
                    <a:pt x="603" y="365"/>
                    <a:pt x="603" y="365"/>
                  </a:cubicBezTo>
                  <a:cubicBezTo>
                    <a:pt x="604" y="365"/>
                    <a:pt x="604" y="365"/>
                    <a:pt x="604" y="365"/>
                  </a:cubicBezTo>
                  <a:cubicBezTo>
                    <a:pt x="604" y="366"/>
                    <a:pt x="604" y="366"/>
                    <a:pt x="604" y="366"/>
                  </a:cubicBezTo>
                  <a:cubicBezTo>
                    <a:pt x="604" y="367"/>
                    <a:pt x="604" y="367"/>
                    <a:pt x="604" y="367"/>
                  </a:cubicBezTo>
                  <a:cubicBezTo>
                    <a:pt x="604" y="368"/>
                    <a:pt x="604" y="368"/>
                    <a:pt x="604" y="368"/>
                  </a:cubicBezTo>
                  <a:cubicBezTo>
                    <a:pt x="603" y="369"/>
                    <a:pt x="603" y="369"/>
                    <a:pt x="603" y="369"/>
                  </a:cubicBezTo>
                  <a:cubicBezTo>
                    <a:pt x="603" y="370"/>
                    <a:pt x="603" y="370"/>
                    <a:pt x="603" y="370"/>
                  </a:cubicBezTo>
                  <a:cubicBezTo>
                    <a:pt x="602" y="372"/>
                    <a:pt x="602" y="372"/>
                    <a:pt x="602" y="372"/>
                  </a:cubicBezTo>
                  <a:cubicBezTo>
                    <a:pt x="601" y="373"/>
                    <a:pt x="601" y="373"/>
                    <a:pt x="601" y="373"/>
                  </a:cubicBezTo>
                  <a:cubicBezTo>
                    <a:pt x="600" y="374"/>
                    <a:pt x="600" y="374"/>
                    <a:pt x="600" y="374"/>
                  </a:cubicBezTo>
                  <a:cubicBezTo>
                    <a:pt x="599" y="375"/>
                    <a:pt x="599" y="375"/>
                    <a:pt x="599" y="375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8" y="379"/>
                    <a:pt x="598" y="379"/>
                    <a:pt x="598" y="379"/>
                  </a:cubicBezTo>
                  <a:cubicBezTo>
                    <a:pt x="597" y="381"/>
                    <a:pt x="597" y="381"/>
                    <a:pt x="597" y="381"/>
                  </a:cubicBezTo>
                  <a:cubicBezTo>
                    <a:pt x="596" y="381"/>
                    <a:pt x="596" y="381"/>
                    <a:pt x="596" y="381"/>
                  </a:cubicBezTo>
                  <a:cubicBezTo>
                    <a:pt x="595" y="379"/>
                    <a:pt x="595" y="379"/>
                    <a:pt x="595" y="379"/>
                  </a:cubicBezTo>
                  <a:cubicBezTo>
                    <a:pt x="594" y="382"/>
                    <a:pt x="594" y="382"/>
                    <a:pt x="594" y="382"/>
                  </a:cubicBezTo>
                  <a:cubicBezTo>
                    <a:pt x="593" y="383"/>
                    <a:pt x="593" y="383"/>
                    <a:pt x="593" y="383"/>
                  </a:cubicBezTo>
                  <a:cubicBezTo>
                    <a:pt x="593" y="384"/>
                    <a:pt x="593" y="384"/>
                    <a:pt x="593" y="384"/>
                  </a:cubicBezTo>
                  <a:cubicBezTo>
                    <a:pt x="593" y="386"/>
                    <a:pt x="593" y="386"/>
                    <a:pt x="593" y="386"/>
                  </a:cubicBezTo>
                  <a:cubicBezTo>
                    <a:pt x="593" y="387"/>
                    <a:pt x="593" y="387"/>
                    <a:pt x="593" y="387"/>
                  </a:cubicBezTo>
                  <a:cubicBezTo>
                    <a:pt x="593" y="388"/>
                    <a:pt x="593" y="388"/>
                    <a:pt x="593" y="388"/>
                  </a:cubicBezTo>
                  <a:cubicBezTo>
                    <a:pt x="594" y="389"/>
                    <a:pt x="594" y="389"/>
                    <a:pt x="594" y="389"/>
                  </a:cubicBezTo>
                  <a:cubicBezTo>
                    <a:pt x="594" y="390"/>
                    <a:pt x="594" y="390"/>
                    <a:pt x="594" y="391"/>
                  </a:cubicBezTo>
                  <a:cubicBezTo>
                    <a:pt x="592" y="391"/>
                    <a:pt x="592" y="391"/>
                    <a:pt x="592" y="391"/>
                  </a:cubicBezTo>
                  <a:cubicBezTo>
                    <a:pt x="592" y="391"/>
                    <a:pt x="592" y="391"/>
                    <a:pt x="592" y="391"/>
                  </a:cubicBezTo>
                  <a:cubicBezTo>
                    <a:pt x="590" y="391"/>
                    <a:pt x="590" y="391"/>
                    <a:pt x="590" y="391"/>
                  </a:cubicBezTo>
                  <a:cubicBezTo>
                    <a:pt x="588" y="392"/>
                    <a:pt x="588" y="392"/>
                    <a:pt x="588" y="392"/>
                  </a:cubicBezTo>
                  <a:cubicBezTo>
                    <a:pt x="588" y="393"/>
                    <a:pt x="588" y="393"/>
                    <a:pt x="588" y="393"/>
                  </a:cubicBezTo>
                  <a:cubicBezTo>
                    <a:pt x="587" y="394"/>
                    <a:pt x="587" y="394"/>
                    <a:pt x="587" y="394"/>
                  </a:cubicBezTo>
                  <a:cubicBezTo>
                    <a:pt x="587" y="395"/>
                    <a:pt x="587" y="395"/>
                    <a:pt x="587" y="395"/>
                  </a:cubicBezTo>
                  <a:cubicBezTo>
                    <a:pt x="586" y="397"/>
                    <a:pt x="586" y="397"/>
                    <a:pt x="586" y="397"/>
                  </a:cubicBezTo>
                  <a:cubicBezTo>
                    <a:pt x="585" y="398"/>
                    <a:pt x="585" y="398"/>
                    <a:pt x="585" y="398"/>
                  </a:cubicBezTo>
                  <a:cubicBezTo>
                    <a:pt x="581" y="399"/>
                    <a:pt x="581" y="399"/>
                    <a:pt x="581" y="399"/>
                  </a:cubicBezTo>
                  <a:cubicBezTo>
                    <a:pt x="580" y="399"/>
                    <a:pt x="580" y="399"/>
                    <a:pt x="580" y="399"/>
                  </a:cubicBezTo>
                  <a:cubicBezTo>
                    <a:pt x="579" y="401"/>
                    <a:pt x="579" y="401"/>
                    <a:pt x="579" y="401"/>
                  </a:cubicBezTo>
                  <a:cubicBezTo>
                    <a:pt x="579" y="402"/>
                    <a:pt x="579" y="402"/>
                    <a:pt x="579" y="402"/>
                  </a:cubicBezTo>
                  <a:cubicBezTo>
                    <a:pt x="579" y="404"/>
                    <a:pt x="579" y="404"/>
                    <a:pt x="579" y="404"/>
                  </a:cubicBezTo>
                  <a:cubicBezTo>
                    <a:pt x="578" y="404"/>
                    <a:pt x="578" y="404"/>
                    <a:pt x="578" y="404"/>
                  </a:cubicBezTo>
                  <a:cubicBezTo>
                    <a:pt x="577" y="405"/>
                    <a:pt x="577" y="405"/>
                    <a:pt x="577" y="405"/>
                  </a:cubicBezTo>
                  <a:cubicBezTo>
                    <a:pt x="576" y="405"/>
                    <a:pt x="576" y="405"/>
                    <a:pt x="576" y="405"/>
                  </a:cubicBezTo>
                  <a:cubicBezTo>
                    <a:pt x="575" y="404"/>
                    <a:pt x="575" y="404"/>
                    <a:pt x="575" y="404"/>
                  </a:cubicBezTo>
                  <a:cubicBezTo>
                    <a:pt x="573" y="405"/>
                    <a:pt x="573" y="405"/>
                    <a:pt x="573" y="405"/>
                  </a:cubicBezTo>
                  <a:cubicBezTo>
                    <a:pt x="573" y="405"/>
                    <a:pt x="573" y="405"/>
                    <a:pt x="573" y="405"/>
                  </a:cubicBezTo>
                  <a:cubicBezTo>
                    <a:pt x="571" y="406"/>
                    <a:pt x="571" y="406"/>
                    <a:pt x="571" y="406"/>
                  </a:cubicBezTo>
                  <a:cubicBezTo>
                    <a:pt x="570" y="406"/>
                    <a:pt x="570" y="406"/>
                    <a:pt x="570" y="406"/>
                  </a:cubicBezTo>
                  <a:cubicBezTo>
                    <a:pt x="569" y="407"/>
                    <a:pt x="569" y="407"/>
                    <a:pt x="569" y="407"/>
                  </a:cubicBezTo>
                  <a:cubicBezTo>
                    <a:pt x="568" y="407"/>
                    <a:pt x="568" y="407"/>
                    <a:pt x="568" y="407"/>
                  </a:cubicBezTo>
                  <a:cubicBezTo>
                    <a:pt x="567" y="407"/>
                    <a:pt x="567" y="407"/>
                    <a:pt x="567" y="407"/>
                  </a:cubicBezTo>
                  <a:cubicBezTo>
                    <a:pt x="567" y="407"/>
                    <a:pt x="567" y="407"/>
                    <a:pt x="567" y="407"/>
                  </a:cubicBezTo>
                  <a:cubicBezTo>
                    <a:pt x="567" y="407"/>
                    <a:pt x="567" y="407"/>
                    <a:pt x="567" y="407"/>
                  </a:cubicBezTo>
                  <a:cubicBezTo>
                    <a:pt x="566" y="408"/>
                    <a:pt x="566" y="408"/>
                    <a:pt x="566" y="408"/>
                  </a:cubicBezTo>
                  <a:cubicBezTo>
                    <a:pt x="563" y="409"/>
                    <a:pt x="563" y="409"/>
                    <a:pt x="563" y="409"/>
                  </a:cubicBezTo>
                  <a:cubicBezTo>
                    <a:pt x="563" y="409"/>
                    <a:pt x="563" y="409"/>
                    <a:pt x="563" y="409"/>
                  </a:cubicBezTo>
                  <a:cubicBezTo>
                    <a:pt x="562" y="410"/>
                    <a:pt x="562" y="410"/>
                    <a:pt x="562" y="410"/>
                  </a:cubicBezTo>
                  <a:cubicBezTo>
                    <a:pt x="562" y="411"/>
                    <a:pt x="562" y="411"/>
                    <a:pt x="562" y="411"/>
                  </a:cubicBezTo>
                  <a:cubicBezTo>
                    <a:pt x="561" y="412"/>
                    <a:pt x="561" y="412"/>
                    <a:pt x="561" y="412"/>
                  </a:cubicBezTo>
                  <a:cubicBezTo>
                    <a:pt x="562" y="414"/>
                    <a:pt x="562" y="414"/>
                    <a:pt x="562" y="414"/>
                  </a:cubicBezTo>
                  <a:cubicBezTo>
                    <a:pt x="561" y="415"/>
                    <a:pt x="561" y="415"/>
                    <a:pt x="561" y="415"/>
                  </a:cubicBezTo>
                  <a:cubicBezTo>
                    <a:pt x="560" y="415"/>
                    <a:pt x="560" y="415"/>
                    <a:pt x="560" y="415"/>
                  </a:cubicBezTo>
                  <a:cubicBezTo>
                    <a:pt x="559" y="416"/>
                    <a:pt x="559" y="416"/>
                    <a:pt x="559" y="416"/>
                  </a:cubicBezTo>
                  <a:cubicBezTo>
                    <a:pt x="559" y="416"/>
                    <a:pt x="559" y="416"/>
                    <a:pt x="559" y="416"/>
                  </a:cubicBezTo>
                  <a:cubicBezTo>
                    <a:pt x="558" y="416"/>
                    <a:pt x="558" y="416"/>
                    <a:pt x="558" y="416"/>
                  </a:cubicBezTo>
                  <a:cubicBezTo>
                    <a:pt x="558" y="417"/>
                    <a:pt x="558" y="417"/>
                    <a:pt x="558" y="417"/>
                  </a:cubicBezTo>
                  <a:cubicBezTo>
                    <a:pt x="556" y="417"/>
                    <a:pt x="556" y="417"/>
                    <a:pt x="556" y="417"/>
                  </a:cubicBezTo>
                  <a:cubicBezTo>
                    <a:pt x="555" y="418"/>
                    <a:pt x="555" y="418"/>
                    <a:pt x="555" y="418"/>
                  </a:cubicBezTo>
                  <a:cubicBezTo>
                    <a:pt x="555" y="418"/>
                    <a:pt x="555" y="418"/>
                    <a:pt x="555" y="418"/>
                  </a:cubicBezTo>
                  <a:cubicBezTo>
                    <a:pt x="554" y="418"/>
                    <a:pt x="554" y="418"/>
                    <a:pt x="554" y="418"/>
                  </a:cubicBezTo>
                  <a:cubicBezTo>
                    <a:pt x="553" y="418"/>
                    <a:pt x="553" y="418"/>
                    <a:pt x="553" y="418"/>
                  </a:cubicBezTo>
                  <a:cubicBezTo>
                    <a:pt x="552" y="418"/>
                    <a:pt x="552" y="418"/>
                    <a:pt x="552" y="418"/>
                  </a:cubicBezTo>
                  <a:cubicBezTo>
                    <a:pt x="550" y="420"/>
                    <a:pt x="550" y="420"/>
                    <a:pt x="550" y="420"/>
                  </a:cubicBezTo>
                  <a:cubicBezTo>
                    <a:pt x="548" y="420"/>
                    <a:pt x="548" y="420"/>
                    <a:pt x="548" y="420"/>
                  </a:cubicBezTo>
                  <a:cubicBezTo>
                    <a:pt x="547" y="420"/>
                    <a:pt x="547" y="420"/>
                    <a:pt x="547" y="420"/>
                  </a:cubicBezTo>
                  <a:cubicBezTo>
                    <a:pt x="546" y="421"/>
                    <a:pt x="546" y="421"/>
                    <a:pt x="546" y="421"/>
                  </a:cubicBezTo>
                  <a:cubicBezTo>
                    <a:pt x="544" y="422"/>
                    <a:pt x="544" y="422"/>
                    <a:pt x="544" y="422"/>
                  </a:cubicBezTo>
                  <a:cubicBezTo>
                    <a:pt x="543" y="423"/>
                    <a:pt x="543" y="423"/>
                    <a:pt x="543" y="423"/>
                  </a:cubicBezTo>
                  <a:cubicBezTo>
                    <a:pt x="542" y="424"/>
                    <a:pt x="542" y="424"/>
                    <a:pt x="542" y="424"/>
                  </a:cubicBezTo>
                  <a:cubicBezTo>
                    <a:pt x="540" y="426"/>
                    <a:pt x="540" y="426"/>
                    <a:pt x="540" y="426"/>
                  </a:cubicBezTo>
                  <a:cubicBezTo>
                    <a:pt x="540" y="426"/>
                    <a:pt x="540" y="426"/>
                    <a:pt x="540" y="426"/>
                  </a:cubicBezTo>
                  <a:cubicBezTo>
                    <a:pt x="539" y="426"/>
                    <a:pt x="539" y="426"/>
                    <a:pt x="539" y="426"/>
                  </a:cubicBezTo>
                  <a:cubicBezTo>
                    <a:pt x="538" y="426"/>
                    <a:pt x="538" y="426"/>
                    <a:pt x="538" y="426"/>
                  </a:cubicBezTo>
                  <a:cubicBezTo>
                    <a:pt x="537" y="426"/>
                    <a:pt x="537" y="426"/>
                    <a:pt x="537" y="426"/>
                  </a:cubicBezTo>
                  <a:cubicBezTo>
                    <a:pt x="535" y="426"/>
                    <a:pt x="535" y="426"/>
                    <a:pt x="535" y="426"/>
                  </a:cubicBezTo>
                  <a:cubicBezTo>
                    <a:pt x="534" y="427"/>
                    <a:pt x="534" y="427"/>
                    <a:pt x="534" y="427"/>
                  </a:cubicBezTo>
                  <a:cubicBezTo>
                    <a:pt x="533" y="428"/>
                    <a:pt x="533" y="428"/>
                    <a:pt x="533" y="428"/>
                  </a:cubicBezTo>
                  <a:cubicBezTo>
                    <a:pt x="532" y="429"/>
                    <a:pt x="532" y="429"/>
                    <a:pt x="532" y="429"/>
                  </a:cubicBezTo>
                  <a:cubicBezTo>
                    <a:pt x="531" y="429"/>
                    <a:pt x="531" y="429"/>
                    <a:pt x="531" y="429"/>
                  </a:cubicBezTo>
                  <a:cubicBezTo>
                    <a:pt x="530" y="429"/>
                    <a:pt x="530" y="429"/>
                    <a:pt x="530" y="429"/>
                  </a:cubicBezTo>
                  <a:cubicBezTo>
                    <a:pt x="528" y="430"/>
                    <a:pt x="528" y="430"/>
                    <a:pt x="528" y="430"/>
                  </a:cubicBezTo>
                  <a:cubicBezTo>
                    <a:pt x="527" y="430"/>
                    <a:pt x="527" y="430"/>
                    <a:pt x="527" y="430"/>
                  </a:cubicBezTo>
                  <a:cubicBezTo>
                    <a:pt x="526" y="430"/>
                    <a:pt x="526" y="430"/>
                    <a:pt x="526" y="430"/>
                  </a:cubicBezTo>
                  <a:cubicBezTo>
                    <a:pt x="525" y="430"/>
                    <a:pt x="525" y="430"/>
                    <a:pt x="525" y="430"/>
                  </a:cubicBezTo>
                  <a:cubicBezTo>
                    <a:pt x="524" y="430"/>
                    <a:pt x="524" y="430"/>
                    <a:pt x="524" y="430"/>
                  </a:cubicBezTo>
                  <a:cubicBezTo>
                    <a:pt x="523" y="430"/>
                    <a:pt x="523" y="430"/>
                    <a:pt x="523" y="430"/>
                  </a:cubicBezTo>
                  <a:cubicBezTo>
                    <a:pt x="521" y="431"/>
                    <a:pt x="521" y="431"/>
                    <a:pt x="521" y="431"/>
                  </a:cubicBezTo>
                  <a:cubicBezTo>
                    <a:pt x="520" y="433"/>
                    <a:pt x="520" y="433"/>
                    <a:pt x="520" y="433"/>
                  </a:cubicBezTo>
                  <a:cubicBezTo>
                    <a:pt x="519" y="433"/>
                    <a:pt x="519" y="433"/>
                    <a:pt x="519" y="433"/>
                  </a:cubicBezTo>
                  <a:cubicBezTo>
                    <a:pt x="518" y="434"/>
                    <a:pt x="518" y="434"/>
                    <a:pt x="518" y="434"/>
                  </a:cubicBezTo>
                  <a:cubicBezTo>
                    <a:pt x="518" y="434"/>
                    <a:pt x="518" y="434"/>
                    <a:pt x="518" y="434"/>
                  </a:cubicBezTo>
                  <a:cubicBezTo>
                    <a:pt x="518" y="434"/>
                    <a:pt x="518" y="434"/>
                    <a:pt x="518" y="434"/>
                  </a:cubicBezTo>
                  <a:cubicBezTo>
                    <a:pt x="518" y="434"/>
                    <a:pt x="518" y="434"/>
                    <a:pt x="518" y="434"/>
                  </a:cubicBezTo>
                  <a:cubicBezTo>
                    <a:pt x="518" y="434"/>
                    <a:pt x="518" y="434"/>
                    <a:pt x="518" y="434"/>
                  </a:cubicBezTo>
                  <a:cubicBezTo>
                    <a:pt x="517" y="434"/>
                    <a:pt x="517" y="434"/>
                    <a:pt x="517" y="434"/>
                  </a:cubicBezTo>
                  <a:cubicBezTo>
                    <a:pt x="517" y="434"/>
                    <a:pt x="517" y="434"/>
                    <a:pt x="517" y="435"/>
                  </a:cubicBezTo>
                  <a:cubicBezTo>
                    <a:pt x="516" y="434"/>
                    <a:pt x="516" y="434"/>
                    <a:pt x="516" y="434"/>
                  </a:cubicBezTo>
                  <a:cubicBezTo>
                    <a:pt x="515" y="434"/>
                    <a:pt x="515" y="434"/>
                    <a:pt x="515" y="434"/>
                  </a:cubicBezTo>
                  <a:cubicBezTo>
                    <a:pt x="514" y="435"/>
                    <a:pt x="514" y="435"/>
                    <a:pt x="514" y="435"/>
                  </a:cubicBezTo>
                  <a:cubicBezTo>
                    <a:pt x="511" y="435"/>
                    <a:pt x="511" y="435"/>
                    <a:pt x="511" y="435"/>
                  </a:cubicBezTo>
                  <a:cubicBezTo>
                    <a:pt x="510" y="435"/>
                    <a:pt x="510" y="435"/>
                    <a:pt x="510" y="435"/>
                  </a:cubicBezTo>
                  <a:cubicBezTo>
                    <a:pt x="509" y="435"/>
                    <a:pt x="509" y="435"/>
                    <a:pt x="509" y="435"/>
                  </a:cubicBezTo>
                  <a:cubicBezTo>
                    <a:pt x="509" y="434"/>
                    <a:pt x="509" y="434"/>
                    <a:pt x="509" y="434"/>
                  </a:cubicBezTo>
                  <a:cubicBezTo>
                    <a:pt x="507" y="431"/>
                    <a:pt x="507" y="431"/>
                    <a:pt x="507" y="431"/>
                  </a:cubicBezTo>
                  <a:cubicBezTo>
                    <a:pt x="507" y="431"/>
                    <a:pt x="507" y="430"/>
                    <a:pt x="507" y="430"/>
                  </a:cubicBezTo>
                  <a:cubicBezTo>
                    <a:pt x="508" y="429"/>
                    <a:pt x="508" y="429"/>
                    <a:pt x="508" y="429"/>
                  </a:cubicBezTo>
                  <a:cubicBezTo>
                    <a:pt x="508" y="428"/>
                    <a:pt x="508" y="428"/>
                    <a:pt x="508" y="428"/>
                  </a:cubicBezTo>
                  <a:cubicBezTo>
                    <a:pt x="507" y="427"/>
                    <a:pt x="507" y="427"/>
                    <a:pt x="507" y="427"/>
                  </a:cubicBezTo>
                  <a:cubicBezTo>
                    <a:pt x="506" y="426"/>
                    <a:pt x="506" y="426"/>
                    <a:pt x="506" y="426"/>
                  </a:cubicBezTo>
                  <a:cubicBezTo>
                    <a:pt x="506" y="424"/>
                    <a:pt x="506" y="424"/>
                    <a:pt x="506" y="424"/>
                  </a:cubicBezTo>
                  <a:cubicBezTo>
                    <a:pt x="506" y="423"/>
                    <a:pt x="506" y="423"/>
                    <a:pt x="506" y="423"/>
                  </a:cubicBezTo>
                  <a:cubicBezTo>
                    <a:pt x="506" y="422"/>
                    <a:pt x="506" y="422"/>
                    <a:pt x="506" y="422"/>
                  </a:cubicBezTo>
                  <a:cubicBezTo>
                    <a:pt x="505" y="420"/>
                    <a:pt x="505" y="420"/>
                    <a:pt x="505" y="420"/>
                  </a:cubicBezTo>
                  <a:cubicBezTo>
                    <a:pt x="505" y="419"/>
                    <a:pt x="505" y="419"/>
                    <a:pt x="505" y="419"/>
                  </a:cubicBezTo>
                  <a:cubicBezTo>
                    <a:pt x="505" y="418"/>
                    <a:pt x="505" y="418"/>
                    <a:pt x="505" y="418"/>
                  </a:cubicBezTo>
                  <a:cubicBezTo>
                    <a:pt x="504" y="417"/>
                    <a:pt x="504" y="417"/>
                    <a:pt x="504" y="417"/>
                  </a:cubicBezTo>
                  <a:cubicBezTo>
                    <a:pt x="504" y="417"/>
                    <a:pt x="504" y="417"/>
                    <a:pt x="504" y="417"/>
                  </a:cubicBezTo>
                  <a:cubicBezTo>
                    <a:pt x="505" y="417"/>
                    <a:pt x="505" y="417"/>
                    <a:pt x="505" y="417"/>
                  </a:cubicBezTo>
                  <a:cubicBezTo>
                    <a:pt x="505" y="416"/>
                    <a:pt x="505" y="416"/>
                    <a:pt x="505" y="416"/>
                  </a:cubicBezTo>
                  <a:cubicBezTo>
                    <a:pt x="504" y="414"/>
                    <a:pt x="504" y="414"/>
                    <a:pt x="504" y="414"/>
                  </a:cubicBezTo>
                  <a:cubicBezTo>
                    <a:pt x="505" y="413"/>
                    <a:pt x="505" y="413"/>
                    <a:pt x="505" y="413"/>
                  </a:cubicBezTo>
                  <a:cubicBezTo>
                    <a:pt x="505" y="412"/>
                    <a:pt x="505" y="412"/>
                    <a:pt x="505" y="412"/>
                  </a:cubicBezTo>
                  <a:cubicBezTo>
                    <a:pt x="504" y="407"/>
                    <a:pt x="504" y="407"/>
                    <a:pt x="504" y="407"/>
                  </a:cubicBezTo>
                  <a:cubicBezTo>
                    <a:pt x="503" y="406"/>
                    <a:pt x="503" y="406"/>
                    <a:pt x="503" y="406"/>
                  </a:cubicBezTo>
                  <a:cubicBezTo>
                    <a:pt x="503" y="404"/>
                    <a:pt x="503" y="404"/>
                    <a:pt x="503" y="404"/>
                  </a:cubicBezTo>
                  <a:cubicBezTo>
                    <a:pt x="502" y="404"/>
                    <a:pt x="502" y="404"/>
                    <a:pt x="502" y="404"/>
                  </a:cubicBezTo>
                  <a:cubicBezTo>
                    <a:pt x="502" y="402"/>
                    <a:pt x="502" y="402"/>
                    <a:pt x="502" y="402"/>
                  </a:cubicBezTo>
                  <a:cubicBezTo>
                    <a:pt x="501" y="400"/>
                    <a:pt x="501" y="400"/>
                    <a:pt x="501" y="400"/>
                  </a:cubicBezTo>
                  <a:cubicBezTo>
                    <a:pt x="499" y="399"/>
                    <a:pt x="499" y="399"/>
                    <a:pt x="499" y="399"/>
                  </a:cubicBezTo>
                  <a:cubicBezTo>
                    <a:pt x="498" y="398"/>
                    <a:pt x="498" y="398"/>
                    <a:pt x="498" y="398"/>
                  </a:cubicBezTo>
                  <a:cubicBezTo>
                    <a:pt x="497" y="397"/>
                    <a:pt x="497" y="397"/>
                    <a:pt x="497" y="397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6" y="395"/>
                    <a:pt x="496" y="395"/>
                    <a:pt x="496" y="395"/>
                  </a:cubicBezTo>
                  <a:cubicBezTo>
                    <a:pt x="495" y="393"/>
                    <a:pt x="495" y="393"/>
                    <a:pt x="495" y="393"/>
                  </a:cubicBezTo>
                  <a:cubicBezTo>
                    <a:pt x="495" y="393"/>
                    <a:pt x="495" y="393"/>
                    <a:pt x="495" y="393"/>
                  </a:cubicBezTo>
                  <a:cubicBezTo>
                    <a:pt x="495" y="390"/>
                    <a:pt x="495" y="390"/>
                    <a:pt x="495" y="390"/>
                  </a:cubicBezTo>
                  <a:cubicBezTo>
                    <a:pt x="492" y="386"/>
                    <a:pt x="492" y="386"/>
                    <a:pt x="492" y="386"/>
                  </a:cubicBezTo>
                  <a:cubicBezTo>
                    <a:pt x="490" y="383"/>
                    <a:pt x="490" y="383"/>
                    <a:pt x="490" y="383"/>
                  </a:cubicBezTo>
                  <a:cubicBezTo>
                    <a:pt x="489" y="382"/>
                    <a:pt x="489" y="382"/>
                    <a:pt x="489" y="382"/>
                  </a:cubicBezTo>
                  <a:cubicBezTo>
                    <a:pt x="486" y="381"/>
                    <a:pt x="486" y="381"/>
                    <a:pt x="486" y="381"/>
                  </a:cubicBezTo>
                  <a:cubicBezTo>
                    <a:pt x="485" y="380"/>
                    <a:pt x="485" y="380"/>
                    <a:pt x="485" y="380"/>
                  </a:cubicBezTo>
                  <a:cubicBezTo>
                    <a:pt x="483" y="377"/>
                    <a:pt x="483" y="377"/>
                    <a:pt x="483" y="377"/>
                  </a:cubicBezTo>
                  <a:cubicBezTo>
                    <a:pt x="482" y="376"/>
                    <a:pt x="482" y="376"/>
                    <a:pt x="482" y="376"/>
                  </a:cubicBezTo>
                  <a:cubicBezTo>
                    <a:pt x="482" y="374"/>
                    <a:pt x="482" y="374"/>
                    <a:pt x="482" y="374"/>
                  </a:cubicBezTo>
                  <a:cubicBezTo>
                    <a:pt x="482" y="373"/>
                    <a:pt x="482" y="373"/>
                    <a:pt x="482" y="373"/>
                  </a:cubicBezTo>
                  <a:cubicBezTo>
                    <a:pt x="481" y="372"/>
                    <a:pt x="481" y="372"/>
                    <a:pt x="481" y="372"/>
                  </a:cubicBezTo>
                  <a:cubicBezTo>
                    <a:pt x="481" y="370"/>
                    <a:pt x="481" y="370"/>
                    <a:pt x="481" y="370"/>
                  </a:cubicBezTo>
                  <a:cubicBezTo>
                    <a:pt x="481" y="369"/>
                    <a:pt x="481" y="369"/>
                    <a:pt x="481" y="369"/>
                  </a:cubicBezTo>
                  <a:cubicBezTo>
                    <a:pt x="481" y="368"/>
                    <a:pt x="481" y="368"/>
                    <a:pt x="481" y="368"/>
                  </a:cubicBezTo>
                  <a:cubicBezTo>
                    <a:pt x="481" y="366"/>
                    <a:pt x="481" y="366"/>
                    <a:pt x="481" y="366"/>
                  </a:cubicBezTo>
                  <a:cubicBezTo>
                    <a:pt x="481" y="365"/>
                    <a:pt x="481" y="365"/>
                    <a:pt x="481" y="365"/>
                  </a:cubicBezTo>
                  <a:cubicBezTo>
                    <a:pt x="481" y="364"/>
                    <a:pt x="481" y="364"/>
                    <a:pt x="481" y="364"/>
                  </a:cubicBezTo>
                  <a:cubicBezTo>
                    <a:pt x="480" y="363"/>
                    <a:pt x="480" y="363"/>
                    <a:pt x="480" y="363"/>
                  </a:cubicBezTo>
                  <a:cubicBezTo>
                    <a:pt x="479" y="361"/>
                    <a:pt x="479" y="361"/>
                    <a:pt x="479" y="361"/>
                  </a:cubicBezTo>
                  <a:cubicBezTo>
                    <a:pt x="479" y="360"/>
                    <a:pt x="479" y="360"/>
                    <a:pt x="479" y="360"/>
                  </a:cubicBezTo>
                  <a:cubicBezTo>
                    <a:pt x="479" y="359"/>
                    <a:pt x="479" y="359"/>
                    <a:pt x="479" y="359"/>
                  </a:cubicBezTo>
                  <a:cubicBezTo>
                    <a:pt x="478" y="357"/>
                    <a:pt x="478" y="357"/>
                    <a:pt x="478" y="357"/>
                  </a:cubicBezTo>
                  <a:cubicBezTo>
                    <a:pt x="477" y="356"/>
                    <a:pt x="477" y="356"/>
                    <a:pt x="477" y="356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73" y="353"/>
                    <a:pt x="473" y="353"/>
                    <a:pt x="473" y="353"/>
                  </a:cubicBezTo>
                  <a:cubicBezTo>
                    <a:pt x="472" y="352"/>
                    <a:pt x="472" y="352"/>
                    <a:pt x="472" y="352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70" y="350"/>
                    <a:pt x="470" y="350"/>
                    <a:pt x="470" y="350"/>
                  </a:cubicBezTo>
                  <a:cubicBezTo>
                    <a:pt x="469" y="349"/>
                    <a:pt x="469" y="349"/>
                    <a:pt x="469" y="349"/>
                  </a:cubicBezTo>
                  <a:cubicBezTo>
                    <a:pt x="469" y="347"/>
                    <a:pt x="469" y="347"/>
                    <a:pt x="469" y="347"/>
                  </a:cubicBezTo>
                  <a:cubicBezTo>
                    <a:pt x="469" y="346"/>
                    <a:pt x="469" y="346"/>
                    <a:pt x="469" y="346"/>
                  </a:cubicBezTo>
                  <a:cubicBezTo>
                    <a:pt x="468" y="345"/>
                    <a:pt x="468" y="345"/>
                    <a:pt x="468" y="345"/>
                  </a:cubicBezTo>
                  <a:cubicBezTo>
                    <a:pt x="468" y="344"/>
                    <a:pt x="468" y="344"/>
                    <a:pt x="468" y="344"/>
                  </a:cubicBezTo>
                  <a:cubicBezTo>
                    <a:pt x="467" y="342"/>
                    <a:pt x="467" y="342"/>
                    <a:pt x="467" y="342"/>
                  </a:cubicBezTo>
                  <a:cubicBezTo>
                    <a:pt x="465" y="341"/>
                    <a:pt x="465" y="341"/>
                    <a:pt x="465" y="341"/>
                  </a:cubicBezTo>
                  <a:cubicBezTo>
                    <a:pt x="465" y="341"/>
                    <a:pt x="465" y="341"/>
                    <a:pt x="465" y="341"/>
                  </a:cubicBezTo>
                  <a:cubicBezTo>
                    <a:pt x="464" y="340"/>
                    <a:pt x="464" y="340"/>
                    <a:pt x="464" y="340"/>
                  </a:cubicBezTo>
                  <a:cubicBezTo>
                    <a:pt x="464" y="338"/>
                    <a:pt x="464" y="338"/>
                    <a:pt x="464" y="338"/>
                  </a:cubicBezTo>
                  <a:cubicBezTo>
                    <a:pt x="463" y="338"/>
                    <a:pt x="463" y="338"/>
                    <a:pt x="463" y="338"/>
                  </a:cubicBezTo>
                  <a:cubicBezTo>
                    <a:pt x="462" y="336"/>
                    <a:pt x="462" y="336"/>
                    <a:pt x="462" y="336"/>
                  </a:cubicBezTo>
                  <a:cubicBezTo>
                    <a:pt x="460" y="333"/>
                    <a:pt x="460" y="333"/>
                    <a:pt x="460" y="333"/>
                  </a:cubicBezTo>
                  <a:cubicBezTo>
                    <a:pt x="459" y="332"/>
                    <a:pt x="459" y="332"/>
                    <a:pt x="459" y="332"/>
                  </a:cubicBezTo>
                  <a:cubicBezTo>
                    <a:pt x="458" y="330"/>
                    <a:pt x="458" y="330"/>
                    <a:pt x="458" y="330"/>
                  </a:cubicBezTo>
                  <a:cubicBezTo>
                    <a:pt x="457" y="328"/>
                    <a:pt x="457" y="328"/>
                    <a:pt x="457" y="328"/>
                  </a:cubicBezTo>
                  <a:cubicBezTo>
                    <a:pt x="456" y="326"/>
                    <a:pt x="456" y="326"/>
                    <a:pt x="456" y="326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4" y="325"/>
                    <a:pt x="454" y="325"/>
                    <a:pt x="454" y="325"/>
                  </a:cubicBezTo>
                  <a:cubicBezTo>
                    <a:pt x="452" y="326"/>
                    <a:pt x="452" y="326"/>
                    <a:pt x="452" y="326"/>
                  </a:cubicBezTo>
                  <a:cubicBezTo>
                    <a:pt x="451" y="325"/>
                    <a:pt x="451" y="325"/>
                    <a:pt x="451" y="325"/>
                  </a:cubicBezTo>
                  <a:cubicBezTo>
                    <a:pt x="452" y="324"/>
                    <a:pt x="452" y="324"/>
                    <a:pt x="452" y="324"/>
                  </a:cubicBezTo>
                  <a:cubicBezTo>
                    <a:pt x="453" y="322"/>
                    <a:pt x="453" y="322"/>
                    <a:pt x="453" y="322"/>
                  </a:cubicBezTo>
                  <a:cubicBezTo>
                    <a:pt x="453" y="321"/>
                    <a:pt x="453" y="321"/>
                    <a:pt x="453" y="321"/>
                  </a:cubicBezTo>
                  <a:cubicBezTo>
                    <a:pt x="453" y="319"/>
                    <a:pt x="453" y="319"/>
                    <a:pt x="453" y="319"/>
                  </a:cubicBezTo>
                  <a:cubicBezTo>
                    <a:pt x="453" y="319"/>
                    <a:pt x="453" y="319"/>
                    <a:pt x="453" y="319"/>
                  </a:cubicBezTo>
                  <a:cubicBezTo>
                    <a:pt x="453" y="318"/>
                    <a:pt x="453" y="318"/>
                    <a:pt x="453" y="318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5"/>
                    <a:pt x="454" y="315"/>
                    <a:pt x="454" y="315"/>
                  </a:cubicBezTo>
                  <a:cubicBezTo>
                    <a:pt x="454" y="315"/>
                    <a:pt x="454" y="315"/>
                    <a:pt x="454" y="315"/>
                  </a:cubicBezTo>
                  <a:cubicBezTo>
                    <a:pt x="453" y="315"/>
                    <a:pt x="453" y="315"/>
                    <a:pt x="453" y="315"/>
                  </a:cubicBezTo>
                  <a:cubicBezTo>
                    <a:pt x="453" y="315"/>
                    <a:pt x="453" y="315"/>
                    <a:pt x="453" y="315"/>
                  </a:cubicBezTo>
                  <a:cubicBezTo>
                    <a:pt x="452" y="317"/>
                    <a:pt x="452" y="317"/>
                    <a:pt x="452" y="317"/>
                  </a:cubicBezTo>
                  <a:cubicBezTo>
                    <a:pt x="452" y="317"/>
                    <a:pt x="452" y="317"/>
                    <a:pt x="452" y="317"/>
                  </a:cubicBezTo>
                  <a:cubicBezTo>
                    <a:pt x="452" y="318"/>
                    <a:pt x="452" y="318"/>
                    <a:pt x="452" y="318"/>
                  </a:cubicBezTo>
                  <a:cubicBezTo>
                    <a:pt x="452" y="319"/>
                    <a:pt x="452" y="319"/>
                    <a:pt x="452" y="319"/>
                  </a:cubicBezTo>
                  <a:cubicBezTo>
                    <a:pt x="452" y="321"/>
                    <a:pt x="452" y="321"/>
                    <a:pt x="452" y="321"/>
                  </a:cubicBezTo>
                  <a:cubicBezTo>
                    <a:pt x="451" y="323"/>
                    <a:pt x="451" y="323"/>
                    <a:pt x="451" y="323"/>
                  </a:cubicBezTo>
                  <a:cubicBezTo>
                    <a:pt x="450" y="324"/>
                    <a:pt x="450" y="324"/>
                    <a:pt x="450" y="324"/>
                  </a:cubicBezTo>
                  <a:cubicBezTo>
                    <a:pt x="451" y="325"/>
                    <a:pt x="451" y="325"/>
                    <a:pt x="451" y="325"/>
                  </a:cubicBezTo>
                  <a:cubicBezTo>
                    <a:pt x="451" y="326"/>
                    <a:pt x="451" y="326"/>
                    <a:pt x="451" y="326"/>
                  </a:cubicBezTo>
                  <a:cubicBezTo>
                    <a:pt x="450" y="327"/>
                    <a:pt x="450" y="327"/>
                    <a:pt x="450" y="327"/>
                  </a:cubicBezTo>
                  <a:cubicBezTo>
                    <a:pt x="450" y="327"/>
                    <a:pt x="450" y="327"/>
                    <a:pt x="450" y="327"/>
                  </a:cubicBezTo>
                  <a:cubicBezTo>
                    <a:pt x="449" y="327"/>
                    <a:pt x="449" y="327"/>
                    <a:pt x="449" y="327"/>
                  </a:cubicBezTo>
                  <a:cubicBezTo>
                    <a:pt x="450" y="328"/>
                    <a:pt x="450" y="328"/>
                    <a:pt x="450" y="328"/>
                  </a:cubicBezTo>
                  <a:cubicBezTo>
                    <a:pt x="449" y="328"/>
                    <a:pt x="449" y="328"/>
                    <a:pt x="449" y="328"/>
                  </a:cubicBezTo>
                  <a:cubicBezTo>
                    <a:pt x="448" y="327"/>
                    <a:pt x="448" y="327"/>
                    <a:pt x="448" y="327"/>
                  </a:cubicBezTo>
                  <a:cubicBezTo>
                    <a:pt x="447" y="326"/>
                    <a:pt x="447" y="326"/>
                    <a:pt x="447" y="326"/>
                  </a:cubicBezTo>
                  <a:cubicBezTo>
                    <a:pt x="446" y="325"/>
                    <a:pt x="446" y="325"/>
                    <a:pt x="446" y="325"/>
                  </a:cubicBezTo>
                  <a:cubicBezTo>
                    <a:pt x="445" y="324"/>
                    <a:pt x="445" y="324"/>
                    <a:pt x="445" y="324"/>
                  </a:cubicBezTo>
                  <a:cubicBezTo>
                    <a:pt x="444" y="323"/>
                    <a:pt x="444" y="323"/>
                    <a:pt x="444" y="323"/>
                  </a:cubicBezTo>
                  <a:cubicBezTo>
                    <a:pt x="443" y="322"/>
                    <a:pt x="443" y="322"/>
                    <a:pt x="443" y="322"/>
                  </a:cubicBezTo>
                  <a:cubicBezTo>
                    <a:pt x="443" y="322"/>
                    <a:pt x="443" y="322"/>
                    <a:pt x="443" y="322"/>
                  </a:cubicBezTo>
                  <a:cubicBezTo>
                    <a:pt x="443" y="321"/>
                    <a:pt x="443" y="321"/>
                    <a:pt x="443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42" y="320"/>
                    <a:pt x="442" y="319"/>
                    <a:pt x="442" y="319"/>
                  </a:cubicBezTo>
                  <a:cubicBezTo>
                    <a:pt x="442" y="319"/>
                    <a:pt x="442" y="319"/>
                    <a:pt x="442" y="319"/>
                  </a:cubicBezTo>
                  <a:cubicBezTo>
                    <a:pt x="440" y="317"/>
                    <a:pt x="440" y="317"/>
                    <a:pt x="440" y="317"/>
                  </a:cubicBezTo>
                  <a:cubicBezTo>
                    <a:pt x="440" y="317"/>
                    <a:pt x="440" y="317"/>
                    <a:pt x="440" y="317"/>
                  </a:cubicBezTo>
                  <a:cubicBezTo>
                    <a:pt x="439" y="315"/>
                    <a:pt x="439" y="315"/>
                    <a:pt x="439" y="315"/>
                  </a:cubicBezTo>
                  <a:cubicBezTo>
                    <a:pt x="439" y="313"/>
                    <a:pt x="439" y="313"/>
                    <a:pt x="439" y="313"/>
                  </a:cubicBezTo>
                  <a:cubicBezTo>
                    <a:pt x="439" y="313"/>
                    <a:pt x="439" y="313"/>
                    <a:pt x="439" y="313"/>
                  </a:cubicBezTo>
                  <a:cubicBezTo>
                    <a:pt x="439" y="313"/>
                    <a:pt x="439" y="313"/>
                    <a:pt x="439" y="313"/>
                  </a:cubicBezTo>
                  <a:cubicBezTo>
                    <a:pt x="439" y="313"/>
                    <a:pt x="439" y="313"/>
                    <a:pt x="439" y="313"/>
                  </a:cubicBezTo>
                  <a:cubicBezTo>
                    <a:pt x="439" y="312"/>
                    <a:pt x="439" y="312"/>
                    <a:pt x="439" y="312"/>
                  </a:cubicBezTo>
                  <a:cubicBezTo>
                    <a:pt x="438" y="312"/>
                    <a:pt x="438" y="312"/>
                    <a:pt x="438" y="312"/>
                  </a:cubicBezTo>
                  <a:cubicBezTo>
                    <a:pt x="438" y="312"/>
                    <a:pt x="438" y="312"/>
                    <a:pt x="438" y="312"/>
                  </a:cubicBezTo>
                  <a:cubicBezTo>
                    <a:pt x="438" y="312"/>
                    <a:pt x="438" y="312"/>
                    <a:pt x="438" y="312"/>
                  </a:cubicBezTo>
                  <a:cubicBezTo>
                    <a:pt x="437" y="314"/>
                    <a:pt x="437" y="314"/>
                    <a:pt x="437" y="314"/>
                  </a:cubicBezTo>
                  <a:cubicBezTo>
                    <a:pt x="437" y="315"/>
                    <a:pt x="437" y="315"/>
                    <a:pt x="437" y="315"/>
                  </a:cubicBezTo>
                  <a:cubicBezTo>
                    <a:pt x="438" y="315"/>
                    <a:pt x="438" y="315"/>
                    <a:pt x="438" y="315"/>
                  </a:cubicBezTo>
                  <a:cubicBezTo>
                    <a:pt x="439" y="317"/>
                    <a:pt x="439" y="317"/>
                    <a:pt x="439" y="317"/>
                  </a:cubicBezTo>
                  <a:cubicBezTo>
                    <a:pt x="439" y="318"/>
                    <a:pt x="439" y="318"/>
                    <a:pt x="439" y="318"/>
                  </a:cubicBezTo>
                  <a:cubicBezTo>
                    <a:pt x="439" y="319"/>
                    <a:pt x="439" y="319"/>
                    <a:pt x="439" y="319"/>
                  </a:cubicBezTo>
                  <a:cubicBezTo>
                    <a:pt x="440" y="321"/>
                    <a:pt x="440" y="321"/>
                    <a:pt x="440" y="321"/>
                  </a:cubicBezTo>
                  <a:cubicBezTo>
                    <a:pt x="441" y="322"/>
                    <a:pt x="441" y="322"/>
                    <a:pt x="441" y="322"/>
                  </a:cubicBezTo>
                  <a:cubicBezTo>
                    <a:pt x="441" y="322"/>
                    <a:pt x="441" y="322"/>
                    <a:pt x="441" y="323"/>
                  </a:cubicBezTo>
                  <a:cubicBezTo>
                    <a:pt x="441" y="323"/>
                    <a:pt x="441" y="323"/>
                    <a:pt x="441" y="323"/>
                  </a:cubicBezTo>
                  <a:cubicBezTo>
                    <a:pt x="441" y="323"/>
                    <a:pt x="441" y="323"/>
                    <a:pt x="441" y="323"/>
                  </a:cubicBezTo>
                  <a:cubicBezTo>
                    <a:pt x="441" y="323"/>
                    <a:pt x="441" y="323"/>
                    <a:pt x="441" y="323"/>
                  </a:cubicBezTo>
                  <a:cubicBezTo>
                    <a:pt x="442" y="323"/>
                    <a:pt x="442" y="323"/>
                    <a:pt x="442" y="323"/>
                  </a:cubicBezTo>
                  <a:cubicBezTo>
                    <a:pt x="442" y="323"/>
                    <a:pt x="442" y="323"/>
                    <a:pt x="442" y="323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5" y="327"/>
                    <a:pt x="445" y="327"/>
                    <a:pt x="445" y="327"/>
                  </a:cubicBezTo>
                  <a:cubicBezTo>
                    <a:pt x="445" y="328"/>
                    <a:pt x="445" y="328"/>
                    <a:pt x="445" y="328"/>
                  </a:cubicBezTo>
                  <a:cubicBezTo>
                    <a:pt x="445" y="329"/>
                    <a:pt x="445" y="329"/>
                    <a:pt x="445" y="329"/>
                  </a:cubicBezTo>
                  <a:cubicBezTo>
                    <a:pt x="447" y="332"/>
                    <a:pt x="447" y="332"/>
                    <a:pt x="447" y="332"/>
                  </a:cubicBezTo>
                  <a:cubicBezTo>
                    <a:pt x="447" y="333"/>
                    <a:pt x="447" y="333"/>
                    <a:pt x="447" y="333"/>
                  </a:cubicBezTo>
                  <a:cubicBezTo>
                    <a:pt x="448" y="335"/>
                    <a:pt x="448" y="335"/>
                    <a:pt x="448" y="335"/>
                  </a:cubicBezTo>
                  <a:cubicBezTo>
                    <a:pt x="448" y="336"/>
                    <a:pt x="448" y="336"/>
                    <a:pt x="448" y="336"/>
                  </a:cubicBezTo>
                  <a:cubicBezTo>
                    <a:pt x="450" y="339"/>
                    <a:pt x="450" y="339"/>
                    <a:pt x="450" y="339"/>
                  </a:cubicBezTo>
                  <a:cubicBezTo>
                    <a:pt x="450" y="340"/>
                    <a:pt x="450" y="340"/>
                    <a:pt x="450" y="340"/>
                  </a:cubicBezTo>
                  <a:cubicBezTo>
                    <a:pt x="451" y="341"/>
                    <a:pt x="451" y="341"/>
                    <a:pt x="451" y="341"/>
                  </a:cubicBezTo>
                  <a:cubicBezTo>
                    <a:pt x="452" y="343"/>
                    <a:pt x="452" y="343"/>
                    <a:pt x="452" y="343"/>
                  </a:cubicBezTo>
                  <a:cubicBezTo>
                    <a:pt x="452" y="344"/>
                    <a:pt x="452" y="344"/>
                    <a:pt x="452" y="344"/>
                  </a:cubicBezTo>
                  <a:cubicBezTo>
                    <a:pt x="453" y="345"/>
                    <a:pt x="453" y="345"/>
                    <a:pt x="453" y="345"/>
                  </a:cubicBezTo>
                  <a:cubicBezTo>
                    <a:pt x="453" y="346"/>
                    <a:pt x="453" y="346"/>
                    <a:pt x="453" y="346"/>
                  </a:cubicBezTo>
                  <a:cubicBezTo>
                    <a:pt x="454" y="347"/>
                    <a:pt x="454" y="347"/>
                    <a:pt x="454" y="347"/>
                  </a:cubicBezTo>
                  <a:cubicBezTo>
                    <a:pt x="455" y="349"/>
                    <a:pt x="455" y="349"/>
                    <a:pt x="455" y="349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56" y="352"/>
                    <a:pt x="456" y="352"/>
                    <a:pt x="456" y="352"/>
                  </a:cubicBezTo>
                  <a:cubicBezTo>
                    <a:pt x="457" y="353"/>
                    <a:pt x="457" y="353"/>
                    <a:pt x="457" y="353"/>
                  </a:cubicBezTo>
                  <a:cubicBezTo>
                    <a:pt x="459" y="354"/>
                    <a:pt x="459" y="354"/>
                    <a:pt x="459" y="354"/>
                  </a:cubicBezTo>
                  <a:cubicBezTo>
                    <a:pt x="460" y="355"/>
                    <a:pt x="460" y="355"/>
                    <a:pt x="460" y="355"/>
                  </a:cubicBezTo>
                  <a:cubicBezTo>
                    <a:pt x="458" y="355"/>
                    <a:pt x="458" y="355"/>
                    <a:pt x="458" y="355"/>
                  </a:cubicBezTo>
                  <a:cubicBezTo>
                    <a:pt x="458" y="356"/>
                    <a:pt x="458" y="356"/>
                    <a:pt x="458" y="356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8" y="359"/>
                    <a:pt x="458" y="359"/>
                    <a:pt x="458" y="359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61"/>
                    <a:pt x="459" y="361"/>
                    <a:pt x="459" y="361"/>
                  </a:cubicBezTo>
                  <a:cubicBezTo>
                    <a:pt x="459" y="362"/>
                    <a:pt x="459" y="362"/>
                    <a:pt x="459" y="362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62" y="364"/>
                    <a:pt x="462" y="364"/>
                    <a:pt x="462" y="364"/>
                  </a:cubicBezTo>
                  <a:cubicBezTo>
                    <a:pt x="463" y="365"/>
                    <a:pt x="463" y="365"/>
                    <a:pt x="463" y="365"/>
                  </a:cubicBezTo>
                  <a:cubicBezTo>
                    <a:pt x="464" y="366"/>
                    <a:pt x="464" y="366"/>
                    <a:pt x="464" y="366"/>
                  </a:cubicBezTo>
                  <a:cubicBezTo>
                    <a:pt x="466" y="368"/>
                    <a:pt x="466" y="368"/>
                    <a:pt x="466" y="368"/>
                  </a:cubicBezTo>
                  <a:cubicBezTo>
                    <a:pt x="467" y="369"/>
                    <a:pt x="467" y="369"/>
                    <a:pt x="467" y="369"/>
                  </a:cubicBezTo>
                  <a:cubicBezTo>
                    <a:pt x="467" y="372"/>
                    <a:pt x="467" y="372"/>
                    <a:pt x="467" y="372"/>
                  </a:cubicBezTo>
                  <a:cubicBezTo>
                    <a:pt x="468" y="373"/>
                    <a:pt x="468" y="373"/>
                    <a:pt x="468" y="373"/>
                  </a:cubicBezTo>
                  <a:cubicBezTo>
                    <a:pt x="469" y="374"/>
                    <a:pt x="469" y="374"/>
                    <a:pt x="469" y="374"/>
                  </a:cubicBezTo>
                  <a:cubicBezTo>
                    <a:pt x="470" y="376"/>
                    <a:pt x="470" y="376"/>
                    <a:pt x="470" y="376"/>
                  </a:cubicBezTo>
                  <a:cubicBezTo>
                    <a:pt x="469" y="375"/>
                    <a:pt x="469" y="375"/>
                    <a:pt x="469" y="375"/>
                  </a:cubicBezTo>
                  <a:cubicBezTo>
                    <a:pt x="470" y="379"/>
                    <a:pt x="470" y="379"/>
                    <a:pt x="470" y="379"/>
                  </a:cubicBezTo>
                  <a:cubicBezTo>
                    <a:pt x="469" y="381"/>
                    <a:pt x="469" y="381"/>
                    <a:pt x="469" y="381"/>
                  </a:cubicBezTo>
                  <a:cubicBezTo>
                    <a:pt x="469" y="381"/>
                    <a:pt x="469" y="381"/>
                    <a:pt x="469" y="382"/>
                  </a:cubicBezTo>
                  <a:cubicBezTo>
                    <a:pt x="470" y="386"/>
                    <a:pt x="470" y="386"/>
                    <a:pt x="470" y="386"/>
                  </a:cubicBezTo>
                  <a:cubicBezTo>
                    <a:pt x="470" y="386"/>
                    <a:pt x="470" y="386"/>
                    <a:pt x="470" y="387"/>
                  </a:cubicBezTo>
                  <a:cubicBezTo>
                    <a:pt x="471" y="391"/>
                    <a:pt x="471" y="391"/>
                    <a:pt x="471" y="391"/>
                  </a:cubicBezTo>
                  <a:cubicBezTo>
                    <a:pt x="471" y="392"/>
                    <a:pt x="471" y="392"/>
                    <a:pt x="471" y="392"/>
                  </a:cubicBezTo>
                  <a:cubicBezTo>
                    <a:pt x="473" y="393"/>
                    <a:pt x="473" y="393"/>
                    <a:pt x="473" y="393"/>
                  </a:cubicBezTo>
                  <a:cubicBezTo>
                    <a:pt x="474" y="394"/>
                    <a:pt x="474" y="394"/>
                    <a:pt x="474" y="394"/>
                  </a:cubicBezTo>
                  <a:cubicBezTo>
                    <a:pt x="475" y="395"/>
                    <a:pt x="475" y="395"/>
                    <a:pt x="475" y="395"/>
                  </a:cubicBezTo>
                  <a:cubicBezTo>
                    <a:pt x="477" y="396"/>
                    <a:pt x="477" y="396"/>
                    <a:pt x="477" y="396"/>
                  </a:cubicBezTo>
                  <a:cubicBezTo>
                    <a:pt x="478" y="397"/>
                    <a:pt x="478" y="397"/>
                    <a:pt x="478" y="397"/>
                  </a:cubicBezTo>
                  <a:cubicBezTo>
                    <a:pt x="478" y="398"/>
                    <a:pt x="478" y="398"/>
                    <a:pt x="478" y="398"/>
                  </a:cubicBezTo>
                  <a:cubicBezTo>
                    <a:pt x="479" y="399"/>
                    <a:pt x="479" y="399"/>
                    <a:pt x="479" y="399"/>
                  </a:cubicBezTo>
                  <a:cubicBezTo>
                    <a:pt x="480" y="400"/>
                    <a:pt x="480" y="400"/>
                    <a:pt x="480" y="400"/>
                  </a:cubicBezTo>
                  <a:cubicBezTo>
                    <a:pt x="480" y="401"/>
                    <a:pt x="480" y="401"/>
                    <a:pt x="480" y="401"/>
                  </a:cubicBezTo>
                  <a:cubicBezTo>
                    <a:pt x="481" y="403"/>
                    <a:pt x="481" y="403"/>
                    <a:pt x="481" y="403"/>
                  </a:cubicBezTo>
                  <a:cubicBezTo>
                    <a:pt x="482" y="407"/>
                    <a:pt x="482" y="407"/>
                    <a:pt x="482" y="407"/>
                  </a:cubicBezTo>
                  <a:cubicBezTo>
                    <a:pt x="482" y="407"/>
                    <a:pt x="482" y="407"/>
                    <a:pt x="482" y="407"/>
                  </a:cubicBezTo>
                  <a:cubicBezTo>
                    <a:pt x="482" y="409"/>
                    <a:pt x="482" y="409"/>
                    <a:pt x="482" y="409"/>
                  </a:cubicBezTo>
                  <a:cubicBezTo>
                    <a:pt x="482" y="409"/>
                    <a:pt x="482" y="409"/>
                    <a:pt x="482" y="409"/>
                  </a:cubicBezTo>
                  <a:cubicBezTo>
                    <a:pt x="482" y="411"/>
                    <a:pt x="482" y="411"/>
                    <a:pt x="482" y="411"/>
                  </a:cubicBezTo>
                  <a:cubicBezTo>
                    <a:pt x="483" y="413"/>
                    <a:pt x="483" y="413"/>
                    <a:pt x="483" y="413"/>
                  </a:cubicBezTo>
                  <a:cubicBezTo>
                    <a:pt x="484" y="414"/>
                    <a:pt x="484" y="414"/>
                    <a:pt x="484" y="414"/>
                  </a:cubicBezTo>
                  <a:cubicBezTo>
                    <a:pt x="484" y="414"/>
                    <a:pt x="484" y="414"/>
                    <a:pt x="484" y="414"/>
                  </a:cubicBezTo>
                  <a:cubicBezTo>
                    <a:pt x="484" y="415"/>
                    <a:pt x="484" y="415"/>
                    <a:pt x="484" y="415"/>
                  </a:cubicBezTo>
                  <a:cubicBezTo>
                    <a:pt x="485" y="416"/>
                    <a:pt x="485" y="416"/>
                    <a:pt x="485" y="416"/>
                  </a:cubicBezTo>
                  <a:cubicBezTo>
                    <a:pt x="485" y="417"/>
                    <a:pt x="485" y="417"/>
                    <a:pt x="485" y="417"/>
                  </a:cubicBezTo>
                  <a:cubicBezTo>
                    <a:pt x="486" y="418"/>
                    <a:pt x="486" y="418"/>
                    <a:pt x="486" y="418"/>
                  </a:cubicBezTo>
                  <a:cubicBezTo>
                    <a:pt x="486" y="418"/>
                    <a:pt x="486" y="418"/>
                    <a:pt x="486" y="417"/>
                  </a:cubicBezTo>
                  <a:cubicBezTo>
                    <a:pt x="486" y="416"/>
                    <a:pt x="486" y="416"/>
                    <a:pt x="486" y="416"/>
                  </a:cubicBezTo>
                  <a:cubicBezTo>
                    <a:pt x="487" y="416"/>
                    <a:pt x="487" y="416"/>
                    <a:pt x="487" y="416"/>
                  </a:cubicBezTo>
                  <a:cubicBezTo>
                    <a:pt x="487" y="418"/>
                    <a:pt x="487" y="418"/>
                    <a:pt x="487" y="418"/>
                  </a:cubicBezTo>
                  <a:cubicBezTo>
                    <a:pt x="488" y="419"/>
                    <a:pt x="488" y="419"/>
                    <a:pt x="488" y="419"/>
                  </a:cubicBezTo>
                  <a:cubicBezTo>
                    <a:pt x="489" y="419"/>
                    <a:pt x="489" y="419"/>
                    <a:pt x="489" y="419"/>
                  </a:cubicBezTo>
                  <a:cubicBezTo>
                    <a:pt x="490" y="419"/>
                    <a:pt x="490" y="419"/>
                    <a:pt x="490" y="419"/>
                  </a:cubicBezTo>
                  <a:cubicBezTo>
                    <a:pt x="491" y="419"/>
                    <a:pt x="491" y="419"/>
                    <a:pt x="491" y="419"/>
                  </a:cubicBezTo>
                  <a:cubicBezTo>
                    <a:pt x="491" y="420"/>
                    <a:pt x="491" y="420"/>
                    <a:pt x="491" y="420"/>
                  </a:cubicBezTo>
                  <a:cubicBezTo>
                    <a:pt x="493" y="421"/>
                    <a:pt x="493" y="421"/>
                    <a:pt x="493" y="421"/>
                  </a:cubicBezTo>
                  <a:cubicBezTo>
                    <a:pt x="494" y="421"/>
                    <a:pt x="494" y="421"/>
                    <a:pt x="494" y="421"/>
                  </a:cubicBezTo>
                  <a:cubicBezTo>
                    <a:pt x="495" y="422"/>
                    <a:pt x="495" y="422"/>
                    <a:pt x="495" y="422"/>
                  </a:cubicBezTo>
                  <a:cubicBezTo>
                    <a:pt x="495" y="422"/>
                    <a:pt x="495" y="422"/>
                    <a:pt x="495" y="422"/>
                  </a:cubicBezTo>
                  <a:cubicBezTo>
                    <a:pt x="496" y="423"/>
                    <a:pt x="496" y="423"/>
                    <a:pt x="496" y="423"/>
                  </a:cubicBezTo>
                  <a:cubicBezTo>
                    <a:pt x="497" y="426"/>
                    <a:pt x="497" y="426"/>
                    <a:pt x="497" y="426"/>
                  </a:cubicBezTo>
                  <a:cubicBezTo>
                    <a:pt x="499" y="427"/>
                    <a:pt x="499" y="427"/>
                    <a:pt x="499" y="427"/>
                  </a:cubicBezTo>
                  <a:cubicBezTo>
                    <a:pt x="500" y="427"/>
                    <a:pt x="500" y="427"/>
                    <a:pt x="500" y="427"/>
                  </a:cubicBezTo>
                  <a:cubicBezTo>
                    <a:pt x="500" y="428"/>
                    <a:pt x="500" y="428"/>
                    <a:pt x="500" y="428"/>
                  </a:cubicBezTo>
                  <a:cubicBezTo>
                    <a:pt x="501" y="428"/>
                    <a:pt x="501" y="428"/>
                    <a:pt x="501" y="428"/>
                  </a:cubicBezTo>
                  <a:cubicBezTo>
                    <a:pt x="502" y="430"/>
                    <a:pt x="502" y="430"/>
                    <a:pt x="502" y="430"/>
                  </a:cubicBezTo>
                  <a:cubicBezTo>
                    <a:pt x="504" y="433"/>
                    <a:pt x="504" y="433"/>
                    <a:pt x="504" y="433"/>
                  </a:cubicBezTo>
                  <a:cubicBezTo>
                    <a:pt x="505" y="434"/>
                    <a:pt x="505" y="434"/>
                    <a:pt x="505" y="434"/>
                  </a:cubicBezTo>
                  <a:cubicBezTo>
                    <a:pt x="506" y="435"/>
                    <a:pt x="506" y="435"/>
                    <a:pt x="506" y="435"/>
                  </a:cubicBezTo>
                  <a:cubicBezTo>
                    <a:pt x="507" y="436"/>
                    <a:pt x="507" y="436"/>
                    <a:pt x="507" y="436"/>
                  </a:cubicBezTo>
                  <a:cubicBezTo>
                    <a:pt x="508" y="437"/>
                    <a:pt x="508" y="437"/>
                    <a:pt x="508" y="437"/>
                  </a:cubicBezTo>
                  <a:cubicBezTo>
                    <a:pt x="508" y="439"/>
                    <a:pt x="508" y="439"/>
                    <a:pt x="508" y="439"/>
                  </a:cubicBezTo>
                  <a:cubicBezTo>
                    <a:pt x="508" y="440"/>
                    <a:pt x="508" y="440"/>
                    <a:pt x="508" y="440"/>
                  </a:cubicBezTo>
                  <a:cubicBezTo>
                    <a:pt x="507" y="440"/>
                    <a:pt x="507" y="440"/>
                    <a:pt x="507" y="440"/>
                  </a:cubicBezTo>
                  <a:cubicBezTo>
                    <a:pt x="506" y="441"/>
                    <a:pt x="506" y="441"/>
                    <a:pt x="506" y="441"/>
                  </a:cubicBezTo>
                  <a:cubicBezTo>
                    <a:pt x="505" y="441"/>
                    <a:pt x="505" y="441"/>
                    <a:pt x="505" y="441"/>
                  </a:cubicBezTo>
                  <a:cubicBezTo>
                    <a:pt x="504" y="441"/>
                    <a:pt x="504" y="441"/>
                    <a:pt x="504" y="441"/>
                  </a:cubicBezTo>
                  <a:cubicBezTo>
                    <a:pt x="503" y="443"/>
                    <a:pt x="503" y="443"/>
                    <a:pt x="503" y="443"/>
                  </a:cubicBezTo>
                  <a:cubicBezTo>
                    <a:pt x="504" y="443"/>
                    <a:pt x="504" y="443"/>
                    <a:pt x="504" y="443"/>
                  </a:cubicBezTo>
                  <a:cubicBezTo>
                    <a:pt x="505" y="442"/>
                    <a:pt x="505" y="442"/>
                    <a:pt x="505" y="442"/>
                  </a:cubicBezTo>
                  <a:cubicBezTo>
                    <a:pt x="505" y="442"/>
                    <a:pt x="506" y="442"/>
                    <a:pt x="506" y="442"/>
                  </a:cubicBezTo>
                  <a:cubicBezTo>
                    <a:pt x="508" y="444"/>
                    <a:pt x="508" y="444"/>
                    <a:pt x="508" y="444"/>
                  </a:cubicBezTo>
                  <a:cubicBezTo>
                    <a:pt x="509" y="447"/>
                    <a:pt x="509" y="447"/>
                    <a:pt x="509" y="447"/>
                  </a:cubicBezTo>
                  <a:cubicBezTo>
                    <a:pt x="512" y="449"/>
                    <a:pt x="512" y="449"/>
                    <a:pt x="512" y="449"/>
                  </a:cubicBezTo>
                  <a:cubicBezTo>
                    <a:pt x="513" y="450"/>
                    <a:pt x="513" y="450"/>
                    <a:pt x="513" y="450"/>
                  </a:cubicBezTo>
                  <a:cubicBezTo>
                    <a:pt x="513" y="450"/>
                    <a:pt x="513" y="450"/>
                    <a:pt x="513" y="450"/>
                  </a:cubicBezTo>
                  <a:cubicBezTo>
                    <a:pt x="513" y="450"/>
                    <a:pt x="513" y="450"/>
                    <a:pt x="513" y="450"/>
                  </a:cubicBezTo>
                  <a:cubicBezTo>
                    <a:pt x="515" y="450"/>
                    <a:pt x="515" y="450"/>
                    <a:pt x="515" y="450"/>
                  </a:cubicBezTo>
                  <a:cubicBezTo>
                    <a:pt x="516" y="450"/>
                    <a:pt x="516" y="450"/>
                    <a:pt x="516" y="450"/>
                  </a:cubicBezTo>
                  <a:cubicBezTo>
                    <a:pt x="517" y="450"/>
                    <a:pt x="517" y="450"/>
                    <a:pt x="517" y="450"/>
                  </a:cubicBezTo>
                  <a:cubicBezTo>
                    <a:pt x="518" y="450"/>
                    <a:pt x="518" y="450"/>
                    <a:pt x="518" y="450"/>
                  </a:cubicBezTo>
                  <a:cubicBezTo>
                    <a:pt x="519" y="449"/>
                    <a:pt x="519" y="449"/>
                    <a:pt x="519" y="449"/>
                  </a:cubicBezTo>
                  <a:cubicBezTo>
                    <a:pt x="520" y="449"/>
                    <a:pt x="520" y="449"/>
                    <a:pt x="520" y="449"/>
                  </a:cubicBezTo>
                  <a:cubicBezTo>
                    <a:pt x="522" y="448"/>
                    <a:pt x="522" y="448"/>
                    <a:pt x="522" y="448"/>
                  </a:cubicBezTo>
                  <a:cubicBezTo>
                    <a:pt x="523" y="448"/>
                    <a:pt x="523" y="448"/>
                    <a:pt x="523" y="448"/>
                  </a:cubicBezTo>
                  <a:cubicBezTo>
                    <a:pt x="525" y="448"/>
                    <a:pt x="525" y="448"/>
                    <a:pt x="525" y="448"/>
                  </a:cubicBezTo>
                  <a:cubicBezTo>
                    <a:pt x="527" y="448"/>
                    <a:pt x="527" y="448"/>
                    <a:pt x="527" y="448"/>
                  </a:cubicBezTo>
                  <a:cubicBezTo>
                    <a:pt x="528" y="448"/>
                    <a:pt x="528" y="448"/>
                    <a:pt x="528" y="448"/>
                  </a:cubicBezTo>
                  <a:cubicBezTo>
                    <a:pt x="529" y="447"/>
                    <a:pt x="529" y="447"/>
                    <a:pt x="529" y="447"/>
                  </a:cubicBezTo>
                  <a:cubicBezTo>
                    <a:pt x="530" y="447"/>
                    <a:pt x="530" y="447"/>
                    <a:pt x="530" y="447"/>
                  </a:cubicBezTo>
                  <a:cubicBezTo>
                    <a:pt x="531" y="445"/>
                    <a:pt x="531" y="445"/>
                    <a:pt x="531" y="445"/>
                  </a:cubicBezTo>
                  <a:cubicBezTo>
                    <a:pt x="533" y="445"/>
                    <a:pt x="533" y="445"/>
                    <a:pt x="533" y="445"/>
                  </a:cubicBezTo>
                  <a:cubicBezTo>
                    <a:pt x="534" y="446"/>
                    <a:pt x="534" y="446"/>
                    <a:pt x="534" y="446"/>
                  </a:cubicBezTo>
                  <a:cubicBezTo>
                    <a:pt x="535" y="445"/>
                    <a:pt x="535" y="445"/>
                    <a:pt x="535" y="445"/>
                  </a:cubicBezTo>
                  <a:cubicBezTo>
                    <a:pt x="536" y="445"/>
                    <a:pt x="536" y="445"/>
                    <a:pt x="536" y="445"/>
                  </a:cubicBezTo>
                  <a:cubicBezTo>
                    <a:pt x="539" y="444"/>
                    <a:pt x="539" y="444"/>
                    <a:pt x="539" y="444"/>
                  </a:cubicBezTo>
                  <a:cubicBezTo>
                    <a:pt x="540" y="444"/>
                    <a:pt x="540" y="444"/>
                    <a:pt x="540" y="444"/>
                  </a:cubicBezTo>
                  <a:cubicBezTo>
                    <a:pt x="541" y="445"/>
                    <a:pt x="541" y="445"/>
                    <a:pt x="541" y="445"/>
                  </a:cubicBezTo>
                  <a:cubicBezTo>
                    <a:pt x="541" y="445"/>
                    <a:pt x="541" y="445"/>
                    <a:pt x="541" y="445"/>
                  </a:cubicBezTo>
                  <a:cubicBezTo>
                    <a:pt x="546" y="443"/>
                    <a:pt x="546" y="443"/>
                    <a:pt x="546" y="443"/>
                  </a:cubicBezTo>
                  <a:cubicBezTo>
                    <a:pt x="547" y="443"/>
                    <a:pt x="547" y="443"/>
                    <a:pt x="547" y="443"/>
                  </a:cubicBezTo>
                  <a:cubicBezTo>
                    <a:pt x="547" y="443"/>
                    <a:pt x="547" y="443"/>
                    <a:pt x="547" y="443"/>
                  </a:cubicBezTo>
                  <a:cubicBezTo>
                    <a:pt x="548" y="443"/>
                    <a:pt x="548" y="443"/>
                    <a:pt x="548" y="443"/>
                  </a:cubicBezTo>
                  <a:cubicBezTo>
                    <a:pt x="551" y="441"/>
                    <a:pt x="551" y="441"/>
                    <a:pt x="551" y="441"/>
                  </a:cubicBezTo>
                  <a:cubicBezTo>
                    <a:pt x="552" y="440"/>
                    <a:pt x="552" y="440"/>
                    <a:pt x="552" y="440"/>
                  </a:cubicBezTo>
                  <a:cubicBezTo>
                    <a:pt x="553" y="440"/>
                    <a:pt x="553" y="440"/>
                    <a:pt x="553" y="440"/>
                  </a:cubicBezTo>
                  <a:cubicBezTo>
                    <a:pt x="554" y="441"/>
                    <a:pt x="554" y="441"/>
                    <a:pt x="554" y="441"/>
                  </a:cubicBezTo>
                  <a:cubicBezTo>
                    <a:pt x="555" y="441"/>
                    <a:pt x="555" y="441"/>
                    <a:pt x="555" y="441"/>
                  </a:cubicBezTo>
                  <a:cubicBezTo>
                    <a:pt x="554" y="444"/>
                    <a:pt x="554" y="444"/>
                    <a:pt x="554" y="444"/>
                  </a:cubicBezTo>
                  <a:cubicBezTo>
                    <a:pt x="554" y="445"/>
                    <a:pt x="554" y="445"/>
                    <a:pt x="554" y="445"/>
                  </a:cubicBezTo>
                  <a:cubicBezTo>
                    <a:pt x="554" y="446"/>
                    <a:pt x="554" y="446"/>
                    <a:pt x="554" y="446"/>
                  </a:cubicBezTo>
                  <a:cubicBezTo>
                    <a:pt x="554" y="448"/>
                    <a:pt x="554" y="448"/>
                    <a:pt x="554" y="448"/>
                  </a:cubicBezTo>
                  <a:cubicBezTo>
                    <a:pt x="554" y="449"/>
                    <a:pt x="554" y="449"/>
                    <a:pt x="554" y="449"/>
                  </a:cubicBezTo>
                  <a:cubicBezTo>
                    <a:pt x="553" y="450"/>
                    <a:pt x="553" y="450"/>
                    <a:pt x="553" y="450"/>
                  </a:cubicBezTo>
                  <a:cubicBezTo>
                    <a:pt x="554" y="450"/>
                    <a:pt x="554" y="450"/>
                    <a:pt x="554" y="450"/>
                  </a:cubicBezTo>
                  <a:cubicBezTo>
                    <a:pt x="555" y="451"/>
                    <a:pt x="555" y="451"/>
                    <a:pt x="555" y="451"/>
                  </a:cubicBezTo>
                  <a:cubicBezTo>
                    <a:pt x="554" y="450"/>
                    <a:pt x="554" y="450"/>
                    <a:pt x="554" y="450"/>
                  </a:cubicBezTo>
                  <a:cubicBezTo>
                    <a:pt x="553" y="451"/>
                    <a:pt x="553" y="451"/>
                    <a:pt x="553" y="451"/>
                  </a:cubicBezTo>
                  <a:cubicBezTo>
                    <a:pt x="552" y="452"/>
                    <a:pt x="552" y="452"/>
                    <a:pt x="552" y="452"/>
                  </a:cubicBezTo>
                  <a:cubicBezTo>
                    <a:pt x="552" y="452"/>
                    <a:pt x="552" y="453"/>
                    <a:pt x="552" y="453"/>
                  </a:cubicBezTo>
                  <a:cubicBezTo>
                    <a:pt x="552" y="456"/>
                    <a:pt x="552" y="456"/>
                    <a:pt x="552" y="456"/>
                  </a:cubicBezTo>
                  <a:cubicBezTo>
                    <a:pt x="552" y="457"/>
                    <a:pt x="552" y="457"/>
                    <a:pt x="552" y="457"/>
                  </a:cubicBezTo>
                  <a:cubicBezTo>
                    <a:pt x="551" y="458"/>
                    <a:pt x="551" y="458"/>
                    <a:pt x="551" y="458"/>
                  </a:cubicBezTo>
                  <a:cubicBezTo>
                    <a:pt x="551" y="459"/>
                    <a:pt x="551" y="459"/>
                    <a:pt x="551" y="459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60"/>
                    <a:pt x="549" y="460"/>
                    <a:pt x="549" y="460"/>
                  </a:cubicBezTo>
                  <a:cubicBezTo>
                    <a:pt x="549" y="462"/>
                    <a:pt x="549" y="462"/>
                    <a:pt x="549" y="462"/>
                  </a:cubicBezTo>
                  <a:cubicBezTo>
                    <a:pt x="548" y="463"/>
                    <a:pt x="548" y="463"/>
                    <a:pt x="548" y="463"/>
                  </a:cubicBezTo>
                  <a:cubicBezTo>
                    <a:pt x="547" y="464"/>
                    <a:pt x="547" y="464"/>
                    <a:pt x="547" y="464"/>
                  </a:cubicBezTo>
                  <a:cubicBezTo>
                    <a:pt x="547" y="464"/>
                    <a:pt x="547" y="464"/>
                    <a:pt x="547" y="464"/>
                  </a:cubicBezTo>
                  <a:cubicBezTo>
                    <a:pt x="547" y="466"/>
                    <a:pt x="547" y="466"/>
                    <a:pt x="547" y="466"/>
                  </a:cubicBezTo>
                  <a:cubicBezTo>
                    <a:pt x="545" y="467"/>
                    <a:pt x="545" y="467"/>
                    <a:pt x="545" y="467"/>
                  </a:cubicBezTo>
                  <a:cubicBezTo>
                    <a:pt x="545" y="467"/>
                    <a:pt x="545" y="467"/>
                    <a:pt x="545" y="467"/>
                  </a:cubicBezTo>
                  <a:cubicBezTo>
                    <a:pt x="545" y="468"/>
                    <a:pt x="545" y="468"/>
                    <a:pt x="545" y="468"/>
                  </a:cubicBezTo>
                  <a:cubicBezTo>
                    <a:pt x="545" y="469"/>
                    <a:pt x="545" y="469"/>
                    <a:pt x="545" y="469"/>
                  </a:cubicBezTo>
                  <a:cubicBezTo>
                    <a:pt x="544" y="471"/>
                    <a:pt x="544" y="471"/>
                    <a:pt x="544" y="471"/>
                  </a:cubicBezTo>
                  <a:cubicBezTo>
                    <a:pt x="542" y="473"/>
                    <a:pt x="542" y="473"/>
                    <a:pt x="542" y="473"/>
                  </a:cubicBezTo>
                  <a:cubicBezTo>
                    <a:pt x="541" y="475"/>
                    <a:pt x="541" y="475"/>
                    <a:pt x="541" y="475"/>
                  </a:cubicBezTo>
                  <a:cubicBezTo>
                    <a:pt x="540" y="476"/>
                    <a:pt x="540" y="476"/>
                    <a:pt x="540" y="476"/>
                  </a:cubicBezTo>
                  <a:cubicBezTo>
                    <a:pt x="540" y="479"/>
                    <a:pt x="540" y="479"/>
                    <a:pt x="540" y="479"/>
                  </a:cubicBezTo>
                  <a:cubicBezTo>
                    <a:pt x="538" y="481"/>
                    <a:pt x="538" y="481"/>
                    <a:pt x="538" y="481"/>
                  </a:cubicBezTo>
                  <a:cubicBezTo>
                    <a:pt x="537" y="482"/>
                    <a:pt x="537" y="482"/>
                    <a:pt x="537" y="482"/>
                  </a:cubicBezTo>
                  <a:cubicBezTo>
                    <a:pt x="537" y="484"/>
                    <a:pt x="537" y="484"/>
                    <a:pt x="537" y="484"/>
                  </a:cubicBezTo>
                  <a:cubicBezTo>
                    <a:pt x="536" y="485"/>
                    <a:pt x="536" y="485"/>
                    <a:pt x="536" y="485"/>
                  </a:cubicBezTo>
                  <a:cubicBezTo>
                    <a:pt x="535" y="486"/>
                    <a:pt x="535" y="486"/>
                    <a:pt x="535" y="486"/>
                  </a:cubicBezTo>
                  <a:cubicBezTo>
                    <a:pt x="534" y="487"/>
                    <a:pt x="534" y="487"/>
                    <a:pt x="534" y="487"/>
                  </a:cubicBezTo>
                  <a:cubicBezTo>
                    <a:pt x="533" y="489"/>
                    <a:pt x="533" y="489"/>
                    <a:pt x="533" y="489"/>
                  </a:cubicBezTo>
                  <a:cubicBezTo>
                    <a:pt x="532" y="490"/>
                    <a:pt x="532" y="490"/>
                    <a:pt x="532" y="490"/>
                  </a:cubicBezTo>
                  <a:cubicBezTo>
                    <a:pt x="530" y="492"/>
                    <a:pt x="530" y="492"/>
                    <a:pt x="530" y="492"/>
                  </a:cubicBezTo>
                  <a:cubicBezTo>
                    <a:pt x="529" y="493"/>
                    <a:pt x="529" y="493"/>
                    <a:pt x="529" y="493"/>
                  </a:cubicBezTo>
                  <a:cubicBezTo>
                    <a:pt x="529" y="494"/>
                    <a:pt x="529" y="494"/>
                    <a:pt x="529" y="494"/>
                  </a:cubicBezTo>
                  <a:cubicBezTo>
                    <a:pt x="527" y="495"/>
                    <a:pt x="527" y="495"/>
                    <a:pt x="527" y="495"/>
                  </a:cubicBezTo>
                  <a:cubicBezTo>
                    <a:pt x="527" y="496"/>
                    <a:pt x="527" y="496"/>
                    <a:pt x="527" y="496"/>
                  </a:cubicBezTo>
                  <a:cubicBezTo>
                    <a:pt x="526" y="496"/>
                    <a:pt x="526" y="496"/>
                    <a:pt x="526" y="496"/>
                  </a:cubicBezTo>
                  <a:cubicBezTo>
                    <a:pt x="525" y="498"/>
                    <a:pt x="525" y="498"/>
                    <a:pt x="525" y="498"/>
                  </a:cubicBezTo>
                  <a:cubicBezTo>
                    <a:pt x="523" y="499"/>
                    <a:pt x="523" y="499"/>
                    <a:pt x="523" y="499"/>
                  </a:cubicBezTo>
                  <a:cubicBezTo>
                    <a:pt x="523" y="500"/>
                    <a:pt x="523" y="500"/>
                    <a:pt x="523" y="500"/>
                  </a:cubicBezTo>
                  <a:cubicBezTo>
                    <a:pt x="522" y="501"/>
                    <a:pt x="522" y="501"/>
                    <a:pt x="522" y="501"/>
                  </a:cubicBezTo>
                  <a:cubicBezTo>
                    <a:pt x="521" y="502"/>
                    <a:pt x="521" y="502"/>
                    <a:pt x="521" y="502"/>
                  </a:cubicBezTo>
                  <a:cubicBezTo>
                    <a:pt x="520" y="503"/>
                    <a:pt x="520" y="503"/>
                    <a:pt x="520" y="503"/>
                  </a:cubicBezTo>
                  <a:cubicBezTo>
                    <a:pt x="516" y="505"/>
                    <a:pt x="516" y="505"/>
                    <a:pt x="516" y="505"/>
                  </a:cubicBezTo>
                  <a:cubicBezTo>
                    <a:pt x="514" y="506"/>
                    <a:pt x="514" y="506"/>
                    <a:pt x="514" y="506"/>
                  </a:cubicBezTo>
                  <a:cubicBezTo>
                    <a:pt x="514" y="506"/>
                    <a:pt x="514" y="506"/>
                    <a:pt x="514" y="506"/>
                  </a:cubicBezTo>
                  <a:cubicBezTo>
                    <a:pt x="513" y="507"/>
                    <a:pt x="513" y="507"/>
                    <a:pt x="513" y="507"/>
                  </a:cubicBezTo>
                  <a:cubicBezTo>
                    <a:pt x="511" y="508"/>
                    <a:pt x="511" y="508"/>
                    <a:pt x="511" y="508"/>
                  </a:cubicBezTo>
                  <a:cubicBezTo>
                    <a:pt x="510" y="509"/>
                    <a:pt x="510" y="509"/>
                    <a:pt x="510" y="509"/>
                  </a:cubicBezTo>
                  <a:cubicBezTo>
                    <a:pt x="507" y="511"/>
                    <a:pt x="507" y="511"/>
                    <a:pt x="507" y="511"/>
                  </a:cubicBezTo>
                  <a:cubicBezTo>
                    <a:pt x="504" y="514"/>
                    <a:pt x="504" y="514"/>
                    <a:pt x="504" y="514"/>
                  </a:cubicBezTo>
                  <a:cubicBezTo>
                    <a:pt x="500" y="518"/>
                    <a:pt x="500" y="518"/>
                    <a:pt x="500" y="518"/>
                  </a:cubicBezTo>
                  <a:cubicBezTo>
                    <a:pt x="499" y="520"/>
                    <a:pt x="499" y="520"/>
                    <a:pt x="499" y="520"/>
                  </a:cubicBezTo>
                  <a:cubicBezTo>
                    <a:pt x="498" y="520"/>
                    <a:pt x="498" y="520"/>
                    <a:pt x="498" y="520"/>
                  </a:cubicBezTo>
                  <a:cubicBezTo>
                    <a:pt x="496" y="522"/>
                    <a:pt x="496" y="522"/>
                    <a:pt x="496" y="522"/>
                  </a:cubicBezTo>
                  <a:cubicBezTo>
                    <a:pt x="495" y="523"/>
                    <a:pt x="495" y="523"/>
                    <a:pt x="495" y="523"/>
                  </a:cubicBezTo>
                  <a:cubicBezTo>
                    <a:pt x="494" y="524"/>
                    <a:pt x="494" y="524"/>
                    <a:pt x="494" y="524"/>
                  </a:cubicBezTo>
                  <a:cubicBezTo>
                    <a:pt x="494" y="524"/>
                    <a:pt x="494" y="524"/>
                    <a:pt x="494" y="524"/>
                  </a:cubicBezTo>
                  <a:cubicBezTo>
                    <a:pt x="493" y="525"/>
                    <a:pt x="493" y="525"/>
                    <a:pt x="493" y="525"/>
                  </a:cubicBezTo>
                  <a:cubicBezTo>
                    <a:pt x="493" y="526"/>
                    <a:pt x="493" y="526"/>
                    <a:pt x="493" y="526"/>
                  </a:cubicBezTo>
                  <a:cubicBezTo>
                    <a:pt x="492" y="527"/>
                    <a:pt x="492" y="527"/>
                    <a:pt x="492" y="527"/>
                  </a:cubicBezTo>
                  <a:cubicBezTo>
                    <a:pt x="491" y="528"/>
                    <a:pt x="491" y="528"/>
                    <a:pt x="491" y="528"/>
                  </a:cubicBezTo>
                  <a:cubicBezTo>
                    <a:pt x="490" y="530"/>
                    <a:pt x="490" y="530"/>
                    <a:pt x="490" y="530"/>
                  </a:cubicBezTo>
                  <a:cubicBezTo>
                    <a:pt x="489" y="530"/>
                    <a:pt x="489" y="530"/>
                    <a:pt x="489" y="530"/>
                  </a:cubicBezTo>
                  <a:cubicBezTo>
                    <a:pt x="488" y="530"/>
                    <a:pt x="488" y="530"/>
                    <a:pt x="488" y="530"/>
                  </a:cubicBezTo>
                  <a:cubicBezTo>
                    <a:pt x="487" y="532"/>
                    <a:pt x="487" y="532"/>
                    <a:pt x="487" y="532"/>
                  </a:cubicBezTo>
                  <a:cubicBezTo>
                    <a:pt x="487" y="532"/>
                    <a:pt x="487" y="532"/>
                    <a:pt x="487" y="532"/>
                  </a:cubicBezTo>
                  <a:cubicBezTo>
                    <a:pt x="486" y="533"/>
                    <a:pt x="486" y="533"/>
                    <a:pt x="486" y="533"/>
                  </a:cubicBezTo>
                  <a:cubicBezTo>
                    <a:pt x="485" y="534"/>
                    <a:pt x="485" y="534"/>
                    <a:pt x="485" y="534"/>
                  </a:cubicBezTo>
                  <a:cubicBezTo>
                    <a:pt x="484" y="534"/>
                    <a:pt x="484" y="534"/>
                    <a:pt x="484" y="534"/>
                  </a:cubicBezTo>
                  <a:cubicBezTo>
                    <a:pt x="483" y="535"/>
                    <a:pt x="483" y="535"/>
                    <a:pt x="483" y="535"/>
                  </a:cubicBezTo>
                  <a:cubicBezTo>
                    <a:pt x="482" y="536"/>
                    <a:pt x="482" y="536"/>
                    <a:pt x="482" y="536"/>
                  </a:cubicBezTo>
                  <a:cubicBezTo>
                    <a:pt x="482" y="538"/>
                    <a:pt x="482" y="538"/>
                    <a:pt x="482" y="538"/>
                  </a:cubicBezTo>
                  <a:cubicBezTo>
                    <a:pt x="482" y="538"/>
                    <a:pt x="482" y="538"/>
                    <a:pt x="482" y="538"/>
                  </a:cubicBezTo>
                  <a:cubicBezTo>
                    <a:pt x="481" y="539"/>
                    <a:pt x="481" y="539"/>
                    <a:pt x="481" y="539"/>
                  </a:cubicBezTo>
                  <a:cubicBezTo>
                    <a:pt x="481" y="539"/>
                    <a:pt x="481" y="539"/>
                    <a:pt x="481" y="539"/>
                  </a:cubicBezTo>
                  <a:cubicBezTo>
                    <a:pt x="480" y="541"/>
                    <a:pt x="480" y="541"/>
                    <a:pt x="480" y="541"/>
                  </a:cubicBezTo>
                  <a:cubicBezTo>
                    <a:pt x="480" y="541"/>
                    <a:pt x="480" y="541"/>
                    <a:pt x="480" y="541"/>
                  </a:cubicBezTo>
                  <a:cubicBezTo>
                    <a:pt x="479" y="543"/>
                    <a:pt x="479" y="543"/>
                    <a:pt x="479" y="543"/>
                  </a:cubicBezTo>
                  <a:cubicBezTo>
                    <a:pt x="479" y="543"/>
                    <a:pt x="479" y="543"/>
                    <a:pt x="479" y="543"/>
                  </a:cubicBezTo>
                  <a:cubicBezTo>
                    <a:pt x="479" y="543"/>
                    <a:pt x="479" y="543"/>
                    <a:pt x="479" y="543"/>
                  </a:cubicBezTo>
                  <a:cubicBezTo>
                    <a:pt x="479" y="543"/>
                    <a:pt x="479" y="544"/>
                    <a:pt x="479" y="544"/>
                  </a:cubicBezTo>
                  <a:cubicBezTo>
                    <a:pt x="478" y="545"/>
                    <a:pt x="478" y="545"/>
                    <a:pt x="478" y="545"/>
                  </a:cubicBezTo>
                  <a:cubicBezTo>
                    <a:pt x="477" y="546"/>
                    <a:pt x="477" y="546"/>
                    <a:pt x="477" y="546"/>
                  </a:cubicBezTo>
                  <a:cubicBezTo>
                    <a:pt x="476" y="547"/>
                    <a:pt x="476" y="547"/>
                    <a:pt x="476" y="547"/>
                  </a:cubicBezTo>
                  <a:cubicBezTo>
                    <a:pt x="476" y="548"/>
                    <a:pt x="476" y="548"/>
                    <a:pt x="476" y="548"/>
                  </a:cubicBezTo>
                  <a:cubicBezTo>
                    <a:pt x="475" y="549"/>
                    <a:pt x="475" y="549"/>
                    <a:pt x="475" y="549"/>
                  </a:cubicBezTo>
                  <a:cubicBezTo>
                    <a:pt x="475" y="550"/>
                    <a:pt x="475" y="550"/>
                    <a:pt x="475" y="550"/>
                  </a:cubicBezTo>
                  <a:cubicBezTo>
                    <a:pt x="473" y="553"/>
                    <a:pt x="473" y="553"/>
                    <a:pt x="473" y="553"/>
                  </a:cubicBezTo>
                  <a:cubicBezTo>
                    <a:pt x="473" y="555"/>
                    <a:pt x="473" y="555"/>
                    <a:pt x="473" y="555"/>
                  </a:cubicBezTo>
                  <a:cubicBezTo>
                    <a:pt x="473" y="556"/>
                    <a:pt x="473" y="556"/>
                    <a:pt x="473" y="556"/>
                  </a:cubicBezTo>
                  <a:cubicBezTo>
                    <a:pt x="473" y="556"/>
                    <a:pt x="473" y="557"/>
                    <a:pt x="473" y="557"/>
                  </a:cubicBezTo>
                  <a:cubicBezTo>
                    <a:pt x="475" y="559"/>
                    <a:pt x="475" y="559"/>
                    <a:pt x="475" y="559"/>
                  </a:cubicBezTo>
                  <a:cubicBezTo>
                    <a:pt x="475" y="560"/>
                    <a:pt x="475" y="560"/>
                    <a:pt x="475" y="560"/>
                  </a:cubicBezTo>
                  <a:cubicBezTo>
                    <a:pt x="475" y="560"/>
                    <a:pt x="475" y="560"/>
                    <a:pt x="475" y="560"/>
                  </a:cubicBezTo>
                  <a:cubicBezTo>
                    <a:pt x="476" y="561"/>
                    <a:pt x="476" y="561"/>
                    <a:pt x="476" y="561"/>
                  </a:cubicBezTo>
                  <a:cubicBezTo>
                    <a:pt x="476" y="561"/>
                    <a:pt x="476" y="561"/>
                    <a:pt x="476" y="561"/>
                  </a:cubicBezTo>
                  <a:cubicBezTo>
                    <a:pt x="475" y="563"/>
                    <a:pt x="475" y="563"/>
                    <a:pt x="475" y="563"/>
                  </a:cubicBezTo>
                  <a:cubicBezTo>
                    <a:pt x="475" y="563"/>
                    <a:pt x="475" y="563"/>
                    <a:pt x="475" y="563"/>
                  </a:cubicBezTo>
                  <a:cubicBezTo>
                    <a:pt x="474" y="566"/>
                    <a:pt x="474" y="566"/>
                    <a:pt x="474" y="566"/>
                  </a:cubicBezTo>
                  <a:cubicBezTo>
                    <a:pt x="475" y="565"/>
                    <a:pt x="475" y="565"/>
                    <a:pt x="475" y="565"/>
                  </a:cubicBezTo>
                  <a:cubicBezTo>
                    <a:pt x="475" y="567"/>
                    <a:pt x="475" y="567"/>
                    <a:pt x="475" y="567"/>
                  </a:cubicBezTo>
                  <a:cubicBezTo>
                    <a:pt x="475" y="567"/>
                    <a:pt x="475" y="567"/>
                    <a:pt x="475" y="567"/>
                  </a:cubicBezTo>
                  <a:cubicBezTo>
                    <a:pt x="474" y="568"/>
                    <a:pt x="474" y="568"/>
                    <a:pt x="474" y="568"/>
                  </a:cubicBezTo>
                  <a:cubicBezTo>
                    <a:pt x="474" y="570"/>
                    <a:pt x="474" y="570"/>
                    <a:pt x="474" y="570"/>
                  </a:cubicBezTo>
                  <a:cubicBezTo>
                    <a:pt x="474" y="572"/>
                    <a:pt x="474" y="572"/>
                    <a:pt x="474" y="572"/>
                  </a:cubicBezTo>
                  <a:cubicBezTo>
                    <a:pt x="475" y="574"/>
                    <a:pt x="475" y="574"/>
                    <a:pt x="475" y="574"/>
                  </a:cubicBezTo>
                  <a:cubicBezTo>
                    <a:pt x="475" y="575"/>
                    <a:pt x="475" y="575"/>
                    <a:pt x="475" y="575"/>
                  </a:cubicBezTo>
                  <a:cubicBezTo>
                    <a:pt x="476" y="577"/>
                    <a:pt x="476" y="577"/>
                    <a:pt x="476" y="577"/>
                  </a:cubicBezTo>
                  <a:cubicBezTo>
                    <a:pt x="476" y="578"/>
                    <a:pt x="476" y="578"/>
                    <a:pt x="476" y="578"/>
                  </a:cubicBezTo>
                  <a:cubicBezTo>
                    <a:pt x="476" y="578"/>
                    <a:pt x="476" y="578"/>
                    <a:pt x="476" y="578"/>
                  </a:cubicBezTo>
                  <a:cubicBezTo>
                    <a:pt x="477" y="580"/>
                    <a:pt x="477" y="580"/>
                    <a:pt x="477" y="580"/>
                  </a:cubicBezTo>
                  <a:cubicBezTo>
                    <a:pt x="477" y="579"/>
                    <a:pt x="477" y="579"/>
                    <a:pt x="477" y="579"/>
                  </a:cubicBezTo>
                  <a:cubicBezTo>
                    <a:pt x="479" y="580"/>
                    <a:pt x="479" y="580"/>
                    <a:pt x="479" y="580"/>
                  </a:cubicBezTo>
                  <a:cubicBezTo>
                    <a:pt x="479" y="581"/>
                    <a:pt x="479" y="581"/>
                    <a:pt x="479" y="581"/>
                  </a:cubicBezTo>
                  <a:cubicBezTo>
                    <a:pt x="479" y="582"/>
                    <a:pt x="479" y="582"/>
                    <a:pt x="479" y="582"/>
                  </a:cubicBezTo>
                  <a:cubicBezTo>
                    <a:pt x="479" y="585"/>
                    <a:pt x="479" y="585"/>
                    <a:pt x="479" y="585"/>
                  </a:cubicBezTo>
                  <a:cubicBezTo>
                    <a:pt x="478" y="586"/>
                    <a:pt x="478" y="586"/>
                    <a:pt x="478" y="586"/>
                  </a:cubicBezTo>
                  <a:cubicBezTo>
                    <a:pt x="478" y="587"/>
                    <a:pt x="478" y="587"/>
                    <a:pt x="478" y="587"/>
                  </a:cubicBezTo>
                  <a:cubicBezTo>
                    <a:pt x="478" y="588"/>
                    <a:pt x="478" y="588"/>
                    <a:pt x="478" y="588"/>
                  </a:cubicBezTo>
                  <a:cubicBezTo>
                    <a:pt x="479" y="589"/>
                    <a:pt x="479" y="589"/>
                    <a:pt x="479" y="589"/>
                  </a:cubicBezTo>
                  <a:cubicBezTo>
                    <a:pt x="478" y="591"/>
                    <a:pt x="478" y="591"/>
                    <a:pt x="478" y="591"/>
                  </a:cubicBezTo>
                  <a:cubicBezTo>
                    <a:pt x="478" y="592"/>
                    <a:pt x="478" y="592"/>
                    <a:pt x="478" y="592"/>
                  </a:cubicBezTo>
                  <a:cubicBezTo>
                    <a:pt x="478" y="593"/>
                    <a:pt x="478" y="593"/>
                    <a:pt x="478" y="593"/>
                  </a:cubicBezTo>
                  <a:cubicBezTo>
                    <a:pt x="478" y="595"/>
                    <a:pt x="478" y="595"/>
                    <a:pt x="478" y="595"/>
                  </a:cubicBezTo>
                  <a:cubicBezTo>
                    <a:pt x="477" y="595"/>
                    <a:pt x="477" y="595"/>
                    <a:pt x="477" y="595"/>
                  </a:cubicBezTo>
                  <a:cubicBezTo>
                    <a:pt x="478" y="596"/>
                    <a:pt x="478" y="596"/>
                    <a:pt x="478" y="596"/>
                  </a:cubicBezTo>
                  <a:cubicBezTo>
                    <a:pt x="477" y="599"/>
                    <a:pt x="477" y="599"/>
                    <a:pt x="477" y="599"/>
                  </a:cubicBezTo>
                  <a:cubicBezTo>
                    <a:pt x="478" y="599"/>
                    <a:pt x="478" y="599"/>
                    <a:pt x="478" y="599"/>
                  </a:cubicBezTo>
                  <a:cubicBezTo>
                    <a:pt x="477" y="600"/>
                    <a:pt x="477" y="600"/>
                    <a:pt x="477" y="600"/>
                  </a:cubicBezTo>
                  <a:cubicBezTo>
                    <a:pt x="478" y="601"/>
                    <a:pt x="478" y="601"/>
                    <a:pt x="478" y="601"/>
                  </a:cubicBezTo>
                  <a:cubicBezTo>
                    <a:pt x="477" y="602"/>
                    <a:pt x="477" y="602"/>
                    <a:pt x="477" y="602"/>
                  </a:cubicBezTo>
                  <a:cubicBezTo>
                    <a:pt x="477" y="603"/>
                    <a:pt x="477" y="603"/>
                    <a:pt x="477" y="603"/>
                  </a:cubicBezTo>
                  <a:cubicBezTo>
                    <a:pt x="477" y="604"/>
                    <a:pt x="477" y="604"/>
                    <a:pt x="477" y="604"/>
                  </a:cubicBezTo>
                  <a:cubicBezTo>
                    <a:pt x="478" y="604"/>
                    <a:pt x="478" y="604"/>
                    <a:pt x="478" y="604"/>
                  </a:cubicBezTo>
                  <a:cubicBezTo>
                    <a:pt x="478" y="605"/>
                    <a:pt x="478" y="605"/>
                    <a:pt x="478" y="605"/>
                  </a:cubicBezTo>
                  <a:cubicBezTo>
                    <a:pt x="476" y="607"/>
                    <a:pt x="476" y="607"/>
                    <a:pt x="476" y="607"/>
                  </a:cubicBezTo>
                  <a:cubicBezTo>
                    <a:pt x="477" y="608"/>
                    <a:pt x="477" y="608"/>
                    <a:pt x="477" y="608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5" y="610"/>
                    <a:pt x="475" y="610"/>
                    <a:pt x="475" y="610"/>
                  </a:cubicBezTo>
                  <a:cubicBezTo>
                    <a:pt x="472" y="614"/>
                    <a:pt x="472" y="614"/>
                    <a:pt x="472" y="614"/>
                  </a:cubicBezTo>
                  <a:cubicBezTo>
                    <a:pt x="471" y="614"/>
                    <a:pt x="471" y="614"/>
                    <a:pt x="471" y="614"/>
                  </a:cubicBezTo>
                  <a:cubicBezTo>
                    <a:pt x="471" y="615"/>
                    <a:pt x="471" y="615"/>
                    <a:pt x="471" y="615"/>
                  </a:cubicBezTo>
                  <a:cubicBezTo>
                    <a:pt x="468" y="616"/>
                    <a:pt x="468" y="616"/>
                    <a:pt x="468" y="616"/>
                  </a:cubicBezTo>
                  <a:cubicBezTo>
                    <a:pt x="466" y="618"/>
                    <a:pt x="466" y="618"/>
                    <a:pt x="466" y="618"/>
                  </a:cubicBezTo>
                  <a:cubicBezTo>
                    <a:pt x="466" y="618"/>
                    <a:pt x="466" y="618"/>
                    <a:pt x="466" y="618"/>
                  </a:cubicBezTo>
                  <a:cubicBezTo>
                    <a:pt x="465" y="618"/>
                    <a:pt x="465" y="618"/>
                    <a:pt x="465" y="618"/>
                  </a:cubicBezTo>
                  <a:cubicBezTo>
                    <a:pt x="464" y="619"/>
                    <a:pt x="464" y="619"/>
                    <a:pt x="464" y="619"/>
                  </a:cubicBezTo>
                  <a:cubicBezTo>
                    <a:pt x="463" y="619"/>
                    <a:pt x="463" y="619"/>
                    <a:pt x="463" y="619"/>
                  </a:cubicBezTo>
                  <a:cubicBezTo>
                    <a:pt x="458" y="621"/>
                    <a:pt x="458" y="621"/>
                    <a:pt x="458" y="621"/>
                  </a:cubicBezTo>
                  <a:cubicBezTo>
                    <a:pt x="458" y="621"/>
                    <a:pt x="458" y="621"/>
                    <a:pt x="458" y="621"/>
                  </a:cubicBezTo>
                  <a:cubicBezTo>
                    <a:pt x="456" y="622"/>
                    <a:pt x="456" y="622"/>
                    <a:pt x="456" y="622"/>
                  </a:cubicBezTo>
                  <a:cubicBezTo>
                    <a:pt x="455" y="623"/>
                    <a:pt x="455" y="623"/>
                    <a:pt x="455" y="623"/>
                  </a:cubicBezTo>
                  <a:cubicBezTo>
                    <a:pt x="454" y="623"/>
                    <a:pt x="454" y="623"/>
                    <a:pt x="454" y="623"/>
                  </a:cubicBezTo>
                  <a:cubicBezTo>
                    <a:pt x="455" y="623"/>
                    <a:pt x="455" y="623"/>
                    <a:pt x="455" y="623"/>
                  </a:cubicBezTo>
                  <a:cubicBezTo>
                    <a:pt x="454" y="624"/>
                    <a:pt x="454" y="624"/>
                    <a:pt x="454" y="624"/>
                  </a:cubicBezTo>
                  <a:cubicBezTo>
                    <a:pt x="452" y="626"/>
                    <a:pt x="452" y="626"/>
                    <a:pt x="452" y="626"/>
                  </a:cubicBezTo>
                  <a:cubicBezTo>
                    <a:pt x="452" y="627"/>
                    <a:pt x="452" y="627"/>
                    <a:pt x="452" y="627"/>
                  </a:cubicBezTo>
                  <a:cubicBezTo>
                    <a:pt x="451" y="627"/>
                    <a:pt x="451" y="627"/>
                    <a:pt x="451" y="627"/>
                  </a:cubicBezTo>
                  <a:cubicBezTo>
                    <a:pt x="451" y="628"/>
                    <a:pt x="451" y="628"/>
                    <a:pt x="451" y="628"/>
                  </a:cubicBezTo>
                  <a:cubicBezTo>
                    <a:pt x="450" y="628"/>
                    <a:pt x="450" y="628"/>
                    <a:pt x="450" y="628"/>
                  </a:cubicBezTo>
                  <a:cubicBezTo>
                    <a:pt x="449" y="629"/>
                    <a:pt x="449" y="629"/>
                    <a:pt x="449" y="629"/>
                  </a:cubicBezTo>
                  <a:cubicBezTo>
                    <a:pt x="448" y="629"/>
                    <a:pt x="448" y="629"/>
                    <a:pt x="448" y="629"/>
                  </a:cubicBezTo>
                  <a:cubicBezTo>
                    <a:pt x="446" y="631"/>
                    <a:pt x="446" y="631"/>
                    <a:pt x="446" y="631"/>
                  </a:cubicBezTo>
                  <a:cubicBezTo>
                    <a:pt x="443" y="633"/>
                    <a:pt x="443" y="633"/>
                    <a:pt x="443" y="633"/>
                  </a:cubicBezTo>
                  <a:cubicBezTo>
                    <a:pt x="443" y="633"/>
                    <a:pt x="443" y="633"/>
                    <a:pt x="443" y="633"/>
                  </a:cubicBezTo>
                  <a:cubicBezTo>
                    <a:pt x="442" y="633"/>
                    <a:pt x="442" y="633"/>
                    <a:pt x="442" y="633"/>
                  </a:cubicBezTo>
                  <a:cubicBezTo>
                    <a:pt x="441" y="632"/>
                    <a:pt x="441" y="632"/>
                    <a:pt x="441" y="632"/>
                  </a:cubicBezTo>
                  <a:cubicBezTo>
                    <a:pt x="442" y="633"/>
                    <a:pt x="442" y="633"/>
                    <a:pt x="442" y="633"/>
                  </a:cubicBezTo>
                  <a:cubicBezTo>
                    <a:pt x="442" y="634"/>
                    <a:pt x="442" y="634"/>
                    <a:pt x="442" y="634"/>
                  </a:cubicBezTo>
                  <a:cubicBezTo>
                    <a:pt x="442" y="634"/>
                    <a:pt x="442" y="634"/>
                    <a:pt x="442" y="634"/>
                  </a:cubicBezTo>
                  <a:cubicBezTo>
                    <a:pt x="441" y="636"/>
                    <a:pt x="441" y="636"/>
                    <a:pt x="441" y="636"/>
                  </a:cubicBezTo>
                  <a:cubicBezTo>
                    <a:pt x="443" y="638"/>
                    <a:pt x="443" y="638"/>
                    <a:pt x="443" y="638"/>
                  </a:cubicBezTo>
                  <a:cubicBezTo>
                    <a:pt x="443" y="639"/>
                    <a:pt x="443" y="639"/>
                    <a:pt x="443" y="639"/>
                  </a:cubicBezTo>
                  <a:cubicBezTo>
                    <a:pt x="443" y="640"/>
                    <a:pt x="443" y="640"/>
                    <a:pt x="443" y="640"/>
                  </a:cubicBezTo>
                  <a:cubicBezTo>
                    <a:pt x="443" y="642"/>
                    <a:pt x="443" y="642"/>
                    <a:pt x="443" y="642"/>
                  </a:cubicBezTo>
                  <a:cubicBezTo>
                    <a:pt x="444" y="643"/>
                    <a:pt x="444" y="643"/>
                    <a:pt x="444" y="643"/>
                  </a:cubicBezTo>
                  <a:cubicBezTo>
                    <a:pt x="444" y="645"/>
                    <a:pt x="444" y="645"/>
                    <a:pt x="444" y="645"/>
                  </a:cubicBezTo>
                  <a:cubicBezTo>
                    <a:pt x="443" y="646"/>
                    <a:pt x="443" y="646"/>
                    <a:pt x="443" y="646"/>
                  </a:cubicBezTo>
                  <a:cubicBezTo>
                    <a:pt x="444" y="647"/>
                    <a:pt x="444" y="647"/>
                    <a:pt x="444" y="647"/>
                  </a:cubicBezTo>
                  <a:cubicBezTo>
                    <a:pt x="444" y="646"/>
                    <a:pt x="444" y="646"/>
                    <a:pt x="444" y="646"/>
                  </a:cubicBezTo>
                  <a:cubicBezTo>
                    <a:pt x="445" y="645"/>
                    <a:pt x="445" y="645"/>
                    <a:pt x="445" y="645"/>
                  </a:cubicBezTo>
                  <a:cubicBezTo>
                    <a:pt x="445" y="646"/>
                    <a:pt x="445" y="646"/>
                    <a:pt x="445" y="646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5" y="650"/>
                    <a:pt x="445" y="650"/>
                    <a:pt x="445" y="650"/>
                  </a:cubicBezTo>
                  <a:cubicBezTo>
                    <a:pt x="444" y="650"/>
                    <a:pt x="444" y="650"/>
                    <a:pt x="444" y="650"/>
                  </a:cubicBezTo>
                  <a:cubicBezTo>
                    <a:pt x="444" y="651"/>
                    <a:pt x="444" y="651"/>
                    <a:pt x="444" y="651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4" y="654"/>
                    <a:pt x="444" y="654"/>
                    <a:pt x="444" y="654"/>
                  </a:cubicBezTo>
                  <a:cubicBezTo>
                    <a:pt x="443" y="656"/>
                    <a:pt x="443" y="656"/>
                    <a:pt x="443" y="656"/>
                  </a:cubicBezTo>
                  <a:cubicBezTo>
                    <a:pt x="441" y="658"/>
                    <a:pt x="441" y="658"/>
                    <a:pt x="441" y="658"/>
                  </a:cubicBezTo>
                  <a:cubicBezTo>
                    <a:pt x="439" y="659"/>
                    <a:pt x="439" y="659"/>
                    <a:pt x="439" y="659"/>
                  </a:cubicBezTo>
                  <a:cubicBezTo>
                    <a:pt x="431" y="662"/>
                    <a:pt x="431" y="662"/>
                    <a:pt x="431" y="662"/>
                  </a:cubicBezTo>
                  <a:cubicBezTo>
                    <a:pt x="431" y="662"/>
                    <a:pt x="431" y="662"/>
                    <a:pt x="431" y="662"/>
                  </a:cubicBezTo>
                  <a:cubicBezTo>
                    <a:pt x="430" y="663"/>
                    <a:pt x="430" y="663"/>
                    <a:pt x="430" y="663"/>
                  </a:cubicBezTo>
                  <a:cubicBezTo>
                    <a:pt x="429" y="663"/>
                    <a:pt x="429" y="663"/>
                    <a:pt x="429" y="663"/>
                  </a:cubicBezTo>
                  <a:cubicBezTo>
                    <a:pt x="428" y="665"/>
                    <a:pt x="428" y="665"/>
                    <a:pt x="428" y="665"/>
                  </a:cubicBezTo>
                  <a:cubicBezTo>
                    <a:pt x="427" y="665"/>
                    <a:pt x="427" y="665"/>
                    <a:pt x="427" y="665"/>
                  </a:cubicBezTo>
                  <a:cubicBezTo>
                    <a:pt x="428" y="665"/>
                    <a:pt x="428" y="665"/>
                    <a:pt x="428" y="665"/>
                  </a:cubicBezTo>
                  <a:cubicBezTo>
                    <a:pt x="428" y="666"/>
                    <a:pt x="428" y="666"/>
                    <a:pt x="428" y="666"/>
                  </a:cubicBezTo>
                  <a:cubicBezTo>
                    <a:pt x="429" y="667"/>
                    <a:pt x="429" y="667"/>
                    <a:pt x="429" y="667"/>
                  </a:cubicBezTo>
                  <a:cubicBezTo>
                    <a:pt x="430" y="666"/>
                    <a:pt x="430" y="666"/>
                    <a:pt x="430" y="666"/>
                  </a:cubicBezTo>
                  <a:cubicBezTo>
                    <a:pt x="429" y="670"/>
                    <a:pt x="429" y="670"/>
                    <a:pt x="429" y="670"/>
                  </a:cubicBezTo>
                  <a:cubicBezTo>
                    <a:pt x="427" y="674"/>
                    <a:pt x="427" y="674"/>
                    <a:pt x="427" y="674"/>
                  </a:cubicBezTo>
                  <a:cubicBezTo>
                    <a:pt x="427" y="676"/>
                    <a:pt x="427" y="676"/>
                    <a:pt x="427" y="676"/>
                  </a:cubicBezTo>
                  <a:cubicBezTo>
                    <a:pt x="426" y="677"/>
                    <a:pt x="426" y="677"/>
                    <a:pt x="426" y="677"/>
                  </a:cubicBezTo>
                  <a:cubicBezTo>
                    <a:pt x="426" y="677"/>
                    <a:pt x="426" y="677"/>
                    <a:pt x="426" y="677"/>
                  </a:cubicBezTo>
                  <a:cubicBezTo>
                    <a:pt x="426" y="678"/>
                    <a:pt x="426" y="678"/>
                    <a:pt x="426" y="678"/>
                  </a:cubicBezTo>
                  <a:cubicBezTo>
                    <a:pt x="425" y="679"/>
                    <a:pt x="425" y="679"/>
                    <a:pt x="425" y="679"/>
                  </a:cubicBezTo>
                  <a:cubicBezTo>
                    <a:pt x="424" y="679"/>
                    <a:pt x="424" y="679"/>
                    <a:pt x="424" y="679"/>
                  </a:cubicBezTo>
                  <a:cubicBezTo>
                    <a:pt x="424" y="679"/>
                    <a:pt x="424" y="679"/>
                    <a:pt x="424" y="679"/>
                  </a:cubicBezTo>
                  <a:cubicBezTo>
                    <a:pt x="423" y="680"/>
                    <a:pt x="423" y="680"/>
                    <a:pt x="423" y="680"/>
                  </a:cubicBezTo>
                  <a:cubicBezTo>
                    <a:pt x="423" y="680"/>
                    <a:pt x="423" y="680"/>
                    <a:pt x="423" y="680"/>
                  </a:cubicBezTo>
                  <a:cubicBezTo>
                    <a:pt x="420" y="682"/>
                    <a:pt x="420" y="682"/>
                    <a:pt x="420" y="682"/>
                  </a:cubicBezTo>
                  <a:cubicBezTo>
                    <a:pt x="419" y="684"/>
                    <a:pt x="419" y="684"/>
                    <a:pt x="419" y="684"/>
                  </a:cubicBezTo>
                  <a:cubicBezTo>
                    <a:pt x="419" y="684"/>
                    <a:pt x="419" y="684"/>
                    <a:pt x="419" y="684"/>
                  </a:cubicBezTo>
                  <a:cubicBezTo>
                    <a:pt x="418" y="686"/>
                    <a:pt x="418" y="686"/>
                    <a:pt x="418" y="686"/>
                  </a:cubicBezTo>
                  <a:cubicBezTo>
                    <a:pt x="417" y="687"/>
                    <a:pt x="417" y="687"/>
                    <a:pt x="417" y="687"/>
                  </a:cubicBezTo>
                  <a:cubicBezTo>
                    <a:pt x="415" y="689"/>
                    <a:pt x="415" y="689"/>
                    <a:pt x="415" y="689"/>
                  </a:cubicBezTo>
                  <a:cubicBezTo>
                    <a:pt x="414" y="691"/>
                    <a:pt x="414" y="691"/>
                    <a:pt x="414" y="691"/>
                  </a:cubicBezTo>
                  <a:cubicBezTo>
                    <a:pt x="411" y="693"/>
                    <a:pt x="411" y="693"/>
                    <a:pt x="411" y="693"/>
                  </a:cubicBezTo>
                  <a:cubicBezTo>
                    <a:pt x="408" y="696"/>
                    <a:pt x="408" y="696"/>
                    <a:pt x="408" y="696"/>
                  </a:cubicBezTo>
                  <a:cubicBezTo>
                    <a:pt x="406" y="698"/>
                    <a:pt x="406" y="698"/>
                    <a:pt x="406" y="698"/>
                  </a:cubicBezTo>
                  <a:cubicBezTo>
                    <a:pt x="405" y="698"/>
                    <a:pt x="405" y="698"/>
                    <a:pt x="405" y="698"/>
                  </a:cubicBezTo>
                  <a:cubicBezTo>
                    <a:pt x="405" y="699"/>
                    <a:pt x="405" y="699"/>
                    <a:pt x="405" y="699"/>
                  </a:cubicBezTo>
                  <a:cubicBezTo>
                    <a:pt x="404" y="699"/>
                    <a:pt x="404" y="699"/>
                    <a:pt x="404" y="699"/>
                  </a:cubicBezTo>
                  <a:cubicBezTo>
                    <a:pt x="400" y="701"/>
                    <a:pt x="400" y="701"/>
                    <a:pt x="400" y="701"/>
                  </a:cubicBezTo>
                  <a:cubicBezTo>
                    <a:pt x="398" y="702"/>
                    <a:pt x="398" y="702"/>
                    <a:pt x="398" y="702"/>
                  </a:cubicBezTo>
                  <a:cubicBezTo>
                    <a:pt x="396" y="702"/>
                    <a:pt x="396" y="702"/>
                    <a:pt x="396" y="702"/>
                  </a:cubicBezTo>
                  <a:cubicBezTo>
                    <a:pt x="395" y="702"/>
                    <a:pt x="395" y="702"/>
                    <a:pt x="395" y="702"/>
                  </a:cubicBezTo>
                  <a:cubicBezTo>
                    <a:pt x="394" y="703"/>
                    <a:pt x="394" y="703"/>
                    <a:pt x="394" y="703"/>
                  </a:cubicBezTo>
                  <a:cubicBezTo>
                    <a:pt x="395" y="704"/>
                    <a:pt x="395" y="704"/>
                    <a:pt x="395" y="704"/>
                  </a:cubicBezTo>
                  <a:cubicBezTo>
                    <a:pt x="394" y="704"/>
                    <a:pt x="394" y="704"/>
                    <a:pt x="394" y="704"/>
                  </a:cubicBezTo>
                  <a:cubicBezTo>
                    <a:pt x="393" y="704"/>
                    <a:pt x="393" y="704"/>
                    <a:pt x="393" y="704"/>
                  </a:cubicBezTo>
                  <a:cubicBezTo>
                    <a:pt x="392" y="703"/>
                    <a:pt x="392" y="703"/>
                    <a:pt x="392" y="703"/>
                  </a:cubicBezTo>
                  <a:cubicBezTo>
                    <a:pt x="391" y="703"/>
                    <a:pt x="391" y="703"/>
                    <a:pt x="391" y="703"/>
                  </a:cubicBezTo>
                  <a:cubicBezTo>
                    <a:pt x="391" y="704"/>
                    <a:pt x="391" y="704"/>
                    <a:pt x="391" y="704"/>
                  </a:cubicBezTo>
                  <a:cubicBezTo>
                    <a:pt x="391" y="704"/>
                    <a:pt x="391" y="704"/>
                    <a:pt x="391" y="704"/>
                  </a:cubicBezTo>
                  <a:cubicBezTo>
                    <a:pt x="386" y="703"/>
                    <a:pt x="386" y="703"/>
                    <a:pt x="386" y="703"/>
                  </a:cubicBezTo>
                  <a:cubicBezTo>
                    <a:pt x="385" y="704"/>
                    <a:pt x="385" y="704"/>
                    <a:pt x="385" y="704"/>
                  </a:cubicBezTo>
                  <a:cubicBezTo>
                    <a:pt x="384" y="704"/>
                    <a:pt x="384" y="704"/>
                    <a:pt x="384" y="704"/>
                  </a:cubicBezTo>
                  <a:cubicBezTo>
                    <a:pt x="383" y="704"/>
                    <a:pt x="383" y="704"/>
                    <a:pt x="383" y="704"/>
                  </a:cubicBezTo>
                  <a:cubicBezTo>
                    <a:pt x="383" y="704"/>
                    <a:pt x="383" y="704"/>
                    <a:pt x="383" y="704"/>
                  </a:cubicBezTo>
                  <a:cubicBezTo>
                    <a:pt x="382" y="704"/>
                    <a:pt x="382" y="704"/>
                    <a:pt x="382" y="704"/>
                  </a:cubicBezTo>
                  <a:cubicBezTo>
                    <a:pt x="382" y="703"/>
                    <a:pt x="382" y="703"/>
                    <a:pt x="382" y="703"/>
                  </a:cubicBezTo>
                  <a:cubicBezTo>
                    <a:pt x="382" y="703"/>
                    <a:pt x="382" y="704"/>
                    <a:pt x="382" y="704"/>
                  </a:cubicBezTo>
                  <a:cubicBezTo>
                    <a:pt x="381" y="703"/>
                    <a:pt x="381" y="703"/>
                    <a:pt x="381" y="703"/>
                  </a:cubicBezTo>
                  <a:cubicBezTo>
                    <a:pt x="381" y="704"/>
                    <a:pt x="381" y="704"/>
                    <a:pt x="381" y="704"/>
                  </a:cubicBezTo>
                  <a:cubicBezTo>
                    <a:pt x="381" y="704"/>
                    <a:pt x="381" y="704"/>
                    <a:pt x="381" y="704"/>
                  </a:cubicBezTo>
                  <a:cubicBezTo>
                    <a:pt x="380" y="704"/>
                    <a:pt x="380" y="704"/>
                    <a:pt x="380" y="704"/>
                  </a:cubicBezTo>
                  <a:cubicBezTo>
                    <a:pt x="378" y="705"/>
                    <a:pt x="378" y="705"/>
                    <a:pt x="378" y="705"/>
                  </a:cubicBezTo>
                  <a:cubicBezTo>
                    <a:pt x="376" y="705"/>
                    <a:pt x="376" y="705"/>
                    <a:pt x="376" y="705"/>
                  </a:cubicBezTo>
                  <a:cubicBezTo>
                    <a:pt x="375" y="705"/>
                    <a:pt x="375" y="705"/>
                    <a:pt x="375" y="705"/>
                  </a:cubicBezTo>
                  <a:cubicBezTo>
                    <a:pt x="374" y="705"/>
                    <a:pt x="374" y="705"/>
                    <a:pt x="374" y="705"/>
                  </a:cubicBezTo>
                  <a:cubicBezTo>
                    <a:pt x="374" y="706"/>
                    <a:pt x="374" y="706"/>
                    <a:pt x="374" y="706"/>
                  </a:cubicBezTo>
                  <a:cubicBezTo>
                    <a:pt x="373" y="706"/>
                    <a:pt x="373" y="706"/>
                    <a:pt x="373" y="706"/>
                  </a:cubicBezTo>
                  <a:cubicBezTo>
                    <a:pt x="371" y="707"/>
                    <a:pt x="371" y="707"/>
                    <a:pt x="371" y="707"/>
                  </a:cubicBezTo>
                  <a:cubicBezTo>
                    <a:pt x="370" y="707"/>
                    <a:pt x="370" y="707"/>
                    <a:pt x="370" y="707"/>
                  </a:cubicBezTo>
                  <a:cubicBezTo>
                    <a:pt x="369" y="707"/>
                    <a:pt x="369" y="707"/>
                    <a:pt x="369" y="707"/>
                  </a:cubicBezTo>
                  <a:cubicBezTo>
                    <a:pt x="368" y="706"/>
                    <a:pt x="368" y="706"/>
                    <a:pt x="368" y="706"/>
                  </a:cubicBezTo>
                  <a:cubicBezTo>
                    <a:pt x="368" y="706"/>
                    <a:pt x="368" y="706"/>
                    <a:pt x="368" y="706"/>
                  </a:cubicBezTo>
                  <a:cubicBezTo>
                    <a:pt x="368" y="705"/>
                    <a:pt x="368" y="705"/>
                    <a:pt x="368" y="705"/>
                  </a:cubicBezTo>
                  <a:cubicBezTo>
                    <a:pt x="367" y="705"/>
                    <a:pt x="367" y="705"/>
                    <a:pt x="367" y="705"/>
                  </a:cubicBezTo>
                  <a:cubicBezTo>
                    <a:pt x="366" y="705"/>
                    <a:pt x="366" y="705"/>
                    <a:pt x="366" y="705"/>
                  </a:cubicBezTo>
                  <a:cubicBezTo>
                    <a:pt x="366" y="705"/>
                    <a:pt x="366" y="705"/>
                    <a:pt x="366" y="705"/>
                  </a:cubicBezTo>
                  <a:cubicBezTo>
                    <a:pt x="366" y="704"/>
                    <a:pt x="366" y="704"/>
                    <a:pt x="366" y="704"/>
                  </a:cubicBezTo>
                  <a:cubicBezTo>
                    <a:pt x="365" y="704"/>
                    <a:pt x="365" y="704"/>
                    <a:pt x="365" y="704"/>
                  </a:cubicBezTo>
                  <a:cubicBezTo>
                    <a:pt x="364" y="704"/>
                    <a:pt x="364" y="704"/>
                    <a:pt x="364" y="704"/>
                  </a:cubicBezTo>
                  <a:cubicBezTo>
                    <a:pt x="364" y="704"/>
                    <a:pt x="364" y="704"/>
                    <a:pt x="364" y="704"/>
                  </a:cubicBezTo>
                  <a:cubicBezTo>
                    <a:pt x="364" y="705"/>
                    <a:pt x="364" y="705"/>
                    <a:pt x="364" y="705"/>
                  </a:cubicBezTo>
                  <a:cubicBezTo>
                    <a:pt x="364" y="705"/>
                    <a:pt x="364" y="705"/>
                    <a:pt x="364" y="705"/>
                  </a:cubicBezTo>
                  <a:cubicBezTo>
                    <a:pt x="363" y="703"/>
                    <a:pt x="363" y="703"/>
                    <a:pt x="363" y="703"/>
                  </a:cubicBezTo>
                  <a:cubicBezTo>
                    <a:pt x="364" y="702"/>
                    <a:pt x="364" y="702"/>
                    <a:pt x="364" y="702"/>
                  </a:cubicBezTo>
                  <a:cubicBezTo>
                    <a:pt x="363" y="701"/>
                    <a:pt x="363" y="701"/>
                    <a:pt x="363" y="701"/>
                  </a:cubicBezTo>
                  <a:cubicBezTo>
                    <a:pt x="362" y="700"/>
                    <a:pt x="362" y="700"/>
                    <a:pt x="362" y="700"/>
                  </a:cubicBezTo>
                  <a:cubicBezTo>
                    <a:pt x="362" y="700"/>
                    <a:pt x="362" y="700"/>
                    <a:pt x="362" y="700"/>
                  </a:cubicBezTo>
                  <a:cubicBezTo>
                    <a:pt x="361" y="699"/>
                    <a:pt x="361" y="699"/>
                    <a:pt x="361" y="699"/>
                  </a:cubicBezTo>
                  <a:cubicBezTo>
                    <a:pt x="361" y="699"/>
                    <a:pt x="361" y="699"/>
                    <a:pt x="361" y="699"/>
                  </a:cubicBezTo>
                  <a:cubicBezTo>
                    <a:pt x="361" y="698"/>
                    <a:pt x="361" y="698"/>
                    <a:pt x="361" y="698"/>
                  </a:cubicBezTo>
                  <a:cubicBezTo>
                    <a:pt x="362" y="698"/>
                    <a:pt x="362" y="698"/>
                    <a:pt x="362" y="698"/>
                  </a:cubicBezTo>
                  <a:cubicBezTo>
                    <a:pt x="362" y="697"/>
                    <a:pt x="362" y="697"/>
                    <a:pt x="362" y="697"/>
                  </a:cubicBezTo>
                  <a:cubicBezTo>
                    <a:pt x="362" y="696"/>
                    <a:pt x="362" y="696"/>
                    <a:pt x="362" y="696"/>
                  </a:cubicBezTo>
                  <a:cubicBezTo>
                    <a:pt x="362" y="696"/>
                    <a:pt x="362" y="696"/>
                    <a:pt x="362" y="696"/>
                  </a:cubicBezTo>
                  <a:cubicBezTo>
                    <a:pt x="362" y="694"/>
                    <a:pt x="362" y="694"/>
                    <a:pt x="362" y="694"/>
                  </a:cubicBezTo>
                  <a:cubicBezTo>
                    <a:pt x="361" y="693"/>
                    <a:pt x="361" y="693"/>
                    <a:pt x="361" y="693"/>
                  </a:cubicBezTo>
                  <a:cubicBezTo>
                    <a:pt x="360" y="691"/>
                    <a:pt x="360" y="691"/>
                    <a:pt x="360" y="691"/>
                  </a:cubicBezTo>
                  <a:cubicBezTo>
                    <a:pt x="358" y="689"/>
                    <a:pt x="358" y="689"/>
                    <a:pt x="358" y="689"/>
                  </a:cubicBezTo>
                  <a:cubicBezTo>
                    <a:pt x="356" y="687"/>
                    <a:pt x="356" y="687"/>
                    <a:pt x="356" y="687"/>
                  </a:cubicBezTo>
                  <a:cubicBezTo>
                    <a:pt x="355" y="684"/>
                    <a:pt x="355" y="684"/>
                    <a:pt x="355" y="684"/>
                  </a:cubicBezTo>
                  <a:cubicBezTo>
                    <a:pt x="355" y="683"/>
                    <a:pt x="355" y="683"/>
                    <a:pt x="355" y="683"/>
                  </a:cubicBezTo>
                  <a:cubicBezTo>
                    <a:pt x="353" y="681"/>
                    <a:pt x="353" y="681"/>
                    <a:pt x="353" y="681"/>
                  </a:cubicBezTo>
                  <a:cubicBezTo>
                    <a:pt x="352" y="679"/>
                    <a:pt x="352" y="679"/>
                    <a:pt x="352" y="679"/>
                  </a:cubicBezTo>
                  <a:cubicBezTo>
                    <a:pt x="351" y="678"/>
                    <a:pt x="351" y="678"/>
                    <a:pt x="351" y="678"/>
                  </a:cubicBezTo>
                  <a:cubicBezTo>
                    <a:pt x="351" y="678"/>
                    <a:pt x="351" y="678"/>
                    <a:pt x="351" y="678"/>
                  </a:cubicBezTo>
                  <a:cubicBezTo>
                    <a:pt x="347" y="675"/>
                    <a:pt x="347" y="675"/>
                    <a:pt x="347" y="675"/>
                  </a:cubicBezTo>
                  <a:cubicBezTo>
                    <a:pt x="347" y="674"/>
                    <a:pt x="347" y="674"/>
                    <a:pt x="347" y="674"/>
                  </a:cubicBezTo>
                  <a:cubicBezTo>
                    <a:pt x="345" y="672"/>
                    <a:pt x="345" y="672"/>
                    <a:pt x="345" y="672"/>
                  </a:cubicBezTo>
                  <a:cubicBezTo>
                    <a:pt x="344" y="670"/>
                    <a:pt x="344" y="670"/>
                    <a:pt x="344" y="670"/>
                  </a:cubicBezTo>
                  <a:cubicBezTo>
                    <a:pt x="343" y="669"/>
                    <a:pt x="343" y="669"/>
                    <a:pt x="343" y="669"/>
                  </a:cubicBezTo>
                  <a:cubicBezTo>
                    <a:pt x="343" y="668"/>
                    <a:pt x="343" y="668"/>
                    <a:pt x="343" y="668"/>
                  </a:cubicBezTo>
                  <a:cubicBezTo>
                    <a:pt x="343" y="667"/>
                    <a:pt x="343" y="667"/>
                    <a:pt x="343" y="667"/>
                  </a:cubicBezTo>
                  <a:cubicBezTo>
                    <a:pt x="342" y="667"/>
                    <a:pt x="342" y="667"/>
                    <a:pt x="342" y="667"/>
                  </a:cubicBezTo>
                  <a:cubicBezTo>
                    <a:pt x="342" y="666"/>
                    <a:pt x="342" y="666"/>
                    <a:pt x="342" y="666"/>
                  </a:cubicBezTo>
                  <a:cubicBezTo>
                    <a:pt x="341" y="664"/>
                    <a:pt x="341" y="664"/>
                    <a:pt x="341" y="664"/>
                  </a:cubicBezTo>
                  <a:cubicBezTo>
                    <a:pt x="341" y="663"/>
                    <a:pt x="341" y="663"/>
                    <a:pt x="341" y="663"/>
                  </a:cubicBezTo>
                  <a:cubicBezTo>
                    <a:pt x="341" y="662"/>
                    <a:pt x="341" y="662"/>
                    <a:pt x="341" y="662"/>
                  </a:cubicBezTo>
                  <a:cubicBezTo>
                    <a:pt x="340" y="660"/>
                    <a:pt x="340" y="660"/>
                    <a:pt x="340" y="660"/>
                  </a:cubicBezTo>
                  <a:cubicBezTo>
                    <a:pt x="340" y="659"/>
                    <a:pt x="340" y="659"/>
                    <a:pt x="340" y="659"/>
                  </a:cubicBezTo>
                  <a:cubicBezTo>
                    <a:pt x="339" y="658"/>
                    <a:pt x="339" y="658"/>
                    <a:pt x="339" y="658"/>
                  </a:cubicBezTo>
                  <a:cubicBezTo>
                    <a:pt x="339" y="657"/>
                    <a:pt x="339" y="657"/>
                    <a:pt x="339" y="657"/>
                  </a:cubicBezTo>
                  <a:cubicBezTo>
                    <a:pt x="338" y="655"/>
                    <a:pt x="338" y="655"/>
                    <a:pt x="338" y="655"/>
                  </a:cubicBezTo>
                  <a:cubicBezTo>
                    <a:pt x="338" y="655"/>
                    <a:pt x="338" y="655"/>
                    <a:pt x="338" y="655"/>
                  </a:cubicBezTo>
                  <a:cubicBezTo>
                    <a:pt x="337" y="653"/>
                    <a:pt x="337" y="653"/>
                    <a:pt x="337" y="653"/>
                  </a:cubicBezTo>
                  <a:cubicBezTo>
                    <a:pt x="337" y="652"/>
                    <a:pt x="337" y="652"/>
                    <a:pt x="337" y="652"/>
                  </a:cubicBezTo>
                  <a:cubicBezTo>
                    <a:pt x="337" y="650"/>
                    <a:pt x="337" y="650"/>
                    <a:pt x="337" y="650"/>
                  </a:cubicBezTo>
                  <a:cubicBezTo>
                    <a:pt x="337" y="649"/>
                    <a:pt x="337" y="649"/>
                    <a:pt x="337" y="649"/>
                  </a:cubicBezTo>
                  <a:cubicBezTo>
                    <a:pt x="337" y="649"/>
                    <a:pt x="337" y="649"/>
                    <a:pt x="337" y="648"/>
                  </a:cubicBezTo>
                  <a:cubicBezTo>
                    <a:pt x="336" y="647"/>
                    <a:pt x="336" y="647"/>
                    <a:pt x="336" y="647"/>
                  </a:cubicBezTo>
                  <a:cubicBezTo>
                    <a:pt x="335" y="645"/>
                    <a:pt x="335" y="645"/>
                    <a:pt x="335" y="645"/>
                  </a:cubicBezTo>
                  <a:cubicBezTo>
                    <a:pt x="334" y="644"/>
                    <a:pt x="334" y="644"/>
                    <a:pt x="334" y="644"/>
                  </a:cubicBezTo>
                  <a:cubicBezTo>
                    <a:pt x="332" y="641"/>
                    <a:pt x="332" y="641"/>
                    <a:pt x="332" y="641"/>
                  </a:cubicBezTo>
                  <a:cubicBezTo>
                    <a:pt x="331" y="640"/>
                    <a:pt x="331" y="640"/>
                    <a:pt x="331" y="640"/>
                  </a:cubicBezTo>
                  <a:cubicBezTo>
                    <a:pt x="329" y="638"/>
                    <a:pt x="329" y="638"/>
                    <a:pt x="329" y="638"/>
                  </a:cubicBezTo>
                  <a:cubicBezTo>
                    <a:pt x="328" y="635"/>
                    <a:pt x="328" y="635"/>
                    <a:pt x="328" y="635"/>
                  </a:cubicBezTo>
                  <a:cubicBezTo>
                    <a:pt x="327" y="634"/>
                    <a:pt x="327" y="634"/>
                    <a:pt x="327" y="634"/>
                  </a:cubicBezTo>
                  <a:cubicBezTo>
                    <a:pt x="324" y="629"/>
                    <a:pt x="324" y="629"/>
                    <a:pt x="324" y="629"/>
                  </a:cubicBezTo>
                  <a:cubicBezTo>
                    <a:pt x="322" y="628"/>
                    <a:pt x="322" y="628"/>
                    <a:pt x="322" y="628"/>
                  </a:cubicBezTo>
                  <a:cubicBezTo>
                    <a:pt x="320" y="626"/>
                    <a:pt x="320" y="626"/>
                    <a:pt x="320" y="626"/>
                  </a:cubicBezTo>
                  <a:cubicBezTo>
                    <a:pt x="320" y="624"/>
                    <a:pt x="320" y="624"/>
                    <a:pt x="320" y="624"/>
                  </a:cubicBezTo>
                  <a:cubicBezTo>
                    <a:pt x="319" y="623"/>
                    <a:pt x="319" y="623"/>
                    <a:pt x="319" y="623"/>
                  </a:cubicBezTo>
                  <a:cubicBezTo>
                    <a:pt x="318" y="622"/>
                    <a:pt x="318" y="622"/>
                    <a:pt x="318" y="622"/>
                  </a:cubicBezTo>
                  <a:cubicBezTo>
                    <a:pt x="318" y="620"/>
                    <a:pt x="318" y="620"/>
                    <a:pt x="318" y="620"/>
                  </a:cubicBezTo>
                  <a:cubicBezTo>
                    <a:pt x="318" y="616"/>
                    <a:pt x="318" y="616"/>
                    <a:pt x="318" y="616"/>
                  </a:cubicBezTo>
                  <a:cubicBezTo>
                    <a:pt x="317" y="612"/>
                    <a:pt x="317" y="612"/>
                    <a:pt x="317" y="612"/>
                  </a:cubicBezTo>
                  <a:cubicBezTo>
                    <a:pt x="318" y="610"/>
                    <a:pt x="318" y="610"/>
                    <a:pt x="318" y="610"/>
                  </a:cubicBezTo>
                  <a:cubicBezTo>
                    <a:pt x="318" y="610"/>
                    <a:pt x="318" y="609"/>
                    <a:pt x="318" y="609"/>
                  </a:cubicBezTo>
                  <a:cubicBezTo>
                    <a:pt x="318" y="608"/>
                    <a:pt x="318" y="608"/>
                    <a:pt x="318" y="608"/>
                  </a:cubicBezTo>
                  <a:cubicBezTo>
                    <a:pt x="318" y="605"/>
                    <a:pt x="318" y="605"/>
                    <a:pt x="318" y="605"/>
                  </a:cubicBezTo>
                  <a:cubicBezTo>
                    <a:pt x="318" y="601"/>
                    <a:pt x="318" y="601"/>
                    <a:pt x="318" y="601"/>
                  </a:cubicBezTo>
                  <a:cubicBezTo>
                    <a:pt x="319" y="600"/>
                    <a:pt x="319" y="600"/>
                    <a:pt x="319" y="600"/>
                  </a:cubicBezTo>
                  <a:cubicBezTo>
                    <a:pt x="319" y="599"/>
                    <a:pt x="319" y="599"/>
                    <a:pt x="319" y="598"/>
                  </a:cubicBezTo>
                  <a:cubicBezTo>
                    <a:pt x="319" y="597"/>
                    <a:pt x="319" y="597"/>
                    <a:pt x="319" y="597"/>
                  </a:cubicBezTo>
                  <a:cubicBezTo>
                    <a:pt x="320" y="596"/>
                    <a:pt x="320" y="596"/>
                    <a:pt x="320" y="596"/>
                  </a:cubicBezTo>
                  <a:cubicBezTo>
                    <a:pt x="321" y="594"/>
                    <a:pt x="321" y="594"/>
                    <a:pt x="321" y="594"/>
                  </a:cubicBezTo>
                  <a:cubicBezTo>
                    <a:pt x="322" y="593"/>
                    <a:pt x="322" y="593"/>
                    <a:pt x="322" y="593"/>
                  </a:cubicBezTo>
                  <a:cubicBezTo>
                    <a:pt x="323" y="593"/>
                    <a:pt x="323" y="593"/>
                    <a:pt x="323" y="593"/>
                  </a:cubicBezTo>
                  <a:cubicBezTo>
                    <a:pt x="324" y="592"/>
                    <a:pt x="324" y="592"/>
                    <a:pt x="324" y="592"/>
                  </a:cubicBezTo>
                  <a:cubicBezTo>
                    <a:pt x="324" y="590"/>
                    <a:pt x="324" y="590"/>
                    <a:pt x="324" y="590"/>
                  </a:cubicBezTo>
                  <a:cubicBezTo>
                    <a:pt x="324" y="585"/>
                    <a:pt x="324" y="585"/>
                    <a:pt x="324" y="585"/>
                  </a:cubicBezTo>
                  <a:cubicBezTo>
                    <a:pt x="324" y="582"/>
                    <a:pt x="324" y="582"/>
                    <a:pt x="324" y="582"/>
                  </a:cubicBezTo>
                  <a:cubicBezTo>
                    <a:pt x="322" y="581"/>
                    <a:pt x="322" y="581"/>
                    <a:pt x="322" y="581"/>
                  </a:cubicBezTo>
                  <a:cubicBezTo>
                    <a:pt x="320" y="577"/>
                    <a:pt x="320" y="577"/>
                    <a:pt x="320" y="577"/>
                  </a:cubicBezTo>
                  <a:cubicBezTo>
                    <a:pt x="320" y="576"/>
                    <a:pt x="320" y="576"/>
                    <a:pt x="320" y="576"/>
                  </a:cubicBezTo>
                  <a:cubicBezTo>
                    <a:pt x="319" y="575"/>
                    <a:pt x="319" y="575"/>
                    <a:pt x="319" y="575"/>
                  </a:cubicBezTo>
                  <a:cubicBezTo>
                    <a:pt x="319" y="574"/>
                    <a:pt x="319" y="574"/>
                    <a:pt x="319" y="574"/>
                  </a:cubicBezTo>
                  <a:cubicBezTo>
                    <a:pt x="318" y="573"/>
                    <a:pt x="318" y="573"/>
                    <a:pt x="318" y="573"/>
                  </a:cubicBezTo>
                  <a:cubicBezTo>
                    <a:pt x="320" y="571"/>
                    <a:pt x="320" y="571"/>
                    <a:pt x="320" y="571"/>
                  </a:cubicBezTo>
                  <a:cubicBezTo>
                    <a:pt x="320" y="570"/>
                    <a:pt x="320" y="570"/>
                    <a:pt x="320" y="570"/>
                  </a:cubicBezTo>
                  <a:cubicBezTo>
                    <a:pt x="320" y="570"/>
                    <a:pt x="320" y="569"/>
                    <a:pt x="320" y="569"/>
                  </a:cubicBezTo>
                  <a:cubicBezTo>
                    <a:pt x="317" y="564"/>
                    <a:pt x="317" y="564"/>
                    <a:pt x="317" y="564"/>
                  </a:cubicBezTo>
                  <a:cubicBezTo>
                    <a:pt x="316" y="562"/>
                    <a:pt x="316" y="562"/>
                    <a:pt x="316" y="562"/>
                  </a:cubicBezTo>
                  <a:cubicBezTo>
                    <a:pt x="316" y="562"/>
                    <a:pt x="316" y="561"/>
                    <a:pt x="316" y="561"/>
                  </a:cubicBezTo>
                  <a:cubicBezTo>
                    <a:pt x="316" y="560"/>
                    <a:pt x="316" y="560"/>
                    <a:pt x="316" y="560"/>
                  </a:cubicBezTo>
                  <a:cubicBezTo>
                    <a:pt x="315" y="559"/>
                    <a:pt x="315" y="559"/>
                    <a:pt x="315" y="559"/>
                  </a:cubicBezTo>
                  <a:cubicBezTo>
                    <a:pt x="313" y="557"/>
                    <a:pt x="313" y="557"/>
                    <a:pt x="313" y="557"/>
                  </a:cubicBezTo>
                  <a:cubicBezTo>
                    <a:pt x="312" y="556"/>
                    <a:pt x="312" y="556"/>
                    <a:pt x="312" y="556"/>
                  </a:cubicBezTo>
                  <a:cubicBezTo>
                    <a:pt x="314" y="555"/>
                    <a:pt x="314" y="555"/>
                    <a:pt x="314" y="555"/>
                  </a:cubicBezTo>
                  <a:cubicBezTo>
                    <a:pt x="316" y="555"/>
                    <a:pt x="316" y="555"/>
                    <a:pt x="316" y="555"/>
                  </a:cubicBezTo>
                  <a:cubicBezTo>
                    <a:pt x="317" y="554"/>
                    <a:pt x="317" y="554"/>
                    <a:pt x="317" y="554"/>
                  </a:cubicBezTo>
                  <a:cubicBezTo>
                    <a:pt x="317" y="554"/>
                    <a:pt x="317" y="554"/>
                    <a:pt x="317" y="554"/>
                  </a:cubicBezTo>
                  <a:cubicBezTo>
                    <a:pt x="315" y="554"/>
                    <a:pt x="315" y="554"/>
                    <a:pt x="315" y="554"/>
                  </a:cubicBezTo>
                  <a:cubicBezTo>
                    <a:pt x="314" y="555"/>
                    <a:pt x="314" y="555"/>
                    <a:pt x="314" y="555"/>
                  </a:cubicBezTo>
                  <a:cubicBezTo>
                    <a:pt x="313" y="555"/>
                    <a:pt x="313" y="555"/>
                    <a:pt x="313" y="555"/>
                  </a:cubicBezTo>
                  <a:cubicBezTo>
                    <a:pt x="312" y="554"/>
                    <a:pt x="312" y="554"/>
                    <a:pt x="312" y="554"/>
                  </a:cubicBezTo>
                  <a:cubicBezTo>
                    <a:pt x="312" y="554"/>
                    <a:pt x="312" y="554"/>
                    <a:pt x="312" y="554"/>
                  </a:cubicBezTo>
                  <a:cubicBezTo>
                    <a:pt x="311" y="552"/>
                    <a:pt x="311" y="552"/>
                    <a:pt x="311" y="552"/>
                  </a:cubicBezTo>
                  <a:cubicBezTo>
                    <a:pt x="311" y="551"/>
                    <a:pt x="311" y="551"/>
                    <a:pt x="311" y="551"/>
                  </a:cubicBezTo>
                  <a:cubicBezTo>
                    <a:pt x="311" y="550"/>
                    <a:pt x="311" y="550"/>
                    <a:pt x="311" y="550"/>
                  </a:cubicBezTo>
                  <a:cubicBezTo>
                    <a:pt x="311" y="549"/>
                    <a:pt x="311" y="549"/>
                    <a:pt x="311" y="549"/>
                  </a:cubicBezTo>
                  <a:cubicBezTo>
                    <a:pt x="310" y="549"/>
                    <a:pt x="310" y="549"/>
                    <a:pt x="310" y="549"/>
                  </a:cubicBezTo>
                  <a:cubicBezTo>
                    <a:pt x="308" y="547"/>
                    <a:pt x="308" y="547"/>
                    <a:pt x="308" y="547"/>
                  </a:cubicBezTo>
                  <a:cubicBezTo>
                    <a:pt x="308" y="546"/>
                    <a:pt x="308" y="546"/>
                    <a:pt x="308" y="546"/>
                  </a:cubicBezTo>
                  <a:cubicBezTo>
                    <a:pt x="304" y="542"/>
                    <a:pt x="304" y="542"/>
                    <a:pt x="304" y="542"/>
                  </a:cubicBezTo>
                  <a:cubicBezTo>
                    <a:pt x="301" y="539"/>
                    <a:pt x="301" y="539"/>
                    <a:pt x="301" y="539"/>
                  </a:cubicBezTo>
                  <a:cubicBezTo>
                    <a:pt x="301" y="539"/>
                    <a:pt x="301" y="539"/>
                    <a:pt x="301" y="539"/>
                  </a:cubicBezTo>
                  <a:cubicBezTo>
                    <a:pt x="296" y="535"/>
                    <a:pt x="296" y="535"/>
                    <a:pt x="296" y="535"/>
                  </a:cubicBezTo>
                  <a:cubicBezTo>
                    <a:pt x="295" y="534"/>
                    <a:pt x="295" y="534"/>
                    <a:pt x="295" y="534"/>
                  </a:cubicBezTo>
                  <a:cubicBezTo>
                    <a:pt x="297" y="534"/>
                    <a:pt x="297" y="534"/>
                    <a:pt x="297" y="534"/>
                  </a:cubicBezTo>
                  <a:cubicBezTo>
                    <a:pt x="297" y="534"/>
                    <a:pt x="297" y="534"/>
                    <a:pt x="297" y="534"/>
                  </a:cubicBezTo>
                  <a:cubicBezTo>
                    <a:pt x="296" y="533"/>
                    <a:pt x="296" y="533"/>
                    <a:pt x="296" y="533"/>
                  </a:cubicBezTo>
                  <a:cubicBezTo>
                    <a:pt x="294" y="533"/>
                    <a:pt x="294" y="533"/>
                    <a:pt x="294" y="533"/>
                  </a:cubicBezTo>
                  <a:cubicBezTo>
                    <a:pt x="293" y="530"/>
                    <a:pt x="293" y="530"/>
                    <a:pt x="293" y="530"/>
                  </a:cubicBezTo>
                  <a:cubicBezTo>
                    <a:pt x="294" y="530"/>
                    <a:pt x="294" y="530"/>
                    <a:pt x="294" y="530"/>
                  </a:cubicBezTo>
                  <a:cubicBezTo>
                    <a:pt x="292" y="530"/>
                    <a:pt x="292" y="530"/>
                    <a:pt x="292" y="530"/>
                  </a:cubicBezTo>
                  <a:cubicBezTo>
                    <a:pt x="292" y="529"/>
                    <a:pt x="292" y="529"/>
                    <a:pt x="292" y="529"/>
                  </a:cubicBezTo>
                  <a:cubicBezTo>
                    <a:pt x="290" y="526"/>
                    <a:pt x="290" y="526"/>
                    <a:pt x="290" y="526"/>
                  </a:cubicBezTo>
                  <a:cubicBezTo>
                    <a:pt x="291" y="527"/>
                    <a:pt x="291" y="527"/>
                    <a:pt x="291" y="527"/>
                  </a:cubicBezTo>
                  <a:cubicBezTo>
                    <a:pt x="292" y="528"/>
                    <a:pt x="292" y="528"/>
                    <a:pt x="292" y="528"/>
                  </a:cubicBezTo>
                  <a:cubicBezTo>
                    <a:pt x="294" y="528"/>
                    <a:pt x="294" y="528"/>
                    <a:pt x="294" y="528"/>
                  </a:cubicBezTo>
                  <a:cubicBezTo>
                    <a:pt x="292" y="528"/>
                    <a:pt x="292" y="528"/>
                    <a:pt x="292" y="528"/>
                  </a:cubicBezTo>
                  <a:cubicBezTo>
                    <a:pt x="291" y="526"/>
                    <a:pt x="291" y="526"/>
                    <a:pt x="291" y="526"/>
                  </a:cubicBezTo>
                  <a:cubicBezTo>
                    <a:pt x="290" y="526"/>
                    <a:pt x="290" y="526"/>
                    <a:pt x="290" y="526"/>
                  </a:cubicBezTo>
                  <a:cubicBezTo>
                    <a:pt x="289" y="524"/>
                    <a:pt x="289" y="524"/>
                    <a:pt x="289" y="524"/>
                  </a:cubicBezTo>
                  <a:cubicBezTo>
                    <a:pt x="289" y="524"/>
                    <a:pt x="289" y="524"/>
                    <a:pt x="289" y="524"/>
                  </a:cubicBezTo>
                  <a:cubicBezTo>
                    <a:pt x="289" y="524"/>
                    <a:pt x="289" y="524"/>
                    <a:pt x="289" y="524"/>
                  </a:cubicBezTo>
                  <a:cubicBezTo>
                    <a:pt x="289" y="523"/>
                    <a:pt x="289" y="523"/>
                    <a:pt x="289" y="523"/>
                  </a:cubicBezTo>
                  <a:cubicBezTo>
                    <a:pt x="289" y="523"/>
                    <a:pt x="289" y="523"/>
                    <a:pt x="289" y="523"/>
                  </a:cubicBezTo>
                  <a:cubicBezTo>
                    <a:pt x="289" y="523"/>
                    <a:pt x="289" y="522"/>
                    <a:pt x="289" y="522"/>
                  </a:cubicBezTo>
                  <a:cubicBezTo>
                    <a:pt x="290" y="524"/>
                    <a:pt x="290" y="524"/>
                    <a:pt x="290" y="524"/>
                  </a:cubicBezTo>
                  <a:cubicBezTo>
                    <a:pt x="290" y="522"/>
                    <a:pt x="290" y="522"/>
                    <a:pt x="290" y="522"/>
                  </a:cubicBezTo>
                  <a:cubicBezTo>
                    <a:pt x="291" y="520"/>
                    <a:pt x="291" y="520"/>
                    <a:pt x="291" y="520"/>
                  </a:cubicBezTo>
                  <a:cubicBezTo>
                    <a:pt x="292" y="517"/>
                    <a:pt x="292" y="517"/>
                    <a:pt x="292" y="517"/>
                  </a:cubicBezTo>
                  <a:cubicBezTo>
                    <a:pt x="293" y="517"/>
                    <a:pt x="293" y="517"/>
                    <a:pt x="293" y="517"/>
                  </a:cubicBezTo>
                  <a:cubicBezTo>
                    <a:pt x="295" y="517"/>
                    <a:pt x="295" y="517"/>
                    <a:pt x="295" y="517"/>
                  </a:cubicBezTo>
                  <a:cubicBezTo>
                    <a:pt x="294" y="517"/>
                    <a:pt x="294" y="517"/>
                    <a:pt x="294" y="517"/>
                  </a:cubicBezTo>
                  <a:cubicBezTo>
                    <a:pt x="293" y="516"/>
                    <a:pt x="293" y="516"/>
                    <a:pt x="293" y="516"/>
                  </a:cubicBezTo>
                  <a:cubicBezTo>
                    <a:pt x="291" y="515"/>
                    <a:pt x="291" y="515"/>
                    <a:pt x="291" y="515"/>
                  </a:cubicBezTo>
                  <a:cubicBezTo>
                    <a:pt x="291" y="514"/>
                    <a:pt x="291" y="514"/>
                    <a:pt x="291" y="514"/>
                  </a:cubicBezTo>
                  <a:cubicBezTo>
                    <a:pt x="293" y="514"/>
                    <a:pt x="293" y="514"/>
                    <a:pt x="293" y="514"/>
                  </a:cubicBezTo>
                  <a:cubicBezTo>
                    <a:pt x="292" y="512"/>
                    <a:pt x="292" y="512"/>
                    <a:pt x="292" y="512"/>
                  </a:cubicBezTo>
                  <a:cubicBezTo>
                    <a:pt x="293" y="512"/>
                    <a:pt x="293" y="512"/>
                    <a:pt x="293" y="512"/>
                  </a:cubicBezTo>
                  <a:cubicBezTo>
                    <a:pt x="293" y="511"/>
                    <a:pt x="293" y="511"/>
                    <a:pt x="293" y="511"/>
                  </a:cubicBezTo>
                  <a:cubicBezTo>
                    <a:pt x="292" y="511"/>
                    <a:pt x="292" y="511"/>
                    <a:pt x="292" y="511"/>
                  </a:cubicBezTo>
                  <a:cubicBezTo>
                    <a:pt x="291" y="511"/>
                    <a:pt x="291" y="511"/>
                    <a:pt x="291" y="511"/>
                  </a:cubicBezTo>
                  <a:cubicBezTo>
                    <a:pt x="291" y="509"/>
                    <a:pt x="291" y="509"/>
                    <a:pt x="291" y="509"/>
                  </a:cubicBezTo>
                  <a:cubicBezTo>
                    <a:pt x="292" y="508"/>
                    <a:pt x="292" y="508"/>
                    <a:pt x="292" y="508"/>
                  </a:cubicBezTo>
                  <a:cubicBezTo>
                    <a:pt x="293" y="508"/>
                    <a:pt x="293" y="508"/>
                    <a:pt x="293" y="508"/>
                  </a:cubicBezTo>
                  <a:cubicBezTo>
                    <a:pt x="292" y="508"/>
                    <a:pt x="292" y="508"/>
                    <a:pt x="292" y="508"/>
                  </a:cubicBezTo>
                  <a:cubicBezTo>
                    <a:pt x="293" y="506"/>
                    <a:pt x="293" y="506"/>
                    <a:pt x="293" y="506"/>
                  </a:cubicBezTo>
                  <a:cubicBezTo>
                    <a:pt x="293" y="505"/>
                    <a:pt x="293" y="505"/>
                    <a:pt x="293" y="505"/>
                  </a:cubicBezTo>
                  <a:cubicBezTo>
                    <a:pt x="293" y="500"/>
                    <a:pt x="293" y="500"/>
                    <a:pt x="293" y="500"/>
                  </a:cubicBezTo>
                  <a:cubicBezTo>
                    <a:pt x="293" y="499"/>
                    <a:pt x="293" y="499"/>
                    <a:pt x="293" y="499"/>
                  </a:cubicBezTo>
                  <a:cubicBezTo>
                    <a:pt x="293" y="497"/>
                    <a:pt x="293" y="497"/>
                    <a:pt x="293" y="497"/>
                  </a:cubicBezTo>
                  <a:cubicBezTo>
                    <a:pt x="292" y="496"/>
                    <a:pt x="292" y="496"/>
                    <a:pt x="292" y="496"/>
                  </a:cubicBezTo>
                  <a:cubicBezTo>
                    <a:pt x="292" y="495"/>
                    <a:pt x="292" y="495"/>
                    <a:pt x="292" y="495"/>
                  </a:cubicBezTo>
                  <a:cubicBezTo>
                    <a:pt x="291" y="495"/>
                    <a:pt x="291" y="495"/>
                    <a:pt x="291" y="495"/>
                  </a:cubicBezTo>
                  <a:cubicBezTo>
                    <a:pt x="291" y="494"/>
                    <a:pt x="291" y="494"/>
                    <a:pt x="291" y="494"/>
                  </a:cubicBezTo>
                  <a:cubicBezTo>
                    <a:pt x="292" y="494"/>
                    <a:pt x="292" y="494"/>
                    <a:pt x="292" y="494"/>
                  </a:cubicBezTo>
                  <a:cubicBezTo>
                    <a:pt x="291" y="492"/>
                    <a:pt x="291" y="492"/>
                    <a:pt x="291" y="492"/>
                  </a:cubicBezTo>
                  <a:cubicBezTo>
                    <a:pt x="291" y="492"/>
                    <a:pt x="291" y="492"/>
                    <a:pt x="291" y="492"/>
                  </a:cubicBezTo>
                  <a:cubicBezTo>
                    <a:pt x="291" y="492"/>
                    <a:pt x="291" y="492"/>
                    <a:pt x="291" y="492"/>
                  </a:cubicBezTo>
                  <a:cubicBezTo>
                    <a:pt x="290" y="492"/>
                    <a:pt x="290" y="492"/>
                    <a:pt x="290" y="492"/>
                  </a:cubicBezTo>
                  <a:cubicBezTo>
                    <a:pt x="290" y="493"/>
                    <a:pt x="290" y="493"/>
                    <a:pt x="290" y="493"/>
                  </a:cubicBezTo>
                  <a:cubicBezTo>
                    <a:pt x="290" y="493"/>
                    <a:pt x="290" y="493"/>
                    <a:pt x="290" y="493"/>
                  </a:cubicBezTo>
                  <a:cubicBezTo>
                    <a:pt x="290" y="492"/>
                    <a:pt x="290" y="492"/>
                    <a:pt x="290" y="492"/>
                  </a:cubicBezTo>
                  <a:cubicBezTo>
                    <a:pt x="289" y="493"/>
                    <a:pt x="289" y="493"/>
                    <a:pt x="289" y="493"/>
                  </a:cubicBezTo>
                  <a:cubicBezTo>
                    <a:pt x="289" y="492"/>
                    <a:pt x="289" y="492"/>
                    <a:pt x="289" y="492"/>
                  </a:cubicBezTo>
                  <a:cubicBezTo>
                    <a:pt x="288" y="493"/>
                    <a:pt x="288" y="493"/>
                    <a:pt x="288" y="493"/>
                  </a:cubicBezTo>
                  <a:cubicBezTo>
                    <a:pt x="287" y="491"/>
                    <a:pt x="287" y="491"/>
                    <a:pt x="287" y="491"/>
                  </a:cubicBezTo>
                  <a:cubicBezTo>
                    <a:pt x="286" y="489"/>
                    <a:pt x="286" y="489"/>
                    <a:pt x="286" y="489"/>
                  </a:cubicBezTo>
                  <a:cubicBezTo>
                    <a:pt x="286" y="489"/>
                    <a:pt x="286" y="489"/>
                    <a:pt x="286" y="489"/>
                  </a:cubicBezTo>
                  <a:cubicBezTo>
                    <a:pt x="285" y="488"/>
                    <a:pt x="285" y="488"/>
                    <a:pt x="285" y="488"/>
                  </a:cubicBezTo>
                  <a:cubicBezTo>
                    <a:pt x="285" y="489"/>
                    <a:pt x="285" y="489"/>
                    <a:pt x="285" y="489"/>
                  </a:cubicBezTo>
                  <a:cubicBezTo>
                    <a:pt x="284" y="489"/>
                    <a:pt x="284" y="489"/>
                    <a:pt x="284" y="489"/>
                  </a:cubicBezTo>
                  <a:cubicBezTo>
                    <a:pt x="284" y="487"/>
                    <a:pt x="284" y="487"/>
                    <a:pt x="284" y="487"/>
                  </a:cubicBezTo>
                  <a:cubicBezTo>
                    <a:pt x="283" y="487"/>
                    <a:pt x="283" y="487"/>
                    <a:pt x="283" y="487"/>
                  </a:cubicBezTo>
                  <a:cubicBezTo>
                    <a:pt x="283" y="488"/>
                    <a:pt x="283" y="488"/>
                    <a:pt x="283" y="488"/>
                  </a:cubicBezTo>
                  <a:cubicBezTo>
                    <a:pt x="282" y="486"/>
                    <a:pt x="282" y="486"/>
                    <a:pt x="282" y="486"/>
                  </a:cubicBezTo>
                  <a:cubicBezTo>
                    <a:pt x="283" y="489"/>
                    <a:pt x="283" y="489"/>
                    <a:pt x="283" y="489"/>
                  </a:cubicBezTo>
                  <a:cubicBezTo>
                    <a:pt x="282" y="489"/>
                    <a:pt x="282" y="489"/>
                    <a:pt x="282" y="489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8" y="489"/>
                    <a:pt x="278" y="489"/>
                    <a:pt x="278" y="489"/>
                  </a:cubicBezTo>
                  <a:cubicBezTo>
                    <a:pt x="278" y="488"/>
                    <a:pt x="278" y="488"/>
                    <a:pt x="278" y="488"/>
                  </a:cubicBezTo>
                  <a:cubicBezTo>
                    <a:pt x="278" y="489"/>
                    <a:pt x="278" y="489"/>
                    <a:pt x="278" y="489"/>
                  </a:cubicBezTo>
                  <a:cubicBezTo>
                    <a:pt x="277" y="489"/>
                    <a:pt x="277" y="489"/>
                    <a:pt x="277" y="489"/>
                  </a:cubicBezTo>
                  <a:cubicBezTo>
                    <a:pt x="276" y="489"/>
                    <a:pt x="276" y="489"/>
                    <a:pt x="276" y="489"/>
                  </a:cubicBezTo>
                  <a:cubicBezTo>
                    <a:pt x="275" y="488"/>
                    <a:pt x="275" y="488"/>
                    <a:pt x="275" y="488"/>
                  </a:cubicBezTo>
                  <a:cubicBezTo>
                    <a:pt x="275" y="490"/>
                    <a:pt x="275" y="490"/>
                    <a:pt x="275" y="490"/>
                  </a:cubicBezTo>
                  <a:cubicBezTo>
                    <a:pt x="275" y="488"/>
                    <a:pt x="275" y="488"/>
                    <a:pt x="275" y="488"/>
                  </a:cubicBezTo>
                  <a:cubicBezTo>
                    <a:pt x="274" y="488"/>
                    <a:pt x="274" y="488"/>
                    <a:pt x="274" y="488"/>
                  </a:cubicBezTo>
                  <a:cubicBezTo>
                    <a:pt x="275" y="490"/>
                    <a:pt x="275" y="490"/>
                    <a:pt x="275" y="490"/>
                  </a:cubicBezTo>
                  <a:cubicBezTo>
                    <a:pt x="274" y="490"/>
                    <a:pt x="274" y="490"/>
                    <a:pt x="274" y="490"/>
                  </a:cubicBezTo>
                  <a:cubicBezTo>
                    <a:pt x="273" y="488"/>
                    <a:pt x="273" y="488"/>
                    <a:pt x="273" y="488"/>
                  </a:cubicBezTo>
                  <a:cubicBezTo>
                    <a:pt x="274" y="489"/>
                    <a:pt x="274" y="490"/>
                    <a:pt x="274" y="491"/>
                  </a:cubicBezTo>
                  <a:cubicBezTo>
                    <a:pt x="273" y="490"/>
                    <a:pt x="273" y="490"/>
                    <a:pt x="273" y="490"/>
                  </a:cubicBezTo>
                  <a:cubicBezTo>
                    <a:pt x="273" y="489"/>
                    <a:pt x="273" y="489"/>
                    <a:pt x="273" y="489"/>
                  </a:cubicBezTo>
                  <a:cubicBezTo>
                    <a:pt x="273" y="489"/>
                    <a:pt x="273" y="489"/>
                    <a:pt x="273" y="489"/>
                  </a:cubicBezTo>
                  <a:cubicBezTo>
                    <a:pt x="272" y="489"/>
                    <a:pt x="272" y="489"/>
                    <a:pt x="272" y="489"/>
                  </a:cubicBezTo>
                  <a:cubicBezTo>
                    <a:pt x="272" y="491"/>
                    <a:pt x="272" y="491"/>
                    <a:pt x="272" y="491"/>
                  </a:cubicBezTo>
                  <a:cubicBezTo>
                    <a:pt x="270" y="491"/>
                    <a:pt x="270" y="491"/>
                    <a:pt x="270" y="491"/>
                  </a:cubicBezTo>
                  <a:cubicBezTo>
                    <a:pt x="270" y="490"/>
                    <a:pt x="270" y="490"/>
                    <a:pt x="270" y="490"/>
                  </a:cubicBezTo>
                  <a:cubicBezTo>
                    <a:pt x="270" y="491"/>
                    <a:pt x="270" y="491"/>
                    <a:pt x="270" y="491"/>
                  </a:cubicBezTo>
                  <a:cubicBezTo>
                    <a:pt x="269" y="490"/>
                    <a:pt x="269" y="490"/>
                    <a:pt x="269" y="490"/>
                  </a:cubicBezTo>
                  <a:cubicBezTo>
                    <a:pt x="269" y="490"/>
                    <a:pt x="269" y="490"/>
                    <a:pt x="269" y="490"/>
                  </a:cubicBezTo>
                  <a:cubicBezTo>
                    <a:pt x="267" y="489"/>
                    <a:pt x="267" y="489"/>
                    <a:pt x="267" y="489"/>
                  </a:cubicBezTo>
                  <a:cubicBezTo>
                    <a:pt x="266" y="487"/>
                    <a:pt x="266" y="487"/>
                    <a:pt x="266" y="487"/>
                  </a:cubicBezTo>
                  <a:cubicBezTo>
                    <a:pt x="265" y="486"/>
                    <a:pt x="265" y="485"/>
                    <a:pt x="265" y="484"/>
                  </a:cubicBezTo>
                  <a:cubicBezTo>
                    <a:pt x="266" y="484"/>
                    <a:pt x="266" y="484"/>
                    <a:pt x="266" y="484"/>
                  </a:cubicBezTo>
                  <a:cubicBezTo>
                    <a:pt x="266" y="483"/>
                    <a:pt x="266" y="483"/>
                    <a:pt x="266" y="483"/>
                  </a:cubicBezTo>
                  <a:cubicBezTo>
                    <a:pt x="265" y="484"/>
                    <a:pt x="265" y="484"/>
                    <a:pt x="265" y="484"/>
                  </a:cubicBezTo>
                  <a:cubicBezTo>
                    <a:pt x="264" y="483"/>
                    <a:pt x="264" y="483"/>
                    <a:pt x="264" y="483"/>
                  </a:cubicBezTo>
                  <a:cubicBezTo>
                    <a:pt x="265" y="482"/>
                    <a:pt x="265" y="482"/>
                    <a:pt x="265" y="482"/>
                  </a:cubicBezTo>
                  <a:cubicBezTo>
                    <a:pt x="264" y="482"/>
                    <a:pt x="264" y="482"/>
                    <a:pt x="264" y="482"/>
                  </a:cubicBezTo>
                  <a:cubicBezTo>
                    <a:pt x="264" y="482"/>
                    <a:pt x="264" y="482"/>
                    <a:pt x="264" y="482"/>
                  </a:cubicBezTo>
                  <a:cubicBezTo>
                    <a:pt x="263" y="482"/>
                    <a:pt x="263" y="482"/>
                    <a:pt x="263" y="482"/>
                  </a:cubicBezTo>
                  <a:cubicBezTo>
                    <a:pt x="263" y="481"/>
                    <a:pt x="263" y="481"/>
                    <a:pt x="263" y="481"/>
                  </a:cubicBezTo>
                  <a:cubicBezTo>
                    <a:pt x="264" y="480"/>
                    <a:pt x="264" y="480"/>
                    <a:pt x="264" y="480"/>
                  </a:cubicBezTo>
                  <a:cubicBezTo>
                    <a:pt x="263" y="481"/>
                    <a:pt x="263" y="481"/>
                    <a:pt x="263" y="481"/>
                  </a:cubicBezTo>
                  <a:cubicBezTo>
                    <a:pt x="262" y="481"/>
                    <a:pt x="262" y="481"/>
                    <a:pt x="262" y="481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58" y="477"/>
                    <a:pt x="258" y="477"/>
                    <a:pt x="258" y="477"/>
                  </a:cubicBezTo>
                  <a:cubicBezTo>
                    <a:pt x="255" y="477"/>
                    <a:pt x="255" y="477"/>
                    <a:pt x="255" y="477"/>
                  </a:cubicBezTo>
                  <a:cubicBezTo>
                    <a:pt x="254" y="477"/>
                    <a:pt x="254" y="477"/>
                    <a:pt x="254" y="477"/>
                  </a:cubicBezTo>
                  <a:cubicBezTo>
                    <a:pt x="253" y="477"/>
                    <a:pt x="253" y="477"/>
                    <a:pt x="253" y="477"/>
                  </a:cubicBezTo>
                  <a:cubicBezTo>
                    <a:pt x="252" y="477"/>
                    <a:pt x="252" y="477"/>
                    <a:pt x="252" y="477"/>
                  </a:cubicBezTo>
                  <a:cubicBezTo>
                    <a:pt x="247" y="477"/>
                    <a:pt x="247" y="477"/>
                    <a:pt x="247" y="477"/>
                  </a:cubicBezTo>
                  <a:cubicBezTo>
                    <a:pt x="244" y="478"/>
                    <a:pt x="244" y="478"/>
                    <a:pt x="244" y="478"/>
                  </a:cubicBezTo>
                  <a:cubicBezTo>
                    <a:pt x="243" y="478"/>
                    <a:pt x="243" y="478"/>
                    <a:pt x="243" y="478"/>
                  </a:cubicBezTo>
                  <a:cubicBezTo>
                    <a:pt x="241" y="479"/>
                    <a:pt x="241" y="479"/>
                    <a:pt x="241" y="479"/>
                  </a:cubicBezTo>
                  <a:cubicBezTo>
                    <a:pt x="240" y="479"/>
                    <a:pt x="240" y="479"/>
                    <a:pt x="240" y="479"/>
                  </a:cubicBezTo>
                  <a:cubicBezTo>
                    <a:pt x="239" y="480"/>
                    <a:pt x="239" y="480"/>
                    <a:pt x="239" y="480"/>
                  </a:cubicBezTo>
                  <a:cubicBezTo>
                    <a:pt x="238" y="481"/>
                    <a:pt x="238" y="481"/>
                    <a:pt x="238" y="481"/>
                  </a:cubicBezTo>
                  <a:cubicBezTo>
                    <a:pt x="237" y="481"/>
                    <a:pt x="237" y="481"/>
                    <a:pt x="237" y="481"/>
                  </a:cubicBezTo>
                  <a:cubicBezTo>
                    <a:pt x="237" y="480"/>
                    <a:pt x="237" y="480"/>
                    <a:pt x="237" y="480"/>
                  </a:cubicBezTo>
                  <a:cubicBezTo>
                    <a:pt x="236" y="479"/>
                    <a:pt x="236" y="479"/>
                    <a:pt x="236" y="479"/>
                  </a:cubicBezTo>
                  <a:cubicBezTo>
                    <a:pt x="234" y="479"/>
                    <a:pt x="234" y="479"/>
                    <a:pt x="234" y="479"/>
                  </a:cubicBezTo>
                  <a:cubicBezTo>
                    <a:pt x="235" y="480"/>
                    <a:pt x="235" y="480"/>
                    <a:pt x="235" y="480"/>
                  </a:cubicBezTo>
                  <a:cubicBezTo>
                    <a:pt x="236" y="480"/>
                    <a:pt x="236" y="480"/>
                    <a:pt x="236" y="480"/>
                  </a:cubicBezTo>
                  <a:cubicBezTo>
                    <a:pt x="237" y="481"/>
                    <a:pt x="237" y="481"/>
                    <a:pt x="237" y="481"/>
                  </a:cubicBezTo>
                  <a:cubicBezTo>
                    <a:pt x="237" y="481"/>
                    <a:pt x="237" y="481"/>
                    <a:pt x="237" y="481"/>
                  </a:cubicBezTo>
                  <a:cubicBezTo>
                    <a:pt x="234" y="482"/>
                    <a:pt x="234" y="482"/>
                    <a:pt x="234" y="482"/>
                  </a:cubicBezTo>
                  <a:cubicBezTo>
                    <a:pt x="233" y="482"/>
                    <a:pt x="233" y="482"/>
                    <a:pt x="233" y="482"/>
                  </a:cubicBezTo>
                  <a:cubicBezTo>
                    <a:pt x="232" y="483"/>
                    <a:pt x="232" y="483"/>
                    <a:pt x="232" y="483"/>
                  </a:cubicBezTo>
                  <a:cubicBezTo>
                    <a:pt x="229" y="485"/>
                    <a:pt x="229" y="485"/>
                    <a:pt x="229" y="485"/>
                  </a:cubicBezTo>
                  <a:cubicBezTo>
                    <a:pt x="228" y="485"/>
                    <a:pt x="228" y="485"/>
                    <a:pt x="228" y="485"/>
                  </a:cubicBezTo>
                  <a:cubicBezTo>
                    <a:pt x="225" y="486"/>
                    <a:pt x="225" y="486"/>
                    <a:pt x="225" y="486"/>
                  </a:cubicBezTo>
                  <a:cubicBezTo>
                    <a:pt x="225" y="487"/>
                    <a:pt x="225" y="487"/>
                    <a:pt x="225" y="487"/>
                  </a:cubicBezTo>
                  <a:cubicBezTo>
                    <a:pt x="222" y="488"/>
                    <a:pt x="222" y="488"/>
                    <a:pt x="222" y="488"/>
                  </a:cubicBezTo>
                  <a:cubicBezTo>
                    <a:pt x="221" y="487"/>
                    <a:pt x="221" y="487"/>
                    <a:pt x="221" y="487"/>
                  </a:cubicBezTo>
                  <a:cubicBezTo>
                    <a:pt x="217" y="486"/>
                    <a:pt x="217" y="486"/>
                    <a:pt x="217" y="486"/>
                  </a:cubicBezTo>
                  <a:cubicBezTo>
                    <a:pt x="218" y="486"/>
                    <a:pt x="218" y="486"/>
                    <a:pt x="218" y="486"/>
                  </a:cubicBezTo>
                  <a:cubicBezTo>
                    <a:pt x="216" y="485"/>
                    <a:pt x="216" y="485"/>
                    <a:pt x="216" y="485"/>
                  </a:cubicBezTo>
                  <a:cubicBezTo>
                    <a:pt x="216" y="484"/>
                    <a:pt x="216" y="484"/>
                    <a:pt x="216" y="484"/>
                  </a:cubicBezTo>
                  <a:cubicBezTo>
                    <a:pt x="216" y="484"/>
                    <a:pt x="216" y="484"/>
                    <a:pt x="216" y="484"/>
                  </a:cubicBezTo>
                  <a:cubicBezTo>
                    <a:pt x="215" y="485"/>
                    <a:pt x="215" y="485"/>
                    <a:pt x="215" y="485"/>
                  </a:cubicBezTo>
                  <a:cubicBezTo>
                    <a:pt x="214" y="485"/>
                    <a:pt x="214" y="485"/>
                    <a:pt x="214" y="485"/>
                  </a:cubicBezTo>
                  <a:cubicBezTo>
                    <a:pt x="213" y="485"/>
                    <a:pt x="213" y="485"/>
                    <a:pt x="213" y="485"/>
                  </a:cubicBezTo>
                  <a:cubicBezTo>
                    <a:pt x="213" y="485"/>
                    <a:pt x="213" y="485"/>
                    <a:pt x="213" y="485"/>
                  </a:cubicBezTo>
                  <a:cubicBezTo>
                    <a:pt x="212" y="485"/>
                    <a:pt x="212" y="485"/>
                    <a:pt x="212" y="485"/>
                  </a:cubicBezTo>
                  <a:cubicBezTo>
                    <a:pt x="213" y="485"/>
                    <a:pt x="213" y="485"/>
                    <a:pt x="213" y="485"/>
                  </a:cubicBezTo>
                  <a:cubicBezTo>
                    <a:pt x="213" y="485"/>
                    <a:pt x="213" y="485"/>
                    <a:pt x="213" y="484"/>
                  </a:cubicBezTo>
                  <a:cubicBezTo>
                    <a:pt x="212" y="484"/>
                    <a:pt x="212" y="484"/>
                    <a:pt x="212" y="484"/>
                  </a:cubicBezTo>
                  <a:cubicBezTo>
                    <a:pt x="212" y="484"/>
                    <a:pt x="212" y="484"/>
                    <a:pt x="212" y="484"/>
                  </a:cubicBezTo>
                  <a:cubicBezTo>
                    <a:pt x="211" y="484"/>
                    <a:pt x="211" y="484"/>
                    <a:pt x="211" y="484"/>
                  </a:cubicBezTo>
                  <a:cubicBezTo>
                    <a:pt x="211" y="485"/>
                    <a:pt x="211" y="485"/>
                    <a:pt x="211" y="485"/>
                  </a:cubicBezTo>
                  <a:cubicBezTo>
                    <a:pt x="207" y="485"/>
                    <a:pt x="207" y="485"/>
                    <a:pt x="207" y="485"/>
                  </a:cubicBezTo>
                  <a:cubicBezTo>
                    <a:pt x="206" y="485"/>
                    <a:pt x="206" y="485"/>
                    <a:pt x="206" y="485"/>
                  </a:cubicBezTo>
                  <a:cubicBezTo>
                    <a:pt x="206" y="485"/>
                    <a:pt x="206" y="485"/>
                    <a:pt x="206" y="485"/>
                  </a:cubicBezTo>
                  <a:cubicBezTo>
                    <a:pt x="205" y="485"/>
                    <a:pt x="205" y="485"/>
                    <a:pt x="205" y="485"/>
                  </a:cubicBezTo>
                  <a:cubicBezTo>
                    <a:pt x="204" y="485"/>
                    <a:pt x="204" y="485"/>
                    <a:pt x="204" y="485"/>
                  </a:cubicBezTo>
                  <a:cubicBezTo>
                    <a:pt x="205" y="485"/>
                    <a:pt x="205" y="485"/>
                    <a:pt x="205" y="485"/>
                  </a:cubicBezTo>
                  <a:cubicBezTo>
                    <a:pt x="206" y="485"/>
                    <a:pt x="206" y="485"/>
                    <a:pt x="206" y="485"/>
                  </a:cubicBezTo>
                  <a:cubicBezTo>
                    <a:pt x="204" y="486"/>
                    <a:pt x="204" y="486"/>
                    <a:pt x="204" y="486"/>
                  </a:cubicBezTo>
                  <a:cubicBezTo>
                    <a:pt x="202" y="486"/>
                    <a:pt x="202" y="486"/>
                    <a:pt x="202" y="486"/>
                  </a:cubicBezTo>
                  <a:cubicBezTo>
                    <a:pt x="195" y="489"/>
                    <a:pt x="195" y="489"/>
                    <a:pt x="195" y="489"/>
                  </a:cubicBezTo>
                  <a:cubicBezTo>
                    <a:pt x="194" y="490"/>
                    <a:pt x="194" y="490"/>
                    <a:pt x="194" y="490"/>
                  </a:cubicBezTo>
                  <a:cubicBezTo>
                    <a:pt x="193" y="490"/>
                    <a:pt x="193" y="490"/>
                    <a:pt x="193" y="490"/>
                  </a:cubicBezTo>
                  <a:cubicBezTo>
                    <a:pt x="193" y="490"/>
                    <a:pt x="193" y="490"/>
                    <a:pt x="193" y="490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185" y="486"/>
                    <a:pt x="185" y="486"/>
                    <a:pt x="185" y="486"/>
                  </a:cubicBezTo>
                  <a:cubicBezTo>
                    <a:pt x="183" y="484"/>
                    <a:pt x="183" y="484"/>
                    <a:pt x="183" y="484"/>
                  </a:cubicBezTo>
                  <a:cubicBezTo>
                    <a:pt x="182" y="483"/>
                    <a:pt x="182" y="483"/>
                    <a:pt x="182" y="483"/>
                  </a:cubicBezTo>
                  <a:cubicBezTo>
                    <a:pt x="179" y="481"/>
                    <a:pt x="179" y="481"/>
                    <a:pt x="179" y="481"/>
                  </a:cubicBezTo>
                  <a:cubicBezTo>
                    <a:pt x="179" y="480"/>
                    <a:pt x="179" y="480"/>
                    <a:pt x="179" y="480"/>
                  </a:cubicBezTo>
                  <a:cubicBezTo>
                    <a:pt x="177" y="479"/>
                    <a:pt x="177" y="479"/>
                    <a:pt x="177" y="479"/>
                  </a:cubicBezTo>
                  <a:cubicBezTo>
                    <a:pt x="176" y="478"/>
                    <a:pt x="176" y="478"/>
                    <a:pt x="176" y="478"/>
                  </a:cubicBezTo>
                  <a:cubicBezTo>
                    <a:pt x="175" y="478"/>
                    <a:pt x="175" y="478"/>
                    <a:pt x="175" y="478"/>
                  </a:cubicBezTo>
                  <a:cubicBezTo>
                    <a:pt x="175" y="477"/>
                    <a:pt x="175" y="477"/>
                    <a:pt x="175" y="477"/>
                  </a:cubicBezTo>
                  <a:cubicBezTo>
                    <a:pt x="175" y="477"/>
                    <a:pt x="175" y="477"/>
                    <a:pt x="175" y="477"/>
                  </a:cubicBezTo>
                  <a:cubicBezTo>
                    <a:pt x="173" y="476"/>
                    <a:pt x="173" y="476"/>
                    <a:pt x="173" y="476"/>
                  </a:cubicBezTo>
                  <a:cubicBezTo>
                    <a:pt x="172" y="475"/>
                    <a:pt x="172" y="475"/>
                    <a:pt x="172" y="475"/>
                  </a:cubicBezTo>
                  <a:cubicBezTo>
                    <a:pt x="171" y="474"/>
                    <a:pt x="171" y="474"/>
                    <a:pt x="171" y="474"/>
                  </a:cubicBezTo>
                  <a:cubicBezTo>
                    <a:pt x="170" y="473"/>
                    <a:pt x="170" y="473"/>
                    <a:pt x="170" y="473"/>
                  </a:cubicBezTo>
                  <a:cubicBezTo>
                    <a:pt x="170" y="473"/>
                    <a:pt x="170" y="473"/>
                    <a:pt x="170" y="473"/>
                  </a:cubicBezTo>
                  <a:cubicBezTo>
                    <a:pt x="167" y="471"/>
                    <a:pt x="167" y="471"/>
                    <a:pt x="167" y="471"/>
                  </a:cubicBezTo>
                  <a:cubicBezTo>
                    <a:pt x="166" y="471"/>
                    <a:pt x="166" y="471"/>
                    <a:pt x="166" y="471"/>
                  </a:cubicBezTo>
                  <a:cubicBezTo>
                    <a:pt x="166" y="470"/>
                    <a:pt x="166" y="470"/>
                    <a:pt x="166" y="470"/>
                  </a:cubicBezTo>
                  <a:cubicBezTo>
                    <a:pt x="167" y="469"/>
                    <a:pt x="167" y="469"/>
                    <a:pt x="167" y="469"/>
                  </a:cubicBezTo>
                  <a:cubicBezTo>
                    <a:pt x="166" y="469"/>
                    <a:pt x="166" y="469"/>
                    <a:pt x="166" y="469"/>
                  </a:cubicBezTo>
                  <a:cubicBezTo>
                    <a:pt x="165" y="468"/>
                    <a:pt x="165" y="468"/>
                    <a:pt x="165" y="468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3" y="467"/>
                    <a:pt x="163" y="467"/>
                    <a:pt x="163" y="467"/>
                  </a:cubicBezTo>
                  <a:cubicBezTo>
                    <a:pt x="163" y="466"/>
                    <a:pt x="163" y="466"/>
                    <a:pt x="163" y="466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1" y="465"/>
                    <a:pt x="161" y="465"/>
                    <a:pt x="161" y="465"/>
                  </a:cubicBezTo>
                  <a:cubicBezTo>
                    <a:pt x="161" y="463"/>
                    <a:pt x="161" y="463"/>
                    <a:pt x="161" y="463"/>
                  </a:cubicBezTo>
                  <a:cubicBezTo>
                    <a:pt x="162" y="464"/>
                    <a:pt x="162" y="464"/>
                    <a:pt x="162" y="464"/>
                  </a:cubicBezTo>
                  <a:cubicBezTo>
                    <a:pt x="162" y="464"/>
                    <a:pt x="162" y="464"/>
                    <a:pt x="162" y="464"/>
                  </a:cubicBezTo>
                  <a:cubicBezTo>
                    <a:pt x="162" y="463"/>
                    <a:pt x="162" y="463"/>
                    <a:pt x="162" y="463"/>
                  </a:cubicBezTo>
                  <a:cubicBezTo>
                    <a:pt x="163" y="463"/>
                    <a:pt x="163" y="463"/>
                    <a:pt x="163" y="463"/>
                  </a:cubicBezTo>
                  <a:cubicBezTo>
                    <a:pt x="162" y="463"/>
                    <a:pt x="162" y="463"/>
                    <a:pt x="162" y="463"/>
                  </a:cubicBezTo>
                  <a:cubicBezTo>
                    <a:pt x="162" y="462"/>
                    <a:pt x="162" y="462"/>
                    <a:pt x="162" y="462"/>
                  </a:cubicBezTo>
                  <a:cubicBezTo>
                    <a:pt x="161" y="462"/>
                    <a:pt x="161" y="462"/>
                    <a:pt x="161" y="462"/>
                  </a:cubicBezTo>
                  <a:cubicBezTo>
                    <a:pt x="161" y="461"/>
                    <a:pt x="161" y="461"/>
                    <a:pt x="161" y="461"/>
                  </a:cubicBezTo>
                  <a:cubicBezTo>
                    <a:pt x="162" y="461"/>
                    <a:pt x="162" y="461"/>
                    <a:pt x="162" y="461"/>
                  </a:cubicBezTo>
                  <a:cubicBezTo>
                    <a:pt x="161" y="460"/>
                    <a:pt x="161" y="460"/>
                    <a:pt x="161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1" y="460"/>
                    <a:pt x="161" y="460"/>
                    <a:pt x="161" y="460"/>
                  </a:cubicBezTo>
                  <a:cubicBezTo>
                    <a:pt x="160" y="459"/>
                    <a:pt x="160" y="459"/>
                    <a:pt x="160" y="459"/>
                  </a:cubicBezTo>
                  <a:cubicBezTo>
                    <a:pt x="159" y="456"/>
                    <a:pt x="159" y="456"/>
                    <a:pt x="159" y="456"/>
                  </a:cubicBezTo>
                  <a:cubicBezTo>
                    <a:pt x="158" y="456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8" y="455"/>
                    <a:pt x="158" y="455"/>
                    <a:pt x="158" y="455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7" y="454"/>
                    <a:pt x="157" y="454"/>
                    <a:pt x="157" y="454"/>
                  </a:cubicBezTo>
                  <a:cubicBezTo>
                    <a:pt x="156" y="453"/>
                    <a:pt x="156" y="453"/>
                    <a:pt x="156" y="453"/>
                  </a:cubicBezTo>
                  <a:cubicBezTo>
                    <a:pt x="156" y="453"/>
                    <a:pt x="156" y="452"/>
                    <a:pt x="156" y="452"/>
                  </a:cubicBezTo>
                  <a:cubicBezTo>
                    <a:pt x="155" y="452"/>
                    <a:pt x="155" y="452"/>
                    <a:pt x="155" y="452"/>
                  </a:cubicBezTo>
                  <a:cubicBezTo>
                    <a:pt x="154" y="451"/>
                    <a:pt x="154" y="451"/>
                    <a:pt x="154" y="451"/>
                  </a:cubicBezTo>
                  <a:cubicBezTo>
                    <a:pt x="153" y="449"/>
                    <a:pt x="153" y="449"/>
                    <a:pt x="153" y="449"/>
                  </a:cubicBezTo>
                  <a:cubicBezTo>
                    <a:pt x="153" y="448"/>
                    <a:pt x="153" y="448"/>
                    <a:pt x="153" y="448"/>
                  </a:cubicBezTo>
                  <a:cubicBezTo>
                    <a:pt x="152" y="448"/>
                    <a:pt x="152" y="448"/>
                    <a:pt x="152" y="448"/>
                  </a:cubicBezTo>
                  <a:cubicBezTo>
                    <a:pt x="152" y="446"/>
                    <a:pt x="152" y="446"/>
                    <a:pt x="152" y="446"/>
                  </a:cubicBezTo>
                  <a:cubicBezTo>
                    <a:pt x="151" y="447"/>
                    <a:pt x="151" y="447"/>
                    <a:pt x="151" y="447"/>
                  </a:cubicBezTo>
                  <a:cubicBezTo>
                    <a:pt x="151" y="446"/>
                    <a:pt x="151" y="446"/>
                    <a:pt x="150" y="445"/>
                  </a:cubicBezTo>
                  <a:cubicBezTo>
                    <a:pt x="150" y="446"/>
                    <a:pt x="150" y="446"/>
                    <a:pt x="150" y="446"/>
                  </a:cubicBezTo>
                  <a:cubicBezTo>
                    <a:pt x="149" y="445"/>
                    <a:pt x="149" y="445"/>
                    <a:pt x="149" y="445"/>
                  </a:cubicBezTo>
                  <a:cubicBezTo>
                    <a:pt x="149" y="444"/>
                    <a:pt x="149" y="444"/>
                    <a:pt x="149" y="444"/>
                  </a:cubicBezTo>
                  <a:cubicBezTo>
                    <a:pt x="148" y="444"/>
                    <a:pt x="148" y="444"/>
                    <a:pt x="148" y="444"/>
                  </a:cubicBezTo>
                  <a:cubicBezTo>
                    <a:pt x="149" y="443"/>
                    <a:pt x="149" y="443"/>
                    <a:pt x="149" y="443"/>
                  </a:cubicBezTo>
                  <a:cubicBezTo>
                    <a:pt x="150" y="442"/>
                    <a:pt x="150" y="442"/>
                    <a:pt x="150" y="442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48" y="441"/>
                    <a:pt x="148" y="441"/>
                    <a:pt x="148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0" y="441"/>
                    <a:pt x="150" y="441"/>
                    <a:pt x="150" y="441"/>
                  </a:cubicBezTo>
                  <a:cubicBezTo>
                    <a:pt x="151" y="441"/>
                    <a:pt x="151" y="441"/>
                    <a:pt x="151" y="441"/>
                  </a:cubicBezTo>
                  <a:cubicBezTo>
                    <a:pt x="150" y="441"/>
                    <a:pt x="150" y="441"/>
                    <a:pt x="150" y="441"/>
                  </a:cubicBezTo>
                  <a:cubicBezTo>
                    <a:pt x="150" y="441"/>
                    <a:pt x="150" y="440"/>
                    <a:pt x="150" y="440"/>
                  </a:cubicBezTo>
                  <a:cubicBezTo>
                    <a:pt x="148" y="440"/>
                    <a:pt x="148" y="440"/>
                    <a:pt x="148" y="440"/>
                  </a:cubicBezTo>
                  <a:cubicBezTo>
                    <a:pt x="147" y="441"/>
                    <a:pt x="147" y="441"/>
                    <a:pt x="147" y="441"/>
                  </a:cubicBezTo>
                  <a:cubicBezTo>
                    <a:pt x="146" y="441"/>
                    <a:pt x="146" y="441"/>
                    <a:pt x="146" y="441"/>
                  </a:cubicBezTo>
                  <a:cubicBezTo>
                    <a:pt x="146" y="441"/>
                    <a:pt x="146" y="440"/>
                    <a:pt x="146" y="440"/>
                  </a:cubicBezTo>
                  <a:cubicBezTo>
                    <a:pt x="147" y="440"/>
                    <a:pt x="147" y="440"/>
                    <a:pt x="147" y="440"/>
                  </a:cubicBezTo>
                  <a:cubicBezTo>
                    <a:pt x="146" y="440"/>
                    <a:pt x="146" y="440"/>
                    <a:pt x="146" y="440"/>
                  </a:cubicBezTo>
                  <a:cubicBezTo>
                    <a:pt x="145" y="440"/>
                    <a:pt x="145" y="440"/>
                    <a:pt x="145" y="440"/>
                  </a:cubicBezTo>
                  <a:cubicBezTo>
                    <a:pt x="144" y="440"/>
                    <a:pt x="144" y="440"/>
                    <a:pt x="144" y="440"/>
                  </a:cubicBezTo>
                  <a:cubicBezTo>
                    <a:pt x="144" y="438"/>
                    <a:pt x="144" y="438"/>
                    <a:pt x="144" y="438"/>
                  </a:cubicBezTo>
                  <a:cubicBezTo>
                    <a:pt x="145" y="437"/>
                    <a:pt x="145" y="437"/>
                    <a:pt x="145" y="437"/>
                  </a:cubicBezTo>
                  <a:cubicBezTo>
                    <a:pt x="144" y="438"/>
                    <a:pt x="144" y="438"/>
                    <a:pt x="144" y="438"/>
                  </a:cubicBezTo>
                  <a:cubicBezTo>
                    <a:pt x="143" y="438"/>
                    <a:pt x="143" y="438"/>
                    <a:pt x="143" y="438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1" y="437"/>
                    <a:pt x="141" y="437"/>
                    <a:pt x="141" y="437"/>
                  </a:cubicBezTo>
                  <a:cubicBezTo>
                    <a:pt x="142" y="436"/>
                    <a:pt x="142" y="436"/>
                    <a:pt x="142" y="436"/>
                  </a:cubicBezTo>
                  <a:cubicBezTo>
                    <a:pt x="143" y="436"/>
                    <a:pt x="143" y="436"/>
                    <a:pt x="143" y="436"/>
                  </a:cubicBezTo>
                  <a:cubicBezTo>
                    <a:pt x="142" y="434"/>
                    <a:pt x="142" y="434"/>
                    <a:pt x="142" y="434"/>
                  </a:cubicBezTo>
                  <a:cubicBezTo>
                    <a:pt x="141" y="434"/>
                    <a:pt x="141" y="434"/>
                    <a:pt x="141" y="434"/>
                  </a:cubicBezTo>
                  <a:cubicBezTo>
                    <a:pt x="141" y="434"/>
                    <a:pt x="141" y="434"/>
                    <a:pt x="141" y="434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1" y="431"/>
                    <a:pt x="141" y="431"/>
                    <a:pt x="141" y="431"/>
                  </a:cubicBezTo>
                  <a:cubicBezTo>
                    <a:pt x="141" y="430"/>
                    <a:pt x="141" y="430"/>
                    <a:pt x="141" y="430"/>
                  </a:cubicBezTo>
                  <a:cubicBezTo>
                    <a:pt x="141" y="429"/>
                    <a:pt x="141" y="429"/>
                    <a:pt x="141" y="429"/>
                  </a:cubicBezTo>
                  <a:cubicBezTo>
                    <a:pt x="142" y="431"/>
                    <a:pt x="142" y="431"/>
                    <a:pt x="142" y="431"/>
                  </a:cubicBezTo>
                  <a:cubicBezTo>
                    <a:pt x="144" y="431"/>
                    <a:pt x="144" y="431"/>
                    <a:pt x="144" y="431"/>
                  </a:cubicBezTo>
                  <a:cubicBezTo>
                    <a:pt x="144" y="430"/>
                    <a:pt x="144" y="430"/>
                    <a:pt x="144" y="430"/>
                  </a:cubicBezTo>
                  <a:cubicBezTo>
                    <a:pt x="146" y="430"/>
                    <a:pt x="146" y="430"/>
                    <a:pt x="146" y="430"/>
                  </a:cubicBezTo>
                  <a:cubicBezTo>
                    <a:pt x="147" y="429"/>
                    <a:pt x="147" y="429"/>
                    <a:pt x="147" y="429"/>
                  </a:cubicBezTo>
                  <a:cubicBezTo>
                    <a:pt x="147" y="429"/>
                    <a:pt x="147" y="429"/>
                    <a:pt x="147" y="429"/>
                  </a:cubicBezTo>
                  <a:cubicBezTo>
                    <a:pt x="147" y="429"/>
                    <a:pt x="147" y="429"/>
                    <a:pt x="147" y="429"/>
                  </a:cubicBezTo>
                  <a:cubicBezTo>
                    <a:pt x="146" y="430"/>
                    <a:pt x="146" y="430"/>
                    <a:pt x="146" y="430"/>
                  </a:cubicBezTo>
                  <a:cubicBezTo>
                    <a:pt x="144" y="430"/>
                    <a:pt x="144" y="430"/>
                    <a:pt x="144" y="430"/>
                  </a:cubicBezTo>
                  <a:cubicBezTo>
                    <a:pt x="143" y="430"/>
                    <a:pt x="143" y="430"/>
                    <a:pt x="143" y="430"/>
                  </a:cubicBezTo>
                  <a:cubicBezTo>
                    <a:pt x="142" y="429"/>
                    <a:pt x="142" y="429"/>
                    <a:pt x="142" y="429"/>
                  </a:cubicBezTo>
                  <a:cubicBezTo>
                    <a:pt x="142" y="429"/>
                    <a:pt x="142" y="429"/>
                    <a:pt x="142" y="429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2" y="427"/>
                    <a:pt x="142" y="426"/>
                    <a:pt x="142" y="426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1" y="427"/>
                    <a:pt x="141" y="427"/>
                    <a:pt x="141" y="427"/>
                  </a:cubicBezTo>
                  <a:cubicBezTo>
                    <a:pt x="142" y="425"/>
                    <a:pt x="142" y="425"/>
                    <a:pt x="142" y="425"/>
                  </a:cubicBezTo>
                  <a:cubicBezTo>
                    <a:pt x="141" y="426"/>
                    <a:pt x="141" y="426"/>
                    <a:pt x="141" y="426"/>
                  </a:cubicBezTo>
                  <a:cubicBezTo>
                    <a:pt x="140" y="425"/>
                    <a:pt x="140" y="425"/>
                    <a:pt x="140" y="425"/>
                  </a:cubicBezTo>
                  <a:cubicBezTo>
                    <a:pt x="139" y="423"/>
                    <a:pt x="139" y="423"/>
                    <a:pt x="139" y="423"/>
                  </a:cubicBezTo>
                  <a:cubicBezTo>
                    <a:pt x="139" y="422"/>
                    <a:pt x="139" y="422"/>
                    <a:pt x="139" y="422"/>
                  </a:cubicBezTo>
                  <a:cubicBezTo>
                    <a:pt x="138" y="421"/>
                    <a:pt x="138" y="421"/>
                    <a:pt x="138" y="421"/>
                  </a:cubicBezTo>
                  <a:cubicBezTo>
                    <a:pt x="137" y="420"/>
                    <a:pt x="137" y="420"/>
                    <a:pt x="137" y="420"/>
                  </a:cubicBezTo>
                  <a:cubicBezTo>
                    <a:pt x="138" y="420"/>
                    <a:pt x="138" y="420"/>
                    <a:pt x="138" y="420"/>
                  </a:cubicBezTo>
                  <a:cubicBezTo>
                    <a:pt x="139" y="419"/>
                    <a:pt x="139" y="419"/>
                    <a:pt x="139" y="419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41" y="413"/>
                    <a:pt x="141" y="413"/>
                    <a:pt x="141" y="413"/>
                  </a:cubicBezTo>
                  <a:cubicBezTo>
                    <a:pt x="141" y="412"/>
                    <a:pt x="141" y="411"/>
                    <a:pt x="141" y="411"/>
                  </a:cubicBezTo>
                  <a:cubicBezTo>
                    <a:pt x="141" y="408"/>
                    <a:pt x="141" y="408"/>
                    <a:pt x="141" y="408"/>
                  </a:cubicBezTo>
                  <a:cubicBezTo>
                    <a:pt x="143" y="401"/>
                    <a:pt x="143" y="401"/>
                    <a:pt x="143" y="401"/>
                  </a:cubicBezTo>
                  <a:cubicBezTo>
                    <a:pt x="143" y="400"/>
                    <a:pt x="143" y="400"/>
                    <a:pt x="143" y="400"/>
                  </a:cubicBezTo>
                  <a:cubicBezTo>
                    <a:pt x="143" y="397"/>
                    <a:pt x="143" y="397"/>
                    <a:pt x="143" y="397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142" y="390"/>
                    <a:pt x="142" y="390"/>
                    <a:pt x="142" y="390"/>
                  </a:cubicBezTo>
                  <a:cubicBezTo>
                    <a:pt x="141" y="388"/>
                    <a:pt x="141" y="388"/>
                    <a:pt x="141" y="388"/>
                  </a:cubicBezTo>
                  <a:cubicBezTo>
                    <a:pt x="141" y="388"/>
                    <a:pt x="141" y="388"/>
                    <a:pt x="141" y="387"/>
                  </a:cubicBezTo>
                  <a:cubicBezTo>
                    <a:pt x="142" y="385"/>
                    <a:pt x="142" y="385"/>
                    <a:pt x="142" y="385"/>
                  </a:cubicBezTo>
                  <a:cubicBezTo>
                    <a:pt x="143" y="382"/>
                    <a:pt x="143" y="382"/>
                    <a:pt x="143" y="382"/>
                  </a:cubicBezTo>
                  <a:cubicBezTo>
                    <a:pt x="141" y="378"/>
                    <a:pt x="141" y="378"/>
                    <a:pt x="141" y="378"/>
                  </a:cubicBezTo>
                  <a:cubicBezTo>
                    <a:pt x="141" y="379"/>
                    <a:pt x="141" y="379"/>
                    <a:pt x="141" y="379"/>
                  </a:cubicBezTo>
                  <a:cubicBezTo>
                    <a:pt x="140" y="376"/>
                    <a:pt x="140" y="376"/>
                    <a:pt x="140" y="376"/>
                  </a:cubicBezTo>
                  <a:cubicBezTo>
                    <a:pt x="139" y="375"/>
                    <a:pt x="139" y="375"/>
                    <a:pt x="139" y="375"/>
                  </a:cubicBezTo>
                  <a:cubicBezTo>
                    <a:pt x="139" y="376"/>
                    <a:pt x="139" y="376"/>
                    <a:pt x="139" y="376"/>
                  </a:cubicBezTo>
                  <a:cubicBezTo>
                    <a:pt x="139" y="378"/>
                    <a:pt x="139" y="378"/>
                    <a:pt x="139" y="378"/>
                  </a:cubicBezTo>
                  <a:cubicBezTo>
                    <a:pt x="139" y="376"/>
                    <a:pt x="139" y="376"/>
                    <a:pt x="139" y="376"/>
                  </a:cubicBezTo>
                  <a:cubicBezTo>
                    <a:pt x="140" y="370"/>
                    <a:pt x="140" y="370"/>
                    <a:pt x="140" y="370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1" y="367"/>
                    <a:pt x="141" y="367"/>
                    <a:pt x="141" y="367"/>
                  </a:cubicBezTo>
                  <a:cubicBezTo>
                    <a:pt x="142" y="366"/>
                    <a:pt x="142" y="366"/>
                    <a:pt x="142" y="366"/>
                  </a:cubicBezTo>
                  <a:cubicBezTo>
                    <a:pt x="142" y="365"/>
                    <a:pt x="142" y="365"/>
                    <a:pt x="142" y="365"/>
                  </a:cubicBezTo>
                  <a:cubicBezTo>
                    <a:pt x="143" y="364"/>
                    <a:pt x="143" y="364"/>
                    <a:pt x="143" y="364"/>
                  </a:cubicBezTo>
                  <a:cubicBezTo>
                    <a:pt x="143" y="362"/>
                    <a:pt x="143" y="362"/>
                    <a:pt x="143" y="362"/>
                  </a:cubicBezTo>
                  <a:cubicBezTo>
                    <a:pt x="143" y="362"/>
                    <a:pt x="143" y="361"/>
                    <a:pt x="143" y="361"/>
                  </a:cubicBezTo>
                  <a:cubicBezTo>
                    <a:pt x="145" y="357"/>
                    <a:pt x="145" y="357"/>
                    <a:pt x="145" y="357"/>
                  </a:cubicBezTo>
                  <a:cubicBezTo>
                    <a:pt x="146" y="356"/>
                    <a:pt x="146" y="356"/>
                    <a:pt x="146" y="356"/>
                  </a:cubicBezTo>
                  <a:cubicBezTo>
                    <a:pt x="145" y="357"/>
                    <a:pt x="145" y="357"/>
                    <a:pt x="145" y="357"/>
                  </a:cubicBezTo>
                  <a:cubicBezTo>
                    <a:pt x="145" y="356"/>
                    <a:pt x="145" y="356"/>
                    <a:pt x="145" y="356"/>
                  </a:cubicBezTo>
                  <a:cubicBezTo>
                    <a:pt x="147" y="354"/>
                    <a:pt x="147" y="354"/>
                    <a:pt x="147" y="354"/>
                  </a:cubicBezTo>
                  <a:cubicBezTo>
                    <a:pt x="149" y="351"/>
                    <a:pt x="149" y="351"/>
                    <a:pt x="149" y="351"/>
                  </a:cubicBezTo>
                  <a:cubicBezTo>
                    <a:pt x="150" y="350"/>
                    <a:pt x="150" y="350"/>
                    <a:pt x="150" y="350"/>
                  </a:cubicBezTo>
                  <a:cubicBezTo>
                    <a:pt x="151" y="349"/>
                    <a:pt x="151" y="349"/>
                    <a:pt x="151" y="349"/>
                  </a:cubicBezTo>
                  <a:cubicBezTo>
                    <a:pt x="151" y="344"/>
                    <a:pt x="151" y="344"/>
                    <a:pt x="151" y="344"/>
                  </a:cubicBezTo>
                  <a:cubicBezTo>
                    <a:pt x="153" y="340"/>
                    <a:pt x="153" y="340"/>
                    <a:pt x="153" y="340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8" y="336"/>
                    <a:pt x="158" y="336"/>
                    <a:pt x="158" y="336"/>
                  </a:cubicBezTo>
                  <a:cubicBezTo>
                    <a:pt x="159" y="334"/>
                    <a:pt x="159" y="334"/>
                    <a:pt x="159" y="334"/>
                  </a:cubicBezTo>
                  <a:cubicBezTo>
                    <a:pt x="159" y="333"/>
                    <a:pt x="159" y="333"/>
                    <a:pt x="159" y="333"/>
                  </a:cubicBezTo>
                  <a:cubicBezTo>
                    <a:pt x="159" y="332"/>
                    <a:pt x="159" y="332"/>
                    <a:pt x="159" y="332"/>
                  </a:cubicBezTo>
                  <a:cubicBezTo>
                    <a:pt x="160" y="330"/>
                    <a:pt x="160" y="330"/>
                    <a:pt x="160" y="330"/>
                  </a:cubicBezTo>
                  <a:cubicBezTo>
                    <a:pt x="161" y="328"/>
                    <a:pt x="161" y="328"/>
                    <a:pt x="161" y="328"/>
                  </a:cubicBezTo>
                  <a:cubicBezTo>
                    <a:pt x="162" y="328"/>
                    <a:pt x="162" y="328"/>
                    <a:pt x="162" y="328"/>
                  </a:cubicBezTo>
                  <a:cubicBezTo>
                    <a:pt x="163" y="326"/>
                    <a:pt x="163" y="326"/>
                    <a:pt x="163" y="326"/>
                  </a:cubicBezTo>
                  <a:cubicBezTo>
                    <a:pt x="167" y="325"/>
                    <a:pt x="167" y="325"/>
                    <a:pt x="167" y="325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3" y="320"/>
                    <a:pt x="173" y="320"/>
                    <a:pt x="173" y="320"/>
                  </a:cubicBezTo>
                  <a:cubicBezTo>
                    <a:pt x="175" y="319"/>
                    <a:pt x="175" y="319"/>
                    <a:pt x="175" y="319"/>
                  </a:cubicBezTo>
                  <a:cubicBezTo>
                    <a:pt x="176" y="318"/>
                    <a:pt x="176" y="318"/>
                    <a:pt x="176" y="318"/>
                  </a:cubicBezTo>
                  <a:cubicBezTo>
                    <a:pt x="177" y="317"/>
                    <a:pt x="177" y="317"/>
                    <a:pt x="177" y="317"/>
                  </a:cubicBezTo>
                  <a:cubicBezTo>
                    <a:pt x="178" y="314"/>
                    <a:pt x="178" y="314"/>
                    <a:pt x="178" y="314"/>
                  </a:cubicBezTo>
                  <a:cubicBezTo>
                    <a:pt x="180" y="313"/>
                    <a:pt x="180" y="313"/>
                    <a:pt x="180" y="313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81" y="309"/>
                    <a:pt x="181" y="309"/>
                    <a:pt x="181" y="309"/>
                  </a:cubicBezTo>
                  <a:cubicBezTo>
                    <a:pt x="181" y="308"/>
                    <a:pt x="181" y="308"/>
                    <a:pt x="181" y="308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5"/>
                    <a:pt x="180" y="305"/>
                    <a:pt x="180" y="305"/>
                  </a:cubicBezTo>
                  <a:cubicBezTo>
                    <a:pt x="181" y="301"/>
                    <a:pt x="181" y="301"/>
                    <a:pt x="181" y="301"/>
                  </a:cubicBezTo>
                  <a:cubicBezTo>
                    <a:pt x="182" y="299"/>
                    <a:pt x="182" y="299"/>
                    <a:pt x="182" y="299"/>
                  </a:cubicBezTo>
                  <a:cubicBezTo>
                    <a:pt x="184" y="297"/>
                    <a:pt x="184" y="297"/>
                    <a:pt x="184" y="297"/>
                  </a:cubicBezTo>
                  <a:cubicBezTo>
                    <a:pt x="185" y="296"/>
                    <a:pt x="185" y="296"/>
                    <a:pt x="185" y="296"/>
                  </a:cubicBezTo>
                  <a:cubicBezTo>
                    <a:pt x="185" y="293"/>
                    <a:pt x="185" y="293"/>
                    <a:pt x="185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189" y="288"/>
                    <a:pt x="189" y="288"/>
                    <a:pt x="189" y="288"/>
                  </a:cubicBezTo>
                  <a:cubicBezTo>
                    <a:pt x="196" y="285"/>
                    <a:pt x="196" y="285"/>
                    <a:pt x="196" y="285"/>
                  </a:cubicBezTo>
                  <a:cubicBezTo>
                    <a:pt x="198" y="284"/>
                    <a:pt x="198" y="284"/>
                    <a:pt x="198" y="284"/>
                  </a:cubicBezTo>
                  <a:cubicBezTo>
                    <a:pt x="199" y="283"/>
                    <a:pt x="199" y="283"/>
                    <a:pt x="199" y="283"/>
                  </a:cubicBezTo>
                  <a:cubicBezTo>
                    <a:pt x="203" y="277"/>
                    <a:pt x="203" y="277"/>
                    <a:pt x="203" y="277"/>
                  </a:cubicBezTo>
                  <a:cubicBezTo>
                    <a:pt x="205" y="271"/>
                    <a:pt x="205" y="271"/>
                    <a:pt x="205" y="271"/>
                  </a:cubicBezTo>
                  <a:cubicBezTo>
                    <a:pt x="206" y="270"/>
                    <a:pt x="206" y="270"/>
                    <a:pt x="206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2"/>
                    <a:pt x="209" y="272"/>
                    <a:pt x="209" y="272"/>
                  </a:cubicBezTo>
                  <a:cubicBezTo>
                    <a:pt x="210" y="274"/>
                    <a:pt x="210" y="274"/>
                    <a:pt x="210" y="274"/>
                  </a:cubicBezTo>
                  <a:cubicBezTo>
                    <a:pt x="212" y="274"/>
                    <a:pt x="212" y="274"/>
                    <a:pt x="212" y="274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5" y="274"/>
                    <a:pt x="215" y="274"/>
                    <a:pt x="215" y="274"/>
                  </a:cubicBezTo>
                  <a:cubicBezTo>
                    <a:pt x="216" y="274"/>
                    <a:pt x="216" y="274"/>
                    <a:pt x="216" y="274"/>
                  </a:cubicBezTo>
                  <a:cubicBezTo>
                    <a:pt x="217" y="274"/>
                    <a:pt x="217" y="274"/>
                    <a:pt x="217" y="274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1" y="274"/>
                    <a:pt x="221" y="274"/>
                    <a:pt x="221" y="274"/>
                  </a:cubicBezTo>
                  <a:cubicBezTo>
                    <a:pt x="221" y="274"/>
                    <a:pt x="221" y="274"/>
                    <a:pt x="221" y="274"/>
                  </a:cubicBezTo>
                  <a:cubicBezTo>
                    <a:pt x="222" y="275"/>
                    <a:pt x="222" y="275"/>
                    <a:pt x="222" y="275"/>
                  </a:cubicBezTo>
                  <a:cubicBezTo>
                    <a:pt x="223" y="275"/>
                    <a:pt x="223" y="275"/>
                    <a:pt x="223" y="275"/>
                  </a:cubicBezTo>
                  <a:cubicBezTo>
                    <a:pt x="224" y="275"/>
                    <a:pt x="224" y="275"/>
                    <a:pt x="224" y="275"/>
                  </a:cubicBezTo>
                  <a:cubicBezTo>
                    <a:pt x="225" y="275"/>
                    <a:pt x="225" y="275"/>
                    <a:pt x="225" y="275"/>
                  </a:cubicBezTo>
                  <a:cubicBezTo>
                    <a:pt x="226" y="275"/>
                    <a:pt x="226" y="275"/>
                    <a:pt x="226" y="275"/>
                  </a:cubicBezTo>
                  <a:cubicBezTo>
                    <a:pt x="227" y="275"/>
                    <a:pt x="227" y="275"/>
                    <a:pt x="227" y="275"/>
                  </a:cubicBezTo>
                  <a:cubicBezTo>
                    <a:pt x="228" y="274"/>
                    <a:pt x="228" y="274"/>
                    <a:pt x="228" y="274"/>
                  </a:cubicBezTo>
                  <a:cubicBezTo>
                    <a:pt x="230" y="274"/>
                    <a:pt x="230" y="274"/>
                    <a:pt x="230" y="274"/>
                  </a:cubicBezTo>
                  <a:cubicBezTo>
                    <a:pt x="230" y="273"/>
                    <a:pt x="230" y="273"/>
                    <a:pt x="230" y="273"/>
                  </a:cubicBezTo>
                  <a:cubicBezTo>
                    <a:pt x="231" y="272"/>
                    <a:pt x="231" y="272"/>
                    <a:pt x="231" y="272"/>
                  </a:cubicBezTo>
                  <a:cubicBezTo>
                    <a:pt x="233" y="271"/>
                    <a:pt x="233" y="271"/>
                    <a:pt x="233" y="271"/>
                  </a:cubicBezTo>
                  <a:cubicBezTo>
                    <a:pt x="234" y="271"/>
                    <a:pt x="234" y="271"/>
                    <a:pt x="234" y="271"/>
                  </a:cubicBezTo>
                  <a:cubicBezTo>
                    <a:pt x="236" y="270"/>
                    <a:pt x="236" y="270"/>
                    <a:pt x="236" y="270"/>
                  </a:cubicBezTo>
                  <a:cubicBezTo>
                    <a:pt x="237" y="270"/>
                    <a:pt x="237" y="270"/>
                    <a:pt x="237" y="270"/>
                  </a:cubicBezTo>
                  <a:cubicBezTo>
                    <a:pt x="238" y="270"/>
                    <a:pt x="238" y="270"/>
                    <a:pt x="238" y="270"/>
                  </a:cubicBezTo>
                  <a:cubicBezTo>
                    <a:pt x="239" y="269"/>
                    <a:pt x="239" y="269"/>
                    <a:pt x="239" y="269"/>
                  </a:cubicBezTo>
                  <a:cubicBezTo>
                    <a:pt x="240" y="267"/>
                    <a:pt x="240" y="267"/>
                    <a:pt x="240" y="267"/>
                  </a:cubicBezTo>
                  <a:cubicBezTo>
                    <a:pt x="244" y="265"/>
                    <a:pt x="244" y="265"/>
                    <a:pt x="244" y="265"/>
                  </a:cubicBezTo>
                  <a:cubicBezTo>
                    <a:pt x="252" y="264"/>
                    <a:pt x="252" y="264"/>
                    <a:pt x="252" y="264"/>
                  </a:cubicBezTo>
                  <a:cubicBezTo>
                    <a:pt x="253" y="265"/>
                    <a:pt x="253" y="265"/>
                    <a:pt x="253" y="265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56" y="264"/>
                    <a:pt x="256" y="264"/>
                    <a:pt x="256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8" y="263"/>
                    <a:pt x="258" y="263"/>
                    <a:pt x="258" y="263"/>
                  </a:cubicBezTo>
                  <a:cubicBezTo>
                    <a:pt x="260" y="262"/>
                    <a:pt x="260" y="262"/>
                    <a:pt x="260" y="262"/>
                  </a:cubicBezTo>
                  <a:cubicBezTo>
                    <a:pt x="266" y="262"/>
                    <a:pt x="266" y="262"/>
                    <a:pt x="266" y="262"/>
                  </a:cubicBezTo>
                  <a:cubicBezTo>
                    <a:pt x="267" y="263"/>
                    <a:pt x="267" y="263"/>
                    <a:pt x="267" y="263"/>
                  </a:cubicBezTo>
                  <a:cubicBezTo>
                    <a:pt x="267" y="264"/>
                    <a:pt x="267" y="264"/>
                    <a:pt x="267" y="264"/>
                  </a:cubicBezTo>
                  <a:cubicBezTo>
                    <a:pt x="268" y="264"/>
                    <a:pt x="268" y="264"/>
                    <a:pt x="268" y="264"/>
                  </a:cubicBezTo>
                  <a:cubicBezTo>
                    <a:pt x="269" y="264"/>
                    <a:pt x="269" y="264"/>
                    <a:pt x="269" y="264"/>
                  </a:cubicBezTo>
                  <a:cubicBezTo>
                    <a:pt x="270" y="263"/>
                    <a:pt x="270" y="263"/>
                    <a:pt x="270" y="263"/>
                  </a:cubicBezTo>
                  <a:cubicBezTo>
                    <a:pt x="273" y="263"/>
                    <a:pt x="273" y="263"/>
                    <a:pt x="273" y="263"/>
                  </a:cubicBezTo>
                  <a:cubicBezTo>
                    <a:pt x="274" y="262"/>
                    <a:pt x="274" y="262"/>
                    <a:pt x="274" y="262"/>
                  </a:cubicBezTo>
                  <a:cubicBezTo>
                    <a:pt x="274" y="262"/>
                    <a:pt x="274" y="262"/>
                    <a:pt x="274" y="262"/>
                  </a:cubicBezTo>
                  <a:cubicBezTo>
                    <a:pt x="275" y="261"/>
                    <a:pt x="275" y="261"/>
                    <a:pt x="275" y="261"/>
                  </a:cubicBezTo>
                  <a:cubicBezTo>
                    <a:pt x="276" y="262"/>
                    <a:pt x="276" y="262"/>
                    <a:pt x="276" y="262"/>
                  </a:cubicBezTo>
                  <a:cubicBezTo>
                    <a:pt x="277" y="262"/>
                    <a:pt x="277" y="262"/>
                    <a:pt x="277" y="262"/>
                  </a:cubicBezTo>
                  <a:cubicBezTo>
                    <a:pt x="279" y="262"/>
                    <a:pt x="279" y="262"/>
                    <a:pt x="279" y="262"/>
                  </a:cubicBezTo>
                  <a:cubicBezTo>
                    <a:pt x="280" y="261"/>
                    <a:pt x="280" y="261"/>
                    <a:pt x="280" y="261"/>
                  </a:cubicBezTo>
                  <a:cubicBezTo>
                    <a:pt x="281" y="261"/>
                    <a:pt x="281" y="261"/>
                    <a:pt x="281" y="261"/>
                  </a:cubicBezTo>
                  <a:cubicBezTo>
                    <a:pt x="283" y="263"/>
                    <a:pt x="283" y="263"/>
                    <a:pt x="283" y="263"/>
                  </a:cubicBezTo>
                  <a:cubicBezTo>
                    <a:pt x="284" y="263"/>
                    <a:pt x="284" y="263"/>
                    <a:pt x="284" y="263"/>
                  </a:cubicBezTo>
                  <a:cubicBezTo>
                    <a:pt x="285" y="262"/>
                    <a:pt x="285" y="262"/>
                    <a:pt x="285" y="262"/>
                  </a:cubicBezTo>
                  <a:cubicBezTo>
                    <a:pt x="287" y="262"/>
                    <a:pt x="287" y="262"/>
                    <a:pt x="287" y="262"/>
                  </a:cubicBezTo>
                  <a:cubicBezTo>
                    <a:pt x="288" y="262"/>
                    <a:pt x="288" y="262"/>
                    <a:pt x="288" y="262"/>
                  </a:cubicBezTo>
                  <a:cubicBezTo>
                    <a:pt x="289" y="262"/>
                    <a:pt x="289" y="262"/>
                    <a:pt x="289" y="262"/>
                  </a:cubicBezTo>
                  <a:cubicBezTo>
                    <a:pt x="291" y="261"/>
                    <a:pt x="291" y="261"/>
                    <a:pt x="291" y="261"/>
                  </a:cubicBezTo>
                  <a:cubicBezTo>
                    <a:pt x="294" y="259"/>
                    <a:pt x="294" y="259"/>
                    <a:pt x="294" y="259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6" y="260"/>
                    <a:pt x="296" y="260"/>
                    <a:pt x="296" y="260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8" y="262"/>
                    <a:pt x="298" y="262"/>
                    <a:pt x="298" y="262"/>
                  </a:cubicBezTo>
                  <a:cubicBezTo>
                    <a:pt x="298" y="262"/>
                    <a:pt x="298" y="262"/>
                    <a:pt x="298" y="262"/>
                  </a:cubicBezTo>
                  <a:cubicBezTo>
                    <a:pt x="297" y="263"/>
                    <a:pt x="297" y="263"/>
                    <a:pt x="297" y="263"/>
                  </a:cubicBezTo>
                  <a:cubicBezTo>
                    <a:pt x="297" y="263"/>
                    <a:pt x="297" y="263"/>
                    <a:pt x="297" y="263"/>
                  </a:cubicBezTo>
                  <a:cubicBezTo>
                    <a:pt x="297" y="263"/>
                    <a:pt x="297" y="263"/>
                    <a:pt x="297" y="263"/>
                  </a:cubicBezTo>
                  <a:cubicBezTo>
                    <a:pt x="298" y="264"/>
                    <a:pt x="298" y="264"/>
                    <a:pt x="298" y="264"/>
                  </a:cubicBezTo>
                  <a:cubicBezTo>
                    <a:pt x="301" y="262"/>
                    <a:pt x="301" y="262"/>
                    <a:pt x="301" y="262"/>
                  </a:cubicBezTo>
                  <a:cubicBezTo>
                    <a:pt x="302" y="262"/>
                    <a:pt x="302" y="262"/>
                    <a:pt x="302" y="262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0" y="266"/>
                    <a:pt x="300" y="266"/>
                    <a:pt x="300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8"/>
                    <a:pt x="298" y="268"/>
                    <a:pt x="298" y="268"/>
                  </a:cubicBezTo>
                  <a:cubicBezTo>
                    <a:pt x="298" y="269"/>
                    <a:pt x="298" y="269"/>
                    <a:pt x="298" y="269"/>
                  </a:cubicBezTo>
                  <a:cubicBezTo>
                    <a:pt x="299" y="270"/>
                    <a:pt x="299" y="270"/>
                    <a:pt x="299" y="270"/>
                  </a:cubicBezTo>
                  <a:cubicBezTo>
                    <a:pt x="300" y="271"/>
                    <a:pt x="300" y="271"/>
                    <a:pt x="300" y="271"/>
                  </a:cubicBezTo>
                  <a:cubicBezTo>
                    <a:pt x="301" y="272"/>
                    <a:pt x="301" y="272"/>
                    <a:pt x="301" y="272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00" y="277"/>
                    <a:pt x="300" y="277"/>
                    <a:pt x="300" y="277"/>
                  </a:cubicBezTo>
                  <a:cubicBezTo>
                    <a:pt x="298" y="279"/>
                    <a:pt x="298" y="279"/>
                    <a:pt x="298" y="279"/>
                  </a:cubicBezTo>
                  <a:cubicBezTo>
                    <a:pt x="295" y="281"/>
                    <a:pt x="295" y="281"/>
                    <a:pt x="295" y="281"/>
                  </a:cubicBezTo>
                  <a:cubicBezTo>
                    <a:pt x="294" y="282"/>
                    <a:pt x="294" y="282"/>
                    <a:pt x="294" y="282"/>
                  </a:cubicBezTo>
                  <a:cubicBezTo>
                    <a:pt x="294" y="282"/>
                    <a:pt x="294" y="282"/>
                    <a:pt x="294" y="282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5" y="285"/>
                    <a:pt x="295" y="285"/>
                    <a:pt x="295" y="285"/>
                  </a:cubicBezTo>
                  <a:cubicBezTo>
                    <a:pt x="297" y="286"/>
                    <a:pt x="297" y="286"/>
                    <a:pt x="297" y="286"/>
                  </a:cubicBezTo>
                  <a:cubicBezTo>
                    <a:pt x="298" y="286"/>
                    <a:pt x="298" y="286"/>
                    <a:pt x="298" y="286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7"/>
                    <a:pt x="300" y="287"/>
                    <a:pt x="300" y="287"/>
                  </a:cubicBezTo>
                  <a:cubicBezTo>
                    <a:pt x="301" y="288"/>
                    <a:pt x="301" y="288"/>
                    <a:pt x="301" y="288"/>
                  </a:cubicBezTo>
                  <a:cubicBezTo>
                    <a:pt x="302" y="288"/>
                    <a:pt x="302" y="288"/>
                    <a:pt x="302" y="288"/>
                  </a:cubicBezTo>
                  <a:cubicBezTo>
                    <a:pt x="304" y="289"/>
                    <a:pt x="304" y="289"/>
                    <a:pt x="304" y="289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8" y="291"/>
                    <a:pt x="308" y="291"/>
                    <a:pt x="308" y="291"/>
                  </a:cubicBezTo>
                  <a:cubicBezTo>
                    <a:pt x="310" y="292"/>
                    <a:pt x="310" y="292"/>
                    <a:pt x="310" y="292"/>
                  </a:cubicBezTo>
                  <a:cubicBezTo>
                    <a:pt x="314" y="291"/>
                    <a:pt x="314" y="291"/>
                    <a:pt x="314" y="291"/>
                  </a:cubicBezTo>
                  <a:cubicBezTo>
                    <a:pt x="315" y="292"/>
                    <a:pt x="315" y="292"/>
                    <a:pt x="315" y="292"/>
                  </a:cubicBezTo>
                  <a:cubicBezTo>
                    <a:pt x="318" y="292"/>
                    <a:pt x="318" y="292"/>
                    <a:pt x="318" y="292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21" y="294"/>
                    <a:pt x="321" y="294"/>
                    <a:pt x="321" y="294"/>
                  </a:cubicBezTo>
                  <a:cubicBezTo>
                    <a:pt x="323" y="294"/>
                    <a:pt x="323" y="294"/>
                    <a:pt x="323" y="294"/>
                  </a:cubicBezTo>
                  <a:cubicBezTo>
                    <a:pt x="325" y="294"/>
                    <a:pt x="325" y="294"/>
                    <a:pt x="325" y="294"/>
                  </a:cubicBezTo>
                  <a:cubicBezTo>
                    <a:pt x="326" y="295"/>
                    <a:pt x="326" y="295"/>
                    <a:pt x="326" y="295"/>
                  </a:cubicBezTo>
                  <a:cubicBezTo>
                    <a:pt x="326" y="298"/>
                    <a:pt x="326" y="298"/>
                    <a:pt x="326" y="298"/>
                  </a:cubicBezTo>
                  <a:cubicBezTo>
                    <a:pt x="327" y="299"/>
                    <a:pt x="327" y="299"/>
                    <a:pt x="327" y="299"/>
                  </a:cubicBezTo>
                  <a:cubicBezTo>
                    <a:pt x="327" y="300"/>
                    <a:pt x="327" y="300"/>
                    <a:pt x="327" y="300"/>
                  </a:cubicBezTo>
                  <a:cubicBezTo>
                    <a:pt x="328" y="302"/>
                    <a:pt x="328" y="302"/>
                    <a:pt x="328" y="302"/>
                  </a:cubicBezTo>
                  <a:cubicBezTo>
                    <a:pt x="331" y="303"/>
                    <a:pt x="331" y="303"/>
                    <a:pt x="331" y="303"/>
                  </a:cubicBezTo>
                  <a:cubicBezTo>
                    <a:pt x="333" y="303"/>
                    <a:pt x="333" y="303"/>
                    <a:pt x="333" y="303"/>
                  </a:cubicBezTo>
                  <a:cubicBezTo>
                    <a:pt x="334" y="303"/>
                    <a:pt x="334" y="303"/>
                    <a:pt x="334" y="303"/>
                  </a:cubicBezTo>
                  <a:cubicBezTo>
                    <a:pt x="338" y="304"/>
                    <a:pt x="338" y="304"/>
                    <a:pt x="338" y="304"/>
                  </a:cubicBezTo>
                  <a:cubicBezTo>
                    <a:pt x="344" y="306"/>
                    <a:pt x="344" y="306"/>
                    <a:pt x="344" y="306"/>
                  </a:cubicBezTo>
                  <a:cubicBezTo>
                    <a:pt x="346" y="308"/>
                    <a:pt x="346" y="308"/>
                    <a:pt x="346" y="308"/>
                  </a:cubicBezTo>
                  <a:cubicBezTo>
                    <a:pt x="349" y="310"/>
                    <a:pt x="349" y="310"/>
                    <a:pt x="349" y="310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53" y="309"/>
                    <a:pt x="353" y="309"/>
                    <a:pt x="353" y="309"/>
                  </a:cubicBezTo>
                  <a:cubicBezTo>
                    <a:pt x="356" y="306"/>
                    <a:pt x="356" y="306"/>
                    <a:pt x="356" y="306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57" y="303"/>
                    <a:pt x="357" y="303"/>
                    <a:pt x="357" y="303"/>
                  </a:cubicBezTo>
                  <a:cubicBezTo>
                    <a:pt x="356" y="301"/>
                    <a:pt x="356" y="301"/>
                    <a:pt x="356" y="301"/>
                  </a:cubicBezTo>
                  <a:cubicBezTo>
                    <a:pt x="355" y="300"/>
                    <a:pt x="355" y="300"/>
                    <a:pt x="355" y="300"/>
                  </a:cubicBezTo>
                  <a:cubicBezTo>
                    <a:pt x="355" y="298"/>
                    <a:pt x="355" y="298"/>
                    <a:pt x="355" y="298"/>
                  </a:cubicBezTo>
                  <a:cubicBezTo>
                    <a:pt x="356" y="297"/>
                    <a:pt x="356" y="297"/>
                    <a:pt x="356" y="297"/>
                  </a:cubicBezTo>
                  <a:cubicBezTo>
                    <a:pt x="357" y="295"/>
                    <a:pt x="357" y="295"/>
                    <a:pt x="357" y="295"/>
                  </a:cubicBezTo>
                  <a:cubicBezTo>
                    <a:pt x="360" y="293"/>
                    <a:pt x="360" y="293"/>
                    <a:pt x="360" y="293"/>
                  </a:cubicBezTo>
                  <a:cubicBezTo>
                    <a:pt x="361" y="293"/>
                    <a:pt x="361" y="293"/>
                    <a:pt x="361" y="293"/>
                  </a:cubicBezTo>
                  <a:cubicBezTo>
                    <a:pt x="362" y="292"/>
                    <a:pt x="362" y="292"/>
                    <a:pt x="362" y="292"/>
                  </a:cubicBezTo>
                  <a:cubicBezTo>
                    <a:pt x="365" y="292"/>
                    <a:pt x="365" y="292"/>
                    <a:pt x="365" y="292"/>
                  </a:cubicBezTo>
                  <a:cubicBezTo>
                    <a:pt x="366" y="291"/>
                    <a:pt x="366" y="291"/>
                    <a:pt x="366" y="291"/>
                  </a:cubicBezTo>
                  <a:cubicBezTo>
                    <a:pt x="367" y="291"/>
                    <a:pt x="367" y="291"/>
                    <a:pt x="367" y="291"/>
                  </a:cubicBezTo>
                  <a:cubicBezTo>
                    <a:pt x="369" y="291"/>
                    <a:pt x="369" y="291"/>
                    <a:pt x="369" y="291"/>
                  </a:cubicBezTo>
                  <a:cubicBezTo>
                    <a:pt x="370" y="291"/>
                    <a:pt x="370" y="291"/>
                    <a:pt x="370" y="291"/>
                  </a:cubicBezTo>
                  <a:cubicBezTo>
                    <a:pt x="372" y="292"/>
                    <a:pt x="372" y="292"/>
                    <a:pt x="372" y="292"/>
                  </a:cubicBezTo>
                  <a:cubicBezTo>
                    <a:pt x="375" y="292"/>
                    <a:pt x="375" y="292"/>
                    <a:pt x="375" y="292"/>
                  </a:cubicBezTo>
                  <a:cubicBezTo>
                    <a:pt x="376" y="293"/>
                    <a:pt x="376" y="293"/>
                    <a:pt x="376" y="293"/>
                  </a:cubicBezTo>
                  <a:cubicBezTo>
                    <a:pt x="376" y="294"/>
                    <a:pt x="376" y="294"/>
                    <a:pt x="376" y="295"/>
                  </a:cubicBezTo>
                  <a:cubicBezTo>
                    <a:pt x="377" y="296"/>
                    <a:pt x="377" y="296"/>
                    <a:pt x="377" y="296"/>
                  </a:cubicBezTo>
                  <a:cubicBezTo>
                    <a:pt x="381" y="296"/>
                    <a:pt x="381" y="296"/>
                    <a:pt x="381" y="296"/>
                  </a:cubicBezTo>
                  <a:cubicBezTo>
                    <a:pt x="382" y="297"/>
                    <a:pt x="382" y="297"/>
                    <a:pt x="382" y="297"/>
                  </a:cubicBezTo>
                  <a:cubicBezTo>
                    <a:pt x="383" y="297"/>
                    <a:pt x="383" y="297"/>
                    <a:pt x="383" y="297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8" y="298"/>
                    <a:pt x="388" y="298"/>
                    <a:pt x="388" y="298"/>
                  </a:cubicBezTo>
                  <a:cubicBezTo>
                    <a:pt x="390" y="300"/>
                    <a:pt x="390" y="300"/>
                    <a:pt x="390" y="300"/>
                  </a:cubicBezTo>
                  <a:cubicBezTo>
                    <a:pt x="390" y="300"/>
                    <a:pt x="390" y="300"/>
                    <a:pt x="390" y="300"/>
                  </a:cubicBezTo>
                  <a:cubicBezTo>
                    <a:pt x="390" y="301"/>
                    <a:pt x="390" y="301"/>
                    <a:pt x="390" y="301"/>
                  </a:cubicBezTo>
                  <a:cubicBezTo>
                    <a:pt x="392" y="301"/>
                    <a:pt x="392" y="301"/>
                    <a:pt x="392" y="301"/>
                  </a:cubicBezTo>
                  <a:cubicBezTo>
                    <a:pt x="394" y="300"/>
                    <a:pt x="394" y="300"/>
                    <a:pt x="394" y="300"/>
                  </a:cubicBezTo>
                  <a:cubicBezTo>
                    <a:pt x="395" y="300"/>
                    <a:pt x="395" y="300"/>
                    <a:pt x="395" y="300"/>
                  </a:cubicBezTo>
                  <a:cubicBezTo>
                    <a:pt x="403" y="302"/>
                    <a:pt x="403" y="302"/>
                    <a:pt x="403" y="302"/>
                  </a:cubicBezTo>
                  <a:cubicBezTo>
                    <a:pt x="405" y="303"/>
                    <a:pt x="405" y="303"/>
                    <a:pt x="405" y="303"/>
                  </a:cubicBezTo>
                  <a:cubicBezTo>
                    <a:pt x="406" y="303"/>
                    <a:pt x="406" y="303"/>
                    <a:pt x="406" y="303"/>
                  </a:cubicBezTo>
                  <a:cubicBezTo>
                    <a:pt x="407" y="303"/>
                    <a:pt x="407" y="303"/>
                    <a:pt x="407" y="303"/>
                  </a:cubicBezTo>
                  <a:cubicBezTo>
                    <a:pt x="408" y="304"/>
                    <a:pt x="408" y="304"/>
                    <a:pt x="408" y="304"/>
                  </a:cubicBezTo>
                  <a:cubicBezTo>
                    <a:pt x="411" y="304"/>
                    <a:pt x="411" y="304"/>
                    <a:pt x="411" y="304"/>
                  </a:cubicBezTo>
                  <a:cubicBezTo>
                    <a:pt x="414" y="305"/>
                    <a:pt x="414" y="305"/>
                    <a:pt x="414" y="305"/>
                  </a:cubicBezTo>
                  <a:cubicBezTo>
                    <a:pt x="415" y="306"/>
                    <a:pt x="415" y="306"/>
                    <a:pt x="415" y="306"/>
                  </a:cubicBezTo>
                  <a:cubicBezTo>
                    <a:pt x="416" y="306"/>
                    <a:pt x="416" y="306"/>
                    <a:pt x="416" y="306"/>
                  </a:cubicBezTo>
                  <a:cubicBezTo>
                    <a:pt x="419" y="304"/>
                    <a:pt x="419" y="304"/>
                    <a:pt x="419" y="304"/>
                  </a:cubicBezTo>
                  <a:cubicBezTo>
                    <a:pt x="422" y="302"/>
                    <a:pt x="422" y="302"/>
                    <a:pt x="422" y="302"/>
                  </a:cubicBezTo>
                  <a:cubicBezTo>
                    <a:pt x="422" y="303"/>
                    <a:pt x="422" y="303"/>
                    <a:pt x="422" y="303"/>
                  </a:cubicBezTo>
                  <a:cubicBezTo>
                    <a:pt x="423" y="303"/>
                    <a:pt x="423" y="303"/>
                    <a:pt x="423" y="303"/>
                  </a:cubicBezTo>
                  <a:cubicBezTo>
                    <a:pt x="423" y="303"/>
                    <a:pt x="423" y="303"/>
                    <a:pt x="423" y="303"/>
                  </a:cubicBezTo>
                  <a:cubicBezTo>
                    <a:pt x="424" y="301"/>
                    <a:pt x="424" y="301"/>
                    <a:pt x="424" y="301"/>
                  </a:cubicBezTo>
                  <a:cubicBezTo>
                    <a:pt x="425" y="301"/>
                    <a:pt x="425" y="301"/>
                    <a:pt x="425" y="301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25" y="302"/>
                    <a:pt x="425" y="302"/>
                    <a:pt x="425" y="302"/>
                  </a:cubicBezTo>
                  <a:cubicBezTo>
                    <a:pt x="426" y="301"/>
                    <a:pt x="426" y="301"/>
                    <a:pt x="426" y="301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28" y="301"/>
                    <a:pt x="428" y="301"/>
                    <a:pt x="428" y="301"/>
                  </a:cubicBezTo>
                  <a:cubicBezTo>
                    <a:pt x="428" y="300"/>
                    <a:pt x="428" y="300"/>
                    <a:pt x="428" y="300"/>
                  </a:cubicBezTo>
                  <a:cubicBezTo>
                    <a:pt x="429" y="300"/>
                    <a:pt x="429" y="300"/>
                    <a:pt x="429" y="300"/>
                  </a:cubicBezTo>
                  <a:cubicBezTo>
                    <a:pt x="431" y="301"/>
                    <a:pt x="431" y="301"/>
                    <a:pt x="431" y="301"/>
                  </a:cubicBezTo>
                  <a:cubicBezTo>
                    <a:pt x="433" y="301"/>
                    <a:pt x="433" y="301"/>
                    <a:pt x="433" y="301"/>
                  </a:cubicBezTo>
                  <a:cubicBezTo>
                    <a:pt x="434" y="301"/>
                    <a:pt x="434" y="301"/>
                    <a:pt x="434" y="301"/>
                  </a:cubicBezTo>
                  <a:cubicBezTo>
                    <a:pt x="435" y="302"/>
                    <a:pt x="435" y="302"/>
                    <a:pt x="435" y="302"/>
                  </a:cubicBezTo>
                  <a:cubicBezTo>
                    <a:pt x="434" y="302"/>
                    <a:pt x="434" y="302"/>
                    <a:pt x="434" y="302"/>
                  </a:cubicBezTo>
                  <a:cubicBezTo>
                    <a:pt x="433" y="302"/>
                    <a:pt x="433" y="302"/>
                    <a:pt x="433" y="302"/>
                  </a:cubicBezTo>
                  <a:cubicBezTo>
                    <a:pt x="435" y="303"/>
                    <a:pt x="435" y="303"/>
                    <a:pt x="435" y="303"/>
                  </a:cubicBezTo>
                  <a:cubicBezTo>
                    <a:pt x="435" y="303"/>
                    <a:pt x="435" y="303"/>
                    <a:pt x="435" y="304"/>
                  </a:cubicBezTo>
                  <a:cubicBezTo>
                    <a:pt x="435" y="304"/>
                    <a:pt x="435" y="304"/>
                    <a:pt x="435" y="304"/>
                  </a:cubicBezTo>
                  <a:cubicBezTo>
                    <a:pt x="435" y="304"/>
                    <a:pt x="435" y="304"/>
                    <a:pt x="435" y="304"/>
                  </a:cubicBezTo>
                  <a:cubicBezTo>
                    <a:pt x="435" y="304"/>
                    <a:pt x="435" y="304"/>
                    <a:pt x="435" y="304"/>
                  </a:cubicBezTo>
                  <a:cubicBezTo>
                    <a:pt x="436" y="304"/>
                    <a:pt x="436" y="304"/>
                    <a:pt x="436" y="304"/>
                  </a:cubicBezTo>
                  <a:cubicBezTo>
                    <a:pt x="436" y="303"/>
                    <a:pt x="436" y="303"/>
                    <a:pt x="436" y="303"/>
                  </a:cubicBezTo>
                  <a:cubicBezTo>
                    <a:pt x="437" y="303"/>
                    <a:pt x="437" y="303"/>
                    <a:pt x="437" y="303"/>
                  </a:cubicBezTo>
                  <a:cubicBezTo>
                    <a:pt x="438" y="304"/>
                    <a:pt x="438" y="304"/>
                    <a:pt x="438" y="304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39" y="304"/>
                    <a:pt x="439" y="304"/>
                    <a:pt x="439" y="304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41" y="304"/>
                    <a:pt x="441" y="304"/>
                    <a:pt x="441" y="304"/>
                  </a:cubicBezTo>
                  <a:cubicBezTo>
                    <a:pt x="441" y="304"/>
                    <a:pt x="441" y="304"/>
                    <a:pt x="441" y="304"/>
                  </a:cubicBezTo>
                  <a:cubicBezTo>
                    <a:pt x="442" y="304"/>
                    <a:pt x="442" y="304"/>
                    <a:pt x="442" y="304"/>
                  </a:cubicBezTo>
                  <a:cubicBezTo>
                    <a:pt x="443" y="304"/>
                    <a:pt x="443" y="304"/>
                    <a:pt x="443" y="304"/>
                  </a:cubicBezTo>
                  <a:cubicBezTo>
                    <a:pt x="443" y="303"/>
                    <a:pt x="443" y="303"/>
                    <a:pt x="443" y="303"/>
                  </a:cubicBezTo>
                  <a:cubicBezTo>
                    <a:pt x="445" y="304"/>
                    <a:pt x="445" y="304"/>
                    <a:pt x="445" y="304"/>
                  </a:cubicBezTo>
                  <a:cubicBezTo>
                    <a:pt x="446" y="303"/>
                    <a:pt x="446" y="303"/>
                    <a:pt x="446" y="303"/>
                  </a:cubicBezTo>
                  <a:cubicBezTo>
                    <a:pt x="448" y="303"/>
                    <a:pt x="448" y="303"/>
                    <a:pt x="448" y="303"/>
                  </a:cubicBezTo>
                  <a:cubicBezTo>
                    <a:pt x="449" y="302"/>
                    <a:pt x="449" y="302"/>
                    <a:pt x="449" y="302"/>
                  </a:cubicBezTo>
                  <a:cubicBezTo>
                    <a:pt x="450" y="300"/>
                    <a:pt x="450" y="300"/>
                    <a:pt x="450" y="300"/>
                  </a:cubicBezTo>
                  <a:cubicBezTo>
                    <a:pt x="451" y="299"/>
                    <a:pt x="451" y="299"/>
                    <a:pt x="451" y="299"/>
                  </a:cubicBezTo>
                  <a:cubicBezTo>
                    <a:pt x="452" y="295"/>
                    <a:pt x="452" y="295"/>
                    <a:pt x="452" y="295"/>
                  </a:cubicBezTo>
                  <a:cubicBezTo>
                    <a:pt x="453" y="293"/>
                    <a:pt x="453" y="293"/>
                    <a:pt x="453" y="293"/>
                  </a:cubicBezTo>
                  <a:cubicBezTo>
                    <a:pt x="453" y="291"/>
                    <a:pt x="453" y="291"/>
                    <a:pt x="453" y="291"/>
                  </a:cubicBezTo>
                  <a:cubicBezTo>
                    <a:pt x="454" y="291"/>
                    <a:pt x="454" y="291"/>
                    <a:pt x="454" y="291"/>
                  </a:cubicBezTo>
                  <a:cubicBezTo>
                    <a:pt x="454" y="290"/>
                    <a:pt x="454" y="290"/>
                    <a:pt x="454" y="290"/>
                  </a:cubicBezTo>
                  <a:cubicBezTo>
                    <a:pt x="454" y="289"/>
                    <a:pt x="454" y="289"/>
                    <a:pt x="454" y="289"/>
                  </a:cubicBezTo>
                  <a:cubicBezTo>
                    <a:pt x="454" y="288"/>
                    <a:pt x="454" y="288"/>
                    <a:pt x="454" y="288"/>
                  </a:cubicBezTo>
                  <a:cubicBezTo>
                    <a:pt x="455" y="286"/>
                    <a:pt x="455" y="286"/>
                    <a:pt x="455" y="286"/>
                  </a:cubicBezTo>
                  <a:cubicBezTo>
                    <a:pt x="456" y="284"/>
                    <a:pt x="456" y="284"/>
                    <a:pt x="456" y="284"/>
                  </a:cubicBezTo>
                  <a:cubicBezTo>
                    <a:pt x="457" y="283"/>
                    <a:pt x="457" y="283"/>
                    <a:pt x="457" y="283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8" y="280"/>
                    <a:pt x="458" y="280"/>
                    <a:pt x="458" y="280"/>
                  </a:cubicBezTo>
                  <a:cubicBezTo>
                    <a:pt x="459" y="279"/>
                    <a:pt x="459" y="279"/>
                    <a:pt x="459" y="279"/>
                  </a:cubicBezTo>
                  <a:cubicBezTo>
                    <a:pt x="459" y="279"/>
                    <a:pt x="459" y="279"/>
                    <a:pt x="459" y="278"/>
                  </a:cubicBezTo>
                  <a:cubicBezTo>
                    <a:pt x="458" y="276"/>
                    <a:pt x="458" y="276"/>
                    <a:pt x="458" y="276"/>
                  </a:cubicBezTo>
                  <a:cubicBezTo>
                    <a:pt x="458" y="275"/>
                    <a:pt x="458" y="275"/>
                    <a:pt x="458" y="275"/>
                  </a:cubicBezTo>
                  <a:cubicBezTo>
                    <a:pt x="458" y="273"/>
                    <a:pt x="458" y="273"/>
                    <a:pt x="458" y="273"/>
                  </a:cubicBezTo>
                  <a:cubicBezTo>
                    <a:pt x="457" y="272"/>
                    <a:pt x="457" y="272"/>
                    <a:pt x="457" y="272"/>
                  </a:cubicBezTo>
                  <a:cubicBezTo>
                    <a:pt x="457" y="270"/>
                    <a:pt x="457" y="270"/>
                    <a:pt x="457" y="270"/>
                  </a:cubicBezTo>
                  <a:cubicBezTo>
                    <a:pt x="458" y="269"/>
                    <a:pt x="458" y="269"/>
                    <a:pt x="458" y="269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57" y="266"/>
                    <a:pt x="457" y="266"/>
                    <a:pt x="457" y="266"/>
                  </a:cubicBezTo>
                  <a:cubicBezTo>
                    <a:pt x="459" y="265"/>
                    <a:pt x="459" y="265"/>
                    <a:pt x="459" y="265"/>
                  </a:cubicBezTo>
                  <a:cubicBezTo>
                    <a:pt x="459" y="264"/>
                    <a:pt x="459" y="264"/>
                    <a:pt x="459" y="264"/>
                  </a:cubicBezTo>
                  <a:cubicBezTo>
                    <a:pt x="459" y="263"/>
                    <a:pt x="459" y="263"/>
                    <a:pt x="459" y="263"/>
                  </a:cubicBezTo>
                  <a:cubicBezTo>
                    <a:pt x="458" y="263"/>
                    <a:pt x="458" y="263"/>
                    <a:pt x="458" y="263"/>
                  </a:cubicBezTo>
                  <a:cubicBezTo>
                    <a:pt x="456" y="263"/>
                    <a:pt x="456" y="263"/>
                    <a:pt x="456" y="263"/>
                  </a:cubicBezTo>
                  <a:cubicBezTo>
                    <a:pt x="455" y="264"/>
                    <a:pt x="455" y="264"/>
                    <a:pt x="455" y="264"/>
                  </a:cubicBezTo>
                  <a:cubicBezTo>
                    <a:pt x="455" y="265"/>
                    <a:pt x="455" y="265"/>
                    <a:pt x="455" y="265"/>
                  </a:cubicBezTo>
                  <a:cubicBezTo>
                    <a:pt x="454" y="265"/>
                    <a:pt x="454" y="265"/>
                    <a:pt x="454" y="265"/>
                  </a:cubicBezTo>
                  <a:cubicBezTo>
                    <a:pt x="453" y="265"/>
                    <a:pt x="453" y="265"/>
                    <a:pt x="453" y="265"/>
                  </a:cubicBezTo>
                  <a:cubicBezTo>
                    <a:pt x="452" y="264"/>
                    <a:pt x="452" y="264"/>
                    <a:pt x="452" y="264"/>
                  </a:cubicBezTo>
                  <a:cubicBezTo>
                    <a:pt x="451" y="264"/>
                    <a:pt x="451" y="264"/>
                    <a:pt x="451" y="264"/>
                  </a:cubicBezTo>
                  <a:cubicBezTo>
                    <a:pt x="451" y="263"/>
                    <a:pt x="451" y="263"/>
                    <a:pt x="451" y="263"/>
                  </a:cubicBezTo>
                  <a:cubicBezTo>
                    <a:pt x="450" y="263"/>
                    <a:pt x="450" y="263"/>
                    <a:pt x="450" y="263"/>
                  </a:cubicBezTo>
                  <a:cubicBezTo>
                    <a:pt x="448" y="265"/>
                    <a:pt x="448" y="265"/>
                    <a:pt x="448" y="265"/>
                  </a:cubicBezTo>
                  <a:cubicBezTo>
                    <a:pt x="447" y="266"/>
                    <a:pt x="447" y="266"/>
                    <a:pt x="447" y="266"/>
                  </a:cubicBezTo>
                  <a:cubicBezTo>
                    <a:pt x="446" y="267"/>
                    <a:pt x="446" y="267"/>
                    <a:pt x="446" y="267"/>
                  </a:cubicBezTo>
                  <a:cubicBezTo>
                    <a:pt x="445" y="267"/>
                    <a:pt x="445" y="267"/>
                    <a:pt x="445" y="267"/>
                  </a:cubicBezTo>
                  <a:cubicBezTo>
                    <a:pt x="444" y="267"/>
                    <a:pt x="444" y="267"/>
                    <a:pt x="444" y="267"/>
                  </a:cubicBezTo>
                  <a:cubicBezTo>
                    <a:pt x="440" y="268"/>
                    <a:pt x="440" y="268"/>
                    <a:pt x="440" y="268"/>
                  </a:cubicBezTo>
                  <a:cubicBezTo>
                    <a:pt x="438" y="269"/>
                    <a:pt x="438" y="269"/>
                    <a:pt x="438" y="269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36" y="268"/>
                    <a:pt x="436" y="268"/>
                    <a:pt x="436" y="268"/>
                  </a:cubicBezTo>
                  <a:cubicBezTo>
                    <a:pt x="434" y="266"/>
                    <a:pt x="434" y="266"/>
                    <a:pt x="434" y="266"/>
                  </a:cubicBezTo>
                  <a:cubicBezTo>
                    <a:pt x="433" y="265"/>
                    <a:pt x="433" y="265"/>
                    <a:pt x="433" y="265"/>
                  </a:cubicBezTo>
                  <a:cubicBezTo>
                    <a:pt x="431" y="264"/>
                    <a:pt x="431" y="264"/>
                    <a:pt x="431" y="264"/>
                  </a:cubicBezTo>
                  <a:cubicBezTo>
                    <a:pt x="429" y="263"/>
                    <a:pt x="429" y="263"/>
                    <a:pt x="429" y="263"/>
                  </a:cubicBezTo>
                  <a:cubicBezTo>
                    <a:pt x="428" y="263"/>
                    <a:pt x="428" y="263"/>
                    <a:pt x="428" y="263"/>
                  </a:cubicBezTo>
                  <a:cubicBezTo>
                    <a:pt x="425" y="263"/>
                    <a:pt x="425" y="263"/>
                    <a:pt x="425" y="263"/>
                  </a:cubicBezTo>
                  <a:cubicBezTo>
                    <a:pt x="424" y="264"/>
                    <a:pt x="424" y="264"/>
                    <a:pt x="424" y="264"/>
                  </a:cubicBezTo>
                  <a:cubicBezTo>
                    <a:pt x="424" y="264"/>
                    <a:pt x="424" y="265"/>
                    <a:pt x="424" y="265"/>
                  </a:cubicBezTo>
                  <a:cubicBezTo>
                    <a:pt x="423" y="267"/>
                    <a:pt x="423" y="267"/>
                    <a:pt x="423" y="267"/>
                  </a:cubicBezTo>
                  <a:cubicBezTo>
                    <a:pt x="422" y="267"/>
                    <a:pt x="422" y="267"/>
                    <a:pt x="422" y="267"/>
                  </a:cubicBezTo>
                  <a:cubicBezTo>
                    <a:pt x="420" y="268"/>
                    <a:pt x="420" y="268"/>
                    <a:pt x="420" y="268"/>
                  </a:cubicBezTo>
                  <a:cubicBezTo>
                    <a:pt x="417" y="267"/>
                    <a:pt x="417" y="267"/>
                    <a:pt x="417" y="267"/>
                  </a:cubicBezTo>
                  <a:cubicBezTo>
                    <a:pt x="415" y="266"/>
                    <a:pt x="415" y="266"/>
                    <a:pt x="415" y="266"/>
                  </a:cubicBezTo>
                  <a:cubicBezTo>
                    <a:pt x="415" y="266"/>
                    <a:pt x="415" y="266"/>
                    <a:pt x="415" y="266"/>
                  </a:cubicBezTo>
                  <a:cubicBezTo>
                    <a:pt x="414" y="265"/>
                    <a:pt x="414" y="265"/>
                    <a:pt x="414" y="265"/>
                  </a:cubicBezTo>
                  <a:cubicBezTo>
                    <a:pt x="414" y="264"/>
                    <a:pt x="414" y="264"/>
                    <a:pt x="414" y="264"/>
                  </a:cubicBezTo>
                  <a:cubicBezTo>
                    <a:pt x="413" y="264"/>
                    <a:pt x="413" y="264"/>
                    <a:pt x="413" y="264"/>
                  </a:cubicBezTo>
                  <a:cubicBezTo>
                    <a:pt x="413" y="264"/>
                    <a:pt x="413" y="264"/>
                    <a:pt x="413" y="264"/>
                  </a:cubicBezTo>
                  <a:cubicBezTo>
                    <a:pt x="412" y="264"/>
                    <a:pt x="412" y="264"/>
                    <a:pt x="412" y="264"/>
                  </a:cubicBezTo>
                  <a:cubicBezTo>
                    <a:pt x="412" y="264"/>
                    <a:pt x="412" y="264"/>
                    <a:pt x="412" y="264"/>
                  </a:cubicBezTo>
                  <a:cubicBezTo>
                    <a:pt x="412" y="263"/>
                    <a:pt x="412" y="263"/>
                    <a:pt x="412" y="263"/>
                  </a:cubicBezTo>
                  <a:cubicBezTo>
                    <a:pt x="411" y="263"/>
                    <a:pt x="411" y="263"/>
                    <a:pt x="411" y="263"/>
                  </a:cubicBezTo>
                  <a:cubicBezTo>
                    <a:pt x="410" y="264"/>
                    <a:pt x="410" y="264"/>
                    <a:pt x="410" y="264"/>
                  </a:cubicBezTo>
                  <a:cubicBezTo>
                    <a:pt x="408" y="265"/>
                    <a:pt x="408" y="265"/>
                    <a:pt x="408" y="265"/>
                  </a:cubicBezTo>
                  <a:cubicBezTo>
                    <a:pt x="408" y="265"/>
                    <a:pt x="408" y="265"/>
                    <a:pt x="408" y="265"/>
                  </a:cubicBezTo>
                  <a:cubicBezTo>
                    <a:pt x="408" y="264"/>
                    <a:pt x="408" y="264"/>
                    <a:pt x="408" y="264"/>
                  </a:cubicBezTo>
                  <a:cubicBezTo>
                    <a:pt x="409" y="263"/>
                    <a:pt x="409" y="263"/>
                    <a:pt x="409" y="263"/>
                  </a:cubicBezTo>
                  <a:cubicBezTo>
                    <a:pt x="408" y="264"/>
                    <a:pt x="408" y="264"/>
                    <a:pt x="408" y="264"/>
                  </a:cubicBezTo>
                  <a:cubicBezTo>
                    <a:pt x="407" y="263"/>
                    <a:pt x="407" y="263"/>
                    <a:pt x="407" y="263"/>
                  </a:cubicBezTo>
                  <a:cubicBezTo>
                    <a:pt x="406" y="264"/>
                    <a:pt x="406" y="264"/>
                    <a:pt x="406" y="264"/>
                  </a:cubicBezTo>
                  <a:cubicBezTo>
                    <a:pt x="404" y="264"/>
                    <a:pt x="404" y="264"/>
                    <a:pt x="404" y="264"/>
                  </a:cubicBezTo>
                  <a:cubicBezTo>
                    <a:pt x="404" y="264"/>
                    <a:pt x="404" y="264"/>
                    <a:pt x="404" y="264"/>
                  </a:cubicBezTo>
                  <a:cubicBezTo>
                    <a:pt x="404" y="264"/>
                    <a:pt x="404" y="264"/>
                    <a:pt x="404" y="264"/>
                  </a:cubicBezTo>
                  <a:cubicBezTo>
                    <a:pt x="405" y="263"/>
                    <a:pt x="405" y="263"/>
                    <a:pt x="405" y="263"/>
                  </a:cubicBezTo>
                  <a:cubicBezTo>
                    <a:pt x="407" y="263"/>
                    <a:pt x="407" y="263"/>
                    <a:pt x="407" y="263"/>
                  </a:cubicBezTo>
                  <a:cubicBezTo>
                    <a:pt x="408" y="263"/>
                    <a:pt x="408" y="263"/>
                    <a:pt x="408" y="263"/>
                  </a:cubicBezTo>
                  <a:cubicBezTo>
                    <a:pt x="409" y="262"/>
                    <a:pt x="409" y="262"/>
                    <a:pt x="409" y="262"/>
                  </a:cubicBezTo>
                  <a:cubicBezTo>
                    <a:pt x="408" y="262"/>
                    <a:pt x="408" y="262"/>
                    <a:pt x="408" y="262"/>
                  </a:cubicBezTo>
                  <a:cubicBezTo>
                    <a:pt x="403" y="262"/>
                    <a:pt x="403" y="262"/>
                    <a:pt x="403" y="262"/>
                  </a:cubicBezTo>
                  <a:cubicBezTo>
                    <a:pt x="403" y="262"/>
                    <a:pt x="403" y="261"/>
                    <a:pt x="403" y="261"/>
                  </a:cubicBezTo>
                  <a:cubicBezTo>
                    <a:pt x="405" y="261"/>
                    <a:pt x="405" y="261"/>
                    <a:pt x="405" y="261"/>
                  </a:cubicBezTo>
                  <a:cubicBezTo>
                    <a:pt x="406" y="260"/>
                    <a:pt x="406" y="260"/>
                    <a:pt x="406" y="260"/>
                  </a:cubicBezTo>
                  <a:cubicBezTo>
                    <a:pt x="405" y="260"/>
                    <a:pt x="405" y="260"/>
                    <a:pt x="405" y="260"/>
                  </a:cubicBezTo>
                  <a:cubicBezTo>
                    <a:pt x="404" y="259"/>
                    <a:pt x="404" y="259"/>
                    <a:pt x="404" y="259"/>
                  </a:cubicBezTo>
                  <a:cubicBezTo>
                    <a:pt x="403" y="259"/>
                    <a:pt x="403" y="259"/>
                    <a:pt x="403" y="259"/>
                  </a:cubicBezTo>
                  <a:cubicBezTo>
                    <a:pt x="403" y="258"/>
                    <a:pt x="403" y="258"/>
                    <a:pt x="403" y="258"/>
                  </a:cubicBezTo>
                  <a:cubicBezTo>
                    <a:pt x="402" y="257"/>
                    <a:pt x="402" y="257"/>
                    <a:pt x="402" y="257"/>
                  </a:cubicBezTo>
                  <a:cubicBezTo>
                    <a:pt x="402" y="257"/>
                    <a:pt x="402" y="257"/>
                    <a:pt x="402" y="257"/>
                  </a:cubicBezTo>
                  <a:cubicBezTo>
                    <a:pt x="403" y="257"/>
                    <a:pt x="403" y="257"/>
                    <a:pt x="403" y="257"/>
                  </a:cubicBezTo>
                  <a:cubicBezTo>
                    <a:pt x="403" y="255"/>
                    <a:pt x="403" y="255"/>
                    <a:pt x="403" y="255"/>
                  </a:cubicBezTo>
                  <a:cubicBezTo>
                    <a:pt x="401" y="254"/>
                    <a:pt x="401" y="254"/>
                    <a:pt x="401" y="254"/>
                  </a:cubicBezTo>
                  <a:cubicBezTo>
                    <a:pt x="400" y="253"/>
                    <a:pt x="400" y="253"/>
                    <a:pt x="400" y="253"/>
                  </a:cubicBezTo>
                  <a:cubicBezTo>
                    <a:pt x="399" y="254"/>
                    <a:pt x="399" y="254"/>
                    <a:pt x="399" y="254"/>
                  </a:cubicBezTo>
                  <a:cubicBezTo>
                    <a:pt x="397" y="253"/>
                    <a:pt x="397" y="253"/>
                    <a:pt x="397" y="253"/>
                  </a:cubicBezTo>
                  <a:cubicBezTo>
                    <a:pt x="398" y="252"/>
                    <a:pt x="398" y="252"/>
                    <a:pt x="398" y="252"/>
                  </a:cubicBezTo>
                  <a:cubicBezTo>
                    <a:pt x="398" y="252"/>
                    <a:pt x="398" y="252"/>
                    <a:pt x="398" y="252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8" y="250"/>
                    <a:pt x="398" y="250"/>
                    <a:pt x="398" y="250"/>
                  </a:cubicBezTo>
                  <a:cubicBezTo>
                    <a:pt x="398" y="250"/>
                    <a:pt x="398" y="250"/>
                    <a:pt x="398" y="250"/>
                  </a:cubicBezTo>
                  <a:cubicBezTo>
                    <a:pt x="399" y="251"/>
                    <a:pt x="399" y="251"/>
                    <a:pt x="399" y="251"/>
                  </a:cubicBezTo>
                  <a:cubicBezTo>
                    <a:pt x="399" y="252"/>
                    <a:pt x="399" y="252"/>
                    <a:pt x="399" y="252"/>
                  </a:cubicBezTo>
                  <a:cubicBezTo>
                    <a:pt x="400" y="252"/>
                    <a:pt x="400" y="252"/>
                    <a:pt x="400" y="252"/>
                  </a:cubicBezTo>
                  <a:cubicBezTo>
                    <a:pt x="402" y="252"/>
                    <a:pt x="402" y="252"/>
                    <a:pt x="402" y="252"/>
                  </a:cubicBezTo>
                  <a:cubicBezTo>
                    <a:pt x="402" y="251"/>
                    <a:pt x="402" y="251"/>
                    <a:pt x="402" y="251"/>
                  </a:cubicBezTo>
                  <a:cubicBezTo>
                    <a:pt x="401" y="251"/>
                    <a:pt x="401" y="251"/>
                    <a:pt x="401" y="251"/>
                  </a:cubicBezTo>
                  <a:cubicBezTo>
                    <a:pt x="400" y="249"/>
                    <a:pt x="400" y="249"/>
                    <a:pt x="400" y="249"/>
                  </a:cubicBezTo>
                  <a:cubicBezTo>
                    <a:pt x="401" y="249"/>
                    <a:pt x="401" y="249"/>
                    <a:pt x="401" y="249"/>
                  </a:cubicBezTo>
                  <a:cubicBezTo>
                    <a:pt x="402" y="248"/>
                    <a:pt x="402" y="248"/>
                    <a:pt x="402" y="248"/>
                  </a:cubicBezTo>
                  <a:cubicBezTo>
                    <a:pt x="400" y="248"/>
                    <a:pt x="400" y="248"/>
                    <a:pt x="400" y="248"/>
                  </a:cubicBezTo>
                  <a:cubicBezTo>
                    <a:pt x="400" y="247"/>
                    <a:pt x="400" y="247"/>
                    <a:pt x="400" y="247"/>
                  </a:cubicBezTo>
                  <a:cubicBezTo>
                    <a:pt x="399" y="246"/>
                    <a:pt x="399" y="246"/>
                    <a:pt x="399" y="246"/>
                  </a:cubicBezTo>
                  <a:cubicBezTo>
                    <a:pt x="400" y="245"/>
                    <a:pt x="400" y="245"/>
                    <a:pt x="400" y="245"/>
                  </a:cubicBezTo>
                  <a:cubicBezTo>
                    <a:pt x="401" y="243"/>
                    <a:pt x="401" y="243"/>
                    <a:pt x="401" y="243"/>
                  </a:cubicBezTo>
                  <a:cubicBezTo>
                    <a:pt x="400" y="243"/>
                    <a:pt x="400" y="243"/>
                    <a:pt x="400" y="243"/>
                  </a:cubicBezTo>
                  <a:cubicBezTo>
                    <a:pt x="396" y="244"/>
                    <a:pt x="396" y="244"/>
                    <a:pt x="396" y="244"/>
                  </a:cubicBezTo>
                  <a:cubicBezTo>
                    <a:pt x="396" y="244"/>
                    <a:pt x="396" y="244"/>
                    <a:pt x="396" y="244"/>
                  </a:cubicBezTo>
                  <a:cubicBezTo>
                    <a:pt x="396" y="243"/>
                    <a:pt x="396" y="243"/>
                    <a:pt x="396" y="243"/>
                  </a:cubicBezTo>
                  <a:cubicBezTo>
                    <a:pt x="396" y="242"/>
                    <a:pt x="396" y="241"/>
                    <a:pt x="396" y="241"/>
                  </a:cubicBezTo>
                  <a:cubicBezTo>
                    <a:pt x="397" y="240"/>
                    <a:pt x="397" y="240"/>
                    <a:pt x="397" y="240"/>
                  </a:cubicBezTo>
                  <a:cubicBezTo>
                    <a:pt x="398" y="239"/>
                    <a:pt x="398" y="239"/>
                    <a:pt x="398" y="239"/>
                  </a:cubicBezTo>
                  <a:cubicBezTo>
                    <a:pt x="400" y="237"/>
                    <a:pt x="400" y="237"/>
                    <a:pt x="400" y="237"/>
                  </a:cubicBezTo>
                  <a:cubicBezTo>
                    <a:pt x="401" y="238"/>
                    <a:pt x="401" y="238"/>
                    <a:pt x="401" y="238"/>
                  </a:cubicBezTo>
                  <a:cubicBezTo>
                    <a:pt x="403" y="237"/>
                    <a:pt x="403" y="237"/>
                    <a:pt x="403" y="237"/>
                  </a:cubicBezTo>
                  <a:cubicBezTo>
                    <a:pt x="405" y="238"/>
                    <a:pt x="405" y="238"/>
                    <a:pt x="405" y="238"/>
                  </a:cubicBezTo>
                  <a:cubicBezTo>
                    <a:pt x="406" y="238"/>
                    <a:pt x="406" y="238"/>
                    <a:pt x="406" y="238"/>
                  </a:cubicBezTo>
                  <a:cubicBezTo>
                    <a:pt x="406" y="237"/>
                    <a:pt x="406" y="237"/>
                    <a:pt x="406" y="237"/>
                  </a:cubicBezTo>
                  <a:cubicBezTo>
                    <a:pt x="407" y="237"/>
                    <a:pt x="407" y="237"/>
                    <a:pt x="407" y="237"/>
                  </a:cubicBezTo>
                  <a:cubicBezTo>
                    <a:pt x="407" y="238"/>
                    <a:pt x="407" y="238"/>
                    <a:pt x="407" y="238"/>
                  </a:cubicBezTo>
                  <a:cubicBezTo>
                    <a:pt x="409" y="237"/>
                    <a:pt x="409" y="237"/>
                    <a:pt x="409" y="237"/>
                  </a:cubicBezTo>
                  <a:cubicBezTo>
                    <a:pt x="413" y="238"/>
                    <a:pt x="413" y="238"/>
                    <a:pt x="413" y="238"/>
                  </a:cubicBezTo>
                  <a:cubicBezTo>
                    <a:pt x="415" y="237"/>
                    <a:pt x="415" y="237"/>
                    <a:pt x="415" y="237"/>
                  </a:cubicBezTo>
                  <a:cubicBezTo>
                    <a:pt x="414" y="237"/>
                    <a:pt x="414" y="237"/>
                    <a:pt x="414" y="237"/>
                  </a:cubicBezTo>
                  <a:cubicBezTo>
                    <a:pt x="413" y="236"/>
                    <a:pt x="413" y="236"/>
                    <a:pt x="413" y="236"/>
                  </a:cubicBezTo>
                  <a:cubicBezTo>
                    <a:pt x="414" y="236"/>
                    <a:pt x="414" y="236"/>
                    <a:pt x="414" y="236"/>
                  </a:cubicBezTo>
                  <a:cubicBezTo>
                    <a:pt x="419" y="235"/>
                    <a:pt x="419" y="235"/>
                    <a:pt x="419" y="235"/>
                  </a:cubicBezTo>
                  <a:cubicBezTo>
                    <a:pt x="418" y="235"/>
                    <a:pt x="418" y="235"/>
                    <a:pt x="418" y="235"/>
                  </a:cubicBezTo>
                  <a:cubicBezTo>
                    <a:pt x="416" y="235"/>
                    <a:pt x="416" y="235"/>
                    <a:pt x="416" y="235"/>
                  </a:cubicBezTo>
                  <a:cubicBezTo>
                    <a:pt x="416" y="235"/>
                    <a:pt x="416" y="235"/>
                    <a:pt x="416" y="235"/>
                  </a:cubicBezTo>
                  <a:cubicBezTo>
                    <a:pt x="414" y="234"/>
                    <a:pt x="414" y="234"/>
                    <a:pt x="414" y="234"/>
                  </a:cubicBezTo>
                  <a:cubicBezTo>
                    <a:pt x="414" y="233"/>
                    <a:pt x="414" y="233"/>
                    <a:pt x="414" y="233"/>
                  </a:cubicBezTo>
                  <a:cubicBezTo>
                    <a:pt x="413" y="234"/>
                    <a:pt x="413" y="234"/>
                    <a:pt x="413" y="234"/>
                  </a:cubicBezTo>
                  <a:cubicBezTo>
                    <a:pt x="412" y="234"/>
                    <a:pt x="412" y="234"/>
                    <a:pt x="412" y="234"/>
                  </a:cubicBezTo>
                  <a:cubicBezTo>
                    <a:pt x="411" y="233"/>
                    <a:pt x="411" y="233"/>
                    <a:pt x="411" y="233"/>
                  </a:cubicBezTo>
                  <a:cubicBezTo>
                    <a:pt x="411" y="233"/>
                    <a:pt x="411" y="233"/>
                    <a:pt x="411" y="233"/>
                  </a:cubicBezTo>
                  <a:cubicBezTo>
                    <a:pt x="409" y="233"/>
                    <a:pt x="409" y="233"/>
                    <a:pt x="409" y="233"/>
                  </a:cubicBezTo>
                  <a:cubicBezTo>
                    <a:pt x="406" y="233"/>
                    <a:pt x="406" y="233"/>
                    <a:pt x="406" y="233"/>
                  </a:cubicBezTo>
                  <a:cubicBezTo>
                    <a:pt x="405" y="233"/>
                    <a:pt x="405" y="233"/>
                    <a:pt x="405" y="233"/>
                  </a:cubicBezTo>
                  <a:cubicBezTo>
                    <a:pt x="403" y="236"/>
                    <a:pt x="403" y="236"/>
                    <a:pt x="403" y="236"/>
                  </a:cubicBezTo>
                  <a:cubicBezTo>
                    <a:pt x="402" y="236"/>
                    <a:pt x="402" y="236"/>
                    <a:pt x="402" y="236"/>
                  </a:cubicBezTo>
                  <a:cubicBezTo>
                    <a:pt x="401" y="236"/>
                    <a:pt x="401" y="236"/>
                    <a:pt x="401" y="236"/>
                  </a:cubicBezTo>
                  <a:cubicBezTo>
                    <a:pt x="400" y="237"/>
                    <a:pt x="400" y="237"/>
                    <a:pt x="400" y="237"/>
                  </a:cubicBezTo>
                  <a:cubicBezTo>
                    <a:pt x="399" y="238"/>
                    <a:pt x="399" y="238"/>
                    <a:pt x="399" y="238"/>
                  </a:cubicBezTo>
                  <a:cubicBezTo>
                    <a:pt x="398" y="239"/>
                    <a:pt x="398" y="239"/>
                    <a:pt x="398" y="239"/>
                  </a:cubicBezTo>
                  <a:cubicBezTo>
                    <a:pt x="397" y="240"/>
                    <a:pt x="397" y="240"/>
                    <a:pt x="397" y="240"/>
                  </a:cubicBezTo>
                  <a:cubicBezTo>
                    <a:pt x="397" y="239"/>
                    <a:pt x="397" y="239"/>
                    <a:pt x="397" y="239"/>
                  </a:cubicBezTo>
                  <a:cubicBezTo>
                    <a:pt x="396" y="238"/>
                    <a:pt x="396" y="238"/>
                    <a:pt x="396" y="238"/>
                  </a:cubicBezTo>
                  <a:cubicBezTo>
                    <a:pt x="400" y="236"/>
                    <a:pt x="400" y="236"/>
                    <a:pt x="400" y="236"/>
                  </a:cubicBezTo>
                  <a:cubicBezTo>
                    <a:pt x="400" y="236"/>
                    <a:pt x="400" y="236"/>
                    <a:pt x="400" y="236"/>
                  </a:cubicBezTo>
                  <a:cubicBezTo>
                    <a:pt x="397" y="236"/>
                    <a:pt x="397" y="236"/>
                    <a:pt x="397" y="236"/>
                  </a:cubicBezTo>
                  <a:cubicBezTo>
                    <a:pt x="396" y="236"/>
                    <a:pt x="396" y="236"/>
                    <a:pt x="396" y="236"/>
                  </a:cubicBezTo>
                  <a:cubicBezTo>
                    <a:pt x="395" y="235"/>
                    <a:pt x="395" y="235"/>
                    <a:pt x="395" y="235"/>
                  </a:cubicBezTo>
                  <a:cubicBezTo>
                    <a:pt x="394" y="234"/>
                    <a:pt x="394" y="234"/>
                    <a:pt x="394" y="234"/>
                  </a:cubicBezTo>
                  <a:cubicBezTo>
                    <a:pt x="391" y="234"/>
                    <a:pt x="391" y="234"/>
                    <a:pt x="391" y="234"/>
                  </a:cubicBezTo>
                  <a:cubicBezTo>
                    <a:pt x="390" y="233"/>
                    <a:pt x="390" y="233"/>
                    <a:pt x="390" y="233"/>
                  </a:cubicBezTo>
                  <a:cubicBezTo>
                    <a:pt x="389" y="234"/>
                    <a:pt x="389" y="234"/>
                    <a:pt x="389" y="234"/>
                  </a:cubicBezTo>
                  <a:cubicBezTo>
                    <a:pt x="388" y="234"/>
                    <a:pt x="388" y="234"/>
                    <a:pt x="388" y="234"/>
                  </a:cubicBezTo>
                  <a:cubicBezTo>
                    <a:pt x="385" y="234"/>
                    <a:pt x="385" y="234"/>
                    <a:pt x="385" y="234"/>
                  </a:cubicBezTo>
                  <a:cubicBezTo>
                    <a:pt x="384" y="235"/>
                    <a:pt x="384" y="235"/>
                    <a:pt x="384" y="235"/>
                  </a:cubicBezTo>
                  <a:cubicBezTo>
                    <a:pt x="383" y="235"/>
                    <a:pt x="383" y="235"/>
                    <a:pt x="383" y="235"/>
                  </a:cubicBezTo>
                  <a:cubicBezTo>
                    <a:pt x="382" y="235"/>
                    <a:pt x="382" y="235"/>
                    <a:pt x="382" y="235"/>
                  </a:cubicBezTo>
                  <a:cubicBezTo>
                    <a:pt x="381" y="235"/>
                    <a:pt x="381" y="235"/>
                    <a:pt x="381" y="235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3" y="237"/>
                    <a:pt x="383" y="237"/>
                    <a:pt x="383" y="237"/>
                  </a:cubicBezTo>
                  <a:cubicBezTo>
                    <a:pt x="384" y="238"/>
                    <a:pt x="384" y="238"/>
                    <a:pt x="384" y="238"/>
                  </a:cubicBezTo>
                  <a:cubicBezTo>
                    <a:pt x="385" y="239"/>
                    <a:pt x="385" y="239"/>
                    <a:pt x="385" y="239"/>
                  </a:cubicBezTo>
                  <a:cubicBezTo>
                    <a:pt x="385" y="239"/>
                    <a:pt x="385" y="239"/>
                    <a:pt x="385" y="239"/>
                  </a:cubicBezTo>
                  <a:cubicBezTo>
                    <a:pt x="384" y="238"/>
                    <a:pt x="384" y="238"/>
                    <a:pt x="384" y="238"/>
                  </a:cubicBezTo>
                  <a:cubicBezTo>
                    <a:pt x="382" y="238"/>
                    <a:pt x="382" y="238"/>
                    <a:pt x="382" y="238"/>
                  </a:cubicBezTo>
                  <a:cubicBezTo>
                    <a:pt x="381" y="238"/>
                    <a:pt x="381" y="238"/>
                    <a:pt x="381" y="238"/>
                  </a:cubicBezTo>
                  <a:cubicBezTo>
                    <a:pt x="382" y="239"/>
                    <a:pt x="382" y="239"/>
                    <a:pt x="382" y="239"/>
                  </a:cubicBezTo>
                  <a:cubicBezTo>
                    <a:pt x="382" y="239"/>
                    <a:pt x="382" y="239"/>
                    <a:pt x="382" y="239"/>
                  </a:cubicBezTo>
                  <a:cubicBezTo>
                    <a:pt x="383" y="240"/>
                    <a:pt x="383" y="240"/>
                    <a:pt x="383" y="240"/>
                  </a:cubicBezTo>
                  <a:cubicBezTo>
                    <a:pt x="383" y="240"/>
                    <a:pt x="383" y="240"/>
                    <a:pt x="383" y="240"/>
                  </a:cubicBezTo>
                  <a:cubicBezTo>
                    <a:pt x="382" y="240"/>
                    <a:pt x="382" y="240"/>
                    <a:pt x="382" y="240"/>
                  </a:cubicBezTo>
                  <a:cubicBezTo>
                    <a:pt x="381" y="239"/>
                    <a:pt x="381" y="239"/>
                    <a:pt x="381" y="239"/>
                  </a:cubicBezTo>
                  <a:cubicBezTo>
                    <a:pt x="380" y="239"/>
                    <a:pt x="380" y="239"/>
                    <a:pt x="380" y="239"/>
                  </a:cubicBezTo>
                  <a:cubicBezTo>
                    <a:pt x="378" y="239"/>
                    <a:pt x="378" y="239"/>
                    <a:pt x="378" y="239"/>
                  </a:cubicBezTo>
                  <a:cubicBezTo>
                    <a:pt x="379" y="240"/>
                    <a:pt x="379" y="240"/>
                    <a:pt x="379" y="240"/>
                  </a:cubicBezTo>
                  <a:cubicBezTo>
                    <a:pt x="380" y="240"/>
                    <a:pt x="380" y="240"/>
                    <a:pt x="380" y="240"/>
                  </a:cubicBezTo>
                  <a:cubicBezTo>
                    <a:pt x="379" y="241"/>
                    <a:pt x="379" y="241"/>
                    <a:pt x="379" y="241"/>
                  </a:cubicBezTo>
                  <a:cubicBezTo>
                    <a:pt x="378" y="239"/>
                    <a:pt x="378" y="239"/>
                    <a:pt x="378" y="239"/>
                  </a:cubicBezTo>
                  <a:cubicBezTo>
                    <a:pt x="377" y="238"/>
                    <a:pt x="377" y="238"/>
                    <a:pt x="377" y="238"/>
                  </a:cubicBezTo>
                  <a:cubicBezTo>
                    <a:pt x="375" y="237"/>
                    <a:pt x="375" y="237"/>
                    <a:pt x="375" y="237"/>
                  </a:cubicBezTo>
                  <a:cubicBezTo>
                    <a:pt x="376" y="236"/>
                    <a:pt x="376" y="236"/>
                    <a:pt x="376" y="236"/>
                  </a:cubicBezTo>
                  <a:cubicBezTo>
                    <a:pt x="375" y="237"/>
                    <a:pt x="375" y="237"/>
                    <a:pt x="375" y="237"/>
                  </a:cubicBezTo>
                  <a:cubicBezTo>
                    <a:pt x="375" y="237"/>
                    <a:pt x="375" y="237"/>
                    <a:pt x="375" y="237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4" y="238"/>
                    <a:pt x="374" y="238"/>
                    <a:pt x="374" y="238"/>
                  </a:cubicBezTo>
                  <a:cubicBezTo>
                    <a:pt x="374" y="239"/>
                    <a:pt x="374" y="239"/>
                    <a:pt x="374" y="239"/>
                  </a:cubicBezTo>
                  <a:cubicBezTo>
                    <a:pt x="374" y="240"/>
                    <a:pt x="374" y="240"/>
                    <a:pt x="374" y="240"/>
                  </a:cubicBezTo>
                  <a:cubicBezTo>
                    <a:pt x="374" y="241"/>
                    <a:pt x="374" y="241"/>
                    <a:pt x="374" y="241"/>
                  </a:cubicBezTo>
                  <a:cubicBezTo>
                    <a:pt x="376" y="243"/>
                    <a:pt x="376" y="243"/>
                    <a:pt x="376" y="243"/>
                  </a:cubicBezTo>
                  <a:cubicBezTo>
                    <a:pt x="378" y="245"/>
                    <a:pt x="378" y="245"/>
                    <a:pt x="378" y="245"/>
                  </a:cubicBezTo>
                  <a:cubicBezTo>
                    <a:pt x="378" y="247"/>
                    <a:pt x="378" y="247"/>
                    <a:pt x="378" y="247"/>
                  </a:cubicBezTo>
                  <a:cubicBezTo>
                    <a:pt x="377" y="247"/>
                    <a:pt x="377" y="247"/>
                    <a:pt x="377" y="247"/>
                  </a:cubicBezTo>
                  <a:cubicBezTo>
                    <a:pt x="377" y="246"/>
                    <a:pt x="377" y="246"/>
                    <a:pt x="377" y="246"/>
                  </a:cubicBezTo>
                  <a:cubicBezTo>
                    <a:pt x="377" y="245"/>
                    <a:pt x="377" y="245"/>
                    <a:pt x="377" y="245"/>
                  </a:cubicBezTo>
                  <a:cubicBezTo>
                    <a:pt x="375" y="245"/>
                    <a:pt x="375" y="245"/>
                    <a:pt x="375" y="245"/>
                  </a:cubicBezTo>
                  <a:cubicBezTo>
                    <a:pt x="376" y="248"/>
                    <a:pt x="376" y="248"/>
                    <a:pt x="376" y="248"/>
                  </a:cubicBezTo>
                  <a:cubicBezTo>
                    <a:pt x="375" y="248"/>
                    <a:pt x="375" y="248"/>
                    <a:pt x="375" y="248"/>
                  </a:cubicBezTo>
                  <a:cubicBezTo>
                    <a:pt x="374" y="248"/>
                    <a:pt x="374" y="248"/>
                    <a:pt x="374" y="248"/>
                  </a:cubicBezTo>
                  <a:cubicBezTo>
                    <a:pt x="375" y="249"/>
                    <a:pt x="375" y="249"/>
                    <a:pt x="375" y="249"/>
                  </a:cubicBezTo>
                  <a:cubicBezTo>
                    <a:pt x="376" y="249"/>
                    <a:pt x="376" y="249"/>
                    <a:pt x="376" y="249"/>
                  </a:cubicBezTo>
                  <a:cubicBezTo>
                    <a:pt x="377" y="250"/>
                    <a:pt x="377" y="250"/>
                    <a:pt x="377" y="250"/>
                  </a:cubicBezTo>
                  <a:cubicBezTo>
                    <a:pt x="378" y="250"/>
                    <a:pt x="378" y="250"/>
                    <a:pt x="378" y="250"/>
                  </a:cubicBezTo>
                  <a:cubicBezTo>
                    <a:pt x="378" y="250"/>
                    <a:pt x="378" y="251"/>
                    <a:pt x="378" y="251"/>
                  </a:cubicBezTo>
                  <a:cubicBezTo>
                    <a:pt x="380" y="251"/>
                    <a:pt x="380" y="251"/>
                    <a:pt x="380" y="251"/>
                  </a:cubicBezTo>
                  <a:cubicBezTo>
                    <a:pt x="381" y="252"/>
                    <a:pt x="381" y="252"/>
                    <a:pt x="381" y="252"/>
                  </a:cubicBezTo>
                  <a:cubicBezTo>
                    <a:pt x="382" y="253"/>
                    <a:pt x="382" y="253"/>
                    <a:pt x="382" y="253"/>
                  </a:cubicBezTo>
                  <a:cubicBezTo>
                    <a:pt x="382" y="254"/>
                    <a:pt x="382" y="254"/>
                    <a:pt x="382" y="254"/>
                  </a:cubicBezTo>
                  <a:cubicBezTo>
                    <a:pt x="382" y="255"/>
                    <a:pt x="382" y="255"/>
                    <a:pt x="382" y="255"/>
                  </a:cubicBezTo>
                  <a:cubicBezTo>
                    <a:pt x="383" y="256"/>
                    <a:pt x="383" y="256"/>
                    <a:pt x="383" y="256"/>
                  </a:cubicBezTo>
                  <a:cubicBezTo>
                    <a:pt x="383" y="257"/>
                    <a:pt x="383" y="257"/>
                    <a:pt x="383" y="257"/>
                  </a:cubicBezTo>
                  <a:cubicBezTo>
                    <a:pt x="383" y="257"/>
                    <a:pt x="383" y="257"/>
                    <a:pt x="383" y="257"/>
                  </a:cubicBezTo>
                  <a:cubicBezTo>
                    <a:pt x="381" y="256"/>
                    <a:pt x="381" y="256"/>
                    <a:pt x="381" y="256"/>
                  </a:cubicBezTo>
                  <a:cubicBezTo>
                    <a:pt x="380" y="255"/>
                    <a:pt x="380" y="255"/>
                    <a:pt x="380" y="255"/>
                  </a:cubicBezTo>
                  <a:cubicBezTo>
                    <a:pt x="379" y="254"/>
                    <a:pt x="379" y="254"/>
                    <a:pt x="379" y="254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5"/>
                    <a:pt x="376" y="255"/>
                    <a:pt x="376" y="256"/>
                  </a:cubicBezTo>
                  <a:cubicBezTo>
                    <a:pt x="377" y="257"/>
                    <a:pt x="377" y="257"/>
                    <a:pt x="377" y="257"/>
                  </a:cubicBezTo>
                  <a:cubicBezTo>
                    <a:pt x="377" y="258"/>
                    <a:pt x="377" y="258"/>
                    <a:pt x="377" y="258"/>
                  </a:cubicBezTo>
                  <a:cubicBezTo>
                    <a:pt x="379" y="257"/>
                    <a:pt x="379" y="257"/>
                    <a:pt x="379" y="257"/>
                  </a:cubicBezTo>
                  <a:cubicBezTo>
                    <a:pt x="379" y="259"/>
                    <a:pt x="379" y="259"/>
                    <a:pt x="379" y="259"/>
                  </a:cubicBezTo>
                  <a:cubicBezTo>
                    <a:pt x="379" y="259"/>
                    <a:pt x="379" y="259"/>
                    <a:pt x="379" y="259"/>
                  </a:cubicBezTo>
                  <a:cubicBezTo>
                    <a:pt x="376" y="259"/>
                    <a:pt x="376" y="259"/>
                    <a:pt x="376" y="259"/>
                  </a:cubicBezTo>
                  <a:cubicBezTo>
                    <a:pt x="376" y="258"/>
                    <a:pt x="376" y="258"/>
                    <a:pt x="376" y="258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5" y="259"/>
                    <a:pt x="375" y="259"/>
                    <a:pt x="375" y="259"/>
                  </a:cubicBezTo>
                  <a:cubicBezTo>
                    <a:pt x="376" y="261"/>
                    <a:pt x="376" y="261"/>
                    <a:pt x="376" y="261"/>
                  </a:cubicBezTo>
                  <a:cubicBezTo>
                    <a:pt x="376" y="263"/>
                    <a:pt x="376" y="263"/>
                    <a:pt x="376" y="263"/>
                  </a:cubicBezTo>
                  <a:cubicBezTo>
                    <a:pt x="376" y="264"/>
                    <a:pt x="376" y="264"/>
                    <a:pt x="376" y="264"/>
                  </a:cubicBezTo>
                  <a:cubicBezTo>
                    <a:pt x="377" y="265"/>
                    <a:pt x="377" y="265"/>
                    <a:pt x="377" y="265"/>
                  </a:cubicBezTo>
                  <a:cubicBezTo>
                    <a:pt x="377" y="266"/>
                    <a:pt x="377" y="266"/>
                    <a:pt x="377" y="266"/>
                  </a:cubicBezTo>
                  <a:cubicBezTo>
                    <a:pt x="375" y="265"/>
                    <a:pt x="375" y="265"/>
                    <a:pt x="375" y="265"/>
                  </a:cubicBezTo>
                  <a:cubicBezTo>
                    <a:pt x="375" y="264"/>
                    <a:pt x="375" y="264"/>
                    <a:pt x="375" y="264"/>
                  </a:cubicBezTo>
                  <a:cubicBezTo>
                    <a:pt x="374" y="263"/>
                    <a:pt x="374" y="263"/>
                    <a:pt x="374" y="263"/>
                  </a:cubicBezTo>
                  <a:cubicBezTo>
                    <a:pt x="373" y="264"/>
                    <a:pt x="373" y="264"/>
                    <a:pt x="373" y="264"/>
                  </a:cubicBezTo>
                  <a:cubicBezTo>
                    <a:pt x="373" y="265"/>
                    <a:pt x="373" y="265"/>
                    <a:pt x="373" y="265"/>
                  </a:cubicBezTo>
                  <a:cubicBezTo>
                    <a:pt x="373" y="265"/>
                    <a:pt x="373" y="265"/>
                    <a:pt x="373" y="265"/>
                  </a:cubicBezTo>
                  <a:cubicBezTo>
                    <a:pt x="372" y="263"/>
                    <a:pt x="372" y="263"/>
                    <a:pt x="372" y="263"/>
                  </a:cubicBezTo>
                  <a:cubicBezTo>
                    <a:pt x="370" y="262"/>
                    <a:pt x="370" y="262"/>
                    <a:pt x="370" y="262"/>
                  </a:cubicBezTo>
                  <a:cubicBezTo>
                    <a:pt x="370" y="262"/>
                    <a:pt x="370" y="262"/>
                    <a:pt x="370" y="262"/>
                  </a:cubicBezTo>
                  <a:cubicBezTo>
                    <a:pt x="369" y="263"/>
                    <a:pt x="369" y="263"/>
                    <a:pt x="369" y="263"/>
                  </a:cubicBezTo>
                  <a:cubicBezTo>
                    <a:pt x="368" y="263"/>
                    <a:pt x="368" y="263"/>
                    <a:pt x="368" y="263"/>
                  </a:cubicBezTo>
                  <a:cubicBezTo>
                    <a:pt x="367" y="261"/>
                    <a:pt x="367" y="261"/>
                    <a:pt x="367" y="261"/>
                  </a:cubicBezTo>
                  <a:cubicBezTo>
                    <a:pt x="368" y="259"/>
                    <a:pt x="368" y="259"/>
                    <a:pt x="368" y="259"/>
                  </a:cubicBezTo>
                  <a:cubicBezTo>
                    <a:pt x="367" y="258"/>
                    <a:pt x="367" y="258"/>
                    <a:pt x="367" y="258"/>
                  </a:cubicBezTo>
                  <a:cubicBezTo>
                    <a:pt x="366" y="257"/>
                    <a:pt x="366" y="257"/>
                    <a:pt x="366" y="257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5"/>
                    <a:pt x="365" y="255"/>
                    <a:pt x="365" y="255"/>
                  </a:cubicBezTo>
                  <a:cubicBezTo>
                    <a:pt x="366" y="254"/>
                    <a:pt x="366" y="254"/>
                    <a:pt x="366" y="254"/>
                  </a:cubicBezTo>
                  <a:cubicBezTo>
                    <a:pt x="367" y="253"/>
                    <a:pt x="367" y="253"/>
                    <a:pt x="367" y="253"/>
                  </a:cubicBezTo>
                  <a:cubicBezTo>
                    <a:pt x="368" y="253"/>
                    <a:pt x="368" y="253"/>
                    <a:pt x="368" y="253"/>
                  </a:cubicBezTo>
                  <a:cubicBezTo>
                    <a:pt x="370" y="252"/>
                    <a:pt x="370" y="252"/>
                    <a:pt x="370" y="252"/>
                  </a:cubicBezTo>
                  <a:cubicBezTo>
                    <a:pt x="371" y="253"/>
                    <a:pt x="371" y="253"/>
                    <a:pt x="371" y="253"/>
                  </a:cubicBezTo>
                  <a:cubicBezTo>
                    <a:pt x="372" y="254"/>
                    <a:pt x="372" y="254"/>
                    <a:pt x="372" y="254"/>
                  </a:cubicBezTo>
                  <a:cubicBezTo>
                    <a:pt x="374" y="254"/>
                    <a:pt x="374" y="254"/>
                    <a:pt x="374" y="254"/>
                  </a:cubicBezTo>
                  <a:cubicBezTo>
                    <a:pt x="375" y="255"/>
                    <a:pt x="375" y="255"/>
                    <a:pt x="375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7" y="254"/>
                    <a:pt x="377" y="254"/>
                    <a:pt x="377" y="254"/>
                  </a:cubicBezTo>
                  <a:cubicBezTo>
                    <a:pt x="377" y="253"/>
                    <a:pt x="377" y="253"/>
                    <a:pt x="377" y="253"/>
                  </a:cubicBezTo>
                  <a:cubicBezTo>
                    <a:pt x="376" y="253"/>
                    <a:pt x="376" y="253"/>
                    <a:pt x="376" y="253"/>
                  </a:cubicBezTo>
                  <a:cubicBezTo>
                    <a:pt x="375" y="253"/>
                    <a:pt x="375" y="253"/>
                    <a:pt x="375" y="253"/>
                  </a:cubicBezTo>
                  <a:cubicBezTo>
                    <a:pt x="374" y="252"/>
                    <a:pt x="374" y="252"/>
                    <a:pt x="374" y="252"/>
                  </a:cubicBezTo>
                  <a:cubicBezTo>
                    <a:pt x="374" y="253"/>
                    <a:pt x="374" y="253"/>
                    <a:pt x="374" y="253"/>
                  </a:cubicBezTo>
                  <a:cubicBezTo>
                    <a:pt x="372" y="252"/>
                    <a:pt x="372" y="252"/>
                    <a:pt x="372" y="252"/>
                  </a:cubicBezTo>
                  <a:cubicBezTo>
                    <a:pt x="371" y="252"/>
                    <a:pt x="371" y="252"/>
                    <a:pt x="371" y="252"/>
                  </a:cubicBezTo>
                  <a:cubicBezTo>
                    <a:pt x="370" y="252"/>
                    <a:pt x="370" y="252"/>
                    <a:pt x="370" y="252"/>
                  </a:cubicBezTo>
                  <a:cubicBezTo>
                    <a:pt x="367" y="252"/>
                    <a:pt x="367" y="252"/>
                    <a:pt x="367" y="252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65" y="252"/>
                    <a:pt x="365" y="252"/>
                    <a:pt x="365" y="252"/>
                  </a:cubicBezTo>
                  <a:cubicBezTo>
                    <a:pt x="364" y="250"/>
                    <a:pt x="364" y="250"/>
                    <a:pt x="364" y="250"/>
                  </a:cubicBezTo>
                  <a:cubicBezTo>
                    <a:pt x="362" y="249"/>
                    <a:pt x="362" y="249"/>
                    <a:pt x="362" y="249"/>
                  </a:cubicBezTo>
                  <a:cubicBezTo>
                    <a:pt x="362" y="248"/>
                    <a:pt x="362" y="248"/>
                    <a:pt x="362" y="248"/>
                  </a:cubicBezTo>
                  <a:cubicBezTo>
                    <a:pt x="363" y="248"/>
                    <a:pt x="363" y="248"/>
                    <a:pt x="363" y="248"/>
                  </a:cubicBezTo>
                  <a:cubicBezTo>
                    <a:pt x="364" y="248"/>
                    <a:pt x="364" y="248"/>
                    <a:pt x="364" y="248"/>
                  </a:cubicBezTo>
                  <a:cubicBezTo>
                    <a:pt x="364" y="247"/>
                    <a:pt x="364" y="247"/>
                    <a:pt x="364" y="247"/>
                  </a:cubicBezTo>
                  <a:cubicBezTo>
                    <a:pt x="363" y="247"/>
                    <a:pt x="363" y="247"/>
                    <a:pt x="363" y="247"/>
                  </a:cubicBezTo>
                  <a:cubicBezTo>
                    <a:pt x="363" y="247"/>
                    <a:pt x="363" y="247"/>
                    <a:pt x="363" y="247"/>
                  </a:cubicBezTo>
                  <a:cubicBezTo>
                    <a:pt x="362" y="248"/>
                    <a:pt x="362" y="248"/>
                    <a:pt x="362" y="248"/>
                  </a:cubicBezTo>
                  <a:cubicBezTo>
                    <a:pt x="361" y="245"/>
                    <a:pt x="361" y="245"/>
                    <a:pt x="361" y="245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59" y="243"/>
                    <a:pt x="359" y="243"/>
                    <a:pt x="359" y="243"/>
                  </a:cubicBezTo>
                  <a:cubicBezTo>
                    <a:pt x="358" y="242"/>
                    <a:pt x="358" y="242"/>
                    <a:pt x="358" y="242"/>
                  </a:cubicBezTo>
                  <a:cubicBezTo>
                    <a:pt x="358" y="242"/>
                    <a:pt x="358" y="242"/>
                    <a:pt x="358" y="241"/>
                  </a:cubicBezTo>
                  <a:cubicBezTo>
                    <a:pt x="357" y="240"/>
                    <a:pt x="357" y="240"/>
                    <a:pt x="357" y="240"/>
                  </a:cubicBezTo>
                  <a:cubicBezTo>
                    <a:pt x="355" y="239"/>
                    <a:pt x="355" y="239"/>
                    <a:pt x="355" y="239"/>
                  </a:cubicBezTo>
                  <a:cubicBezTo>
                    <a:pt x="354" y="238"/>
                    <a:pt x="354" y="238"/>
                    <a:pt x="354" y="238"/>
                  </a:cubicBezTo>
                  <a:cubicBezTo>
                    <a:pt x="355" y="238"/>
                    <a:pt x="355" y="238"/>
                    <a:pt x="355" y="238"/>
                  </a:cubicBezTo>
                  <a:cubicBezTo>
                    <a:pt x="355" y="238"/>
                    <a:pt x="355" y="238"/>
                    <a:pt x="355" y="238"/>
                  </a:cubicBezTo>
                  <a:cubicBezTo>
                    <a:pt x="354" y="237"/>
                    <a:pt x="354" y="237"/>
                    <a:pt x="354" y="237"/>
                  </a:cubicBezTo>
                  <a:cubicBezTo>
                    <a:pt x="355" y="237"/>
                    <a:pt x="355" y="237"/>
                    <a:pt x="355" y="237"/>
                  </a:cubicBezTo>
                  <a:cubicBezTo>
                    <a:pt x="354" y="236"/>
                    <a:pt x="354" y="236"/>
                    <a:pt x="354" y="236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5" y="232"/>
                    <a:pt x="355" y="232"/>
                    <a:pt x="355" y="232"/>
                  </a:cubicBezTo>
                  <a:cubicBezTo>
                    <a:pt x="355" y="231"/>
                    <a:pt x="355" y="231"/>
                    <a:pt x="355" y="231"/>
                  </a:cubicBezTo>
                  <a:cubicBezTo>
                    <a:pt x="356" y="229"/>
                    <a:pt x="356" y="229"/>
                    <a:pt x="356" y="229"/>
                  </a:cubicBezTo>
                  <a:cubicBezTo>
                    <a:pt x="356" y="228"/>
                    <a:pt x="356" y="228"/>
                    <a:pt x="356" y="228"/>
                  </a:cubicBezTo>
                  <a:cubicBezTo>
                    <a:pt x="356" y="227"/>
                    <a:pt x="356" y="227"/>
                    <a:pt x="356" y="227"/>
                  </a:cubicBezTo>
                  <a:cubicBezTo>
                    <a:pt x="355" y="227"/>
                    <a:pt x="355" y="227"/>
                    <a:pt x="355" y="227"/>
                  </a:cubicBezTo>
                  <a:cubicBezTo>
                    <a:pt x="353" y="226"/>
                    <a:pt x="353" y="226"/>
                    <a:pt x="353" y="226"/>
                  </a:cubicBezTo>
                  <a:cubicBezTo>
                    <a:pt x="352" y="225"/>
                    <a:pt x="352" y="225"/>
                    <a:pt x="352" y="225"/>
                  </a:cubicBezTo>
                  <a:cubicBezTo>
                    <a:pt x="351" y="224"/>
                    <a:pt x="351" y="224"/>
                    <a:pt x="351" y="224"/>
                  </a:cubicBezTo>
                  <a:cubicBezTo>
                    <a:pt x="350" y="223"/>
                    <a:pt x="350" y="223"/>
                    <a:pt x="350" y="223"/>
                  </a:cubicBezTo>
                  <a:cubicBezTo>
                    <a:pt x="351" y="223"/>
                    <a:pt x="351" y="223"/>
                    <a:pt x="351" y="223"/>
                  </a:cubicBezTo>
                  <a:cubicBezTo>
                    <a:pt x="351" y="223"/>
                    <a:pt x="351" y="223"/>
                    <a:pt x="351" y="223"/>
                  </a:cubicBezTo>
                  <a:cubicBezTo>
                    <a:pt x="351" y="223"/>
                    <a:pt x="351" y="223"/>
                    <a:pt x="351" y="223"/>
                  </a:cubicBezTo>
                  <a:cubicBezTo>
                    <a:pt x="349" y="223"/>
                    <a:pt x="349" y="223"/>
                    <a:pt x="349" y="223"/>
                  </a:cubicBezTo>
                  <a:cubicBezTo>
                    <a:pt x="346" y="221"/>
                    <a:pt x="346" y="221"/>
                    <a:pt x="346" y="221"/>
                  </a:cubicBezTo>
                  <a:cubicBezTo>
                    <a:pt x="344" y="220"/>
                    <a:pt x="344" y="220"/>
                    <a:pt x="344" y="220"/>
                  </a:cubicBezTo>
                  <a:cubicBezTo>
                    <a:pt x="341" y="219"/>
                    <a:pt x="341" y="219"/>
                    <a:pt x="341" y="219"/>
                  </a:cubicBezTo>
                  <a:cubicBezTo>
                    <a:pt x="343" y="219"/>
                    <a:pt x="343" y="219"/>
                    <a:pt x="343" y="219"/>
                  </a:cubicBezTo>
                  <a:cubicBezTo>
                    <a:pt x="344" y="220"/>
                    <a:pt x="344" y="220"/>
                    <a:pt x="344" y="220"/>
                  </a:cubicBezTo>
                  <a:cubicBezTo>
                    <a:pt x="345" y="220"/>
                    <a:pt x="345" y="220"/>
                    <a:pt x="345" y="220"/>
                  </a:cubicBezTo>
                  <a:cubicBezTo>
                    <a:pt x="344" y="219"/>
                    <a:pt x="344" y="219"/>
                    <a:pt x="344" y="219"/>
                  </a:cubicBezTo>
                  <a:cubicBezTo>
                    <a:pt x="342" y="217"/>
                    <a:pt x="342" y="217"/>
                    <a:pt x="342" y="217"/>
                  </a:cubicBezTo>
                  <a:cubicBezTo>
                    <a:pt x="341" y="216"/>
                    <a:pt x="341" y="216"/>
                    <a:pt x="341" y="216"/>
                  </a:cubicBezTo>
                  <a:cubicBezTo>
                    <a:pt x="339" y="216"/>
                    <a:pt x="339" y="216"/>
                    <a:pt x="339" y="216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36" y="216"/>
                    <a:pt x="336" y="216"/>
                    <a:pt x="336" y="216"/>
                  </a:cubicBezTo>
                  <a:cubicBezTo>
                    <a:pt x="335" y="214"/>
                    <a:pt x="335" y="214"/>
                    <a:pt x="335" y="214"/>
                  </a:cubicBezTo>
                  <a:cubicBezTo>
                    <a:pt x="334" y="213"/>
                    <a:pt x="334" y="213"/>
                    <a:pt x="334" y="213"/>
                  </a:cubicBezTo>
                  <a:cubicBezTo>
                    <a:pt x="331" y="211"/>
                    <a:pt x="331" y="211"/>
                    <a:pt x="331" y="211"/>
                  </a:cubicBezTo>
                  <a:cubicBezTo>
                    <a:pt x="332" y="210"/>
                    <a:pt x="332" y="210"/>
                    <a:pt x="332" y="210"/>
                  </a:cubicBezTo>
                  <a:cubicBezTo>
                    <a:pt x="333" y="210"/>
                    <a:pt x="333" y="210"/>
                    <a:pt x="333" y="210"/>
                  </a:cubicBezTo>
                  <a:cubicBezTo>
                    <a:pt x="334" y="211"/>
                    <a:pt x="334" y="211"/>
                    <a:pt x="334" y="211"/>
                  </a:cubicBezTo>
                  <a:cubicBezTo>
                    <a:pt x="334" y="210"/>
                    <a:pt x="334" y="210"/>
                    <a:pt x="334" y="210"/>
                  </a:cubicBezTo>
                  <a:cubicBezTo>
                    <a:pt x="333" y="210"/>
                    <a:pt x="333" y="210"/>
                    <a:pt x="333" y="210"/>
                  </a:cubicBezTo>
                  <a:cubicBezTo>
                    <a:pt x="333" y="210"/>
                    <a:pt x="333" y="210"/>
                    <a:pt x="333" y="210"/>
                  </a:cubicBezTo>
                  <a:cubicBezTo>
                    <a:pt x="332" y="210"/>
                    <a:pt x="332" y="210"/>
                    <a:pt x="332" y="210"/>
                  </a:cubicBezTo>
                  <a:cubicBezTo>
                    <a:pt x="331" y="208"/>
                    <a:pt x="331" y="208"/>
                    <a:pt x="331" y="208"/>
                  </a:cubicBezTo>
                  <a:cubicBezTo>
                    <a:pt x="330" y="208"/>
                    <a:pt x="330" y="208"/>
                    <a:pt x="330" y="208"/>
                  </a:cubicBezTo>
                  <a:cubicBezTo>
                    <a:pt x="330" y="207"/>
                    <a:pt x="330" y="207"/>
                    <a:pt x="330" y="207"/>
                  </a:cubicBezTo>
                  <a:cubicBezTo>
                    <a:pt x="330" y="205"/>
                    <a:pt x="330" y="205"/>
                    <a:pt x="330" y="205"/>
                  </a:cubicBezTo>
                  <a:cubicBezTo>
                    <a:pt x="329" y="203"/>
                    <a:pt x="329" y="203"/>
                    <a:pt x="329" y="203"/>
                  </a:cubicBezTo>
                  <a:cubicBezTo>
                    <a:pt x="327" y="202"/>
                    <a:pt x="327" y="202"/>
                    <a:pt x="327" y="202"/>
                  </a:cubicBezTo>
                  <a:cubicBezTo>
                    <a:pt x="326" y="205"/>
                    <a:pt x="326" y="205"/>
                    <a:pt x="326" y="205"/>
                  </a:cubicBezTo>
                  <a:cubicBezTo>
                    <a:pt x="326" y="205"/>
                    <a:pt x="326" y="205"/>
                    <a:pt x="326" y="205"/>
                  </a:cubicBezTo>
                  <a:cubicBezTo>
                    <a:pt x="325" y="205"/>
                    <a:pt x="325" y="205"/>
                    <a:pt x="325" y="205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4" y="207"/>
                    <a:pt x="324" y="207"/>
                    <a:pt x="324" y="207"/>
                  </a:cubicBezTo>
                  <a:cubicBezTo>
                    <a:pt x="323" y="205"/>
                    <a:pt x="323" y="205"/>
                    <a:pt x="323" y="205"/>
                  </a:cubicBezTo>
                  <a:cubicBezTo>
                    <a:pt x="324" y="205"/>
                    <a:pt x="324" y="204"/>
                    <a:pt x="324" y="204"/>
                  </a:cubicBezTo>
                  <a:cubicBezTo>
                    <a:pt x="323" y="203"/>
                    <a:pt x="323" y="203"/>
                    <a:pt x="323" y="203"/>
                  </a:cubicBezTo>
                  <a:cubicBezTo>
                    <a:pt x="323" y="203"/>
                    <a:pt x="323" y="203"/>
                    <a:pt x="323" y="203"/>
                  </a:cubicBezTo>
                  <a:cubicBezTo>
                    <a:pt x="323" y="202"/>
                    <a:pt x="323" y="202"/>
                    <a:pt x="323" y="202"/>
                  </a:cubicBezTo>
                  <a:cubicBezTo>
                    <a:pt x="323" y="202"/>
                    <a:pt x="323" y="202"/>
                    <a:pt x="323" y="202"/>
                  </a:cubicBezTo>
                  <a:cubicBezTo>
                    <a:pt x="323" y="201"/>
                    <a:pt x="323" y="201"/>
                    <a:pt x="323" y="201"/>
                  </a:cubicBezTo>
                  <a:cubicBezTo>
                    <a:pt x="324" y="201"/>
                    <a:pt x="324" y="201"/>
                    <a:pt x="324" y="201"/>
                  </a:cubicBezTo>
                  <a:cubicBezTo>
                    <a:pt x="324" y="201"/>
                    <a:pt x="324" y="201"/>
                    <a:pt x="324" y="201"/>
                  </a:cubicBezTo>
                  <a:cubicBezTo>
                    <a:pt x="324" y="200"/>
                    <a:pt x="324" y="200"/>
                    <a:pt x="324" y="200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2" y="200"/>
                    <a:pt x="322" y="200"/>
                    <a:pt x="322" y="200"/>
                  </a:cubicBezTo>
                  <a:cubicBezTo>
                    <a:pt x="322" y="200"/>
                    <a:pt x="322" y="200"/>
                    <a:pt x="322" y="200"/>
                  </a:cubicBezTo>
                  <a:cubicBezTo>
                    <a:pt x="322" y="200"/>
                    <a:pt x="322" y="200"/>
                    <a:pt x="322" y="200"/>
                  </a:cubicBezTo>
                  <a:cubicBezTo>
                    <a:pt x="322" y="200"/>
                    <a:pt x="322" y="200"/>
                    <a:pt x="322" y="200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19" y="201"/>
                    <a:pt x="319" y="201"/>
                    <a:pt x="319" y="201"/>
                  </a:cubicBezTo>
                  <a:cubicBezTo>
                    <a:pt x="318" y="201"/>
                    <a:pt x="318" y="201"/>
                    <a:pt x="318" y="201"/>
                  </a:cubicBezTo>
                  <a:cubicBezTo>
                    <a:pt x="317" y="202"/>
                    <a:pt x="317" y="202"/>
                    <a:pt x="317" y="202"/>
                  </a:cubicBezTo>
                  <a:cubicBezTo>
                    <a:pt x="316" y="202"/>
                    <a:pt x="316" y="202"/>
                    <a:pt x="316" y="202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6" y="204"/>
                    <a:pt x="316" y="204"/>
                    <a:pt x="316" y="204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5" y="207"/>
                    <a:pt x="315" y="207"/>
                  </a:cubicBezTo>
                  <a:cubicBezTo>
                    <a:pt x="315" y="208"/>
                    <a:pt x="315" y="208"/>
                    <a:pt x="315" y="208"/>
                  </a:cubicBezTo>
                  <a:cubicBezTo>
                    <a:pt x="315" y="208"/>
                    <a:pt x="315" y="208"/>
                    <a:pt x="315" y="209"/>
                  </a:cubicBezTo>
                  <a:cubicBezTo>
                    <a:pt x="315" y="210"/>
                    <a:pt x="315" y="210"/>
                    <a:pt x="315" y="210"/>
                  </a:cubicBezTo>
                  <a:cubicBezTo>
                    <a:pt x="317" y="212"/>
                    <a:pt x="317" y="212"/>
                    <a:pt x="317" y="212"/>
                  </a:cubicBezTo>
                  <a:cubicBezTo>
                    <a:pt x="318" y="213"/>
                    <a:pt x="318" y="213"/>
                    <a:pt x="318" y="213"/>
                  </a:cubicBezTo>
                  <a:cubicBezTo>
                    <a:pt x="320" y="214"/>
                    <a:pt x="320" y="214"/>
                    <a:pt x="320" y="214"/>
                  </a:cubicBezTo>
                  <a:cubicBezTo>
                    <a:pt x="321" y="215"/>
                    <a:pt x="321" y="215"/>
                    <a:pt x="321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3" y="221"/>
                    <a:pt x="323" y="221"/>
                    <a:pt x="323" y="221"/>
                  </a:cubicBezTo>
                  <a:cubicBezTo>
                    <a:pt x="327" y="226"/>
                    <a:pt x="327" y="226"/>
                    <a:pt x="327" y="226"/>
                  </a:cubicBezTo>
                  <a:cubicBezTo>
                    <a:pt x="329" y="226"/>
                    <a:pt x="329" y="226"/>
                    <a:pt x="329" y="226"/>
                  </a:cubicBezTo>
                  <a:cubicBezTo>
                    <a:pt x="329" y="227"/>
                    <a:pt x="329" y="227"/>
                    <a:pt x="329" y="227"/>
                  </a:cubicBezTo>
                  <a:cubicBezTo>
                    <a:pt x="335" y="227"/>
                    <a:pt x="335" y="227"/>
                    <a:pt x="335" y="227"/>
                  </a:cubicBezTo>
                  <a:cubicBezTo>
                    <a:pt x="335" y="228"/>
                    <a:pt x="335" y="228"/>
                    <a:pt x="335" y="228"/>
                  </a:cubicBezTo>
                  <a:cubicBezTo>
                    <a:pt x="334" y="229"/>
                    <a:pt x="334" y="229"/>
                    <a:pt x="334" y="229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38" y="232"/>
                    <a:pt x="338" y="232"/>
                    <a:pt x="338" y="232"/>
                  </a:cubicBezTo>
                  <a:cubicBezTo>
                    <a:pt x="341" y="233"/>
                    <a:pt x="341" y="233"/>
                    <a:pt x="341" y="233"/>
                  </a:cubicBezTo>
                  <a:cubicBezTo>
                    <a:pt x="342" y="234"/>
                    <a:pt x="342" y="234"/>
                    <a:pt x="342" y="234"/>
                  </a:cubicBezTo>
                  <a:cubicBezTo>
                    <a:pt x="346" y="236"/>
                    <a:pt x="346" y="236"/>
                    <a:pt x="346" y="236"/>
                  </a:cubicBezTo>
                  <a:cubicBezTo>
                    <a:pt x="346" y="237"/>
                    <a:pt x="346" y="237"/>
                    <a:pt x="346" y="237"/>
                  </a:cubicBezTo>
                  <a:cubicBezTo>
                    <a:pt x="348" y="237"/>
                    <a:pt x="348" y="237"/>
                    <a:pt x="348" y="237"/>
                  </a:cubicBezTo>
                  <a:cubicBezTo>
                    <a:pt x="348" y="239"/>
                    <a:pt x="348" y="239"/>
                    <a:pt x="348" y="239"/>
                  </a:cubicBezTo>
                  <a:cubicBezTo>
                    <a:pt x="349" y="240"/>
                    <a:pt x="349" y="240"/>
                    <a:pt x="349" y="240"/>
                  </a:cubicBezTo>
                  <a:cubicBezTo>
                    <a:pt x="348" y="242"/>
                    <a:pt x="348" y="242"/>
                    <a:pt x="348" y="242"/>
                  </a:cubicBezTo>
                  <a:cubicBezTo>
                    <a:pt x="347" y="241"/>
                    <a:pt x="347" y="241"/>
                    <a:pt x="347" y="241"/>
                  </a:cubicBezTo>
                  <a:cubicBezTo>
                    <a:pt x="346" y="240"/>
                    <a:pt x="346" y="240"/>
                    <a:pt x="346" y="240"/>
                  </a:cubicBezTo>
                  <a:cubicBezTo>
                    <a:pt x="345" y="239"/>
                    <a:pt x="345" y="239"/>
                    <a:pt x="345" y="239"/>
                  </a:cubicBezTo>
                  <a:cubicBezTo>
                    <a:pt x="344" y="238"/>
                    <a:pt x="344" y="238"/>
                    <a:pt x="344" y="238"/>
                  </a:cubicBezTo>
                  <a:cubicBezTo>
                    <a:pt x="342" y="238"/>
                    <a:pt x="342" y="238"/>
                    <a:pt x="342" y="238"/>
                  </a:cubicBezTo>
                  <a:cubicBezTo>
                    <a:pt x="341" y="237"/>
                    <a:pt x="341" y="237"/>
                    <a:pt x="341" y="237"/>
                  </a:cubicBezTo>
                  <a:cubicBezTo>
                    <a:pt x="341" y="237"/>
                    <a:pt x="341" y="237"/>
                    <a:pt x="341" y="237"/>
                  </a:cubicBezTo>
                  <a:cubicBezTo>
                    <a:pt x="341" y="237"/>
                    <a:pt x="341" y="237"/>
                    <a:pt x="341" y="237"/>
                  </a:cubicBezTo>
                  <a:cubicBezTo>
                    <a:pt x="340" y="237"/>
                    <a:pt x="340" y="237"/>
                    <a:pt x="340" y="237"/>
                  </a:cubicBezTo>
                  <a:cubicBezTo>
                    <a:pt x="339" y="238"/>
                    <a:pt x="339" y="238"/>
                    <a:pt x="339" y="238"/>
                  </a:cubicBezTo>
                  <a:cubicBezTo>
                    <a:pt x="338" y="239"/>
                    <a:pt x="338" y="239"/>
                    <a:pt x="338" y="239"/>
                  </a:cubicBezTo>
                  <a:cubicBezTo>
                    <a:pt x="338" y="239"/>
                    <a:pt x="338" y="239"/>
                    <a:pt x="338" y="239"/>
                  </a:cubicBezTo>
                  <a:cubicBezTo>
                    <a:pt x="337" y="240"/>
                    <a:pt x="337" y="240"/>
                    <a:pt x="337" y="240"/>
                  </a:cubicBezTo>
                  <a:cubicBezTo>
                    <a:pt x="337" y="242"/>
                    <a:pt x="337" y="242"/>
                    <a:pt x="337" y="242"/>
                  </a:cubicBezTo>
                  <a:cubicBezTo>
                    <a:pt x="337" y="243"/>
                    <a:pt x="337" y="243"/>
                    <a:pt x="337" y="243"/>
                  </a:cubicBezTo>
                  <a:cubicBezTo>
                    <a:pt x="338" y="243"/>
                    <a:pt x="338" y="243"/>
                    <a:pt x="338" y="243"/>
                  </a:cubicBezTo>
                  <a:cubicBezTo>
                    <a:pt x="339" y="244"/>
                    <a:pt x="339" y="244"/>
                    <a:pt x="339" y="244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0" y="246"/>
                    <a:pt x="340" y="247"/>
                    <a:pt x="340" y="247"/>
                  </a:cubicBezTo>
                  <a:cubicBezTo>
                    <a:pt x="336" y="249"/>
                    <a:pt x="336" y="249"/>
                    <a:pt x="336" y="249"/>
                  </a:cubicBezTo>
                  <a:cubicBezTo>
                    <a:pt x="336" y="250"/>
                    <a:pt x="336" y="251"/>
                    <a:pt x="336" y="251"/>
                  </a:cubicBezTo>
                  <a:cubicBezTo>
                    <a:pt x="334" y="253"/>
                    <a:pt x="334" y="253"/>
                    <a:pt x="334" y="253"/>
                  </a:cubicBezTo>
                  <a:cubicBezTo>
                    <a:pt x="333" y="255"/>
                    <a:pt x="333" y="255"/>
                    <a:pt x="333" y="255"/>
                  </a:cubicBezTo>
                  <a:cubicBezTo>
                    <a:pt x="332" y="255"/>
                    <a:pt x="332" y="255"/>
                    <a:pt x="332" y="255"/>
                  </a:cubicBezTo>
                  <a:cubicBezTo>
                    <a:pt x="331" y="255"/>
                    <a:pt x="331" y="255"/>
                    <a:pt x="331" y="255"/>
                  </a:cubicBezTo>
                  <a:cubicBezTo>
                    <a:pt x="330" y="254"/>
                    <a:pt x="330" y="254"/>
                    <a:pt x="330" y="254"/>
                  </a:cubicBezTo>
                  <a:cubicBezTo>
                    <a:pt x="332" y="251"/>
                    <a:pt x="332" y="251"/>
                    <a:pt x="332" y="251"/>
                  </a:cubicBezTo>
                  <a:cubicBezTo>
                    <a:pt x="332" y="250"/>
                    <a:pt x="332" y="250"/>
                    <a:pt x="332" y="250"/>
                  </a:cubicBezTo>
                  <a:cubicBezTo>
                    <a:pt x="334" y="249"/>
                    <a:pt x="334" y="249"/>
                    <a:pt x="334" y="249"/>
                  </a:cubicBezTo>
                  <a:cubicBezTo>
                    <a:pt x="334" y="248"/>
                    <a:pt x="334" y="248"/>
                    <a:pt x="334" y="248"/>
                  </a:cubicBezTo>
                  <a:cubicBezTo>
                    <a:pt x="334" y="247"/>
                    <a:pt x="334" y="247"/>
                    <a:pt x="334" y="247"/>
                  </a:cubicBezTo>
                  <a:cubicBezTo>
                    <a:pt x="333" y="245"/>
                    <a:pt x="333" y="245"/>
                    <a:pt x="333" y="245"/>
                  </a:cubicBezTo>
                  <a:cubicBezTo>
                    <a:pt x="333" y="244"/>
                    <a:pt x="333" y="244"/>
                    <a:pt x="333" y="244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2" y="241"/>
                    <a:pt x="332" y="241"/>
                    <a:pt x="332" y="241"/>
                  </a:cubicBezTo>
                  <a:cubicBezTo>
                    <a:pt x="331" y="240"/>
                    <a:pt x="331" y="240"/>
                    <a:pt x="331" y="240"/>
                  </a:cubicBezTo>
                  <a:cubicBezTo>
                    <a:pt x="330" y="240"/>
                    <a:pt x="330" y="240"/>
                    <a:pt x="330" y="240"/>
                  </a:cubicBezTo>
                  <a:cubicBezTo>
                    <a:pt x="329" y="239"/>
                    <a:pt x="329" y="239"/>
                    <a:pt x="329" y="239"/>
                  </a:cubicBezTo>
                  <a:cubicBezTo>
                    <a:pt x="328" y="239"/>
                    <a:pt x="328" y="239"/>
                    <a:pt x="328" y="239"/>
                  </a:cubicBezTo>
                  <a:cubicBezTo>
                    <a:pt x="328" y="238"/>
                    <a:pt x="328" y="238"/>
                    <a:pt x="328" y="238"/>
                  </a:cubicBezTo>
                  <a:cubicBezTo>
                    <a:pt x="327" y="237"/>
                    <a:pt x="327" y="237"/>
                    <a:pt x="327" y="237"/>
                  </a:cubicBezTo>
                  <a:cubicBezTo>
                    <a:pt x="326" y="236"/>
                    <a:pt x="326" y="236"/>
                    <a:pt x="326" y="236"/>
                  </a:cubicBezTo>
                  <a:cubicBezTo>
                    <a:pt x="325" y="236"/>
                    <a:pt x="325" y="236"/>
                    <a:pt x="325" y="236"/>
                  </a:cubicBezTo>
                  <a:cubicBezTo>
                    <a:pt x="325" y="236"/>
                    <a:pt x="325" y="236"/>
                    <a:pt x="325" y="236"/>
                  </a:cubicBezTo>
                  <a:cubicBezTo>
                    <a:pt x="324" y="235"/>
                    <a:pt x="324" y="235"/>
                    <a:pt x="324" y="235"/>
                  </a:cubicBezTo>
                  <a:cubicBezTo>
                    <a:pt x="323" y="235"/>
                    <a:pt x="323" y="235"/>
                    <a:pt x="323" y="235"/>
                  </a:cubicBezTo>
                  <a:cubicBezTo>
                    <a:pt x="322" y="233"/>
                    <a:pt x="322" y="233"/>
                    <a:pt x="322" y="233"/>
                  </a:cubicBezTo>
                  <a:cubicBezTo>
                    <a:pt x="321" y="232"/>
                    <a:pt x="321" y="232"/>
                    <a:pt x="321" y="232"/>
                  </a:cubicBezTo>
                  <a:cubicBezTo>
                    <a:pt x="320" y="232"/>
                    <a:pt x="320" y="232"/>
                    <a:pt x="320" y="232"/>
                  </a:cubicBezTo>
                  <a:cubicBezTo>
                    <a:pt x="319" y="231"/>
                    <a:pt x="319" y="231"/>
                    <a:pt x="319" y="231"/>
                  </a:cubicBezTo>
                  <a:cubicBezTo>
                    <a:pt x="318" y="231"/>
                    <a:pt x="318" y="231"/>
                    <a:pt x="318" y="231"/>
                  </a:cubicBezTo>
                  <a:cubicBezTo>
                    <a:pt x="316" y="231"/>
                    <a:pt x="316" y="231"/>
                    <a:pt x="316" y="231"/>
                  </a:cubicBezTo>
                  <a:cubicBezTo>
                    <a:pt x="314" y="230"/>
                    <a:pt x="314" y="230"/>
                    <a:pt x="314" y="230"/>
                  </a:cubicBezTo>
                  <a:cubicBezTo>
                    <a:pt x="314" y="229"/>
                    <a:pt x="314" y="229"/>
                    <a:pt x="314" y="229"/>
                  </a:cubicBezTo>
                  <a:cubicBezTo>
                    <a:pt x="312" y="228"/>
                    <a:pt x="312" y="228"/>
                    <a:pt x="312" y="228"/>
                  </a:cubicBezTo>
                  <a:cubicBezTo>
                    <a:pt x="312" y="227"/>
                    <a:pt x="312" y="227"/>
                    <a:pt x="312" y="227"/>
                  </a:cubicBezTo>
                  <a:cubicBezTo>
                    <a:pt x="311" y="226"/>
                    <a:pt x="311" y="226"/>
                    <a:pt x="311" y="226"/>
                  </a:cubicBezTo>
                  <a:cubicBezTo>
                    <a:pt x="310" y="226"/>
                    <a:pt x="310" y="226"/>
                    <a:pt x="310" y="226"/>
                  </a:cubicBezTo>
                  <a:cubicBezTo>
                    <a:pt x="310" y="225"/>
                    <a:pt x="310" y="225"/>
                    <a:pt x="310" y="225"/>
                  </a:cubicBezTo>
                  <a:cubicBezTo>
                    <a:pt x="309" y="224"/>
                    <a:pt x="309" y="224"/>
                    <a:pt x="309" y="224"/>
                  </a:cubicBezTo>
                  <a:cubicBezTo>
                    <a:pt x="307" y="223"/>
                    <a:pt x="307" y="223"/>
                    <a:pt x="307" y="223"/>
                  </a:cubicBezTo>
                  <a:cubicBezTo>
                    <a:pt x="307" y="222"/>
                    <a:pt x="307" y="222"/>
                    <a:pt x="307" y="222"/>
                  </a:cubicBezTo>
                  <a:cubicBezTo>
                    <a:pt x="305" y="221"/>
                    <a:pt x="305" y="221"/>
                    <a:pt x="305" y="221"/>
                  </a:cubicBezTo>
                  <a:cubicBezTo>
                    <a:pt x="305" y="220"/>
                    <a:pt x="305" y="220"/>
                    <a:pt x="305" y="220"/>
                  </a:cubicBezTo>
                  <a:cubicBezTo>
                    <a:pt x="304" y="219"/>
                    <a:pt x="304" y="219"/>
                    <a:pt x="304" y="219"/>
                  </a:cubicBezTo>
                  <a:cubicBezTo>
                    <a:pt x="304" y="217"/>
                    <a:pt x="304" y="217"/>
                    <a:pt x="304" y="217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2" y="212"/>
                    <a:pt x="302" y="212"/>
                    <a:pt x="302" y="212"/>
                  </a:cubicBezTo>
                  <a:cubicBezTo>
                    <a:pt x="302" y="212"/>
                    <a:pt x="302" y="212"/>
                    <a:pt x="302" y="212"/>
                  </a:cubicBezTo>
                  <a:cubicBezTo>
                    <a:pt x="301" y="212"/>
                    <a:pt x="301" y="212"/>
                    <a:pt x="301" y="212"/>
                  </a:cubicBezTo>
                  <a:cubicBezTo>
                    <a:pt x="301" y="211"/>
                    <a:pt x="301" y="211"/>
                    <a:pt x="301" y="211"/>
                  </a:cubicBezTo>
                  <a:cubicBezTo>
                    <a:pt x="300" y="211"/>
                    <a:pt x="300" y="211"/>
                    <a:pt x="300" y="211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6" y="209"/>
                    <a:pt x="296" y="209"/>
                    <a:pt x="296" y="209"/>
                  </a:cubicBezTo>
                  <a:cubicBezTo>
                    <a:pt x="295" y="209"/>
                    <a:pt x="295" y="209"/>
                    <a:pt x="295" y="209"/>
                  </a:cubicBezTo>
                  <a:cubicBezTo>
                    <a:pt x="294" y="210"/>
                    <a:pt x="294" y="210"/>
                    <a:pt x="294" y="210"/>
                  </a:cubicBezTo>
                  <a:cubicBezTo>
                    <a:pt x="291" y="212"/>
                    <a:pt x="291" y="212"/>
                    <a:pt x="291" y="212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4"/>
                    <a:pt x="288" y="214"/>
                    <a:pt x="288" y="214"/>
                  </a:cubicBezTo>
                  <a:cubicBezTo>
                    <a:pt x="287" y="214"/>
                    <a:pt x="287" y="214"/>
                    <a:pt x="287" y="214"/>
                  </a:cubicBezTo>
                  <a:cubicBezTo>
                    <a:pt x="286" y="214"/>
                    <a:pt x="286" y="214"/>
                    <a:pt x="286" y="214"/>
                  </a:cubicBezTo>
                  <a:cubicBezTo>
                    <a:pt x="283" y="216"/>
                    <a:pt x="283" y="216"/>
                    <a:pt x="283" y="216"/>
                  </a:cubicBezTo>
                  <a:cubicBezTo>
                    <a:pt x="283" y="217"/>
                    <a:pt x="283" y="217"/>
                    <a:pt x="283" y="217"/>
                  </a:cubicBezTo>
                  <a:cubicBezTo>
                    <a:pt x="281" y="218"/>
                    <a:pt x="281" y="218"/>
                    <a:pt x="281" y="218"/>
                  </a:cubicBezTo>
                  <a:cubicBezTo>
                    <a:pt x="279" y="219"/>
                    <a:pt x="279" y="219"/>
                    <a:pt x="279" y="219"/>
                  </a:cubicBezTo>
                  <a:cubicBezTo>
                    <a:pt x="278" y="218"/>
                    <a:pt x="278" y="218"/>
                    <a:pt x="278" y="218"/>
                  </a:cubicBezTo>
                  <a:cubicBezTo>
                    <a:pt x="277" y="218"/>
                    <a:pt x="277" y="218"/>
                    <a:pt x="277" y="218"/>
                  </a:cubicBezTo>
                  <a:cubicBezTo>
                    <a:pt x="277" y="218"/>
                    <a:pt x="277" y="218"/>
                    <a:pt x="277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5" y="216"/>
                    <a:pt x="275" y="216"/>
                    <a:pt x="275" y="216"/>
                  </a:cubicBezTo>
                  <a:cubicBezTo>
                    <a:pt x="274" y="217"/>
                    <a:pt x="274" y="217"/>
                    <a:pt x="274" y="217"/>
                  </a:cubicBezTo>
                  <a:cubicBezTo>
                    <a:pt x="274" y="216"/>
                    <a:pt x="274" y="216"/>
                    <a:pt x="274" y="216"/>
                  </a:cubicBezTo>
                  <a:cubicBezTo>
                    <a:pt x="274" y="216"/>
                    <a:pt x="274" y="216"/>
                    <a:pt x="274" y="216"/>
                  </a:cubicBezTo>
                  <a:cubicBezTo>
                    <a:pt x="272" y="216"/>
                    <a:pt x="272" y="216"/>
                    <a:pt x="272" y="216"/>
                  </a:cubicBezTo>
                  <a:cubicBezTo>
                    <a:pt x="272" y="215"/>
                    <a:pt x="272" y="215"/>
                    <a:pt x="272" y="215"/>
                  </a:cubicBezTo>
                  <a:cubicBezTo>
                    <a:pt x="272" y="216"/>
                    <a:pt x="272" y="216"/>
                    <a:pt x="272" y="216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0" y="216"/>
                    <a:pt x="270" y="216"/>
                    <a:pt x="270" y="216"/>
                  </a:cubicBezTo>
                  <a:cubicBezTo>
                    <a:pt x="270" y="216"/>
                    <a:pt x="270" y="216"/>
                    <a:pt x="270" y="216"/>
                  </a:cubicBezTo>
                  <a:cubicBezTo>
                    <a:pt x="269" y="215"/>
                    <a:pt x="269" y="215"/>
                    <a:pt x="269" y="215"/>
                  </a:cubicBezTo>
                  <a:cubicBezTo>
                    <a:pt x="268" y="216"/>
                    <a:pt x="268" y="216"/>
                    <a:pt x="268" y="216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4" y="217"/>
                    <a:pt x="264" y="217"/>
                    <a:pt x="264" y="217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2" y="220"/>
                    <a:pt x="262" y="220"/>
                    <a:pt x="262" y="220"/>
                  </a:cubicBezTo>
                  <a:cubicBezTo>
                    <a:pt x="262" y="220"/>
                    <a:pt x="262" y="220"/>
                    <a:pt x="262" y="220"/>
                  </a:cubicBezTo>
                  <a:cubicBezTo>
                    <a:pt x="262" y="220"/>
                    <a:pt x="262" y="220"/>
                    <a:pt x="262" y="220"/>
                  </a:cubicBezTo>
                  <a:cubicBezTo>
                    <a:pt x="262" y="221"/>
                    <a:pt x="262" y="221"/>
                    <a:pt x="262" y="221"/>
                  </a:cubicBezTo>
                  <a:cubicBezTo>
                    <a:pt x="263" y="224"/>
                    <a:pt x="263" y="224"/>
                    <a:pt x="263" y="224"/>
                  </a:cubicBezTo>
                  <a:cubicBezTo>
                    <a:pt x="262" y="225"/>
                    <a:pt x="262" y="225"/>
                    <a:pt x="262" y="225"/>
                  </a:cubicBezTo>
                  <a:cubicBezTo>
                    <a:pt x="262" y="226"/>
                    <a:pt x="262" y="226"/>
                    <a:pt x="262" y="226"/>
                  </a:cubicBezTo>
                  <a:cubicBezTo>
                    <a:pt x="262" y="227"/>
                    <a:pt x="262" y="227"/>
                    <a:pt x="262" y="227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57" y="230"/>
                    <a:pt x="257" y="230"/>
                    <a:pt x="257" y="230"/>
                  </a:cubicBezTo>
                  <a:cubicBezTo>
                    <a:pt x="256" y="231"/>
                    <a:pt x="256" y="231"/>
                    <a:pt x="256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0" y="232"/>
                    <a:pt x="250" y="232"/>
                    <a:pt x="250" y="232"/>
                  </a:cubicBezTo>
                  <a:cubicBezTo>
                    <a:pt x="248" y="233"/>
                    <a:pt x="248" y="233"/>
                    <a:pt x="248" y="233"/>
                  </a:cubicBezTo>
                  <a:cubicBezTo>
                    <a:pt x="247" y="235"/>
                    <a:pt x="247" y="235"/>
                    <a:pt x="247" y="235"/>
                  </a:cubicBezTo>
                  <a:cubicBezTo>
                    <a:pt x="248" y="235"/>
                    <a:pt x="248" y="235"/>
                    <a:pt x="248" y="235"/>
                  </a:cubicBezTo>
                  <a:cubicBezTo>
                    <a:pt x="248" y="235"/>
                    <a:pt x="248" y="235"/>
                    <a:pt x="248" y="235"/>
                  </a:cubicBezTo>
                  <a:cubicBezTo>
                    <a:pt x="247" y="236"/>
                    <a:pt x="247" y="236"/>
                    <a:pt x="247" y="236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5" y="238"/>
                    <a:pt x="245" y="238"/>
                    <a:pt x="245" y="238"/>
                  </a:cubicBezTo>
                  <a:cubicBezTo>
                    <a:pt x="243" y="240"/>
                    <a:pt x="243" y="240"/>
                    <a:pt x="243" y="240"/>
                  </a:cubicBezTo>
                  <a:cubicBezTo>
                    <a:pt x="242" y="241"/>
                    <a:pt x="242" y="241"/>
                    <a:pt x="242" y="241"/>
                  </a:cubicBezTo>
                  <a:cubicBezTo>
                    <a:pt x="241" y="242"/>
                    <a:pt x="241" y="242"/>
                    <a:pt x="241" y="242"/>
                  </a:cubicBezTo>
                  <a:cubicBezTo>
                    <a:pt x="240" y="244"/>
                    <a:pt x="240" y="244"/>
                    <a:pt x="240" y="244"/>
                  </a:cubicBezTo>
                  <a:cubicBezTo>
                    <a:pt x="240" y="246"/>
                    <a:pt x="240" y="246"/>
                    <a:pt x="240" y="246"/>
                  </a:cubicBezTo>
                  <a:cubicBezTo>
                    <a:pt x="240" y="248"/>
                    <a:pt x="240" y="248"/>
                    <a:pt x="240" y="248"/>
                  </a:cubicBezTo>
                  <a:cubicBezTo>
                    <a:pt x="242" y="249"/>
                    <a:pt x="242" y="249"/>
                    <a:pt x="242" y="249"/>
                  </a:cubicBezTo>
                  <a:cubicBezTo>
                    <a:pt x="241" y="250"/>
                    <a:pt x="241" y="250"/>
                    <a:pt x="241" y="250"/>
                  </a:cubicBezTo>
                  <a:cubicBezTo>
                    <a:pt x="238" y="252"/>
                    <a:pt x="238" y="252"/>
                    <a:pt x="238" y="252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6" y="255"/>
                    <a:pt x="236" y="255"/>
                    <a:pt x="236" y="255"/>
                  </a:cubicBezTo>
                  <a:cubicBezTo>
                    <a:pt x="235" y="257"/>
                    <a:pt x="235" y="257"/>
                    <a:pt x="235" y="257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3" y="258"/>
                    <a:pt x="233" y="258"/>
                    <a:pt x="233" y="258"/>
                  </a:cubicBezTo>
                  <a:cubicBezTo>
                    <a:pt x="232" y="258"/>
                    <a:pt x="232" y="258"/>
                    <a:pt x="232" y="258"/>
                  </a:cubicBezTo>
                  <a:cubicBezTo>
                    <a:pt x="229" y="260"/>
                    <a:pt x="229" y="260"/>
                    <a:pt x="229" y="260"/>
                  </a:cubicBezTo>
                  <a:cubicBezTo>
                    <a:pt x="229" y="261"/>
                    <a:pt x="229" y="261"/>
                    <a:pt x="229" y="261"/>
                  </a:cubicBezTo>
                  <a:cubicBezTo>
                    <a:pt x="228" y="262"/>
                    <a:pt x="228" y="262"/>
                    <a:pt x="228" y="262"/>
                  </a:cubicBezTo>
                  <a:cubicBezTo>
                    <a:pt x="227" y="263"/>
                    <a:pt x="227" y="263"/>
                    <a:pt x="227" y="263"/>
                  </a:cubicBezTo>
                  <a:cubicBezTo>
                    <a:pt x="226" y="263"/>
                    <a:pt x="226" y="263"/>
                    <a:pt x="226" y="263"/>
                  </a:cubicBezTo>
                  <a:cubicBezTo>
                    <a:pt x="225" y="263"/>
                    <a:pt x="225" y="263"/>
                    <a:pt x="225" y="263"/>
                  </a:cubicBezTo>
                  <a:cubicBezTo>
                    <a:pt x="224" y="264"/>
                    <a:pt x="224" y="264"/>
                    <a:pt x="224" y="264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22" y="263"/>
                    <a:pt x="222" y="263"/>
                    <a:pt x="222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211" y="265"/>
                    <a:pt x="211" y="265"/>
                    <a:pt x="211" y="265"/>
                  </a:cubicBezTo>
                  <a:cubicBezTo>
                    <a:pt x="210" y="266"/>
                    <a:pt x="210" y="266"/>
                    <a:pt x="210" y="266"/>
                  </a:cubicBezTo>
                  <a:cubicBezTo>
                    <a:pt x="209" y="268"/>
                    <a:pt x="209" y="268"/>
                    <a:pt x="209" y="268"/>
                  </a:cubicBezTo>
                  <a:cubicBezTo>
                    <a:pt x="208" y="269"/>
                    <a:pt x="208" y="269"/>
                    <a:pt x="208" y="269"/>
                  </a:cubicBezTo>
                  <a:cubicBezTo>
                    <a:pt x="206" y="268"/>
                    <a:pt x="206" y="268"/>
                    <a:pt x="206" y="268"/>
                  </a:cubicBezTo>
                  <a:cubicBezTo>
                    <a:pt x="205" y="266"/>
                    <a:pt x="205" y="266"/>
                    <a:pt x="205" y="266"/>
                  </a:cubicBezTo>
                  <a:cubicBezTo>
                    <a:pt x="205" y="265"/>
                    <a:pt x="205" y="265"/>
                    <a:pt x="205" y="265"/>
                  </a:cubicBezTo>
                  <a:cubicBezTo>
                    <a:pt x="205" y="265"/>
                    <a:pt x="205" y="265"/>
                    <a:pt x="205" y="265"/>
                  </a:cubicBezTo>
                  <a:cubicBezTo>
                    <a:pt x="204" y="264"/>
                    <a:pt x="204" y="264"/>
                    <a:pt x="204" y="264"/>
                  </a:cubicBezTo>
                  <a:cubicBezTo>
                    <a:pt x="205" y="262"/>
                    <a:pt x="205" y="262"/>
                    <a:pt x="205" y="262"/>
                  </a:cubicBezTo>
                  <a:cubicBezTo>
                    <a:pt x="204" y="262"/>
                    <a:pt x="204" y="262"/>
                    <a:pt x="204" y="262"/>
                  </a:cubicBezTo>
                  <a:cubicBezTo>
                    <a:pt x="202" y="260"/>
                    <a:pt x="202" y="260"/>
                    <a:pt x="202" y="260"/>
                  </a:cubicBezTo>
                  <a:cubicBezTo>
                    <a:pt x="203" y="260"/>
                    <a:pt x="203" y="260"/>
                    <a:pt x="203" y="260"/>
                  </a:cubicBezTo>
                  <a:cubicBezTo>
                    <a:pt x="202" y="260"/>
                    <a:pt x="202" y="260"/>
                    <a:pt x="202" y="260"/>
                  </a:cubicBezTo>
                  <a:cubicBezTo>
                    <a:pt x="200" y="260"/>
                    <a:pt x="200" y="260"/>
                    <a:pt x="200" y="260"/>
                  </a:cubicBezTo>
                  <a:cubicBezTo>
                    <a:pt x="200" y="260"/>
                    <a:pt x="200" y="260"/>
                    <a:pt x="200" y="260"/>
                  </a:cubicBezTo>
                  <a:cubicBezTo>
                    <a:pt x="200" y="260"/>
                    <a:pt x="200" y="260"/>
                    <a:pt x="200" y="260"/>
                  </a:cubicBezTo>
                  <a:cubicBezTo>
                    <a:pt x="200" y="260"/>
                    <a:pt x="200" y="260"/>
                    <a:pt x="200" y="260"/>
                  </a:cubicBezTo>
                  <a:cubicBezTo>
                    <a:pt x="198" y="261"/>
                    <a:pt x="198" y="261"/>
                    <a:pt x="198" y="261"/>
                  </a:cubicBezTo>
                  <a:cubicBezTo>
                    <a:pt x="197" y="262"/>
                    <a:pt x="197" y="262"/>
                    <a:pt x="197" y="262"/>
                  </a:cubicBezTo>
                  <a:cubicBezTo>
                    <a:pt x="196" y="261"/>
                    <a:pt x="196" y="261"/>
                    <a:pt x="196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4" y="261"/>
                    <a:pt x="194" y="261"/>
                    <a:pt x="194" y="261"/>
                  </a:cubicBezTo>
                  <a:cubicBezTo>
                    <a:pt x="192" y="262"/>
                    <a:pt x="192" y="262"/>
                    <a:pt x="192" y="262"/>
                  </a:cubicBezTo>
                  <a:cubicBezTo>
                    <a:pt x="192" y="261"/>
                    <a:pt x="192" y="261"/>
                    <a:pt x="192" y="260"/>
                  </a:cubicBezTo>
                  <a:cubicBezTo>
                    <a:pt x="193" y="259"/>
                    <a:pt x="193" y="259"/>
                    <a:pt x="193" y="259"/>
                  </a:cubicBezTo>
                  <a:cubicBezTo>
                    <a:pt x="193" y="258"/>
                    <a:pt x="193" y="258"/>
                    <a:pt x="193" y="257"/>
                  </a:cubicBezTo>
                  <a:cubicBezTo>
                    <a:pt x="194" y="256"/>
                    <a:pt x="194" y="256"/>
                    <a:pt x="194" y="256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4" y="253"/>
                    <a:pt x="194" y="253"/>
                    <a:pt x="194" y="253"/>
                  </a:cubicBezTo>
                  <a:cubicBezTo>
                    <a:pt x="195" y="252"/>
                    <a:pt x="195" y="252"/>
                    <a:pt x="195" y="252"/>
                  </a:cubicBezTo>
                  <a:cubicBezTo>
                    <a:pt x="195" y="251"/>
                    <a:pt x="195" y="251"/>
                    <a:pt x="195" y="251"/>
                  </a:cubicBezTo>
                  <a:cubicBezTo>
                    <a:pt x="195" y="251"/>
                    <a:pt x="195" y="251"/>
                    <a:pt x="195" y="251"/>
                  </a:cubicBezTo>
                  <a:cubicBezTo>
                    <a:pt x="193" y="251"/>
                    <a:pt x="193" y="251"/>
                    <a:pt x="193" y="251"/>
                  </a:cubicBezTo>
                  <a:cubicBezTo>
                    <a:pt x="193" y="250"/>
                    <a:pt x="193" y="250"/>
                    <a:pt x="193" y="250"/>
                  </a:cubicBezTo>
                  <a:cubicBezTo>
                    <a:pt x="193" y="250"/>
                    <a:pt x="193" y="250"/>
                    <a:pt x="193" y="250"/>
                  </a:cubicBezTo>
                  <a:cubicBezTo>
                    <a:pt x="195" y="249"/>
                    <a:pt x="195" y="249"/>
                    <a:pt x="195" y="249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194" y="249"/>
                    <a:pt x="194" y="249"/>
                    <a:pt x="194" y="249"/>
                  </a:cubicBezTo>
                  <a:cubicBezTo>
                    <a:pt x="193" y="250"/>
                    <a:pt x="193" y="250"/>
                    <a:pt x="193" y="250"/>
                  </a:cubicBezTo>
                  <a:cubicBezTo>
                    <a:pt x="192" y="250"/>
                    <a:pt x="192" y="250"/>
                    <a:pt x="192" y="250"/>
                  </a:cubicBezTo>
                  <a:cubicBezTo>
                    <a:pt x="192" y="248"/>
                    <a:pt x="192" y="248"/>
                    <a:pt x="192" y="248"/>
                  </a:cubicBezTo>
                  <a:cubicBezTo>
                    <a:pt x="192" y="247"/>
                    <a:pt x="192" y="247"/>
                    <a:pt x="192" y="247"/>
                  </a:cubicBezTo>
                  <a:cubicBezTo>
                    <a:pt x="193" y="246"/>
                    <a:pt x="193" y="246"/>
                    <a:pt x="193" y="246"/>
                  </a:cubicBezTo>
                  <a:cubicBezTo>
                    <a:pt x="193" y="246"/>
                    <a:pt x="193" y="246"/>
                    <a:pt x="193" y="245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8" y="237"/>
                    <a:pt x="198" y="237"/>
                    <a:pt x="198" y="237"/>
                  </a:cubicBezTo>
                  <a:cubicBezTo>
                    <a:pt x="199" y="235"/>
                    <a:pt x="199" y="235"/>
                    <a:pt x="199" y="235"/>
                  </a:cubicBezTo>
                  <a:cubicBezTo>
                    <a:pt x="199" y="235"/>
                    <a:pt x="199" y="235"/>
                    <a:pt x="199" y="234"/>
                  </a:cubicBezTo>
                  <a:cubicBezTo>
                    <a:pt x="199" y="235"/>
                    <a:pt x="199" y="235"/>
                    <a:pt x="199" y="235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0" y="228"/>
                    <a:pt x="200" y="228"/>
                    <a:pt x="200" y="228"/>
                  </a:cubicBezTo>
                  <a:cubicBezTo>
                    <a:pt x="200" y="227"/>
                    <a:pt x="200" y="227"/>
                    <a:pt x="200" y="227"/>
                  </a:cubicBezTo>
                  <a:cubicBezTo>
                    <a:pt x="201" y="226"/>
                    <a:pt x="201" y="226"/>
                    <a:pt x="201" y="226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1" y="224"/>
                    <a:pt x="201" y="224"/>
                    <a:pt x="201" y="224"/>
                  </a:cubicBezTo>
                  <a:cubicBezTo>
                    <a:pt x="202" y="223"/>
                    <a:pt x="202" y="223"/>
                    <a:pt x="202" y="223"/>
                  </a:cubicBezTo>
                  <a:cubicBezTo>
                    <a:pt x="201" y="223"/>
                    <a:pt x="201" y="223"/>
                    <a:pt x="201" y="223"/>
                  </a:cubicBezTo>
                  <a:cubicBezTo>
                    <a:pt x="201" y="222"/>
                    <a:pt x="201" y="222"/>
                    <a:pt x="201" y="222"/>
                  </a:cubicBezTo>
                  <a:cubicBezTo>
                    <a:pt x="202" y="221"/>
                    <a:pt x="202" y="221"/>
                    <a:pt x="202" y="221"/>
                  </a:cubicBezTo>
                  <a:cubicBezTo>
                    <a:pt x="201" y="222"/>
                    <a:pt x="201" y="222"/>
                    <a:pt x="201" y="222"/>
                  </a:cubicBezTo>
                  <a:cubicBezTo>
                    <a:pt x="201" y="221"/>
                    <a:pt x="201" y="221"/>
                    <a:pt x="201" y="221"/>
                  </a:cubicBezTo>
                  <a:cubicBezTo>
                    <a:pt x="202" y="220"/>
                    <a:pt x="202" y="220"/>
                    <a:pt x="202" y="220"/>
                  </a:cubicBezTo>
                  <a:cubicBezTo>
                    <a:pt x="201" y="221"/>
                    <a:pt x="201" y="221"/>
                    <a:pt x="201" y="221"/>
                  </a:cubicBezTo>
                  <a:cubicBezTo>
                    <a:pt x="200" y="220"/>
                    <a:pt x="200" y="220"/>
                    <a:pt x="200" y="220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200" y="219"/>
                    <a:pt x="200" y="219"/>
                    <a:pt x="200" y="219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4" y="217"/>
                    <a:pt x="204" y="217"/>
                    <a:pt x="204" y="217"/>
                  </a:cubicBezTo>
                  <a:cubicBezTo>
                    <a:pt x="205" y="216"/>
                    <a:pt x="205" y="216"/>
                    <a:pt x="205" y="216"/>
                  </a:cubicBezTo>
                  <a:cubicBezTo>
                    <a:pt x="206" y="216"/>
                    <a:pt x="206" y="216"/>
                    <a:pt x="206" y="216"/>
                  </a:cubicBezTo>
                  <a:cubicBezTo>
                    <a:pt x="206" y="216"/>
                    <a:pt x="206" y="216"/>
                    <a:pt x="206" y="216"/>
                  </a:cubicBezTo>
                  <a:cubicBezTo>
                    <a:pt x="206" y="216"/>
                    <a:pt x="206" y="216"/>
                    <a:pt x="206" y="216"/>
                  </a:cubicBezTo>
                  <a:cubicBezTo>
                    <a:pt x="207" y="215"/>
                    <a:pt x="207" y="215"/>
                    <a:pt x="207" y="215"/>
                  </a:cubicBezTo>
                  <a:cubicBezTo>
                    <a:pt x="208" y="214"/>
                    <a:pt x="208" y="214"/>
                    <a:pt x="208" y="214"/>
                  </a:cubicBezTo>
                  <a:cubicBezTo>
                    <a:pt x="210" y="214"/>
                    <a:pt x="210" y="214"/>
                    <a:pt x="210" y="214"/>
                  </a:cubicBezTo>
                  <a:cubicBezTo>
                    <a:pt x="211" y="215"/>
                    <a:pt x="211" y="215"/>
                    <a:pt x="211" y="215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212" y="216"/>
                    <a:pt x="212" y="216"/>
                    <a:pt x="212" y="216"/>
                  </a:cubicBezTo>
                  <a:cubicBezTo>
                    <a:pt x="213" y="215"/>
                    <a:pt x="213" y="215"/>
                    <a:pt x="213" y="215"/>
                  </a:cubicBezTo>
                  <a:cubicBezTo>
                    <a:pt x="213" y="215"/>
                    <a:pt x="213" y="215"/>
                    <a:pt x="213" y="215"/>
                  </a:cubicBezTo>
                  <a:cubicBezTo>
                    <a:pt x="217" y="215"/>
                    <a:pt x="217" y="215"/>
                    <a:pt x="217" y="215"/>
                  </a:cubicBezTo>
                  <a:cubicBezTo>
                    <a:pt x="218" y="215"/>
                    <a:pt x="218" y="215"/>
                    <a:pt x="218" y="215"/>
                  </a:cubicBezTo>
                  <a:cubicBezTo>
                    <a:pt x="218" y="215"/>
                    <a:pt x="218" y="215"/>
                    <a:pt x="218" y="215"/>
                  </a:cubicBezTo>
                  <a:cubicBezTo>
                    <a:pt x="220" y="215"/>
                    <a:pt x="220" y="215"/>
                    <a:pt x="220" y="215"/>
                  </a:cubicBezTo>
                  <a:cubicBezTo>
                    <a:pt x="221" y="216"/>
                    <a:pt x="221" y="216"/>
                    <a:pt x="221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6" y="216"/>
                    <a:pt x="226" y="216"/>
                    <a:pt x="226" y="216"/>
                  </a:cubicBezTo>
                  <a:cubicBezTo>
                    <a:pt x="226" y="216"/>
                    <a:pt x="226" y="216"/>
                    <a:pt x="226" y="216"/>
                  </a:cubicBezTo>
                  <a:cubicBezTo>
                    <a:pt x="226" y="216"/>
                    <a:pt x="226" y="216"/>
                    <a:pt x="226" y="216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9" y="216"/>
                    <a:pt x="229" y="216"/>
                    <a:pt x="229" y="216"/>
                  </a:cubicBezTo>
                  <a:cubicBezTo>
                    <a:pt x="229" y="216"/>
                    <a:pt x="229" y="216"/>
                    <a:pt x="229" y="216"/>
                  </a:cubicBezTo>
                  <a:cubicBezTo>
                    <a:pt x="231" y="217"/>
                    <a:pt x="231" y="217"/>
                    <a:pt x="231" y="217"/>
                  </a:cubicBezTo>
                  <a:cubicBezTo>
                    <a:pt x="231" y="217"/>
                    <a:pt x="231" y="217"/>
                    <a:pt x="231" y="217"/>
                  </a:cubicBezTo>
                  <a:cubicBezTo>
                    <a:pt x="232" y="216"/>
                    <a:pt x="232" y="216"/>
                    <a:pt x="232" y="216"/>
                  </a:cubicBezTo>
                  <a:cubicBezTo>
                    <a:pt x="233" y="216"/>
                    <a:pt x="233" y="216"/>
                    <a:pt x="233" y="216"/>
                  </a:cubicBezTo>
                  <a:cubicBezTo>
                    <a:pt x="234" y="217"/>
                    <a:pt x="234" y="217"/>
                    <a:pt x="234" y="217"/>
                  </a:cubicBezTo>
                  <a:cubicBezTo>
                    <a:pt x="235" y="217"/>
                    <a:pt x="235" y="217"/>
                    <a:pt x="235" y="217"/>
                  </a:cubicBezTo>
                  <a:cubicBezTo>
                    <a:pt x="237" y="217"/>
                    <a:pt x="237" y="217"/>
                    <a:pt x="237" y="217"/>
                  </a:cubicBezTo>
                  <a:cubicBezTo>
                    <a:pt x="238" y="216"/>
                    <a:pt x="238" y="216"/>
                    <a:pt x="238" y="216"/>
                  </a:cubicBezTo>
                  <a:cubicBezTo>
                    <a:pt x="239" y="216"/>
                    <a:pt x="239" y="216"/>
                    <a:pt x="239" y="216"/>
                  </a:cubicBezTo>
                  <a:cubicBezTo>
                    <a:pt x="241" y="213"/>
                    <a:pt x="241" y="213"/>
                    <a:pt x="241" y="213"/>
                  </a:cubicBezTo>
                  <a:cubicBezTo>
                    <a:pt x="242" y="210"/>
                    <a:pt x="242" y="210"/>
                    <a:pt x="242" y="210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6"/>
                    <a:pt x="243" y="206"/>
                    <a:pt x="243" y="206"/>
                  </a:cubicBezTo>
                  <a:cubicBezTo>
                    <a:pt x="244" y="202"/>
                    <a:pt x="244" y="202"/>
                    <a:pt x="244" y="202"/>
                  </a:cubicBezTo>
                  <a:cubicBezTo>
                    <a:pt x="245" y="202"/>
                    <a:pt x="245" y="202"/>
                    <a:pt x="245" y="202"/>
                  </a:cubicBezTo>
                  <a:cubicBezTo>
                    <a:pt x="246" y="203"/>
                    <a:pt x="246" y="203"/>
                    <a:pt x="246" y="203"/>
                  </a:cubicBezTo>
                  <a:cubicBezTo>
                    <a:pt x="246" y="204"/>
                    <a:pt x="246" y="204"/>
                    <a:pt x="246" y="204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6"/>
                    <a:pt x="247" y="206"/>
                    <a:pt x="247" y="206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6" y="204"/>
                    <a:pt x="246" y="204"/>
                    <a:pt x="246" y="204"/>
                  </a:cubicBezTo>
                  <a:cubicBezTo>
                    <a:pt x="246" y="203"/>
                    <a:pt x="246" y="203"/>
                    <a:pt x="246" y="203"/>
                  </a:cubicBezTo>
                  <a:cubicBezTo>
                    <a:pt x="246" y="202"/>
                    <a:pt x="246" y="202"/>
                    <a:pt x="246" y="202"/>
                  </a:cubicBezTo>
                  <a:cubicBezTo>
                    <a:pt x="245" y="201"/>
                    <a:pt x="245" y="201"/>
                    <a:pt x="245" y="201"/>
                  </a:cubicBezTo>
                  <a:cubicBezTo>
                    <a:pt x="245" y="200"/>
                    <a:pt x="245" y="200"/>
                    <a:pt x="245" y="200"/>
                  </a:cubicBezTo>
                  <a:cubicBezTo>
                    <a:pt x="244" y="200"/>
                    <a:pt x="244" y="200"/>
                    <a:pt x="244" y="200"/>
                  </a:cubicBezTo>
                  <a:cubicBezTo>
                    <a:pt x="245" y="199"/>
                    <a:pt x="245" y="199"/>
                    <a:pt x="245" y="199"/>
                  </a:cubicBezTo>
                  <a:cubicBezTo>
                    <a:pt x="246" y="198"/>
                    <a:pt x="246" y="198"/>
                    <a:pt x="246" y="198"/>
                  </a:cubicBezTo>
                  <a:cubicBezTo>
                    <a:pt x="246" y="196"/>
                    <a:pt x="246" y="196"/>
                    <a:pt x="246" y="196"/>
                  </a:cubicBezTo>
                  <a:cubicBezTo>
                    <a:pt x="246" y="196"/>
                    <a:pt x="246" y="196"/>
                    <a:pt x="246" y="196"/>
                  </a:cubicBezTo>
                  <a:cubicBezTo>
                    <a:pt x="245" y="196"/>
                    <a:pt x="245" y="196"/>
                    <a:pt x="245" y="196"/>
                  </a:cubicBezTo>
                  <a:cubicBezTo>
                    <a:pt x="244" y="195"/>
                    <a:pt x="244" y="195"/>
                    <a:pt x="244" y="195"/>
                  </a:cubicBezTo>
                  <a:cubicBezTo>
                    <a:pt x="244" y="195"/>
                    <a:pt x="244" y="195"/>
                    <a:pt x="244" y="195"/>
                  </a:cubicBezTo>
                  <a:cubicBezTo>
                    <a:pt x="243" y="194"/>
                    <a:pt x="243" y="194"/>
                    <a:pt x="243" y="194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42" y="192"/>
                    <a:pt x="242" y="192"/>
                    <a:pt x="242" y="192"/>
                  </a:cubicBezTo>
                  <a:cubicBezTo>
                    <a:pt x="243" y="191"/>
                    <a:pt x="243" y="191"/>
                    <a:pt x="243" y="191"/>
                  </a:cubicBezTo>
                  <a:cubicBezTo>
                    <a:pt x="242" y="190"/>
                    <a:pt x="242" y="190"/>
                    <a:pt x="242" y="190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5" y="189"/>
                    <a:pt x="245" y="189"/>
                    <a:pt x="245" y="189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2" y="188"/>
                    <a:pt x="242" y="188"/>
                    <a:pt x="242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39" y="186"/>
                    <a:pt x="239" y="186"/>
                    <a:pt x="239" y="186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5" y="185"/>
                    <a:pt x="235" y="185"/>
                    <a:pt x="235" y="185"/>
                  </a:cubicBezTo>
                  <a:cubicBezTo>
                    <a:pt x="234" y="185"/>
                    <a:pt x="234" y="185"/>
                    <a:pt x="234" y="185"/>
                  </a:cubicBezTo>
                  <a:cubicBezTo>
                    <a:pt x="233" y="184"/>
                    <a:pt x="233" y="184"/>
                    <a:pt x="233" y="184"/>
                  </a:cubicBezTo>
                  <a:cubicBezTo>
                    <a:pt x="232" y="184"/>
                    <a:pt x="232" y="184"/>
                    <a:pt x="232" y="184"/>
                  </a:cubicBezTo>
                  <a:cubicBezTo>
                    <a:pt x="232" y="184"/>
                    <a:pt x="232" y="184"/>
                    <a:pt x="232" y="184"/>
                  </a:cubicBezTo>
                  <a:cubicBezTo>
                    <a:pt x="234" y="183"/>
                    <a:pt x="234" y="183"/>
                    <a:pt x="234" y="183"/>
                  </a:cubicBezTo>
                  <a:cubicBezTo>
                    <a:pt x="233" y="182"/>
                    <a:pt x="233" y="182"/>
                    <a:pt x="233" y="182"/>
                  </a:cubicBezTo>
                  <a:cubicBezTo>
                    <a:pt x="233" y="181"/>
                    <a:pt x="233" y="181"/>
                    <a:pt x="233" y="181"/>
                  </a:cubicBezTo>
                  <a:cubicBezTo>
                    <a:pt x="234" y="182"/>
                    <a:pt x="234" y="182"/>
                    <a:pt x="234" y="182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32" y="182"/>
                    <a:pt x="232" y="182"/>
                    <a:pt x="232" y="182"/>
                  </a:cubicBezTo>
                  <a:cubicBezTo>
                    <a:pt x="233" y="180"/>
                    <a:pt x="233" y="180"/>
                    <a:pt x="233" y="180"/>
                  </a:cubicBezTo>
                  <a:cubicBezTo>
                    <a:pt x="234" y="180"/>
                    <a:pt x="234" y="180"/>
                    <a:pt x="234" y="180"/>
                  </a:cubicBezTo>
                  <a:cubicBezTo>
                    <a:pt x="235" y="179"/>
                    <a:pt x="235" y="179"/>
                    <a:pt x="235" y="179"/>
                  </a:cubicBezTo>
                  <a:cubicBezTo>
                    <a:pt x="237" y="179"/>
                    <a:pt x="237" y="179"/>
                    <a:pt x="237" y="179"/>
                  </a:cubicBezTo>
                  <a:cubicBezTo>
                    <a:pt x="238" y="179"/>
                    <a:pt x="238" y="179"/>
                    <a:pt x="238" y="179"/>
                  </a:cubicBezTo>
                  <a:cubicBezTo>
                    <a:pt x="239" y="178"/>
                    <a:pt x="239" y="178"/>
                    <a:pt x="239" y="178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41" y="178"/>
                    <a:pt x="241" y="178"/>
                    <a:pt x="241" y="178"/>
                  </a:cubicBezTo>
                  <a:cubicBezTo>
                    <a:pt x="242" y="180"/>
                    <a:pt x="242" y="180"/>
                    <a:pt x="242" y="180"/>
                  </a:cubicBezTo>
                  <a:cubicBezTo>
                    <a:pt x="243" y="180"/>
                    <a:pt x="243" y="180"/>
                    <a:pt x="243" y="180"/>
                  </a:cubicBezTo>
                  <a:cubicBezTo>
                    <a:pt x="245" y="179"/>
                    <a:pt x="245" y="179"/>
                    <a:pt x="245" y="179"/>
                  </a:cubicBezTo>
                  <a:cubicBezTo>
                    <a:pt x="246" y="180"/>
                    <a:pt x="246" y="180"/>
                    <a:pt x="246" y="180"/>
                  </a:cubicBezTo>
                  <a:cubicBezTo>
                    <a:pt x="246" y="180"/>
                    <a:pt x="246" y="180"/>
                    <a:pt x="246" y="180"/>
                  </a:cubicBezTo>
                  <a:cubicBezTo>
                    <a:pt x="246" y="180"/>
                    <a:pt x="246" y="180"/>
                    <a:pt x="246" y="180"/>
                  </a:cubicBezTo>
                  <a:cubicBezTo>
                    <a:pt x="246" y="180"/>
                    <a:pt x="246" y="180"/>
                    <a:pt x="246" y="180"/>
                  </a:cubicBezTo>
                  <a:cubicBezTo>
                    <a:pt x="249" y="179"/>
                    <a:pt x="249" y="179"/>
                    <a:pt x="249" y="179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9" y="177"/>
                    <a:pt x="249" y="177"/>
                    <a:pt x="249" y="177"/>
                  </a:cubicBezTo>
                  <a:cubicBezTo>
                    <a:pt x="249" y="175"/>
                    <a:pt x="249" y="175"/>
                    <a:pt x="249" y="175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49" y="172"/>
                    <a:pt x="249" y="172"/>
                    <a:pt x="249" y="172"/>
                  </a:cubicBezTo>
                  <a:cubicBezTo>
                    <a:pt x="250" y="172"/>
                    <a:pt x="250" y="172"/>
                    <a:pt x="250" y="172"/>
                  </a:cubicBezTo>
                  <a:cubicBezTo>
                    <a:pt x="252" y="172"/>
                    <a:pt x="252" y="172"/>
                    <a:pt x="252" y="172"/>
                  </a:cubicBezTo>
                  <a:cubicBezTo>
                    <a:pt x="251" y="173"/>
                    <a:pt x="251" y="173"/>
                    <a:pt x="251" y="173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4" y="174"/>
                    <a:pt x="254" y="174"/>
                    <a:pt x="254" y="174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56" y="175"/>
                    <a:pt x="256" y="175"/>
                    <a:pt x="256" y="175"/>
                  </a:cubicBezTo>
                  <a:cubicBezTo>
                    <a:pt x="259" y="174"/>
                    <a:pt x="259" y="174"/>
                    <a:pt x="259" y="174"/>
                  </a:cubicBezTo>
                  <a:cubicBezTo>
                    <a:pt x="260" y="174"/>
                    <a:pt x="260" y="174"/>
                    <a:pt x="260" y="174"/>
                  </a:cubicBezTo>
                  <a:cubicBezTo>
                    <a:pt x="260" y="173"/>
                    <a:pt x="260" y="173"/>
                    <a:pt x="260" y="173"/>
                  </a:cubicBezTo>
                  <a:cubicBezTo>
                    <a:pt x="259" y="174"/>
                    <a:pt x="259" y="174"/>
                    <a:pt x="259" y="174"/>
                  </a:cubicBezTo>
                  <a:cubicBezTo>
                    <a:pt x="258" y="173"/>
                    <a:pt x="258" y="173"/>
                    <a:pt x="258" y="173"/>
                  </a:cubicBezTo>
                  <a:cubicBezTo>
                    <a:pt x="260" y="172"/>
                    <a:pt x="260" y="172"/>
                    <a:pt x="260" y="172"/>
                  </a:cubicBezTo>
                  <a:cubicBezTo>
                    <a:pt x="262" y="171"/>
                    <a:pt x="262" y="171"/>
                    <a:pt x="262" y="171"/>
                  </a:cubicBezTo>
                  <a:cubicBezTo>
                    <a:pt x="264" y="170"/>
                    <a:pt x="264" y="170"/>
                    <a:pt x="264" y="170"/>
                  </a:cubicBezTo>
                  <a:cubicBezTo>
                    <a:pt x="264" y="170"/>
                    <a:pt x="264" y="170"/>
                    <a:pt x="264" y="170"/>
                  </a:cubicBezTo>
                  <a:cubicBezTo>
                    <a:pt x="264" y="170"/>
                    <a:pt x="264" y="170"/>
                    <a:pt x="264" y="170"/>
                  </a:cubicBezTo>
                  <a:cubicBezTo>
                    <a:pt x="265" y="169"/>
                    <a:pt x="265" y="169"/>
                    <a:pt x="265" y="169"/>
                  </a:cubicBezTo>
                  <a:cubicBezTo>
                    <a:pt x="266" y="168"/>
                    <a:pt x="266" y="168"/>
                    <a:pt x="266" y="168"/>
                  </a:cubicBezTo>
                  <a:cubicBezTo>
                    <a:pt x="267" y="169"/>
                    <a:pt x="267" y="169"/>
                    <a:pt x="267" y="169"/>
                  </a:cubicBezTo>
                  <a:cubicBezTo>
                    <a:pt x="267" y="168"/>
                    <a:pt x="267" y="168"/>
                    <a:pt x="267" y="168"/>
                  </a:cubicBezTo>
                  <a:cubicBezTo>
                    <a:pt x="267" y="167"/>
                    <a:pt x="267" y="167"/>
                    <a:pt x="267" y="167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8" y="164"/>
                    <a:pt x="268" y="164"/>
                    <a:pt x="268" y="164"/>
                  </a:cubicBezTo>
                  <a:cubicBezTo>
                    <a:pt x="269" y="163"/>
                    <a:pt x="269" y="163"/>
                    <a:pt x="269" y="163"/>
                  </a:cubicBezTo>
                  <a:cubicBezTo>
                    <a:pt x="272" y="163"/>
                    <a:pt x="272" y="163"/>
                    <a:pt x="272" y="163"/>
                  </a:cubicBezTo>
                  <a:cubicBezTo>
                    <a:pt x="276" y="161"/>
                    <a:pt x="276" y="161"/>
                    <a:pt x="276" y="161"/>
                  </a:cubicBezTo>
                  <a:cubicBezTo>
                    <a:pt x="278" y="160"/>
                    <a:pt x="278" y="160"/>
                    <a:pt x="278" y="160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80" y="160"/>
                    <a:pt x="280" y="160"/>
                    <a:pt x="280" y="160"/>
                  </a:cubicBezTo>
                  <a:cubicBezTo>
                    <a:pt x="282" y="160"/>
                    <a:pt x="282" y="160"/>
                    <a:pt x="282" y="160"/>
                  </a:cubicBezTo>
                  <a:cubicBezTo>
                    <a:pt x="282" y="161"/>
                    <a:pt x="282" y="161"/>
                    <a:pt x="282" y="161"/>
                  </a:cubicBezTo>
                  <a:cubicBezTo>
                    <a:pt x="282" y="160"/>
                    <a:pt x="282" y="160"/>
                    <a:pt x="282" y="160"/>
                  </a:cubicBezTo>
                  <a:cubicBezTo>
                    <a:pt x="281" y="160"/>
                    <a:pt x="281" y="160"/>
                    <a:pt x="281" y="160"/>
                  </a:cubicBezTo>
                  <a:cubicBezTo>
                    <a:pt x="280" y="160"/>
                    <a:pt x="280" y="160"/>
                    <a:pt x="280" y="160"/>
                  </a:cubicBezTo>
                  <a:cubicBezTo>
                    <a:pt x="279" y="160"/>
                    <a:pt x="279" y="160"/>
                    <a:pt x="279" y="160"/>
                  </a:cubicBezTo>
                  <a:cubicBezTo>
                    <a:pt x="279" y="159"/>
                    <a:pt x="279" y="159"/>
                    <a:pt x="279" y="159"/>
                  </a:cubicBezTo>
                  <a:cubicBezTo>
                    <a:pt x="280" y="159"/>
                    <a:pt x="280" y="159"/>
                    <a:pt x="280" y="159"/>
                  </a:cubicBezTo>
                  <a:cubicBezTo>
                    <a:pt x="281" y="159"/>
                    <a:pt x="281" y="159"/>
                    <a:pt x="281" y="159"/>
                  </a:cubicBezTo>
                  <a:cubicBezTo>
                    <a:pt x="282" y="160"/>
                    <a:pt x="282" y="160"/>
                    <a:pt x="282" y="160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1" y="159"/>
                    <a:pt x="281" y="159"/>
                    <a:pt x="281" y="159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1" y="158"/>
                    <a:pt x="281" y="158"/>
                    <a:pt x="281" y="158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3" y="158"/>
                    <a:pt x="283" y="158"/>
                    <a:pt x="283" y="158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8"/>
                    <a:pt x="283" y="158"/>
                    <a:pt x="283" y="158"/>
                  </a:cubicBezTo>
                  <a:cubicBezTo>
                    <a:pt x="282" y="157"/>
                    <a:pt x="282" y="157"/>
                    <a:pt x="282" y="157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4" y="154"/>
                    <a:pt x="284" y="154"/>
                    <a:pt x="284" y="154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6" y="151"/>
                    <a:pt x="286" y="151"/>
                    <a:pt x="286" y="151"/>
                  </a:cubicBezTo>
                  <a:cubicBezTo>
                    <a:pt x="287" y="150"/>
                    <a:pt x="287" y="150"/>
                    <a:pt x="287" y="150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9" y="149"/>
                    <a:pt x="289" y="149"/>
                    <a:pt x="289" y="149"/>
                  </a:cubicBezTo>
                  <a:cubicBezTo>
                    <a:pt x="290" y="148"/>
                    <a:pt x="290" y="148"/>
                    <a:pt x="290" y="148"/>
                  </a:cubicBezTo>
                  <a:cubicBezTo>
                    <a:pt x="290" y="148"/>
                    <a:pt x="290" y="148"/>
                    <a:pt x="290" y="148"/>
                  </a:cubicBezTo>
                  <a:cubicBezTo>
                    <a:pt x="292" y="147"/>
                    <a:pt x="292" y="147"/>
                    <a:pt x="292" y="147"/>
                  </a:cubicBezTo>
                  <a:cubicBezTo>
                    <a:pt x="294" y="146"/>
                    <a:pt x="294" y="146"/>
                    <a:pt x="294" y="146"/>
                  </a:cubicBezTo>
                  <a:cubicBezTo>
                    <a:pt x="295" y="146"/>
                    <a:pt x="295" y="146"/>
                    <a:pt x="295" y="146"/>
                  </a:cubicBezTo>
                  <a:cubicBezTo>
                    <a:pt x="297" y="146"/>
                    <a:pt x="297" y="146"/>
                    <a:pt x="297" y="146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9" y="148"/>
                    <a:pt x="299" y="148"/>
                    <a:pt x="299" y="148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2" y="144"/>
                    <a:pt x="302" y="144"/>
                    <a:pt x="302" y="144"/>
                  </a:cubicBezTo>
                  <a:cubicBezTo>
                    <a:pt x="303" y="144"/>
                    <a:pt x="303" y="144"/>
                    <a:pt x="303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05" y="146"/>
                    <a:pt x="305" y="146"/>
                    <a:pt x="305" y="146"/>
                  </a:cubicBezTo>
                  <a:cubicBezTo>
                    <a:pt x="305" y="145"/>
                    <a:pt x="305" y="145"/>
                    <a:pt x="305" y="145"/>
                  </a:cubicBezTo>
                  <a:cubicBezTo>
                    <a:pt x="306" y="145"/>
                    <a:pt x="306" y="145"/>
                    <a:pt x="306" y="145"/>
                  </a:cubicBezTo>
                  <a:cubicBezTo>
                    <a:pt x="306" y="147"/>
                    <a:pt x="306" y="147"/>
                    <a:pt x="306" y="147"/>
                  </a:cubicBezTo>
                  <a:cubicBezTo>
                    <a:pt x="306" y="146"/>
                    <a:pt x="306" y="146"/>
                    <a:pt x="306" y="146"/>
                  </a:cubicBezTo>
                  <a:cubicBezTo>
                    <a:pt x="306" y="144"/>
                    <a:pt x="306" y="144"/>
                    <a:pt x="306" y="144"/>
                  </a:cubicBezTo>
                  <a:cubicBezTo>
                    <a:pt x="307" y="144"/>
                    <a:pt x="307" y="144"/>
                    <a:pt x="307" y="144"/>
                  </a:cubicBezTo>
                  <a:cubicBezTo>
                    <a:pt x="308" y="143"/>
                    <a:pt x="308" y="143"/>
                    <a:pt x="308" y="143"/>
                  </a:cubicBezTo>
                  <a:cubicBezTo>
                    <a:pt x="308" y="143"/>
                    <a:pt x="308" y="143"/>
                    <a:pt x="308" y="143"/>
                  </a:cubicBezTo>
                  <a:cubicBezTo>
                    <a:pt x="309" y="143"/>
                    <a:pt x="309" y="143"/>
                    <a:pt x="309" y="143"/>
                  </a:cubicBezTo>
                  <a:cubicBezTo>
                    <a:pt x="310" y="143"/>
                    <a:pt x="310" y="143"/>
                    <a:pt x="310" y="143"/>
                  </a:cubicBezTo>
                  <a:cubicBezTo>
                    <a:pt x="311" y="144"/>
                    <a:pt x="311" y="144"/>
                    <a:pt x="311" y="144"/>
                  </a:cubicBezTo>
                  <a:cubicBezTo>
                    <a:pt x="311" y="145"/>
                    <a:pt x="311" y="145"/>
                    <a:pt x="311" y="145"/>
                  </a:cubicBezTo>
                  <a:cubicBezTo>
                    <a:pt x="312" y="145"/>
                    <a:pt x="312" y="145"/>
                    <a:pt x="312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2" y="145"/>
                    <a:pt x="312" y="145"/>
                    <a:pt x="312" y="145"/>
                  </a:cubicBezTo>
                  <a:cubicBezTo>
                    <a:pt x="311" y="143"/>
                    <a:pt x="311" y="143"/>
                    <a:pt x="311" y="143"/>
                  </a:cubicBezTo>
                  <a:cubicBezTo>
                    <a:pt x="309" y="143"/>
                    <a:pt x="309" y="143"/>
                    <a:pt x="309" y="143"/>
                  </a:cubicBezTo>
                  <a:cubicBezTo>
                    <a:pt x="309" y="142"/>
                    <a:pt x="309" y="142"/>
                    <a:pt x="309" y="142"/>
                  </a:cubicBezTo>
                  <a:cubicBezTo>
                    <a:pt x="309" y="141"/>
                    <a:pt x="309" y="141"/>
                    <a:pt x="309" y="141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8" y="140"/>
                    <a:pt x="308" y="140"/>
                    <a:pt x="308" y="140"/>
                  </a:cubicBezTo>
                  <a:cubicBezTo>
                    <a:pt x="309" y="139"/>
                    <a:pt x="309" y="139"/>
                    <a:pt x="309" y="139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09" y="137"/>
                    <a:pt x="309" y="137"/>
                    <a:pt x="309" y="137"/>
                  </a:cubicBezTo>
                  <a:cubicBezTo>
                    <a:pt x="309" y="137"/>
                    <a:pt x="309" y="136"/>
                    <a:pt x="309" y="136"/>
                  </a:cubicBezTo>
                  <a:cubicBezTo>
                    <a:pt x="308" y="136"/>
                    <a:pt x="308" y="136"/>
                    <a:pt x="308" y="136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09" y="136"/>
                    <a:pt x="309" y="136"/>
                    <a:pt x="309" y="136"/>
                  </a:cubicBezTo>
                  <a:cubicBezTo>
                    <a:pt x="309" y="136"/>
                    <a:pt x="309" y="136"/>
                    <a:pt x="309" y="136"/>
                  </a:cubicBezTo>
                  <a:cubicBezTo>
                    <a:pt x="309" y="135"/>
                    <a:pt x="309" y="135"/>
                    <a:pt x="309" y="135"/>
                  </a:cubicBezTo>
                  <a:cubicBezTo>
                    <a:pt x="310" y="134"/>
                    <a:pt x="310" y="134"/>
                    <a:pt x="310" y="134"/>
                  </a:cubicBezTo>
                  <a:cubicBezTo>
                    <a:pt x="310" y="134"/>
                    <a:pt x="310" y="133"/>
                    <a:pt x="310" y="133"/>
                  </a:cubicBezTo>
                  <a:cubicBezTo>
                    <a:pt x="309" y="132"/>
                    <a:pt x="309" y="132"/>
                    <a:pt x="309" y="132"/>
                  </a:cubicBezTo>
                  <a:cubicBezTo>
                    <a:pt x="309" y="132"/>
                    <a:pt x="309" y="132"/>
                    <a:pt x="309" y="132"/>
                  </a:cubicBezTo>
                  <a:cubicBezTo>
                    <a:pt x="308" y="132"/>
                    <a:pt x="308" y="132"/>
                    <a:pt x="308" y="132"/>
                  </a:cubicBezTo>
                  <a:cubicBezTo>
                    <a:pt x="308" y="131"/>
                    <a:pt x="308" y="131"/>
                    <a:pt x="308" y="131"/>
                  </a:cubicBezTo>
                  <a:cubicBezTo>
                    <a:pt x="308" y="129"/>
                    <a:pt x="308" y="129"/>
                    <a:pt x="308" y="129"/>
                  </a:cubicBezTo>
                  <a:cubicBezTo>
                    <a:pt x="309" y="130"/>
                    <a:pt x="309" y="130"/>
                    <a:pt x="309" y="130"/>
                  </a:cubicBezTo>
                  <a:cubicBezTo>
                    <a:pt x="310" y="129"/>
                    <a:pt x="310" y="129"/>
                    <a:pt x="310" y="129"/>
                  </a:cubicBezTo>
                  <a:cubicBezTo>
                    <a:pt x="309" y="128"/>
                    <a:pt x="309" y="128"/>
                    <a:pt x="309" y="128"/>
                  </a:cubicBezTo>
                  <a:cubicBezTo>
                    <a:pt x="308" y="129"/>
                    <a:pt x="308" y="129"/>
                    <a:pt x="308" y="129"/>
                  </a:cubicBezTo>
                  <a:cubicBezTo>
                    <a:pt x="309" y="125"/>
                    <a:pt x="309" y="125"/>
                    <a:pt x="309" y="125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3" y="124"/>
                    <a:pt x="313" y="124"/>
                    <a:pt x="313" y="124"/>
                  </a:cubicBezTo>
                  <a:cubicBezTo>
                    <a:pt x="314" y="123"/>
                    <a:pt x="314" y="123"/>
                    <a:pt x="314" y="123"/>
                  </a:cubicBezTo>
                  <a:cubicBezTo>
                    <a:pt x="314" y="124"/>
                    <a:pt x="314" y="124"/>
                    <a:pt x="314" y="124"/>
                  </a:cubicBezTo>
                  <a:cubicBezTo>
                    <a:pt x="315" y="125"/>
                    <a:pt x="315" y="125"/>
                    <a:pt x="315" y="125"/>
                  </a:cubicBezTo>
                  <a:cubicBezTo>
                    <a:pt x="315" y="124"/>
                    <a:pt x="315" y="124"/>
                    <a:pt x="315" y="124"/>
                  </a:cubicBezTo>
                  <a:cubicBezTo>
                    <a:pt x="315" y="123"/>
                    <a:pt x="315" y="123"/>
                    <a:pt x="315" y="123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20" y="122"/>
                    <a:pt x="320" y="122"/>
                    <a:pt x="320" y="122"/>
                  </a:cubicBezTo>
                  <a:cubicBezTo>
                    <a:pt x="320" y="123"/>
                    <a:pt x="320" y="123"/>
                    <a:pt x="320" y="123"/>
                  </a:cubicBezTo>
                  <a:cubicBezTo>
                    <a:pt x="320" y="124"/>
                    <a:pt x="320" y="124"/>
                    <a:pt x="320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2" y="125"/>
                    <a:pt x="322" y="125"/>
                    <a:pt x="322" y="125"/>
                  </a:cubicBezTo>
                  <a:cubicBezTo>
                    <a:pt x="322" y="126"/>
                    <a:pt x="322" y="126"/>
                    <a:pt x="322" y="126"/>
                  </a:cubicBezTo>
                  <a:cubicBezTo>
                    <a:pt x="321" y="127"/>
                    <a:pt x="321" y="127"/>
                    <a:pt x="321" y="127"/>
                  </a:cubicBezTo>
                  <a:cubicBezTo>
                    <a:pt x="320" y="127"/>
                    <a:pt x="320" y="127"/>
                    <a:pt x="320" y="127"/>
                  </a:cubicBezTo>
                  <a:cubicBezTo>
                    <a:pt x="320" y="128"/>
                    <a:pt x="320" y="128"/>
                    <a:pt x="320" y="128"/>
                  </a:cubicBezTo>
                  <a:cubicBezTo>
                    <a:pt x="320" y="127"/>
                    <a:pt x="320" y="127"/>
                    <a:pt x="320" y="127"/>
                  </a:cubicBezTo>
                  <a:cubicBezTo>
                    <a:pt x="319" y="127"/>
                    <a:pt x="319" y="127"/>
                    <a:pt x="319" y="127"/>
                  </a:cubicBezTo>
                  <a:cubicBezTo>
                    <a:pt x="318" y="128"/>
                    <a:pt x="318" y="129"/>
                    <a:pt x="318" y="129"/>
                  </a:cubicBezTo>
                  <a:cubicBezTo>
                    <a:pt x="317" y="130"/>
                    <a:pt x="317" y="130"/>
                    <a:pt x="317" y="130"/>
                  </a:cubicBezTo>
                  <a:cubicBezTo>
                    <a:pt x="317" y="130"/>
                    <a:pt x="317" y="130"/>
                    <a:pt x="317" y="131"/>
                  </a:cubicBezTo>
                  <a:cubicBezTo>
                    <a:pt x="316" y="131"/>
                    <a:pt x="316" y="131"/>
                    <a:pt x="316" y="131"/>
                  </a:cubicBezTo>
                  <a:cubicBezTo>
                    <a:pt x="315" y="131"/>
                    <a:pt x="315" y="131"/>
                    <a:pt x="315" y="131"/>
                  </a:cubicBezTo>
                  <a:cubicBezTo>
                    <a:pt x="316" y="131"/>
                    <a:pt x="316" y="131"/>
                    <a:pt x="316" y="131"/>
                  </a:cubicBezTo>
                  <a:cubicBezTo>
                    <a:pt x="315" y="132"/>
                    <a:pt x="315" y="132"/>
                    <a:pt x="315" y="132"/>
                  </a:cubicBezTo>
                  <a:cubicBezTo>
                    <a:pt x="314" y="132"/>
                    <a:pt x="314" y="132"/>
                    <a:pt x="314" y="132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4"/>
                    <a:pt x="313" y="134"/>
                    <a:pt x="313" y="134"/>
                  </a:cubicBezTo>
                  <a:cubicBezTo>
                    <a:pt x="314" y="136"/>
                    <a:pt x="314" y="136"/>
                    <a:pt x="314" y="136"/>
                  </a:cubicBezTo>
                  <a:cubicBezTo>
                    <a:pt x="313" y="136"/>
                    <a:pt x="313" y="136"/>
                    <a:pt x="313" y="136"/>
                  </a:cubicBezTo>
                  <a:cubicBezTo>
                    <a:pt x="313" y="137"/>
                    <a:pt x="313" y="137"/>
                    <a:pt x="313" y="137"/>
                  </a:cubicBezTo>
                  <a:cubicBezTo>
                    <a:pt x="314" y="137"/>
                    <a:pt x="314" y="137"/>
                    <a:pt x="314" y="137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5" y="138"/>
                    <a:pt x="315" y="138"/>
                    <a:pt x="315" y="138"/>
                  </a:cubicBezTo>
                  <a:cubicBezTo>
                    <a:pt x="315" y="138"/>
                    <a:pt x="315" y="138"/>
                    <a:pt x="315" y="138"/>
                  </a:cubicBezTo>
                  <a:cubicBezTo>
                    <a:pt x="315" y="139"/>
                    <a:pt x="315" y="139"/>
                    <a:pt x="315" y="139"/>
                  </a:cubicBezTo>
                  <a:cubicBezTo>
                    <a:pt x="315" y="140"/>
                    <a:pt x="315" y="140"/>
                    <a:pt x="315" y="140"/>
                  </a:cubicBezTo>
                  <a:cubicBezTo>
                    <a:pt x="316" y="139"/>
                    <a:pt x="316" y="139"/>
                    <a:pt x="316" y="139"/>
                  </a:cubicBezTo>
                  <a:cubicBezTo>
                    <a:pt x="318" y="140"/>
                    <a:pt x="318" y="140"/>
                    <a:pt x="318" y="140"/>
                  </a:cubicBezTo>
                  <a:cubicBezTo>
                    <a:pt x="319" y="140"/>
                    <a:pt x="319" y="140"/>
                    <a:pt x="319" y="140"/>
                  </a:cubicBezTo>
                  <a:cubicBezTo>
                    <a:pt x="320" y="140"/>
                    <a:pt x="320" y="140"/>
                    <a:pt x="320" y="140"/>
                  </a:cubicBezTo>
                  <a:cubicBezTo>
                    <a:pt x="320" y="141"/>
                    <a:pt x="320" y="141"/>
                    <a:pt x="320" y="141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3"/>
                    <a:pt x="318" y="143"/>
                    <a:pt x="318" y="143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20" y="143"/>
                    <a:pt x="320" y="143"/>
                    <a:pt x="320" y="143"/>
                  </a:cubicBezTo>
                  <a:cubicBezTo>
                    <a:pt x="321" y="143"/>
                    <a:pt x="321" y="143"/>
                    <a:pt x="321" y="143"/>
                  </a:cubicBezTo>
                  <a:cubicBezTo>
                    <a:pt x="321" y="142"/>
                    <a:pt x="321" y="142"/>
                    <a:pt x="321" y="142"/>
                  </a:cubicBezTo>
                  <a:cubicBezTo>
                    <a:pt x="323" y="141"/>
                    <a:pt x="323" y="141"/>
                    <a:pt x="323" y="141"/>
                  </a:cubicBezTo>
                  <a:cubicBezTo>
                    <a:pt x="323" y="141"/>
                    <a:pt x="323" y="141"/>
                    <a:pt x="323" y="141"/>
                  </a:cubicBezTo>
                  <a:cubicBezTo>
                    <a:pt x="324" y="141"/>
                    <a:pt x="324" y="141"/>
                    <a:pt x="324" y="141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5" y="141"/>
                    <a:pt x="325" y="141"/>
                    <a:pt x="325" y="141"/>
                  </a:cubicBezTo>
                  <a:cubicBezTo>
                    <a:pt x="326" y="140"/>
                    <a:pt x="326" y="140"/>
                    <a:pt x="326" y="140"/>
                  </a:cubicBezTo>
                  <a:cubicBezTo>
                    <a:pt x="327" y="139"/>
                    <a:pt x="327" y="139"/>
                    <a:pt x="327" y="139"/>
                  </a:cubicBezTo>
                  <a:cubicBezTo>
                    <a:pt x="329" y="139"/>
                    <a:pt x="329" y="139"/>
                    <a:pt x="329" y="139"/>
                  </a:cubicBezTo>
                  <a:cubicBezTo>
                    <a:pt x="328" y="139"/>
                    <a:pt x="328" y="139"/>
                    <a:pt x="328" y="139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8" y="140"/>
                    <a:pt x="328" y="140"/>
                    <a:pt x="328" y="140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30" y="140"/>
                    <a:pt x="330" y="140"/>
                    <a:pt x="330" y="140"/>
                  </a:cubicBezTo>
                  <a:cubicBezTo>
                    <a:pt x="330" y="140"/>
                    <a:pt x="330" y="140"/>
                    <a:pt x="330" y="140"/>
                  </a:cubicBezTo>
                  <a:cubicBezTo>
                    <a:pt x="331" y="142"/>
                    <a:pt x="331" y="142"/>
                    <a:pt x="331" y="142"/>
                  </a:cubicBezTo>
                  <a:cubicBezTo>
                    <a:pt x="331" y="141"/>
                    <a:pt x="331" y="141"/>
                    <a:pt x="331" y="141"/>
                  </a:cubicBezTo>
                  <a:cubicBezTo>
                    <a:pt x="333" y="141"/>
                    <a:pt x="333" y="141"/>
                    <a:pt x="333" y="141"/>
                  </a:cubicBezTo>
                  <a:cubicBezTo>
                    <a:pt x="333" y="143"/>
                    <a:pt x="333" y="143"/>
                    <a:pt x="333" y="143"/>
                  </a:cubicBezTo>
                  <a:cubicBezTo>
                    <a:pt x="333" y="143"/>
                    <a:pt x="333" y="143"/>
                    <a:pt x="333" y="143"/>
                  </a:cubicBezTo>
                  <a:cubicBezTo>
                    <a:pt x="333" y="143"/>
                    <a:pt x="333" y="143"/>
                    <a:pt x="333" y="143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45" y="140"/>
                    <a:pt x="345" y="140"/>
                    <a:pt x="345" y="140"/>
                  </a:cubicBezTo>
                  <a:cubicBezTo>
                    <a:pt x="347" y="139"/>
                    <a:pt x="347" y="139"/>
                    <a:pt x="347" y="139"/>
                  </a:cubicBezTo>
                  <a:cubicBezTo>
                    <a:pt x="347" y="139"/>
                    <a:pt x="347" y="139"/>
                    <a:pt x="347" y="139"/>
                  </a:cubicBezTo>
                  <a:cubicBezTo>
                    <a:pt x="349" y="138"/>
                    <a:pt x="349" y="138"/>
                    <a:pt x="349" y="138"/>
                  </a:cubicBezTo>
                  <a:cubicBezTo>
                    <a:pt x="351" y="137"/>
                    <a:pt x="351" y="137"/>
                    <a:pt x="351" y="137"/>
                  </a:cubicBezTo>
                  <a:cubicBezTo>
                    <a:pt x="354" y="137"/>
                    <a:pt x="354" y="137"/>
                    <a:pt x="354" y="137"/>
                  </a:cubicBezTo>
                  <a:cubicBezTo>
                    <a:pt x="356" y="137"/>
                    <a:pt x="356" y="137"/>
                    <a:pt x="356" y="137"/>
                  </a:cubicBezTo>
                  <a:cubicBezTo>
                    <a:pt x="357" y="137"/>
                    <a:pt x="357" y="137"/>
                    <a:pt x="357" y="137"/>
                  </a:cubicBezTo>
                  <a:cubicBezTo>
                    <a:pt x="357" y="137"/>
                    <a:pt x="357" y="137"/>
                    <a:pt x="357" y="137"/>
                  </a:cubicBezTo>
                  <a:cubicBezTo>
                    <a:pt x="358" y="139"/>
                    <a:pt x="358" y="139"/>
                    <a:pt x="358" y="139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9" y="140"/>
                    <a:pt x="359" y="140"/>
                    <a:pt x="359" y="140"/>
                  </a:cubicBezTo>
                  <a:cubicBezTo>
                    <a:pt x="361" y="140"/>
                    <a:pt x="361" y="140"/>
                    <a:pt x="361" y="140"/>
                  </a:cubicBezTo>
                  <a:cubicBezTo>
                    <a:pt x="362" y="139"/>
                    <a:pt x="362" y="139"/>
                    <a:pt x="362" y="139"/>
                  </a:cubicBezTo>
                  <a:cubicBezTo>
                    <a:pt x="364" y="138"/>
                    <a:pt x="364" y="138"/>
                    <a:pt x="364" y="138"/>
                  </a:cubicBezTo>
                  <a:cubicBezTo>
                    <a:pt x="364" y="137"/>
                    <a:pt x="364" y="137"/>
                    <a:pt x="364" y="137"/>
                  </a:cubicBezTo>
                  <a:cubicBezTo>
                    <a:pt x="364" y="136"/>
                    <a:pt x="364" y="136"/>
                    <a:pt x="364" y="136"/>
                  </a:cubicBezTo>
                  <a:cubicBezTo>
                    <a:pt x="365" y="136"/>
                    <a:pt x="365" y="136"/>
                    <a:pt x="365" y="136"/>
                  </a:cubicBezTo>
                  <a:cubicBezTo>
                    <a:pt x="366" y="136"/>
                    <a:pt x="366" y="136"/>
                    <a:pt x="366" y="136"/>
                  </a:cubicBezTo>
                  <a:cubicBezTo>
                    <a:pt x="366" y="136"/>
                    <a:pt x="366" y="136"/>
                    <a:pt x="366" y="136"/>
                  </a:cubicBezTo>
                  <a:cubicBezTo>
                    <a:pt x="366" y="136"/>
                    <a:pt x="366" y="136"/>
                    <a:pt x="366" y="136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70" y="136"/>
                    <a:pt x="370" y="136"/>
                    <a:pt x="370" y="136"/>
                  </a:cubicBezTo>
                  <a:cubicBezTo>
                    <a:pt x="371" y="135"/>
                    <a:pt x="371" y="135"/>
                    <a:pt x="371" y="135"/>
                  </a:cubicBezTo>
                  <a:cubicBezTo>
                    <a:pt x="371" y="135"/>
                    <a:pt x="371" y="135"/>
                    <a:pt x="371" y="135"/>
                  </a:cubicBezTo>
                  <a:cubicBezTo>
                    <a:pt x="371" y="134"/>
                    <a:pt x="371" y="134"/>
                    <a:pt x="371" y="134"/>
                  </a:cubicBezTo>
                  <a:cubicBezTo>
                    <a:pt x="371" y="133"/>
                    <a:pt x="371" y="133"/>
                    <a:pt x="371" y="133"/>
                  </a:cubicBezTo>
                  <a:cubicBezTo>
                    <a:pt x="371" y="132"/>
                    <a:pt x="371" y="132"/>
                    <a:pt x="371" y="132"/>
                  </a:cubicBezTo>
                  <a:cubicBezTo>
                    <a:pt x="371" y="131"/>
                    <a:pt x="371" y="131"/>
                    <a:pt x="371" y="131"/>
                  </a:cubicBezTo>
                  <a:cubicBezTo>
                    <a:pt x="371" y="131"/>
                    <a:pt x="371" y="131"/>
                    <a:pt x="371" y="131"/>
                  </a:cubicBezTo>
                  <a:cubicBezTo>
                    <a:pt x="371" y="131"/>
                    <a:pt x="371" y="131"/>
                    <a:pt x="371" y="131"/>
                  </a:cubicBezTo>
                  <a:cubicBezTo>
                    <a:pt x="371" y="131"/>
                    <a:pt x="371" y="131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71" y="129"/>
                    <a:pt x="371" y="129"/>
                    <a:pt x="371" y="128"/>
                  </a:cubicBezTo>
                  <a:cubicBezTo>
                    <a:pt x="370" y="127"/>
                    <a:pt x="370" y="127"/>
                    <a:pt x="370" y="127"/>
                  </a:cubicBezTo>
                  <a:cubicBezTo>
                    <a:pt x="371" y="125"/>
                    <a:pt x="371" y="125"/>
                    <a:pt x="371" y="125"/>
                  </a:cubicBezTo>
                  <a:cubicBezTo>
                    <a:pt x="371" y="123"/>
                    <a:pt x="371" y="123"/>
                    <a:pt x="371" y="123"/>
                  </a:cubicBezTo>
                  <a:cubicBezTo>
                    <a:pt x="372" y="123"/>
                    <a:pt x="372" y="123"/>
                    <a:pt x="372" y="123"/>
                  </a:cubicBezTo>
                  <a:cubicBezTo>
                    <a:pt x="373" y="122"/>
                    <a:pt x="373" y="122"/>
                    <a:pt x="373" y="122"/>
                  </a:cubicBezTo>
                  <a:cubicBezTo>
                    <a:pt x="373" y="121"/>
                    <a:pt x="373" y="121"/>
                    <a:pt x="373" y="121"/>
                  </a:cubicBezTo>
                  <a:cubicBezTo>
                    <a:pt x="373" y="120"/>
                    <a:pt x="373" y="120"/>
                    <a:pt x="373" y="120"/>
                  </a:cubicBezTo>
                  <a:cubicBezTo>
                    <a:pt x="374" y="119"/>
                    <a:pt x="374" y="119"/>
                    <a:pt x="374" y="119"/>
                  </a:cubicBezTo>
                  <a:cubicBezTo>
                    <a:pt x="375" y="118"/>
                    <a:pt x="375" y="118"/>
                    <a:pt x="375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9" y="117"/>
                    <a:pt x="379" y="117"/>
                    <a:pt x="379" y="117"/>
                  </a:cubicBezTo>
                  <a:cubicBezTo>
                    <a:pt x="379" y="118"/>
                    <a:pt x="379" y="118"/>
                    <a:pt x="379" y="118"/>
                  </a:cubicBezTo>
                  <a:cubicBezTo>
                    <a:pt x="380" y="119"/>
                    <a:pt x="380" y="119"/>
                    <a:pt x="380" y="119"/>
                  </a:cubicBezTo>
                  <a:cubicBezTo>
                    <a:pt x="382" y="120"/>
                    <a:pt x="382" y="120"/>
                    <a:pt x="382" y="120"/>
                  </a:cubicBezTo>
                  <a:cubicBezTo>
                    <a:pt x="382" y="121"/>
                    <a:pt x="382" y="121"/>
                    <a:pt x="382" y="121"/>
                  </a:cubicBezTo>
                  <a:cubicBezTo>
                    <a:pt x="384" y="122"/>
                    <a:pt x="384" y="122"/>
                    <a:pt x="384" y="122"/>
                  </a:cubicBezTo>
                  <a:cubicBezTo>
                    <a:pt x="385" y="122"/>
                    <a:pt x="385" y="122"/>
                    <a:pt x="385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7" y="121"/>
                    <a:pt x="387" y="121"/>
                    <a:pt x="387" y="121"/>
                  </a:cubicBezTo>
                  <a:cubicBezTo>
                    <a:pt x="388" y="120"/>
                    <a:pt x="388" y="120"/>
                    <a:pt x="388" y="120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9" y="113"/>
                    <a:pt x="389" y="113"/>
                    <a:pt x="389" y="113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7" y="114"/>
                    <a:pt x="387" y="114"/>
                    <a:pt x="387" y="114"/>
                  </a:cubicBezTo>
                  <a:cubicBezTo>
                    <a:pt x="386" y="113"/>
                    <a:pt x="386" y="113"/>
                    <a:pt x="386" y="113"/>
                  </a:cubicBezTo>
                  <a:cubicBezTo>
                    <a:pt x="385" y="113"/>
                    <a:pt x="385" y="113"/>
                    <a:pt x="385" y="113"/>
                  </a:cubicBezTo>
                  <a:cubicBezTo>
                    <a:pt x="384" y="112"/>
                    <a:pt x="384" y="112"/>
                    <a:pt x="384" y="112"/>
                  </a:cubicBezTo>
                  <a:cubicBezTo>
                    <a:pt x="384" y="111"/>
                    <a:pt x="384" y="111"/>
                    <a:pt x="384" y="111"/>
                  </a:cubicBezTo>
                  <a:cubicBezTo>
                    <a:pt x="384" y="111"/>
                    <a:pt x="384" y="111"/>
                    <a:pt x="384" y="111"/>
                  </a:cubicBezTo>
                  <a:cubicBezTo>
                    <a:pt x="385" y="110"/>
                    <a:pt x="385" y="110"/>
                    <a:pt x="385" y="110"/>
                  </a:cubicBezTo>
                  <a:cubicBezTo>
                    <a:pt x="384" y="110"/>
                    <a:pt x="384" y="110"/>
                    <a:pt x="384" y="110"/>
                  </a:cubicBezTo>
                  <a:cubicBezTo>
                    <a:pt x="383" y="109"/>
                    <a:pt x="383" y="109"/>
                    <a:pt x="383" y="109"/>
                  </a:cubicBezTo>
                  <a:cubicBezTo>
                    <a:pt x="384" y="109"/>
                    <a:pt x="384" y="109"/>
                    <a:pt x="384" y="109"/>
                  </a:cubicBezTo>
                  <a:cubicBezTo>
                    <a:pt x="383" y="109"/>
                    <a:pt x="383" y="109"/>
                    <a:pt x="383" y="109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85" y="107"/>
                    <a:pt x="385" y="107"/>
                    <a:pt x="385" y="107"/>
                  </a:cubicBezTo>
                  <a:cubicBezTo>
                    <a:pt x="387" y="107"/>
                    <a:pt x="387" y="107"/>
                    <a:pt x="387" y="107"/>
                  </a:cubicBezTo>
                  <a:cubicBezTo>
                    <a:pt x="386" y="106"/>
                    <a:pt x="386" y="106"/>
                    <a:pt x="386" y="106"/>
                  </a:cubicBezTo>
                  <a:cubicBezTo>
                    <a:pt x="387" y="106"/>
                    <a:pt x="387" y="106"/>
                    <a:pt x="387" y="106"/>
                  </a:cubicBezTo>
                  <a:cubicBezTo>
                    <a:pt x="388" y="106"/>
                    <a:pt x="388" y="106"/>
                    <a:pt x="388" y="106"/>
                  </a:cubicBezTo>
                  <a:cubicBezTo>
                    <a:pt x="389" y="106"/>
                    <a:pt x="389" y="106"/>
                    <a:pt x="389" y="106"/>
                  </a:cubicBezTo>
                  <a:cubicBezTo>
                    <a:pt x="390" y="105"/>
                    <a:pt x="390" y="105"/>
                    <a:pt x="390" y="105"/>
                  </a:cubicBezTo>
                  <a:cubicBezTo>
                    <a:pt x="392" y="105"/>
                    <a:pt x="392" y="105"/>
                    <a:pt x="392" y="105"/>
                  </a:cubicBezTo>
                  <a:cubicBezTo>
                    <a:pt x="393" y="105"/>
                    <a:pt x="393" y="105"/>
                    <a:pt x="393" y="105"/>
                  </a:cubicBezTo>
                  <a:cubicBezTo>
                    <a:pt x="393" y="105"/>
                    <a:pt x="393" y="105"/>
                    <a:pt x="393" y="105"/>
                  </a:cubicBezTo>
                  <a:cubicBezTo>
                    <a:pt x="394" y="105"/>
                    <a:pt x="394" y="105"/>
                    <a:pt x="394" y="105"/>
                  </a:cubicBezTo>
                  <a:cubicBezTo>
                    <a:pt x="395" y="105"/>
                    <a:pt x="395" y="105"/>
                    <a:pt x="395" y="105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8" y="105"/>
                    <a:pt x="398" y="105"/>
                    <a:pt x="398" y="105"/>
                  </a:cubicBezTo>
                  <a:cubicBezTo>
                    <a:pt x="399" y="105"/>
                    <a:pt x="399" y="105"/>
                    <a:pt x="399" y="105"/>
                  </a:cubicBezTo>
                  <a:cubicBezTo>
                    <a:pt x="400" y="106"/>
                    <a:pt x="400" y="106"/>
                    <a:pt x="400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6" y="104"/>
                    <a:pt x="406" y="104"/>
                    <a:pt x="406" y="104"/>
                  </a:cubicBezTo>
                  <a:cubicBezTo>
                    <a:pt x="407" y="104"/>
                    <a:pt x="407" y="104"/>
                    <a:pt x="407" y="104"/>
                  </a:cubicBezTo>
                  <a:cubicBezTo>
                    <a:pt x="407" y="103"/>
                    <a:pt x="407" y="103"/>
                    <a:pt x="407" y="103"/>
                  </a:cubicBezTo>
                  <a:cubicBezTo>
                    <a:pt x="408" y="103"/>
                    <a:pt x="408" y="103"/>
                    <a:pt x="408" y="103"/>
                  </a:cubicBezTo>
                  <a:cubicBezTo>
                    <a:pt x="409" y="104"/>
                    <a:pt x="409" y="104"/>
                    <a:pt x="409" y="104"/>
                  </a:cubicBezTo>
                  <a:cubicBezTo>
                    <a:pt x="410" y="103"/>
                    <a:pt x="410" y="103"/>
                    <a:pt x="410" y="103"/>
                  </a:cubicBezTo>
                  <a:cubicBezTo>
                    <a:pt x="410" y="102"/>
                    <a:pt x="410" y="102"/>
                    <a:pt x="410" y="102"/>
                  </a:cubicBezTo>
                  <a:cubicBezTo>
                    <a:pt x="415" y="103"/>
                    <a:pt x="415" y="103"/>
                    <a:pt x="415" y="103"/>
                  </a:cubicBezTo>
                  <a:cubicBezTo>
                    <a:pt x="415" y="103"/>
                    <a:pt x="415" y="103"/>
                    <a:pt x="415" y="103"/>
                  </a:cubicBezTo>
                  <a:cubicBezTo>
                    <a:pt x="415" y="102"/>
                    <a:pt x="415" y="102"/>
                    <a:pt x="415" y="102"/>
                  </a:cubicBezTo>
                  <a:cubicBezTo>
                    <a:pt x="414" y="102"/>
                    <a:pt x="414" y="102"/>
                    <a:pt x="414" y="102"/>
                  </a:cubicBezTo>
                  <a:cubicBezTo>
                    <a:pt x="413" y="101"/>
                    <a:pt x="413" y="101"/>
                    <a:pt x="413" y="101"/>
                  </a:cubicBezTo>
                  <a:cubicBezTo>
                    <a:pt x="412" y="101"/>
                    <a:pt x="412" y="101"/>
                    <a:pt x="412" y="101"/>
                  </a:cubicBezTo>
                  <a:cubicBezTo>
                    <a:pt x="411" y="101"/>
                    <a:pt x="411" y="101"/>
                    <a:pt x="411" y="101"/>
                  </a:cubicBezTo>
                  <a:cubicBezTo>
                    <a:pt x="410" y="101"/>
                    <a:pt x="410" y="101"/>
                    <a:pt x="410" y="101"/>
                  </a:cubicBezTo>
                  <a:cubicBezTo>
                    <a:pt x="408" y="100"/>
                    <a:pt x="408" y="100"/>
                    <a:pt x="408" y="100"/>
                  </a:cubicBezTo>
                  <a:cubicBezTo>
                    <a:pt x="407" y="99"/>
                    <a:pt x="407" y="99"/>
                    <a:pt x="407" y="99"/>
                  </a:cubicBezTo>
                  <a:cubicBezTo>
                    <a:pt x="408" y="99"/>
                    <a:pt x="408" y="99"/>
                    <a:pt x="408" y="99"/>
                  </a:cubicBezTo>
                  <a:cubicBezTo>
                    <a:pt x="408" y="98"/>
                    <a:pt x="408" y="98"/>
                    <a:pt x="408" y="98"/>
                  </a:cubicBezTo>
                  <a:cubicBezTo>
                    <a:pt x="408" y="98"/>
                    <a:pt x="408" y="98"/>
                    <a:pt x="408" y="98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8"/>
                    <a:pt x="406" y="98"/>
                    <a:pt x="406" y="98"/>
                  </a:cubicBezTo>
                  <a:cubicBezTo>
                    <a:pt x="405" y="99"/>
                    <a:pt x="405" y="99"/>
                    <a:pt x="405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1" y="98"/>
                    <a:pt x="401" y="98"/>
                    <a:pt x="401" y="98"/>
                  </a:cubicBezTo>
                  <a:cubicBezTo>
                    <a:pt x="400" y="99"/>
                    <a:pt x="400" y="99"/>
                    <a:pt x="400" y="99"/>
                  </a:cubicBezTo>
                  <a:cubicBezTo>
                    <a:pt x="398" y="99"/>
                    <a:pt x="398" y="99"/>
                    <a:pt x="398" y="99"/>
                  </a:cubicBezTo>
                  <a:cubicBezTo>
                    <a:pt x="398" y="99"/>
                    <a:pt x="398" y="99"/>
                    <a:pt x="398" y="99"/>
                  </a:cubicBezTo>
                  <a:cubicBezTo>
                    <a:pt x="398" y="99"/>
                    <a:pt x="398" y="99"/>
                    <a:pt x="398" y="99"/>
                  </a:cubicBezTo>
                  <a:cubicBezTo>
                    <a:pt x="397" y="99"/>
                    <a:pt x="397" y="99"/>
                    <a:pt x="397" y="99"/>
                  </a:cubicBezTo>
                  <a:cubicBezTo>
                    <a:pt x="396" y="99"/>
                    <a:pt x="396" y="99"/>
                    <a:pt x="396" y="99"/>
                  </a:cubicBezTo>
                  <a:cubicBezTo>
                    <a:pt x="396" y="100"/>
                    <a:pt x="396" y="100"/>
                    <a:pt x="396" y="100"/>
                  </a:cubicBezTo>
                  <a:cubicBezTo>
                    <a:pt x="395" y="100"/>
                    <a:pt x="395" y="100"/>
                    <a:pt x="395" y="100"/>
                  </a:cubicBezTo>
                  <a:cubicBezTo>
                    <a:pt x="395" y="100"/>
                    <a:pt x="395" y="100"/>
                    <a:pt x="395" y="100"/>
                  </a:cubicBezTo>
                  <a:cubicBezTo>
                    <a:pt x="394" y="100"/>
                    <a:pt x="394" y="100"/>
                    <a:pt x="394" y="100"/>
                  </a:cubicBezTo>
                  <a:cubicBezTo>
                    <a:pt x="393" y="100"/>
                    <a:pt x="393" y="100"/>
                    <a:pt x="393" y="100"/>
                  </a:cubicBezTo>
                  <a:cubicBezTo>
                    <a:pt x="392" y="101"/>
                    <a:pt x="392" y="101"/>
                    <a:pt x="392" y="101"/>
                  </a:cubicBezTo>
                  <a:cubicBezTo>
                    <a:pt x="391" y="101"/>
                    <a:pt x="391" y="101"/>
                    <a:pt x="391" y="101"/>
                  </a:cubicBezTo>
                  <a:cubicBezTo>
                    <a:pt x="390" y="101"/>
                    <a:pt x="390" y="101"/>
                    <a:pt x="390" y="101"/>
                  </a:cubicBezTo>
                  <a:cubicBezTo>
                    <a:pt x="389" y="101"/>
                    <a:pt x="389" y="101"/>
                    <a:pt x="389" y="101"/>
                  </a:cubicBezTo>
                  <a:cubicBezTo>
                    <a:pt x="389" y="102"/>
                    <a:pt x="389" y="102"/>
                    <a:pt x="389" y="102"/>
                  </a:cubicBezTo>
                  <a:cubicBezTo>
                    <a:pt x="388" y="102"/>
                    <a:pt x="388" y="102"/>
                    <a:pt x="388" y="102"/>
                  </a:cubicBezTo>
                  <a:cubicBezTo>
                    <a:pt x="388" y="102"/>
                    <a:pt x="388" y="102"/>
                    <a:pt x="388" y="102"/>
                  </a:cubicBezTo>
                  <a:cubicBezTo>
                    <a:pt x="386" y="102"/>
                    <a:pt x="386" y="102"/>
                    <a:pt x="386" y="102"/>
                  </a:cubicBezTo>
                  <a:cubicBezTo>
                    <a:pt x="385" y="102"/>
                    <a:pt x="385" y="102"/>
                    <a:pt x="385" y="102"/>
                  </a:cubicBezTo>
                  <a:cubicBezTo>
                    <a:pt x="384" y="102"/>
                    <a:pt x="384" y="102"/>
                    <a:pt x="384" y="102"/>
                  </a:cubicBezTo>
                  <a:cubicBezTo>
                    <a:pt x="384" y="102"/>
                    <a:pt x="384" y="102"/>
                    <a:pt x="384" y="102"/>
                  </a:cubicBezTo>
                  <a:cubicBezTo>
                    <a:pt x="383" y="103"/>
                    <a:pt x="383" y="103"/>
                    <a:pt x="383" y="103"/>
                  </a:cubicBezTo>
                  <a:cubicBezTo>
                    <a:pt x="383" y="102"/>
                    <a:pt x="383" y="102"/>
                    <a:pt x="383" y="102"/>
                  </a:cubicBezTo>
                  <a:cubicBezTo>
                    <a:pt x="382" y="102"/>
                    <a:pt x="382" y="102"/>
                    <a:pt x="382" y="102"/>
                  </a:cubicBezTo>
                  <a:cubicBezTo>
                    <a:pt x="383" y="102"/>
                    <a:pt x="383" y="102"/>
                    <a:pt x="383" y="102"/>
                  </a:cubicBezTo>
                  <a:cubicBezTo>
                    <a:pt x="383" y="102"/>
                    <a:pt x="383" y="102"/>
                    <a:pt x="383" y="102"/>
                  </a:cubicBezTo>
                  <a:cubicBezTo>
                    <a:pt x="383" y="102"/>
                    <a:pt x="383" y="102"/>
                    <a:pt x="383" y="102"/>
                  </a:cubicBezTo>
                  <a:cubicBezTo>
                    <a:pt x="382" y="101"/>
                    <a:pt x="382" y="101"/>
                    <a:pt x="382" y="101"/>
                  </a:cubicBezTo>
                  <a:cubicBezTo>
                    <a:pt x="382" y="101"/>
                    <a:pt x="382" y="101"/>
                    <a:pt x="382" y="101"/>
                  </a:cubicBezTo>
                  <a:cubicBezTo>
                    <a:pt x="382" y="100"/>
                    <a:pt x="382" y="100"/>
                    <a:pt x="382" y="100"/>
                  </a:cubicBezTo>
                  <a:cubicBezTo>
                    <a:pt x="382" y="100"/>
                    <a:pt x="382" y="100"/>
                    <a:pt x="382" y="100"/>
                  </a:cubicBezTo>
                  <a:cubicBezTo>
                    <a:pt x="381" y="100"/>
                    <a:pt x="381" y="100"/>
                    <a:pt x="381" y="100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79" y="99"/>
                    <a:pt x="379" y="99"/>
                    <a:pt x="379" y="99"/>
                  </a:cubicBezTo>
                  <a:cubicBezTo>
                    <a:pt x="378" y="99"/>
                    <a:pt x="378" y="99"/>
                    <a:pt x="378" y="99"/>
                  </a:cubicBezTo>
                  <a:cubicBezTo>
                    <a:pt x="378" y="99"/>
                    <a:pt x="378" y="99"/>
                    <a:pt x="378" y="99"/>
                  </a:cubicBezTo>
                  <a:cubicBezTo>
                    <a:pt x="377" y="99"/>
                    <a:pt x="377" y="99"/>
                    <a:pt x="377" y="99"/>
                  </a:cubicBezTo>
                  <a:cubicBezTo>
                    <a:pt x="376" y="98"/>
                    <a:pt x="376" y="98"/>
                    <a:pt x="376" y="98"/>
                  </a:cubicBezTo>
                  <a:cubicBezTo>
                    <a:pt x="376" y="98"/>
                    <a:pt x="376" y="98"/>
                    <a:pt x="376" y="98"/>
                  </a:cubicBezTo>
                  <a:cubicBezTo>
                    <a:pt x="376" y="98"/>
                    <a:pt x="376" y="98"/>
                    <a:pt x="376" y="98"/>
                  </a:cubicBezTo>
                  <a:cubicBezTo>
                    <a:pt x="375" y="98"/>
                    <a:pt x="375" y="98"/>
                    <a:pt x="375" y="98"/>
                  </a:cubicBezTo>
                  <a:cubicBezTo>
                    <a:pt x="375" y="96"/>
                    <a:pt x="375" y="96"/>
                    <a:pt x="375" y="96"/>
                  </a:cubicBezTo>
                  <a:cubicBezTo>
                    <a:pt x="375" y="95"/>
                    <a:pt x="375" y="95"/>
                    <a:pt x="375" y="95"/>
                  </a:cubicBezTo>
                  <a:cubicBezTo>
                    <a:pt x="376" y="94"/>
                    <a:pt x="376" y="94"/>
                    <a:pt x="376" y="94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7" y="92"/>
                    <a:pt x="377" y="92"/>
                    <a:pt x="377" y="92"/>
                  </a:cubicBezTo>
                  <a:cubicBezTo>
                    <a:pt x="376" y="90"/>
                    <a:pt x="376" y="90"/>
                    <a:pt x="376" y="90"/>
                  </a:cubicBezTo>
                  <a:cubicBezTo>
                    <a:pt x="375" y="89"/>
                    <a:pt x="375" y="89"/>
                    <a:pt x="375" y="89"/>
                  </a:cubicBezTo>
                  <a:cubicBezTo>
                    <a:pt x="375" y="89"/>
                    <a:pt x="375" y="89"/>
                    <a:pt x="375" y="89"/>
                  </a:cubicBezTo>
                  <a:cubicBezTo>
                    <a:pt x="376" y="88"/>
                    <a:pt x="376" y="88"/>
                    <a:pt x="376" y="88"/>
                  </a:cubicBezTo>
                  <a:cubicBezTo>
                    <a:pt x="376" y="88"/>
                    <a:pt x="376" y="88"/>
                    <a:pt x="376" y="88"/>
                  </a:cubicBezTo>
                  <a:cubicBezTo>
                    <a:pt x="376" y="87"/>
                    <a:pt x="376" y="87"/>
                    <a:pt x="376" y="87"/>
                  </a:cubicBez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cubicBezTo>
                    <a:pt x="375" y="85"/>
                    <a:pt x="375" y="85"/>
                    <a:pt x="375" y="85"/>
                  </a:cubicBezTo>
                  <a:cubicBezTo>
                    <a:pt x="375" y="85"/>
                    <a:pt x="375" y="85"/>
                    <a:pt x="375" y="85"/>
                  </a:cubicBezTo>
                  <a:cubicBezTo>
                    <a:pt x="376" y="84"/>
                    <a:pt x="376" y="84"/>
                    <a:pt x="376" y="84"/>
                  </a:cubicBezTo>
                  <a:cubicBezTo>
                    <a:pt x="377" y="83"/>
                    <a:pt x="377" y="83"/>
                    <a:pt x="377" y="83"/>
                  </a:cubicBezTo>
                  <a:cubicBezTo>
                    <a:pt x="377" y="82"/>
                    <a:pt x="377" y="82"/>
                    <a:pt x="377" y="82"/>
                  </a:cubicBezTo>
                  <a:cubicBezTo>
                    <a:pt x="377" y="82"/>
                    <a:pt x="377" y="82"/>
                    <a:pt x="377" y="82"/>
                  </a:cubicBezTo>
                  <a:cubicBezTo>
                    <a:pt x="377" y="81"/>
                    <a:pt x="377" y="81"/>
                    <a:pt x="377" y="81"/>
                  </a:cubicBezTo>
                  <a:cubicBezTo>
                    <a:pt x="378" y="82"/>
                    <a:pt x="378" y="82"/>
                    <a:pt x="378" y="82"/>
                  </a:cubicBezTo>
                  <a:cubicBezTo>
                    <a:pt x="379" y="81"/>
                    <a:pt x="379" y="81"/>
                    <a:pt x="379" y="81"/>
                  </a:cubicBezTo>
                  <a:cubicBezTo>
                    <a:pt x="379" y="82"/>
                    <a:pt x="379" y="82"/>
                    <a:pt x="379" y="82"/>
                  </a:cubicBezTo>
                  <a:cubicBezTo>
                    <a:pt x="381" y="81"/>
                    <a:pt x="381" y="81"/>
                    <a:pt x="381" y="81"/>
                  </a:cubicBezTo>
                  <a:cubicBezTo>
                    <a:pt x="381" y="81"/>
                    <a:pt x="381" y="81"/>
                    <a:pt x="381" y="81"/>
                  </a:cubicBezTo>
                  <a:cubicBezTo>
                    <a:pt x="381" y="80"/>
                    <a:pt x="381" y="80"/>
                    <a:pt x="381" y="80"/>
                  </a:cubicBezTo>
                  <a:cubicBezTo>
                    <a:pt x="381" y="79"/>
                    <a:pt x="381" y="79"/>
                    <a:pt x="381" y="79"/>
                  </a:cubicBezTo>
                  <a:cubicBezTo>
                    <a:pt x="382" y="78"/>
                    <a:pt x="382" y="78"/>
                    <a:pt x="382" y="78"/>
                  </a:cubicBezTo>
                  <a:cubicBezTo>
                    <a:pt x="383" y="79"/>
                    <a:pt x="383" y="79"/>
                    <a:pt x="383" y="79"/>
                  </a:cubicBezTo>
                  <a:cubicBezTo>
                    <a:pt x="384" y="77"/>
                    <a:pt x="384" y="77"/>
                    <a:pt x="384" y="77"/>
                  </a:cubicBezTo>
                  <a:cubicBezTo>
                    <a:pt x="384" y="77"/>
                    <a:pt x="384" y="77"/>
                    <a:pt x="384" y="77"/>
                  </a:cubicBezTo>
                  <a:cubicBezTo>
                    <a:pt x="385" y="77"/>
                    <a:pt x="385" y="77"/>
                    <a:pt x="385" y="77"/>
                  </a:cubicBezTo>
                  <a:cubicBezTo>
                    <a:pt x="385" y="76"/>
                    <a:pt x="385" y="76"/>
                    <a:pt x="385" y="76"/>
                  </a:cubicBezTo>
                  <a:cubicBezTo>
                    <a:pt x="386" y="76"/>
                    <a:pt x="386" y="76"/>
                    <a:pt x="386" y="76"/>
                  </a:cubicBezTo>
                  <a:cubicBezTo>
                    <a:pt x="387" y="76"/>
                    <a:pt x="387" y="76"/>
                    <a:pt x="387" y="76"/>
                  </a:cubicBezTo>
                  <a:cubicBezTo>
                    <a:pt x="387" y="75"/>
                    <a:pt x="387" y="75"/>
                    <a:pt x="387" y="75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89" y="74"/>
                    <a:pt x="389" y="74"/>
                    <a:pt x="389" y="74"/>
                  </a:cubicBezTo>
                  <a:cubicBezTo>
                    <a:pt x="390" y="72"/>
                    <a:pt x="390" y="72"/>
                    <a:pt x="390" y="72"/>
                  </a:cubicBezTo>
                  <a:cubicBezTo>
                    <a:pt x="391" y="71"/>
                    <a:pt x="391" y="71"/>
                    <a:pt x="391" y="71"/>
                  </a:cubicBezTo>
                  <a:cubicBezTo>
                    <a:pt x="392" y="71"/>
                    <a:pt x="392" y="71"/>
                    <a:pt x="392" y="71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94" y="71"/>
                    <a:pt x="394" y="71"/>
                    <a:pt x="394" y="71"/>
                  </a:cubicBezTo>
                  <a:cubicBezTo>
                    <a:pt x="394" y="70"/>
                    <a:pt x="394" y="70"/>
                    <a:pt x="394" y="70"/>
                  </a:cubicBezTo>
                  <a:cubicBezTo>
                    <a:pt x="394" y="70"/>
                    <a:pt x="394" y="70"/>
                    <a:pt x="394" y="70"/>
                  </a:cubicBezTo>
                  <a:cubicBezTo>
                    <a:pt x="393" y="70"/>
                    <a:pt x="393" y="70"/>
                    <a:pt x="393" y="70"/>
                  </a:cubicBezTo>
                  <a:cubicBezTo>
                    <a:pt x="393" y="69"/>
                    <a:pt x="393" y="69"/>
                    <a:pt x="393" y="69"/>
                  </a:cubicBezTo>
                  <a:cubicBezTo>
                    <a:pt x="393" y="69"/>
                    <a:pt x="393" y="69"/>
                    <a:pt x="393" y="69"/>
                  </a:cubicBezTo>
                  <a:cubicBezTo>
                    <a:pt x="393" y="68"/>
                    <a:pt x="393" y="68"/>
                    <a:pt x="393" y="68"/>
                  </a:cubicBezTo>
                  <a:cubicBezTo>
                    <a:pt x="392" y="67"/>
                    <a:pt x="392" y="67"/>
                    <a:pt x="392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6"/>
                    <a:pt x="391" y="66"/>
                    <a:pt x="391" y="66"/>
                  </a:cubicBezTo>
                  <a:cubicBezTo>
                    <a:pt x="390" y="66"/>
                    <a:pt x="390" y="66"/>
                    <a:pt x="390" y="66"/>
                  </a:cubicBezTo>
                  <a:cubicBezTo>
                    <a:pt x="390" y="66"/>
                    <a:pt x="390" y="66"/>
                    <a:pt x="390" y="66"/>
                  </a:cubicBezTo>
                  <a:cubicBezTo>
                    <a:pt x="389" y="66"/>
                    <a:pt x="389" y="66"/>
                    <a:pt x="389" y="66"/>
                  </a:cubicBezTo>
                  <a:cubicBezTo>
                    <a:pt x="389" y="66"/>
                    <a:pt x="389" y="66"/>
                    <a:pt x="389" y="66"/>
                  </a:cubicBezTo>
                  <a:cubicBezTo>
                    <a:pt x="387" y="66"/>
                    <a:pt x="387" y="66"/>
                    <a:pt x="387" y="66"/>
                  </a:cubicBezTo>
                  <a:cubicBezTo>
                    <a:pt x="386" y="66"/>
                    <a:pt x="386" y="66"/>
                    <a:pt x="386" y="66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6" y="66"/>
                    <a:pt x="386" y="66"/>
                    <a:pt x="386" y="66"/>
                  </a:cubicBezTo>
                  <a:cubicBezTo>
                    <a:pt x="385" y="66"/>
                    <a:pt x="385" y="66"/>
                    <a:pt x="385" y="66"/>
                  </a:cubicBezTo>
                  <a:cubicBezTo>
                    <a:pt x="384" y="66"/>
                    <a:pt x="384" y="66"/>
                    <a:pt x="384" y="66"/>
                  </a:cubicBezTo>
                  <a:cubicBezTo>
                    <a:pt x="383" y="65"/>
                    <a:pt x="383" y="65"/>
                    <a:pt x="383" y="65"/>
                  </a:cubicBezTo>
                  <a:cubicBezTo>
                    <a:pt x="383" y="66"/>
                    <a:pt x="383" y="66"/>
                    <a:pt x="383" y="66"/>
                  </a:cubicBezTo>
                  <a:cubicBezTo>
                    <a:pt x="382" y="66"/>
                    <a:pt x="382" y="66"/>
                    <a:pt x="382" y="66"/>
                  </a:cubicBezTo>
                  <a:cubicBezTo>
                    <a:pt x="382" y="67"/>
                    <a:pt x="382" y="67"/>
                    <a:pt x="382" y="67"/>
                  </a:cubicBezTo>
                  <a:cubicBezTo>
                    <a:pt x="381" y="67"/>
                    <a:pt x="381" y="67"/>
                    <a:pt x="381" y="67"/>
                  </a:cubicBezTo>
                  <a:cubicBezTo>
                    <a:pt x="381" y="67"/>
                    <a:pt x="381" y="67"/>
                    <a:pt x="381" y="67"/>
                  </a:cubicBezTo>
                  <a:cubicBezTo>
                    <a:pt x="380" y="67"/>
                    <a:pt x="380" y="67"/>
                    <a:pt x="380" y="67"/>
                  </a:cubicBezTo>
                  <a:cubicBezTo>
                    <a:pt x="380" y="68"/>
                    <a:pt x="380" y="68"/>
                    <a:pt x="380" y="68"/>
                  </a:cubicBezTo>
                  <a:cubicBezTo>
                    <a:pt x="380" y="68"/>
                    <a:pt x="380" y="68"/>
                    <a:pt x="380" y="68"/>
                  </a:cubicBezTo>
                  <a:cubicBezTo>
                    <a:pt x="379" y="68"/>
                    <a:pt x="379" y="68"/>
                    <a:pt x="379" y="68"/>
                  </a:cubicBezTo>
                  <a:cubicBezTo>
                    <a:pt x="378" y="68"/>
                    <a:pt x="378" y="68"/>
                    <a:pt x="378" y="68"/>
                  </a:cubicBezTo>
                  <a:cubicBezTo>
                    <a:pt x="379" y="69"/>
                    <a:pt x="379" y="69"/>
                    <a:pt x="379" y="69"/>
                  </a:cubicBezTo>
                  <a:cubicBezTo>
                    <a:pt x="379" y="69"/>
                    <a:pt x="379" y="69"/>
                    <a:pt x="379" y="69"/>
                  </a:cubicBezTo>
                  <a:cubicBezTo>
                    <a:pt x="379" y="70"/>
                    <a:pt x="379" y="70"/>
                    <a:pt x="379" y="70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7" y="71"/>
                    <a:pt x="377" y="71"/>
                    <a:pt x="377" y="71"/>
                  </a:cubicBezTo>
                  <a:cubicBezTo>
                    <a:pt x="376" y="71"/>
                    <a:pt x="376" y="71"/>
                    <a:pt x="376" y="71"/>
                  </a:cubicBezTo>
                  <a:cubicBezTo>
                    <a:pt x="377" y="72"/>
                    <a:pt x="377" y="72"/>
                    <a:pt x="377" y="72"/>
                  </a:cubicBezTo>
                  <a:cubicBezTo>
                    <a:pt x="377" y="73"/>
                    <a:pt x="377" y="73"/>
                    <a:pt x="377" y="73"/>
                  </a:cubicBezTo>
                  <a:cubicBezTo>
                    <a:pt x="377" y="72"/>
                    <a:pt x="377" y="72"/>
                    <a:pt x="377" y="72"/>
                  </a:cubicBezTo>
                  <a:cubicBezTo>
                    <a:pt x="377" y="73"/>
                    <a:pt x="377" y="73"/>
                    <a:pt x="377" y="73"/>
                  </a:cubicBezTo>
                  <a:cubicBezTo>
                    <a:pt x="378" y="73"/>
                    <a:pt x="378" y="73"/>
                    <a:pt x="378" y="73"/>
                  </a:cubicBezTo>
                  <a:cubicBezTo>
                    <a:pt x="378" y="74"/>
                    <a:pt x="378" y="74"/>
                    <a:pt x="378" y="74"/>
                  </a:cubicBezTo>
                  <a:cubicBezTo>
                    <a:pt x="376" y="75"/>
                    <a:pt x="376" y="75"/>
                    <a:pt x="376" y="75"/>
                  </a:cubicBezTo>
                  <a:cubicBezTo>
                    <a:pt x="375" y="76"/>
                    <a:pt x="375" y="76"/>
                    <a:pt x="375" y="76"/>
                  </a:cubicBezTo>
                  <a:cubicBezTo>
                    <a:pt x="374" y="78"/>
                    <a:pt x="374" y="78"/>
                    <a:pt x="374" y="78"/>
                  </a:cubicBezTo>
                  <a:cubicBezTo>
                    <a:pt x="373" y="78"/>
                    <a:pt x="373" y="78"/>
                    <a:pt x="373" y="78"/>
                  </a:cubicBezTo>
                  <a:cubicBezTo>
                    <a:pt x="373" y="78"/>
                    <a:pt x="373" y="78"/>
                    <a:pt x="373" y="78"/>
                  </a:cubicBezTo>
                  <a:cubicBezTo>
                    <a:pt x="372" y="79"/>
                    <a:pt x="372" y="79"/>
                    <a:pt x="372" y="79"/>
                  </a:cubicBezTo>
                  <a:cubicBezTo>
                    <a:pt x="370" y="79"/>
                    <a:pt x="370" y="79"/>
                    <a:pt x="370" y="79"/>
                  </a:cubicBezTo>
                  <a:cubicBezTo>
                    <a:pt x="369" y="80"/>
                    <a:pt x="369" y="80"/>
                    <a:pt x="369" y="80"/>
                  </a:cubicBezTo>
                  <a:cubicBezTo>
                    <a:pt x="369" y="80"/>
                    <a:pt x="369" y="80"/>
                    <a:pt x="369" y="80"/>
                  </a:cubicBezTo>
                  <a:cubicBezTo>
                    <a:pt x="368" y="80"/>
                    <a:pt x="368" y="80"/>
                    <a:pt x="368" y="80"/>
                  </a:cubicBezTo>
                  <a:cubicBezTo>
                    <a:pt x="368" y="81"/>
                    <a:pt x="368" y="81"/>
                    <a:pt x="368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4" y="82"/>
                    <a:pt x="364" y="82"/>
                    <a:pt x="364" y="82"/>
                  </a:cubicBezTo>
                  <a:cubicBezTo>
                    <a:pt x="364" y="83"/>
                    <a:pt x="364" y="83"/>
                    <a:pt x="364" y="83"/>
                  </a:cubicBezTo>
                  <a:cubicBezTo>
                    <a:pt x="362" y="84"/>
                    <a:pt x="362" y="84"/>
                    <a:pt x="362" y="84"/>
                  </a:cubicBezTo>
                  <a:cubicBezTo>
                    <a:pt x="362" y="83"/>
                    <a:pt x="362" y="83"/>
                    <a:pt x="362" y="83"/>
                  </a:cubicBezTo>
                  <a:cubicBezTo>
                    <a:pt x="361" y="82"/>
                    <a:pt x="361" y="82"/>
                    <a:pt x="361" y="82"/>
                  </a:cubicBezTo>
                  <a:cubicBezTo>
                    <a:pt x="361" y="83"/>
                    <a:pt x="361" y="83"/>
                    <a:pt x="361" y="83"/>
                  </a:cubicBezTo>
                  <a:cubicBezTo>
                    <a:pt x="362" y="83"/>
                    <a:pt x="362" y="83"/>
                    <a:pt x="362" y="83"/>
                  </a:cubicBezTo>
                  <a:cubicBezTo>
                    <a:pt x="362" y="85"/>
                    <a:pt x="362" y="85"/>
                    <a:pt x="362" y="85"/>
                  </a:cubicBezTo>
                  <a:cubicBezTo>
                    <a:pt x="362" y="85"/>
                    <a:pt x="362" y="85"/>
                    <a:pt x="362" y="85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60" y="86"/>
                    <a:pt x="360" y="86"/>
                    <a:pt x="360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59" y="87"/>
                    <a:pt x="359" y="87"/>
                    <a:pt x="359" y="87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58" y="90"/>
                    <a:pt x="358" y="90"/>
                    <a:pt x="358" y="91"/>
                  </a:cubicBezTo>
                  <a:cubicBezTo>
                    <a:pt x="357" y="91"/>
                    <a:pt x="357" y="91"/>
                    <a:pt x="357" y="91"/>
                  </a:cubicBezTo>
                  <a:cubicBezTo>
                    <a:pt x="358" y="92"/>
                    <a:pt x="358" y="92"/>
                    <a:pt x="358" y="92"/>
                  </a:cubicBezTo>
                  <a:cubicBezTo>
                    <a:pt x="357" y="92"/>
                    <a:pt x="357" y="92"/>
                    <a:pt x="357" y="92"/>
                  </a:cubicBezTo>
                  <a:cubicBezTo>
                    <a:pt x="357" y="93"/>
                    <a:pt x="357" y="93"/>
                    <a:pt x="357" y="93"/>
                  </a:cubicBezTo>
                  <a:cubicBezTo>
                    <a:pt x="357" y="94"/>
                    <a:pt x="357" y="94"/>
                    <a:pt x="357" y="94"/>
                  </a:cubicBezTo>
                  <a:cubicBezTo>
                    <a:pt x="357" y="94"/>
                    <a:pt x="357" y="95"/>
                    <a:pt x="357" y="95"/>
                  </a:cubicBezTo>
                  <a:cubicBezTo>
                    <a:pt x="356" y="96"/>
                    <a:pt x="356" y="96"/>
                    <a:pt x="356" y="96"/>
                  </a:cubicBezTo>
                  <a:cubicBezTo>
                    <a:pt x="357" y="97"/>
                    <a:pt x="357" y="97"/>
                    <a:pt x="357" y="97"/>
                  </a:cubicBezTo>
                  <a:cubicBezTo>
                    <a:pt x="356" y="98"/>
                    <a:pt x="356" y="98"/>
                    <a:pt x="356" y="98"/>
                  </a:cubicBezTo>
                  <a:cubicBezTo>
                    <a:pt x="357" y="98"/>
                    <a:pt x="357" y="98"/>
                    <a:pt x="357" y="98"/>
                  </a:cubicBezTo>
                  <a:cubicBezTo>
                    <a:pt x="358" y="99"/>
                    <a:pt x="358" y="99"/>
                    <a:pt x="358" y="99"/>
                  </a:cubicBezTo>
                  <a:cubicBezTo>
                    <a:pt x="359" y="98"/>
                    <a:pt x="359" y="98"/>
                    <a:pt x="359" y="98"/>
                  </a:cubicBezTo>
                  <a:cubicBezTo>
                    <a:pt x="361" y="100"/>
                    <a:pt x="361" y="100"/>
                    <a:pt x="361" y="100"/>
                  </a:cubicBezTo>
                  <a:cubicBezTo>
                    <a:pt x="362" y="100"/>
                    <a:pt x="362" y="100"/>
                    <a:pt x="362" y="100"/>
                  </a:cubicBezTo>
                  <a:cubicBezTo>
                    <a:pt x="362" y="101"/>
                    <a:pt x="362" y="101"/>
                    <a:pt x="362" y="101"/>
                  </a:cubicBezTo>
                  <a:cubicBezTo>
                    <a:pt x="362" y="101"/>
                    <a:pt x="362" y="101"/>
                    <a:pt x="362" y="101"/>
                  </a:cubicBezTo>
                  <a:cubicBezTo>
                    <a:pt x="362" y="101"/>
                    <a:pt x="362" y="101"/>
                    <a:pt x="362" y="101"/>
                  </a:cubicBezTo>
                  <a:cubicBezTo>
                    <a:pt x="363" y="102"/>
                    <a:pt x="363" y="102"/>
                    <a:pt x="363" y="102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3" y="104"/>
                    <a:pt x="363" y="104"/>
                    <a:pt x="363" y="104"/>
                  </a:cubicBezTo>
                  <a:cubicBezTo>
                    <a:pt x="362" y="104"/>
                    <a:pt x="362" y="104"/>
                    <a:pt x="362" y="104"/>
                  </a:cubicBezTo>
                  <a:cubicBezTo>
                    <a:pt x="362" y="105"/>
                    <a:pt x="362" y="105"/>
                    <a:pt x="362" y="105"/>
                  </a:cubicBezTo>
                  <a:cubicBezTo>
                    <a:pt x="361" y="105"/>
                    <a:pt x="361" y="105"/>
                    <a:pt x="361" y="105"/>
                  </a:cubicBezTo>
                  <a:cubicBezTo>
                    <a:pt x="360" y="106"/>
                    <a:pt x="360" y="106"/>
                    <a:pt x="360" y="106"/>
                  </a:cubicBezTo>
                  <a:cubicBezTo>
                    <a:pt x="359" y="106"/>
                    <a:pt x="359" y="106"/>
                    <a:pt x="359" y="106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60" y="106"/>
                    <a:pt x="360" y="106"/>
                    <a:pt x="360" y="106"/>
                  </a:cubicBezTo>
                  <a:cubicBezTo>
                    <a:pt x="361" y="106"/>
                    <a:pt x="361" y="106"/>
                    <a:pt x="361" y="106"/>
                  </a:cubicBezTo>
                  <a:cubicBezTo>
                    <a:pt x="361" y="107"/>
                    <a:pt x="361" y="107"/>
                    <a:pt x="361" y="107"/>
                  </a:cubicBezTo>
                  <a:cubicBezTo>
                    <a:pt x="361" y="107"/>
                    <a:pt x="361" y="107"/>
                    <a:pt x="361" y="107"/>
                  </a:cubicBezTo>
                  <a:cubicBezTo>
                    <a:pt x="360" y="107"/>
                    <a:pt x="360" y="107"/>
                    <a:pt x="360" y="107"/>
                  </a:cubicBezTo>
                  <a:cubicBezTo>
                    <a:pt x="360" y="108"/>
                    <a:pt x="360" y="108"/>
                    <a:pt x="360" y="108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58" y="109"/>
                    <a:pt x="358" y="109"/>
                    <a:pt x="358" y="109"/>
                  </a:cubicBezTo>
                  <a:cubicBezTo>
                    <a:pt x="357" y="110"/>
                    <a:pt x="357" y="110"/>
                    <a:pt x="357" y="110"/>
                  </a:cubicBezTo>
                  <a:cubicBezTo>
                    <a:pt x="357" y="108"/>
                    <a:pt x="357" y="108"/>
                    <a:pt x="357" y="108"/>
                  </a:cubicBezTo>
                  <a:cubicBezTo>
                    <a:pt x="356" y="109"/>
                    <a:pt x="356" y="109"/>
                    <a:pt x="356" y="109"/>
                  </a:cubicBezTo>
                  <a:cubicBezTo>
                    <a:pt x="357" y="109"/>
                    <a:pt x="357" y="109"/>
                    <a:pt x="357" y="109"/>
                  </a:cubicBezTo>
                  <a:cubicBezTo>
                    <a:pt x="356" y="110"/>
                    <a:pt x="356" y="110"/>
                    <a:pt x="356" y="110"/>
                  </a:cubicBezTo>
                  <a:cubicBezTo>
                    <a:pt x="355" y="111"/>
                    <a:pt x="355" y="111"/>
                    <a:pt x="355" y="111"/>
                  </a:cubicBezTo>
                  <a:cubicBezTo>
                    <a:pt x="354" y="110"/>
                    <a:pt x="354" y="110"/>
                    <a:pt x="354" y="110"/>
                  </a:cubicBezTo>
                  <a:cubicBezTo>
                    <a:pt x="353" y="111"/>
                    <a:pt x="353" y="111"/>
                    <a:pt x="353" y="111"/>
                  </a:cubicBezTo>
                  <a:cubicBezTo>
                    <a:pt x="351" y="111"/>
                    <a:pt x="351" y="111"/>
                    <a:pt x="351" y="111"/>
                  </a:cubicBezTo>
                  <a:cubicBezTo>
                    <a:pt x="351" y="111"/>
                    <a:pt x="351" y="111"/>
                    <a:pt x="351" y="111"/>
                  </a:cubicBezTo>
                  <a:cubicBezTo>
                    <a:pt x="352" y="111"/>
                    <a:pt x="352" y="111"/>
                    <a:pt x="352" y="111"/>
                  </a:cubicBezTo>
                  <a:cubicBezTo>
                    <a:pt x="352" y="112"/>
                    <a:pt x="352" y="112"/>
                    <a:pt x="352" y="112"/>
                  </a:cubicBezTo>
                  <a:cubicBezTo>
                    <a:pt x="351" y="112"/>
                    <a:pt x="351" y="112"/>
                    <a:pt x="351" y="112"/>
                  </a:cubicBezTo>
                  <a:cubicBezTo>
                    <a:pt x="350" y="112"/>
                    <a:pt x="350" y="112"/>
                    <a:pt x="350" y="112"/>
                  </a:cubicBezTo>
                  <a:cubicBezTo>
                    <a:pt x="352" y="113"/>
                    <a:pt x="352" y="113"/>
                    <a:pt x="352" y="113"/>
                  </a:cubicBezTo>
                  <a:cubicBezTo>
                    <a:pt x="351" y="115"/>
                    <a:pt x="351" y="115"/>
                    <a:pt x="351" y="115"/>
                  </a:cubicBezTo>
                  <a:cubicBezTo>
                    <a:pt x="351" y="116"/>
                    <a:pt x="351" y="116"/>
                    <a:pt x="351" y="116"/>
                  </a:cubicBezTo>
                  <a:cubicBezTo>
                    <a:pt x="350" y="116"/>
                    <a:pt x="350" y="116"/>
                    <a:pt x="350" y="116"/>
                  </a:cubicBezTo>
                  <a:cubicBezTo>
                    <a:pt x="351" y="117"/>
                    <a:pt x="351" y="117"/>
                    <a:pt x="351" y="117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49" y="120"/>
                    <a:pt x="349" y="120"/>
                    <a:pt x="349" y="120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50" y="121"/>
                    <a:pt x="350" y="121"/>
                    <a:pt x="350" y="121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48" y="124"/>
                    <a:pt x="348" y="124"/>
                    <a:pt x="348" y="124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346" y="127"/>
                    <a:pt x="346" y="127"/>
                    <a:pt x="346" y="127"/>
                  </a:cubicBezTo>
                  <a:cubicBezTo>
                    <a:pt x="345" y="128"/>
                    <a:pt x="345" y="128"/>
                    <a:pt x="345" y="128"/>
                  </a:cubicBezTo>
                  <a:cubicBezTo>
                    <a:pt x="344" y="127"/>
                    <a:pt x="344" y="127"/>
                    <a:pt x="344" y="127"/>
                  </a:cubicBezTo>
                  <a:cubicBezTo>
                    <a:pt x="344" y="127"/>
                    <a:pt x="344" y="127"/>
                    <a:pt x="344" y="127"/>
                  </a:cubicBezTo>
                  <a:cubicBezTo>
                    <a:pt x="343" y="128"/>
                    <a:pt x="343" y="128"/>
                    <a:pt x="343" y="128"/>
                  </a:cubicBezTo>
                  <a:cubicBezTo>
                    <a:pt x="341" y="128"/>
                    <a:pt x="341" y="128"/>
                    <a:pt x="341" y="128"/>
                  </a:cubicBezTo>
                  <a:cubicBezTo>
                    <a:pt x="340" y="128"/>
                    <a:pt x="340" y="128"/>
                    <a:pt x="340" y="128"/>
                  </a:cubicBezTo>
                  <a:cubicBezTo>
                    <a:pt x="340" y="129"/>
                    <a:pt x="340" y="129"/>
                    <a:pt x="340" y="129"/>
                  </a:cubicBezTo>
                  <a:cubicBezTo>
                    <a:pt x="339" y="128"/>
                    <a:pt x="339" y="128"/>
                    <a:pt x="339" y="128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7" y="130"/>
                    <a:pt x="337" y="130"/>
                    <a:pt x="337" y="130"/>
                  </a:cubicBezTo>
                  <a:cubicBezTo>
                    <a:pt x="337" y="130"/>
                    <a:pt x="337" y="130"/>
                    <a:pt x="337" y="131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7" y="133"/>
                    <a:pt x="337" y="133"/>
                  </a:cubicBezTo>
                  <a:cubicBezTo>
                    <a:pt x="334" y="133"/>
                    <a:pt x="334" y="133"/>
                    <a:pt x="334" y="133"/>
                  </a:cubicBezTo>
                  <a:cubicBezTo>
                    <a:pt x="332" y="133"/>
                    <a:pt x="332" y="133"/>
                    <a:pt x="332" y="133"/>
                  </a:cubicBezTo>
                  <a:cubicBezTo>
                    <a:pt x="331" y="133"/>
                    <a:pt x="331" y="133"/>
                    <a:pt x="331" y="133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1"/>
                    <a:pt x="331" y="131"/>
                    <a:pt x="331" y="131"/>
                  </a:cubicBezTo>
                  <a:cubicBezTo>
                    <a:pt x="331" y="130"/>
                    <a:pt x="331" y="130"/>
                    <a:pt x="331" y="130"/>
                  </a:cubicBezTo>
                  <a:cubicBezTo>
                    <a:pt x="330" y="128"/>
                    <a:pt x="330" y="128"/>
                    <a:pt x="330" y="128"/>
                  </a:cubicBezTo>
                  <a:cubicBezTo>
                    <a:pt x="330" y="128"/>
                    <a:pt x="330" y="128"/>
                    <a:pt x="330" y="128"/>
                  </a:cubicBezTo>
                  <a:cubicBezTo>
                    <a:pt x="330" y="128"/>
                    <a:pt x="330" y="127"/>
                    <a:pt x="330" y="127"/>
                  </a:cubicBezTo>
                  <a:cubicBezTo>
                    <a:pt x="331" y="127"/>
                    <a:pt x="331" y="127"/>
                    <a:pt x="331" y="127"/>
                  </a:cubicBezTo>
                  <a:cubicBezTo>
                    <a:pt x="331" y="125"/>
                    <a:pt x="331" y="125"/>
                    <a:pt x="331" y="125"/>
                  </a:cubicBezTo>
                  <a:cubicBezTo>
                    <a:pt x="332" y="126"/>
                    <a:pt x="332" y="126"/>
                    <a:pt x="332" y="126"/>
                  </a:cubicBezTo>
                  <a:cubicBezTo>
                    <a:pt x="332" y="125"/>
                    <a:pt x="332" y="125"/>
                    <a:pt x="332" y="125"/>
                  </a:cubicBezTo>
                  <a:cubicBezTo>
                    <a:pt x="332" y="124"/>
                    <a:pt x="332" y="124"/>
                    <a:pt x="332" y="124"/>
                  </a:cubicBezTo>
                  <a:cubicBezTo>
                    <a:pt x="331" y="124"/>
                    <a:pt x="331" y="124"/>
                    <a:pt x="331" y="124"/>
                  </a:cubicBezTo>
                  <a:cubicBezTo>
                    <a:pt x="331" y="123"/>
                    <a:pt x="331" y="123"/>
                    <a:pt x="331" y="123"/>
                  </a:cubicBezTo>
                  <a:cubicBezTo>
                    <a:pt x="330" y="123"/>
                    <a:pt x="330" y="123"/>
                    <a:pt x="330" y="123"/>
                  </a:cubicBezTo>
                  <a:cubicBezTo>
                    <a:pt x="330" y="123"/>
                    <a:pt x="330" y="123"/>
                    <a:pt x="330" y="123"/>
                  </a:cubicBezTo>
                  <a:cubicBezTo>
                    <a:pt x="330" y="122"/>
                    <a:pt x="330" y="122"/>
                    <a:pt x="330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29" y="119"/>
                    <a:pt x="329" y="119"/>
                    <a:pt x="329" y="119"/>
                  </a:cubicBezTo>
                  <a:cubicBezTo>
                    <a:pt x="328" y="119"/>
                    <a:pt x="328" y="119"/>
                    <a:pt x="328" y="119"/>
                  </a:cubicBezTo>
                  <a:cubicBezTo>
                    <a:pt x="329" y="118"/>
                    <a:pt x="329" y="118"/>
                    <a:pt x="329" y="118"/>
                  </a:cubicBezTo>
                  <a:cubicBezTo>
                    <a:pt x="328" y="117"/>
                    <a:pt x="328" y="117"/>
                    <a:pt x="328" y="117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29" y="115"/>
                    <a:pt x="329" y="115"/>
                    <a:pt x="329" y="115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29" y="113"/>
                    <a:pt x="329" y="113"/>
                    <a:pt x="329" y="113"/>
                  </a:cubicBezTo>
                  <a:cubicBezTo>
                    <a:pt x="328" y="113"/>
                    <a:pt x="328" y="113"/>
                    <a:pt x="328" y="113"/>
                  </a:cubicBezTo>
                  <a:cubicBezTo>
                    <a:pt x="328" y="112"/>
                    <a:pt x="328" y="112"/>
                    <a:pt x="328" y="112"/>
                  </a:cubicBezTo>
                  <a:cubicBezTo>
                    <a:pt x="328" y="113"/>
                    <a:pt x="328" y="113"/>
                    <a:pt x="328" y="113"/>
                  </a:cubicBezTo>
                  <a:cubicBezTo>
                    <a:pt x="327" y="112"/>
                    <a:pt x="327" y="112"/>
                    <a:pt x="327" y="112"/>
                  </a:cubicBezTo>
                  <a:cubicBezTo>
                    <a:pt x="327" y="111"/>
                    <a:pt x="327" y="111"/>
                    <a:pt x="327" y="111"/>
                  </a:cubicBezTo>
                  <a:cubicBezTo>
                    <a:pt x="328" y="110"/>
                    <a:pt x="328" y="110"/>
                    <a:pt x="328" y="110"/>
                  </a:cubicBezTo>
                  <a:cubicBezTo>
                    <a:pt x="327" y="109"/>
                    <a:pt x="327" y="109"/>
                    <a:pt x="327" y="109"/>
                  </a:cubicBezTo>
                  <a:cubicBezTo>
                    <a:pt x="328" y="108"/>
                    <a:pt x="328" y="108"/>
                    <a:pt x="328" y="108"/>
                  </a:cubicBezTo>
                  <a:cubicBezTo>
                    <a:pt x="328" y="108"/>
                    <a:pt x="328" y="108"/>
                    <a:pt x="328" y="108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6" y="107"/>
                    <a:pt x="326" y="107"/>
                    <a:pt x="326" y="107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5"/>
                    <a:pt x="326" y="105"/>
                    <a:pt x="326" y="105"/>
                  </a:cubicBezTo>
                  <a:cubicBezTo>
                    <a:pt x="326" y="104"/>
                    <a:pt x="326" y="104"/>
                    <a:pt x="326" y="104"/>
                  </a:cubicBezTo>
                  <a:cubicBezTo>
                    <a:pt x="327" y="103"/>
                    <a:pt x="327" y="103"/>
                    <a:pt x="327" y="103"/>
                  </a:cubicBezTo>
                  <a:cubicBezTo>
                    <a:pt x="327" y="103"/>
                    <a:pt x="327" y="103"/>
                    <a:pt x="327" y="103"/>
                  </a:cubicBezTo>
                  <a:cubicBezTo>
                    <a:pt x="326" y="103"/>
                    <a:pt x="326" y="103"/>
                    <a:pt x="326" y="103"/>
                  </a:cubicBezTo>
                  <a:cubicBezTo>
                    <a:pt x="326" y="104"/>
                    <a:pt x="326" y="104"/>
                    <a:pt x="326" y="104"/>
                  </a:cubicBezTo>
                  <a:cubicBezTo>
                    <a:pt x="326" y="105"/>
                    <a:pt x="326" y="105"/>
                    <a:pt x="326" y="105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7"/>
                    <a:pt x="325" y="107"/>
                    <a:pt x="325" y="107"/>
                  </a:cubicBezTo>
                  <a:cubicBezTo>
                    <a:pt x="324" y="108"/>
                    <a:pt x="324" y="108"/>
                    <a:pt x="324" y="108"/>
                  </a:cubicBezTo>
                  <a:cubicBezTo>
                    <a:pt x="323" y="108"/>
                    <a:pt x="323" y="108"/>
                    <a:pt x="323" y="108"/>
                  </a:cubicBezTo>
                  <a:cubicBezTo>
                    <a:pt x="322" y="109"/>
                    <a:pt x="322" y="109"/>
                    <a:pt x="322" y="109"/>
                  </a:cubicBezTo>
                  <a:cubicBezTo>
                    <a:pt x="322" y="108"/>
                    <a:pt x="322" y="108"/>
                    <a:pt x="322" y="108"/>
                  </a:cubicBezTo>
                  <a:cubicBezTo>
                    <a:pt x="321" y="108"/>
                    <a:pt x="321" y="108"/>
                    <a:pt x="321" y="108"/>
                  </a:cubicBezTo>
                  <a:cubicBezTo>
                    <a:pt x="321" y="108"/>
                    <a:pt x="321" y="108"/>
                    <a:pt x="321" y="108"/>
                  </a:cubicBezTo>
                  <a:cubicBezTo>
                    <a:pt x="321" y="108"/>
                    <a:pt x="321" y="108"/>
                    <a:pt x="321" y="108"/>
                  </a:cubicBezTo>
                  <a:cubicBezTo>
                    <a:pt x="321" y="109"/>
                    <a:pt x="321" y="109"/>
                    <a:pt x="321" y="109"/>
                  </a:cubicBezTo>
                  <a:cubicBezTo>
                    <a:pt x="320" y="109"/>
                    <a:pt x="320" y="109"/>
                    <a:pt x="320" y="109"/>
                  </a:cubicBezTo>
                  <a:cubicBezTo>
                    <a:pt x="319" y="110"/>
                    <a:pt x="319" y="110"/>
                    <a:pt x="319" y="110"/>
                  </a:cubicBezTo>
                  <a:cubicBezTo>
                    <a:pt x="316" y="112"/>
                    <a:pt x="316" y="112"/>
                    <a:pt x="316" y="112"/>
                  </a:cubicBezTo>
                  <a:cubicBezTo>
                    <a:pt x="315" y="113"/>
                    <a:pt x="315" y="113"/>
                    <a:pt x="315" y="113"/>
                  </a:cubicBezTo>
                  <a:cubicBezTo>
                    <a:pt x="313" y="114"/>
                    <a:pt x="313" y="114"/>
                    <a:pt x="313" y="114"/>
                  </a:cubicBezTo>
                  <a:cubicBezTo>
                    <a:pt x="312" y="114"/>
                    <a:pt x="312" y="114"/>
                    <a:pt x="312" y="114"/>
                  </a:cubicBezTo>
                  <a:cubicBezTo>
                    <a:pt x="312" y="115"/>
                    <a:pt x="312" y="115"/>
                    <a:pt x="312" y="115"/>
                  </a:cubicBezTo>
                  <a:cubicBezTo>
                    <a:pt x="310" y="115"/>
                    <a:pt x="310" y="115"/>
                    <a:pt x="310" y="115"/>
                  </a:cubicBezTo>
                  <a:cubicBezTo>
                    <a:pt x="309" y="115"/>
                    <a:pt x="309" y="115"/>
                    <a:pt x="309" y="115"/>
                  </a:cubicBezTo>
                  <a:cubicBezTo>
                    <a:pt x="308" y="115"/>
                    <a:pt x="308" y="115"/>
                    <a:pt x="308" y="115"/>
                  </a:cubicBezTo>
                  <a:cubicBezTo>
                    <a:pt x="308" y="115"/>
                    <a:pt x="308" y="115"/>
                    <a:pt x="308" y="115"/>
                  </a:cubicBezTo>
                  <a:cubicBezTo>
                    <a:pt x="306" y="115"/>
                    <a:pt x="306" y="115"/>
                    <a:pt x="306" y="115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4" y="113"/>
                    <a:pt x="304" y="113"/>
                    <a:pt x="304" y="113"/>
                  </a:cubicBezTo>
                  <a:cubicBezTo>
                    <a:pt x="304" y="112"/>
                    <a:pt x="304" y="112"/>
                    <a:pt x="304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2" y="111"/>
                    <a:pt x="302" y="111"/>
                    <a:pt x="302" y="111"/>
                  </a:cubicBezTo>
                  <a:cubicBezTo>
                    <a:pt x="302" y="110"/>
                    <a:pt x="302" y="110"/>
                    <a:pt x="302" y="110"/>
                  </a:cubicBezTo>
                  <a:cubicBezTo>
                    <a:pt x="303" y="109"/>
                    <a:pt x="303" y="109"/>
                    <a:pt x="303" y="109"/>
                  </a:cubicBezTo>
                  <a:cubicBezTo>
                    <a:pt x="304" y="109"/>
                    <a:pt x="304" y="109"/>
                    <a:pt x="304" y="109"/>
                  </a:cubicBezTo>
                  <a:cubicBezTo>
                    <a:pt x="304" y="109"/>
                    <a:pt x="304" y="109"/>
                    <a:pt x="304" y="109"/>
                  </a:cubicBezTo>
                  <a:cubicBezTo>
                    <a:pt x="305" y="109"/>
                    <a:pt x="305" y="109"/>
                    <a:pt x="305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09"/>
                    <a:pt x="306" y="109"/>
                    <a:pt x="306" y="109"/>
                  </a:cubicBezTo>
                  <a:cubicBezTo>
                    <a:pt x="307" y="108"/>
                    <a:pt x="307" y="108"/>
                    <a:pt x="307" y="108"/>
                  </a:cubicBezTo>
                  <a:cubicBezTo>
                    <a:pt x="306" y="109"/>
                    <a:pt x="306" y="109"/>
                    <a:pt x="306" y="109"/>
                  </a:cubicBezTo>
                  <a:cubicBezTo>
                    <a:pt x="305" y="109"/>
                    <a:pt x="305" y="109"/>
                    <a:pt x="305" y="109"/>
                  </a:cubicBezTo>
                  <a:cubicBezTo>
                    <a:pt x="305" y="109"/>
                    <a:pt x="305" y="109"/>
                    <a:pt x="305" y="109"/>
                  </a:cubicBezTo>
                  <a:cubicBezTo>
                    <a:pt x="305" y="108"/>
                    <a:pt x="305" y="108"/>
                    <a:pt x="305" y="108"/>
                  </a:cubicBezTo>
                  <a:cubicBezTo>
                    <a:pt x="306" y="107"/>
                    <a:pt x="306" y="107"/>
                    <a:pt x="306" y="107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306" y="107"/>
                    <a:pt x="306" y="107"/>
                    <a:pt x="306" y="107"/>
                  </a:cubicBezTo>
                  <a:cubicBezTo>
                    <a:pt x="307" y="106"/>
                    <a:pt x="307" y="106"/>
                    <a:pt x="307" y="106"/>
                  </a:cubicBezTo>
                  <a:cubicBezTo>
                    <a:pt x="306" y="106"/>
                    <a:pt x="306" y="106"/>
                    <a:pt x="306" y="106"/>
                  </a:cubicBezTo>
                  <a:cubicBezTo>
                    <a:pt x="307" y="106"/>
                    <a:pt x="307" y="106"/>
                    <a:pt x="307" y="106"/>
                  </a:cubicBezTo>
                  <a:cubicBezTo>
                    <a:pt x="306" y="106"/>
                    <a:pt x="306" y="106"/>
                    <a:pt x="306" y="106"/>
                  </a:cubicBezTo>
                  <a:cubicBezTo>
                    <a:pt x="307" y="105"/>
                    <a:pt x="307" y="105"/>
                    <a:pt x="307" y="105"/>
                  </a:cubicBezTo>
                  <a:cubicBezTo>
                    <a:pt x="305" y="106"/>
                    <a:pt x="305" y="106"/>
                    <a:pt x="305" y="106"/>
                  </a:cubicBezTo>
                  <a:cubicBezTo>
                    <a:pt x="305" y="106"/>
                    <a:pt x="305" y="106"/>
                    <a:pt x="305" y="106"/>
                  </a:cubicBezTo>
                  <a:cubicBezTo>
                    <a:pt x="304" y="107"/>
                    <a:pt x="304" y="107"/>
                    <a:pt x="304" y="107"/>
                  </a:cubicBezTo>
                  <a:cubicBezTo>
                    <a:pt x="304" y="106"/>
                    <a:pt x="304" y="106"/>
                    <a:pt x="304" y="106"/>
                  </a:cubicBezTo>
                  <a:cubicBezTo>
                    <a:pt x="304" y="107"/>
                    <a:pt x="304" y="107"/>
                    <a:pt x="304" y="107"/>
                  </a:cubicBezTo>
                  <a:cubicBezTo>
                    <a:pt x="303" y="106"/>
                    <a:pt x="303" y="106"/>
                    <a:pt x="303" y="106"/>
                  </a:cubicBezTo>
                  <a:cubicBezTo>
                    <a:pt x="303" y="105"/>
                    <a:pt x="303" y="105"/>
                    <a:pt x="303" y="105"/>
                  </a:cubicBezTo>
                  <a:cubicBezTo>
                    <a:pt x="304" y="105"/>
                    <a:pt x="304" y="105"/>
                    <a:pt x="304" y="105"/>
                  </a:cubicBezTo>
                  <a:cubicBezTo>
                    <a:pt x="305" y="104"/>
                    <a:pt x="305" y="104"/>
                    <a:pt x="305" y="104"/>
                  </a:cubicBezTo>
                  <a:cubicBezTo>
                    <a:pt x="304" y="105"/>
                    <a:pt x="304" y="105"/>
                    <a:pt x="304" y="105"/>
                  </a:cubicBezTo>
                  <a:cubicBezTo>
                    <a:pt x="305" y="105"/>
                    <a:pt x="305" y="105"/>
                    <a:pt x="305" y="105"/>
                  </a:cubicBezTo>
                  <a:cubicBezTo>
                    <a:pt x="305" y="104"/>
                    <a:pt x="305" y="104"/>
                    <a:pt x="305" y="104"/>
                  </a:cubicBezTo>
                  <a:cubicBezTo>
                    <a:pt x="306" y="105"/>
                    <a:pt x="306" y="105"/>
                    <a:pt x="306" y="105"/>
                  </a:cubicBezTo>
                  <a:cubicBezTo>
                    <a:pt x="307" y="104"/>
                    <a:pt x="307" y="104"/>
                    <a:pt x="307" y="104"/>
                  </a:cubicBezTo>
                  <a:cubicBezTo>
                    <a:pt x="307" y="104"/>
                    <a:pt x="307" y="104"/>
                    <a:pt x="307" y="104"/>
                  </a:cubicBezTo>
                  <a:cubicBezTo>
                    <a:pt x="308" y="103"/>
                    <a:pt x="308" y="103"/>
                    <a:pt x="308" y="103"/>
                  </a:cubicBezTo>
                  <a:cubicBezTo>
                    <a:pt x="307" y="104"/>
                    <a:pt x="307" y="104"/>
                    <a:pt x="307" y="104"/>
                  </a:cubicBezTo>
                  <a:cubicBezTo>
                    <a:pt x="307" y="104"/>
                    <a:pt x="307" y="104"/>
                    <a:pt x="307" y="104"/>
                  </a:cubicBezTo>
                  <a:cubicBezTo>
                    <a:pt x="306" y="103"/>
                    <a:pt x="306" y="103"/>
                    <a:pt x="306" y="103"/>
                  </a:cubicBezTo>
                  <a:cubicBezTo>
                    <a:pt x="306" y="103"/>
                    <a:pt x="306" y="103"/>
                    <a:pt x="306" y="103"/>
                  </a:cubicBezTo>
                  <a:cubicBezTo>
                    <a:pt x="307" y="102"/>
                    <a:pt x="307" y="102"/>
                    <a:pt x="307" y="102"/>
                  </a:cubicBezTo>
                  <a:cubicBezTo>
                    <a:pt x="307" y="102"/>
                    <a:pt x="307" y="102"/>
                    <a:pt x="307" y="102"/>
                  </a:cubicBezTo>
                  <a:cubicBezTo>
                    <a:pt x="308" y="101"/>
                    <a:pt x="308" y="101"/>
                    <a:pt x="308" y="101"/>
                  </a:cubicBezTo>
                  <a:cubicBezTo>
                    <a:pt x="309" y="100"/>
                    <a:pt x="309" y="100"/>
                    <a:pt x="309" y="100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0" y="101"/>
                    <a:pt x="310" y="101"/>
                    <a:pt x="310" y="101"/>
                  </a:cubicBezTo>
                  <a:cubicBezTo>
                    <a:pt x="312" y="99"/>
                    <a:pt x="312" y="99"/>
                    <a:pt x="312" y="99"/>
                  </a:cubicBezTo>
                  <a:cubicBezTo>
                    <a:pt x="313" y="99"/>
                    <a:pt x="313" y="99"/>
                    <a:pt x="313" y="99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99"/>
                    <a:pt x="310" y="99"/>
                    <a:pt x="310" y="99"/>
                  </a:cubicBezTo>
                  <a:cubicBezTo>
                    <a:pt x="309" y="100"/>
                    <a:pt x="309" y="100"/>
                    <a:pt x="309" y="100"/>
                  </a:cubicBezTo>
                  <a:cubicBezTo>
                    <a:pt x="308" y="101"/>
                    <a:pt x="308" y="101"/>
                    <a:pt x="308" y="101"/>
                  </a:cubicBezTo>
                  <a:cubicBezTo>
                    <a:pt x="307" y="102"/>
                    <a:pt x="307" y="102"/>
                    <a:pt x="307" y="102"/>
                  </a:cubicBezTo>
                  <a:cubicBezTo>
                    <a:pt x="306" y="102"/>
                    <a:pt x="306" y="102"/>
                    <a:pt x="306" y="102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0"/>
                    <a:pt x="305" y="100"/>
                    <a:pt x="305" y="100"/>
                  </a:cubicBezTo>
                  <a:cubicBezTo>
                    <a:pt x="305" y="100"/>
                    <a:pt x="305" y="100"/>
                    <a:pt x="305" y="100"/>
                  </a:cubicBezTo>
                  <a:cubicBezTo>
                    <a:pt x="306" y="99"/>
                    <a:pt x="306" y="99"/>
                    <a:pt x="306" y="99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6" y="98"/>
                    <a:pt x="306" y="98"/>
                    <a:pt x="306" y="98"/>
                  </a:cubicBezTo>
                  <a:cubicBezTo>
                    <a:pt x="306" y="98"/>
                    <a:pt x="306" y="98"/>
                    <a:pt x="306" y="98"/>
                  </a:cubicBezTo>
                  <a:cubicBezTo>
                    <a:pt x="305" y="97"/>
                    <a:pt x="305" y="97"/>
                    <a:pt x="305" y="97"/>
                  </a:cubicBezTo>
                  <a:cubicBezTo>
                    <a:pt x="306" y="97"/>
                    <a:pt x="306" y="97"/>
                    <a:pt x="306" y="97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7" y="97"/>
                    <a:pt x="307" y="97"/>
                    <a:pt x="307" y="97"/>
                  </a:cubicBezTo>
                  <a:cubicBezTo>
                    <a:pt x="308" y="96"/>
                    <a:pt x="308" y="96"/>
                    <a:pt x="308" y="96"/>
                  </a:cubicBezTo>
                  <a:cubicBezTo>
                    <a:pt x="307" y="97"/>
                    <a:pt x="307" y="97"/>
                    <a:pt x="307" y="97"/>
                  </a:cubicBezTo>
                  <a:cubicBezTo>
                    <a:pt x="306" y="97"/>
                    <a:pt x="306" y="97"/>
                    <a:pt x="306" y="97"/>
                  </a:cubicBezTo>
                  <a:cubicBezTo>
                    <a:pt x="307" y="96"/>
                    <a:pt x="307" y="96"/>
                    <a:pt x="307" y="96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4" y="95"/>
                    <a:pt x="314" y="95"/>
                    <a:pt x="314" y="95"/>
                  </a:cubicBezTo>
                  <a:cubicBezTo>
                    <a:pt x="314" y="95"/>
                    <a:pt x="314" y="96"/>
                    <a:pt x="313" y="96"/>
                  </a:cubicBezTo>
                  <a:cubicBezTo>
                    <a:pt x="314" y="96"/>
                    <a:pt x="314" y="96"/>
                    <a:pt x="314" y="96"/>
                  </a:cubicBezTo>
                  <a:cubicBezTo>
                    <a:pt x="314" y="95"/>
                    <a:pt x="314" y="95"/>
                    <a:pt x="314" y="95"/>
                  </a:cubicBezTo>
                  <a:cubicBezTo>
                    <a:pt x="315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4"/>
                    <a:pt x="317" y="94"/>
                    <a:pt x="317" y="94"/>
                  </a:cubicBezTo>
                  <a:cubicBezTo>
                    <a:pt x="316" y="94"/>
                    <a:pt x="316" y="94"/>
                    <a:pt x="316" y="94"/>
                  </a:cubicBezTo>
                  <a:cubicBezTo>
                    <a:pt x="316" y="94"/>
                    <a:pt x="316" y="94"/>
                    <a:pt x="316" y="94"/>
                  </a:cubicBezTo>
                  <a:cubicBezTo>
                    <a:pt x="316" y="94"/>
                    <a:pt x="316" y="94"/>
                    <a:pt x="316" y="94"/>
                  </a:cubicBezTo>
                  <a:cubicBezTo>
                    <a:pt x="317" y="93"/>
                    <a:pt x="317" y="93"/>
                    <a:pt x="317" y="93"/>
                  </a:cubicBezTo>
                  <a:cubicBezTo>
                    <a:pt x="316" y="94"/>
                    <a:pt x="316" y="94"/>
                    <a:pt x="316" y="94"/>
                  </a:cubicBezTo>
                  <a:cubicBezTo>
                    <a:pt x="316" y="94"/>
                    <a:pt x="316" y="94"/>
                    <a:pt x="316" y="94"/>
                  </a:cubicBezTo>
                  <a:cubicBezTo>
                    <a:pt x="315" y="95"/>
                    <a:pt x="315" y="95"/>
                    <a:pt x="315" y="95"/>
                  </a:cubicBezTo>
                  <a:cubicBezTo>
                    <a:pt x="314" y="95"/>
                    <a:pt x="314" y="95"/>
                    <a:pt x="314" y="95"/>
                  </a:cubicBezTo>
                  <a:cubicBezTo>
                    <a:pt x="315" y="94"/>
                    <a:pt x="315" y="94"/>
                    <a:pt x="315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3"/>
                    <a:pt x="314" y="93"/>
                    <a:pt x="314" y="93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0" y="94"/>
                    <a:pt x="310" y="94"/>
                    <a:pt x="310" y="94"/>
                  </a:cubicBezTo>
                  <a:cubicBezTo>
                    <a:pt x="308" y="95"/>
                    <a:pt x="308" y="95"/>
                    <a:pt x="308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8" y="93"/>
                    <a:pt x="308" y="93"/>
                    <a:pt x="308" y="93"/>
                  </a:cubicBezTo>
                  <a:cubicBezTo>
                    <a:pt x="309" y="93"/>
                    <a:pt x="309" y="93"/>
                    <a:pt x="309" y="93"/>
                  </a:cubicBezTo>
                  <a:cubicBezTo>
                    <a:pt x="308" y="93"/>
                    <a:pt x="308" y="93"/>
                    <a:pt x="308" y="93"/>
                  </a:cubicBezTo>
                  <a:cubicBezTo>
                    <a:pt x="307" y="93"/>
                    <a:pt x="307" y="93"/>
                    <a:pt x="307" y="93"/>
                  </a:cubicBezTo>
                  <a:cubicBezTo>
                    <a:pt x="309" y="93"/>
                    <a:pt x="309" y="93"/>
                    <a:pt x="309" y="93"/>
                  </a:cubicBezTo>
                  <a:cubicBezTo>
                    <a:pt x="309" y="93"/>
                    <a:pt x="309" y="93"/>
                    <a:pt x="309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09" y="93"/>
                    <a:pt x="309" y="93"/>
                    <a:pt x="309" y="93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9" y="92"/>
                    <a:pt x="309" y="92"/>
                    <a:pt x="309" y="92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9" y="92"/>
                    <a:pt x="309" y="92"/>
                    <a:pt x="309" y="92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7" y="92"/>
                    <a:pt x="307" y="92"/>
                    <a:pt x="307" y="92"/>
                  </a:cubicBezTo>
                  <a:cubicBezTo>
                    <a:pt x="309" y="91"/>
                    <a:pt x="309" y="91"/>
                    <a:pt x="309" y="91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8" y="91"/>
                    <a:pt x="308" y="91"/>
                    <a:pt x="308" y="91"/>
                  </a:cubicBezTo>
                  <a:cubicBezTo>
                    <a:pt x="308" y="90"/>
                    <a:pt x="308" y="90"/>
                    <a:pt x="308" y="90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10" y="90"/>
                    <a:pt x="310" y="90"/>
                    <a:pt x="310" y="90"/>
                  </a:cubicBezTo>
                  <a:cubicBezTo>
                    <a:pt x="311" y="90"/>
                    <a:pt x="311" y="90"/>
                    <a:pt x="311" y="90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3" y="90"/>
                    <a:pt x="313" y="90"/>
                    <a:pt x="313" y="90"/>
                  </a:cubicBezTo>
                  <a:cubicBezTo>
                    <a:pt x="314" y="90"/>
                    <a:pt x="314" y="90"/>
                    <a:pt x="314" y="90"/>
                  </a:cubicBezTo>
                  <a:cubicBezTo>
                    <a:pt x="315" y="90"/>
                    <a:pt x="315" y="90"/>
                    <a:pt x="315" y="90"/>
                  </a:cubicBezTo>
                  <a:cubicBezTo>
                    <a:pt x="314" y="90"/>
                    <a:pt x="314" y="90"/>
                    <a:pt x="314" y="90"/>
                  </a:cubicBezTo>
                  <a:cubicBezTo>
                    <a:pt x="313" y="90"/>
                    <a:pt x="313" y="90"/>
                    <a:pt x="313" y="90"/>
                  </a:cubicBezTo>
                  <a:cubicBezTo>
                    <a:pt x="311" y="90"/>
                    <a:pt x="311" y="90"/>
                    <a:pt x="311" y="90"/>
                  </a:cubicBezTo>
                  <a:cubicBezTo>
                    <a:pt x="310" y="90"/>
                    <a:pt x="310" y="90"/>
                    <a:pt x="310" y="90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10" y="89"/>
                    <a:pt x="310" y="89"/>
                    <a:pt x="310" y="89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10" y="88"/>
                    <a:pt x="310" y="88"/>
                    <a:pt x="310" y="88"/>
                  </a:cubicBezTo>
                  <a:cubicBezTo>
                    <a:pt x="310" y="89"/>
                    <a:pt x="310" y="89"/>
                    <a:pt x="310" y="89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312" y="88"/>
                    <a:pt x="312" y="88"/>
                    <a:pt x="312" y="88"/>
                  </a:cubicBezTo>
                  <a:cubicBezTo>
                    <a:pt x="312" y="89"/>
                    <a:pt x="312" y="89"/>
                    <a:pt x="312" y="89"/>
                  </a:cubicBezTo>
                  <a:cubicBezTo>
                    <a:pt x="314" y="89"/>
                    <a:pt x="314" y="89"/>
                    <a:pt x="314" y="89"/>
                  </a:cubicBezTo>
                  <a:cubicBezTo>
                    <a:pt x="313" y="88"/>
                    <a:pt x="313" y="88"/>
                    <a:pt x="313" y="88"/>
                  </a:cubicBezTo>
                  <a:cubicBezTo>
                    <a:pt x="313" y="87"/>
                    <a:pt x="313" y="87"/>
                    <a:pt x="313" y="87"/>
                  </a:cubicBezTo>
                  <a:cubicBezTo>
                    <a:pt x="314" y="87"/>
                    <a:pt x="314" y="87"/>
                    <a:pt x="314" y="87"/>
                  </a:cubicBezTo>
                  <a:cubicBezTo>
                    <a:pt x="315" y="87"/>
                    <a:pt x="315" y="87"/>
                    <a:pt x="315" y="87"/>
                  </a:cubicBezTo>
                  <a:cubicBezTo>
                    <a:pt x="315" y="88"/>
                    <a:pt x="315" y="88"/>
                    <a:pt x="315" y="88"/>
                  </a:cubicBezTo>
                  <a:cubicBezTo>
                    <a:pt x="315" y="87"/>
                    <a:pt x="315" y="87"/>
                    <a:pt x="315" y="87"/>
                  </a:cubicBezTo>
                  <a:cubicBezTo>
                    <a:pt x="315" y="87"/>
                    <a:pt x="315" y="87"/>
                    <a:pt x="315" y="87"/>
                  </a:cubicBezTo>
                  <a:cubicBezTo>
                    <a:pt x="316" y="86"/>
                    <a:pt x="316" y="86"/>
                    <a:pt x="316" y="86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7" y="88"/>
                    <a:pt x="317" y="88"/>
                    <a:pt x="317" y="88"/>
                  </a:cubicBezTo>
                  <a:cubicBezTo>
                    <a:pt x="317" y="88"/>
                    <a:pt x="317" y="88"/>
                    <a:pt x="317" y="88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8" y="87"/>
                    <a:pt x="318" y="87"/>
                    <a:pt x="318" y="87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7" y="86"/>
                    <a:pt x="317" y="86"/>
                    <a:pt x="317" y="86"/>
                  </a:cubicBezTo>
                  <a:cubicBezTo>
                    <a:pt x="317" y="86"/>
                    <a:pt x="317" y="86"/>
                    <a:pt x="317" y="86"/>
                  </a:cubicBezTo>
                  <a:cubicBezTo>
                    <a:pt x="316" y="86"/>
                    <a:pt x="316" y="86"/>
                    <a:pt x="316" y="86"/>
                  </a:cubicBezTo>
                  <a:cubicBezTo>
                    <a:pt x="315" y="86"/>
                    <a:pt x="315" y="86"/>
                    <a:pt x="315" y="86"/>
                  </a:cubicBezTo>
                  <a:cubicBezTo>
                    <a:pt x="316" y="86"/>
                    <a:pt x="316" y="86"/>
                    <a:pt x="316" y="86"/>
                  </a:cubicBezTo>
                  <a:cubicBezTo>
                    <a:pt x="315" y="85"/>
                    <a:pt x="315" y="85"/>
                    <a:pt x="315" y="85"/>
                  </a:cubicBezTo>
                  <a:cubicBezTo>
                    <a:pt x="317" y="85"/>
                    <a:pt x="317" y="85"/>
                    <a:pt x="317" y="85"/>
                  </a:cubicBezTo>
                  <a:cubicBezTo>
                    <a:pt x="317" y="85"/>
                    <a:pt x="317" y="85"/>
                    <a:pt x="317" y="85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19" y="85"/>
                    <a:pt x="319" y="85"/>
                    <a:pt x="319" y="85"/>
                  </a:cubicBezTo>
                  <a:cubicBezTo>
                    <a:pt x="320" y="86"/>
                    <a:pt x="320" y="86"/>
                    <a:pt x="320" y="86"/>
                  </a:cubicBezTo>
                  <a:cubicBezTo>
                    <a:pt x="320" y="86"/>
                    <a:pt x="320" y="86"/>
                    <a:pt x="320" y="86"/>
                  </a:cubicBezTo>
                  <a:cubicBezTo>
                    <a:pt x="321" y="85"/>
                    <a:pt x="321" y="85"/>
                    <a:pt x="321" y="85"/>
                  </a:cubicBezTo>
                  <a:cubicBezTo>
                    <a:pt x="320" y="85"/>
                    <a:pt x="320" y="85"/>
                    <a:pt x="320" y="85"/>
                  </a:cubicBezTo>
                  <a:cubicBezTo>
                    <a:pt x="322" y="84"/>
                    <a:pt x="322" y="84"/>
                    <a:pt x="322" y="84"/>
                  </a:cubicBezTo>
                  <a:cubicBezTo>
                    <a:pt x="320" y="85"/>
                    <a:pt x="320" y="85"/>
                    <a:pt x="320" y="85"/>
                  </a:cubicBezTo>
                  <a:cubicBezTo>
                    <a:pt x="320" y="84"/>
                    <a:pt x="320" y="84"/>
                    <a:pt x="320" y="84"/>
                  </a:cubicBezTo>
                  <a:cubicBezTo>
                    <a:pt x="321" y="84"/>
                    <a:pt x="321" y="84"/>
                    <a:pt x="321" y="84"/>
                  </a:cubicBezTo>
                  <a:cubicBezTo>
                    <a:pt x="319" y="84"/>
                    <a:pt x="319" y="84"/>
                    <a:pt x="319" y="84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4"/>
                    <a:pt x="319" y="84"/>
                  </a:cubicBezTo>
                  <a:cubicBezTo>
                    <a:pt x="319" y="83"/>
                    <a:pt x="319" y="83"/>
                    <a:pt x="319" y="83"/>
                  </a:cubicBezTo>
                  <a:cubicBezTo>
                    <a:pt x="320" y="83"/>
                    <a:pt x="320" y="83"/>
                    <a:pt x="320" y="83"/>
                  </a:cubicBezTo>
                  <a:cubicBezTo>
                    <a:pt x="320" y="83"/>
                    <a:pt x="320" y="83"/>
                    <a:pt x="320" y="83"/>
                  </a:cubicBezTo>
                  <a:cubicBezTo>
                    <a:pt x="321" y="83"/>
                    <a:pt x="321" y="83"/>
                    <a:pt x="321" y="83"/>
                  </a:cubicBezTo>
                  <a:cubicBezTo>
                    <a:pt x="322" y="83"/>
                    <a:pt x="322" y="83"/>
                    <a:pt x="322" y="83"/>
                  </a:cubicBezTo>
                  <a:cubicBezTo>
                    <a:pt x="323" y="83"/>
                    <a:pt x="323" y="83"/>
                    <a:pt x="323" y="83"/>
                  </a:cubicBezTo>
                  <a:cubicBezTo>
                    <a:pt x="323" y="84"/>
                    <a:pt x="323" y="84"/>
                    <a:pt x="323" y="84"/>
                  </a:cubicBezTo>
                  <a:cubicBezTo>
                    <a:pt x="324" y="85"/>
                    <a:pt x="324" y="85"/>
                    <a:pt x="324" y="85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3" y="84"/>
                    <a:pt x="323" y="84"/>
                    <a:pt x="323" y="84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4" y="82"/>
                    <a:pt x="324" y="82"/>
                    <a:pt x="324" y="82"/>
                  </a:cubicBezTo>
                  <a:cubicBezTo>
                    <a:pt x="325" y="82"/>
                    <a:pt x="325" y="82"/>
                    <a:pt x="325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327" y="80"/>
                    <a:pt x="327" y="80"/>
                    <a:pt x="327" y="80"/>
                  </a:cubicBezTo>
                  <a:cubicBezTo>
                    <a:pt x="328" y="80"/>
                    <a:pt x="328" y="80"/>
                    <a:pt x="328" y="80"/>
                  </a:cubicBezTo>
                  <a:cubicBezTo>
                    <a:pt x="327" y="81"/>
                    <a:pt x="327" y="81"/>
                    <a:pt x="327" y="81"/>
                  </a:cubicBezTo>
                  <a:cubicBezTo>
                    <a:pt x="328" y="81"/>
                    <a:pt x="328" y="81"/>
                    <a:pt x="328" y="81"/>
                  </a:cubicBezTo>
                  <a:cubicBezTo>
                    <a:pt x="329" y="80"/>
                    <a:pt x="329" y="80"/>
                    <a:pt x="329" y="80"/>
                  </a:cubicBezTo>
                  <a:cubicBezTo>
                    <a:pt x="328" y="80"/>
                    <a:pt x="328" y="80"/>
                    <a:pt x="328" y="80"/>
                  </a:cubicBezTo>
                  <a:cubicBezTo>
                    <a:pt x="329" y="80"/>
                    <a:pt x="329" y="80"/>
                    <a:pt x="329" y="80"/>
                  </a:cubicBezTo>
                  <a:cubicBezTo>
                    <a:pt x="328" y="80"/>
                    <a:pt x="328" y="80"/>
                    <a:pt x="328" y="80"/>
                  </a:cubicBezTo>
                  <a:cubicBezTo>
                    <a:pt x="329" y="79"/>
                    <a:pt x="329" y="79"/>
                    <a:pt x="329" y="79"/>
                  </a:cubicBezTo>
                  <a:cubicBezTo>
                    <a:pt x="330" y="79"/>
                    <a:pt x="330" y="79"/>
                    <a:pt x="330" y="79"/>
                  </a:cubicBezTo>
                  <a:cubicBezTo>
                    <a:pt x="331" y="80"/>
                    <a:pt x="331" y="80"/>
                    <a:pt x="331" y="80"/>
                  </a:cubicBezTo>
                  <a:cubicBezTo>
                    <a:pt x="331" y="80"/>
                    <a:pt x="331" y="80"/>
                    <a:pt x="331" y="80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31" y="81"/>
                    <a:pt x="331" y="81"/>
                    <a:pt x="331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0"/>
                    <a:pt x="332" y="80"/>
                  </a:cubicBezTo>
                  <a:cubicBezTo>
                    <a:pt x="335" y="80"/>
                    <a:pt x="335" y="80"/>
                    <a:pt x="335" y="80"/>
                  </a:cubicBezTo>
                  <a:cubicBezTo>
                    <a:pt x="335" y="79"/>
                    <a:pt x="335" y="79"/>
                    <a:pt x="335" y="79"/>
                  </a:cubicBezTo>
                  <a:cubicBezTo>
                    <a:pt x="334" y="79"/>
                    <a:pt x="334" y="79"/>
                    <a:pt x="334" y="79"/>
                  </a:cubicBezTo>
                  <a:cubicBezTo>
                    <a:pt x="335" y="79"/>
                    <a:pt x="335" y="79"/>
                    <a:pt x="335" y="79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7" y="78"/>
                    <a:pt x="337" y="78"/>
                    <a:pt x="337" y="78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7" y="77"/>
                    <a:pt x="337" y="77"/>
                    <a:pt x="337" y="77"/>
                  </a:cubicBezTo>
                  <a:cubicBezTo>
                    <a:pt x="338" y="77"/>
                    <a:pt x="338" y="77"/>
                    <a:pt x="338" y="77"/>
                  </a:cubicBezTo>
                  <a:cubicBezTo>
                    <a:pt x="338" y="76"/>
                    <a:pt x="338" y="76"/>
                    <a:pt x="338" y="76"/>
                  </a:cubicBezTo>
                  <a:cubicBezTo>
                    <a:pt x="338" y="76"/>
                    <a:pt x="338" y="76"/>
                    <a:pt x="338" y="76"/>
                  </a:cubicBezTo>
                  <a:cubicBezTo>
                    <a:pt x="335" y="78"/>
                    <a:pt x="335" y="78"/>
                    <a:pt x="335" y="78"/>
                  </a:cubicBezTo>
                  <a:cubicBezTo>
                    <a:pt x="336" y="77"/>
                    <a:pt x="336" y="77"/>
                    <a:pt x="336" y="77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5" y="78"/>
                    <a:pt x="335" y="78"/>
                    <a:pt x="335" y="78"/>
                  </a:cubicBezTo>
                  <a:cubicBezTo>
                    <a:pt x="334" y="79"/>
                    <a:pt x="334" y="79"/>
                    <a:pt x="334" y="79"/>
                  </a:cubicBezTo>
                  <a:cubicBezTo>
                    <a:pt x="333" y="79"/>
                    <a:pt x="333" y="79"/>
                    <a:pt x="333" y="79"/>
                  </a:cubicBezTo>
                  <a:cubicBezTo>
                    <a:pt x="331" y="80"/>
                    <a:pt x="331" y="80"/>
                    <a:pt x="331" y="80"/>
                  </a:cubicBezTo>
                  <a:cubicBezTo>
                    <a:pt x="331" y="79"/>
                    <a:pt x="331" y="79"/>
                    <a:pt x="331" y="79"/>
                  </a:cubicBezTo>
                  <a:cubicBezTo>
                    <a:pt x="332" y="78"/>
                    <a:pt x="332" y="78"/>
                    <a:pt x="332" y="78"/>
                  </a:cubicBezTo>
                  <a:cubicBezTo>
                    <a:pt x="332" y="78"/>
                    <a:pt x="332" y="78"/>
                    <a:pt x="332" y="78"/>
                  </a:cubicBezTo>
                  <a:cubicBezTo>
                    <a:pt x="330" y="79"/>
                    <a:pt x="330" y="79"/>
                    <a:pt x="330" y="79"/>
                  </a:cubicBezTo>
                  <a:cubicBezTo>
                    <a:pt x="331" y="78"/>
                    <a:pt x="331" y="78"/>
                    <a:pt x="331" y="78"/>
                  </a:cubicBezTo>
                  <a:cubicBezTo>
                    <a:pt x="330" y="78"/>
                    <a:pt x="330" y="78"/>
                    <a:pt x="330" y="78"/>
                  </a:cubicBezTo>
                  <a:cubicBezTo>
                    <a:pt x="333" y="77"/>
                    <a:pt x="333" y="77"/>
                    <a:pt x="333" y="77"/>
                  </a:cubicBezTo>
                  <a:cubicBezTo>
                    <a:pt x="332" y="77"/>
                    <a:pt x="332" y="77"/>
                    <a:pt x="332" y="77"/>
                  </a:cubicBezTo>
                  <a:cubicBezTo>
                    <a:pt x="332" y="77"/>
                    <a:pt x="332" y="77"/>
                    <a:pt x="332" y="77"/>
                  </a:cubicBezTo>
                  <a:cubicBezTo>
                    <a:pt x="333" y="77"/>
                    <a:pt x="333" y="77"/>
                    <a:pt x="333" y="77"/>
                  </a:cubicBezTo>
                  <a:cubicBezTo>
                    <a:pt x="332" y="77"/>
                    <a:pt x="332" y="77"/>
                    <a:pt x="332" y="77"/>
                  </a:cubicBezTo>
                  <a:cubicBezTo>
                    <a:pt x="333" y="76"/>
                    <a:pt x="333" y="76"/>
                    <a:pt x="333" y="76"/>
                  </a:cubicBezTo>
                  <a:cubicBezTo>
                    <a:pt x="334" y="75"/>
                    <a:pt x="334" y="75"/>
                    <a:pt x="334" y="75"/>
                  </a:cubicBezTo>
                  <a:cubicBezTo>
                    <a:pt x="334" y="76"/>
                    <a:pt x="334" y="76"/>
                    <a:pt x="334" y="76"/>
                  </a:cubicBezTo>
                  <a:cubicBezTo>
                    <a:pt x="335" y="75"/>
                    <a:pt x="335" y="75"/>
                    <a:pt x="335" y="75"/>
                  </a:cubicBezTo>
                  <a:cubicBezTo>
                    <a:pt x="336" y="74"/>
                    <a:pt x="336" y="74"/>
                    <a:pt x="336" y="74"/>
                  </a:cubicBezTo>
                  <a:cubicBezTo>
                    <a:pt x="336" y="74"/>
                    <a:pt x="336" y="74"/>
                    <a:pt x="336" y="74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8" y="73"/>
                    <a:pt x="338" y="73"/>
                    <a:pt x="338" y="73"/>
                  </a:cubicBezTo>
                  <a:cubicBezTo>
                    <a:pt x="338" y="74"/>
                    <a:pt x="338" y="74"/>
                    <a:pt x="338" y="74"/>
                  </a:cubicBezTo>
                  <a:cubicBezTo>
                    <a:pt x="339" y="74"/>
                    <a:pt x="339" y="74"/>
                    <a:pt x="339" y="74"/>
                  </a:cubicBezTo>
                  <a:cubicBezTo>
                    <a:pt x="340" y="74"/>
                    <a:pt x="340" y="74"/>
                    <a:pt x="340" y="74"/>
                  </a:cubicBezTo>
                  <a:cubicBezTo>
                    <a:pt x="339" y="74"/>
                    <a:pt x="339" y="74"/>
                    <a:pt x="339" y="74"/>
                  </a:cubicBezTo>
                  <a:cubicBezTo>
                    <a:pt x="340" y="73"/>
                    <a:pt x="340" y="73"/>
                    <a:pt x="340" y="73"/>
                  </a:cubicBezTo>
                  <a:cubicBezTo>
                    <a:pt x="339" y="73"/>
                    <a:pt x="339" y="73"/>
                    <a:pt x="339" y="73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41" y="72"/>
                    <a:pt x="341" y="72"/>
                    <a:pt x="341" y="72"/>
                  </a:cubicBezTo>
                  <a:cubicBezTo>
                    <a:pt x="341" y="72"/>
                    <a:pt x="341" y="72"/>
                    <a:pt x="341" y="72"/>
                  </a:cubicBezTo>
                  <a:cubicBezTo>
                    <a:pt x="341" y="71"/>
                    <a:pt x="341" y="71"/>
                    <a:pt x="341" y="71"/>
                  </a:cubicBezTo>
                  <a:cubicBezTo>
                    <a:pt x="342" y="71"/>
                    <a:pt x="342" y="71"/>
                    <a:pt x="342" y="71"/>
                  </a:cubicBezTo>
                  <a:cubicBezTo>
                    <a:pt x="343" y="71"/>
                    <a:pt x="343" y="71"/>
                    <a:pt x="343" y="71"/>
                  </a:cubicBezTo>
                  <a:cubicBezTo>
                    <a:pt x="342" y="71"/>
                    <a:pt x="342" y="71"/>
                    <a:pt x="342" y="71"/>
                  </a:cubicBezTo>
                  <a:cubicBezTo>
                    <a:pt x="341" y="71"/>
                    <a:pt x="341" y="71"/>
                    <a:pt x="341" y="71"/>
                  </a:cubicBezTo>
                  <a:cubicBezTo>
                    <a:pt x="340" y="72"/>
                    <a:pt x="340" y="72"/>
                    <a:pt x="340" y="72"/>
                  </a:cubicBezTo>
                  <a:cubicBezTo>
                    <a:pt x="339" y="71"/>
                    <a:pt x="339" y="71"/>
                    <a:pt x="339" y="71"/>
                  </a:cubicBezTo>
                  <a:cubicBezTo>
                    <a:pt x="341" y="71"/>
                    <a:pt x="341" y="71"/>
                    <a:pt x="341" y="71"/>
                  </a:cubicBezTo>
                  <a:cubicBezTo>
                    <a:pt x="340" y="71"/>
                    <a:pt x="340" y="71"/>
                    <a:pt x="340" y="71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2" y="70"/>
                    <a:pt x="342" y="70"/>
                    <a:pt x="342" y="70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2" y="70"/>
                    <a:pt x="342" y="70"/>
                    <a:pt x="342" y="70"/>
                  </a:cubicBezTo>
                  <a:cubicBezTo>
                    <a:pt x="344" y="70"/>
                    <a:pt x="344" y="70"/>
                    <a:pt x="344" y="70"/>
                  </a:cubicBezTo>
                  <a:cubicBezTo>
                    <a:pt x="343" y="70"/>
                    <a:pt x="343" y="70"/>
                    <a:pt x="343" y="70"/>
                  </a:cubicBezTo>
                  <a:cubicBezTo>
                    <a:pt x="343" y="70"/>
                    <a:pt x="343" y="70"/>
                    <a:pt x="343" y="70"/>
                  </a:cubicBezTo>
                  <a:cubicBezTo>
                    <a:pt x="345" y="69"/>
                    <a:pt x="345" y="69"/>
                    <a:pt x="345" y="69"/>
                  </a:cubicBezTo>
                  <a:cubicBezTo>
                    <a:pt x="346" y="69"/>
                    <a:pt x="346" y="69"/>
                    <a:pt x="346" y="69"/>
                  </a:cubicBezTo>
                  <a:cubicBezTo>
                    <a:pt x="344" y="70"/>
                    <a:pt x="344" y="70"/>
                    <a:pt x="344" y="70"/>
                  </a:cubicBezTo>
                  <a:cubicBezTo>
                    <a:pt x="344" y="69"/>
                    <a:pt x="344" y="69"/>
                    <a:pt x="344" y="69"/>
                  </a:cubicBezTo>
                  <a:cubicBezTo>
                    <a:pt x="344" y="69"/>
                    <a:pt x="344" y="69"/>
                    <a:pt x="344" y="69"/>
                  </a:cubicBezTo>
                  <a:cubicBezTo>
                    <a:pt x="343" y="69"/>
                    <a:pt x="343" y="69"/>
                    <a:pt x="343" y="69"/>
                  </a:cubicBezTo>
                  <a:cubicBezTo>
                    <a:pt x="343" y="68"/>
                    <a:pt x="343" y="68"/>
                    <a:pt x="343" y="68"/>
                  </a:cubicBezTo>
                  <a:cubicBezTo>
                    <a:pt x="344" y="68"/>
                    <a:pt x="344" y="68"/>
                    <a:pt x="344" y="68"/>
                  </a:cubicBezTo>
                  <a:cubicBezTo>
                    <a:pt x="344" y="67"/>
                    <a:pt x="344" y="67"/>
                    <a:pt x="344" y="67"/>
                  </a:cubicBezTo>
                  <a:cubicBezTo>
                    <a:pt x="345" y="68"/>
                    <a:pt x="345" y="68"/>
                    <a:pt x="345" y="68"/>
                  </a:cubicBezTo>
                  <a:cubicBezTo>
                    <a:pt x="345" y="68"/>
                    <a:pt x="345" y="68"/>
                    <a:pt x="345" y="68"/>
                  </a:cubicBezTo>
                  <a:cubicBezTo>
                    <a:pt x="345" y="67"/>
                    <a:pt x="345" y="67"/>
                    <a:pt x="345" y="67"/>
                  </a:cubicBezTo>
                  <a:cubicBezTo>
                    <a:pt x="345" y="67"/>
                    <a:pt x="345" y="67"/>
                    <a:pt x="345" y="67"/>
                  </a:cubicBezTo>
                  <a:cubicBezTo>
                    <a:pt x="345" y="66"/>
                    <a:pt x="345" y="66"/>
                    <a:pt x="345" y="66"/>
                  </a:cubicBezTo>
                  <a:cubicBezTo>
                    <a:pt x="346" y="66"/>
                    <a:pt x="346" y="66"/>
                    <a:pt x="346" y="66"/>
                  </a:cubicBezTo>
                  <a:cubicBezTo>
                    <a:pt x="347" y="65"/>
                    <a:pt x="347" y="65"/>
                    <a:pt x="347" y="65"/>
                  </a:cubicBezTo>
                  <a:cubicBezTo>
                    <a:pt x="347" y="65"/>
                    <a:pt x="347" y="65"/>
                    <a:pt x="347" y="65"/>
                  </a:cubicBezTo>
                  <a:cubicBezTo>
                    <a:pt x="348" y="65"/>
                    <a:pt x="348" y="65"/>
                    <a:pt x="348" y="65"/>
                  </a:cubicBezTo>
                  <a:cubicBezTo>
                    <a:pt x="348" y="65"/>
                    <a:pt x="348" y="65"/>
                    <a:pt x="348" y="65"/>
                  </a:cubicBezTo>
                  <a:cubicBezTo>
                    <a:pt x="348" y="64"/>
                    <a:pt x="348" y="64"/>
                    <a:pt x="348" y="64"/>
                  </a:cubicBezTo>
                  <a:cubicBezTo>
                    <a:pt x="347" y="64"/>
                    <a:pt x="347" y="64"/>
                    <a:pt x="347" y="64"/>
                  </a:cubicBezTo>
                  <a:cubicBezTo>
                    <a:pt x="348" y="64"/>
                    <a:pt x="348" y="64"/>
                    <a:pt x="348" y="64"/>
                  </a:cubicBezTo>
                  <a:cubicBezTo>
                    <a:pt x="348" y="63"/>
                    <a:pt x="348" y="63"/>
                    <a:pt x="348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50" y="64"/>
                    <a:pt x="350" y="64"/>
                    <a:pt x="350" y="64"/>
                  </a:cubicBezTo>
                  <a:cubicBezTo>
                    <a:pt x="351" y="63"/>
                    <a:pt x="351" y="63"/>
                    <a:pt x="351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51" y="63"/>
                    <a:pt x="351" y="63"/>
                    <a:pt x="351" y="63"/>
                  </a:cubicBezTo>
                  <a:cubicBezTo>
                    <a:pt x="353" y="62"/>
                    <a:pt x="353" y="62"/>
                    <a:pt x="353" y="62"/>
                  </a:cubicBezTo>
                  <a:cubicBezTo>
                    <a:pt x="351" y="63"/>
                    <a:pt x="351" y="63"/>
                    <a:pt x="351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49" y="63"/>
                    <a:pt x="349" y="63"/>
                    <a:pt x="349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49" y="63"/>
                    <a:pt x="349" y="63"/>
                    <a:pt x="349" y="63"/>
                  </a:cubicBezTo>
                  <a:cubicBezTo>
                    <a:pt x="349" y="62"/>
                    <a:pt x="349" y="62"/>
                    <a:pt x="349" y="62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50" y="62"/>
                    <a:pt x="350" y="62"/>
                    <a:pt x="350" y="62"/>
                  </a:cubicBezTo>
                  <a:cubicBezTo>
                    <a:pt x="350" y="61"/>
                    <a:pt x="350" y="61"/>
                    <a:pt x="350" y="61"/>
                  </a:cubicBezTo>
                  <a:cubicBezTo>
                    <a:pt x="351" y="61"/>
                    <a:pt x="351" y="61"/>
                    <a:pt x="351" y="61"/>
                  </a:cubicBezTo>
                  <a:cubicBezTo>
                    <a:pt x="351" y="61"/>
                    <a:pt x="351" y="61"/>
                    <a:pt x="351" y="61"/>
                  </a:cubicBezTo>
                  <a:cubicBezTo>
                    <a:pt x="350" y="61"/>
                    <a:pt x="350" y="61"/>
                    <a:pt x="350" y="61"/>
                  </a:cubicBezTo>
                  <a:cubicBezTo>
                    <a:pt x="350" y="60"/>
                    <a:pt x="350" y="60"/>
                    <a:pt x="350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2" y="60"/>
                    <a:pt x="352" y="60"/>
                    <a:pt x="352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2" y="60"/>
                    <a:pt x="352" y="60"/>
                    <a:pt x="352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2" y="60"/>
                    <a:pt x="352" y="60"/>
                    <a:pt x="352" y="60"/>
                  </a:cubicBezTo>
                  <a:cubicBezTo>
                    <a:pt x="353" y="60"/>
                    <a:pt x="353" y="60"/>
                    <a:pt x="353" y="60"/>
                  </a:cubicBezTo>
                  <a:cubicBezTo>
                    <a:pt x="351" y="59"/>
                    <a:pt x="351" y="59"/>
                    <a:pt x="351" y="59"/>
                  </a:cubicBezTo>
                  <a:cubicBezTo>
                    <a:pt x="352" y="59"/>
                    <a:pt x="352" y="59"/>
                    <a:pt x="352" y="59"/>
                  </a:cubicBezTo>
                  <a:cubicBezTo>
                    <a:pt x="353" y="58"/>
                    <a:pt x="353" y="58"/>
                    <a:pt x="353" y="58"/>
                  </a:cubicBezTo>
                  <a:cubicBezTo>
                    <a:pt x="354" y="58"/>
                    <a:pt x="354" y="58"/>
                    <a:pt x="354" y="58"/>
                  </a:cubicBezTo>
                  <a:cubicBezTo>
                    <a:pt x="354" y="58"/>
                    <a:pt x="354" y="58"/>
                    <a:pt x="354" y="58"/>
                  </a:cubicBezTo>
                  <a:cubicBezTo>
                    <a:pt x="355" y="58"/>
                    <a:pt x="355" y="58"/>
                    <a:pt x="355" y="58"/>
                  </a:cubicBezTo>
                  <a:cubicBezTo>
                    <a:pt x="354" y="58"/>
                    <a:pt x="354" y="58"/>
                    <a:pt x="354" y="58"/>
                  </a:cubicBezTo>
                  <a:cubicBezTo>
                    <a:pt x="355" y="57"/>
                    <a:pt x="355" y="57"/>
                    <a:pt x="355" y="57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8" y="57"/>
                    <a:pt x="358" y="57"/>
                    <a:pt x="358" y="57"/>
                  </a:cubicBezTo>
                  <a:cubicBezTo>
                    <a:pt x="358" y="58"/>
                    <a:pt x="358" y="58"/>
                    <a:pt x="358" y="58"/>
                  </a:cubicBezTo>
                  <a:cubicBezTo>
                    <a:pt x="359" y="57"/>
                    <a:pt x="359" y="57"/>
                    <a:pt x="359" y="57"/>
                  </a:cubicBezTo>
                  <a:cubicBezTo>
                    <a:pt x="360" y="57"/>
                    <a:pt x="360" y="57"/>
                    <a:pt x="360" y="57"/>
                  </a:cubicBezTo>
                  <a:cubicBezTo>
                    <a:pt x="358" y="57"/>
                    <a:pt x="358" y="57"/>
                    <a:pt x="358" y="57"/>
                  </a:cubicBezTo>
                  <a:cubicBezTo>
                    <a:pt x="358" y="57"/>
                    <a:pt x="358" y="57"/>
                    <a:pt x="358" y="57"/>
                  </a:cubicBezTo>
                  <a:cubicBezTo>
                    <a:pt x="356" y="57"/>
                    <a:pt x="356" y="57"/>
                    <a:pt x="356" y="57"/>
                  </a:cubicBezTo>
                  <a:cubicBezTo>
                    <a:pt x="356" y="57"/>
                    <a:pt x="356" y="57"/>
                    <a:pt x="356" y="57"/>
                  </a:cubicBezTo>
                  <a:cubicBezTo>
                    <a:pt x="355" y="57"/>
                    <a:pt x="355" y="57"/>
                    <a:pt x="355" y="57"/>
                  </a:cubicBezTo>
                  <a:cubicBezTo>
                    <a:pt x="357" y="56"/>
                    <a:pt x="357" y="56"/>
                    <a:pt x="357" y="56"/>
                  </a:cubicBezTo>
                  <a:cubicBezTo>
                    <a:pt x="357" y="56"/>
                    <a:pt x="357" y="56"/>
                    <a:pt x="357" y="56"/>
                  </a:cubicBezTo>
                  <a:cubicBezTo>
                    <a:pt x="357" y="56"/>
                    <a:pt x="357" y="56"/>
                    <a:pt x="357" y="56"/>
                  </a:cubicBezTo>
                  <a:cubicBezTo>
                    <a:pt x="357" y="55"/>
                    <a:pt x="357" y="55"/>
                    <a:pt x="357" y="55"/>
                  </a:cubicBezTo>
                  <a:cubicBezTo>
                    <a:pt x="358" y="55"/>
                    <a:pt x="358" y="55"/>
                    <a:pt x="358" y="55"/>
                  </a:cubicBezTo>
                  <a:cubicBezTo>
                    <a:pt x="358" y="55"/>
                    <a:pt x="358" y="55"/>
                    <a:pt x="358" y="55"/>
                  </a:cubicBezTo>
                  <a:cubicBezTo>
                    <a:pt x="357" y="56"/>
                    <a:pt x="357" y="56"/>
                    <a:pt x="357" y="56"/>
                  </a:cubicBezTo>
                  <a:cubicBezTo>
                    <a:pt x="358" y="55"/>
                    <a:pt x="358" y="55"/>
                    <a:pt x="358" y="55"/>
                  </a:cubicBezTo>
                  <a:cubicBezTo>
                    <a:pt x="359" y="56"/>
                    <a:pt x="359" y="56"/>
                    <a:pt x="359" y="56"/>
                  </a:cubicBezTo>
                  <a:cubicBezTo>
                    <a:pt x="359" y="56"/>
                    <a:pt x="359" y="56"/>
                    <a:pt x="359" y="56"/>
                  </a:cubicBezTo>
                  <a:cubicBezTo>
                    <a:pt x="360" y="56"/>
                    <a:pt x="360" y="56"/>
                    <a:pt x="360" y="56"/>
                  </a:cubicBezTo>
                  <a:cubicBezTo>
                    <a:pt x="360" y="55"/>
                    <a:pt x="360" y="55"/>
                    <a:pt x="360" y="55"/>
                  </a:cubicBezTo>
                  <a:cubicBezTo>
                    <a:pt x="360" y="55"/>
                    <a:pt x="360" y="55"/>
                    <a:pt x="360" y="55"/>
                  </a:cubicBezTo>
                  <a:cubicBezTo>
                    <a:pt x="359" y="55"/>
                    <a:pt x="359" y="55"/>
                    <a:pt x="359" y="55"/>
                  </a:cubicBezTo>
                  <a:cubicBezTo>
                    <a:pt x="359" y="55"/>
                    <a:pt x="359" y="55"/>
                    <a:pt x="359" y="55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1" y="54"/>
                    <a:pt x="361" y="54"/>
                    <a:pt x="361" y="54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58" y="55"/>
                    <a:pt x="358" y="55"/>
                    <a:pt x="358" y="55"/>
                  </a:cubicBezTo>
                  <a:cubicBezTo>
                    <a:pt x="357" y="55"/>
                    <a:pt x="357" y="55"/>
                    <a:pt x="357" y="55"/>
                  </a:cubicBezTo>
                  <a:cubicBezTo>
                    <a:pt x="358" y="54"/>
                    <a:pt x="358" y="54"/>
                    <a:pt x="358" y="54"/>
                  </a:cubicBezTo>
                  <a:cubicBezTo>
                    <a:pt x="358" y="54"/>
                    <a:pt x="358" y="54"/>
                    <a:pt x="358" y="53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1" y="53"/>
                    <a:pt x="361" y="53"/>
                    <a:pt x="361" y="53"/>
                  </a:cubicBezTo>
                  <a:cubicBezTo>
                    <a:pt x="362" y="53"/>
                    <a:pt x="362" y="53"/>
                    <a:pt x="362" y="53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0" y="52"/>
                    <a:pt x="360" y="52"/>
                    <a:pt x="360" y="52"/>
                  </a:cubicBezTo>
                  <a:cubicBezTo>
                    <a:pt x="360" y="53"/>
                    <a:pt x="360" y="53"/>
                    <a:pt x="360" y="53"/>
                  </a:cubicBezTo>
                  <a:cubicBezTo>
                    <a:pt x="360" y="52"/>
                    <a:pt x="360" y="52"/>
                    <a:pt x="360" y="52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2" y="51"/>
                    <a:pt x="362" y="51"/>
                    <a:pt x="362" y="51"/>
                  </a:cubicBezTo>
                  <a:cubicBezTo>
                    <a:pt x="362" y="51"/>
                    <a:pt x="362" y="51"/>
                    <a:pt x="362" y="51"/>
                  </a:cubicBezTo>
                  <a:cubicBezTo>
                    <a:pt x="362" y="53"/>
                    <a:pt x="362" y="53"/>
                    <a:pt x="362" y="53"/>
                  </a:cubicBezTo>
                  <a:cubicBezTo>
                    <a:pt x="362" y="53"/>
                    <a:pt x="362" y="53"/>
                    <a:pt x="362" y="53"/>
                  </a:cubicBezTo>
                  <a:cubicBezTo>
                    <a:pt x="363" y="53"/>
                    <a:pt x="363" y="53"/>
                    <a:pt x="363" y="53"/>
                  </a:cubicBezTo>
                  <a:cubicBezTo>
                    <a:pt x="363" y="53"/>
                    <a:pt x="363" y="53"/>
                    <a:pt x="363" y="53"/>
                  </a:cubicBezTo>
                  <a:cubicBezTo>
                    <a:pt x="363" y="53"/>
                    <a:pt x="363" y="53"/>
                    <a:pt x="363" y="53"/>
                  </a:cubicBezTo>
                  <a:cubicBezTo>
                    <a:pt x="363" y="53"/>
                    <a:pt x="363" y="53"/>
                    <a:pt x="363" y="53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4" y="52"/>
                    <a:pt x="364" y="52"/>
                    <a:pt x="364" y="52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4" y="51"/>
                    <a:pt x="364" y="51"/>
                    <a:pt x="364" y="51"/>
                  </a:cubicBezTo>
                  <a:cubicBezTo>
                    <a:pt x="363" y="51"/>
                    <a:pt x="363" y="51"/>
                    <a:pt x="363" y="51"/>
                  </a:cubicBezTo>
                  <a:cubicBezTo>
                    <a:pt x="364" y="51"/>
                    <a:pt x="364" y="51"/>
                    <a:pt x="364" y="51"/>
                  </a:cubicBezTo>
                  <a:cubicBezTo>
                    <a:pt x="365" y="52"/>
                    <a:pt x="365" y="52"/>
                    <a:pt x="365" y="52"/>
                  </a:cubicBezTo>
                  <a:cubicBezTo>
                    <a:pt x="364" y="51"/>
                    <a:pt x="364" y="51"/>
                    <a:pt x="364" y="51"/>
                  </a:cubicBezTo>
                  <a:cubicBezTo>
                    <a:pt x="364" y="50"/>
                    <a:pt x="364" y="50"/>
                    <a:pt x="364" y="50"/>
                  </a:cubicBezTo>
                  <a:cubicBezTo>
                    <a:pt x="365" y="50"/>
                    <a:pt x="365" y="50"/>
                    <a:pt x="365" y="50"/>
                  </a:cubicBezTo>
                  <a:cubicBezTo>
                    <a:pt x="365" y="51"/>
                    <a:pt x="365" y="51"/>
                    <a:pt x="365" y="51"/>
                  </a:cubicBezTo>
                  <a:cubicBezTo>
                    <a:pt x="366" y="51"/>
                    <a:pt x="366" y="51"/>
                    <a:pt x="366" y="51"/>
                  </a:cubicBezTo>
                  <a:cubicBezTo>
                    <a:pt x="366" y="51"/>
                    <a:pt x="366" y="51"/>
                    <a:pt x="366" y="51"/>
                  </a:cubicBezTo>
                  <a:cubicBezTo>
                    <a:pt x="366" y="51"/>
                    <a:pt x="366" y="51"/>
                    <a:pt x="366" y="51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7" y="50"/>
                    <a:pt x="367" y="50"/>
                    <a:pt x="367" y="50"/>
                  </a:cubicBezTo>
                  <a:cubicBezTo>
                    <a:pt x="368" y="50"/>
                    <a:pt x="368" y="50"/>
                    <a:pt x="368" y="50"/>
                  </a:cubicBezTo>
                  <a:cubicBezTo>
                    <a:pt x="367" y="50"/>
                    <a:pt x="367" y="50"/>
                    <a:pt x="367" y="50"/>
                  </a:cubicBezTo>
                  <a:cubicBezTo>
                    <a:pt x="366" y="50"/>
                    <a:pt x="366" y="50"/>
                    <a:pt x="366" y="50"/>
                  </a:cubicBezTo>
                  <a:cubicBezTo>
                    <a:pt x="365" y="50"/>
                    <a:pt x="365" y="50"/>
                    <a:pt x="365" y="50"/>
                  </a:cubicBezTo>
                  <a:cubicBezTo>
                    <a:pt x="365" y="50"/>
                    <a:pt x="365" y="50"/>
                    <a:pt x="365" y="50"/>
                  </a:cubicBezTo>
                  <a:cubicBezTo>
                    <a:pt x="365" y="49"/>
                    <a:pt x="365" y="49"/>
                    <a:pt x="365" y="49"/>
                  </a:cubicBezTo>
                  <a:cubicBezTo>
                    <a:pt x="366" y="49"/>
                    <a:pt x="366" y="49"/>
                    <a:pt x="366" y="49"/>
                  </a:cubicBezTo>
                  <a:cubicBezTo>
                    <a:pt x="367" y="49"/>
                    <a:pt x="367" y="49"/>
                    <a:pt x="367" y="49"/>
                  </a:cubicBezTo>
                  <a:cubicBezTo>
                    <a:pt x="368" y="49"/>
                    <a:pt x="368" y="49"/>
                    <a:pt x="368" y="49"/>
                  </a:cubicBezTo>
                  <a:cubicBezTo>
                    <a:pt x="367" y="48"/>
                    <a:pt x="367" y="48"/>
                    <a:pt x="367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69" y="48"/>
                    <a:pt x="369" y="48"/>
                    <a:pt x="369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68" y="47"/>
                    <a:pt x="368" y="47"/>
                    <a:pt x="368" y="47"/>
                  </a:cubicBezTo>
                  <a:cubicBezTo>
                    <a:pt x="369" y="46"/>
                    <a:pt x="369" y="46"/>
                    <a:pt x="369" y="46"/>
                  </a:cubicBezTo>
                  <a:cubicBezTo>
                    <a:pt x="370" y="46"/>
                    <a:pt x="370" y="46"/>
                    <a:pt x="370" y="46"/>
                  </a:cubicBezTo>
                  <a:cubicBezTo>
                    <a:pt x="370" y="46"/>
                    <a:pt x="370" y="46"/>
                    <a:pt x="370" y="46"/>
                  </a:cubicBezTo>
                  <a:cubicBezTo>
                    <a:pt x="371" y="44"/>
                    <a:pt x="371" y="44"/>
                    <a:pt x="371" y="44"/>
                  </a:cubicBezTo>
                  <a:cubicBezTo>
                    <a:pt x="372" y="45"/>
                    <a:pt x="372" y="45"/>
                    <a:pt x="372" y="45"/>
                  </a:cubicBezTo>
                  <a:cubicBezTo>
                    <a:pt x="372" y="46"/>
                    <a:pt x="372" y="46"/>
                    <a:pt x="372" y="46"/>
                  </a:cubicBezTo>
                  <a:cubicBezTo>
                    <a:pt x="372" y="46"/>
                    <a:pt x="372" y="46"/>
                    <a:pt x="372" y="46"/>
                  </a:cubicBezTo>
                  <a:cubicBezTo>
                    <a:pt x="372" y="45"/>
                    <a:pt x="372" y="45"/>
                    <a:pt x="372" y="45"/>
                  </a:cubicBezTo>
                  <a:cubicBezTo>
                    <a:pt x="373" y="45"/>
                    <a:pt x="373" y="45"/>
                    <a:pt x="373" y="45"/>
                  </a:cubicBezTo>
                  <a:cubicBezTo>
                    <a:pt x="373" y="45"/>
                    <a:pt x="373" y="45"/>
                    <a:pt x="373" y="45"/>
                  </a:cubicBezTo>
                  <a:cubicBezTo>
                    <a:pt x="372" y="45"/>
                    <a:pt x="372" y="45"/>
                    <a:pt x="372" y="45"/>
                  </a:cubicBezTo>
                  <a:cubicBezTo>
                    <a:pt x="372" y="44"/>
                    <a:pt x="372" y="44"/>
                    <a:pt x="372" y="44"/>
                  </a:cubicBezTo>
                  <a:cubicBezTo>
                    <a:pt x="373" y="44"/>
                    <a:pt x="373" y="44"/>
                    <a:pt x="373" y="44"/>
                  </a:cubicBezTo>
                  <a:cubicBezTo>
                    <a:pt x="373" y="44"/>
                    <a:pt x="373" y="44"/>
                    <a:pt x="373" y="44"/>
                  </a:cubicBezTo>
                  <a:cubicBezTo>
                    <a:pt x="374" y="45"/>
                    <a:pt x="374" y="45"/>
                    <a:pt x="374" y="45"/>
                  </a:cubicBezTo>
                  <a:cubicBezTo>
                    <a:pt x="374" y="45"/>
                    <a:pt x="374" y="45"/>
                    <a:pt x="374" y="45"/>
                  </a:cubicBezTo>
                  <a:cubicBezTo>
                    <a:pt x="375" y="46"/>
                    <a:pt x="375" y="46"/>
                    <a:pt x="375" y="46"/>
                  </a:cubicBezTo>
                  <a:cubicBezTo>
                    <a:pt x="374" y="45"/>
                    <a:pt x="374" y="45"/>
                    <a:pt x="374" y="45"/>
                  </a:cubicBezTo>
                  <a:cubicBezTo>
                    <a:pt x="374" y="45"/>
                    <a:pt x="374" y="45"/>
                    <a:pt x="374" y="45"/>
                  </a:cubicBezTo>
                  <a:cubicBezTo>
                    <a:pt x="374" y="44"/>
                    <a:pt x="374" y="44"/>
                    <a:pt x="374" y="44"/>
                  </a:cubicBezTo>
                  <a:cubicBezTo>
                    <a:pt x="374" y="44"/>
                    <a:pt x="374" y="44"/>
                    <a:pt x="374" y="44"/>
                  </a:cubicBezTo>
                  <a:cubicBezTo>
                    <a:pt x="374" y="44"/>
                    <a:pt x="374" y="44"/>
                    <a:pt x="374" y="44"/>
                  </a:cubicBezTo>
                  <a:cubicBezTo>
                    <a:pt x="374" y="44"/>
                    <a:pt x="374" y="44"/>
                    <a:pt x="374" y="4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5" y="43"/>
                    <a:pt x="375" y="43"/>
                    <a:pt x="375" y="43"/>
                  </a:cubicBezTo>
                  <a:cubicBezTo>
                    <a:pt x="376" y="43"/>
                    <a:pt x="376" y="43"/>
                    <a:pt x="376" y="43"/>
                  </a:cubicBezTo>
                  <a:cubicBezTo>
                    <a:pt x="376" y="43"/>
                    <a:pt x="376" y="43"/>
                    <a:pt x="376" y="43"/>
                  </a:cubicBezTo>
                  <a:cubicBezTo>
                    <a:pt x="376" y="44"/>
                    <a:pt x="376" y="44"/>
                    <a:pt x="376" y="44"/>
                  </a:cubicBezTo>
                  <a:cubicBezTo>
                    <a:pt x="375" y="45"/>
                    <a:pt x="375" y="45"/>
                    <a:pt x="375" y="45"/>
                  </a:cubicBezTo>
                  <a:cubicBezTo>
                    <a:pt x="376" y="44"/>
                    <a:pt x="376" y="44"/>
                    <a:pt x="376" y="44"/>
                  </a:cubicBezTo>
                  <a:cubicBezTo>
                    <a:pt x="376" y="44"/>
                    <a:pt x="376" y="44"/>
                    <a:pt x="376" y="44"/>
                  </a:cubicBezTo>
                  <a:cubicBezTo>
                    <a:pt x="377" y="44"/>
                    <a:pt x="377" y="44"/>
                    <a:pt x="377" y="44"/>
                  </a:cubicBezTo>
                  <a:cubicBezTo>
                    <a:pt x="377" y="44"/>
                    <a:pt x="377" y="44"/>
                    <a:pt x="377" y="44"/>
                  </a:cubicBezTo>
                  <a:cubicBezTo>
                    <a:pt x="377" y="43"/>
                    <a:pt x="377" y="43"/>
                    <a:pt x="377" y="43"/>
                  </a:cubicBezTo>
                  <a:cubicBezTo>
                    <a:pt x="377" y="42"/>
                    <a:pt x="377" y="42"/>
                    <a:pt x="377" y="42"/>
                  </a:cubicBezTo>
                  <a:cubicBezTo>
                    <a:pt x="377" y="43"/>
                    <a:pt x="377" y="43"/>
                    <a:pt x="377" y="43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78" y="43"/>
                    <a:pt x="378" y="43"/>
                    <a:pt x="378" y="43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77" y="45"/>
                    <a:pt x="377" y="45"/>
                    <a:pt x="377" y="45"/>
                  </a:cubicBezTo>
                  <a:cubicBezTo>
                    <a:pt x="377" y="45"/>
                    <a:pt x="377" y="45"/>
                    <a:pt x="377" y="45"/>
                  </a:cubicBezTo>
                  <a:cubicBezTo>
                    <a:pt x="377" y="45"/>
                    <a:pt x="377" y="45"/>
                    <a:pt x="377" y="45"/>
                  </a:cubicBezTo>
                  <a:cubicBezTo>
                    <a:pt x="377" y="45"/>
                    <a:pt x="377" y="45"/>
                    <a:pt x="377" y="45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79" y="44"/>
                    <a:pt x="379" y="44"/>
                    <a:pt x="379" y="44"/>
                  </a:cubicBezTo>
                  <a:cubicBezTo>
                    <a:pt x="379" y="44"/>
                    <a:pt x="379" y="44"/>
                    <a:pt x="379" y="44"/>
                  </a:cubicBezTo>
                  <a:cubicBezTo>
                    <a:pt x="379" y="44"/>
                    <a:pt x="379" y="44"/>
                    <a:pt x="379" y="44"/>
                  </a:cubicBezTo>
                  <a:cubicBezTo>
                    <a:pt x="379" y="43"/>
                    <a:pt x="379" y="43"/>
                    <a:pt x="379" y="43"/>
                  </a:cubicBezTo>
                  <a:cubicBezTo>
                    <a:pt x="379" y="43"/>
                    <a:pt x="379" y="43"/>
                    <a:pt x="379" y="43"/>
                  </a:cubicBezTo>
                  <a:cubicBezTo>
                    <a:pt x="380" y="42"/>
                    <a:pt x="380" y="42"/>
                    <a:pt x="380" y="42"/>
                  </a:cubicBezTo>
                  <a:cubicBezTo>
                    <a:pt x="381" y="42"/>
                    <a:pt x="381" y="42"/>
                    <a:pt x="381" y="42"/>
                  </a:cubicBezTo>
                  <a:cubicBezTo>
                    <a:pt x="380" y="42"/>
                    <a:pt x="380" y="42"/>
                    <a:pt x="380" y="42"/>
                  </a:cubicBezTo>
                  <a:cubicBezTo>
                    <a:pt x="380" y="43"/>
                    <a:pt x="380" y="43"/>
                    <a:pt x="380" y="43"/>
                  </a:cubicBezTo>
                  <a:cubicBezTo>
                    <a:pt x="381" y="42"/>
                    <a:pt x="381" y="42"/>
                    <a:pt x="381" y="42"/>
                  </a:cubicBezTo>
                  <a:cubicBezTo>
                    <a:pt x="381" y="42"/>
                    <a:pt x="381" y="42"/>
                    <a:pt x="381" y="42"/>
                  </a:cubicBezTo>
                  <a:cubicBezTo>
                    <a:pt x="382" y="41"/>
                    <a:pt x="382" y="41"/>
                    <a:pt x="382" y="41"/>
                  </a:cubicBezTo>
                  <a:cubicBezTo>
                    <a:pt x="383" y="42"/>
                    <a:pt x="383" y="42"/>
                    <a:pt x="383" y="42"/>
                  </a:cubicBezTo>
                  <a:cubicBezTo>
                    <a:pt x="383" y="42"/>
                    <a:pt x="383" y="42"/>
                    <a:pt x="383" y="42"/>
                  </a:cubicBezTo>
                  <a:cubicBezTo>
                    <a:pt x="383" y="43"/>
                    <a:pt x="383" y="43"/>
                    <a:pt x="383" y="43"/>
                  </a:cubicBezTo>
                  <a:cubicBezTo>
                    <a:pt x="383" y="42"/>
                    <a:pt x="383" y="42"/>
                    <a:pt x="383" y="42"/>
                  </a:cubicBezTo>
                  <a:cubicBezTo>
                    <a:pt x="383" y="42"/>
                    <a:pt x="383" y="42"/>
                    <a:pt x="383" y="42"/>
                  </a:cubicBezTo>
                  <a:cubicBezTo>
                    <a:pt x="384" y="42"/>
                    <a:pt x="384" y="42"/>
                    <a:pt x="384" y="42"/>
                  </a:cubicBezTo>
                  <a:cubicBezTo>
                    <a:pt x="384" y="41"/>
                    <a:pt x="384" y="41"/>
                    <a:pt x="384" y="41"/>
                  </a:cubicBezTo>
                  <a:cubicBezTo>
                    <a:pt x="383" y="41"/>
                    <a:pt x="383" y="41"/>
                    <a:pt x="383" y="41"/>
                  </a:cubicBezTo>
                  <a:cubicBezTo>
                    <a:pt x="384" y="41"/>
                    <a:pt x="384" y="41"/>
                    <a:pt x="384" y="41"/>
                  </a:cubicBezTo>
                  <a:cubicBezTo>
                    <a:pt x="383" y="41"/>
                    <a:pt x="383" y="41"/>
                    <a:pt x="383" y="41"/>
                  </a:cubicBezTo>
                  <a:cubicBezTo>
                    <a:pt x="382" y="41"/>
                    <a:pt x="382" y="41"/>
                    <a:pt x="382" y="41"/>
                  </a:cubicBezTo>
                  <a:cubicBezTo>
                    <a:pt x="382" y="41"/>
                    <a:pt x="382" y="41"/>
                    <a:pt x="382" y="41"/>
                  </a:cubicBezTo>
                  <a:cubicBezTo>
                    <a:pt x="381" y="40"/>
                    <a:pt x="381" y="40"/>
                    <a:pt x="381" y="40"/>
                  </a:cubicBezTo>
                  <a:cubicBezTo>
                    <a:pt x="383" y="40"/>
                    <a:pt x="383" y="40"/>
                    <a:pt x="383" y="40"/>
                  </a:cubicBezTo>
                  <a:cubicBezTo>
                    <a:pt x="383" y="40"/>
                    <a:pt x="383" y="40"/>
                    <a:pt x="383" y="40"/>
                  </a:cubicBezTo>
                  <a:cubicBezTo>
                    <a:pt x="384" y="40"/>
                    <a:pt x="384" y="40"/>
                    <a:pt x="384" y="40"/>
                  </a:cubicBezTo>
                  <a:cubicBezTo>
                    <a:pt x="384" y="40"/>
                    <a:pt x="384" y="40"/>
                    <a:pt x="384" y="40"/>
                  </a:cubicBezTo>
                  <a:cubicBezTo>
                    <a:pt x="385" y="41"/>
                    <a:pt x="385" y="41"/>
                    <a:pt x="385" y="41"/>
                  </a:cubicBezTo>
                  <a:cubicBezTo>
                    <a:pt x="385" y="41"/>
                    <a:pt x="385" y="41"/>
                    <a:pt x="385" y="41"/>
                  </a:cubicBezTo>
                  <a:cubicBezTo>
                    <a:pt x="385" y="40"/>
                    <a:pt x="385" y="40"/>
                    <a:pt x="385" y="40"/>
                  </a:cubicBezTo>
                  <a:cubicBezTo>
                    <a:pt x="385" y="40"/>
                    <a:pt x="385" y="40"/>
                    <a:pt x="385" y="40"/>
                  </a:cubicBezTo>
                  <a:cubicBezTo>
                    <a:pt x="387" y="40"/>
                    <a:pt x="387" y="40"/>
                    <a:pt x="387" y="40"/>
                  </a:cubicBezTo>
                  <a:cubicBezTo>
                    <a:pt x="386" y="41"/>
                    <a:pt x="386" y="41"/>
                    <a:pt x="386" y="41"/>
                  </a:cubicBezTo>
                  <a:cubicBezTo>
                    <a:pt x="385" y="41"/>
                    <a:pt x="385" y="41"/>
                    <a:pt x="385" y="41"/>
                  </a:cubicBezTo>
                  <a:cubicBezTo>
                    <a:pt x="386" y="41"/>
                    <a:pt x="386" y="41"/>
                    <a:pt x="386" y="41"/>
                  </a:cubicBezTo>
                  <a:cubicBezTo>
                    <a:pt x="387" y="41"/>
                    <a:pt x="387" y="41"/>
                    <a:pt x="387" y="41"/>
                  </a:cubicBezTo>
                  <a:cubicBezTo>
                    <a:pt x="387" y="41"/>
                    <a:pt x="387" y="41"/>
                    <a:pt x="387" y="41"/>
                  </a:cubicBezTo>
                  <a:cubicBezTo>
                    <a:pt x="387" y="42"/>
                    <a:pt x="387" y="42"/>
                    <a:pt x="387" y="42"/>
                  </a:cubicBezTo>
                  <a:cubicBezTo>
                    <a:pt x="387" y="42"/>
                    <a:pt x="387" y="42"/>
                    <a:pt x="387" y="42"/>
                  </a:cubicBezTo>
                  <a:cubicBezTo>
                    <a:pt x="388" y="42"/>
                    <a:pt x="388" y="42"/>
                    <a:pt x="388" y="42"/>
                  </a:cubicBezTo>
                  <a:cubicBezTo>
                    <a:pt x="388" y="41"/>
                    <a:pt x="388" y="41"/>
                    <a:pt x="388" y="41"/>
                  </a:cubicBezTo>
                  <a:cubicBezTo>
                    <a:pt x="387" y="41"/>
                    <a:pt x="387" y="41"/>
                    <a:pt x="387" y="41"/>
                  </a:cubicBezTo>
                  <a:cubicBezTo>
                    <a:pt x="388" y="41"/>
                    <a:pt x="388" y="41"/>
                    <a:pt x="388" y="41"/>
                  </a:cubicBezTo>
                  <a:cubicBezTo>
                    <a:pt x="388" y="40"/>
                    <a:pt x="388" y="40"/>
                    <a:pt x="388" y="40"/>
                  </a:cubicBezTo>
                  <a:cubicBezTo>
                    <a:pt x="389" y="40"/>
                    <a:pt x="389" y="40"/>
                    <a:pt x="389" y="40"/>
                  </a:cubicBezTo>
                  <a:cubicBezTo>
                    <a:pt x="389" y="39"/>
                    <a:pt x="389" y="39"/>
                    <a:pt x="389" y="39"/>
                  </a:cubicBezTo>
                  <a:cubicBezTo>
                    <a:pt x="389" y="39"/>
                    <a:pt x="389" y="39"/>
                    <a:pt x="389" y="39"/>
                  </a:cubicBezTo>
                  <a:cubicBezTo>
                    <a:pt x="390" y="39"/>
                    <a:pt x="390" y="39"/>
                    <a:pt x="390" y="39"/>
                  </a:cubicBezTo>
                  <a:cubicBezTo>
                    <a:pt x="391" y="39"/>
                    <a:pt x="391" y="39"/>
                    <a:pt x="391" y="39"/>
                  </a:cubicBezTo>
                  <a:cubicBezTo>
                    <a:pt x="390" y="39"/>
                    <a:pt x="390" y="39"/>
                    <a:pt x="390" y="39"/>
                  </a:cubicBezTo>
                  <a:cubicBezTo>
                    <a:pt x="391" y="38"/>
                    <a:pt x="391" y="38"/>
                    <a:pt x="391" y="38"/>
                  </a:cubicBezTo>
                  <a:cubicBezTo>
                    <a:pt x="392" y="38"/>
                    <a:pt x="392" y="38"/>
                    <a:pt x="392" y="38"/>
                  </a:cubicBezTo>
                  <a:cubicBezTo>
                    <a:pt x="392" y="38"/>
                    <a:pt x="392" y="38"/>
                    <a:pt x="392" y="38"/>
                  </a:cubicBezTo>
                  <a:cubicBezTo>
                    <a:pt x="391" y="37"/>
                    <a:pt x="391" y="37"/>
                    <a:pt x="391" y="37"/>
                  </a:cubicBezTo>
                  <a:cubicBezTo>
                    <a:pt x="392" y="37"/>
                    <a:pt x="392" y="37"/>
                    <a:pt x="392" y="37"/>
                  </a:cubicBezTo>
                  <a:cubicBezTo>
                    <a:pt x="392" y="37"/>
                    <a:pt x="392" y="37"/>
                    <a:pt x="392" y="37"/>
                  </a:cubicBezTo>
                  <a:cubicBezTo>
                    <a:pt x="392" y="36"/>
                    <a:pt x="392" y="36"/>
                    <a:pt x="392" y="36"/>
                  </a:cubicBezTo>
                  <a:cubicBezTo>
                    <a:pt x="392" y="36"/>
                    <a:pt x="392" y="36"/>
                    <a:pt x="392" y="36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4" y="37"/>
                    <a:pt x="394" y="37"/>
                    <a:pt x="394" y="37"/>
                  </a:cubicBezTo>
                  <a:cubicBezTo>
                    <a:pt x="394" y="37"/>
                    <a:pt x="394" y="37"/>
                    <a:pt x="394" y="37"/>
                  </a:cubicBezTo>
                  <a:cubicBezTo>
                    <a:pt x="394" y="37"/>
                    <a:pt x="394" y="37"/>
                    <a:pt x="394" y="37"/>
                  </a:cubicBezTo>
                  <a:cubicBezTo>
                    <a:pt x="395" y="37"/>
                    <a:pt x="395" y="37"/>
                    <a:pt x="395" y="37"/>
                  </a:cubicBezTo>
                  <a:cubicBezTo>
                    <a:pt x="396" y="37"/>
                    <a:pt x="396" y="37"/>
                    <a:pt x="396" y="37"/>
                  </a:cubicBezTo>
                  <a:cubicBezTo>
                    <a:pt x="395" y="37"/>
                    <a:pt x="395" y="37"/>
                    <a:pt x="395" y="37"/>
                  </a:cubicBezTo>
                  <a:cubicBezTo>
                    <a:pt x="394" y="39"/>
                    <a:pt x="394" y="39"/>
                    <a:pt x="394" y="39"/>
                  </a:cubicBezTo>
                  <a:cubicBezTo>
                    <a:pt x="393" y="39"/>
                    <a:pt x="393" y="39"/>
                    <a:pt x="393" y="39"/>
                  </a:cubicBezTo>
                  <a:cubicBezTo>
                    <a:pt x="394" y="39"/>
                    <a:pt x="394" y="39"/>
                    <a:pt x="394" y="39"/>
                  </a:cubicBezTo>
                  <a:cubicBezTo>
                    <a:pt x="393" y="40"/>
                    <a:pt x="393" y="40"/>
                    <a:pt x="393" y="40"/>
                  </a:cubicBezTo>
                  <a:cubicBezTo>
                    <a:pt x="393" y="40"/>
                    <a:pt x="393" y="40"/>
                    <a:pt x="393" y="40"/>
                  </a:cubicBezTo>
                  <a:cubicBezTo>
                    <a:pt x="393" y="41"/>
                    <a:pt x="393" y="41"/>
                    <a:pt x="393" y="41"/>
                  </a:cubicBezTo>
                  <a:cubicBezTo>
                    <a:pt x="393" y="41"/>
                    <a:pt x="393" y="41"/>
                    <a:pt x="393" y="41"/>
                  </a:cubicBezTo>
                  <a:cubicBezTo>
                    <a:pt x="394" y="40"/>
                    <a:pt x="394" y="40"/>
                    <a:pt x="394" y="40"/>
                  </a:cubicBezTo>
                  <a:cubicBezTo>
                    <a:pt x="395" y="40"/>
                    <a:pt x="395" y="40"/>
                    <a:pt x="395" y="40"/>
                  </a:cubicBezTo>
                  <a:cubicBezTo>
                    <a:pt x="395" y="39"/>
                    <a:pt x="395" y="39"/>
                    <a:pt x="395" y="39"/>
                  </a:cubicBezTo>
                  <a:cubicBezTo>
                    <a:pt x="395" y="39"/>
                    <a:pt x="395" y="39"/>
                    <a:pt x="395" y="39"/>
                  </a:cubicBezTo>
                  <a:cubicBezTo>
                    <a:pt x="396" y="38"/>
                    <a:pt x="396" y="38"/>
                    <a:pt x="396" y="38"/>
                  </a:cubicBezTo>
                  <a:cubicBezTo>
                    <a:pt x="396" y="38"/>
                    <a:pt x="396" y="38"/>
                    <a:pt x="396" y="38"/>
                  </a:cubicBezTo>
                  <a:cubicBezTo>
                    <a:pt x="398" y="37"/>
                    <a:pt x="398" y="37"/>
                    <a:pt x="398" y="37"/>
                  </a:cubicBezTo>
                  <a:cubicBezTo>
                    <a:pt x="398" y="37"/>
                    <a:pt x="398" y="37"/>
                    <a:pt x="398" y="37"/>
                  </a:cubicBezTo>
                  <a:cubicBezTo>
                    <a:pt x="398" y="38"/>
                    <a:pt x="398" y="38"/>
                    <a:pt x="398" y="38"/>
                  </a:cubicBezTo>
                  <a:cubicBezTo>
                    <a:pt x="398" y="38"/>
                    <a:pt x="398" y="38"/>
                    <a:pt x="398" y="38"/>
                  </a:cubicBezTo>
                  <a:cubicBezTo>
                    <a:pt x="398" y="38"/>
                    <a:pt x="398" y="38"/>
                    <a:pt x="398" y="38"/>
                  </a:cubicBezTo>
                  <a:cubicBezTo>
                    <a:pt x="398" y="39"/>
                    <a:pt x="398" y="39"/>
                    <a:pt x="398" y="39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9" y="39"/>
                    <a:pt x="399" y="39"/>
                    <a:pt x="399" y="39"/>
                  </a:cubicBezTo>
                  <a:cubicBezTo>
                    <a:pt x="400" y="39"/>
                    <a:pt x="400" y="39"/>
                    <a:pt x="400" y="39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400" y="38"/>
                    <a:pt x="400" y="38"/>
                    <a:pt x="400" y="38"/>
                  </a:cubicBezTo>
                  <a:cubicBezTo>
                    <a:pt x="400" y="38"/>
                    <a:pt x="400" y="38"/>
                    <a:pt x="400" y="38"/>
                  </a:cubicBezTo>
                  <a:cubicBezTo>
                    <a:pt x="400" y="38"/>
                    <a:pt x="400" y="38"/>
                    <a:pt x="400" y="38"/>
                  </a:cubicBezTo>
                  <a:cubicBezTo>
                    <a:pt x="401" y="37"/>
                    <a:pt x="401" y="37"/>
                    <a:pt x="401" y="37"/>
                  </a:cubicBezTo>
                  <a:cubicBezTo>
                    <a:pt x="400" y="37"/>
                    <a:pt x="400" y="37"/>
                    <a:pt x="400" y="37"/>
                  </a:cubicBezTo>
                  <a:cubicBezTo>
                    <a:pt x="400" y="36"/>
                    <a:pt x="400" y="36"/>
                    <a:pt x="400" y="36"/>
                  </a:cubicBezTo>
                  <a:cubicBezTo>
                    <a:pt x="401" y="36"/>
                    <a:pt x="401" y="36"/>
                    <a:pt x="401" y="36"/>
                  </a:cubicBezTo>
                  <a:cubicBezTo>
                    <a:pt x="401" y="36"/>
                    <a:pt x="401" y="36"/>
                    <a:pt x="401" y="36"/>
                  </a:cubicBezTo>
                  <a:cubicBezTo>
                    <a:pt x="402" y="36"/>
                    <a:pt x="402" y="36"/>
                    <a:pt x="402" y="36"/>
                  </a:cubicBezTo>
                  <a:cubicBezTo>
                    <a:pt x="402" y="36"/>
                    <a:pt x="402" y="36"/>
                    <a:pt x="402" y="36"/>
                  </a:cubicBezTo>
                  <a:cubicBezTo>
                    <a:pt x="403" y="36"/>
                    <a:pt x="403" y="36"/>
                    <a:pt x="403" y="36"/>
                  </a:cubicBezTo>
                  <a:cubicBezTo>
                    <a:pt x="403" y="36"/>
                    <a:pt x="403" y="36"/>
                    <a:pt x="403" y="36"/>
                  </a:cubicBezTo>
                  <a:cubicBezTo>
                    <a:pt x="403" y="36"/>
                    <a:pt x="403" y="36"/>
                    <a:pt x="403" y="36"/>
                  </a:cubicBezTo>
                  <a:cubicBezTo>
                    <a:pt x="404" y="37"/>
                    <a:pt x="404" y="37"/>
                    <a:pt x="404" y="37"/>
                  </a:cubicBezTo>
                  <a:cubicBezTo>
                    <a:pt x="403" y="37"/>
                    <a:pt x="403" y="37"/>
                    <a:pt x="403" y="37"/>
                  </a:cubicBezTo>
                  <a:cubicBezTo>
                    <a:pt x="402" y="37"/>
                    <a:pt x="402" y="37"/>
                    <a:pt x="402" y="37"/>
                  </a:cubicBezTo>
                  <a:cubicBezTo>
                    <a:pt x="402" y="38"/>
                    <a:pt x="402" y="38"/>
                    <a:pt x="402" y="38"/>
                  </a:cubicBezTo>
                  <a:cubicBezTo>
                    <a:pt x="402" y="38"/>
                    <a:pt x="402" y="38"/>
                    <a:pt x="402" y="38"/>
                  </a:cubicBezTo>
                  <a:cubicBezTo>
                    <a:pt x="402" y="38"/>
                    <a:pt x="402" y="38"/>
                    <a:pt x="402" y="38"/>
                  </a:cubicBezTo>
                  <a:cubicBezTo>
                    <a:pt x="401" y="38"/>
                    <a:pt x="401" y="38"/>
                    <a:pt x="401" y="38"/>
                  </a:cubicBezTo>
                  <a:cubicBezTo>
                    <a:pt x="402" y="38"/>
                    <a:pt x="402" y="38"/>
                    <a:pt x="402" y="38"/>
                  </a:cubicBezTo>
                  <a:cubicBezTo>
                    <a:pt x="403" y="38"/>
                    <a:pt x="403" y="38"/>
                    <a:pt x="403" y="38"/>
                  </a:cubicBezTo>
                  <a:cubicBezTo>
                    <a:pt x="403" y="38"/>
                    <a:pt x="403" y="38"/>
                    <a:pt x="403" y="38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3" y="39"/>
                    <a:pt x="403" y="39"/>
                    <a:pt x="403" y="39"/>
                  </a:cubicBezTo>
                  <a:cubicBezTo>
                    <a:pt x="403" y="39"/>
                    <a:pt x="403" y="39"/>
                    <a:pt x="403" y="39"/>
                  </a:cubicBezTo>
                  <a:cubicBezTo>
                    <a:pt x="403" y="40"/>
                    <a:pt x="403" y="40"/>
                    <a:pt x="403" y="40"/>
                  </a:cubicBezTo>
                  <a:cubicBezTo>
                    <a:pt x="403" y="39"/>
                    <a:pt x="403" y="39"/>
                    <a:pt x="403" y="39"/>
                  </a:cubicBezTo>
                  <a:cubicBezTo>
                    <a:pt x="404" y="39"/>
                    <a:pt x="404" y="39"/>
                    <a:pt x="404" y="39"/>
                  </a:cubicBezTo>
                  <a:cubicBezTo>
                    <a:pt x="404" y="38"/>
                    <a:pt x="404" y="38"/>
                    <a:pt x="404" y="38"/>
                  </a:cubicBezTo>
                  <a:cubicBezTo>
                    <a:pt x="404" y="38"/>
                    <a:pt x="404" y="38"/>
                    <a:pt x="404" y="38"/>
                  </a:cubicBezTo>
                  <a:cubicBezTo>
                    <a:pt x="404" y="37"/>
                    <a:pt x="404" y="37"/>
                    <a:pt x="404" y="37"/>
                  </a:cubicBezTo>
                  <a:cubicBezTo>
                    <a:pt x="405" y="37"/>
                    <a:pt x="405" y="37"/>
                    <a:pt x="405" y="37"/>
                  </a:cubicBezTo>
                  <a:cubicBezTo>
                    <a:pt x="406" y="37"/>
                    <a:pt x="406" y="37"/>
                    <a:pt x="406" y="37"/>
                  </a:cubicBezTo>
                  <a:cubicBezTo>
                    <a:pt x="406" y="37"/>
                    <a:pt x="406" y="37"/>
                    <a:pt x="406" y="37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8" y="38"/>
                    <a:pt x="408" y="38"/>
                    <a:pt x="408" y="38"/>
                  </a:cubicBezTo>
                  <a:cubicBezTo>
                    <a:pt x="408" y="38"/>
                    <a:pt x="408" y="38"/>
                    <a:pt x="408" y="38"/>
                  </a:cubicBezTo>
                  <a:cubicBezTo>
                    <a:pt x="409" y="38"/>
                    <a:pt x="409" y="38"/>
                    <a:pt x="409" y="38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08" y="39"/>
                    <a:pt x="408" y="39"/>
                    <a:pt x="408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10" y="39"/>
                    <a:pt x="410" y="39"/>
                    <a:pt x="410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0" y="40"/>
                    <a:pt x="410" y="40"/>
                    <a:pt x="410" y="40"/>
                  </a:cubicBezTo>
                  <a:cubicBezTo>
                    <a:pt x="410" y="41"/>
                    <a:pt x="410" y="41"/>
                    <a:pt x="410" y="41"/>
                  </a:cubicBezTo>
                  <a:cubicBezTo>
                    <a:pt x="409" y="41"/>
                    <a:pt x="409" y="41"/>
                    <a:pt x="409" y="41"/>
                  </a:cubicBezTo>
                  <a:cubicBezTo>
                    <a:pt x="408" y="41"/>
                    <a:pt x="408" y="41"/>
                    <a:pt x="408" y="41"/>
                  </a:cubicBezTo>
                  <a:cubicBezTo>
                    <a:pt x="405" y="41"/>
                    <a:pt x="405" y="41"/>
                    <a:pt x="405" y="41"/>
                  </a:cubicBezTo>
                  <a:cubicBezTo>
                    <a:pt x="405" y="41"/>
                    <a:pt x="405" y="41"/>
                    <a:pt x="405" y="41"/>
                  </a:cubicBezTo>
                  <a:cubicBezTo>
                    <a:pt x="406" y="41"/>
                    <a:pt x="406" y="41"/>
                    <a:pt x="406" y="41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7" y="42"/>
                    <a:pt x="407" y="42"/>
                    <a:pt x="407" y="42"/>
                  </a:cubicBezTo>
                  <a:cubicBezTo>
                    <a:pt x="407" y="42"/>
                    <a:pt x="407" y="42"/>
                    <a:pt x="407" y="42"/>
                  </a:cubicBezTo>
                  <a:cubicBezTo>
                    <a:pt x="408" y="42"/>
                    <a:pt x="408" y="42"/>
                    <a:pt x="408" y="42"/>
                  </a:cubicBezTo>
                  <a:cubicBezTo>
                    <a:pt x="408" y="43"/>
                    <a:pt x="408" y="43"/>
                    <a:pt x="408" y="43"/>
                  </a:cubicBezTo>
                  <a:cubicBezTo>
                    <a:pt x="407" y="43"/>
                    <a:pt x="407" y="43"/>
                    <a:pt x="407" y="43"/>
                  </a:cubicBezTo>
                  <a:cubicBezTo>
                    <a:pt x="408" y="43"/>
                    <a:pt x="408" y="43"/>
                    <a:pt x="408" y="43"/>
                  </a:cubicBezTo>
                  <a:cubicBezTo>
                    <a:pt x="409" y="43"/>
                    <a:pt x="409" y="43"/>
                    <a:pt x="409" y="43"/>
                  </a:cubicBezTo>
                  <a:cubicBezTo>
                    <a:pt x="409" y="43"/>
                    <a:pt x="409" y="43"/>
                    <a:pt x="409" y="43"/>
                  </a:cubicBezTo>
                  <a:cubicBezTo>
                    <a:pt x="409" y="43"/>
                    <a:pt x="409" y="43"/>
                    <a:pt x="409" y="43"/>
                  </a:cubicBezTo>
                  <a:cubicBezTo>
                    <a:pt x="409" y="43"/>
                    <a:pt x="409" y="43"/>
                    <a:pt x="409" y="43"/>
                  </a:cubicBezTo>
                  <a:cubicBezTo>
                    <a:pt x="409" y="43"/>
                    <a:pt x="409" y="42"/>
                    <a:pt x="409" y="42"/>
                  </a:cubicBezTo>
                  <a:cubicBezTo>
                    <a:pt x="410" y="43"/>
                    <a:pt x="410" y="43"/>
                    <a:pt x="410" y="43"/>
                  </a:cubicBezTo>
                  <a:cubicBezTo>
                    <a:pt x="410" y="43"/>
                    <a:pt x="410" y="43"/>
                    <a:pt x="410" y="43"/>
                  </a:cubicBezTo>
                  <a:cubicBezTo>
                    <a:pt x="411" y="43"/>
                    <a:pt x="411" y="43"/>
                    <a:pt x="411" y="43"/>
                  </a:cubicBezTo>
                  <a:cubicBezTo>
                    <a:pt x="411" y="43"/>
                    <a:pt x="411" y="43"/>
                    <a:pt x="411" y="43"/>
                  </a:cubicBezTo>
                  <a:cubicBezTo>
                    <a:pt x="413" y="43"/>
                    <a:pt x="413" y="43"/>
                    <a:pt x="413" y="43"/>
                  </a:cubicBezTo>
                  <a:cubicBezTo>
                    <a:pt x="413" y="44"/>
                    <a:pt x="413" y="44"/>
                    <a:pt x="413" y="44"/>
                  </a:cubicBezTo>
                  <a:cubicBezTo>
                    <a:pt x="414" y="43"/>
                    <a:pt x="414" y="43"/>
                    <a:pt x="414" y="43"/>
                  </a:cubicBezTo>
                  <a:cubicBezTo>
                    <a:pt x="414" y="43"/>
                    <a:pt x="414" y="43"/>
                    <a:pt x="414" y="43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5" y="43"/>
                    <a:pt x="415" y="43"/>
                    <a:pt x="415" y="43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6" y="42"/>
                    <a:pt x="416" y="42"/>
                    <a:pt x="416" y="42"/>
                  </a:cubicBezTo>
                  <a:cubicBezTo>
                    <a:pt x="417" y="43"/>
                    <a:pt x="417" y="43"/>
                    <a:pt x="417" y="43"/>
                  </a:cubicBezTo>
                  <a:cubicBezTo>
                    <a:pt x="418" y="43"/>
                    <a:pt x="418" y="43"/>
                    <a:pt x="418" y="43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18" y="44"/>
                    <a:pt x="418" y="44"/>
                    <a:pt x="418" y="44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415" y="43"/>
                    <a:pt x="415" y="43"/>
                    <a:pt x="415" y="43"/>
                  </a:cubicBezTo>
                  <a:cubicBezTo>
                    <a:pt x="415" y="44"/>
                    <a:pt x="415" y="44"/>
                    <a:pt x="415" y="44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416" y="45"/>
                    <a:pt x="416" y="45"/>
                    <a:pt x="416" y="45"/>
                  </a:cubicBezTo>
                  <a:cubicBezTo>
                    <a:pt x="417" y="44"/>
                    <a:pt x="417" y="44"/>
                    <a:pt x="417" y="44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20" y="45"/>
                    <a:pt x="420" y="45"/>
                    <a:pt x="420" y="45"/>
                  </a:cubicBezTo>
                  <a:cubicBezTo>
                    <a:pt x="420" y="46"/>
                    <a:pt x="420" y="46"/>
                    <a:pt x="420" y="46"/>
                  </a:cubicBezTo>
                  <a:cubicBezTo>
                    <a:pt x="420" y="46"/>
                    <a:pt x="420" y="46"/>
                    <a:pt x="420" y="46"/>
                  </a:cubicBezTo>
                  <a:cubicBezTo>
                    <a:pt x="420" y="46"/>
                    <a:pt x="420" y="46"/>
                    <a:pt x="420" y="46"/>
                  </a:cubicBezTo>
                  <a:cubicBezTo>
                    <a:pt x="420" y="46"/>
                    <a:pt x="420" y="46"/>
                    <a:pt x="420" y="46"/>
                  </a:cubicBezTo>
                  <a:cubicBezTo>
                    <a:pt x="419" y="47"/>
                    <a:pt x="419" y="47"/>
                    <a:pt x="419" y="47"/>
                  </a:cubicBezTo>
                  <a:cubicBezTo>
                    <a:pt x="419" y="47"/>
                    <a:pt x="419" y="47"/>
                    <a:pt x="419" y="47"/>
                  </a:cubicBezTo>
                  <a:cubicBezTo>
                    <a:pt x="419" y="47"/>
                    <a:pt x="419" y="47"/>
                    <a:pt x="419" y="47"/>
                  </a:cubicBezTo>
                  <a:cubicBezTo>
                    <a:pt x="420" y="46"/>
                    <a:pt x="420" y="46"/>
                    <a:pt x="420" y="46"/>
                  </a:cubicBezTo>
                  <a:cubicBezTo>
                    <a:pt x="421" y="46"/>
                    <a:pt x="421" y="46"/>
                    <a:pt x="421" y="46"/>
                  </a:cubicBezTo>
                  <a:cubicBezTo>
                    <a:pt x="421" y="46"/>
                    <a:pt x="420" y="46"/>
                    <a:pt x="420" y="45"/>
                  </a:cubicBezTo>
                  <a:cubicBezTo>
                    <a:pt x="422" y="45"/>
                    <a:pt x="422" y="45"/>
                    <a:pt x="422" y="45"/>
                  </a:cubicBezTo>
                  <a:cubicBezTo>
                    <a:pt x="423" y="45"/>
                    <a:pt x="423" y="45"/>
                    <a:pt x="423" y="45"/>
                  </a:cubicBezTo>
                  <a:cubicBezTo>
                    <a:pt x="424" y="46"/>
                    <a:pt x="424" y="46"/>
                    <a:pt x="424" y="46"/>
                  </a:cubicBezTo>
                  <a:cubicBezTo>
                    <a:pt x="425" y="46"/>
                    <a:pt x="425" y="46"/>
                    <a:pt x="425" y="46"/>
                  </a:cubicBezTo>
                  <a:cubicBezTo>
                    <a:pt x="426" y="46"/>
                    <a:pt x="426" y="46"/>
                    <a:pt x="426" y="46"/>
                  </a:cubicBezTo>
                  <a:cubicBezTo>
                    <a:pt x="426" y="46"/>
                    <a:pt x="426" y="46"/>
                    <a:pt x="426" y="46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9" y="46"/>
                    <a:pt x="429" y="46"/>
                    <a:pt x="429" y="46"/>
                  </a:cubicBezTo>
                  <a:cubicBezTo>
                    <a:pt x="430" y="47"/>
                    <a:pt x="430" y="47"/>
                    <a:pt x="430" y="47"/>
                  </a:cubicBezTo>
                  <a:cubicBezTo>
                    <a:pt x="431" y="47"/>
                    <a:pt x="431" y="47"/>
                    <a:pt x="431" y="47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34" y="49"/>
                    <a:pt x="434" y="49"/>
                    <a:pt x="434" y="49"/>
                  </a:cubicBezTo>
                  <a:cubicBezTo>
                    <a:pt x="435" y="49"/>
                    <a:pt x="435" y="49"/>
                    <a:pt x="435" y="49"/>
                  </a:cubicBezTo>
                  <a:cubicBezTo>
                    <a:pt x="438" y="51"/>
                    <a:pt x="438" y="51"/>
                    <a:pt x="438" y="51"/>
                  </a:cubicBezTo>
                  <a:cubicBezTo>
                    <a:pt x="438" y="50"/>
                    <a:pt x="438" y="50"/>
                    <a:pt x="438" y="50"/>
                  </a:cubicBezTo>
                  <a:cubicBezTo>
                    <a:pt x="441" y="52"/>
                    <a:pt x="441" y="52"/>
                    <a:pt x="441" y="52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3" y="52"/>
                    <a:pt x="443" y="52"/>
                    <a:pt x="443" y="52"/>
                  </a:cubicBezTo>
                  <a:cubicBezTo>
                    <a:pt x="443" y="53"/>
                    <a:pt x="443" y="53"/>
                    <a:pt x="443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6" y="54"/>
                    <a:pt x="446" y="54"/>
                    <a:pt x="446" y="54"/>
                  </a:cubicBezTo>
                  <a:cubicBezTo>
                    <a:pt x="447" y="54"/>
                    <a:pt x="447" y="54"/>
                    <a:pt x="447" y="54"/>
                  </a:cubicBezTo>
                  <a:cubicBezTo>
                    <a:pt x="447" y="54"/>
                    <a:pt x="447" y="54"/>
                    <a:pt x="447" y="54"/>
                  </a:cubicBezTo>
                  <a:cubicBezTo>
                    <a:pt x="448" y="56"/>
                    <a:pt x="448" y="56"/>
                    <a:pt x="448" y="56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449" y="57"/>
                    <a:pt x="449" y="57"/>
                    <a:pt x="449" y="57"/>
                  </a:cubicBezTo>
                  <a:cubicBezTo>
                    <a:pt x="450" y="58"/>
                    <a:pt x="450" y="58"/>
                    <a:pt x="450" y="58"/>
                  </a:cubicBezTo>
                  <a:cubicBezTo>
                    <a:pt x="450" y="58"/>
                    <a:pt x="450" y="58"/>
                    <a:pt x="450" y="58"/>
                  </a:cubicBezTo>
                  <a:cubicBezTo>
                    <a:pt x="450" y="59"/>
                    <a:pt x="450" y="59"/>
                    <a:pt x="450" y="59"/>
                  </a:cubicBezTo>
                  <a:cubicBezTo>
                    <a:pt x="450" y="59"/>
                    <a:pt x="450" y="59"/>
                    <a:pt x="450" y="59"/>
                  </a:cubicBezTo>
                  <a:cubicBezTo>
                    <a:pt x="448" y="62"/>
                    <a:pt x="448" y="62"/>
                    <a:pt x="448" y="62"/>
                  </a:cubicBezTo>
                  <a:cubicBezTo>
                    <a:pt x="448" y="62"/>
                    <a:pt x="448" y="62"/>
                    <a:pt x="448" y="62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5" y="64"/>
                    <a:pt x="445" y="64"/>
                    <a:pt x="445" y="64"/>
                  </a:cubicBezTo>
                  <a:cubicBezTo>
                    <a:pt x="444" y="64"/>
                    <a:pt x="444" y="64"/>
                    <a:pt x="444" y="64"/>
                  </a:cubicBezTo>
                  <a:cubicBezTo>
                    <a:pt x="444" y="64"/>
                    <a:pt x="444" y="64"/>
                    <a:pt x="444" y="64"/>
                  </a:cubicBezTo>
                  <a:cubicBezTo>
                    <a:pt x="442" y="64"/>
                    <a:pt x="442" y="64"/>
                    <a:pt x="442" y="64"/>
                  </a:cubicBezTo>
                  <a:cubicBezTo>
                    <a:pt x="440" y="64"/>
                    <a:pt x="440" y="64"/>
                    <a:pt x="440" y="64"/>
                  </a:cubicBezTo>
                  <a:cubicBezTo>
                    <a:pt x="438" y="63"/>
                    <a:pt x="438" y="63"/>
                    <a:pt x="438" y="63"/>
                  </a:cubicBezTo>
                  <a:cubicBezTo>
                    <a:pt x="438" y="63"/>
                    <a:pt x="438" y="63"/>
                    <a:pt x="438" y="63"/>
                  </a:cubicBezTo>
                  <a:cubicBezTo>
                    <a:pt x="437" y="63"/>
                    <a:pt x="437" y="63"/>
                    <a:pt x="437" y="63"/>
                  </a:cubicBezTo>
                  <a:cubicBezTo>
                    <a:pt x="434" y="63"/>
                    <a:pt x="434" y="63"/>
                    <a:pt x="434" y="63"/>
                  </a:cubicBezTo>
                  <a:cubicBezTo>
                    <a:pt x="430" y="62"/>
                    <a:pt x="430" y="62"/>
                    <a:pt x="430" y="62"/>
                  </a:cubicBezTo>
                  <a:cubicBezTo>
                    <a:pt x="428" y="61"/>
                    <a:pt x="428" y="61"/>
                    <a:pt x="428" y="61"/>
                  </a:cubicBezTo>
                  <a:cubicBezTo>
                    <a:pt x="428" y="61"/>
                    <a:pt x="428" y="61"/>
                    <a:pt x="428" y="61"/>
                  </a:cubicBezTo>
                  <a:cubicBezTo>
                    <a:pt x="427" y="61"/>
                    <a:pt x="427" y="61"/>
                    <a:pt x="427" y="61"/>
                  </a:cubicBezTo>
                  <a:cubicBezTo>
                    <a:pt x="426" y="60"/>
                    <a:pt x="426" y="60"/>
                    <a:pt x="426" y="60"/>
                  </a:cubicBezTo>
                  <a:cubicBezTo>
                    <a:pt x="424" y="60"/>
                    <a:pt x="424" y="60"/>
                    <a:pt x="424" y="60"/>
                  </a:cubicBezTo>
                  <a:cubicBezTo>
                    <a:pt x="424" y="60"/>
                    <a:pt x="424" y="60"/>
                    <a:pt x="424" y="60"/>
                  </a:cubicBezTo>
                  <a:cubicBezTo>
                    <a:pt x="423" y="60"/>
                    <a:pt x="423" y="60"/>
                    <a:pt x="423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1" y="59"/>
                    <a:pt x="421" y="59"/>
                    <a:pt x="421" y="59"/>
                  </a:cubicBezTo>
                  <a:cubicBezTo>
                    <a:pt x="420" y="58"/>
                    <a:pt x="420" y="58"/>
                    <a:pt x="420" y="58"/>
                  </a:cubicBezTo>
                  <a:cubicBezTo>
                    <a:pt x="420" y="58"/>
                    <a:pt x="420" y="58"/>
                    <a:pt x="420" y="58"/>
                  </a:cubicBezTo>
                  <a:cubicBezTo>
                    <a:pt x="418" y="58"/>
                    <a:pt x="418" y="58"/>
                    <a:pt x="418" y="58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8" y="58"/>
                    <a:pt x="418" y="58"/>
                    <a:pt x="418" y="58"/>
                  </a:cubicBezTo>
                  <a:cubicBezTo>
                    <a:pt x="419" y="58"/>
                    <a:pt x="419" y="58"/>
                    <a:pt x="419" y="58"/>
                  </a:cubicBezTo>
                  <a:cubicBezTo>
                    <a:pt x="420" y="58"/>
                    <a:pt x="420" y="58"/>
                    <a:pt x="420" y="58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0" y="59"/>
                    <a:pt x="420" y="59"/>
                    <a:pt x="420" y="59"/>
                  </a:cubicBezTo>
                  <a:cubicBezTo>
                    <a:pt x="421" y="60"/>
                    <a:pt x="421" y="60"/>
                    <a:pt x="421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1" y="61"/>
                    <a:pt x="421" y="61"/>
                    <a:pt x="421" y="61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4" y="62"/>
                    <a:pt x="424" y="62"/>
                    <a:pt x="424" y="62"/>
                  </a:cubicBezTo>
                  <a:cubicBezTo>
                    <a:pt x="424" y="62"/>
                    <a:pt x="424" y="62"/>
                    <a:pt x="424" y="62"/>
                  </a:cubicBezTo>
                  <a:cubicBezTo>
                    <a:pt x="423" y="63"/>
                    <a:pt x="423" y="63"/>
                    <a:pt x="423" y="63"/>
                  </a:cubicBezTo>
                  <a:cubicBezTo>
                    <a:pt x="424" y="63"/>
                    <a:pt x="424" y="63"/>
                    <a:pt x="424" y="63"/>
                  </a:cubicBezTo>
                  <a:cubicBezTo>
                    <a:pt x="425" y="63"/>
                    <a:pt x="425" y="63"/>
                    <a:pt x="425" y="63"/>
                  </a:cubicBezTo>
                  <a:cubicBezTo>
                    <a:pt x="426" y="63"/>
                    <a:pt x="426" y="63"/>
                    <a:pt x="426" y="63"/>
                  </a:cubicBezTo>
                  <a:cubicBezTo>
                    <a:pt x="427" y="63"/>
                    <a:pt x="427" y="63"/>
                    <a:pt x="427" y="63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8" y="64"/>
                    <a:pt x="428" y="64"/>
                    <a:pt x="428" y="64"/>
                  </a:cubicBezTo>
                  <a:cubicBezTo>
                    <a:pt x="428" y="65"/>
                    <a:pt x="428" y="65"/>
                    <a:pt x="428" y="65"/>
                  </a:cubicBezTo>
                  <a:cubicBezTo>
                    <a:pt x="429" y="65"/>
                    <a:pt x="429" y="65"/>
                    <a:pt x="429" y="65"/>
                  </a:cubicBezTo>
                  <a:cubicBezTo>
                    <a:pt x="429" y="66"/>
                    <a:pt x="429" y="66"/>
                    <a:pt x="429" y="66"/>
                  </a:cubicBezTo>
                  <a:cubicBezTo>
                    <a:pt x="429" y="66"/>
                    <a:pt x="429" y="66"/>
                    <a:pt x="429" y="66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29" y="68"/>
                    <a:pt x="429" y="68"/>
                    <a:pt x="429" y="68"/>
                  </a:cubicBezTo>
                  <a:cubicBezTo>
                    <a:pt x="428" y="68"/>
                    <a:pt x="428" y="68"/>
                    <a:pt x="428" y="68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30" y="71"/>
                    <a:pt x="430" y="71"/>
                    <a:pt x="430" y="71"/>
                  </a:cubicBezTo>
                  <a:cubicBezTo>
                    <a:pt x="431" y="71"/>
                    <a:pt x="431" y="71"/>
                    <a:pt x="431" y="71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31" y="72"/>
                    <a:pt x="431" y="72"/>
                    <a:pt x="431" y="72"/>
                  </a:cubicBezTo>
                  <a:cubicBezTo>
                    <a:pt x="431" y="73"/>
                    <a:pt x="431" y="73"/>
                    <a:pt x="431" y="73"/>
                  </a:cubicBezTo>
                  <a:cubicBezTo>
                    <a:pt x="431" y="73"/>
                    <a:pt x="431" y="73"/>
                    <a:pt x="431" y="73"/>
                  </a:cubicBezTo>
                  <a:cubicBezTo>
                    <a:pt x="431" y="74"/>
                    <a:pt x="431" y="74"/>
                    <a:pt x="431" y="74"/>
                  </a:cubicBezTo>
                  <a:cubicBezTo>
                    <a:pt x="433" y="75"/>
                    <a:pt x="433" y="75"/>
                    <a:pt x="433" y="75"/>
                  </a:cubicBezTo>
                  <a:cubicBezTo>
                    <a:pt x="435" y="74"/>
                    <a:pt x="435" y="74"/>
                    <a:pt x="435" y="74"/>
                  </a:cubicBezTo>
                  <a:cubicBezTo>
                    <a:pt x="435" y="75"/>
                    <a:pt x="435" y="75"/>
                    <a:pt x="435" y="75"/>
                  </a:cubicBezTo>
                  <a:cubicBezTo>
                    <a:pt x="436" y="75"/>
                    <a:pt x="436" y="75"/>
                    <a:pt x="436" y="75"/>
                  </a:cubicBezTo>
                  <a:cubicBezTo>
                    <a:pt x="437" y="76"/>
                    <a:pt x="437" y="76"/>
                    <a:pt x="437" y="76"/>
                  </a:cubicBezTo>
                  <a:cubicBezTo>
                    <a:pt x="438" y="77"/>
                    <a:pt x="438" y="77"/>
                    <a:pt x="438" y="77"/>
                  </a:cubicBezTo>
                  <a:cubicBezTo>
                    <a:pt x="439" y="77"/>
                    <a:pt x="439" y="77"/>
                    <a:pt x="439" y="77"/>
                  </a:cubicBezTo>
                  <a:cubicBezTo>
                    <a:pt x="440" y="77"/>
                    <a:pt x="440" y="77"/>
                    <a:pt x="440" y="77"/>
                  </a:cubicBezTo>
                  <a:cubicBezTo>
                    <a:pt x="440" y="77"/>
                    <a:pt x="440" y="77"/>
                    <a:pt x="440" y="77"/>
                  </a:cubicBezTo>
                  <a:cubicBezTo>
                    <a:pt x="441" y="78"/>
                    <a:pt x="441" y="78"/>
                    <a:pt x="441" y="78"/>
                  </a:cubicBezTo>
                  <a:cubicBezTo>
                    <a:pt x="442" y="78"/>
                    <a:pt x="442" y="78"/>
                    <a:pt x="442" y="78"/>
                  </a:cubicBezTo>
                  <a:cubicBezTo>
                    <a:pt x="443" y="77"/>
                    <a:pt x="443" y="77"/>
                    <a:pt x="443" y="77"/>
                  </a:cubicBezTo>
                  <a:cubicBezTo>
                    <a:pt x="444" y="77"/>
                    <a:pt x="444" y="77"/>
                    <a:pt x="444" y="77"/>
                  </a:cubicBezTo>
                  <a:cubicBezTo>
                    <a:pt x="444" y="76"/>
                    <a:pt x="444" y="76"/>
                    <a:pt x="444" y="76"/>
                  </a:cubicBezTo>
                  <a:cubicBezTo>
                    <a:pt x="443" y="75"/>
                    <a:pt x="443" y="75"/>
                    <a:pt x="443" y="75"/>
                  </a:cubicBezTo>
                  <a:cubicBezTo>
                    <a:pt x="443" y="75"/>
                    <a:pt x="443" y="75"/>
                    <a:pt x="443" y="75"/>
                  </a:cubicBezTo>
                  <a:cubicBezTo>
                    <a:pt x="442" y="74"/>
                    <a:pt x="442" y="74"/>
                    <a:pt x="442" y="74"/>
                  </a:cubicBezTo>
                  <a:cubicBezTo>
                    <a:pt x="441" y="74"/>
                    <a:pt x="441" y="74"/>
                    <a:pt x="441" y="74"/>
                  </a:cubicBezTo>
                  <a:cubicBezTo>
                    <a:pt x="440" y="74"/>
                    <a:pt x="440" y="74"/>
                    <a:pt x="440" y="74"/>
                  </a:cubicBezTo>
                  <a:cubicBezTo>
                    <a:pt x="437" y="72"/>
                    <a:pt x="437" y="72"/>
                    <a:pt x="437" y="72"/>
                  </a:cubicBezTo>
                  <a:cubicBezTo>
                    <a:pt x="437" y="71"/>
                    <a:pt x="437" y="71"/>
                    <a:pt x="437" y="71"/>
                  </a:cubicBezTo>
                  <a:cubicBezTo>
                    <a:pt x="438" y="70"/>
                    <a:pt x="438" y="70"/>
                    <a:pt x="438" y="70"/>
                  </a:cubicBezTo>
                  <a:cubicBezTo>
                    <a:pt x="438" y="70"/>
                    <a:pt x="438" y="70"/>
                    <a:pt x="438" y="70"/>
                  </a:cubicBezTo>
                  <a:cubicBezTo>
                    <a:pt x="438" y="69"/>
                    <a:pt x="438" y="69"/>
                    <a:pt x="438" y="69"/>
                  </a:cubicBezTo>
                  <a:cubicBezTo>
                    <a:pt x="441" y="70"/>
                    <a:pt x="441" y="70"/>
                    <a:pt x="441" y="70"/>
                  </a:cubicBezTo>
                  <a:cubicBezTo>
                    <a:pt x="442" y="71"/>
                    <a:pt x="442" y="71"/>
                    <a:pt x="442" y="71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4" y="71"/>
                    <a:pt x="444" y="71"/>
                    <a:pt x="444" y="71"/>
                  </a:cubicBezTo>
                  <a:cubicBezTo>
                    <a:pt x="443" y="72"/>
                    <a:pt x="443" y="72"/>
                    <a:pt x="443" y="72"/>
                  </a:cubicBezTo>
                  <a:cubicBezTo>
                    <a:pt x="443" y="73"/>
                    <a:pt x="443" y="73"/>
                    <a:pt x="443" y="73"/>
                  </a:cubicBezTo>
                  <a:cubicBezTo>
                    <a:pt x="443" y="72"/>
                    <a:pt x="443" y="72"/>
                    <a:pt x="443" y="72"/>
                  </a:cubicBezTo>
                  <a:cubicBezTo>
                    <a:pt x="444" y="72"/>
                    <a:pt x="444" y="72"/>
                    <a:pt x="444" y="72"/>
                  </a:cubicBezTo>
                  <a:cubicBezTo>
                    <a:pt x="445" y="72"/>
                    <a:pt x="445" y="72"/>
                    <a:pt x="445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8" y="73"/>
                    <a:pt x="448" y="73"/>
                    <a:pt x="448" y="73"/>
                  </a:cubicBezTo>
                  <a:cubicBezTo>
                    <a:pt x="449" y="73"/>
                    <a:pt x="449" y="73"/>
                    <a:pt x="449" y="73"/>
                  </a:cubicBezTo>
                  <a:cubicBezTo>
                    <a:pt x="450" y="73"/>
                    <a:pt x="450" y="73"/>
                    <a:pt x="450" y="73"/>
                  </a:cubicBezTo>
                  <a:cubicBezTo>
                    <a:pt x="451" y="73"/>
                    <a:pt x="451" y="73"/>
                    <a:pt x="451" y="73"/>
                  </a:cubicBezTo>
                  <a:cubicBezTo>
                    <a:pt x="452" y="73"/>
                    <a:pt x="452" y="73"/>
                    <a:pt x="452" y="73"/>
                  </a:cubicBezTo>
                  <a:cubicBezTo>
                    <a:pt x="452" y="73"/>
                    <a:pt x="452" y="73"/>
                    <a:pt x="452" y="73"/>
                  </a:cubicBezTo>
                  <a:cubicBezTo>
                    <a:pt x="452" y="72"/>
                    <a:pt x="452" y="72"/>
                    <a:pt x="452" y="72"/>
                  </a:cubicBezTo>
                  <a:cubicBezTo>
                    <a:pt x="452" y="72"/>
                    <a:pt x="452" y="72"/>
                    <a:pt x="451" y="72"/>
                  </a:cubicBezTo>
                  <a:cubicBezTo>
                    <a:pt x="451" y="71"/>
                    <a:pt x="451" y="71"/>
                    <a:pt x="451" y="71"/>
                  </a:cubicBezTo>
                  <a:cubicBezTo>
                    <a:pt x="451" y="70"/>
                    <a:pt x="451" y="70"/>
                    <a:pt x="451" y="70"/>
                  </a:cubicBezTo>
                  <a:cubicBezTo>
                    <a:pt x="450" y="70"/>
                    <a:pt x="450" y="70"/>
                    <a:pt x="450" y="70"/>
                  </a:cubicBezTo>
                  <a:cubicBezTo>
                    <a:pt x="448" y="68"/>
                    <a:pt x="448" y="68"/>
                    <a:pt x="448" y="68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49" y="66"/>
                    <a:pt x="449" y="66"/>
                    <a:pt x="449" y="66"/>
                  </a:cubicBezTo>
                  <a:cubicBezTo>
                    <a:pt x="450" y="64"/>
                    <a:pt x="450" y="64"/>
                    <a:pt x="450" y="64"/>
                  </a:cubicBezTo>
                  <a:cubicBezTo>
                    <a:pt x="451" y="64"/>
                    <a:pt x="451" y="64"/>
                    <a:pt x="451" y="64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3" y="63"/>
                    <a:pt x="453" y="63"/>
                    <a:pt x="453" y="63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5" y="61"/>
                    <a:pt x="455" y="61"/>
                    <a:pt x="455" y="61"/>
                  </a:cubicBezTo>
                  <a:cubicBezTo>
                    <a:pt x="455" y="62"/>
                    <a:pt x="455" y="62"/>
                    <a:pt x="455" y="62"/>
                  </a:cubicBezTo>
                  <a:cubicBezTo>
                    <a:pt x="456" y="62"/>
                    <a:pt x="456" y="62"/>
                    <a:pt x="456" y="62"/>
                  </a:cubicBezTo>
                  <a:cubicBezTo>
                    <a:pt x="458" y="62"/>
                    <a:pt x="458" y="62"/>
                    <a:pt x="458" y="62"/>
                  </a:cubicBezTo>
                  <a:cubicBezTo>
                    <a:pt x="459" y="62"/>
                    <a:pt x="459" y="62"/>
                    <a:pt x="459" y="62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59" y="63"/>
                    <a:pt x="459" y="63"/>
                    <a:pt x="459" y="63"/>
                  </a:cubicBezTo>
                  <a:cubicBezTo>
                    <a:pt x="459" y="64"/>
                    <a:pt x="459" y="64"/>
                    <a:pt x="459" y="64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1" y="64"/>
                    <a:pt x="461" y="64"/>
                    <a:pt x="461" y="64"/>
                  </a:cubicBezTo>
                  <a:cubicBezTo>
                    <a:pt x="462" y="64"/>
                    <a:pt x="462" y="64"/>
                    <a:pt x="462" y="64"/>
                  </a:cubicBezTo>
                  <a:cubicBezTo>
                    <a:pt x="463" y="65"/>
                    <a:pt x="463" y="65"/>
                    <a:pt x="463" y="65"/>
                  </a:cubicBezTo>
                  <a:cubicBezTo>
                    <a:pt x="462" y="65"/>
                    <a:pt x="462" y="65"/>
                    <a:pt x="462" y="65"/>
                  </a:cubicBezTo>
                  <a:cubicBezTo>
                    <a:pt x="462" y="64"/>
                    <a:pt x="462" y="64"/>
                    <a:pt x="462" y="64"/>
                  </a:cubicBezTo>
                  <a:cubicBezTo>
                    <a:pt x="461" y="63"/>
                    <a:pt x="461" y="63"/>
                    <a:pt x="461" y="63"/>
                  </a:cubicBezTo>
                  <a:cubicBezTo>
                    <a:pt x="461" y="62"/>
                    <a:pt x="461" y="62"/>
                    <a:pt x="461" y="62"/>
                  </a:cubicBezTo>
                  <a:cubicBezTo>
                    <a:pt x="461" y="61"/>
                    <a:pt x="461" y="61"/>
                    <a:pt x="461" y="61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60" y="58"/>
                    <a:pt x="460" y="58"/>
                    <a:pt x="460" y="58"/>
                  </a:cubicBezTo>
                  <a:cubicBezTo>
                    <a:pt x="459" y="58"/>
                    <a:pt x="459" y="58"/>
                    <a:pt x="459" y="58"/>
                  </a:cubicBezTo>
                  <a:cubicBezTo>
                    <a:pt x="458" y="57"/>
                    <a:pt x="458" y="57"/>
                    <a:pt x="458" y="57"/>
                  </a:cubicBezTo>
                  <a:cubicBezTo>
                    <a:pt x="457" y="57"/>
                    <a:pt x="457" y="57"/>
                    <a:pt x="457" y="57"/>
                  </a:cubicBezTo>
                  <a:cubicBezTo>
                    <a:pt x="457" y="56"/>
                    <a:pt x="457" y="56"/>
                    <a:pt x="457" y="56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57" y="53"/>
                    <a:pt x="457" y="53"/>
                    <a:pt x="457" y="53"/>
                  </a:cubicBezTo>
                  <a:cubicBezTo>
                    <a:pt x="457" y="52"/>
                    <a:pt x="457" y="52"/>
                    <a:pt x="457" y="52"/>
                  </a:cubicBezTo>
                  <a:cubicBezTo>
                    <a:pt x="456" y="52"/>
                    <a:pt x="456" y="52"/>
                    <a:pt x="456" y="52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5" y="50"/>
                    <a:pt x="455" y="50"/>
                    <a:pt x="455" y="50"/>
                  </a:cubicBezTo>
                  <a:cubicBezTo>
                    <a:pt x="454" y="50"/>
                    <a:pt x="454" y="50"/>
                    <a:pt x="454" y="50"/>
                  </a:cubicBezTo>
                  <a:cubicBezTo>
                    <a:pt x="453" y="49"/>
                    <a:pt x="453" y="49"/>
                    <a:pt x="453" y="49"/>
                  </a:cubicBezTo>
                  <a:cubicBezTo>
                    <a:pt x="453" y="49"/>
                    <a:pt x="453" y="49"/>
                    <a:pt x="453" y="49"/>
                  </a:cubicBezTo>
                  <a:cubicBezTo>
                    <a:pt x="454" y="49"/>
                    <a:pt x="454" y="49"/>
                    <a:pt x="454" y="49"/>
                  </a:cubicBezTo>
                  <a:cubicBezTo>
                    <a:pt x="455" y="50"/>
                    <a:pt x="455" y="50"/>
                    <a:pt x="455" y="50"/>
                  </a:cubicBezTo>
                  <a:cubicBezTo>
                    <a:pt x="455" y="50"/>
                    <a:pt x="455" y="50"/>
                    <a:pt x="455" y="50"/>
                  </a:cubicBezTo>
                  <a:cubicBezTo>
                    <a:pt x="458" y="49"/>
                    <a:pt x="458" y="49"/>
                    <a:pt x="458" y="49"/>
                  </a:cubicBezTo>
                  <a:cubicBezTo>
                    <a:pt x="459" y="49"/>
                    <a:pt x="459" y="49"/>
                    <a:pt x="459" y="49"/>
                  </a:cubicBezTo>
                  <a:cubicBezTo>
                    <a:pt x="461" y="50"/>
                    <a:pt x="461" y="50"/>
                    <a:pt x="461" y="50"/>
                  </a:cubicBezTo>
                  <a:cubicBezTo>
                    <a:pt x="462" y="51"/>
                    <a:pt x="462" y="51"/>
                    <a:pt x="462" y="51"/>
                  </a:cubicBezTo>
                  <a:cubicBezTo>
                    <a:pt x="462" y="51"/>
                    <a:pt x="462" y="51"/>
                    <a:pt x="462" y="51"/>
                  </a:cubicBezTo>
                  <a:cubicBezTo>
                    <a:pt x="463" y="52"/>
                    <a:pt x="463" y="52"/>
                    <a:pt x="463" y="52"/>
                  </a:cubicBezTo>
                  <a:cubicBezTo>
                    <a:pt x="464" y="52"/>
                    <a:pt x="464" y="52"/>
                    <a:pt x="464" y="52"/>
                  </a:cubicBezTo>
                  <a:cubicBezTo>
                    <a:pt x="465" y="54"/>
                    <a:pt x="465" y="54"/>
                    <a:pt x="465" y="54"/>
                  </a:cubicBezTo>
                  <a:cubicBezTo>
                    <a:pt x="464" y="54"/>
                    <a:pt x="464" y="54"/>
                    <a:pt x="464" y="54"/>
                  </a:cubicBezTo>
                  <a:cubicBezTo>
                    <a:pt x="462" y="54"/>
                    <a:pt x="462" y="54"/>
                    <a:pt x="462" y="54"/>
                  </a:cubicBezTo>
                  <a:cubicBezTo>
                    <a:pt x="461" y="54"/>
                    <a:pt x="461" y="54"/>
                    <a:pt x="461" y="54"/>
                  </a:cubicBezTo>
                  <a:cubicBezTo>
                    <a:pt x="461" y="55"/>
                    <a:pt x="461" y="55"/>
                    <a:pt x="462" y="55"/>
                  </a:cubicBezTo>
                  <a:cubicBezTo>
                    <a:pt x="461" y="55"/>
                    <a:pt x="461" y="55"/>
                    <a:pt x="461" y="55"/>
                  </a:cubicBezTo>
                  <a:cubicBezTo>
                    <a:pt x="461" y="55"/>
                    <a:pt x="461" y="55"/>
                    <a:pt x="461" y="55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7"/>
                    <a:pt x="461" y="57"/>
                    <a:pt x="461" y="57"/>
                  </a:cubicBezTo>
                  <a:cubicBezTo>
                    <a:pt x="464" y="57"/>
                    <a:pt x="464" y="57"/>
                    <a:pt x="464" y="57"/>
                  </a:cubicBezTo>
                  <a:cubicBezTo>
                    <a:pt x="464" y="58"/>
                    <a:pt x="464" y="58"/>
                    <a:pt x="464" y="58"/>
                  </a:cubicBezTo>
                  <a:cubicBezTo>
                    <a:pt x="465" y="59"/>
                    <a:pt x="465" y="59"/>
                    <a:pt x="465" y="59"/>
                  </a:cubicBezTo>
                  <a:cubicBezTo>
                    <a:pt x="466" y="59"/>
                    <a:pt x="466" y="59"/>
                    <a:pt x="466" y="59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68" y="60"/>
                    <a:pt x="468" y="60"/>
                    <a:pt x="468" y="60"/>
                  </a:cubicBezTo>
                  <a:cubicBezTo>
                    <a:pt x="468" y="60"/>
                    <a:pt x="468" y="60"/>
                    <a:pt x="468" y="60"/>
                  </a:cubicBezTo>
                  <a:cubicBezTo>
                    <a:pt x="470" y="59"/>
                    <a:pt x="470" y="59"/>
                    <a:pt x="470" y="59"/>
                  </a:cubicBezTo>
                  <a:cubicBezTo>
                    <a:pt x="471" y="59"/>
                    <a:pt x="471" y="59"/>
                    <a:pt x="471" y="59"/>
                  </a:cubicBezTo>
                  <a:cubicBezTo>
                    <a:pt x="471" y="58"/>
                    <a:pt x="471" y="58"/>
                    <a:pt x="471" y="58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70" y="56"/>
                    <a:pt x="470" y="56"/>
                  </a:cubicBezTo>
                  <a:cubicBezTo>
                    <a:pt x="470" y="55"/>
                    <a:pt x="470" y="55"/>
                    <a:pt x="470" y="55"/>
                  </a:cubicBezTo>
                  <a:cubicBezTo>
                    <a:pt x="470" y="55"/>
                    <a:pt x="470" y="55"/>
                    <a:pt x="470" y="55"/>
                  </a:cubicBezTo>
                  <a:cubicBezTo>
                    <a:pt x="471" y="55"/>
                    <a:pt x="471" y="55"/>
                    <a:pt x="471" y="55"/>
                  </a:cubicBezTo>
                  <a:cubicBezTo>
                    <a:pt x="471" y="55"/>
                    <a:pt x="471" y="55"/>
                    <a:pt x="471" y="55"/>
                  </a:cubicBezTo>
                  <a:cubicBezTo>
                    <a:pt x="472" y="54"/>
                    <a:pt x="472" y="54"/>
                    <a:pt x="472" y="54"/>
                  </a:cubicBezTo>
                  <a:cubicBezTo>
                    <a:pt x="472" y="54"/>
                    <a:pt x="472" y="54"/>
                    <a:pt x="472" y="54"/>
                  </a:cubicBezTo>
                  <a:cubicBezTo>
                    <a:pt x="473" y="55"/>
                    <a:pt x="473" y="55"/>
                    <a:pt x="473" y="55"/>
                  </a:cubicBezTo>
                  <a:cubicBezTo>
                    <a:pt x="472" y="54"/>
                    <a:pt x="472" y="54"/>
                    <a:pt x="472" y="54"/>
                  </a:cubicBezTo>
                  <a:cubicBezTo>
                    <a:pt x="472" y="54"/>
                    <a:pt x="472" y="54"/>
                    <a:pt x="472" y="54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474" y="53"/>
                    <a:pt x="474" y="53"/>
                    <a:pt x="474" y="53"/>
                  </a:cubicBezTo>
                  <a:cubicBezTo>
                    <a:pt x="475" y="52"/>
                    <a:pt x="475" y="52"/>
                    <a:pt x="475" y="52"/>
                  </a:cubicBezTo>
                  <a:cubicBezTo>
                    <a:pt x="475" y="52"/>
                    <a:pt x="475" y="52"/>
                    <a:pt x="475" y="52"/>
                  </a:cubicBezTo>
                  <a:cubicBezTo>
                    <a:pt x="475" y="52"/>
                    <a:pt x="475" y="52"/>
                    <a:pt x="475" y="52"/>
                  </a:cubicBezTo>
                  <a:cubicBezTo>
                    <a:pt x="476" y="51"/>
                    <a:pt x="476" y="51"/>
                    <a:pt x="476" y="51"/>
                  </a:cubicBezTo>
                  <a:cubicBezTo>
                    <a:pt x="476" y="51"/>
                    <a:pt x="476" y="51"/>
                    <a:pt x="476" y="51"/>
                  </a:cubicBezTo>
                  <a:cubicBezTo>
                    <a:pt x="477" y="51"/>
                    <a:pt x="477" y="51"/>
                    <a:pt x="477" y="51"/>
                  </a:cubicBezTo>
                  <a:cubicBezTo>
                    <a:pt x="477" y="51"/>
                    <a:pt x="477" y="51"/>
                    <a:pt x="477" y="51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9" y="49"/>
                    <a:pt x="479" y="49"/>
                    <a:pt x="479" y="49"/>
                  </a:cubicBezTo>
                  <a:cubicBezTo>
                    <a:pt x="480" y="50"/>
                    <a:pt x="480" y="50"/>
                    <a:pt x="480" y="50"/>
                  </a:cubicBezTo>
                  <a:cubicBezTo>
                    <a:pt x="480" y="51"/>
                    <a:pt x="480" y="51"/>
                    <a:pt x="480" y="51"/>
                  </a:cubicBezTo>
                  <a:cubicBezTo>
                    <a:pt x="481" y="51"/>
                    <a:pt x="481" y="51"/>
                    <a:pt x="481" y="51"/>
                  </a:cubicBezTo>
                  <a:cubicBezTo>
                    <a:pt x="481" y="50"/>
                    <a:pt x="481" y="50"/>
                    <a:pt x="481" y="50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81" y="48"/>
                    <a:pt x="481" y="48"/>
                    <a:pt x="481" y="48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7"/>
                    <a:pt x="483" y="47"/>
                    <a:pt x="483" y="4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7"/>
                    <a:pt x="483" y="47"/>
                    <a:pt x="483" y="47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83" y="49"/>
                    <a:pt x="483" y="49"/>
                    <a:pt x="483" y="49"/>
                  </a:cubicBezTo>
                  <a:cubicBezTo>
                    <a:pt x="484" y="50"/>
                    <a:pt x="484" y="50"/>
                    <a:pt x="484" y="50"/>
                  </a:cubicBezTo>
                  <a:cubicBezTo>
                    <a:pt x="485" y="50"/>
                    <a:pt x="485" y="50"/>
                    <a:pt x="485" y="50"/>
                  </a:cubicBezTo>
                  <a:cubicBezTo>
                    <a:pt x="485" y="51"/>
                    <a:pt x="485" y="51"/>
                    <a:pt x="485" y="51"/>
                  </a:cubicBezTo>
                  <a:cubicBezTo>
                    <a:pt x="483" y="51"/>
                    <a:pt x="483" y="51"/>
                    <a:pt x="483" y="51"/>
                  </a:cubicBezTo>
                  <a:cubicBezTo>
                    <a:pt x="484" y="51"/>
                    <a:pt x="484" y="51"/>
                    <a:pt x="484" y="51"/>
                  </a:cubicBezTo>
                  <a:cubicBezTo>
                    <a:pt x="485" y="51"/>
                    <a:pt x="485" y="51"/>
                    <a:pt x="485" y="51"/>
                  </a:cubicBezTo>
                  <a:cubicBezTo>
                    <a:pt x="485" y="51"/>
                    <a:pt x="485" y="51"/>
                    <a:pt x="485" y="51"/>
                  </a:cubicBezTo>
                  <a:cubicBezTo>
                    <a:pt x="486" y="51"/>
                    <a:pt x="486" y="51"/>
                    <a:pt x="486" y="51"/>
                  </a:cubicBezTo>
                  <a:cubicBezTo>
                    <a:pt x="486" y="51"/>
                    <a:pt x="486" y="51"/>
                    <a:pt x="486" y="51"/>
                  </a:cubicBezTo>
                  <a:cubicBezTo>
                    <a:pt x="487" y="51"/>
                    <a:pt x="487" y="51"/>
                    <a:pt x="487" y="51"/>
                  </a:cubicBezTo>
                  <a:cubicBezTo>
                    <a:pt x="487" y="51"/>
                    <a:pt x="487" y="51"/>
                    <a:pt x="487" y="51"/>
                  </a:cubicBezTo>
                  <a:cubicBezTo>
                    <a:pt x="489" y="52"/>
                    <a:pt x="489" y="52"/>
                    <a:pt x="489" y="52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8" y="50"/>
                    <a:pt x="488" y="50"/>
                    <a:pt x="488" y="50"/>
                  </a:cubicBezTo>
                  <a:cubicBezTo>
                    <a:pt x="488" y="50"/>
                    <a:pt x="488" y="50"/>
                    <a:pt x="488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3" y="50"/>
                    <a:pt x="493" y="50"/>
                    <a:pt x="493" y="50"/>
                  </a:cubicBezTo>
                  <a:cubicBezTo>
                    <a:pt x="494" y="50"/>
                    <a:pt x="494" y="50"/>
                    <a:pt x="494" y="50"/>
                  </a:cubicBezTo>
                  <a:cubicBezTo>
                    <a:pt x="494" y="49"/>
                    <a:pt x="494" y="49"/>
                    <a:pt x="494" y="49"/>
                  </a:cubicBezTo>
                  <a:cubicBezTo>
                    <a:pt x="494" y="49"/>
                    <a:pt x="494" y="49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5" y="47"/>
                    <a:pt x="495" y="47"/>
                    <a:pt x="495" y="47"/>
                  </a:cubicBezTo>
                  <a:cubicBezTo>
                    <a:pt x="496" y="47"/>
                    <a:pt x="496" y="47"/>
                    <a:pt x="496" y="47"/>
                  </a:cubicBezTo>
                  <a:cubicBezTo>
                    <a:pt x="496" y="47"/>
                    <a:pt x="496" y="47"/>
                    <a:pt x="496" y="47"/>
                  </a:cubicBezTo>
                  <a:cubicBezTo>
                    <a:pt x="497" y="47"/>
                    <a:pt x="497" y="47"/>
                    <a:pt x="497" y="47"/>
                  </a:cubicBezTo>
                  <a:cubicBezTo>
                    <a:pt x="496" y="47"/>
                    <a:pt x="496" y="47"/>
                    <a:pt x="496" y="47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498" y="48"/>
                    <a:pt x="498" y="48"/>
                    <a:pt x="498" y="48"/>
                  </a:cubicBezTo>
                  <a:cubicBezTo>
                    <a:pt x="499" y="49"/>
                    <a:pt x="499" y="49"/>
                    <a:pt x="499" y="49"/>
                  </a:cubicBezTo>
                  <a:cubicBezTo>
                    <a:pt x="498" y="49"/>
                    <a:pt x="498" y="49"/>
                    <a:pt x="498" y="49"/>
                  </a:cubicBezTo>
                  <a:cubicBezTo>
                    <a:pt x="498" y="49"/>
                    <a:pt x="498" y="49"/>
                    <a:pt x="498" y="49"/>
                  </a:cubicBezTo>
                  <a:cubicBezTo>
                    <a:pt x="499" y="50"/>
                    <a:pt x="499" y="50"/>
                    <a:pt x="499" y="50"/>
                  </a:cubicBezTo>
                  <a:cubicBezTo>
                    <a:pt x="500" y="50"/>
                    <a:pt x="500" y="50"/>
                    <a:pt x="500" y="50"/>
                  </a:cubicBezTo>
                  <a:cubicBezTo>
                    <a:pt x="501" y="51"/>
                    <a:pt x="501" y="51"/>
                    <a:pt x="501" y="51"/>
                  </a:cubicBezTo>
                  <a:cubicBezTo>
                    <a:pt x="501" y="51"/>
                    <a:pt x="501" y="51"/>
                    <a:pt x="501" y="51"/>
                  </a:cubicBezTo>
                  <a:cubicBezTo>
                    <a:pt x="502" y="50"/>
                    <a:pt x="502" y="50"/>
                    <a:pt x="502" y="50"/>
                  </a:cubicBezTo>
                  <a:cubicBezTo>
                    <a:pt x="501" y="50"/>
                    <a:pt x="501" y="50"/>
                    <a:pt x="501" y="50"/>
                  </a:cubicBezTo>
                  <a:cubicBezTo>
                    <a:pt x="500" y="49"/>
                    <a:pt x="500" y="49"/>
                    <a:pt x="500" y="49"/>
                  </a:cubicBezTo>
                  <a:cubicBezTo>
                    <a:pt x="500" y="49"/>
                    <a:pt x="500" y="49"/>
                    <a:pt x="500" y="49"/>
                  </a:cubicBezTo>
                  <a:cubicBezTo>
                    <a:pt x="501" y="49"/>
                    <a:pt x="501" y="49"/>
                    <a:pt x="501" y="49"/>
                  </a:cubicBezTo>
                  <a:cubicBezTo>
                    <a:pt x="502" y="49"/>
                    <a:pt x="502" y="49"/>
                    <a:pt x="502" y="49"/>
                  </a:cubicBezTo>
                  <a:cubicBezTo>
                    <a:pt x="502" y="48"/>
                    <a:pt x="502" y="48"/>
                    <a:pt x="502" y="48"/>
                  </a:cubicBezTo>
                  <a:cubicBezTo>
                    <a:pt x="502" y="48"/>
                    <a:pt x="502" y="48"/>
                    <a:pt x="502" y="48"/>
                  </a:cubicBezTo>
                  <a:cubicBezTo>
                    <a:pt x="501" y="47"/>
                    <a:pt x="501" y="47"/>
                    <a:pt x="501" y="47"/>
                  </a:cubicBezTo>
                  <a:cubicBezTo>
                    <a:pt x="501" y="46"/>
                    <a:pt x="501" y="46"/>
                    <a:pt x="501" y="46"/>
                  </a:cubicBezTo>
                  <a:cubicBezTo>
                    <a:pt x="500" y="46"/>
                    <a:pt x="500" y="46"/>
                    <a:pt x="500" y="46"/>
                  </a:cubicBezTo>
                  <a:cubicBezTo>
                    <a:pt x="499" y="45"/>
                    <a:pt x="499" y="45"/>
                    <a:pt x="499" y="45"/>
                  </a:cubicBezTo>
                  <a:cubicBezTo>
                    <a:pt x="497" y="45"/>
                    <a:pt x="497" y="45"/>
                    <a:pt x="497" y="45"/>
                  </a:cubicBezTo>
                  <a:cubicBezTo>
                    <a:pt x="497" y="44"/>
                    <a:pt x="497" y="44"/>
                    <a:pt x="497" y="44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7" y="43"/>
                    <a:pt x="497" y="43"/>
                    <a:pt x="497" y="43"/>
                  </a:cubicBezTo>
                  <a:cubicBezTo>
                    <a:pt x="497" y="43"/>
                    <a:pt x="497" y="43"/>
                    <a:pt x="497" y="43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7" y="42"/>
                    <a:pt x="497" y="42"/>
                    <a:pt x="497" y="42"/>
                  </a:cubicBezTo>
                  <a:cubicBezTo>
                    <a:pt x="499" y="43"/>
                    <a:pt x="499" y="43"/>
                    <a:pt x="499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1" y="43"/>
                    <a:pt x="501" y="43"/>
                    <a:pt x="501" y="43"/>
                  </a:cubicBezTo>
                  <a:cubicBezTo>
                    <a:pt x="503" y="43"/>
                    <a:pt x="503" y="43"/>
                    <a:pt x="503" y="43"/>
                  </a:cubicBezTo>
                  <a:cubicBezTo>
                    <a:pt x="507" y="44"/>
                    <a:pt x="507" y="44"/>
                    <a:pt x="507" y="44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6"/>
                    <a:pt x="510" y="46"/>
                    <a:pt x="510" y="46"/>
                  </a:cubicBezTo>
                  <a:cubicBezTo>
                    <a:pt x="510" y="46"/>
                    <a:pt x="510" y="46"/>
                    <a:pt x="510" y="46"/>
                  </a:cubicBezTo>
                  <a:cubicBezTo>
                    <a:pt x="510" y="46"/>
                    <a:pt x="510" y="46"/>
                    <a:pt x="510" y="46"/>
                  </a:cubicBezTo>
                  <a:cubicBezTo>
                    <a:pt x="510" y="46"/>
                    <a:pt x="510" y="46"/>
                    <a:pt x="510" y="46"/>
                  </a:cubicBezTo>
                  <a:cubicBezTo>
                    <a:pt x="512" y="46"/>
                    <a:pt x="512" y="46"/>
                    <a:pt x="512" y="46"/>
                  </a:cubicBezTo>
                  <a:cubicBezTo>
                    <a:pt x="513" y="46"/>
                    <a:pt x="513" y="46"/>
                    <a:pt x="513" y="46"/>
                  </a:cubicBezTo>
                  <a:cubicBezTo>
                    <a:pt x="513" y="46"/>
                    <a:pt x="513" y="46"/>
                    <a:pt x="513" y="46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6" y="48"/>
                    <a:pt x="516" y="48"/>
                    <a:pt x="516" y="48"/>
                  </a:cubicBezTo>
                  <a:cubicBezTo>
                    <a:pt x="518" y="48"/>
                    <a:pt x="518" y="48"/>
                    <a:pt x="518" y="48"/>
                  </a:cubicBezTo>
                  <a:cubicBezTo>
                    <a:pt x="519" y="48"/>
                    <a:pt x="519" y="48"/>
                    <a:pt x="519" y="48"/>
                  </a:cubicBezTo>
                  <a:cubicBezTo>
                    <a:pt x="521" y="50"/>
                    <a:pt x="521" y="50"/>
                    <a:pt x="521" y="50"/>
                  </a:cubicBezTo>
                  <a:cubicBezTo>
                    <a:pt x="523" y="50"/>
                    <a:pt x="523" y="50"/>
                    <a:pt x="523" y="50"/>
                  </a:cubicBezTo>
                  <a:cubicBezTo>
                    <a:pt x="524" y="51"/>
                    <a:pt x="524" y="51"/>
                    <a:pt x="524" y="51"/>
                  </a:cubicBezTo>
                  <a:cubicBezTo>
                    <a:pt x="525" y="51"/>
                    <a:pt x="525" y="51"/>
                    <a:pt x="525" y="51"/>
                  </a:cubicBezTo>
                  <a:cubicBezTo>
                    <a:pt x="525" y="51"/>
                    <a:pt x="525" y="51"/>
                    <a:pt x="525" y="51"/>
                  </a:cubicBezTo>
                  <a:cubicBezTo>
                    <a:pt x="525" y="51"/>
                    <a:pt x="525" y="51"/>
                    <a:pt x="525" y="51"/>
                  </a:cubicBezTo>
                  <a:cubicBezTo>
                    <a:pt x="525" y="51"/>
                    <a:pt x="524" y="50"/>
                    <a:pt x="524" y="50"/>
                  </a:cubicBezTo>
                  <a:cubicBezTo>
                    <a:pt x="524" y="50"/>
                    <a:pt x="524" y="50"/>
                    <a:pt x="524" y="50"/>
                  </a:cubicBezTo>
                  <a:cubicBezTo>
                    <a:pt x="523" y="48"/>
                    <a:pt x="523" y="48"/>
                    <a:pt x="523" y="48"/>
                  </a:cubicBezTo>
                  <a:cubicBezTo>
                    <a:pt x="522" y="48"/>
                    <a:pt x="522" y="48"/>
                    <a:pt x="522" y="48"/>
                  </a:cubicBezTo>
                  <a:cubicBezTo>
                    <a:pt x="522" y="47"/>
                    <a:pt x="522" y="47"/>
                    <a:pt x="522" y="47"/>
                  </a:cubicBezTo>
                  <a:cubicBezTo>
                    <a:pt x="522" y="47"/>
                    <a:pt x="522" y="47"/>
                    <a:pt x="522" y="47"/>
                  </a:cubicBezTo>
                  <a:cubicBezTo>
                    <a:pt x="521" y="48"/>
                    <a:pt x="521" y="48"/>
                    <a:pt x="521" y="48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7" y="45"/>
                    <a:pt x="516" y="44"/>
                    <a:pt x="516" y="44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14" y="44"/>
                    <a:pt x="514" y="44"/>
                    <a:pt x="514" y="44"/>
                  </a:cubicBezTo>
                  <a:cubicBezTo>
                    <a:pt x="513" y="44"/>
                    <a:pt x="513" y="44"/>
                    <a:pt x="513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2" y="44"/>
                    <a:pt x="512" y="44"/>
                    <a:pt x="512" y="44"/>
                  </a:cubicBezTo>
                  <a:cubicBezTo>
                    <a:pt x="513" y="44"/>
                    <a:pt x="513" y="44"/>
                    <a:pt x="513" y="44"/>
                  </a:cubicBezTo>
                  <a:cubicBezTo>
                    <a:pt x="512" y="43"/>
                    <a:pt x="512" y="43"/>
                    <a:pt x="512" y="43"/>
                  </a:cubicBezTo>
                  <a:cubicBezTo>
                    <a:pt x="511" y="43"/>
                    <a:pt x="511" y="43"/>
                    <a:pt x="511" y="43"/>
                  </a:cubicBezTo>
                  <a:cubicBezTo>
                    <a:pt x="510" y="42"/>
                    <a:pt x="510" y="42"/>
                    <a:pt x="510" y="42"/>
                  </a:cubicBezTo>
                  <a:cubicBezTo>
                    <a:pt x="510" y="42"/>
                    <a:pt x="510" y="42"/>
                    <a:pt x="510" y="42"/>
                  </a:cubicBezTo>
                  <a:cubicBezTo>
                    <a:pt x="511" y="42"/>
                    <a:pt x="511" y="42"/>
                    <a:pt x="511" y="42"/>
                  </a:cubicBezTo>
                  <a:cubicBezTo>
                    <a:pt x="510" y="41"/>
                    <a:pt x="510" y="41"/>
                    <a:pt x="510" y="41"/>
                  </a:cubicBezTo>
                  <a:cubicBezTo>
                    <a:pt x="509" y="40"/>
                    <a:pt x="509" y="40"/>
                    <a:pt x="509" y="40"/>
                  </a:cubicBezTo>
                  <a:cubicBezTo>
                    <a:pt x="508" y="39"/>
                    <a:pt x="508" y="39"/>
                    <a:pt x="508" y="39"/>
                  </a:cubicBezTo>
                  <a:cubicBezTo>
                    <a:pt x="507" y="39"/>
                    <a:pt x="507" y="39"/>
                    <a:pt x="507" y="39"/>
                  </a:cubicBezTo>
                  <a:cubicBezTo>
                    <a:pt x="506" y="37"/>
                    <a:pt x="506" y="37"/>
                    <a:pt x="506" y="37"/>
                  </a:cubicBezTo>
                  <a:cubicBezTo>
                    <a:pt x="505" y="37"/>
                    <a:pt x="505" y="37"/>
                    <a:pt x="505" y="37"/>
                  </a:cubicBezTo>
                  <a:cubicBezTo>
                    <a:pt x="505" y="37"/>
                    <a:pt x="505" y="37"/>
                    <a:pt x="505" y="37"/>
                  </a:cubicBezTo>
                  <a:cubicBezTo>
                    <a:pt x="504" y="37"/>
                    <a:pt x="504" y="37"/>
                    <a:pt x="504" y="37"/>
                  </a:cubicBezTo>
                  <a:cubicBezTo>
                    <a:pt x="504" y="36"/>
                    <a:pt x="504" y="36"/>
                    <a:pt x="504" y="36"/>
                  </a:cubicBezTo>
                  <a:cubicBezTo>
                    <a:pt x="503" y="36"/>
                    <a:pt x="503" y="36"/>
                    <a:pt x="503" y="36"/>
                  </a:cubicBezTo>
                  <a:cubicBezTo>
                    <a:pt x="503" y="36"/>
                    <a:pt x="503" y="36"/>
                    <a:pt x="503" y="36"/>
                  </a:cubicBezTo>
                  <a:cubicBezTo>
                    <a:pt x="502" y="35"/>
                    <a:pt x="502" y="35"/>
                    <a:pt x="502" y="35"/>
                  </a:cubicBezTo>
                  <a:cubicBezTo>
                    <a:pt x="502" y="35"/>
                    <a:pt x="502" y="35"/>
                    <a:pt x="502" y="35"/>
                  </a:cubicBezTo>
                  <a:cubicBezTo>
                    <a:pt x="502" y="34"/>
                    <a:pt x="502" y="34"/>
                    <a:pt x="502" y="34"/>
                  </a:cubicBezTo>
                  <a:cubicBezTo>
                    <a:pt x="502" y="33"/>
                    <a:pt x="502" y="33"/>
                    <a:pt x="502" y="33"/>
                  </a:cubicBezTo>
                  <a:cubicBezTo>
                    <a:pt x="501" y="32"/>
                    <a:pt x="501" y="32"/>
                    <a:pt x="501" y="32"/>
                  </a:cubicBezTo>
                  <a:cubicBezTo>
                    <a:pt x="499" y="30"/>
                    <a:pt x="499" y="30"/>
                    <a:pt x="499" y="30"/>
                  </a:cubicBezTo>
                  <a:cubicBezTo>
                    <a:pt x="497" y="29"/>
                    <a:pt x="497" y="29"/>
                    <a:pt x="497" y="29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6" y="27"/>
                    <a:pt x="496" y="27"/>
                    <a:pt x="496" y="27"/>
                  </a:cubicBezTo>
                  <a:cubicBezTo>
                    <a:pt x="496" y="27"/>
                    <a:pt x="496" y="27"/>
                    <a:pt x="496" y="27"/>
                  </a:cubicBezTo>
                  <a:cubicBezTo>
                    <a:pt x="495" y="26"/>
                    <a:pt x="495" y="26"/>
                    <a:pt x="495" y="26"/>
                  </a:cubicBezTo>
                  <a:cubicBezTo>
                    <a:pt x="495" y="26"/>
                    <a:pt x="495" y="26"/>
                    <a:pt x="495" y="26"/>
                  </a:cubicBezTo>
                  <a:cubicBezTo>
                    <a:pt x="496" y="27"/>
                    <a:pt x="496" y="27"/>
                    <a:pt x="496" y="27"/>
                  </a:cubicBezTo>
                  <a:cubicBezTo>
                    <a:pt x="496" y="27"/>
                    <a:pt x="496" y="27"/>
                    <a:pt x="496" y="27"/>
                  </a:cubicBezTo>
                  <a:cubicBezTo>
                    <a:pt x="497" y="27"/>
                    <a:pt x="497" y="27"/>
                    <a:pt x="497" y="27"/>
                  </a:cubicBezTo>
                  <a:cubicBezTo>
                    <a:pt x="499" y="27"/>
                    <a:pt x="499" y="27"/>
                    <a:pt x="499" y="27"/>
                  </a:cubicBezTo>
                  <a:cubicBezTo>
                    <a:pt x="499" y="27"/>
                    <a:pt x="499" y="27"/>
                    <a:pt x="499" y="27"/>
                  </a:cubicBezTo>
                  <a:cubicBezTo>
                    <a:pt x="500" y="27"/>
                    <a:pt x="500" y="27"/>
                    <a:pt x="500" y="27"/>
                  </a:cubicBezTo>
                  <a:cubicBezTo>
                    <a:pt x="501" y="27"/>
                    <a:pt x="501" y="27"/>
                    <a:pt x="501" y="27"/>
                  </a:cubicBezTo>
                  <a:cubicBezTo>
                    <a:pt x="501" y="27"/>
                    <a:pt x="501" y="27"/>
                    <a:pt x="501" y="27"/>
                  </a:cubicBezTo>
                  <a:cubicBezTo>
                    <a:pt x="503" y="28"/>
                    <a:pt x="503" y="28"/>
                    <a:pt x="503" y="28"/>
                  </a:cubicBezTo>
                  <a:cubicBezTo>
                    <a:pt x="504" y="28"/>
                    <a:pt x="504" y="28"/>
                    <a:pt x="504" y="28"/>
                  </a:cubicBezTo>
                  <a:cubicBezTo>
                    <a:pt x="505" y="29"/>
                    <a:pt x="505" y="29"/>
                    <a:pt x="505" y="29"/>
                  </a:cubicBezTo>
                  <a:cubicBezTo>
                    <a:pt x="506" y="30"/>
                    <a:pt x="506" y="30"/>
                    <a:pt x="506" y="30"/>
                  </a:cubicBezTo>
                  <a:cubicBezTo>
                    <a:pt x="508" y="31"/>
                    <a:pt x="508" y="31"/>
                    <a:pt x="508" y="31"/>
                  </a:cubicBezTo>
                  <a:cubicBezTo>
                    <a:pt x="508" y="31"/>
                    <a:pt x="508" y="31"/>
                    <a:pt x="508" y="31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0" y="32"/>
                    <a:pt x="510" y="32"/>
                    <a:pt x="510" y="32"/>
                  </a:cubicBezTo>
                  <a:cubicBezTo>
                    <a:pt x="510" y="33"/>
                    <a:pt x="510" y="33"/>
                    <a:pt x="510" y="33"/>
                  </a:cubicBezTo>
                  <a:cubicBezTo>
                    <a:pt x="510" y="34"/>
                    <a:pt x="510" y="34"/>
                    <a:pt x="510" y="34"/>
                  </a:cubicBezTo>
                  <a:cubicBezTo>
                    <a:pt x="511" y="34"/>
                    <a:pt x="511" y="34"/>
                    <a:pt x="511" y="34"/>
                  </a:cubicBezTo>
                  <a:cubicBezTo>
                    <a:pt x="513" y="35"/>
                    <a:pt x="513" y="35"/>
                    <a:pt x="513" y="35"/>
                  </a:cubicBezTo>
                  <a:cubicBezTo>
                    <a:pt x="514" y="35"/>
                    <a:pt x="514" y="35"/>
                    <a:pt x="514" y="35"/>
                  </a:cubicBezTo>
                  <a:cubicBezTo>
                    <a:pt x="515" y="36"/>
                    <a:pt x="515" y="36"/>
                    <a:pt x="515" y="36"/>
                  </a:cubicBezTo>
                  <a:cubicBezTo>
                    <a:pt x="516" y="37"/>
                    <a:pt x="516" y="37"/>
                    <a:pt x="516" y="37"/>
                  </a:cubicBezTo>
                  <a:cubicBezTo>
                    <a:pt x="517" y="37"/>
                    <a:pt x="517" y="37"/>
                    <a:pt x="517" y="37"/>
                  </a:cubicBezTo>
                  <a:cubicBezTo>
                    <a:pt x="519" y="38"/>
                    <a:pt x="519" y="38"/>
                    <a:pt x="519" y="38"/>
                  </a:cubicBezTo>
                  <a:cubicBezTo>
                    <a:pt x="520" y="39"/>
                    <a:pt x="520" y="39"/>
                    <a:pt x="520" y="39"/>
                  </a:cubicBezTo>
                  <a:cubicBezTo>
                    <a:pt x="520" y="39"/>
                    <a:pt x="520" y="39"/>
                    <a:pt x="520" y="39"/>
                  </a:cubicBezTo>
                  <a:cubicBezTo>
                    <a:pt x="520" y="40"/>
                    <a:pt x="520" y="40"/>
                    <a:pt x="520" y="40"/>
                  </a:cubicBezTo>
                  <a:cubicBezTo>
                    <a:pt x="521" y="40"/>
                    <a:pt x="521" y="40"/>
                    <a:pt x="521" y="40"/>
                  </a:cubicBezTo>
                  <a:cubicBezTo>
                    <a:pt x="522" y="41"/>
                    <a:pt x="522" y="41"/>
                    <a:pt x="522" y="41"/>
                  </a:cubicBezTo>
                  <a:cubicBezTo>
                    <a:pt x="523" y="42"/>
                    <a:pt x="523" y="42"/>
                    <a:pt x="523" y="42"/>
                  </a:cubicBezTo>
                  <a:cubicBezTo>
                    <a:pt x="524" y="42"/>
                    <a:pt x="524" y="42"/>
                    <a:pt x="524" y="42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6" y="44"/>
                    <a:pt x="526" y="44"/>
                    <a:pt x="526" y="44"/>
                  </a:cubicBezTo>
                  <a:cubicBezTo>
                    <a:pt x="527" y="44"/>
                    <a:pt x="527" y="44"/>
                    <a:pt x="527" y="44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8" y="46"/>
                    <a:pt x="528" y="46"/>
                    <a:pt x="528" y="46"/>
                  </a:cubicBezTo>
                  <a:cubicBezTo>
                    <a:pt x="529" y="46"/>
                    <a:pt x="529" y="46"/>
                    <a:pt x="529" y="46"/>
                  </a:cubicBezTo>
                  <a:cubicBezTo>
                    <a:pt x="530" y="47"/>
                    <a:pt x="530" y="47"/>
                    <a:pt x="530" y="47"/>
                  </a:cubicBezTo>
                  <a:cubicBezTo>
                    <a:pt x="531" y="48"/>
                    <a:pt x="531" y="48"/>
                    <a:pt x="531" y="48"/>
                  </a:cubicBezTo>
                  <a:cubicBezTo>
                    <a:pt x="533" y="49"/>
                    <a:pt x="533" y="49"/>
                    <a:pt x="533" y="49"/>
                  </a:cubicBezTo>
                  <a:cubicBezTo>
                    <a:pt x="535" y="50"/>
                    <a:pt x="535" y="50"/>
                    <a:pt x="535" y="50"/>
                  </a:cubicBezTo>
                  <a:cubicBezTo>
                    <a:pt x="536" y="50"/>
                    <a:pt x="536" y="50"/>
                    <a:pt x="536" y="50"/>
                  </a:cubicBezTo>
                  <a:cubicBezTo>
                    <a:pt x="536" y="50"/>
                    <a:pt x="536" y="50"/>
                    <a:pt x="536" y="50"/>
                  </a:cubicBezTo>
                  <a:cubicBezTo>
                    <a:pt x="536" y="52"/>
                    <a:pt x="536" y="52"/>
                    <a:pt x="536" y="52"/>
                  </a:cubicBezTo>
                  <a:cubicBezTo>
                    <a:pt x="537" y="52"/>
                    <a:pt x="537" y="52"/>
                    <a:pt x="537" y="52"/>
                  </a:cubicBezTo>
                  <a:cubicBezTo>
                    <a:pt x="538" y="53"/>
                    <a:pt x="538" y="53"/>
                    <a:pt x="538" y="53"/>
                  </a:cubicBezTo>
                  <a:cubicBezTo>
                    <a:pt x="539" y="54"/>
                    <a:pt x="539" y="54"/>
                    <a:pt x="539" y="54"/>
                  </a:cubicBezTo>
                  <a:cubicBezTo>
                    <a:pt x="540" y="54"/>
                    <a:pt x="540" y="54"/>
                    <a:pt x="540" y="54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6"/>
                    <a:pt x="539" y="56"/>
                    <a:pt x="539" y="56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0" y="57"/>
                    <a:pt x="540" y="57"/>
                    <a:pt x="540" y="57"/>
                  </a:cubicBezTo>
                  <a:cubicBezTo>
                    <a:pt x="540" y="57"/>
                    <a:pt x="540" y="57"/>
                    <a:pt x="540" y="57"/>
                  </a:cubicBezTo>
                  <a:cubicBezTo>
                    <a:pt x="541" y="57"/>
                    <a:pt x="541" y="57"/>
                    <a:pt x="541" y="57"/>
                  </a:cubicBezTo>
                  <a:cubicBezTo>
                    <a:pt x="541" y="58"/>
                    <a:pt x="541" y="58"/>
                    <a:pt x="541" y="58"/>
                  </a:cubicBezTo>
                  <a:cubicBezTo>
                    <a:pt x="541" y="59"/>
                    <a:pt x="541" y="59"/>
                    <a:pt x="541" y="59"/>
                  </a:cubicBezTo>
                  <a:cubicBezTo>
                    <a:pt x="540" y="59"/>
                    <a:pt x="540" y="59"/>
                    <a:pt x="540" y="59"/>
                  </a:cubicBezTo>
                  <a:cubicBezTo>
                    <a:pt x="540" y="60"/>
                    <a:pt x="540" y="60"/>
                    <a:pt x="540" y="60"/>
                  </a:cubicBezTo>
                  <a:cubicBezTo>
                    <a:pt x="540" y="60"/>
                    <a:pt x="540" y="60"/>
                    <a:pt x="540" y="60"/>
                  </a:cubicBezTo>
                  <a:cubicBezTo>
                    <a:pt x="540" y="60"/>
                    <a:pt x="540" y="60"/>
                    <a:pt x="540" y="60"/>
                  </a:cubicBezTo>
                  <a:cubicBezTo>
                    <a:pt x="539" y="60"/>
                    <a:pt x="539" y="60"/>
                    <a:pt x="539" y="60"/>
                  </a:cubicBezTo>
                  <a:cubicBezTo>
                    <a:pt x="539" y="60"/>
                    <a:pt x="539" y="60"/>
                    <a:pt x="539" y="60"/>
                  </a:cubicBezTo>
                  <a:cubicBezTo>
                    <a:pt x="538" y="60"/>
                    <a:pt x="538" y="60"/>
                    <a:pt x="538" y="60"/>
                  </a:cubicBezTo>
                  <a:cubicBezTo>
                    <a:pt x="537" y="59"/>
                    <a:pt x="537" y="59"/>
                    <a:pt x="537" y="59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36" y="59"/>
                    <a:pt x="536" y="59"/>
                    <a:pt x="536" y="59"/>
                  </a:cubicBezTo>
                  <a:cubicBezTo>
                    <a:pt x="535" y="60"/>
                    <a:pt x="535" y="60"/>
                    <a:pt x="535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37" y="61"/>
                    <a:pt x="537" y="61"/>
                    <a:pt x="537" y="61"/>
                  </a:cubicBezTo>
                  <a:cubicBezTo>
                    <a:pt x="538" y="61"/>
                    <a:pt x="538" y="61"/>
                    <a:pt x="538" y="61"/>
                  </a:cubicBezTo>
                  <a:cubicBezTo>
                    <a:pt x="539" y="62"/>
                    <a:pt x="539" y="62"/>
                    <a:pt x="539" y="62"/>
                  </a:cubicBezTo>
                  <a:cubicBezTo>
                    <a:pt x="541" y="62"/>
                    <a:pt x="541" y="62"/>
                    <a:pt x="541" y="62"/>
                  </a:cubicBezTo>
                  <a:cubicBezTo>
                    <a:pt x="543" y="62"/>
                    <a:pt x="543" y="62"/>
                    <a:pt x="543" y="62"/>
                  </a:cubicBezTo>
                  <a:cubicBezTo>
                    <a:pt x="544" y="62"/>
                    <a:pt x="544" y="62"/>
                    <a:pt x="544" y="62"/>
                  </a:cubicBezTo>
                  <a:cubicBezTo>
                    <a:pt x="544" y="62"/>
                    <a:pt x="544" y="62"/>
                    <a:pt x="544" y="62"/>
                  </a:cubicBezTo>
                  <a:cubicBezTo>
                    <a:pt x="546" y="63"/>
                    <a:pt x="546" y="63"/>
                    <a:pt x="546" y="63"/>
                  </a:cubicBezTo>
                  <a:cubicBezTo>
                    <a:pt x="546" y="63"/>
                    <a:pt x="546" y="63"/>
                    <a:pt x="546" y="63"/>
                  </a:cubicBezTo>
                  <a:cubicBezTo>
                    <a:pt x="547" y="63"/>
                    <a:pt x="547" y="63"/>
                    <a:pt x="547" y="63"/>
                  </a:cubicBezTo>
                  <a:cubicBezTo>
                    <a:pt x="545" y="61"/>
                    <a:pt x="545" y="61"/>
                    <a:pt x="545" y="61"/>
                  </a:cubicBezTo>
                  <a:cubicBezTo>
                    <a:pt x="545" y="61"/>
                    <a:pt x="545" y="61"/>
                    <a:pt x="545" y="61"/>
                  </a:cubicBezTo>
                  <a:cubicBezTo>
                    <a:pt x="546" y="61"/>
                    <a:pt x="546" y="61"/>
                    <a:pt x="546" y="61"/>
                  </a:cubicBezTo>
                  <a:cubicBezTo>
                    <a:pt x="546" y="60"/>
                    <a:pt x="546" y="60"/>
                    <a:pt x="546" y="60"/>
                  </a:cubicBezTo>
                  <a:cubicBezTo>
                    <a:pt x="546" y="60"/>
                    <a:pt x="546" y="60"/>
                    <a:pt x="546" y="60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46" y="58"/>
                    <a:pt x="546" y="58"/>
                    <a:pt x="546" y="58"/>
                  </a:cubicBezTo>
                  <a:cubicBezTo>
                    <a:pt x="544" y="57"/>
                    <a:pt x="544" y="57"/>
                    <a:pt x="544" y="57"/>
                  </a:cubicBezTo>
                  <a:cubicBezTo>
                    <a:pt x="544" y="56"/>
                    <a:pt x="544" y="56"/>
                    <a:pt x="544" y="56"/>
                  </a:cubicBezTo>
                  <a:cubicBezTo>
                    <a:pt x="544" y="55"/>
                    <a:pt x="544" y="55"/>
                    <a:pt x="544" y="55"/>
                  </a:cubicBezTo>
                  <a:cubicBezTo>
                    <a:pt x="544" y="54"/>
                    <a:pt x="544" y="54"/>
                    <a:pt x="544" y="54"/>
                  </a:cubicBezTo>
                  <a:cubicBezTo>
                    <a:pt x="543" y="54"/>
                    <a:pt x="543" y="54"/>
                    <a:pt x="543" y="54"/>
                  </a:cubicBezTo>
                  <a:cubicBezTo>
                    <a:pt x="542" y="53"/>
                    <a:pt x="542" y="53"/>
                    <a:pt x="542" y="53"/>
                  </a:cubicBezTo>
                  <a:cubicBezTo>
                    <a:pt x="540" y="52"/>
                    <a:pt x="540" y="52"/>
                    <a:pt x="540" y="52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37" y="49"/>
                    <a:pt x="537" y="49"/>
                    <a:pt x="537" y="49"/>
                  </a:cubicBezTo>
                  <a:cubicBezTo>
                    <a:pt x="536" y="49"/>
                    <a:pt x="536" y="49"/>
                    <a:pt x="536" y="49"/>
                  </a:cubicBezTo>
                  <a:cubicBezTo>
                    <a:pt x="537" y="48"/>
                    <a:pt x="537" y="48"/>
                    <a:pt x="537" y="48"/>
                  </a:cubicBezTo>
                  <a:cubicBezTo>
                    <a:pt x="538" y="47"/>
                    <a:pt x="538" y="47"/>
                    <a:pt x="538" y="47"/>
                  </a:cubicBezTo>
                  <a:cubicBezTo>
                    <a:pt x="539" y="47"/>
                    <a:pt x="539" y="47"/>
                    <a:pt x="539" y="47"/>
                  </a:cubicBezTo>
                  <a:cubicBezTo>
                    <a:pt x="540" y="48"/>
                    <a:pt x="540" y="48"/>
                    <a:pt x="540" y="48"/>
                  </a:cubicBezTo>
                  <a:cubicBezTo>
                    <a:pt x="541" y="48"/>
                    <a:pt x="541" y="48"/>
                    <a:pt x="541" y="48"/>
                  </a:cubicBezTo>
                  <a:cubicBezTo>
                    <a:pt x="541" y="49"/>
                    <a:pt x="541" y="49"/>
                    <a:pt x="541" y="49"/>
                  </a:cubicBezTo>
                  <a:cubicBezTo>
                    <a:pt x="543" y="49"/>
                    <a:pt x="543" y="49"/>
                    <a:pt x="543" y="49"/>
                  </a:cubicBezTo>
                  <a:cubicBezTo>
                    <a:pt x="543" y="50"/>
                    <a:pt x="543" y="50"/>
                    <a:pt x="543" y="50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5" y="51"/>
                    <a:pt x="545" y="51"/>
                    <a:pt x="545" y="51"/>
                  </a:cubicBezTo>
                  <a:cubicBezTo>
                    <a:pt x="546" y="51"/>
                    <a:pt x="546" y="51"/>
                    <a:pt x="546" y="51"/>
                  </a:cubicBezTo>
                  <a:cubicBezTo>
                    <a:pt x="546" y="52"/>
                    <a:pt x="546" y="52"/>
                    <a:pt x="546" y="52"/>
                  </a:cubicBezTo>
                  <a:cubicBezTo>
                    <a:pt x="547" y="53"/>
                    <a:pt x="547" y="53"/>
                    <a:pt x="547" y="53"/>
                  </a:cubicBezTo>
                  <a:cubicBezTo>
                    <a:pt x="548" y="53"/>
                    <a:pt x="548" y="53"/>
                    <a:pt x="548" y="53"/>
                  </a:cubicBezTo>
                  <a:cubicBezTo>
                    <a:pt x="549" y="54"/>
                    <a:pt x="549" y="54"/>
                    <a:pt x="549" y="54"/>
                  </a:cubicBezTo>
                  <a:cubicBezTo>
                    <a:pt x="551" y="55"/>
                    <a:pt x="551" y="55"/>
                    <a:pt x="551" y="55"/>
                  </a:cubicBezTo>
                  <a:cubicBezTo>
                    <a:pt x="552" y="55"/>
                    <a:pt x="552" y="55"/>
                    <a:pt x="552" y="55"/>
                  </a:cubicBezTo>
                  <a:cubicBezTo>
                    <a:pt x="552" y="55"/>
                    <a:pt x="552" y="55"/>
                    <a:pt x="552" y="55"/>
                  </a:cubicBezTo>
                  <a:cubicBezTo>
                    <a:pt x="553" y="55"/>
                    <a:pt x="553" y="55"/>
                    <a:pt x="553" y="55"/>
                  </a:cubicBezTo>
                  <a:cubicBezTo>
                    <a:pt x="553" y="55"/>
                    <a:pt x="553" y="55"/>
                    <a:pt x="553" y="55"/>
                  </a:cubicBezTo>
                  <a:cubicBezTo>
                    <a:pt x="553" y="55"/>
                    <a:pt x="553" y="55"/>
                    <a:pt x="553" y="55"/>
                  </a:cubicBezTo>
                  <a:cubicBezTo>
                    <a:pt x="554" y="55"/>
                    <a:pt x="554" y="55"/>
                    <a:pt x="554" y="55"/>
                  </a:cubicBezTo>
                  <a:cubicBezTo>
                    <a:pt x="553" y="55"/>
                    <a:pt x="553" y="55"/>
                    <a:pt x="553" y="55"/>
                  </a:cubicBezTo>
                  <a:cubicBezTo>
                    <a:pt x="553" y="55"/>
                    <a:pt x="553" y="55"/>
                    <a:pt x="553" y="55"/>
                  </a:cubicBezTo>
                  <a:cubicBezTo>
                    <a:pt x="551" y="54"/>
                    <a:pt x="551" y="54"/>
                    <a:pt x="551" y="54"/>
                  </a:cubicBezTo>
                  <a:cubicBezTo>
                    <a:pt x="551" y="54"/>
                    <a:pt x="551" y="54"/>
                    <a:pt x="551" y="54"/>
                  </a:cubicBezTo>
                  <a:cubicBezTo>
                    <a:pt x="549" y="54"/>
                    <a:pt x="549" y="54"/>
                    <a:pt x="549" y="54"/>
                  </a:cubicBezTo>
                  <a:cubicBezTo>
                    <a:pt x="549" y="53"/>
                    <a:pt x="549" y="53"/>
                    <a:pt x="549" y="53"/>
                  </a:cubicBezTo>
                  <a:cubicBezTo>
                    <a:pt x="547" y="52"/>
                    <a:pt x="547" y="52"/>
                    <a:pt x="547" y="52"/>
                  </a:cubicBezTo>
                  <a:cubicBezTo>
                    <a:pt x="547" y="51"/>
                    <a:pt x="547" y="51"/>
                    <a:pt x="547" y="51"/>
                  </a:cubicBezTo>
                  <a:cubicBezTo>
                    <a:pt x="547" y="51"/>
                    <a:pt x="547" y="51"/>
                    <a:pt x="547" y="51"/>
                  </a:cubicBezTo>
                  <a:cubicBezTo>
                    <a:pt x="546" y="51"/>
                    <a:pt x="546" y="51"/>
                    <a:pt x="546" y="51"/>
                  </a:cubicBezTo>
                  <a:cubicBezTo>
                    <a:pt x="545" y="50"/>
                    <a:pt x="545" y="50"/>
                    <a:pt x="545" y="50"/>
                  </a:cubicBezTo>
                  <a:cubicBezTo>
                    <a:pt x="544" y="49"/>
                    <a:pt x="544" y="49"/>
                    <a:pt x="544" y="49"/>
                  </a:cubicBezTo>
                  <a:cubicBezTo>
                    <a:pt x="544" y="49"/>
                    <a:pt x="543" y="49"/>
                    <a:pt x="543" y="49"/>
                  </a:cubicBezTo>
                  <a:cubicBezTo>
                    <a:pt x="542" y="48"/>
                    <a:pt x="542" y="48"/>
                    <a:pt x="542" y="48"/>
                  </a:cubicBezTo>
                  <a:cubicBezTo>
                    <a:pt x="541" y="47"/>
                    <a:pt x="541" y="47"/>
                    <a:pt x="541" y="47"/>
                  </a:cubicBezTo>
                  <a:cubicBezTo>
                    <a:pt x="539" y="47"/>
                    <a:pt x="539" y="47"/>
                    <a:pt x="539" y="47"/>
                  </a:cubicBezTo>
                  <a:cubicBezTo>
                    <a:pt x="538" y="46"/>
                    <a:pt x="538" y="46"/>
                    <a:pt x="538" y="46"/>
                  </a:cubicBezTo>
                  <a:cubicBezTo>
                    <a:pt x="537" y="46"/>
                    <a:pt x="537" y="46"/>
                    <a:pt x="537" y="46"/>
                  </a:cubicBezTo>
                  <a:cubicBezTo>
                    <a:pt x="536" y="46"/>
                    <a:pt x="536" y="46"/>
                    <a:pt x="536" y="46"/>
                  </a:cubicBezTo>
                  <a:cubicBezTo>
                    <a:pt x="535" y="46"/>
                    <a:pt x="535" y="46"/>
                    <a:pt x="535" y="46"/>
                  </a:cubicBezTo>
                  <a:cubicBezTo>
                    <a:pt x="534" y="46"/>
                    <a:pt x="534" y="46"/>
                    <a:pt x="534" y="46"/>
                  </a:cubicBezTo>
                  <a:cubicBezTo>
                    <a:pt x="534" y="46"/>
                    <a:pt x="534" y="46"/>
                    <a:pt x="534" y="46"/>
                  </a:cubicBezTo>
                  <a:cubicBezTo>
                    <a:pt x="534" y="46"/>
                    <a:pt x="534" y="46"/>
                    <a:pt x="534" y="46"/>
                  </a:cubicBezTo>
                  <a:cubicBezTo>
                    <a:pt x="534" y="47"/>
                    <a:pt x="534" y="47"/>
                    <a:pt x="534" y="47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32" y="47"/>
                    <a:pt x="532" y="47"/>
                    <a:pt x="532" y="47"/>
                  </a:cubicBezTo>
                  <a:cubicBezTo>
                    <a:pt x="531" y="46"/>
                    <a:pt x="531" y="46"/>
                    <a:pt x="531" y="46"/>
                  </a:cubicBezTo>
                  <a:cubicBezTo>
                    <a:pt x="530" y="45"/>
                    <a:pt x="530" y="45"/>
                    <a:pt x="530" y="45"/>
                  </a:cubicBezTo>
                  <a:cubicBezTo>
                    <a:pt x="530" y="45"/>
                    <a:pt x="530" y="45"/>
                    <a:pt x="530" y="45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7" y="43"/>
                    <a:pt x="527" y="43"/>
                    <a:pt x="527" y="43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4" y="40"/>
                    <a:pt x="524" y="40"/>
                    <a:pt x="524" y="40"/>
                  </a:cubicBezTo>
                  <a:cubicBezTo>
                    <a:pt x="524" y="40"/>
                    <a:pt x="524" y="40"/>
                    <a:pt x="524" y="40"/>
                  </a:cubicBezTo>
                  <a:cubicBezTo>
                    <a:pt x="523" y="39"/>
                    <a:pt x="523" y="39"/>
                    <a:pt x="523" y="39"/>
                  </a:cubicBezTo>
                  <a:cubicBezTo>
                    <a:pt x="522" y="38"/>
                    <a:pt x="522" y="38"/>
                    <a:pt x="522" y="38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9" y="36"/>
                    <a:pt x="519" y="36"/>
                    <a:pt x="519" y="36"/>
                  </a:cubicBezTo>
                  <a:cubicBezTo>
                    <a:pt x="517" y="36"/>
                    <a:pt x="517" y="36"/>
                    <a:pt x="517" y="36"/>
                  </a:cubicBezTo>
                  <a:cubicBezTo>
                    <a:pt x="517" y="35"/>
                    <a:pt x="517" y="35"/>
                    <a:pt x="517" y="35"/>
                  </a:cubicBezTo>
                  <a:cubicBezTo>
                    <a:pt x="515" y="35"/>
                    <a:pt x="515" y="35"/>
                    <a:pt x="515" y="35"/>
                  </a:cubicBezTo>
                  <a:cubicBezTo>
                    <a:pt x="514" y="34"/>
                    <a:pt x="514" y="34"/>
                    <a:pt x="514" y="34"/>
                  </a:cubicBezTo>
                  <a:cubicBezTo>
                    <a:pt x="513" y="34"/>
                    <a:pt x="513" y="34"/>
                    <a:pt x="513" y="34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2" y="33"/>
                    <a:pt x="512" y="33"/>
                    <a:pt x="512" y="33"/>
                  </a:cubicBezTo>
                  <a:cubicBezTo>
                    <a:pt x="512" y="32"/>
                    <a:pt x="512" y="32"/>
                    <a:pt x="512" y="32"/>
                  </a:cubicBezTo>
                  <a:cubicBezTo>
                    <a:pt x="512" y="32"/>
                    <a:pt x="512" y="32"/>
                    <a:pt x="512" y="32"/>
                  </a:cubicBezTo>
                  <a:cubicBezTo>
                    <a:pt x="512" y="31"/>
                    <a:pt x="512" y="31"/>
                    <a:pt x="512" y="31"/>
                  </a:cubicBezTo>
                  <a:cubicBezTo>
                    <a:pt x="512" y="31"/>
                    <a:pt x="512" y="31"/>
                    <a:pt x="512" y="31"/>
                  </a:cubicBezTo>
                  <a:cubicBezTo>
                    <a:pt x="512" y="31"/>
                    <a:pt x="512" y="31"/>
                    <a:pt x="512" y="31"/>
                  </a:cubicBezTo>
                  <a:cubicBezTo>
                    <a:pt x="511" y="30"/>
                    <a:pt x="511" y="30"/>
                    <a:pt x="511" y="30"/>
                  </a:cubicBezTo>
                  <a:cubicBezTo>
                    <a:pt x="510" y="30"/>
                    <a:pt x="510" y="30"/>
                    <a:pt x="510" y="30"/>
                  </a:cubicBezTo>
                  <a:cubicBezTo>
                    <a:pt x="508" y="28"/>
                    <a:pt x="508" y="28"/>
                    <a:pt x="508" y="28"/>
                  </a:cubicBezTo>
                  <a:cubicBezTo>
                    <a:pt x="507" y="27"/>
                    <a:pt x="507" y="27"/>
                    <a:pt x="507" y="27"/>
                  </a:cubicBezTo>
                  <a:cubicBezTo>
                    <a:pt x="506" y="27"/>
                    <a:pt x="506" y="27"/>
                    <a:pt x="506" y="27"/>
                  </a:cubicBezTo>
                  <a:cubicBezTo>
                    <a:pt x="506" y="27"/>
                    <a:pt x="506" y="27"/>
                    <a:pt x="506" y="27"/>
                  </a:cubicBezTo>
                  <a:cubicBezTo>
                    <a:pt x="507" y="27"/>
                    <a:pt x="507" y="27"/>
                    <a:pt x="507" y="27"/>
                  </a:cubicBezTo>
                  <a:cubicBezTo>
                    <a:pt x="508" y="28"/>
                    <a:pt x="508" y="28"/>
                    <a:pt x="508" y="28"/>
                  </a:cubicBezTo>
                  <a:cubicBezTo>
                    <a:pt x="509" y="28"/>
                    <a:pt x="509" y="28"/>
                    <a:pt x="509" y="28"/>
                  </a:cubicBezTo>
                  <a:cubicBezTo>
                    <a:pt x="511" y="30"/>
                    <a:pt x="511" y="30"/>
                    <a:pt x="511" y="30"/>
                  </a:cubicBezTo>
                  <a:cubicBezTo>
                    <a:pt x="514" y="31"/>
                    <a:pt x="514" y="31"/>
                    <a:pt x="514" y="31"/>
                  </a:cubicBezTo>
                  <a:cubicBezTo>
                    <a:pt x="514" y="31"/>
                    <a:pt x="514" y="31"/>
                    <a:pt x="514" y="31"/>
                  </a:cubicBezTo>
                  <a:cubicBezTo>
                    <a:pt x="514" y="32"/>
                    <a:pt x="514" y="32"/>
                    <a:pt x="514" y="32"/>
                  </a:cubicBezTo>
                  <a:cubicBezTo>
                    <a:pt x="515" y="32"/>
                    <a:pt x="515" y="32"/>
                    <a:pt x="515" y="32"/>
                  </a:cubicBezTo>
                  <a:cubicBezTo>
                    <a:pt x="517" y="33"/>
                    <a:pt x="517" y="33"/>
                    <a:pt x="517" y="33"/>
                  </a:cubicBezTo>
                  <a:cubicBezTo>
                    <a:pt x="517" y="34"/>
                    <a:pt x="517" y="34"/>
                    <a:pt x="517" y="34"/>
                  </a:cubicBezTo>
                  <a:cubicBezTo>
                    <a:pt x="518" y="34"/>
                    <a:pt x="518" y="34"/>
                    <a:pt x="518" y="34"/>
                  </a:cubicBezTo>
                  <a:cubicBezTo>
                    <a:pt x="518" y="34"/>
                    <a:pt x="518" y="34"/>
                    <a:pt x="518" y="34"/>
                  </a:cubicBezTo>
                  <a:cubicBezTo>
                    <a:pt x="519" y="35"/>
                    <a:pt x="519" y="35"/>
                    <a:pt x="519" y="35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1" y="35"/>
                    <a:pt x="521" y="35"/>
                    <a:pt x="521" y="35"/>
                  </a:cubicBezTo>
                  <a:cubicBezTo>
                    <a:pt x="522" y="35"/>
                    <a:pt x="522" y="35"/>
                    <a:pt x="522" y="35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4" y="36"/>
                    <a:pt x="524" y="36"/>
                    <a:pt x="524" y="36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4" y="35"/>
                    <a:pt x="524" y="35"/>
                    <a:pt x="524" y="35"/>
                  </a:cubicBezTo>
                  <a:cubicBezTo>
                    <a:pt x="526" y="36"/>
                    <a:pt x="526" y="36"/>
                    <a:pt x="526" y="36"/>
                  </a:cubicBezTo>
                  <a:cubicBezTo>
                    <a:pt x="527" y="37"/>
                    <a:pt x="527" y="37"/>
                    <a:pt x="527" y="37"/>
                  </a:cubicBezTo>
                  <a:cubicBezTo>
                    <a:pt x="527" y="37"/>
                    <a:pt x="527" y="37"/>
                    <a:pt x="527" y="37"/>
                  </a:cubicBezTo>
                  <a:cubicBezTo>
                    <a:pt x="528" y="37"/>
                    <a:pt x="528" y="37"/>
                    <a:pt x="528" y="37"/>
                  </a:cubicBezTo>
                  <a:cubicBezTo>
                    <a:pt x="528" y="37"/>
                    <a:pt x="528" y="37"/>
                    <a:pt x="528" y="37"/>
                  </a:cubicBezTo>
                  <a:cubicBezTo>
                    <a:pt x="528" y="36"/>
                    <a:pt x="528" y="36"/>
                    <a:pt x="528" y="36"/>
                  </a:cubicBezTo>
                  <a:cubicBezTo>
                    <a:pt x="528" y="37"/>
                    <a:pt x="528" y="37"/>
                    <a:pt x="528" y="37"/>
                  </a:cubicBezTo>
                  <a:cubicBezTo>
                    <a:pt x="528" y="37"/>
                    <a:pt x="528" y="37"/>
                    <a:pt x="528" y="37"/>
                  </a:cubicBezTo>
                  <a:cubicBezTo>
                    <a:pt x="528" y="37"/>
                    <a:pt x="528" y="37"/>
                    <a:pt x="528" y="37"/>
                  </a:cubicBezTo>
                  <a:cubicBezTo>
                    <a:pt x="527" y="36"/>
                    <a:pt x="527" y="36"/>
                    <a:pt x="527" y="36"/>
                  </a:cubicBezTo>
                  <a:cubicBezTo>
                    <a:pt x="526" y="36"/>
                    <a:pt x="526" y="36"/>
                    <a:pt x="526" y="36"/>
                  </a:cubicBezTo>
                  <a:cubicBezTo>
                    <a:pt x="525" y="35"/>
                    <a:pt x="525" y="35"/>
                    <a:pt x="525" y="35"/>
                  </a:cubicBezTo>
                  <a:cubicBezTo>
                    <a:pt x="524" y="35"/>
                    <a:pt x="524" y="35"/>
                    <a:pt x="524" y="35"/>
                  </a:cubicBezTo>
                  <a:cubicBezTo>
                    <a:pt x="523" y="34"/>
                    <a:pt x="523" y="34"/>
                    <a:pt x="523" y="34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1" y="34"/>
                    <a:pt x="521" y="34"/>
                    <a:pt x="521" y="34"/>
                  </a:cubicBezTo>
                  <a:cubicBezTo>
                    <a:pt x="521" y="34"/>
                    <a:pt x="521" y="34"/>
                    <a:pt x="521" y="34"/>
                  </a:cubicBezTo>
                  <a:cubicBezTo>
                    <a:pt x="520" y="34"/>
                    <a:pt x="520" y="34"/>
                    <a:pt x="520" y="34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5" y="32"/>
                    <a:pt x="515" y="32"/>
                    <a:pt x="515" y="32"/>
                  </a:cubicBezTo>
                  <a:cubicBezTo>
                    <a:pt x="515" y="31"/>
                    <a:pt x="515" y="31"/>
                    <a:pt x="515" y="31"/>
                  </a:cubicBezTo>
                  <a:cubicBezTo>
                    <a:pt x="515" y="31"/>
                    <a:pt x="515" y="31"/>
                    <a:pt x="515" y="31"/>
                  </a:cubicBezTo>
                  <a:cubicBezTo>
                    <a:pt x="516" y="31"/>
                    <a:pt x="516" y="31"/>
                    <a:pt x="516" y="31"/>
                  </a:cubicBezTo>
                  <a:cubicBezTo>
                    <a:pt x="517" y="31"/>
                    <a:pt x="517" y="31"/>
                    <a:pt x="517" y="31"/>
                  </a:cubicBezTo>
                  <a:cubicBezTo>
                    <a:pt x="519" y="32"/>
                    <a:pt x="519" y="32"/>
                    <a:pt x="519" y="32"/>
                  </a:cubicBezTo>
                  <a:cubicBezTo>
                    <a:pt x="519" y="32"/>
                    <a:pt x="519" y="32"/>
                    <a:pt x="519" y="32"/>
                  </a:cubicBezTo>
                  <a:cubicBezTo>
                    <a:pt x="519" y="32"/>
                    <a:pt x="519" y="32"/>
                    <a:pt x="519" y="32"/>
                  </a:cubicBezTo>
                  <a:cubicBezTo>
                    <a:pt x="518" y="31"/>
                    <a:pt x="518" y="31"/>
                    <a:pt x="518" y="31"/>
                  </a:cubicBezTo>
                  <a:cubicBezTo>
                    <a:pt x="517" y="31"/>
                    <a:pt x="517" y="31"/>
                    <a:pt x="517" y="31"/>
                  </a:cubicBezTo>
                  <a:cubicBezTo>
                    <a:pt x="517" y="31"/>
                    <a:pt x="517" y="31"/>
                    <a:pt x="517" y="31"/>
                  </a:cubicBezTo>
                  <a:cubicBezTo>
                    <a:pt x="517" y="31"/>
                    <a:pt x="517" y="31"/>
                    <a:pt x="517" y="31"/>
                  </a:cubicBezTo>
                  <a:cubicBezTo>
                    <a:pt x="516" y="31"/>
                    <a:pt x="516" y="31"/>
                    <a:pt x="516" y="31"/>
                  </a:cubicBezTo>
                  <a:cubicBezTo>
                    <a:pt x="515" y="30"/>
                    <a:pt x="515" y="30"/>
                    <a:pt x="515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515" y="30"/>
                    <a:pt x="515" y="30"/>
                    <a:pt x="515" y="30"/>
                  </a:cubicBezTo>
                  <a:cubicBezTo>
                    <a:pt x="515" y="29"/>
                    <a:pt x="515" y="29"/>
                    <a:pt x="515" y="29"/>
                  </a:cubicBezTo>
                  <a:cubicBezTo>
                    <a:pt x="516" y="29"/>
                    <a:pt x="516" y="29"/>
                    <a:pt x="516" y="29"/>
                  </a:cubicBezTo>
                  <a:cubicBezTo>
                    <a:pt x="516" y="29"/>
                    <a:pt x="516" y="29"/>
                    <a:pt x="516" y="29"/>
                  </a:cubicBezTo>
                  <a:cubicBezTo>
                    <a:pt x="517" y="29"/>
                    <a:pt x="517" y="29"/>
                    <a:pt x="517" y="29"/>
                  </a:cubicBezTo>
                  <a:cubicBezTo>
                    <a:pt x="517" y="29"/>
                    <a:pt x="517" y="29"/>
                    <a:pt x="517" y="29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9" y="30"/>
                    <a:pt x="519" y="30"/>
                    <a:pt x="519" y="30"/>
                  </a:cubicBezTo>
                  <a:cubicBezTo>
                    <a:pt x="520" y="30"/>
                    <a:pt x="520" y="30"/>
                    <a:pt x="520" y="30"/>
                  </a:cubicBezTo>
                  <a:cubicBezTo>
                    <a:pt x="521" y="30"/>
                    <a:pt x="521" y="30"/>
                    <a:pt x="521" y="30"/>
                  </a:cubicBezTo>
                  <a:cubicBezTo>
                    <a:pt x="522" y="31"/>
                    <a:pt x="522" y="31"/>
                    <a:pt x="522" y="31"/>
                  </a:cubicBezTo>
                  <a:cubicBezTo>
                    <a:pt x="523" y="31"/>
                    <a:pt x="523" y="31"/>
                    <a:pt x="523" y="31"/>
                  </a:cubicBezTo>
                  <a:cubicBezTo>
                    <a:pt x="524" y="32"/>
                    <a:pt x="524" y="32"/>
                    <a:pt x="524" y="32"/>
                  </a:cubicBezTo>
                  <a:cubicBezTo>
                    <a:pt x="526" y="32"/>
                    <a:pt x="526" y="32"/>
                    <a:pt x="526" y="32"/>
                  </a:cubicBezTo>
                  <a:cubicBezTo>
                    <a:pt x="527" y="33"/>
                    <a:pt x="527" y="33"/>
                    <a:pt x="527" y="33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8" y="32"/>
                    <a:pt x="528" y="32"/>
                    <a:pt x="528" y="32"/>
                  </a:cubicBezTo>
                  <a:cubicBezTo>
                    <a:pt x="528" y="32"/>
                    <a:pt x="528" y="32"/>
                    <a:pt x="528" y="32"/>
                  </a:cubicBezTo>
                  <a:cubicBezTo>
                    <a:pt x="526" y="31"/>
                    <a:pt x="526" y="31"/>
                    <a:pt x="526" y="31"/>
                  </a:cubicBezTo>
                  <a:cubicBezTo>
                    <a:pt x="525" y="31"/>
                    <a:pt x="525" y="31"/>
                    <a:pt x="525" y="31"/>
                  </a:cubicBezTo>
                  <a:cubicBezTo>
                    <a:pt x="524" y="30"/>
                    <a:pt x="524" y="30"/>
                    <a:pt x="524" y="30"/>
                  </a:cubicBezTo>
                  <a:cubicBezTo>
                    <a:pt x="523" y="30"/>
                    <a:pt x="523" y="30"/>
                    <a:pt x="523" y="30"/>
                  </a:cubicBezTo>
                  <a:cubicBezTo>
                    <a:pt x="522" y="30"/>
                    <a:pt x="522" y="30"/>
                    <a:pt x="522" y="30"/>
                  </a:cubicBezTo>
                  <a:cubicBezTo>
                    <a:pt x="522" y="30"/>
                    <a:pt x="522" y="30"/>
                    <a:pt x="522" y="30"/>
                  </a:cubicBezTo>
                  <a:cubicBezTo>
                    <a:pt x="520" y="29"/>
                    <a:pt x="520" y="29"/>
                    <a:pt x="520" y="29"/>
                  </a:cubicBezTo>
                  <a:cubicBezTo>
                    <a:pt x="518" y="29"/>
                    <a:pt x="518" y="29"/>
                    <a:pt x="518" y="29"/>
                  </a:cubicBezTo>
                  <a:cubicBezTo>
                    <a:pt x="518" y="28"/>
                    <a:pt x="518" y="28"/>
                    <a:pt x="518" y="28"/>
                  </a:cubicBezTo>
                  <a:cubicBezTo>
                    <a:pt x="516" y="28"/>
                    <a:pt x="516" y="28"/>
                    <a:pt x="516" y="28"/>
                  </a:cubicBezTo>
                  <a:cubicBezTo>
                    <a:pt x="516" y="27"/>
                    <a:pt x="516" y="27"/>
                    <a:pt x="516" y="27"/>
                  </a:cubicBezTo>
                  <a:cubicBezTo>
                    <a:pt x="515" y="27"/>
                    <a:pt x="515" y="27"/>
                    <a:pt x="515" y="27"/>
                  </a:cubicBezTo>
                  <a:cubicBezTo>
                    <a:pt x="514" y="26"/>
                    <a:pt x="514" y="26"/>
                    <a:pt x="514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2" y="25"/>
                    <a:pt x="512" y="25"/>
                    <a:pt x="512" y="25"/>
                  </a:cubicBez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09" y="24"/>
                    <a:pt x="509" y="24"/>
                    <a:pt x="509" y="24"/>
                  </a:cubicBezTo>
                  <a:cubicBezTo>
                    <a:pt x="509" y="23"/>
                    <a:pt x="509" y="23"/>
                    <a:pt x="509" y="23"/>
                  </a:cubicBezTo>
                  <a:cubicBezTo>
                    <a:pt x="509" y="23"/>
                    <a:pt x="509" y="23"/>
                    <a:pt x="509" y="23"/>
                  </a:cubicBezTo>
                  <a:cubicBezTo>
                    <a:pt x="509" y="23"/>
                    <a:pt x="509" y="23"/>
                    <a:pt x="509" y="23"/>
                  </a:cubicBezTo>
                  <a:cubicBezTo>
                    <a:pt x="510" y="23"/>
                    <a:pt x="510" y="23"/>
                    <a:pt x="510" y="23"/>
                  </a:cubicBezTo>
                  <a:cubicBezTo>
                    <a:pt x="511" y="23"/>
                    <a:pt x="511" y="23"/>
                    <a:pt x="511" y="23"/>
                  </a:cubicBezTo>
                  <a:cubicBezTo>
                    <a:pt x="512" y="23"/>
                    <a:pt x="512" y="23"/>
                    <a:pt x="512" y="23"/>
                  </a:cubicBezTo>
                  <a:cubicBezTo>
                    <a:pt x="512" y="23"/>
                    <a:pt x="512" y="23"/>
                    <a:pt x="512" y="23"/>
                  </a:cubicBezTo>
                  <a:cubicBezTo>
                    <a:pt x="513" y="23"/>
                    <a:pt x="513" y="23"/>
                    <a:pt x="513" y="23"/>
                  </a:cubicBezTo>
                  <a:cubicBezTo>
                    <a:pt x="513" y="23"/>
                    <a:pt x="513" y="23"/>
                    <a:pt x="513" y="23"/>
                  </a:cubicBezTo>
                  <a:cubicBezTo>
                    <a:pt x="513" y="23"/>
                    <a:pt x="513" y="23"/>
                    <a:pt x="513" y="23"/>
                  </a:cubicBezTo>
                  <a:cubicBezTo>
                    <a:pt x="514" y="23"/>
                    <a:pt x="514" y="23"/>
                    <a:pt x="514" y="23"/>
                  </a:cubicBezTo>
                  <a:cubicBezTo>
                    <a:pt x="514" y="23"/>
                    <a:pt x="514" y="23"/>
                    <a:pt x="514" y="23"/>
                  </a:cubicBezTo>
                  <a:cubicBezTo>
                    <a:pt x="514" y="23"/>
                    <a:pt x="514" y="23"/>
                    <a:pt x="514" y="23"/>
                  </a:cubicBezTo>
                  <a:cubicBezTo>
                    <a:pt x="513" y="23"/>
                    <a:pt x="513" y="23"/>
                    <a:pt x="513" y="23"/>
                  </a:cubicBezTo>
                  <a:cubicBezTo>
                    <a:pt x="514" y="22"/>
                    <a:pt x="514" y="22"/>
                    <a:pt x="514" y="22"/>
                  </a:cubicBezTo>
                  <a:cubicBezTo>
                    <a:pt x="513" y="22"/>
                    <a:pt x="513" y="22"/>
                    <a:pt x="513" y="22"/>
                  </a:cubicBezTo>
                  <a:cubicBezTo>
                    <a:pt x="514" y="22"/>
                    <a:pt x="514" y="22"/>
                    <a:pt x="514" y="22"/>
                  </a:cubicBezTo>
                  <a:cubicBezTo>
                    <a:pt x="515" y="22"/>
                    <a:pt x="515" y="22"/>
                    <a:pt x="515" y="22"/>
                  </a:cubicBezTo>
                  <a:cubicBezTo>
                    <a:pt x="515" y="22"/>
                    <a:pt x="515" y="22"/>
                    <a:pt x="515" y="22"/>
                  </a:cubicBezTo>
                  <a:cubicBezTo>
                    <a:pt x="515" y="22"/>
                    <a:pt x="515" y="22"/>
                    <a:pt x="515" y="22"/>
                  </a:cubicBezTo>
                  <a:cubicBezTo>
                    <a:pt x="513" y="21"/>
                    <a:pt x="513" y="21"/>
                    <a:pt x="513" y="21"/>
                  </a:cubicBezTo>
                  <a:cubicBezTo>
                    <a:pt x="513" y="21"/>
                    <a:pt x="513" y="21"/>
                    <a:pt x="513" y="21"/>
                  </a:cubicBezTo>
                  <a:cubicBezTo>
                    <a:pt x="512" y="21"/>
                    <a:pt x="512" y="21"/>
                    <a:pt x="512" y="21"/>
                  </a:cubicBezTo>
                  <a:cubicBezTo>
                    <a:pt x="511" y="21"/>
                    <a:pt x="511" y="21"/>
                    <a:pt x="511" y="21"/>
                  </a:cubicBezTo>
                  <a:cubicBezTo>
                    <a:pt x="510" y="21"/>
                    <a:pt x="510" y="21"/>
                    <a:pt x="510" y="21"/>
                  </a:cubicBezTo>
                  <a:cubicBezTo>
                    <a:pt x="510" y="21"/>
                    <a:pt x="510" y="21"/>
                    <a:pt x="510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8" y="20"/>
                    <a:pt x="508" y="20"/>
                    <a:pt x="508" y="20"/>
                  </a:cubicBezTo>
                  <a:cubicBezTo>
                    <a:pt x="508" y="20"/>
                    <a:pt x="508" y="20"/>
                    <a:pt x="508" y="20"/>
                  </a:cubicBezTo>
                  <a:cubicBezTo>
                    <a:pt x="508" y="20"/>
                    <a:pt x="508" y="20"/>
                    <a:pt x="508" y="20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10" y="20"/>
                    <a:pt x="510" y="20"/>
                    <a:pt x="510" y="20"/>
                  </a:cubicBezTo>
                  <a:cubicBezTo>
                    <a:pt x="511" y="20"/>
                    <a:pt x="511" y="20"/>
                    <a:pt x="511" y="20"/>
                  </a:cubicBezTo>
                  <a:cubicBezTo>
                    <a:pt x="510" y="20"/>
                    <a:pt x="510" y="20"/>
                    <a:pt x="510" y="20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8" y="20"/>
                    <a:pt x="508" y="20"/>
                    <a:pt x="508" y="20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6" y="19"/>
                    <a:pt x="506" y="19"/>
                    <a:pt x="506" y="19"/>
                  </a:cubicBezTo>
                  <a:cubicBezTo>
                    <a:pt x="505" y="19"/>
                    <a:pt x="505" y="19"/>
                    <a:pt x="505" y="19"/>
                  </a:cubicBezTo>
                  <a:cubicBezTo>
                    <a:pt x="505" y="19"/>
                    <a:pt x="505" y="19"/>
                    <a:pt x="505" y="19"/>
                  </a:cubicBezTo>
                  <a:cubicBezTo>
                    <a:pt x="504" y="18"/>
                    <a:pt x="504" y="18"/>
                    <a:pt x="504" y="18"/>
                  </a:cubicBezTo>
                  <a:cubicBezTo>
                    <a:pt x="505" y="19"/>
                    <a:pt x="505" y="19"/>
                    <a:pt x="505" y="19"/>
                  </a:cubicBezTo>
                  <a:cubicBezTo>
                    <a:pt x="505" y="18"/>
                    <a:pt x="505" y="18"/>
                    <a:pt x="505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6" y="18"/>
                    <a:pt x="506" y="18"/>
                    <a:pt x="506" y="18"/>
                  </a:cubicBezTo>
                  <a:cubicBezTo>
                    <a:pt x="506" y="18"/>
                    <a:pt x="506" y="18"/>
                    <a:pt x="506" y="18"/>
                  </a:cubicBezTo>
                  <a:cubicBezTo>
                    <a:pt x="505" y="18"/>
                    <a:pt x="505" y="18"/>
                    <a:pt x="505" y="18"/>
                  </a:cubicBezTo>
                  <a:cubicBezTo>
                    <a:pt x="504" y="17"/>
                    <a:pt x="504" y="17"/>
                    <a:pt x="504" y="17"/>
                  </a:cubicBezTo>
                  <a:cubicBezTo>
                    <a:pt x="503" y="17"/>
                    <a:pt x="503" y="17"/>
                    <a:pt x="503" y="17"/>
                  </a:cubicBezTo>
                  <a:cubicBezTo>
                    <a:pt x="504" y="17"/>
                    <a:pt x="504" y="17"/>
                    <a:pt x="504" y="17"/>
                  </a:cubicBezTo>
                  <a:cubicBezTo>
                    <a:pt x="504" y="18"/>
                    <a:pt x="504" y="18"/>
                    <a:pt x="504" y="18"/>
                  </a:cubicBezTo>
                  <a:cubicBezTo>
                    <a:pt x="503" y="17"/>
                    <a:pt x="503" y="17"/>
                    <a:pt x="503" y="17"/>
                  </a:cubicBezTo>
                  <a:cubicBezTo>
                    <a:pt x="503" y="17"/>
                    <a:pt x="503" y="17"/>
                    <a:pt x="503" y="17"/>
                  </a:cubicBezTo>
                  <a:cubicBezTo>
                    <a:pt x="502" y="17"/>
                    <a:pt x="502" y="17"/>
                    <a:pt x="502" y="17"/>
                  </a:cubicBezTo>
                  <a:cubicBezTo>
                    <a:pt x="502" y="17"/>
                    <a:pt x="502" y="17"/>
                    <a:pt x="502" y="17"/>
                  </a:cubicBezTo>
                  <a:cubicBezTo>
                    <a:pt x="502" y="17"/>
                    <a:pt x="502" y="17"/>
                    <a:pt x="502" y="17"/>
                  </a:cubicBezTo>
                  <a:cubicBezTo>
                    <a:pt x="502" y="17"/>
                    <a:pt x="502" y="17"/>
                    <a:pt x="502" y="17"/>
                  </a:cubicBezTo>
                  <a:cubicBezTo>
                    <a:pt x="503" y="17"/>
                    <a:pt x="503" y="17"/>
                    <a:pt x="503" y="17"/>
                  </a:cubicBezTo>
                  <a:cubicBezTo>
                    <a:pt x="503" y="17"/>
                    <a:pt x="503" y="17"/>
                    <a:pt x="503" y="17"/>
                  </a:cubicBezTo>
                  <a:cubicBezTo>
                    <a:pt x="502" y="16"/>
                    <a:pt x="502" y="16"/>
                    <a:pt x="502" y="16"/>
                  </a:cubicBezTo>
                  <a:cubicBezTo>
                    <a:pt x="502" y="16"/>
                    <a:pt x="502" y="16"/>
                    <a:pt x="502" y="16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500" y="13"/>
                    <a:pt x="500" y="13"/>
                    <a:pt x="500" y="13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499" y="13"/>
                    <a:pt x="499" y="13"/>
                    <a:pt x="499" y="13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499" y="13"/>
                    <a:pt x="499" y="13"/>
                    <a:pt x="499" y="13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499" y="13"/>
                    <a:pt x="499" y="13"/>
                    <a:pt x="499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497" y="13"/>
                    <a:pt x="497" y="13"/>
                    <a:pt x="497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497" y="13"/>
                    <a:pt x="497" y="13"/>
                    <a:pt x="497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499" y="13"/>
                    <a:pt x="499" y="13"/>
                    <a:pt x="499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645" y="52"/>
                    <a:pt x="762" y="174"/>
                    <a:pt x="787" y="334"/>
                  </a:cubicBezTo>
                  <a:cubicBezTo>
                    <a:pt x="788" y="344"/>
                    <a:pt x="789" y="354"/>
                    <a:pt x="790" y="363"/>
                  </a:cubicBezTo>
                  <a:cubicBezTo>
                    <a:pt x="790" y="363"/>
                    <a:pt x="790" y="363"/>
                    <a:pt x="790" y="363"/>
                  </a:cubicBezTo>
                  <a:lnTo>
                    <a:pt x="790" y="364"/>
                  </a:lnTo>
                  <a:close/>
                  <a:moveTo>
                    <a:pt x="289" y="240"/>
                  </a:moveTo>
                  <a:cubicBezTo>
                    <a:pt x="290" y="238"/>
                    <a:pt x="290" y="238"/>
                    <a:pt x="290" y="238"/>
                  </a:cubicBezTo>
                  <a:cubicBezTo>
                    <a:pt x="289" y="237"/>
                    <a:pt x="289" y="237"/>
                    <a:pt x="289" y="237"/>
                  </a:cubicBezTo>
                  <a:cubicBezTo>
                    <a:pt x="288" y="236"/>
                    <a:pt x="288" y="236"/>
                    <a:pt x="288" y="236"/>
                  </a:cubicBezTo>
                  <a:cubicBezTo>
                    <a:pt x="289" y="234"/>
                    <a:pt x="289" y="234"/>
                    <a:pt x="289" y="234"/>
                  </a:cubicBezTo>
                  <a:cubicBezTo>
                    <a:pt x="290" y="234"/>
                    <a:pt x="290" y="234"/>
                    <a:pt x="290" y="234"/>
                  </a:cubicBezTo>
                  <a:cubicBezTo>
                    <a:pt x="291" y="234"/>
                    <a:pt x="291" y="234"/>
                    <a:pt x="291" y="234"/>
                  </a:cubicBezTo>
                  <a:cubicBezTo>
                    <a:pt x="292" y="234"/>
                    <a:pt x="292" y="234"/>
                    <a:pt x="292" y="234"/>
                  </a:cubicBezTo>
                  <a:cubicBezTo>
                    <a:pt x="293" y="232"/>
                    <a:pt x="293" y="232"/>
                    <a:pt x="293" y="232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6" y="232"/>
                    <a:pt x="296" y="232"/>
                    <a:pt x="296" y="232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8" y="237"/>
                    <a:pt x="298" y="237"/>
                    <a:pt x="298" y="237"/>
                  </a:cubicBezTo>
                  <a:cubicBezTo>
                    <a:pt x="297" y="238"/>
                    <a:pt x="297" y="238"/>
                    <a:pt x="297" y="238"/>
                  </a:cubicBezTo>
                  <a:cubicBezTo>
                    <a:pt x="296" y="239"/>
                    <a:pt x="296" y="239"/>
                    <a:pt x="296" y="239"/>
                  </a:cubicBezTo>
                  <a:cubicBezTo>
                    <a:pt x="296" y="240"/>
                    <a:pt x="296" y="240"/>
                    <a:pt x="296" y="240"/>
                  </a:cubicBezTo>
                  <a:cubicBezTo>
                    <a:pt x="296" y="240"/>
                    <a:pt x="296" y="241"/>
                    <a:pt x="296" y="241"/>
                  </a:cubicBezTo>
                  <a:cubicBezTo>
                    <a:pt x="296" y="244"/>
                    <a:pt x="296" y="244"/>
                    <a:pt x="296" y="244"/>
                  </a:cubicBezTo>
                  <a:cubicBezTo>
                    <a:pt x="295" y="246"/>
                    <a:pt x="295" y="246"/>
                    <a:pt x="295" y="246"/>
                  </a:cubicBezTo>
                  <a:cubicBezTo>
                    <a:pt x="294" y="246"/>
                    <a:pt x="294" y="246"/>
                    <a:pt x="294" y="246"/>
                  </a:cubicBezTo>
                  <a:cubicBezTo>
                    <a:pt x="292" y="246"/>
                    <a:pt x="292" y="246"/>
                    <a:pt x="292" y="246"/>
                  </a:cubicBezTo>
                  <a:cubicBezTo>
                    <a:pt x="292" y="246"/>
                    <a:pt x="292" y="246"/>
                    <a:pt x="292" y="246"/>
                  </a:cubicBezTo>
                  <a:cubicBezTo>
                    <a:pt x="292" y="246"/>
                    <a:pt x="292" y="246"/>
                    <a:pt x="292" y="246"/>
                  </a:cubicBezTo>
                  <a:cubicBezTo>
                    <a:pt x="292" y="247"/>
                    <a:pt x="292" y="247"/>
                    <a:pt x="292" y="247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7"/>
                    <a:pt x="289" y="247"/>
                    <a:pt x="289" y="247"/>
                  </a:cubicBezTo>
                  <a:cubicBezTo>
                    <a:pt x="288" y="247"/>
                    <a:pt x="288" y="247"/>
                    <a:pt x="288" y="247"/>
                  </a:cubicBezTo>
                  <a:cubicBezTo>
                    <a:pt x="289" y="243"/>
                    <a:pt x="289" y="243"/>
                    <a:pt x="289" y="243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0" y="241"/>
                    <a:pt x="290" y="241"/>
                    <a:pt x="290" y="241"/>
                  </a:cubicBezTo>
                  <a:lnTo>
                    <a:pt x="289" y="240"/>
                  </a:lnTo>
                  <a:close/>
                  <a:moveTo>
                    <a:pt x="292" y="223"/>
                  </a:moveTo>
                  <a:cubicBezTo>
                    <a:pt x="293" y="222"/>
                    <a:pt x="293" y="222"/>
                    <a:pt x="293" y="222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6" y="221"/>
                    <a:pt x="296" y="221"/>
                    <a:pt x="296" y="221"/>
                  </a:cubicBezTo>
                  <a:cubicBezTo>
                    <a:pt x="297" y="220"/>
                    <a:pt x="297" y="220"/>
                    <a:pt x="297" y="220"/>
                  </a:cubicBezTo>
                  <a:cubicBezTo>
                    <a:pt x="298" y="219"/>
                    <a:pt x="298" y="219"/>
                    <a:pt x="298" y="219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97" y="221"/>
                    <a:pt x="297" y="221"/>
                    <a:pt x="297" y="221"/>
                  </a:cubicBezTo>
                  <a:cubicBezTo>
                    <a:pt x="298" y="222"/>
                    <a:pt x="298" y="222"/>
                    <a:pt x="298" y="222"/>
                  </a:cubicBezTo>
                  <a:cubicBezTo>
                    <a:pt x="298" y="225"/>
                    <a:pt x="298" y="225"/>
                    <a:pt x="298" y="225"/>
                  </a:cubicBezTo>
                  <a:cubicBezTo>
                    <a:pt x="297" y="225"/>
                    <a:pt x="297" y="225"/>
                    <a:pt x="297" y="225"/>
                  </a:cubicBezTo>
                  <a:cubicBezTo>
                    <a:pt x="296" y="227"/>
                    <a:pt x="296" y="227"/>
                    <a:pt x="296" y="227"/>
                  </a:cubicBezTo>
                  <a:cubicBezTo>
                    <a:pt x="296" y="228"/>
                    <a:pt x="296" y="228"/>
                    <a:pt x="296" y="228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4" y="231"/>
                    <a:pt x="294" y="231"/>
                    <a:pt x="294" y="231"/>
                  </a:cubicBezTo>
                  <a:cubicBezTo>
                    <a:pt x="293" y="230"/>
                    <a:pt x="293" y="230"/>
                    <a:pt x="293" y="230"/>
                  </a:cubicBezTo>
                  <a:cubicBezTo>
                    <a:pt x="293" y="229"/>
                    <a:pt x="293" y="229"/>
                    <a:pt x="293" y="229"/>
                  </a:cubicBezTo>
                  <a:cubicBezTo>
                    <a:pt x="292" y="228"/>
                    <a:pt x="292" y="228"/>
                    <a:pt x="292" y="228"/>
                  </a:cubicBezTo>
                  <a:cubicBezTo>
                    <a:pt x="293" y="227"/>
                    <a:pt x="293" y="227"/>
                    <a:pt x="293" y="227"/>
                  </a:cubicBezTo>
                  <a:cubicBezTo>
                    <a:pt x="292" y="226"/>
                    <a:pt x="292" y="226"/>
                    <a:pt x="292" y="226"/>
                  </a:cubicBezTo>
                  <a:cubicBezTo>
                    <a:pt x="293" y="224"/>
                    <a:pt x="293" y="224"/>
                    <a:pt x="293" y="224"/>
                  </a:cubicBezTo>
                  <a:lnTo>
                    <a:pt x="292" y="223"/>
                  </a:lnTo>
                  <a:close/>
                  <a:moveTo>
                    <a:pt x="327" y="259"/>
                  </a:moveTo>
                  <a:cubicBezTo>
                    <a:pt x="327" y="260"/>
                    <a:pt x="327" y="260"/>
                    <a:pt x="327" y="260"/>
                  </a:cubicBezTo>
                  <a:cubicBezTo>
                    <a:pt x="328" y="262"/>
                    <a:pt x="328" y="262"/>
                    <a:pt x="328" y="262"/>
                  </a:cubicBezTo>
                  <a:cubicBezTo>
                    <a:pt x="327" y="262"/>
                    <a:pt x="327" y="262"/>
                    <a:pt x="327" y="262"/>
                  </a:cubicBezTo>
                  <a:cubicBezTo>
                    <a:pt x="327" y="264"/>
                    <a:pt x="327" y="264"/>
                    <a:pt x="327" y="264"/>
                  </a:cubicBezTo>
                  <a:cubicBezTo>
                    <a:pt x="326" y="264"/>
                    <a:pt x="326" y="264"/>
                    <a:pt x="326" y="264"/>
                  </a:cubicBezTo>
                  <a:cubicBezTo>
                    <a:pt x="323" y="263"/>
                    <a:pt x="323" y="263"/>
                    <a:pt x="323" y="263"/>
                  </a:cubicBezTo>
                  <a:cubicBezTo>
                    <a:pt x="322" y="262"/>
                    <a:pt x="322" y="262"/>
                    <a:pt x="322" y="262"/>
                  </a:cubicBezTo>
                  <a:cubicBezTo>
                    <a:pt x="322" y="262"/>
                    <a:pt x="322" y="262"/>
                    <a:pt x="322" y="262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20" y="261"/>
                    <a:pt x="320" y="261"/>
                    <a:pt x="320" y="261"/>
                  </a:cubicBezTo>
                  <a:cubicBezTo>
                    <a:pt x="318" y="261"/>
                    <a:pt x="318" y="261"/>
                    <a:pt x="318" y="261"/>
                  </a:cubicBezTo>
                  <a:cubicBezTo>
                    <a:pt x="317" y="260"/>
                    <a:pt x="317" y="260"/>
                    <a:pt x="317" y="260"/>
                  </a:cubicBezTo>
                  <a:cubicBezTo>
                    <a:pt x="314" y="258"/>
                    <a:pt x="314" y="258"/>
                    <a:pt x="314" y="258"/>
                  </a:cubicBezTo>
                  <a:cubicBezTo>
                    <a:pt x="312" y="258"/>
                    <a:pt x="312" y="258"/>
                    <a:pt x="312" y="258"/>
                  </a:cubicBezTo>
                  <a:cubicBezTo>
                    <a:pt x="311" y="256"/>
                    <a:pt x="311" y="256"/>
                    <a:pt x="311" y="256"/>
                  </a:cubicBezTo>
                  <a:cubicBezTo>
                    <a:pt x="311" y="255"/>
                    <a:pt x="311" y="255"/>
                    <a:pt x="311" y="255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13" y="254"/>
                    <a:pt x="313" y="254"/>
                    <a:pt x="313" y="254"/>
                  </a:cubicBezTo>
                  <a:cubicBezTo>
                    <a:pt x="314" y="254"/>
                    <a:pt x="314" y="254"/>
                    <a:pt x="314" y="254"/>
                  </a:cubicBezTo>
                  <a:cubicBezTo>
                    <a:pt x="316" y="253"/>
                    <a:pt x="316" y="253"/>
                    <a:pt x="316" y="253"/>
                  </a:cubicBezTo>
                  <a:cubicBezTo>
                    <a:pt x="317" y="253"/>
                    <a:pt x="317" y="253"/>
                    <a:pt x="317" y="253"/>
                  </a:cubicBezTo>
                  <a:cubicBezTo>
                    <a:pt x="319" y="255"/>
                    <a:pt x="319" y="255"/>
                    <a:pt x="319" y="255"/>
                  </a:cubicBezTo>
                  <a:cubicBezTo>
                    <a:pt x="320" y="254"/>
                    <a:pt x="320" y="254"/>
                    <a:pt x="320" y="254"/>
                  </a:cubicBezTo>
                  <a:cubicBezTo>
                    <a:pt x="323" y="254"/>
                    <a:pt x="323" y="254"/>
                    <a:pt x="323" y="254"/>
                  </a:cubicBezTo>
                  <a:cubicBezTo>
                    <a:pt x="325" y="253"/>
                    <a:pt x="325" y="253"/>
                    <a:pt x="32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30" y="253"/>
                    <a:pt x="330" y="253"/>
                    <a:pt x="330" y="253"/>
                  </a:cubicBezTo>
                  <a:cubicBezTo>
                    <a:pt x="330" y="254"/>
                    <a:pt x="330" y="254"/>
                    <a:pt x="330" y="254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7" y="258"/>
                    <a:pt x="327" y="258"/>
                    <a:pt x="327" y="258"/>
                  </a:cubicBezTo>
                  <a:lnTo>
                    <a:pt x="327" y="259"/>
                  </a:lnTo>
                  <a:close/>
                  <a:moveTo>
                    <a:pt x="379" y="274"/>
                  </a:moveTo>
                  <a:cubicBezTo>
                    <a:pt x="380" y="272"/>
                    <a:pt x="380" y="272"/>
                    <a:pt x="380" y="272"/>
                  </a:cubicBezTo>
                  <a:cubicBezTo>
                    <a:pt x="382" y="272"/>
                    <a:pt x="382" y="272"/>
                    <a:pt x="382" y="272"/>
                  </a:cubicBezTo>
                  <a:cubicBezTo>
                    <a:pt x="383" y="272"/>
                    <a:pt x="383" y="272"/>
                    <a:pt x="383" y="272"/>
                  </a:cubicBezTo>
                  <a:cubicBezTo>
                    <a:pt x="384" y="273"/>
                    <a:pt x="384" y="273"/>
                    <a:pt x="384" y="273"/>
                  </a:cubicBezTo>
                  <a:cubicBezTo>
                    <a:pt x="384" y="273"/>
                    <a:pt x="384" y="273"/>
                    <a:pt x="384" y="273"/>
                  </a:cubicBezTo>
                  <a:cubicBezTo>
                    <a:pt x="387" y="273"/>
                    <a:pt x="387" y="273"/>
                    <a:pt x="387" y="273"/>
                  </a:cubicBezTo>
                  <a:cubicBezTo>
                    <a:pt x="389" y="273"/>
                    <a:pt x="389" y="273"/>
                    <a:pt x="389" y="273"/>
                  </a:cubicBezTo>
                  <a:cubicBezTo>
                    <a:pt x="390" y="273"/>
                    <a:pt x="390" y="273"/>
                    <a:pt x="390" y="273"/>
                  </a:cubicBezTo>
                  <a:cubicBezTo>
                    <a:pt x="392" y="274"/>
                    <a:pt x="392" y="274"/>
                    <a:pt x="392" y="274"/>
                  </a:cubicBezTo>
                  <a:cubicBezTo>
                    <a:pt x="393" y="274"/>
                    <a:pt x="393" y="274"/>
                    <a:pt x="393" y="274"/>
                  </a:cubicBezTo>
                  <a:cubicBezTo>
                    <a:pt x="393" y="275"/>
                    <a:pt x="393" y="275"/>
                    <a:pt x="393" y="275"/>
                  </a:cubicBezTo>
                  <a:cubicBezTo>
                    <a:pt x="396" y="274"/>
                    <a:pt x="396" y="274"/>
                    <a:pt x="396" y="274"/>
                  </a:cubicBezTo>
                  <a:cubicBezTo>
                    <a:pt x="397" y="274"/>
                    <a:pt x="397" y="274"/>
                    <a:pt x="397" y="274"/>
                  </a:cubicBezTo>
                  <a:cubicBezTo>
                    <a:pt x="397" y="275"/>
                    <a:pt x="397" y="275"/>
                    <a:pt x="397" y="275"/>
                  </a:cubicBezTo>
                  <a:cubicBezTo>
                    <a:pt x="396" y="276"/>
                    <a:pt x="396" y="276"/>
                    <a:pt x="396" y="276"/>
                  </a:cubicBezTo>
                  <a:cubicBezTo>
                    <a:pt x="391" y="276"/>
                    <a:pt x="391" y="276"/>
                    <a:pt x="391" y="276"/>
                  </a:cubicBezTo>
                  <a:cubicBezTo>
                    <a:pt x="390" y="276"/>
                    <a:pt x="390" y="276"/>
                    <a:pt x="390" y="276"/>
                  </a:cubicBezTo>
                  <a:cubicBezTo>
                    <a:pt x="387" y="276"/>
                    <a:pt x="387" y="276"/>
                    <a:pt x="387" y="276"/>
                  </a:cubicBezTo>
                  <a:cubicBezTo>
                    <a:pt x="387" y="276"/>
                    <a:pt x="387" y="276"/>
                    <a:pt x="387" y="276"/>
                  </a:cubicBezTo>
                  <a:cubicBezTo>
                    <a:pt x="387" y="275"/>
                    <a:pt x="387" y="275"/>
                    <a:pt x="387" y="275"/>
                  </a:cubicBezTo>
                  <a:cubicBezTo>
                    <a:pt x="384" y="275"/>
                    <a:pt x="384" y="275"/>
                    <a:pt x="384" y="275"/>
                  </a:cubicBezTo>
                  <a:lnTo>
                    <a:pt x="379" y="274"/>
                  </a:lnTo>
                  <a:close/>
                  <a:moveTo>
                    <a:pt x="406" y="269"/>
                  </a:moveTo>
                  <a:cubicBezTo>
                    <a:pt x="406" y="268"/>
                    <a:pt x="406" y="268"/>
                    <a:pt x="406" y="268"/>
                  </a:cubicBezTo>
                  <a:cubicBezTo>
                    <a:pt x="407" y="267"/>
                    <a:pt x="407" y="267"/>
                    <a:pt x="407" y="267"/>
                  </a:cubicBezTo>
                  <a:cubicBezTo>
                    <a:pt x="408" y="266"/>
                    <a:pt x="408" y="266"/>
                    <a:pt x="408" y="266"/>
                  </a:cubicBezTo>
                  <a:cubicBezTo>
                    <a:pt x="409" y="266"/>
                    <a:pt x="409" y="266"/>
                    <a:pt x="409" y="266"/>
                  </a:cubicBezTo>
                  <a:cubicBezTo>
                    <a:pt x="409" y="268"/>
                    <a:pt x="409" y="268"/>
                    <a:pt x="409" y="268"/>
                  </a:cubicBezTo>
                  <a:cubicBezTo>
                    <a:pt x="407" y="269"/>
                    <a:pt x="407" y="269"/>
                    <a:pt x="407" y="269"/>
                  </a:cubicBezTo>
                  <a:lnTo>
                    <a:pt x="406" y="269"/>
                  </a:lnTo>
                  <a:close/>
                  <a:moveTo>
                    <a:pt x="447" y="276"/>
                  </a:moveTo>
                  <a:cubicBezTo>
                    <a:pt x="446" y="276"/>
                    <a:pt x="446" y="276"/>
                    <a:pt x="446" y="276"/>
                  </a:cubicBezTo>
                  <a:cubicBezTo>
                    <a:pt x="444" y="276"/>
                    <a:pt x="444" y="276"/>
                    <a:pt x="444" y="276"/>
                  </a:cubicBezTo>
                  <a:cubicBezTo>
                    <a:pt x="443" y="277"/>
                    <a:pt x="443" y="277"/>
                    <a:pt x="443" y="277"/>
                  </a:cubicBezTo>
                  <a:cubicBezTo>
                    <a:pt x="442" y="278"/>
                    <a:pt x="442" y="278"/>
                    <a:pt x="442" y="278"/>
                  </a:cubicBezTo>
                  <a:cubicBezTo>
                    <a:pt x="440" y="278"/>
                    <a:pt x="440" y="278"/>
                    <a:pt x="440" y="278"/>
                  </a:cubicBezTo>
                  <a:cubicBezTo>
                    <a:pt x="440" y="278"/>
                    <a:pt x="440" y="278"/>
                    <a:pt x="440" y="278"/>
                  </a:cubicBezTo>
                  <a:cubicBezTo>
                    <a:pt x="440" y="279"/>
                    <a:pt x="440" y="279"/>
                    <a:pt x="440" y="279"/>
                  </a:cubicBezTo>
                  <a:cubicBezTo>
                    <a:pt x="439" y="278"/>
                    <a:pt x="439" y="278"/>
                    <a:pt x="439" y="278"/>
                  </a:cubicBezTo>
                  <a:cubicBezTo>
                    <a:pt x="438" y="278"/>
                    <a:pt x="438" y="278"/>
                    <a:pt x="438" y="278"/>
                  </a:cubicBezTo>
                  <a:cubicBezTo>
                    <a:pt x="437" y="278"/>
                    <a:pt x="437" y="278"/>
                    <a:pt x="437" y="278"/>
                  </a:cubicBezTo>
                  <a:cubicBezTo>
                    <a:pt x="436" y="277"/>
                    <a:pt x="436" y="277"/>
                    <a:pt x="436" y="277"/>
                  </a:cubicBezTo>
                  <a:cubicBezTo>
                    <a:pt x="436" y="276"/>
                    <a:pt x="436" y="276"/>
                    <a:pt x="436" y="276"/>
                  </a:cubicBezTo>
                  <a:cubicBezTo>
                    <a:pt x="437" y="275"/>
                    <a:pt x="437" y="275"/>
                    <a:pt x="437" y="275"/>
                  </a:cubicBezTo>
                  <a:cubicBezTo>
                    <a:pt x="439" y="275"/>
                    <a:pt x="439" y="275"/>
                    <a:pt x="439" y="275"/>
                  </a:cubicBezTo>
                  <a:cubicBezTo>
                    <a:pt x="440" y="274"/>
                    <a:pt x="440" y="274"/>
                    <a:pt x="440" y="274"/>
                  </a:cubicBezTo>
                  <a:cubicBezTo>
                    <a:pt x="441" y="273"/>
                    <a:pt x="441" y="273"/>
                    <a:pt x="441" y="273"/>
                  </a:cubicBezTo>
                  <a:cubicBezTo>
                    <a:pt x="442" y="274"/>
                    <a:pt x="442" y="274"/>
                    <a:pt x="442" y="274"/>
                  </a:cubicBezTo>
                  <a:cubicBezTo>
                    <a:pt x="444" y="273"/>
                    <a:pt x="444" y="273"/>
                    <a:pt x="444" y="273"/>
                  </a:cubicBezTo>
                  <a:cubicBezTo>
                    <a:pt x="446" y="273"/>
                    <a:pt x="446" y="273"/>
                    <a:pt x="446" y="273"/>
                  </a:cubicBezTo>
                  <a:cubicBezTo>
                    <a:pt x="449" y="271"/>
                    <a:pt x="449" y="271"/>
                    <a:pt x="449" y="271"/>
                  </a:cubicBezTo>
                  <a:cubicBezTo>
                    <a:pt x="450" y="271"/>
                    <a:pt x="450" y="271"/>
                    <a:pt x="450" y="271"/>
                  </a:cubicBezTo>
                  <a:cubicBezTo>
                    <a:pt x="449" y="272"/>
                    <a:pt x="449" y="272"/>
                    <a:pt x="449" y="272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446" y="274"/>
                    <a:pt x="446" y="274"/>
                    <a:pt x="446" y="274"/>
                  </a:cubicBezTo>
                  <a:cubicBezTo>
                    <a:pt x="446" y="275"/>
                    <a:pt x="446" y="275"/>
                    <a:pt x="446" y="275"/>
                  </a:cubicBezTo>
                  <a:lnTo>
                    <a:pt x="447" y="2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189"/>
            <p:cNvSpPr>
              <a:spLocks/>
            </p:cNvSpPr>
            <p:nvPr/>
          </p:nvSpPr>
          <p:spPr bwMode="auto">
            <a:xfrm>
              <a:off x="3308" y="2267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190"/>
            <p:cNvSpPr>
              <a:spLocks/>
            </p:cNvSpPr>
            <p:nvPr/>
          </p:nvSpPr>
          <p:spPr bwMode="auto">
            <a:xfrm>
              <a:off x="3462" y="2407"/>
              <a:ext cx="9" cy="2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2 w 9"/>
                <a:gd name="T5" fmla="*/ 2 h 2"/>
                <a:gd name="T6" fmla="*/ 5 w 9"/>
                <a:gd name="T7" fmla="*/ 2 h 2"/>
                <a:gd name="T8" fmla="*/ 9 w 9"/>
                <a:gd name="T9" fmla="*/ 0 h 2"/>
                <a:gd name="T10" fmla="*/ 7 w 9"/>
                <a:gd name="T11" fmla="*/ 0 h 2"/>
                <a:gd name="T12" fmla="*/ 0 w 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191"/>
            <p:cNvSpPr>
              <a:spLocks/>
            </p:cNvSpPr>
            <p:nvPr/>
          </p:nvSpPr>
          <p:spPr bwMode="auto">
            <a:xfrm>
              <a:off x="3320" y="2276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192"/>
            <p:cNvSpPr>
              <a:spLocks/>
            </p:cNvSpPr>
            <p:nvPr/>
          </p:nvSpPr>
          <p:spPr bwMode="auto">
            <a:xfrm>
              <a:off x="3929" y="1707"/>
              <a:ext cx="201" cy="107"/>
            </a:xfrm>
            <a:custGeom>
              <a:avLst/>
              <a:gdLst>
                <a:gd name="T0" fmla="*/ 21 w 85"/>
                <a:gd name="T1" fmla="*/ 44 h 45"/>
                <a:gd name="T2" fmla="*/ 30 w 85"/>
                <a:gd name="T3" fmla="*/ 39 h 45"/>
                <a:gd name="T4" fmla="*/ 45 w 85"/>
                <a:gd name="T5" fmla="*/ 37 h 45"/>
                <a:gd name="T6" fmla="*/ 48 w 85"/>
                <a:gd name="T7" fmla="*/ 39 h 45"/>
                <a:gd name="T8" fmla="*/ 52 w 85"/>
                <a:gd name="T9" fmla="*/ 40 h 45"/>
                <a:gd name="T10" fmla="*/ 56 w 85"/>
                <a:gd name="T11" fmla="*/ 42 h 45"/>
                <a:gd name="T12" fmla="*/ 60 w 85"/>
                <a:gd name="T13" fmla="*/ 43 h 45"/>
                <a:gd name="T14" fmla="*/ 66 w 85"/>
                <a:gd name="T15" fmla="*/ 45 h 45"/>
                <a:gd name="T16" fmla="*/ 73 w 85"/>
                <a:gd name="T17" fmla="*/ 44 h 45"/>
                <a:gd name="T18" fmla="*/ 80 w 85"/>
                <a:gd name="T19" fmla="*/ 43 h 45"/>
                <a:gd name="T20" fmla="*/ 85 w 85"/>
                <a:gd name="T21" fmla="*/ 39 h 45"/>
                <a:gd name="T22" fmla="*/ 83 w 85"/>
                <a:gd name="T23" fmla="*/ 33 h 45"/>
                <a:gd name="T24" fmla="*/ 79 w 85"/>
                <a:gd name="T25" fmla="*/ 30 h 45"/>
                <a:gd name="T26" fmla="*/ 74 w 85"/>
                <a:gd name="T27" fmla="*/ 27 h 45"/>
                <a:gd name="T28" fmla="*/ 65 w 85"/>
                <a:gd name="T29" fmla="*/ 21 h 45"/>
                <a:gd name="T30" fmla="*/ 59 w 85"/>
                <a:gd name="T31" fmla="*/ 18 h 45"/>
                <a:gd name="T32" fmla="*/ 55 w 85"/>
                <a:gd name="T33" fmla="*/ 14 h 45"/>
                <a:gd name="T34" fmla="*/ 58 w 85"/>
                <a:gd name="T35" fmla="*/ 14 h 45"/>
                <a:gd name="T36" fmla="*/ 60 w 85"/>
                <a:gd name="T37" fmla="*/ 11 h 45"/>
                <a:gd name="T38" fmla="*/ 62 w 85"/>
                <a:gd name="T39" fmla="*/ 8 h 45"/>
                <a:gd name="T40" fmla="*/ 59 w 85"/>
                <a:gd name="T41" fmla="*/ 5 h 45"/>
                <a:gd name="T42" fmla="*/ 62 w 85"/>
                <a:gd name="T43" fmla="*/ 3 h 45"/>
                <a:gd name="T44" fmla="*/ 67 w 85"/>
                <a:gd name="T45" fmla="*/ 1 h 45"/>
                <a:gd name="T46" fmla="*/ 64 w 85"/>
                <a:gd name="T47" fmla="*/ 1 h 45"/>
                <a:gd name="T48" fmla="*/ 62 w 85"/>
                <a:gd name="T49" fmla="*/ 0 h 45"/>
                <a:gd name="T50" fmla="*/ 59 w 85"/>
                <a:gd name="T51" fmla="*/ 1 h 45"/>
                <a:gd name="T52" fmla="*/ 53 w 85"/>
                <a:gd name="T53" fmla="*/ 4 h 45"/>
                <a:gd name="T54" fmla="*/ 49 w 85"/>
                <a:gd name="T55" fmla="*/ 4 h 45"/>
                <a:gd name="T56" fmla="*/ 45 w 85"/>
                <a:gd name="T57" fmla="*/ 8 h 45"/>
                <a:gd name="T58" fmla="*/ 44 w 85"/>
                <a:gd name="T59" fmla="*/ 6 h 45"/>
                <a:gd name="T60" fmla="*/ 43 w 85"/>
                <a:gd name="T61" fmla="*/ 10 h 45"/>
                <a:gd name="T62" fmla="*/ 47 w 85"/>
                <a:gd name="T63" fmla="*/ 14 h 45"/>
                <a:gd name="T64" fmla="*/ 52 w 85"/>
                <a:gd name="T65" fmla="*/ 13 h 45"/>
                <a:gd name="T66" fmla="*/ 49 w 85"/>
                <a:gd name="T67" fmla="*/ 16 h 45"/>
                <a:gd name="T68" fmla="*/ 45 w 85"/>
                <a:gd name="T69" fmla="*/ 16 h 45"/>
                <a:gd name="T70" fmla="*/ 41 w 85"/>
                <a:gd name="T71" fmla="*/ 18 h 45"/>
                <a:gd name="T72" fmla="*/ 36 w 85"/>
                <a:gd name="T73" fmla="*/ 20 h 45"/>
                <a:gd name="T74" fmla="*/ 36 w 85"/>
                <a:gd name="T75" fmla="*/ 17 h 45"/>
                <a:gd name="T76" fmla="*/ 33 w 85"/>
                <a:gd name="T77" fmla="*/ 14 h 45"/>
                <a:gd name="T78" fmla="*/ 30 w 85"/>
                <a:gd name="T79" fmla="*/ 13 h 45"/>
                <a:gd name="T80" fmla="*/ 36 w 85"/>
                <a:gd name="T81" fmla="*/ 8 h 45"/>
                <a:gd name="T82" fmla="*/ 28 w 85"/>
                <a:gd name="T83" fmla="*/ 8 h 45"/>
                <a:gd name="T84" fmla="*/ 25 w 85"/>
                <a:gd name="T85" fmla="*/ 6 h 45"/>
                <a:gd name="T86" fmla="*/ 29 w 85"/>
                <a:gd name="T87" fmla="*/ 5 h 45"/>
                <a:gd name="T88" fmla="*/ 26 w 85"/>
                <a:gd name="T89" fmla="*/ 4 h 45"/>
                <a:gd name="T90" fmla="*/ 25 w 85"/>
                <a:gd name="T91" fmla="*/ 2 h 45"/>
                <a:gd name="T92" fmla="*/ 23 w 85"/>
                <a:gd name="T93" fmla="*/ 4 h 45"/>
                <a:gd name="T94" fmla="*/ 19 w 85"/>
                <a:gd name="T95" fmla="*/ 6 h 45"/>
                <a:gd name="T96" fmla="*/ 15 w 85"/>
                <a:gd name="T97" fmla="*/ 10 h 45"/>
                <a:gd name="T98" fmla="*/ 13 w 85"/>
                <a:gd name="T99" fmla="*/ 13 h 45"/>
                <a:gd name="T100" fmla="*/ 13 w 85"/>
                <a:gd name="T101" fmla="*/ 16 h 45"/>
                <a:gd name="T102" fmla="*/ 9 w 85"/>
                <a:gd name="T103" fmla="*/ 17 h 45"/>
                <a:gd name="T104" fmla="*/ 8 w 85"/>
                <a:gd name="T105" fmla="*/ 18 h 45"/>
                <a:gd name="T106" fmla="*/ 7 w 85"/>
                <a:gd name="T107" fmla="*/ 21 h 45"/>
                <a:gd name="T108" fmla="*/ 4 w 85"/>
                <a:gd name="T109" fmla="*/ 28 h 45"/>
                <a:gd name="T110" fmla="*/ 1 w 85"/>
                <a:gd name="T111" fmla="*/ 33 h 45"/>
                <a:gd name="T112" fmla="*/ 3 w 85"/>
                <a:gd name="T113" fmla="*/ 36 h 45"/>
                <a:gd name="T114" fmla="*/ 6 w 85"/>
                <a:gd name="T115" fmla="*/ 41 h 45"/>
                <a:gd name="T116" fmla="*/ 15 w 85"/>
                <a:gd name="T117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5" h="45">
                  <a:moveTo>
                    <a:pt x="15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7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3"/>
                    <a:pt x="11" y="43"/>
                    <a:pt x="11" y="43"/>
                  </a:cubicBezTo>
                  <a:lnTo>
                    <a:pt x="15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193"/>
            <p:cNvSpPr>
              <a:spLocks/>
            </p:cNvSpPr>
            <p:nvPr/>
          </p:nvSpPr>
          <p:spPr bwMode="auto">
            <a:xfrm>
              <a:off x="3571" y="2388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194"/>
            <p:cNvSpPr>
              <a:spLocks/>
            </p:cNvSpPr>
            <p:nvPr/>
          </p:nvSpPr>
          <p:spPr bwMode="auto">
            <a:xfrm>
              <a:off x="4744" y="2163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  <a:gd name="T4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195"/>
            <p:cNvSpPr>
              <a:spLocks/>
            </p:cNvSpPr>
            <p:nvPr/>
          </p:nvSpPr>
          <p:spPr bwMode="auto">
            <a:xfrm>
              <a:off x="3967" y="172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4 h 4"/>
                <a:gd name="T6" fmla="*/ 2 w 2"/>
                <a:gd name="T7" fmla="*/ 4 h 4"/>
                <a:gd name="T8" fmla="*/ 0 w 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89" name="Freeform 9"/>
          <p:cNvSpPr>
            <a:spLocks noEditPoints="1"/>
          </p:cNvSpPr>
          <p:nvPr/>
        </p:nvSpPr>
        <p:spPr bwMode="auto">
          <a:xfrm>
            <a:off x="5054038" y="2594438"/>
            <a:ext cx="1927407" cy="1925009"/>
          </a:xfrm>
          <a:custGeom>
            <a:avLst/>
            <a:gdLst>
              <a:gd name="T0" fmla="*/ 368 w 678"/>
              <a:gd name="T1" fmla="*/ 84 h 677"/>
              <a:gd name="T2" fmla="*/ 363 w 678"/>
              <a:gd name="T3" fmla="*/ 223 h 677"/>
              <a:gd name="T4" fmla="*/ 378 w 678"/>
              <a:gd name="T5" fmla="*/ 205 h 677"/>
              <a:gd name="T6" fmla="*/ 348 w 678"/>
              <a:gd name="T7" fmla="*/ 202 h 677"/>
              <a:gd name="T8" fmla="*/ 377 w 678"/>
              <a:gd name="T9" fmla="*/ 191 h 677"/>
              <a:gd name="T10" fmla="*/ 358 w 678"/>
              <a:gd name="T11" fmla="*/ 185 h 677"/>
              <a:gd name="T12" fmla="*/ 384 w 678"/>
              <a:gd name="T13" fmla="*/ 205 h 677"/>
              <a:gd name="T14" fmla="*/ 396 w 678"/>
              <a:gd name="T15" fmla="*/ 218 h 677"/>
              <a:gd name="T16" fmla="*/ 394 w 678"/>
              <a:gd name="T17" fmla="*/ 201 h 677"/>
              <a:gd name="T18" fmla="*/ 383 w 678"/>
              <a:gd name="T19" fmla="*/ 204 h 677"/>
              <a:gd name="T20" fmla="*/ 404 w 678"/>
              <a:gd name="T21" fmla="*/ 227 h 677"/>
              <a:gd name="T22" fmla="*/ 392 w 678"/>
              <a:gd name="T23" fmla="*/ 228 h 677"/>
              <a:gd name="T24" fmla="*/ 211 w 678"/>
              <a:gd name="T25" fmla="*/ 285 h 677"/>
              <a:gd name="T26" fmla="*/ 237 w 678"/>
              <a:gd name="T27" fmla="*/ 89 h 677"/>
              <a:gd name="T28" fmla="*/ 546 w 678"/>
              <a:gd name="T29" fmla="*/ 102 h 677"/>
              <a:gd name="T30" fmla="*/ 549 w 678"/>
              <a:gd name="T31" fmla="*/ 103 h 677"/>
              <a:gd name="T32" fmla="*/ 473 w 678"/>
              <a:gd name="T33" fmla="*/ 104 h 677"/>
              <a:gd name="T34" fmla="*/ 515 w 678"/>
              <a:gd name="T35" fmla="*/ 120 h 677"/>
              <a:gd name="T36" fmla="*/ 521 w 678"/>
              <a:gd name="T37" fmla="*/ 101 h 677"/>
              <a:gd name="T38" fmla="*/ 517 w 678"/>
              <a:gd name="T39" fmla="*/ 77 h 677"/>
              <a:gd name="T40" fmla="*/ 425 w 678"/>
              <a:gd name="T41" fmla="*/ 41 h 677"/>
              <a:gd name="T42" fmla="*/ 411 w 678"/>
              <a:gd name="T43" fmla="*/ 59 h 677"/>
              <a:gd name="T44" fmla="*/ 586 w 678"/>
              <a:gd name="T45" fmla="*/ 489 h 677"/>
              <a:gd name="T46" fmla="*/ 542 w 678"/>
              <a:gd name="T47" fmla="*/ 465 h 677"/>
              <a:gd name="T48" fmla="*/ 504 w 678"/>
              <a:gd name="T49" fmla="*/ 412 h 677"/>
              <a:gd name="T50" fmla="*/ 457 w 678"/>
              <a:gd name="T51" fmla="*/ 402 h 677"/>
              <a:gd name="T52" fmla="*/ 356 w 678"/>
              <a:gd name="T53" fmla="*/ 346 h 677"/>
              <a:gd name="T54" fmla="*/ 331 w 678"/>
              <a:gd name="T55" fmla="*/ 301 h 677"/>
              <a:gd name="T56" fmla="*/ 401 w 678"/>
              <a:gd name="T57" fmla="*/ 323 h 677"/>
              <a:gd name="T58" fmla="*/ 438 w 678"/>
              <a:gd name="T59" fmla="*/ 238 h 677"/>
              <a:gd name="T60" fmla="*/ 499 w 678"/>
              <a:gd name="T61" fmla="*/ 208 h 677"/>
              <a:gd name="T62" fmla="*/ 475 w 678"/>
              <a:gd name="T63" fmla="*/ 190 h 677"/>
              <a:gd name="T64" fmla="*/ 500 w 678"/>
              <a:gd name="T65" fmla="*/ 174 h 677"/>
              <a:gd name="T66" fmla="*/ 448 w 678"/>
              <a:gd name="T67" fmla="*/ 142 h 677"/>
              <a:gd name="T68" fmla="*/ 406 w 678"/>
              <a:gd name="T69" fmla="*/ 160 h 677"/>
              <a:gd name="T70" fmla="*/ 338 w 678"/>
              <a:gd name="T71" fmla="*/ 148 h 677"/>
              <a:gd name="T72" fmla="*/ 328 w 678"/>
              <a:gd name="T73" fmla="*/ 136 h 677"/>
              <a:gd name="T74" fmla="*/ 389 w 678"/>
              <a:gd name="T75" fmla="*/ 122 h 677"/>
              <a:gd name="T76" fmla="*/ 387 w 678"/>
              <a:gd name="T77" fmla="*/ 97 h 677"/>
              <a:gd name="T78" fmla="*/ 413 w 678"/>
              <a:gd name="T79" fmla="*/ 104 h 677"/>
              <a:gd name="T80" fmla="*/ 444 w 678"/>
              <a:gd name="T81" fmla="*/ 127 h 677"/>
              <a:gd name="T82" fmla="*/ 373 w 678"/>
              <a:gd name="T83" fmla="*/ 84 h 677"/>
              <a:gd name="T84" fmla="*/ 349 w 678"/>
              <a:gd name="T85" fmla="*/ 82 h 677"/>
              <a:gd name="T86" fmla="*/ 345 w 678"/>
              <a:gd name="T87" fmla="*/ 99 h 677"/>
              <a:gd name="T88" fmla="*/ 320 w 678"/>
              <a:gd name="T89" fmla="*/ 95 h 677"/>
              <a:gd name="T90" fmla="*/ 316 w 678"/>
              <a:gd name="T91" fmla="*/ 71 h 677"/>
              <a:gd name="T92" fmla="*/ 300 w 678"/>
              <a:gd name="T93" fmla="*/ 79 h 677"/>
              <a:gd name="T94" fmla="*/ 316 w 678"/>
              <a:gd name="T95" fmla="*/ 96 h 677"/>
              <a:gd name="T96" fmla="*/ 305 w 678"/>
              <a:gd name="T97" fmla="*/ 92 h 677"/>
              <a:gd name="T98" fmla="*/ 288 w 678"/>
              <a:gd name="T99" fmla="*/ 69 h 677"/>
              <a:gd name="T100" fmla="*/ 275 w 678"/>
              <a:gd name="T101" fmla="*/ 70 h 677"/>
              <a:gd name="T102" fmla="*/ 231 w 678"/>
              <a:gd name="T103" fmla="*/ 84 h 677"/>
              <a:gd name="T104" fmla="*/ 163 w 678"/>
              <a:gd name="T105" fmla="*/ 81 h 677"/>
              <a:gd name="T106" fmla="*/ 121 w 678"/>
              <a:gd name="T107" fmla="*/ 112 h 677"/>
              <a:gd name="T108" fmla="*/ 110 w 678"/>
              <a:gd name="T109" fmla="*/ 143 h 677"/>
              <a:gd name="T110" fmla="*/ 165 w 678"/>
              <a:gd name="T111" fmla="*/ 150 h 677"/>
              <a:gd name="T112" fmla="*/ 207 w 678"/>
              <a:gd name="T113" fmla="*/ 312 h 677"/>
              <a:gd name="T114" fmla="*/ 239 w 678"/>
              <a:gd name="T115" fmla="*/ 321 h 677"/>
              <a:gd name="T116" fmla="*/ 410 w 678"/>
              <a:gd name="T117" fmla="*/ 424 h 677"/>
              <a:gd name="T118" fmla="*/ 411 w 678"/>
              <a:gd name="T119" fmla="*/ 636 h 677"/>
              <a:gd name="T120" fmla="*/ 442 w 678"/>
              <a:gd name="T121" fmla="*/ 364 h 677"/>
              <a:gd name="T122" fmla="*/ 400 w 678"/>
              <a:gd name="T123" fmla="*/ 336 h 6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78" h="677">
                <a:moveTo>
                  <a:pt x="364" y="88"/>
                </a:moveTo>
                <a:cubicBezTo>
                  <a:pt x="362" y="89"/>
                  <a:pt x="362" y="89"/>
                  <a:pt x="362" y="89"/>
                </a:cubicBezTo>
                <a:cubicBezTo>
                  <a:pt x="360" y="88"/>
                  <a:pt x="360" y="88"/>
                  <a:pt x="360" y="88"/>
                </a:cubicBezTo>
                <a:cubicBezTo>
                  <a:pt x="360" y="84"/>
                  <a:pt x="359" y="83"/>
                  <a:pt x="358" y="79"/>
                </a:cubicBezTo>
                <a:cubicBezTo>
                  <a:pt x="368" y="80"/>
                  <a:pt x="368" y="80"/>
                  <a:pt x="368" y="80"/>
                </a:cubicBezTo>
                <a:cubicBezTo>
                  <a:pt x="368" y="84"/>
                  <a:pt x="368" y="84"/>
                  <a:pt x="368" y="84"/>
                </a:cubicBezTo>
                <a:cubicBezTo>
                  <a:pt x="366" y="84"/>
                  <a:pt x="367" y="84"/>
                  <a:pt x="365" y="85"/>
                </a:cubicBezTo>
                <a:lnTo>
                  <a:pt x="364" y="88"/>
                </a:lnTo>
                <a:close/>
                <a:moveTo>
                  <a:pt x="371" y="200"/>
                </a:moveTo>
                <a:cubicBezTo>
                  <a:pt x="369" y="200"/>
                  <a:pt x="366" y="202"/>
                  <a:pt x="365" y="203"/>
                </a:cubicBezTo>
                <a:cubicBezTo>
                  <a:pt x="363" y="205"/>
                  <a:pt x="363" y="207"/>
                  <a:pt x="363" y="209"/>
                </a:cubicBezTo>
                <a:cubicBezTo>
                  <a:pt x="363" y="223"/>
                  <a:pt x="363" y="223"/>
                  <a:pt x="363" y="223"/>
                </a:cubicBezTo>
                <a:cubicBezTo>
                  <a:pt x="363" y="226"/>
                  <a:pt x="363" y="229"/>
                  <a:pt x="366" y="229"/>
                </a:cubicBezTo>
                <a:cubicBezTo>
                  <a:pt x="367" y="229"/>
                  <a:pt x="367" y="229"/>
                  <a:pt x="367" y="229"/>
                </a:cubicBezTo>
                <a:cubicBezTo>
                  <a:pt x="367" y="229"/>
                  <a:pt x="367" y="229"/>
                  <a:pt x="367" y="229"/>
                </a:cubicBezTo>
                <a:cubicBezTo>
                  <a:pt x="370" y="228"/>
                  <a:pt x="370" y="225"/>
                  <a:pt x="370" y="221"/>
                </a:cubicBezTo>
                <a:cubicBezTo>
                  <a:pt x="369" y="218"/>
                  <a:pt x="369" y="215"/>
                  <a:pt x="370" y="212"/>
                </a:cubicBezTo>
                <a:cubicBezTo>
                  <a:pt x="371" y="209"/>
                  <a:pt x="374" y="206"/>
                  <a:pt x="378" y="205"/>
                </a:cubicBezTo>
                <a:cubicBezTo>
                  <a:pt x="378" y="201"/>
                  <a:pt x="378" y="201"/>
                  <a:pt x="378" y="201"/>
                </a:cubicBezTo>
                <a:cubicBezTo>
                  <a:pt x="376" y="201"/>
                  <a:pt x="374" y="200"/>
                  <a:pt x="372" y="200"/>
                </a:cubicBezTo>
                <a:cubicBezTo>
                  <a:pt x="372" y="200"/>
                  <a:pt x="372" y="200"/>
                  <a:pt x="371" y="200"/>
                </a:cubicBezTo>
                <a:close/>
                <a:moveTo>
                  <a:pt x="344" y="195"/>
                </a:moveTo>
                <a:cubicBezTo>
                  <a:pt x="344" y="196"/>
                  <a:pt x="344" y="197"/>
                  <a:pt x="344" y="197"/>
                </a:cubicBezTo>
                <a:cubicBezTo>
                  <a:pt x="348" y="202"/>
                  <a:pt x="348" y="202"/>
                  <a:pt x="348" y="202"/>
                </a:cubicBezTo>
                <a:cubicBezTo>
                  <a:pt x="348" y="197"/>
                  <a:pt x="348" y="197"/>
                  <a:pt x="348" y="197"/>
                </a:cubicBezTo>
                <a:cubicBezTo>
                  <a:pt x="349" y="196"/>
                  <a:pt x="352" y="195"/>
                  <a:pt x="357" y="195"/>
                </a:cubicBezTo>
                <a:cubicBezTo>
                  <a:pt x="360" y="195"/>
                  <a:pt x="362" y="195"/>
                  <a:pt x="365" y="196"/>
                </a:cubicBezTo>
                <a:cubicBezTo>
                  <a:pt x="367" y="196"/>
                  <a:pt x="369" y="197"/>
                  <a:pt x="370" y="197"/>
                </a:cubicBezTo>
                <a:cubicBezTo>
                  <a:pt x="375" y="197"/>
                  <a:pt x="377" y="194"/>
                  <a:pt x="377" y="192"/>
                </a:cubicBezTo>
                <a:cubicBezTo>
                  <a:pt x="377" y="191"/>
                  <a:pt x="377" y="191"/>
                  <a:pt x="377" y="191"/>
                </a:cubicBezTo>
                <a:cubicBezTo>
                  <a:pt x="377" y="191"/>
                  <a:pt x="377" y="191"/>
                  <a:pt x="377" y="191"/>
                </a:cubicBezTo>
                <a:cubicBezTo>
                  <a:pt x="376" y="190"/>
                  <a:pt x="376" y="190"/>
                  <a:pt x="375" y="190"/>
                </a:cubicBezTo>
                <a:cubicBezTo>
                  <a:pt x="371" y="188"/>
                  <a:pt x="370" y="187"/>
                  <a:pt x="370" y="187"/>
                </a:cubicBezTo>
                <a:cubicBezTo>
                  <a:pt x="369" y="187"/>
                  <a:pt x="369" y="187"/>
                  <a:pt x="369" y="187"/>
                </a:cubicBezTo>
                <a:cubicBezTo>
                  <a:pt x="366" y="185"/>
                  <a:pt x="364" y="183"/>
                  <a:pt x="362" y="183"/>
                </a:cubicBezTo>
                <a:cubicBezTo>
                  <a:pt x="361" y="183"/>
                  <a:pt x="360" y="184"/>
                  <a:pt x="358" y="185"/>
                </a:cubicBezTo>
                <a:cubicBezTo>
                  <a:pt x="357" y="186"/>
                  <a:pt x="355" y="187"/>
                  <a:pt x="352" y="188"/>
                </a:cubicBezTo>
                <a:cubicBezTo>
                  <a:pt x="349" y="190"/>
                  <a:pt x="349" y="190"/>
                  <a:pt x="349" y="190"/>
                </a:cubicBezTo>
                <a:cubicBezTo>
                  <a:pt x="346" y="190"/>
                  <a:pt x="345" y="192"/>
                  <a:pt x="344" y="192"/>
                </a:cubicBezTo>
                <a:cubicBezTo>
                  <a:pt x="343" y="193"/>
                  <a:pt x="343" y="193"/>
                  <a:pt x="343" y="193"/>
                </a:cubicBezTo>
                <a:cubicBezTo>
                  <a:pt x="344" y="195"/>
                  <a:pt x="344" y="195"/>
                  <a:pt x="344" y="195"/>
                </a:cubicBezTo>
                <a:close/>
                <a:moveTo>
                  <a:pt x="384" y="205"/>
                </a:moveTo>
                <a:cubicBezTo>
                  <a:pt x="385" y="205"/>
                  <a:pt x="385" y="205"/>
                  <a:pt x="385" y="205"/>
                </a:cubicBezTo>
                <a:cubicBezTo>
                  <a:pt x="386" y="206"/>
                  <a:pt x="386" y="207"/>
                  <a:pt x="387" y="207"/>
                </a:cubicBezTo>
                <a:cubicBezTo>
                  <a:pt x="388" y="209"/>
                  <a:pt x="388" y="210"/>
                  <a:pt x="388" y="212"/>
                </a:cubicBezTo>
                <a:cubicBezTo>
                  <a:pt x="388" y="213"/>
                  <a:pt x="388" y="215"/>
                  <a:pt x="389" y="216"/>
                </a:cubicBezTo>
                <a:cubicBezTo>
                  <a:pt x="390" y="218"/>
                  <a:pt x="392" y="219"/>
                  <a:pt x="394" y="219"/>
                </a:cubicBezTo>
                <a:cubicBezTo>
                  <a:pt x="395" y="219"/>
                  <a:pt x="395" y="219"/>
                  <a:pt x="396" y="218"/>
                </a:cubicBezTo>
                <a:cubicBezTo>
                  <a:pt x="398" y="216"/>
                  <a:pt x="397" y="213"/>
                  <a:pt x="396" y="211"/>
                </a:cubicBezTo>
                <a:cubicBezTo>
                  <a:pt x="395" y="208"/>
                  <a:pt x="395" y="207"/>
                  <a:pt x="395" y="207"/>
                </a:cubicBezTo>
                <a:cubicBezTo>
                  <a:pt x="396" y="206"/>
                  <a:pt x="397" y="205"/>
                  <a:pt x="397" y="204"/>
                </a:cubicBezTo>
                <a:cubicBezTo>
                  <a:pt x="398" y="202"/>
                  <a:pt x="398" y="202"/>
                  <a:pt x="398" y="202"/>
                </a:cubicBezTo>
                <a:cubicBezTo>
                  <a:pt x="396" y="201"/>
                  <a:pt x="396" y="201"/>
                  <a:pt x="396" y="201"/>
                </a:cubicBezTo>
                <a:cubicBezTo>
                  <a:pt x="395" y="201"/>
                  <a:pt x="395" y="201"/>
                  <a:pt x="394" y="201"/>
                </a:cubicBezTo>
                <a:cubicBezTo>
                  <a:pt x="394" y="201"/>
                  <a:pt x="394" y="201"/>
                  <a:pt x="394" y="201"/>
                </a:cubicBezTo>
                <a:cubicBezTo>
                  <a:pt x="393" y="200"/>
                  <a:pt x="392" y="200"/>
                  <a:pt x="391" y="200"/>
                </a:cubicBezTo>
                <a:cubicBezTo>
                  <a:pt x="391" y="200"/>
                  <a:pt x="391" y="200"/>
                  <a:pt x="391" y="200"/>
                </a:cubicBezTo>
                <a:cubicBezTo>
                  <a:pt x="386" y="200"/>
                  <a:pt x="384" y="202"/>
                  <a:pt x="384" y="202"/>
                </a:cubicBezTo>
                <a:cubicBezTo>
                  <a:pt x="383" y="203"/>
                  <a:pt x="383" y="203"/>
                  <a:pt x="383" y="203"/>
                </a:cubicBezTo>
                <a:cubicBezTo>
                  <a:pt x="383" y="204"/>
                  <a:pt x="383" y="204"/>
                  <a:pt x="383" y="204"/>
                </a:cubicBezTo>
                <a:lnTo>
                  <a:pt x="384" y="205"/>
                </a:lnTo>
                <a:close/>
                <a:moveTo>
                  <a:pt x="394" y="232"/>
                </a:moveTo>
                <a:cubicBezTo>
                  <a:pt x="394" y="232"/>
                  <a:pt x="398" y="231"/>
                  <a:pt x="398" y="231"/>
                </a:cubicBezTo>
                <a:cubicBezTo>
                  <a:pt x="399" y="231"/>
                  <a:pt x="399" y="231"/>
                  <a:pt x="399" y="231"/>
                </a:cubicBezTo>
                <a:cubicBezTo>
                  <a:pt x="399" y="231"/>
                  <a:pt x="399" y="231"/>
                  <a:pt x="399" y="231"/>
                </a:cubicBezTo>
                <a:cubicBezTo>
                  <a:pt x="400" y="230"/>
                  <a:pt x="401" y="229"/>
                  <a:pt x="404" y="227"/>
                </a:cubicBezTo>
                <a:cubicBezTo>
                  <a:pt x="409" y="224"/>
                  <a:pt x="416" y="218"/>
                  <a:pt x="421" y="216"/>
                </a:cubicBezTo>
                <a:cubicBezTo>
                  <a:pt x="420" y="212"/>
                  <a:pt x="420" y="212"/>
                  <a:pt x="420" y="212"/>
                </a:cubicBezTo>
                <a:cubicBezTo>
                  <a:pt x="419" y="212"/>
                  <a:pt x="412" y="212"/>
                  <a:pt x="411" y="212"/>
                </a:cubicBezTo>
                <a:cubicBezTo>
                  <a:pt x="410" y="212"/>
                  <a:pt x="410" y="212"/>
                  <a:pt x="410" y="212"/>
                </a:cubicBezTo>
                <a:cubicBezTo>
                  <a:pt x="408" y="213"/>
                  <a:pt x="407" y="214"/>
                  <a:pt x="406" y="216"/>
                </a:cubicBezTo>
                <a:cubicBezTo>
                  <a:pt x="403" y="219"/>
                  <a:pt x="400" y="223"/>
                  <a:pt x="392" y="228"/>
                </a:cubicBezTo>
                <a:lnTo>
                  <a:pt x="394" y="232"/>
                </a:lnTo>
                <a:close/>
                <a:moveTo>
                  <a:pt x="211" y="285"/>
                </a:moveTo>
                <a:cubicBezTo>
                  <a:pt x="215" y="297"/>
                  <a:pt x="220" y="302"/>
                  <a:pt x="228" y="312"/>
                </a:cubicBezTo>
                <a:cubicBezTo>
                  <a:pt x="232" y="310"/>
                  <a:pt x="232" y="310"/>
                  <a:pt x="232" y="310"/>
                </a:cubicBezTo>
                <a:cubicBezTo>
                  <a:pt x="226" y="299"/>
                  <a:pt x="223" y="292"/>
                  <a:pt x="215" y="283"/>
                </a:cubicBezTo>
                <a:cubicBezTo>
                  <a:pt x="212" y="285"/>
                  <a:pt x="212" y="285"/>
                  <a:pt x="211" y="285"/>
                </a:cubicBezTo>
                <a:close/>
                <a:moveTo>
                  <a:pt x="237" y="89"/>
                </a:moveTo>
                <a:cubicBezTo>
                  <a:pt x="237" y="93"/>
                  <a:pt x="237" y="93"/>
                  <a:pt x="237" y="93"/>
                </a:cubicBezTo>
                <a:cubicBezTo>
                  <a:pt x="241" y="94"/>
                  <a:pt x="246" y="96"/>
                  <a:pt x="250" y="98"/>
                </a:cubicBezTo>
                <a:cubicBezTo>
                  <a:pt x="252" y="97"/>
                  <a:pt x="252" y="97"/>
                  <a:pt x="252" y="97"/>
                </a:cubicBezTo>
                <a:cubicBezTo>
                  <a:pt x="252" y="95"/>
                  <a:pt x="250" y="89"/>
                  <a:pt x="250" y="87"/>
                </a:cubicBezTo>
                <a:cubicBezTo>
                  <a:pt x="243" y="87"/>
                  <a:pt x="242" y="89"/>
                  <a:pt x="237" y="89"/>
                </a:cubicBezTo>
                <a:close/>
                <a:moveTo>
                  <a:pt x="678" y="339"/>
                </a:moveTo>
                <a:cubicBezTo>
                  <a:pt x="678" y="526"/>
                  <a:pt x="526" y="677"/>
                  <a:pt x="339" y="677"/>
                </a:cubicBezTo>
                <a:cubicBezTo>
                  <a:pt x="152" y="677"/>
                  <a:pt x="0" y="526"/>
                  <a:pt x="0" y="339"/>
                </a:cubicBezTo>
                <a:cubicBezTo>
                  <a:pt x="0" y="151"/>
                  <a:pt x="152" y="0"/>
                  <a:pt x="339" y="0"/>
                </a:cubicBezTo>
                <a:cubicBezTo>
                  <a:pt x="526" y="0"/>
                  <a:pt x="678" y="151"/>
                  <a:pt x="678" y="339"/>
                </a:cubicBezTo>
                <a:close/>
                <a:moveTo>
                  <a:pt x="546" y="102"/>
                </a:moveTo>
                <a:cubicBezTo>
                  <a:pt x="547" y="107"/>
                  <a:pt x="561" y="116"/>
                  <a:pt x="565" y="116"/>
                </a:cubicBezTo>
                <a:cubicBezTo>
                  <a:pt x="565" y="115"/>
                  <a:pt x="564" y="111"/>
                  <a:pt x="564" y="110"/>
                </a:cubicBezTo>
                <a:cubicBezTo>
                  <a:pt x="564" y="109"/>
                  <a:pt x="564" y="109"/>
                  <a:pt x="564" y="109"/>
                </a:cubicBezTo>
                <a:cubicBezTo>
                  <a:pt x="561" y="106"/>
                  <a:pt x="556" y="99"/>
                  <a:pt x="554" y="103"/>
                </a:cubicBezTo>
                <a:cubicBezTo>
                  <a:pt x="553" y="104"/>
                  <a:pt x="553" y="104"/>
                  <a:pt x="553" y="104"/>
                </a:cubicBezTo>
                <a:cubicBezTo>
                  <a:pt x="551" y="104"/>
                  <a:pt x="551" y="104"/>
                  <a:pt x="549" y="103"/>
                </a:cubicBezTo>
                <a:cubicBezTo>
                  <a:pt x="548" y="102"/>
                  <a:pt x="547" y="101"/>
                  <a:pt x="546" y="102"/>
                </a:cubicBezTo>
                <a:close/>
                <a:moveTo>
                  <a:pt x="398" y="68"/>
                </a:moveTo>
                <a:cubicBezTo>
                  <a:pt x="417" y="76"/>
                  <a:pt x="415" y="76"/>
                  <a:pt x="416" y="71"/>
                </a:cubicBezTo>
                <a:cubicBezTo>
                  <a:pt x="423" y="75"/>
                  <a:pt x="440" y="68"/>
                  <a:pt x="456" y="87"/>
                </a:cubicBezTo>
                <a:cubicBezTo>
                  <a:pt x="459" y="91"/>
                  <a:pt x="458" y="91"/>
                  <a:pt x="462" y="91"/>
                </a:cubicBezTo>
                <a:cubicBezTo>
                  <a:pt x="465" y="102"/>
                  <a:pt x="467" y="92"/>
                  <a:pt x="473" y="104"/>
                </a:cubicBezTo>
                <a:cubicBezTo>
                  <a:pt x="477" y="110"/>
                  <a:pt x="480" y="114"/>
                  <a:pt x="487" y="116"/>
                </a:cubicBezTo>
                <a:cubicBezTo>
                  <a:pt x="489" y="122"/>
                  <a:pt x="505" y="130"/>
                  <a:pt x="509" y="131"/>
                </a:cubicBezTo>
                <a:cubicBezTo>
                  <a:pt x="509" y="131"/>
                  <a:pt x="509" y="131"/>
                  <a:pt x="509" y="131"/>
                </a:cubicBezTo>
                <a:cubicBezTo>
                  <a:pt x="509" y="131"/>
                  <a:pt x="511" y="129"/>
                  <a:pt x="511" y="129"/>
                </a:cubicBezTo>
                <a:cubicBezTo>
                  <a:pt x="513" y="130"/>
                  <a:pt x="517" y="135"/>
                  <a:pt x="520" y="134"/>
                </a:cubicBezTo>
                <a:cubicBezTo>
                  <a:pt x="521" y="132"/>
                  <a:pt x="516" y="123"/>
                  <a:pt x="515" y="120"/>
                </a:cubicBezTo>
                <a:cubicBezTo>
                  <a:pt x="515" y="120"/>
                  <a:pt x="518" y="120"/>
                  <a:pt x="518" y="120"/>
                </a:cubicBezTo>
                <a:cubicBezTo>
                  <a:pt x="518" y="119"/>
                  <a:pt x="518" y="119"/>
                  <a:pt x="518" y="119"/>
                </a:cubicBezTo>
                <a:cubicBezTo>
                  <a:pt x="517" y="117"/>
                  <a:pt x="515" y="115"/>
                  <a:pt x="513" y="112"/>
                </a:cubicBezTo>
                <a:cubicBezTo>
                  <a:pt x="515" y="109"/>
                  <a:pt x="514" y="111"/>
                  <a:pt x="516" y="107"/>
                </a:cubicBezTo>
                <a:cubicBezTo>
                  <a:pt x="518" y="107"/>
                  <a:pt x="520" y="108"/>
                  <a:pt x="522" y="107"/>
                </a:cubicBezTo>
                <a:cubicBezTo>
                  <a:pt x="522" y="105"/>
                  <a:pt x="521" y="103"/>
                  <a:pt x="521" y="101"/>
                </a:cubicBezTo>
                <a:cubicBezTo>
                  <a:pt x="521" y="100"/>
                  <a:pt x="521" y="100"/>
                  <a:pt x="521" y="100"/>
                </a:cubicBezTo>
                <a:cubicBezTo>
                  <a:pt x="526" y="96"/>
                  <a:pt x="527" y="100"/>
                  <a:pt x="527" y="94"/>
                </a:cubicBezTo>
                <a:cubicBezTo>
                  <a:pt x="528" y="94"/>
                  <a:pt x="529" y="94"/>
                  <a:pt x="530" y="93"/>
                </a:cubicBezTo>
                <a:cubicBezTo>
                  <a:pt x="529" y="92"/>
                  <a:pt x="529" y="92"/>
                  <a:pt x="528" y="92"/>
                </a:cubicBezTo>
                <a:cubicBezTo>
                  <a:pt x="527" y="84"/>
                  <a:pt x="525" y="85"/>
                  <a:pt x="514" y="78"/>
                </a:cubicBezTo>
                <a:cubicBezTo>
                  <a:pt x="517" y="77"/>
                  <a:pt x="517" y="77"/>
                  <a:pt x="517" y="77"/>
                </a:cubicBezTo>
                <a:cubicBezTo>
                  <a:pt x="509" y="69"/>
                  <a:pt x="477" y="44"/>
                  <a:pt x="467" y="42"/>
                </a:cubicBezTo>
                <a:cubicBezTo>
                  <a:pt x="466" y="45"/>
                  <a:pt x="466" y="45"/>
                  <a:pt x="466" y="45"/>
                </a:cubicBezTo>
                <a:cubicBezTo>
                  <a:pt x="444" y="35"/>
                  <a:pt x="445" y="35"/>
                  <a:pt x="441" y="35"/>
                </a:cubicBezTo>
                <a:cubicBezTo>
                  <a:pt x="440" y="37"/>
                  <a:pt x="440" y="37"/>
                  <a:pt x="440" y="37"/>
                </a:cubicBezTo>
                <a:cubicBezTo>
                  <a:pt x="437" y="35"/>
                  <a:pt x="434" y="33"/>
                  <a:pt x="427" y="33"/>
                </a:cubicBezTo>
                <a:cubicBezTo>
                  <a:pt x="421" y="35"/>
                  <a:pt x="422" y="35"/>
                  <a:pt x="425" y="41"/>
                </a:cubicBezTo>
                <a:cubicBezTo>
                  <a:pt x="425" y="41"/>
                  <a:pt x="420" y="40"/>
                  <a:pt x="420" y="40"/>
                </a:cubicBezTo>
                <a:cubicBezTo>
                  <a:pt x="421" y="42"/>
                  <a:pt x="422" y="42"/>
                  <a:pt x="422" y="42"/>
                </a:cubicBezTo>
                <a:cubicBezTo>
                  <a:pt x="425" y="43"/>
                  <a:pt x="427" y="46"/>
                  <a:pt x="429" y="48"/>
                </a:cubicBezTo>
                <a:cubicBezTo>
                  <a:pt x="407" y="47"/>
                  <a:pt x="408" y="47"/>
                  <a:pt x="413" y="53"/>
                </a:cubicBezTo>
                <a:cubicBezTo>
                  <a:pt x="412" y="53"/>
                  <a:pt x="409" y="53"/>
                  <a:pt x="409" y="53"/>
                </a:cubicBezTo>
                <a:cubicBezTo>
                  <a:pt x="408" y="56"/>
                  <a:pt x="409" y="57"/>
                  <a:pt x="411" y="59"/>
                </a:cubicBezTo>
                <a:cubicBezTo>
                  <a:pt x="407" y="60"/>
                  <a:pt x="408" y="59"/>
                  <a:pt x="406" y="65"/>
                </a:cubicBezTo>
                <a:cubicBezTo>
                  <a:pt x="406" y="65"/>
                  <a:pt x="406" y="65"/>
                  <a:pt x="405" y="65"/>
                </a:cubicBezTo>
                <a:cubicBezTo>
                  <a:pt x="403" y="66"/>
                  <a:pt x="400" y="66"/>
                  <a:pt x="398" y="67"/>
                </a:cubicBezTo>
                <a:lnTo>
                  <a:pt x="398" y="68"/>
                </a:lnTo>
                <a:close/>
                <a:moveTo>
                  <a:pt x="586" y="489"/>
                </a:moveTo>
                <a:cubicBezTo>
                  <a:pt x="586" y="489"/>
                  <a:pt x="586" y="489"/>
                  <a:pt x="586" y="489"/>
                </a:cubicBezTo>
                <a:cubicBezTo>
                  <a:pt x="581" y="486"/>
                  <a:pt x="581" y="483"/>
                  <a:pt x="578" y="479"/>
                </a:cubicBezTo>
                <a:cubicBezTo>
                  <a:pt x="570" y="479"/>
                  <a:pt x="569" y="482"/>
                  <a:pt x="565" y="474"/>
                </a:cubicBezTo>
                <a:cubicBezTo>
                  <a:pt x="560" y="465"/>
                  <a:pt x="557" y="469"/>
                  <a:pt x="553" y="473"/>
                </a:cubicBezTo>
                <a:cubicBezTo>
                  <a:pt x="551" y="466"/>
                  <a:pt x="551" y="466"/>
                  <a:pt x="551" y="466"/>
                </a:cubicBezTo>
                <a:cubicBezTo>
                  <a:pt x="549" y="466"/>
                  <a:pt x="547" y="467"/>
                  <a:pt x="545" y="468"/>
                </a:cubicBezTo>
                <a:cubicBezTo>
                  <a:pt x="542" y="465"/>
                  <a:pt x="542" y="465"/>
                  <a:pt x="542" y="465"/>
                </a:cubicBezTo>
                <a:cubicBezTo>
                  <a:pt x="562" y="440"/>
                  <a:pt x="538" y="435"/>
                  <a:pt x="534" y="435"/>
                </a:cubicBezTo>
                <a:cubicBezTo>
                  <a:pt x="523" y="434"/>
                  <a:pt x="519" y="425"/>
                  <a:pt x="507" y="420"/>
                </a:cubicBezTo>
                <a:cubicBezTo>
                  <a:pt x="508" y="416"/>
                  <a:pt x="508" y="417"/>
                  <a:pt x="511" y="408"/>
                </a:cubicBezTo>
                <a:cubicBezTo>
                  <a:pt x="510" y="407"/>
                  <a:pt x="510" y="407"/>
                  <a:pt x="510" y="407"/>
                </a:cubicBezTo>
                <a:cubicBezTo>
                  <a:pt x="509" y="409"/>
                  <a:pt x="508" y="410"/>
                  <a:pt x="507" y="412"/>
                </a:cubicBezTo>
                <a:cubicBezTo>
                  <a:pt x="504" y="412"/>
                  <a:pt x="504" y="412"/>
                  <a:pt x="504" y="412"/>
                </a:cubicBezTo>
                <a:cubicBezTo>
                  <a:pt x="497" y="404"/>
                  <a:pt x="495" y="405"/>
                  <a:pt x="487" y="415"/>
                </a:cubicBezTo>
                <a:cubicBezTo>
                  <a:pt x="483" y="408"/>
                  <a:pt x="482" y="407"/>
                  <a:pt x="473" y="410"/>
                </a:cubicBezTo>
                <a:cubicBezTo>
                  <a:pt x="470" y="408"/>
                  <a:pt x="469" y="405"/>
                  <a:pt x="467" y="403"/>
                </a:cubicBezTo>
                <a:cubicBezTo>
                  <a:pt x="462" y="405"/>
                  <a:pt x="461" y="406"/>
                  <a:pt x="456" y="416"/>
                </a:cubicBezTo>
                <a:cubicBezTo>
                  <a:pt x="452" y="415"/>
                  <a:pt x="452" y="415"/>
                  <a:pt x="452" y="415"/>
                </a:cubicBezTo>
                <a:cubicBezTo>
                  <a:pt x="452" y="411"/>
                  <a:pt x="455" y="406"/>
                  <a:pt x="457" y="402"/>
                </a:cubicBezTo>
                <a:cubicBezTo>
                  <a:pt x="437" y="400"/>
                  <a:pt x="437" y="418"/>
                  <a:pt x="422" y="422"/>
                </a:cubicBezTo>
                <a:cubicBezTo>
                  <a:pt x="411" y="415"/>
                  <a:pt x="397" y="427"/>
                  <a:pt x="389" y="415"/>
                </a:cubicBezTo>
                <a:cubicBezTo>
                  <a:pt x="380" y="403"/>
                  <a:pt x="392" y="392"/>
                  <a:pt x="387" y="384"/>
                </a:cubicBezTo>
                <a:cubicBezTo>
                  <a:pt x="379" y="373"/>
                  <a:pt x="374" y="382"/>
                  <a:pt x="357" y="381"/>
                </a:cubicBezTo>
                <a:cubicBezTo>
                  <a:pt x="361" y="367"/>
                  <a:pt x="371" y="360"/>
                  <a:pt x="365" y="347"/>
                </a:cubicBezTo>
                <a:cubicBezTo>
                  <a:pt x="364" y="347"/>
                  <a:pt x="361" y="346"/>
                  <a:pt x="356" y="346"/>
                </a:cubicBezTo>
                <a:cubicBezTo>
                  <a:pt x="351" y="346"/>
                  <a:pt x="346" y="347"/>
                  <a:pt x="343" y="349"/>
                </a:cubicBezTo>
                <a:cubicBezTo>
                  <a:pt x="342" y="351"/>
                  <a:pt x="342" y="351"/>
                  <a:pt x="342" y="351"/>
                </a:cubicBezTo>
                <a:cubicBezTo>
                  <a:pt x="342" y="356"/>
                  <a:pt x="342" y="359"/>
                  <a:pt x="339" y="361"/>
                </a:cubicBezTo>
                <a:cubicBezTo>
                  <a:pt x="327" y="360"/>
                  <a:pt x="323" y="375"/>
                  <a:pt x="307" y="350"/>
                </a:cubicBezTo>
                <a:cubicBezTo>
                  <a:pt x="303" y="344"/>
                  <a:pt x="301" y="314"/>
                  <a:pt x="305" y="309"/>
                </a:cubicBezTo>
                <a:cubicBezTo>
                  <a:pt x="312" y="302"/>
                  <a:pt x="313" y="301"/>
                  <a:pt x="331" y="301"/>
                </a:cubicBezTo>
                <a:cubicBezTo>
                  <a:pt x="336" y="301"/>
                  <a:pt x="341" y="301"/>
                  <a:pt x="348" y="301"/>
                </a:cubicBezTo>
                <a:cubicBezTo>
                  <a:pt x="354" y="295"/>
                  <a:pt x="360" y="292"/>
                  <a:pt x="365" y="292"/>
                </a:cubicBezTo>
                <a:cubicBezTo>
                  <a:pt x="370" y="292"/>
                  <a:pt x="374" y="294"/>
                  <a:pt x="379" y="298"/>
                </a:cubicBezTo>
                <a:cubicBezTo>
                  <a:pt x="380" y="298"/>
                  <a:pt x="381" y="297"/>
                  <a:pt x="383" y="297"/>
                </a:cubicBezTo>
                <a:cubicBezTo>
                  <a:pt x="385" y="296"/>
                  <a:pt x="385" y="296"/>
                  <a:pt x="385" y="296"/>
                </a:cubicBezTo>
                <a:cubicBezTo>
                  <a:pt x="391" y="311"/>
                  <a:pt x="392" y="315"/>
                  <a:pt x="401" y="323"/>
                </a:cubicBezTo>
                <a:cubicBezTo>
                  <a:pt x="405" y="323"/>
                  <a:pt x="405" y="323"/>
                  <a:pt x="405" y="323"/>
                </a:cubicBezTo>
                <a:cubicBezTo>
                  <a:pt x="411" y="307"/>
                  <a:pt x="386" y="293"/>
                  <a:pt x="402" y="283"/>
                </a:cubicBezTo>
                <a:cubicBezTo>
                  <a:pt x="409" y="278"/>
                  <a:pt x="426" y="266"/>
                  <a:pt x="430" y="260"/>
                </a:cubicBezTo>
                <a:cubicBezTo>
                  <a:pt x="429" y="258"/>
                  <a:pt x="427" y="254"/>
                  <a:pt x="425" y="250"/>
                </a:cubicBezTo>
                <a:cubicBezTo>
                  <a:pt x="430" y="250"/>
                  <a:pt x="431" y="250"/>
                  <a:pt x="433" y="248"/>
                </a:cubicBezTo>
                <a:cubicBezTo>
                  <a:pt x="434" y="242"/>
                  <a:pt x="434" y="240"/>
                  <a:pt x="438" y="238"/>
                </a:cubicBezTo>
                <a:cubicBezTo>
                  <a:pt x="438" y="234"/>
                  <a:pt x="444" y="234"/>
                  <a:pt x="454" y="231"/>
                </a:cubicBezTo>
                <a:cubicBezTo>
                  <a:pt x="454" y="229"/>
                  <a:pt x="453" y="221"/>
                  <a:pt x="453" y="219"/>
                </a:cubicBezTo>
                <a:cubicBezTo>
                  <a:pt x="455" y="217"/>
                  <a:pt x="458" y="216"/>
                  <a:pt x="465" y="214"/>
                </a:cubicBezTo>
                <a:cubicBezTo>
                  <a:pt x="466" y="210"/>
                  <a:pt x="466" y="210"/>
                  <a:pt x="466" y="210"/>
                </a:cubicBezTo>
                <a:cubicBezTo>
                  <a:pt x="471" y="214"/>
                  <a:pt x="473" y="218"/>
                  <a:pt x="475" y="219"/>
                </a:cubicBezTo>
                <a:cubicBezTo>
                  <a:pt x="481" y="218"/>
                  <a:pt x="494" y="211"/>
                  <a:pt x="499" y="208"/>
                </a:cubicBezTo>
                <a:cubicBezTo>
                  <a:pt x="499" y="205"/>
                  <a:pt x="497" y="203"/>
                  <a:pt x="495" y="200"/>
                </a:cubicBezTo>
                <a:cubicBezTo>
                  <a:pt x="493" y="201"/>
                  <a:pt x="492" y="202"/>
                  <a:pt x="490" y="204"/>
                </a:cubicBezTo>
                <a:cubicBezTo>
                  <a:pt x="487" y="203"/>
                  <a:pt x="487" y="203"/>
                  <a:pt x="487" y="203"/>
                </a:cubicBezTo>
                <a:cubicBezTo>
                  <a:pt x="486" y="201"/>
                  <a:pt x="485" y="199"/>
                  <a:pt x="483" y="198"/>
                </a:cubicBezTo>
                <a:cubicBezTo>
                  <a:pt x="480" y="200"/>
                  <a:pt x="480" y="200"/>
                  <a:pt x="480" y="200"/>
                </a:cubicBezTo>
                <a:cubicBezTo>
                  <a:pt x="476" y="196"/>
                  <a:pt x="478" y="195"/>
                  <a:pt x="475" y="190"/>
                </a:cubicBezTo>
                <a:cubicBezTo>
                  <a:pt x="472" y="187"/>
                  <a:pt x="468" y="188"/>
                  <a:pt x="463" y="190"/>
                </a:cubicBezTo>
                <a:cubicBezTo>
                  <a:pt x="461" y="186"/>
                  <a:pt x="461" y="186"/>
                  <a:pt x="461" y="186"/>
                </a:cubicBezTo>
                <a:cubicBezTo>
                  <a:pt x="467" y="181"/>
                  <a:pt x="468" y="181"/>
                  <a:pt x="473" y="183"/>
                </a:cubicBezTo>
                <a:cubicBezTo>
                  <a:pt x="475" y="181"/>
                  <a:pt x="475" y="181"/>
                  <a:pt x="475" y="181"/>
                </a:cubicBezTo>
                <a:cubicBezTo>
                  <a:pt x="477" y="185"/>
                  <a:pt x="477" y="185"/>
                  <a:pt x="478" y="188"/>
                </a:cubicBezTo>
                <a:cubicBezTo>
                  <a:pt x="488" y="192"/>
                  <a:pt x="490" y="183"/>
                  <a:pt x="500" y="174"/>
                </a:cubicBezTo>
                <a:cubicBezTo>
                  <a:pt x="503" y="186"/>
                  <a:pt x="497" y="187"/>
                  <a:pt x="500" y="195"/>
                </a:cubicBezTo>
                <a:cubicBezTo>
                  <a:pt x="506" y="196"/>
                  <a:pt x="509" y="193"/>
                  <a:pt x="515" y="197"/>
                </a:cubicBezTo>
                <a:cubicBezTo>
                  <a:pt x="519" y="195"/>
                  <a:pt x="519" y="195"/>
                  <a:pt x="524" y="197"/>
                </a:cubicBezTo>
                <a:cubicBezTo>
                  <a:pt x="522" y="186"/>
                  <a:pt x="516" y="183"/>
                  <a:pt x="505" y="182"/>
                </a:cubicBezTo>
                <a:cubicBezTo>
                  <a:pt x="500" y="164"/>
                  <a:pt x="491" y="148"/>
                  <a:pt x="455" y="133"/>
                </a:cubicBezTo>
                <a:cubicBezTo>
                  <a:pt x="453" y="136"/>
                  <a:pt x="449" y="140"/>
                  <a:pt x="448" y="142"/>
                </a:cubicBezTo>
                <a:cubicBezTo>
                  <a:pt x="443" y="142"/>
                  <a:pt x="443" y="142"/>
                  <a:pt x="438" y="138"/>
                </a:cubicBezTo>
                <a:cubicBezTo>
                  <a:pt x="439" y="135"/>
                  <a:pt x="439" y="135"/>
                  <a:pt x="439" y="135"/>
                </a:cubicBezTo>
                <a:cubicBezTo>
                  <a:pt x="434" y="129"/>
                  <a:pt x="409" y="126"/>
                  <a:pt x="401" y="128"/>
                </a:cubicBezTo>
                <a:cubicBezTo>
                  <a:pt x="401" y="134"/>
                  <a:pt x="401" y="134"/>
                  <a:pt x="403" y="138"/>
                </a:cubicBezTo>
                <a:cubicBezTo>
                  <a:pt x="400" y="140"/>
                  <a:pt x="400" y="140"/>
                  <a:pt x="400" y="140"/>
                </a:cubicBezTo>
                <a:cubicBezTo>
                  <a:pt x="405" y="155"/>
                  <a:pt x="405" y="153"/>
                  <a:pt x="406" y="160"/>
                </a:cubicBezTo>
                <a:cubicBezTo>
                  <a:pt x="403" y="158"/>
                  <a:pt x="400" y="156"/>
                  <a:pt x="397" y="156"/>
                </a:cubicBezTo>
                <a:cubicBezTo>
                  <a:pt x="398" y="163"/>
                  <a:pt x="406" y="166"/>
                  <a:pt x="403" y="175"/>
                </a:cubicBezTo>
                <a:cubicBezTo>
                  <a:pt x="395" y="176"/>
                  <a:pt x="394" y="174"/>
                  <a:pt x="393" y="166"/>
                </a:cubicBezTo>
                <a:cubicBezTo>
                  <a:pt x="390" y="167"/>
                  <a:pt x="390" y="167"/>
                  <a:pt x="390" y="167"/>
                </a:cubicBezTo>
                <a:cubicBezTo>
                  <a:pt x="387" y="165"/>
                  <a:pt x="387" y="165"/>
                  <a:pt x="387" y="165"/>
                </a:cubicBezTo>
                <a:cubicBezTo>
                  <a:pt x="385" y="160"/>
                  <a:pt x="386" y="160"/>
                  <a:pt x="338" y="148"/>
                </a:cubicBezTo>
                <a:cubicBezTo>
                  <a:pt x="337" y="148"/>
                  <a:pt x="337" y="148"/>
                  <a:pt x="337" y="148"/>
                </a:cubicBezTo>
                <a:cubicBezTo>
                  <a:pt x="336" y="147"/>
                  <a:pt x="336" y="147"/>
                  <a:pt x="336" y="147"/>
                </a:cubicBezTo>
                <a:cubicBezTo>
                  <a:pt x="335" y="145"/>
                  <a:pt x="334" y="144"/>
                  <a:pt x="329" y="142"/>
                </a:cubicBezTo>
                <a:cubicBezTo>
                  <a:pt x="328" y="141"/>
                  <a:pt x="328" y="141"/>
                  <a:pt x="328" y="141"/>
                </a:cubicBezTo>
                <a:cubicBezTo>
                  <a:pt x="328" y="136"/>
                  <a:pt x="328" y="136"/>
                  <a:pt x="328" y="136"/>
                </a:cubicBezTo>
                <a:cubicBezTo>
                  <a:pt x="328" y="136"/>
                  <a:pt x="328" y="136"/>
                  <a:pt x="328" y="136"/>
                </a:cubicBezTo>
                <a:cubicBezTo>
                  <a:pt x="339" y="123"/>
                  <a:pt x="347" y="120"/>
                  <a:pt x="356" y="120"/>
                </a:cubicBezTo>
                <a:cubicBezTo>
                  <a:pt x="358" y="118"/>
                  <a:pt x="359" y="117"/>
                  <a:pt x="360" y="114"/>
                </a:cubicBezTo>
                <a:cubicBezTo>
                  <a:pt x="362" y="116"/>
                  <a:pt x="361" y="116"/>
                  <a:pt x="364" y="118"/>
                </a:cubicBezTo>
                <a:cubicBezTo>
                  <a:pt x="362" y="121"/>
                  <a:pt x="362" y="121"/>
                  <a:pt x="362" y="121"/>
                </a:cubicBezTo>
                <a:cubicBezTo>
                  <a:pt x="365" y="123"/>
                  <a:pt x="365" y="123"/>
                  <a:pt x="365" y="123"/>
                </a:cubicBezTo>
                <a:cubicBezTo>
                  <a:pt x="374" y="121"/>
                  <a:pt x="380" y="128"/>
                  <a:pt x="389" y="122"/>
                </a:cubicBezTo>
                <a:cubicBezTo>
                  <a:pt x="386" y="118"/>
                  <a:pt x="385" y="117"/>
                  <a:pt x="373" y="114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7" y="110"/>
                  <a:pt x="379" y="109"/>
                  <a:pt x="382" y="107"/>
                </a:cubicBezTo>
                <a:cubicBezTo>
                  <a:pt x="383" y="104"/>
                  <a:pt x="383" y="104"/>
                  <a:pt x="383" y="104"/>
                </a:cubicBezTo>
                <a:cubicBezTo>
                  <a:pt x="381" y="103"/>
                  <a:pt x="379" y="101"/>
                  <a:pt x="377" y="99"/>
                </a:cubicBezTo>
                <a:cubicBezTo>
                  <a:pt x="381" y="98"/>
                  <a:pt x="382" y="97"/>
                  <a:pt x="387" y="97"/>
                </a:cubicBezTo>
                <a:cubicBezTo>
                  <a:pt x="388" y="95"/>
                  <a:pt x="388" y="95"/>
                  <a:pt x="388" y="95"/>
                </a:cubicBezTo>
                <a:cubicBezTo>
                  <a:pt x="396" y="98"/>
                  <a:pt x="395" y="98"/>
                  <a:pt x="399" y="100"/>
                </a:cubicBezTo>
                <a:cubicBezTo>
                  <a:pt x="399" y="102"/>
                  <a:pt x="399" y="104"/>
                  <a:pt x="399" y="106"/>
                </a:cubicBezTo>
                <a:cubicBezTo>
                  <a:pt x="401" y="106"/>
                  <a:pt x="403" y="106"/>
                  <a:pt x="404" y="107"/>
                </a:cubicBezTo>
                <a:cubicBezTo>
                  <a:pt x="406" y="105"/>
                  <a:pt x="406" y="104"/>
                  <a:pt x="407" y="102"/>
                </a:cubicBezTo>
                <a:cubicBezTo>
                  <a:pt x="409" y="102"/>
                  <a:pt x="409" y="102"/>
                  <a:pt x="413" y="104"/>
                </a:cubicBezTo>
                <a:cubicBezTo>
                  <a:pt x="408" y="109"/>
                  <a:pt x="408" y="109"/>
                  <a:pt x="407" y="112"/>
                </a:cubicBezTo>
                <a:cubicBezTo>
                  <a:pt x="401" y="113"/>
                  <a:pt x="400" y="111"/>
                  <a:pt x="395" y="113"/>
                </a:cubicBezTo>
                <a:cubicBezTo>
                  <a:pt x="395" y="115"/>
                  <a:pt x="396" y="117"/>
                  <a:pt x="397" y="119"/>
                </a:cubicBezTo>
                <a:cubicBezTo>
                  <a:pt x="410" y="121"/>
                  <a:pt x="418" y="118"/>
                  <a:pt x="429" y="124"/>
                </a:cubicBezTo>
                <a:cubicBezTo>
                  <a:pt x="432" y="123"/>
                  <a:pt x="432" y="123"/>
                  <a:pt x="432" y="123"/>
                </a:cubicBezTo>
                <a:cubicBezTo>
                  <a:pt x="438" y="126"/>
                  <a:pt x="440" y="127"/>
                  <a:pt x="444" y="127"/>
                </a:cubicBezTo>
                <a:cubicBezTo>
                  <a:pt x="445" y="124"/>
                  <a:pt x="445" y="124"/>
                  <a:pt x="445" y="124"/>
                </a:cubicBezTo>
                <a:cubicBezTo>
                  <a:pt x="454" y="127"/>
                  <a:pt x="454" y="127"/>
                  <a:pt x="454" y="127"/>
                </a:cubicBezTo>
                <a:cubicBezTo>
                  <a:pt x="453" y="123"/>
                  <a:pt x="449" y="121"/>
                  <a:pt x="443" y="116"/>
                </a:cubicBezTo>
                <a:cubicBezTo>
                  <a:pt x="444" y="112"/>
                  <a:pt x="444" y="112"/>
                  <a:pt x="444" y="112"/>
                </a:cubicBezTo>
                <a:cubicBezTo>
                  <a:pt x="452" y="114"/>
                  <a:pt x="454" y="114"/>
                  <a:pt x="457" y="109"/>
                </a:cubicBezTo>
                <a:cubicBezTo>
                  <a:pt x="447" y="104"/>
                  <a:pt x="394" y="86"/>
                  <a:pt x="373" y="84"/>
                </a:cubicBezTo>
                <a:cubicBezTo>
                  <a:pt x="373" y="80"/>
                  <a:pt x="373" y="80"/>
                  <a:pt x="373" y="80"/>
                </a:cubicBezTo>
                <a:cubicBezTo>
                  <a:pt x="377" y="80"/>
                  <a:pt x="378" y="79"/>
                  <a:pt x="379" y="78"/>
                </a:cubicBezTo>
                <a:cubicBezTo>
                  <a:pt x="362" y="75"/>
                  <a:pt x="335" y="73"/>
                  <a:pt x="324" y="63"/>
                </a:cubicBezTo>
                <a:cubicBezTo>
                  <a:pt x="325" y="66"/>
                  <a:pt x="325" y="67"/>
                  <a:pt x="325" y="67"/>
                </a:cubicBezTo>
                <a:cubicBezTo>
                  <a:pt x="328" y="73"/>
                  <a:pt x="346" y="78"/>
                  <a:pt x="348" y="79"/>
                </a:cubicBezTo>
                <a:cubicBezTo>
                  <a:pt x="349" y="82"/>
                  <a:pt x="349" y="82"/>
                  <a:pt x="349" y="82"/>
                </a:cubicBezTo>
                <a:cubicBezTo>
                  <a:pt x="346" y="84"/>
                  <a:pt x="345" y="85"/>
                  <a:pt x="344" y="87"/>
                </a:cubicBezTo>
                <a:cubicBezTo>
                  <a:pt x="348" y="96"/>
                  <a:pt x="350" y="94"/>
                  <a:pt x="364" y="96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1" y="101"/>
                  <a:pt x="361" y="101"/>
                  <a:pt x="356" y="105"/>
                </a:cubicBezTo>
                <a:cubicBezTo>
                  <a:pt x="355" y="103"/>
                  <a:pt x="355" y="101"/>
                  <a:pt x="354" y="99"/>
                </a:cubicBezTo>
                <a:cubicBezTo>
                  <a:pt x="351" y="98"/>
                  <a:pt x="350" y="99"/>
                  <a:pt x="345" y="99"/>
                </a:cubicBezTo>
                <a:cubicBezTo>
                  <a:pt x="341" y="95"/>
                  <a:pt x="338" y="91"/>
                  <a:pt x="333" y="88"/>
                </a:cubicBezTo>
                <a:cubicBezTo>
                  <a:pt x="330" y="89"/>
                  <a:pt x="330" y="89"/>
                  <a:pt x="330" y="89"/>
                </a:cubicBezTo>
                <a:cubicBezTo>
                  <a:pt x="330" y="95"/>
                  <a:pt x="332" y="96"/>
                  <a:pt x="331" y="102"/>
                </a:cubicBezTo>
                <a:cubicBezTo>
                  <a:pt x="327" y="105"/>
                  <a:pt x="326" y="105"/>
                  <a:pt x="323" y="104"/>
                </a:cubicBezTo>
                <a:cubicBezTo>
                  <a:pt x="323" y="99"/>
                  <a:pt x="323" y="100"/>
                  <a:pt x="323" y="97"/>
                </a:cubicBezTo>
                <a:cubicBezTo>
                  <a:pt x="323" y="97"/>
                  <a:pt x="321" y="95"/>
                  <a:pt x="320" y="95"/>
                </a:cubicBezTo>
                <a:cubicBezTo>
                  <a:pt x="319" y="95"/>
                  <a:pt x="319" y="95"/>
                  <a:pt x="319" y="95"/>
                </a:cubicBezTo>
                <a:cubicBezTo>
                  <a:pt x="317" y="91"/>
                  <a:pt x="318" y="92"/>
                  <a:pt x="322" y="87"/>
                </a:cubicBezTo>
                <a:cubicBezTo>
                  <a:pt x="322" y="85"/>
                  <a:pt x="322" y="85"/>
                  <a:pt x="322" y="83"/>
                </a:cubicBezTo>
                <a:cubicBezTo>
                  <a:pt x="320" y="82"/>
                  <a:pt x="318" y="80"/>
                  <a:pt x="316" y="78"/>
                </a:cubicBezTo>
                <a:cubicBezTo>
                  <a:pt x="319" y="76"/>
                  <a:pt x="319" y="76"/>
                  <a:pt x="321" y="73"/>
                </a:cubicBezTo>
                <a:cubicBezTo>
                  <a:pt x="320" y="71"/>
                  <a:pt x="318" y="71"/>
                  <a:pt x="316" y="71"/>
                </a:cubicBezTo>
                <a:cubicBezTo>
                  <a:pt x="318" y="68"/>
                  <a:pt x="318" y="68"/>
                  <a:pt x="318" y="68"/>
                </a:cubicBezTo>
                <a:cubicBezTo>
                  <a:pt x="322" y="63"/>
                  <a:pt x="305" y="57"/>
                  <a:pt x="302" y="64"/>
                </a:cubicBezTo>
                <a:cubicBezTo>
                  <a:pt x="301" y="67"/>
                  <a:pt x="306" y="66"/>
                  <a:pt x="311" y="66"/>
                </a:cubicBezTo>
                <a:cubicBezTo>
                  <a:pt x="311" y="68"/>
                  <a:pt x="310" y="67"/>
                  <a:pt x="315" y="72"/>
                </a:cubicBezTo>
                <a:cubicBezTo>
                  <a:pt x="305" y="70"/>
                  <a:pt x="304" y="70"/>
                  <a:pt x="299" y="74"/>
                </a:cubicBezTo>
                <a:cubicBezTo>
                  <a:pt x="299" y="75"/>
                  <a:pt x="299" y="78"/>
                  <a:pt x="300" y="79"/>
                </a:cubicBezTo>
                <a:cubicBezTo>
                  <a:pt x="304" y="78"/>
                  <a:pt x="306" y="73"/>
                  <a:pt x="311" y="75"/>
                </a:cubicBezTo>
                <a:cubicBezTo>
                  <a:pt x="312" y="76"/>
                  <a:pt x="313" y="77"/>
                  <a:pt x="313" y="78"/>
                </a:cubicBezTo>
                <a:cubicBezTo>
                  <a:pt x="313" y="81"/>
                  <a:pt x="313" y="81"/>
                  <a:pt x="313" y="81"/>
                </a:cubicBezTo>
                <a:cubicBezTo>
                  <a:pt x="302" y="82"/>
                  <a:pt x="300" y="87"/>
                  <a:pt x="312" y="86"/>
                </a:cubicBezTo>
                <a:cubicBezTo>
                  <a:pt x="312" y="88"/>
                  <a:pt x="313" y="92"/>
                  <a:pt x="315" y="92"/>
                </a:cubicBezTo>
                <a:cubicBezTo>
                  <a:pt x="316" y="96"/>
                  <a:pt x="316" y="96"/>
                  <a:pt x="316" y="96"/>
                </a:cubicBezTo>
                <a:cubicBezTo>
                  <a:pt x="315" y="96"/>
                  <a:pt x="315" y="96"/>
                  <a:pt x="314" y="97"/>
                </a:cubicBezTo>
                <a:cubicBezTo>
                  <a:pt x="315" y="99"/>
                  <a:pt x="316" y="100"/>
                  <a:pt x="317" y="102"/>
                </a:cubicBezTo>
                <a:cubicBezTo>
                  <a:pt x="310" y="105"/>
                  <a:pt x="300" y="104"/>
                  <a:pt x="292" y="103"/>
                </a:cubicBezTo>
                <a:cubicBezTo>
                  <a:pt x="292" y="99"/>
                  <a:pt x="292" y="99"/>
                  <a:pt x="292" y="99"/>
                </a:cubicBezTo>
                <a:cubicBezTo>
                  <a:pt x="298" y="98"/>
                  <a:pt x="301" y="99"/>
                  <a:pt x="306" y="96"/>
                </a:cubicBezTo>
                <a:cubicBezTo>
                  <a:pt x="305" y="92"/>
                  <a:pt x="305" y="92"/>
                  <a:pt x="305" y="92"/>
                </a:cubicBezTo>
                <a:cubicBezTo>
                  <a:pt x="300" y="91"/>
                  <a:pt x="299" y="91"/>
                  <a:pt x="296" y="88"/>
                </a:cubicBezTo>
                <a:cubicBezTo>
                  <a:pt x="297" y="84"/>
                  <a:pt x="297" y="84"/>
                  <a:pt x="297" y="84"/>
                </a:cubicBezTo>
                <a:cubicBezTo>
                  <a:pt x="293" y="79"/>
                  <a:pt x="293" y="79"/>
                  <a:pt x="293" y="79"/>
                </a:cubicBezTo>
                <a:cubicBezTo>
                  <a:pt x="295" y="78"/>
                  <a:pt x="294" y="78"/>
                  <a:pt x="299" y="73"/>
                </a:cubicBezTo>
                <a:cubicBezTo>
                  <a:pt x="298" y="70"/>
                  <a:pt x="299" y="71"/>
                  <a:pt x="292" y="73"/>
                </a:cubicBezTo>
                <a:cubicBezTo>
                  <a:pt x="290" y="70"/>
                  <a:pt x="291" y="70"/>
                  <a:pt x="288" y="69"/>
                </a:cubicBezTo>
                <a:cubicBezTo>
                  <a:pt x="282" y="74"/>
                  <a:pt x="282" y="75"/>
                  <a:pt x="277" y="71"/>
                </a:cubicBezTo>
                <a:cubicBezTo>
                  <a:pt x="279" y="68"/>
                  <a:pt x="279" y="68"/>
                  <a:pt x="279" y="68"/>
                </a:cubicBezTo>
                <a:cubicBezTo>
                  <a:pt x="283" y="68"/>
                  <a:pt x="278" y="67"/>
                  <a:pt x="286" y="69"/>
                </a:cubicBezTo>
                <a:cubicBezTo>
                  <a:pt x="290" y="64"/>
                  <a:pt x="290" y="63"/>
                  <a:pt x="290" y="63"/>
                </a:cubicBezTo>
                <a:cubicBezTo>
                  <a:pt x="288" y="62"/>
                  <a:pt x="277" y="65"/>
                  <a:pt x="278" y="67"/>
                </a:cubicBezTo>
                <a:cubicBezTo>
                  <a:pt x="275" y="70"/>
                  <a:pt x="275" y="70"/>
                  <a:pt x="275" y="70"/>
                </a:cubicBezTo>
                <a:cubicBezTo>
                  <a:pt x="272" y="68"/>
                  <a:pt x="267" y="66"/>
                  <a:pt x="266" y="66"/>
                </a:cubicBezTo>
                <a:cubicBezTo>
                  <a:pt x="263" y="66"/>
                  <a:pt x="256" y="67"/>
                  <a:pt x="254" y="70"/>
                </a:cubicBezTo>
                <a:cubicBezTo>
                  <a:pt x="251" y="70"/>
                  <a:pt x="249" y="71"/>
                  <a:pt x="249" y="72"/>
                </a:cubicBezTo>
                <a:cubicBezTo>
                  <a:pt x="250" y="74"/>
                  <a:pt x="255" y="73"/>
                  <a:pt x="257" y="73"/>
                </a:cubicBezTo>
                <a:cubicBezTo>
                  <a:pt x="258" y="77"/>
                  <a:pt x="258" y="77"/>
                  <a:pt x="258" y="77"/>
                </a:cubicBezTo>
                <a:cubicBezTo>
                  <a:pt x="247" y="79"/>
                  <a:pt x="246" y="79"/>
                  <a:pt x="231" y="84"/>
                </a:cubicBezTo>
                <a:cubicBezTo>
                  <a:pt x="237" y="93"/>
                  <a:pt x="237" y="93"/>
                  <a:pt x="237" y="93"/>
                </a:cubicBezTo>
                <a:cubicBezTo>
                  <a:pt x="228" y="91"/>
                  <a:pt x="229" y="91"/>
                  <a:pt x="221" y="94"/>
                </a:cubicBezTo>
                <a:cubicBezTo>
                  <a:pt x="222" y="91"/>
                  <a:pt x="222" y="91"/>
                  <a:pt x="222" y="91"/>
                </a:cubicBezTo>
                <a:cubicBezTo>
                  <a:pt x="197" y="93"/>
                  <a:pt x="198" y="93"/>
                  <a:pt x="191" y="95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79" y="87"/>
                  <a:pt x="170" y="92"/>
                  <a:pt x="163" y="81"/>
                </a:cubicBezTo>
                <a:cubicBezTo>
                  <a:pt x="146" y="86"/>
                  <a:pt x="146" y="86"/>
                  <a:pt x="133" y="101"/>
                </a:cubicBezTo>
                <a:cubicBezTo>
                  <a:pt x="133" y="97"/>
                  <a:pt x="133" y="97"/>
                  <a:pt x="133" y="97"/>
                </a:cubicBezTo>
                <a:cubicBezTo>
                  <a:pt x="132" y="98"/>
                  <a:pt x="131" y="98"/>
                  <a:pt x="131" y="98"/>
                </a:cubicBezTo>
                <a:cubicBezTo>
                  <a:pt x="128" y="101"/>
                  <a:pt x="123" y="104"/>
                  <a:pt x="121" y="105"/>
                </a:cubicBezTo>
                <a:cubicBezTo>
                  <a:pt x="121" y="107"/>
                  <a:pt x="121" y="108"/>
                  <a:pt x="121" y="110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10" y="120"/>
                  <a:pt x="108" y="120"/>
                  <a:pt x="104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01" y="142"/>
                  <a:pt x="92" y="142"/>
                  <a:pt x="87" y="150"/>
                </a:cubicBezTo>
                <a:cubicBezTo>
                  <a:pt x="92" y="149"/>
                  <a:pt x="92" y="149"/>
                  <a:pt x="108" y="140"/>
                </a:cubicBezTo>
                <a:cubicBezTo>
                  <a:pt x="110" y="143"/>
                  <a:pt x="110" y="143"/>
                  <a:pt x="110" y="143"/>
                </a:cubicBezTo>
                <a:cubicBezTo>
                  <a:pt x="114" y="142"/>
                  <a:pt x="115" y="142"/>
                  <a:pt x="119" y="138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120" y="133"/>
                  <a:pt x="119" y="134"/>
                  <a:pt x="123" y="130"/>
                </a:cubicBezTo>
                <a:cubicBezTo>
                  <a:pt x="129" y="130"/>
                  <a:pt x="130" y="131"/>
                  <a:pt x="141" y="124"/>
                </a:cubicBezTo>
                <a:cubicBezTo>
                  <a:pt x="151" y="134"/>
                  <a:pt x="164" y="129"/>
                  <a:pt x="159" y="146"/>
                </a:cubicBezTo>
                <a:cubicBezTo>
                  <a:pt x="161" y="148"/>
                  <a:pt x="162" y="149"/>
                  <a:pt x="165" y="150"/>
                </a:cubicBezTo>
                <a:cubicBezTo>
                  <a:pt x="163" y="159"/>
                  <a:pt x="159" y="162"/>
                  <a:pt x="164" y="169"/>
                </a:cubicBezTo>
                <a:cubicBezTo>
                  <a:pt x="167" y="168"/>
                  <a:pt x="167" y="168"/>
                  <a:pt x="167" y="168"/>
                </a:cubicBezTo>
                <a:cubicBezTo>
                  <a:pt x="169" y="155"/>
                  <a:pt x="169" y="155"/>
                  <a:pt x="169" y="155"/>
                </a:cubicBezTo>
                <a:cubicBezTo>
                  <a:pt x="185" y="198"/>
                  <a:pt x="187" y="197"/>
                  <a:pt x="181" y="221"/>
                </a:cubicBezTo>
                <a:cubicBezTo>
                  <a:pt x="169" y="267"/>
                  <a:pt x="204" y="270"/>
                  <a:pt x="211" y="303"/>
                </a:cubicBezTo>
                <a:cubicBezTo>
                  <a:pt x="208" y="308"/>
                  <a:pt x="207" y="308"/>
                  <a:pt x="207" y="312"/>
                </a:cubicBezTo>
                <a:cubicBezTo>
                  <a:pt x="210" y="312"/>
                  <a:pt x="210" y="312"/>
                  <a:pt x="210" y="312"/>
                </a:cubicBezTo>
                <a:cubicBezTo>
                  <a:pt x="212" y="312"/>
                  <a:pt x="212" y="312"/>
                  <a:pt x="213" y="312"/>
                </a:cubicBezTo>
                <a:cubicBezTo>
                  <a:pt x="224" y="318"/>
                  <a:pt x="223" y="331"/>
                  <a:pt x="236" y="336"/>
                </a:cubicBezTo>
                <a:cubicBezTo>
                  <a:pt x="239" y="334"/>
                  <a:pt x="239" y="334"/>
                  <a:pt x="239" y="334"/>
                </a:cubicBezTo>
                <a:cubicBezTo>
                  <a:pt x="239" y="331"/>
                  <a:pt x="238" y="327"/>
                  <a:pt x="236" y="323"/>
                </a:cubicBezTo>
                <a:cubicBezTo>
                  <a:pt x="239" y="321"/>
                  <a:pt x="239" y="321"/>
                  <a:pt x="239" y="321"/>
                </a:cubicBezTo>
                <a:cubicBezTo>
                  <a:pt x="248" y="332"/>
                  <a:pt x="251" y="328"/>
                  <a:pt x="255" y="344"/>
                </a:cubicBezTo>
                <a:cubicBezTo>
                  <a:pt x="261" y="367"/>
                  <a:pt x="272" y="357"/>
                  <a:pt x="285" y="372"/>
                </a:cubicBezTo>
                <a:cubicBezTo>
                  <a:pt x="286" y="374"/>
                  <a:pt x="306" y="383"/>
                  <a:pt x="309" y="384"/>
                </a:cubicBezTo>
                <a:cubicBezTo>
                  <a:pt x="324" y="377"/>
                  <a:pt x="324" y="377"/>
                  <a:pt x="362" y="399"/>
                </a:cubicBezTo>
                <a:cubicBezTo>
                  <a:pt x="378" y="408"/>
                  <a:pt x="396" y="446"/>
                  <a:pt x="406" y="424"/>
                </a:cubicBezTo>
                <a:cubicBezTo>
                  <a:pt x="410" y="424"/>
                  <a:pt x="410" y="424"/>
                  <a:pt x="410" y="424"/>
                </a:cubicBezTo>
                <a:cubicBezTo>
                  <a:pt x="436" y="448"/>
                  <a:pt x="387" y="470"/>
                  <a:pt x="392" y="497"/>
                </a:cubicBezTo>
                <a:cubicBezTo>
                  <a:pt x="393" y="499"/>
                  <a:pt x="414" y="542"/>
                  <a:pt x="414" y="542"/>
                </a:cubicBezTo>
                <a:cubicBezTo>
                  <a:pt x="418" y="549"/>
                  <a:pt x="430" y="546"/>
                  <a:pt x="433" y="557"/>
                </a:cubicBezTo>
                <a:cubicBezTo>
                  <a:pt x="438" y="574"/>
                  <a:pt x="408" y="607"/>
                  <a:pt x="366" y="657"/>
                </a:cubicBezTo>
                <a:cubicBezTo>
                  <a:pt x="369" y="658"/>
                  <a:pt x="370" y="658"/>
                  <a:pt x="374" y="658"/>
                </a:cubicBezTo>
                <a:cubicBezTo>
                  <a:pt x="383" y="644"/>
                  <a:pt x="397" y="644"/>
                  <a:pt x="411" y="636"/>
                </a:cubicBezTo>
                <a:cubicBezTo>
                  <a:pt x="410" y="633"/>
                  <a:pt x="410" y="633"/>
                  <a:pt x="410" y="633"/>
                </a:cubicBezTo>
                <a:cubicBezTo>
                  <a:pt x="410" y="633"/>
                  <a:pt x="415" y="633"/>
                  <a:pt x="416" y="633"/>
                </a:cubicBezTo>
                <a:cubicBezTo>
                  <a:pt x="425" y="624"/>
                  <a:pt x="433" y="622"/>
                  <a:pt x="444" y="614"/>
                </a:cubicBezTo>
                <a:cubicBezTo>
                  <a:pt x="462" y="624"/>
                  <a:pt x="465" y="602"/>
                  <a:pt x="476" y="602"/>
                </a:cubicBezTo>
                <a:cubicBezTo>
                  <a:pt x="560" y="552"/>
                  <a:pt x="592" y="499"/>
                  <a:pt x="586" y="489"/>
                </a:cubicBezTo>
                <a:close/>
                <a:moveTo>
                  <a:pt x="442" y="364"/>
                </a:moveTo>
                <a:cubicBezTo>
                  <a:pt x="462" y="367"/>
                  <a:pt x="457" y="370"/>
                  <a:pt x="464" y="367"/>
                </a:cubicBezTo>
                <a:cubicBezTo>
                  <a:pt x="466" y="366"/>
                  <a:pt x="468" y="366"/>
                  <a:pt x="470" y="367"/>
                </a:cubicBezTo>
                <a:cubicBezTo>
                  <a:pt x="472" y="368"/>
                  <a:pt x="473" y="368"/>
                  <a:pt x="473" y="366"/>
                </a:cubicBezTo>
                <a:cubicBezTo>
                  <a:pt x="474" y="360"/>
                  <a:pt x="463" y="344"/>
                  <a:pt x="442" y="364"/>
                </a:cubicBezTo>
                <a:close/>
                <a:moveTo>
                  <a:pt x="424" y="345"/>
                </a:moveTo>
                <a:cubicBezTo>
                  <a:pt x="412" y="342"/>
                  <a:pt x="411" y="336"/>
                  <a:pt x="400" y="336"/>
                </a:cubicBezTo>
                <a:cubicBezTo>
                  <a:pt x="396" y="336"/>
                  <a:pt x="390" y="337"/>
                  <a:pt x="382" y="339"/>
                </a:cubicBezTo>
                <a:cubicBezTo>
                  <a:pt x="383" y="343"/>
                  <a:pt x="386" y="344"/>
                  <a:pt x="400" y="343"/>
                </a:cubicBezTo>
                <a:cubicBezTo>
                  <a:pt x="417" y="342"/>
                  <a:pt x="420" y="353"/>
                  <a:pt x="431" y="355"/>
                </a:cubicBezTo>
                <a:cubicBezTo>
                  <a:pt x="432" y="355"/>
                  <a:pt x="432" y="355"/>
                  <a:pt x="432" y="355"/>
                </a:cubicBezTo>
                <a:cubicBezTo>
                  <a:pt x="438" y="354"/>
                  <a:pt x="437" y="348"/>
                  <a:pt x="424" y="345"/>
                </a:cubicBezTo>
                <a:close/>
              </a:path>
            </a:pathLst>
          </a:custGeom>
          <a:solidFill>
            <a:srgbClr val="00BCF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603012" y="3194027"/>
            <a:ext cx="1788378" cy="761224"/>
          </a:xfrm>
          <a:prstGeom prst="snip2DiagRect">
            <a:avLst/>
          </a:prstGeom>
          <a:solidFill>
            <a:schemeClr val="accent2">
              <a:alpha val="40000"/>
            </a:schemeClr>
          </a:solidFill>
          <a:ln w="12700">
            <a:noFill/>
          </a:ln>
        </p:spPr>
        <p:txBody>
          <a:bodyPr wrap="square" lIns="108000" tIns="72000" rIns="108000" bIns="72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PAIRING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RELATIONSHIP</a:t>
            </a:r>
          </a:p>
        </p:txBody>
      </p:sp>
      <p:cxnSp>
        <p:nvCxnSpPr>
          <p:cNvPr id="94" name="Straight Connector 93"/>
          <p:cNvCxnSpPr/>
          <p:nvPr/>
        </p:nvCxnSpPr>
        <p:spPr>
          <a:xfrm flipH="1">
            <a:off x="9410440" y="3556942"/>
            <a:ext cx="504000" cy="0"/>
          </a:xfrm>
          <a:prstGeom prst="line">
            <a:avLst/>
          </a:prstGeom>
          <a:ln w="19050">
            <a:solidFill>
              <a:schemeClr val="bg1"/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Rectangle 95"/>
          <p:cNvSpPr/>
          <p:nvPr/>
        </p:nvSpPr>
        <p:spPr>
          <a:xfrm>
            <a:off x="5330200" y="4720869"/>
            <a:ext cx="137508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</a:rPr>
              <a:t>AMERICAS</a:t>
            </a:r>
          </a:p>
        </p:txBody>
      </p:sp>
      <p:sp>
        <p:nvSpPr>
          <p:cNvPr id="97" name="Rectangle 96"/>
          <p:cNvSpPr/>
          <p:nvPr/>
        </p:nvSpPr>
        <p:spPr>
          <a:xfrm>
            <a:off x="10313636" y="4720869"/>
            <a:ext cx="137508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EUROPE</a:t>
            </a:r>
          </a:p>
        </p:txBody>
      </p:sp>
      <p:cxnSp>
        <p:nvCxnSpPr>
          <p:cNvPr id="91" name="Straight Connector 90"/>
          <p:cNvCxnSpPr/>
          <p:nvPr/>
        </p:nvCxnSpPr>
        <p:spPr>
          <a:xfrm>
            <a:off x="7079962" y="3556942"/>
            <a:ext cx="504000" cy="0"/>
          </a:xfrm>
          <a:prstGeom prst="line">
            <a:avLst/>
          </a:prstGeom>
          <a:ln w="19050">
            <a:solidFill>
              <a:schemeClr val="bg1"/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95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24424239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2363720" y="891872"/>
            <a:ext cx="9798118" cy="5670932"/>
            <a:chOff x="785826" y="1303254"/>
            <a:chExt cx="7375657" cy="4268511"/>
          </a:xfrm>
          <a:pattFill prst="dkUpDiag">
            <a:fgClr>
              <a:schemeClr val="bg1">
                <a:lumMod val="85000"/>
              </a:schemeClr>
            </a:fgClr>
            <a:bgClr>
              <a:srgbClr val="F8F8F8"/>
            </a:bgClr>
          </a:pattFill>
        </p:grpSpPr>
        <p:grpSp>
          <p:nvGrpSpPr>
            <p:cNvPr id="16" name="Group 15"/>
            <p:cNvGrpSpPr>
              <a:grpSpLocks/>
            </p:cNvGrpSpPr>
            <p:nvPr/>
          </p:nvGrpSpPr>
          <p:grpSpPr bwMode="auto">
            <a:xfrm>
              <a:off x="909653" y="1303254"/>
              <a:ext cx="7251830" cy="4185968"/>
              <a:chOff x="573" y="821"/>
              <a:chExt cx="4568" cy="2637"/>
            </a:xfrm>
            <a:grpFill/>
          </p:grpSpPr>
          <p:sp>
            <p:nvSpPr>
              <p:cNvPr id="158" name="Freeform 6"/>
              <p:cNvSpPr>
                <a:spLocks/>
              </p:cNvSpPr>
              <p:nvPr/>
            </p:nvSpPr>
            <p:spPr bwMode="auto">
              <a:xfrm>
                <a:off x="2447" y="990"/>
                <a:ext cx="2338" cy="2073"/>
              </a:xfrm>
              <a:custGeom>
                <a:avLst/>
                <a:gdLst>
                  <a:gd name="T0" fmla="*/ 1680 w 3762"/>
                  <a:gd name="T1" fmla="*/ 335 h 3337"/>
                  <a:gd name="T2" fmla="*/ 1807 w 3762"/>
                  <a:gd name="T3" fmla="*/ 154 h 3337"/>
                  <a:gd name="T4" fmla="*/ 1949 w 3762"/>
                  <a:gd name="T5" fmla="*/ 16 h 3337"/>
                  <a:gd name="T6" fmla="*/ 2126 w 3762"/>
                  <a:gd name="T7" fmla="*/ 176 h 3337"/>
                  <a:gd name="T8" fmla="*/ 2294 w 3762"/>
                  <a:gd name="T9" fmla="*/ 178 h 3337"/>
                  <a:gd name="T10" fmla="*/ 2498 w 3762"/>
                  <a:gd name="T11" fmla="*/ 206 h 3337"/>
                  <a:gd name="T12" fmla="*/ 2679 w 3762"/>
                  <a:gd name="T13" fmla="*/ 93 h 3337"/>
                  <a:gd name="T14" fmla="*/ 3150 w 3762"/>
                  <a:gd name="T15" fmla="*/ 173 h 3337"/>
                  <a:gd name="T16" fmla="*/ 3397 w 3762"/>
                  <a:gd name="T17" fmla="*/ 46 h 3337"/>
                  <a:gd name="T18" fmla="*/ 3686 w 3762"/>
                  <a:gd name="T19" fmla="*/ 194 h 3337"/>
                  <a:gd name="T20" fmla="*/ 3654 w 3762"/>
                  <a:gd name="T21" fmla="*/ 340 h 3337"/>
                  <a:gd name="T22" fmla="*/ 3535 w 3762"/>
                  <a:gd name="T23" fmla="*/ 623 h 3337"/>
                  <a:gd name="T24" fmla="*/ 3566 w 3762"/>
                  <a:gd name="T25" fmla="*/ 793 h 3337"/>
                  <a:gd name="T26" fmla="*/ 3434 w 3762"/>
                  <a:gd name="T27" fmla="*/ 808 h 3337"/>
                  <a:gd name="T28" fmla="*/ 3404 w 3762"/>
                  <a:gd name="T29" fmla="*/ 558 h 3337"/>
                  <a:gd name="T30" fmla="*/ 3297 w 3762"/>
                  <a:gd name="T31" fmla="*/ 715 h 3337"/>
                  <a:gd name="T32" fmla="*/ 3085 w 3762"/>
                  <a:gd name="T33" fmla="*/ 965 h 3337"/>
                  <a:gd name="T34" fmla="*/ 3231 w 3762"/>
                  <a:gd name="T35" fmla="*/ 1270 h 3337"/>
                  <a:gd name="T36" fmla="*/ 3074 w 3762"/>
                  <a:gd name="T37" fmla="*/ 1602 h 3337"/>
                  <a:gd name="T38" fmla="*/ 2906 w 3762"/>
                  <a:gd name="T39" fmla="*/ 1604 h 3337"/>
                  <a:gd name="T40" fmla="*/ 2983 w 3762"/>
                  <a:gd name="T41" fmla="*/ 1799 h 3337"/>
                  <a:gd name="T42" fmla="*/ 2697 w 3762"/>
                  <a:gd name="T43" fmla="*/ 2077 h 3337"/>
                  <a:gd name="T44" fmla="*/ 2567 w 3762"/>
                  <a:gd name="T45" fmla="*/ 2322 h 3337"/>
                  <a:gd name="T46" fmla="*/ 2451 w 3762"/>
                  <a:gd name="T47" fmla="*/ 2172 h 3337"/>
                  <a:gd name="T48" fmla="*/ 2130 w 3762"/>
                  <a:gd name="T49" fmla="*/ 2308 h 3337"/>
                  <a:gd name="T50" fmla="*/ 1879 w 3762"/>
                  <a:gd name="T51" fmla="*/ 2010 h 3337"/>
                  <a:gd name="T52" fmla="*/ 1474 w 3762"/>
                  <a:gd name="T53" fmla="*/ 1961 h 3337"/>
                  <a:gd name="T54" fmla="*/ 1583 w 3762"/>
                  <a:gd name="T55" fmla="*/ 2150 h 3337"/>
                  <a:gd name="T56" fmla="*/ 1273 w 3762"/>
                  <a:gd name="T57" fmla="*/ 2098 h 3337"/>
                  <a:gd name="T58" fmla="*/ 1329 w 3762"/>
                  <a:gd name="T59" fmla="*/ 2258 h 3337"/>
                  <a:gd name="T60" fmla="*/ 1268 w 3762"/>
                  <a:gd name="T61" fmla="*/ 2770 h 3337"/>
                  <a:gd name="T62" fmla="*/ 1014 w 3762"/>
                  <a:gd name="T63" fmla="*/ 3240 h 3337"/>
                  <a:gd name="T64" fmla="*/ 671 w 3762"/>
                  <a:gd name="T65" fmla="*/ 3014 h 3337"/>
                  <a:gd name="T66" fmla="*/ 569 w 3762"/>
                  <a:gd name="T67" fmla="*/ 2427 h 3337"/>
                  <a:gd name="T68" fmla="*/ 40 w 3762"/>
                  <a:gd name="T69" fmla="*/ 2267 h 3337"/>
                  <a:gd name="T70" fmla="*/ 159 w 3762"/>
                  <a:gd name="T71" fmla="*/ 1874 h 3337"/>
                  <a:gd name="T72" fmla="*/ 803 w 3762"/>
                  <a:gd name="T73" fmla="*/ 1790 h 3337"/>
                  <a:gd name="T74" fmla="*/ 971 w 3762"/>
                  <a:gd name="T75" fmla="*/ 1682 h 3337"/>
                  <a:gd name="T76" fmla="*/ 820 w 3762"/>
                  <a:gd name="T77" fmla="*/ 1653 h 3337"/>
                  <a:gd name="T78" fmla="*/ 731 w 3762"/>
                  <a:gd name="T79" fmla="*/ 1619 h 3337"/>
                  <a:gd name="T80" fmla="*/ 367 w 3762"/>
                  <a:gd name="T81" fmla="*/ 1612 h 3337"/>
                  <a:gd name="T82" fmla="*/ 355 w 3762"/>
                  <a:gd name="T83" fmla="*/ 1450 h 3337"/>
                  <a:gd name="T84" fmla="*/ 529 w 3762"/>
                  <a:gd name="T85" fmla="*/ 1141 h 3337"/>
                  <a:gd name="T86" fmla="*/ 663 w 3762"/>
                  <a:gd name="T87" fmla="*/ 1203 h 3337"/>
                  <a:gd name="T88" fmla="*/ 928 w 3762"/>
                  <a:gd name="T89" fmla="*/ 998 h 3337"/>
                  <a:gd name="T90" fmla="*/ 706 w 3762"/>
                  <a:gd name="T91" fmla="*/ 904 h 3337"/>
                  <a:gd name="T92" fmla="*/ 481 w 3762"/>
                  <a:gd name="T93" fmla="*/ 1014 h 3337"/>
                  <a:gd name="T94" fmla="*/ 667 w 3762"/>
                  <a:gd name="T95" fmla="*/ 692 h 3337"/>
                  <a:gd name="T96" fmla="*/ 803 w 3762"/>
                  <a:gd name="T97" fmla="*/ 582 h 3337"/>
                  <a:gd name="T98" fmla="*/ 858 w 3762"/>
                  <a:gd name="T99" fmla="*/ 585 h 3337"/>
                  <a:gd name="T100" fmla="*/ 1102 w 3762"/>
                  <a:gd name="T101" fmla="*/ 717 h 3337"/>
                  <a:gd name="T102" fmla="*/ 1091 w 3762"/>
                  <a:gd name="T103" fmla="*/ 829 h 3337"/>
                  <a:gd name="T104" fmla="*/ 1255 w 3762"/>
                  <a:gd name="T105" fmla="*/ 661 h 3337"/>
                  <a:gd name="T106" fmla="*/ 1571 w 3762"/>
                  <a:gd name="T107" fmla="*/ 632 h 3337"/>
                  <a:gd name="T108" fmla="*/ 1654 w 3762"/>
                  <a:gd name="T109" fmla="*/ 603 h 3337"/>
                  <a:gd name="T110" fmla="*/ 1727 w 3762"/>
                  <a:gd name="T111" fmla="*/ 609 h 3337"/>
                  <a:gd name="T112" fmla="*/ 1637 w 3762"/>
                  <a:gd name="T113" fmla="*/ 425 h 3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62" h="3337">
                    <a:moveTo>
                      <a:pt x="1662" y="404"/>
                    </a:moveTo>
                    <a:cubicBezTo>
                      <a:pt x="1697" y="403"/>
                      <a:pt x="1718" y="433"/>
                      <a:pt x="1750" y="427"/>
                    </a:cubicBezTo>
                    <a:cubicBezTo>
                      <a:pt x="1767" y="424"/>
                      <a:pt x="1759" y="462"/>
                      <a:pt x="1772" y="475"/>
                    </a:cubicBezTo>
                    <a:cubicBezTo>
                      <a:pt x="1777" y="472"/>
                      <a:pt x="1782" y="469"/>
                      <a:pt x="1788" y="466"/>
                    </a:cubicBezTo>
                    <a:cubicBezTo>
                      <a:pt x="1785" y="458"/>
                      <a:pt x="1778" y="426"/>
                      <a:pt x="1772" y="420"/>
                    </a:cubicBezTo>
                    <a:cubicBezTo>
                      <a:pt x="1760" y="409"/>
                      <a:pt x="1747" y="416"/>
                      <a:pt x="1737" y="399"/>
                    </a:cubicBezTo>
                    <a:cubicBezTo>
                      <a:pt x="1725" y="379"/>
                      <a:pt x="1710" y="405"/>
                      <a:pt x="1700" y="377"/>
                    </a:cubicBezTo>
                    <a:cubicBezTo>
                      <a:pt x="1693" y="360"/>
                      <a:pt x="1682" y="352"/>
                      <a:pt x="1680" y="335"/>
                    </a:cubicBezTo>
                    <a:cubicBezTo>
                      <a:pt x="1709" y="325"/>
                      <a:pt x="1739" y="317"/>
                      <a:pt x="1766" y="301"/>
                    </a:cubicBezTo>
                    <a:cubicBezTo>
                      <a:pt x="1768" y="307"/>
                      <a:pt x="1770" y="311"/>
                      <a:pt x="1773" y="317"/>
                    </a:cubicBezTo>
                    <a:cubicBezTo>
                      <a:pt x="1777" y="309"/>
                      <a:pt x="1780" y="303"/>
                      <a:pt x="1784" y="295"/>
                    </a:cubicBezTo>
                    <a:cubicBezTo>
                      <a:pt x="1773" y="290"/>
                      <a:pt x="1723" y="270"/>
                      <a:pt x="1729" y="250"/>
                    </a:cubicBezTo>
                    <a:cubicBezTo>
                      <a:pt x="1738" y="258"/>
                      <a:pt x="1746" y="256"/>
                      <a:pt x="1753" y="246"/>
                    </a:cubicBezTo>
                    <a:cubicBezTo>
                      <a:pt x="1746" y="244"/>
                      <a:pt x="1741" y="243"/>
                      <a:pt x="1735" y="242"/>
                    </a:cubicBezTo>
                    <a:cubicBezTo>
                      <a:pt x="1741" y="216"/>
                      <a:pt x="1788" y="180"/>
                      <a:pt x="1812" y="175"/>
                    </a:cubicBezTo>
                    <a:cubicBezTo>
                      <a:pt x="1811" y="169"/>
                      <a:pt x="1809" y="163"/>
                      <a:pt x="1807" y="154"/>
                    </a:cubicBezTo>
                    <a:cubicBezTo>
                      <a:pt x="1811" y="150"/>
                      <a:pt x="1850" y="130"/>
                      <a:pt x="1850" y="130"/>
                    </a:cubicBezTo>
                    <a:cubicBezTo>
                      <a:pt x="1857" y="133"/>
                      <a:pt x="1848" y="153"/>
                      <a:pt x="1845" y="157"/>
                    </a:cubicBezTo>
                    <a:cubicBezTo>
                      <a:pt x="1865" y="148"/>
                      <a:pt x="1881" y="148"/>
                      <a:pt x="1884" y="125"/>
                    </a:cubicBezTo>
                    <a:cubicBezTo>
                      <a:pt x="1898" y="123"/>
                      <a:pt x="1899" y="133"/>
                      <a:pt x="1910" y="136"/>
                    </a:cubicBezTo>
                    <a:cubicBezTo>
                      <a:pt x="1913" y="120"/>
                      <a:pt x="1894" y="116"/>
                      <a:pt x="1884" y="106"/>
                    </a:cubicBezTo>
                    <a:cubicBezTo>
                      <a:pt x="1905" y="106"/>
                      <a:pt x="1920" y="106"/>
                      <a:pt x="1940" y="106"/>
                    </a:cubicBezTo>
                    <a:cubicBezTo>
                      <a:pt x="1918" y="79"/>
                      <a:pt x="1857" y="51"/>
                      <a:pt x="1908" y="0"/>
                    </a:cubicBezTo>
                    <a:cubicBezTo>
                      <a:pt x="1914" y="2"/>
                      <a:pt x="1946" y="6"/>
                      <a:pt x="1949" y="16"/>
                    </a:cubicBezTo>
                    <a:cubicBezTo>
                      <a:pt x="1945" y="23"/>
                      <a:pt x="1942" y="30"/>
                      <a:pt x="1937" y="39"/>
                    </a:cubicBezTo>
                    <a:cubicBezTo>
                      <a:pt x="1985" y="35"/>
                      <a:pt x="1990" y="20"/>
                      <a:pt x="1990" y="78"/>
                    </a:cubicBezTo>
                    <a:cubicBezTo>
                      <a:pt x="1998" y="75"/>
                      <a:pt x="2006" y="72"/>
                      <a:pt x="2014" y="68"/>
                    </a:cubicBezTo>
                    <a:cubicBezTo>
                      <a:pt x="2013" y="62"/>
                      <a:pt x="2012" y="55"/>
                      <a:pt x="2011" y="48"/>
                    </a:cubicBezTo>
                    <a:cubicBezTo>
                      <a:pt x="2036" y="34"/>
                      <a:pt x="2046" y="23"/>
                      <a:pt x="2073" y="39"/>
                    </a:cubicBezTo>
                    <a:cubicBezTo>
                      <a:pt x="2087" y="47"/>
                      <a:pt x="2117" y="77"/>
                      <a:pt x="2133" y="75"/>
                    </a:cubicBezTo>
                    <a:cubicBezTo>
                      <a:pt x="2127" y="76"/>
                      <a:pt x="2122" y="77"/>
                      <a:pt x="2114" y="78"/>
                    </a:cubicBezTo>
                    <a:cubicBezTo>
                      <a:pt x="2158" y="118"/>
                      <a:pt x="2133" y="121"/>
                      <a:pt x="2126" y="176"/>
                    </a:cubicBezTo>
                    <a:cubicBezTo>
                      <a:pt x="2121" y="212"/>
                      <a:pt x="2108" y="238"/>
                      <a:pt x="2102" y="278"/>
                    </a:cubicBezTo>
                    <a:cubicBezTo>
                      <a:pt x="2121" y="281"/>
                      <a:pt x="2115" y="270"/>
                      <a:pt x="2108" y="259"/>
                    </a:cubicBezTo>
                    <a:cubicBezTo>
                      <a:pt x="2136" y="247"/>
                      <a:pt x="2150" y="230"/>
                      <a:pt x="2166" y="205"/>
                    </a:cubicBezTo>
                    <a:cubicBezTo>
                      <a:pt x="2155" y="209"/>
                      <a:pt x="2149" y="211"/>
                      <a:pt x="2141" y="215"/>
                    </a:cubicBezTo>
                    <a:cubicBezTo>
                      <a:pt x="2141" y="209"/>
                      <a:pt x="2140" y="203"/>
                      <a:pt x="2139" y="199"/>
                    </a:cubicBezTo>
                    <a:cubicBezTo>
                      <a:pt x="2147" y="191"/>
                      <a:pt x="2206" y="205"/>
                      <a:pt x="2209" y="206"/>
                    </a:cubicBezTo>
                    <a:cubicBezTo>
                      <a:pt x="2217" y="202"/>
                      <a:pt x="2224" y="197"/>
                      <a:pt x="2230" y="191"/>
                    </a:cubicBezTo>
                    <a:cubicBezTo>
                      <a:pt x="2249" y="179"/>
                      <a:pt x="2273" y="181"/>
                      <a:pt x="2294" y="178"/>
                    </a:cubicBezTo>
                    <a:cubicBezTo>
                      <a:pt x="2294" y="186"/>
                      <a:pt x="2294" y="193"/>
                      <a:pt x="2294" y="203"/>
                    </a:cubicBezTo>
                    <a:cubicBezTo>
                      <a:pt x="2329" y="198"/>
                      <a:pt x="2357" y="198"/>
                      <a:pt x="2391" y="187"/>
                    </a:cubicBezTo>
                    <a:cubicBezTo>
                      <a:pt x="2385" y="176"/>
                      <a:pt x="2379" y="166"/>
                      <a:pt x="2373" y="156"/>
                    </a:cubicBezTo>
                    <a:cubicBezTo>
                      <a:pt x="2382" y="144"/>
                      <a:pt x="2394" y="140"/>
                      <a:pt x="2408" y="144"/>
                    </a:cubicBezTo>
                    <a:cubicBezTo>
                      <a:pt x="2446" y="157"/>
                      <a:pt x="2414" y="155"/>
                      <a:pt x="2437" y="141"/>
                    </a:cubicBezTo>
                    <a:cubicBezTo>
                      <a:pt x="2459" y="129"/>
                      <a:pt x="2491" y="171"/>
                      <a:pt x="2491" y="186"/>
                    </a:cubicBezTo>
                    <a:cubicBezTo>
                      <a:pt x="2514" y="196"/>
                      <a:pt x="2512" y="196"/>
                      <a:pt x="2522" y="215"/>
                    </a:cubicBezTo>
                    <a:cubicBezTo>
                      <a:pt x="2513" y="212"/>
                      <a:pt x="2507" y="209"/>
                      <a:pt x="2498" y="206"/>
                    </a:cubicBezTo>
                    <a:cubicBezTo>
                      <a:pt x="2501" y="235"/>
                      <a:pt x="2574" y="261"/>
                      <a:pt x="2600" y="261"/>
                    </a:cubicBezTo>
                    <a:cubicBezTo>
                      <a:pt x="2593" y="241"/>
                      <a:pt x="2586" y="223"/>
                      <a:pt x="2577" y="199"/>
                    </a:cubicBezTo>
                    <a:cubicBezTo>
                      <a:pt x="2600" y="211"/>
                      <a:pt x="2608" y="214"/>
                      <a:pt x="2634" y="214"/>
                    </a:cubicBezTo>
                    <a:cubicBezTo>
                      <a:pt x="2635" y="187"/>
                      <a:pt x="2688" y="186"/>
                      <a:pt x="2712" y="183"/>
                    </a:cubicBezTo>
                    <a:cubicBezTo>
                      <a:pt x="2707" y="166"/>
                      <a:pt x="2700" y="158"/>
                      <a:pt x="2692" y="138"/>
                    </a:cubicBezTo>
                    <a:cubicBezTo>
                      <a:pt x="2688" y="139"/>
                      <a:pt x="2684" y="141"/>
                      <a:pt x="2679" y="143"/>
                    </a:cubicBezTo>
                    <a:cubicBezTo>
                      <a:pt x="2667" y="122"/>
                      <a:pt x="2697" y="125"/>
                      <a:pt x="2694" y="111"/>
                    </a:cubicBezTo>
                    <a:cubicBezTo>
                      <a:pt x="2694" y="100"/>
                      <a:pt x="2671" y="114"/>
                      <a:pt x="2679" y="93"/>
                    </a:cubicBezTo>
                    <a:cubicBezTo>
                      <a:pt x="2712" y="108"/>
                      <a:pt x="2772" y="74"/>
                      <a:pt x="2799" y="99"/>
                    </a:cubicBezTo>
                    <a:cubicBezTo>
                      <a:pt x="2798" y="98"/>
                      <a:pt x="2873" y="53"/>
                      <a:pt x="2855" y="108"/>
                    </a:cubicBezTo>
                    <a:cubicBezTo>
                      <a:pt x="2856" y="111"/>
                      <a:pt x="2898" y="130"/>
                      <a:pt x="2899" y="130"/>
                    </a:cubicBezTo>
                    <a:cubicBezTo>
                      <a:pt x="2916" y="124"/>
                      <a:pt x="2907" y="118"/>
                      <a:pt x="2933" y="126"/>
                    </a:cubicBezTo>
                    <a:cubicBezTo>
                      <a:pt x="2933" y="131"/>
                      <a:pt x="2933" y="135"/>
                      <a:pt x="2933" y="139"/>
                    </a:cubicBezTo>
                    <a:cubicBezTo>
                      <a:pt x="2959" y="154"/>
                      <a:pt x="3008" y="100"/>
                      <a:pt x="3040" y="100"/>
                    </a:cubicBezTo>
                    <a:cubicBezTo>
                      <a:pt x="3095" y="100"/>
                      <a:pt x="3094" y="192"/>
                      <a:pt x="3146" y="151"/>
                    </a:cubicBezTo>
                    <a:cubicBezTo>
                      <a:pt x="3147" y="160"/>
                      <a:pt x="3149" y="166"/>
                      <a:pt x="3150" y="173"/>
                    </a:cubicBezTo>
                    <a:cubicBezTo>
                      <a:pt x="3175" y="158"/>
                      <a:pt x="3149" y="156"/>
                      <a:pt x="3175" y="140"/>
                    </a:cubicBezTo>
                    <a:cubicBezTo>
                      <a:pt x="3197" y="128"/>
                      <a:pt x="3224" y="127"/>
                      <a:pt x="3248" y="122"/>
                    </a:cubicBezTo>
                    <a:cubicBezTo>
                      <a:pt x="3254" y="111"/>
                      <a:pt x="3241" y="93"/>
                      <a:pt x="3258" y="83"/>
                    </a:cubicBezTo>
                    <a:cubicBezTo>
                      <a:pt x="3261" y="90"/>
                      <a:pt x="3275" y="84"/>
                      <a:pt x="3273" y="96"/>
                    </a:cubicBezTo>
                    <a:cubicBezTo>
                      <a:pt x="3272" y="102"/>
                      <a:pt x="3269" y="108"/>
                      <a:pt x="3267" y="114"/>
                    </a:cubicBezTo>
                    <a:cubicBezTo>
                      <a:pt x="3285" y="138"/>
                      <a:pt x="3321" y="151"/>
                      <a:pt x="3340" y="131"/>
                    </a:cubicBezTo>
                    <a:cubicBezTo>
                      <a:pt x="3322" y="105"/>
                      <a:pt x="3300" y="92"/>
                      <a:pt x="3285" y="64"/>
                    </a:cubicBezTo>
                    <a:cubicBezTo>
                      <a:pt x="3325" y="64"/>
                      <a:pt x="3359" y="44"/>
                      <a:pt x="3397" y="46"/>
                    </a:cubicBezTo>
                    <a:cubicBezTo>
                      <a:pt x="3438" y="48"/>
                      <a:pt x="3478" y="70"/>
                      <a:pt x="3516" y="64"/>
                    </a:cubicBezTo>
                    <a:cubicBezTo>
                      <a:pt x="3536" y="62"/>
                      <a:pt x="3553" y="68"/>
                      <a:pt x="3572" y="70"/>
                    </a:cubicBezTo>
                    <a:cubicBezTo>
                      <a:pt x="3617" y="76"/>
                      <a:pt x="3623" y="104"/>
                      <a:pt x="3660" y="121"/>
                    </a:cubicBezTo>
                    <a:cubicBezTo>
                      <a:pt x="3655" y="105"/>
                      <a:pt x="3654" y="91"/>
                      <a:pt x="3641" y="83"/>
                    </a:cubicBezTo>
                    <a:cubicBezTo>
                      <a:pt x="3674" y="56"/>
                      <a:pt x="3683" y="62"/>
                      <a:pt x="3725" y="72"/>
                    </a:cubicBezTo>
                    <a:cubicBezTo>
                      <a:pt x="3718" y="100"/>
                      <a:pt x="3749" y="114"/>
                      <a:pt x="3713" y="133"/>
                    </a:cubicBezTo>
                    <a:cubicBezTo>
                      <a:pt x="3733" y="140"/>
                      <a:pt x="3755" y="189"/>
                      <a:pt x="3762" y="206"/>
                    </a:cubicBezTo>
                    <a:cubicBezTo>
                      <a:pt x="3731" y="217"/>
                      <a:pt x="3707" y="215"/>
                      <a:pt x="3686" y="194"/>
                    </a:cubicBezTo>
                    <a:cubicBezTo>
                      <a:pt x="3666" y="202"/>
                      <a:pt x="3663" y="203"/>
                      <a:pt x="3656" y="224"/>
                    </a:cubicBezTo>
                    <a:cubicBezTo>
                      <a:pt x="3635" y="224"/>
                      <a:pt x="3632" y="206"/>
                      <a:pt x="3622" y="195"/>
                    </a:cubicBezTo>
                    <a:cubicBezTo>
                      <a:pt x="3608" y="228"/>
                      <a:pt x="3631" y="236"/>
                      <a:pt x="3650" y="259"/>
                    </a:cubicBezTo>
                    <a:cubicBezTo>
                      <a:pt x="3659" y="270"/>
                      <a:pt x="3648" y="276"/>
                      <a:pt x="3649" y="289"/>
                    </a:cubicBezTo>
                    <a:cubicBezTo>
                      <a:pt x="3654" y="332"/>
                      <a:pt x="3616" y="304"/>
                      <a:pt x="3599" y="315"/>
                    </a:cubicBezTo>
                    <a:cubicBezTo>
                      <a:pt x="3596" y="318"/>
                      <a:pt x="3597" y="327"/>
                      <a:pt x="3594" y="338"/>
                    </a:cubicBezTo>
                    <a:cubicBezTo>
                      <a:pt x="3605" y="331"/>
                      <a:pt x="3610" y="327"/>
                      <a:pt x="3617" y="322"/>
                    </a:cubicBezTo>
                    <a:cubicBezTo>
                      <a:pt x="3626" y="335"/>
                      <a:pt x="3638" y="341"/>
                      <a:pt x="3654" y="340"/>
                    </a:cubicBezTo>
                    <a:cubicBezTo>
                      <a:pt x="3657" y="365"/>
                      <a:pt x="3681" y="351"/>
                      <a:pt x="3673" y="378"/>
                    </a:cubicBezTo>
                    <a:cubicBezTo>
                      <a:pt x="3680" y="383"/>
                      <a:pt x="3684" y="367"/>
                      <a:pt x="3692" y="378"/>
                    </a:cubicBezTo>
                    <a:cubicBezTo>
                      <a:pt x="3707" y="399"/>
                      <a:pt x="3721" y="402"/>
                      <a:pt x="3728" y="433"/>
                    </a:cubicBezTo>
                    <a:cubicBezTo>
                      <a:pt x="3680" y="433"/>
                      <a:pt x="3668" y="450"/>
                      <a:pt x="3651" y="496"/>
                    </a:cubicBezTo>
                    <a:cubicBezTo>
                      <a:pt x="3639" y="525"/>
                      <a:pt x="3627" y="569"/>
                      <a:pt x="3637" y="598"/>
                    </a:cubicBezTo>
                    <a:cubicBezTo>
                      <a:pt x="3596" y="576"/>
                      <a:pt x="3574" y="569"/>
                      <a:pt x="3557" y="618"/>
                    </a:cubicBezTo>
                    <a:cubicBezTo>
                      <a:pt x="3552" y="612"/>
                      <a:pt x="3547" y="606"/>
                      <a:pt x="3540" y="596"/>
                    </a:cubicBezTo>
                    <a:cubicBezTo>
                      <a:pt x="3538" y="605"/>
                      <a:pt x="3527" y="614"/>
                      <a:pt x="3535" y="623"/>
                    </a:cubicBezTo>
                    <a:cubicBezTo>
                      <a:pt x="3505" y="627"/>
                      <a:pt x="3501" y="635"/>
                      <a:pt x="3514" y="660"/>
                    </a:cubicBezTo>
                    <a:cubicBezTo>
                      <a:pt x="3530" y="692"/>
                      <a:pt x="3510" y="716"/>
                      <a:pt x="3540" y="745"/>
                    </a:cubicBezTo>
                    <a:cubicBezTo>
                      <a:pt x="3541" y="739"/>
                      <a:pt x="3542" y="733"/>
                      <a:pt x="3543" y="727"/>
                    </a:cubicBezTo>
                    <a:cubicBezTo>
                      <a:pt x="3576" y="743"/>
                      <a:pt x="3540" y="757"/>
                      <a:pt x="3568" y="779"/>
                    </a:cubicBezTo>
                    <a:cubicBezTo>
                      <a:pt x="3569" y="779"/>
                      <a:pt x="3571" y="777"/>
                      <a:pt x="3575" y="774"/>
                    </a:cubicBezTo>
                    <a:cubicBezTo>
                      <a:pt x="3574" y="789"/>
                      <a:pt x="3598" y="792"/>
                      <a:pt x="3586" y="810"/>
                    </a:cubicBezTo>
                    <a:cubicBezTo>
                      <a:pt x="3581" y="804"/>
                      <a:pt x="3576" y="797"/>
                      <a:pt x="3570" y="791"/>
                    </a:cubicBezTo>
                    <a:cubicBezTo>
                      <a:pt x="3569" y="792"/>
                      <a:pt x="3567" y="792"/>
                      <a:pt x="3566" y="793"/>
                    </a:cubicBezTo>
                    <a:cubicBezTo>
                      <a:pt x="3571" y="809"/>
                      <a:pt x="3573" y="825"/>
                      <a:pt x="3571" y="842"/>
                    </a:cubicBezTo>
                    <a:cubicBezTo>
                      <a:pt x="3579" y="855"/>
                      <a:pt x="3598" y="859"/>
                      <a:pt x="3595" y="879"/>
                    </a:cubicBezTo>
                    <a:cubicBezTo>
                      <a:pt x="3588" y="881"/>
                      <a:pt x="3581" y="884"/>
                      <a:pt x="3571" y="888"/>
                    </a:cubicBezTo>
                    <a:cubicBezTo>
                      <a:pt x="3571" y="910"/>
                      <a:pt x="3567" y="928"/>
                      <a:pt x="3584" y="945"/>
                    </a:cubicBezTo>
                    <a:cubicBezTo>
                      <a:pt x="3576" y="950"/>
                      <a:pt x="3569" y="955"/>
                      <a:pt x="3562" y="959"/>
                    </a:cubicBezTo>
                    <a:cubicBezTo>
                      <a:pt x="3571" y="998"/>
                      <a:pt x="3568" y="1004"/>
                      <a:pt x="3556" y="1039"/>
                    </a:cubicBezTo>
                    <a:cubicBezTo>
                      <a:pt x="3530" y="1019"/>
                      <a:pt x="3513" y="971"/>
                      <a:pt x="3493" y="943"/>
                    </a:cubicBezTo>
                    <a:cubicBezTo>
                      <a:pt x="3475" y="919"/>
                      <a:pt x="3420" y="841"/>
                      <a:pt x="3434" y="808"/>
                    </a:cubicBezTo>
                    <a:cubicBezTo>
                      <a:pt x="3441" y="793"/>
                      <a:pt x="3432" y="744"/>
                      <a:pt x="3458" y="744"/>
                    </a:cubicBezTo>
                    <a:cubicBezTo>
                      <a:pt x="3458" y="707"/>
                      <a:pt x="3444" y="607"/>
                      <a:pt x="3490" y="592"/>
                    </a:cubicBezTo>
                    <a:cubicBezTo>
                      <a:pt x="3483" y="589"/>
                      <a:pt x="3477" y="587"/>
                      <a:pt x="3475" y="586"/>
                    </a:cubicBezTo>
                    <a:cubicBezTo>
                      <a:pt x="3486" y="558"/>
                      <a:pt x="3455" y="537"/>
                      <a:pt x="3464" y="503"/>
                    </a:cubicBezTo>
                    <a:cubicBezTo>
                      <a:pt x="3452" y="491"/>
                      <a:pt x="3440" y="493"/>
                      <a:pt x="3428" y="507"/>
                    </a:cubicBezTo>
                    <a:cubicBezTo>
                      <a:pt x="3445" y="543"/>
                      <a:pt x="3449" y="568"/>
                      <a:pt x="3432" y="608"/>
                    </a:cubicBezTo>
                    <a:cubicBezTo>
                      <a:pt x="3423" y="604"/>
                      <a:pt x="3415" y="600"/>
                      <a:pt x="3404" y="596"/>
                    </a:cubicBezTo>
                    <a:cubicBezTo>
                      <a:pt x="3404" y="583"/>
                      <a:pt x="3404" y="572"/>
                      <a:pt x="3404" y="558"/>
                    </a:cubicBezTo>
                    <a:cubicBezTo>
                      <a:pt x="3360" y="572"/>
                      <a:pt x="3338" y="570"/>
                      <a:pt x="3338" y="613"/>
                    </a:cubicBezTo>
                    <a:cubicBezTo>
                      <a:pt x="3337" y="643"/>
                      <a:pt x="3319" y="671"/>
                      <a:pt x="3338" y="698"/>
                    </a:cubicBezTo>
                    <a:cubicBezTo>
                      <a:pt x="3341" y="696"/>
                      <a:pt x="3344" y="694"/>
                      <a:pt x="3349" y="691"/>
                    </a:cubicBezTo>
                    <a:cubicBezTo>
                      <a:pt x="3350" y="693"/>
                      <a:pt x="3352" y="697"/>
                      <a:pt x="3354" y="700"/>
                    </a:cubicBezTo>
                    <a:cubicBezTo>
                      <a:pt x="3351" y="704"/>
                      <a:pt x="3346" y="709"/>
                      <a:pt x="3341" y="714"/>
                    </a:cubicBezTo>
                    <a:cubicBezTo>
                      <a:pt x="3339" y="712"/>
                      <a:pt x="3336" y="710"/>
                      <a:pt x="3332" y="707"/>
                    </a:cubicBezTo>
                    <a:cubicBezTo>
                      <a:pt x="3323" y="724"/>
                      <a:pt x="3311" y="734"/>
                      <a:pt x="3289" y="732"/>
                    </a:cubicBezTo>
                    <a:cubicBezTo>
                      <a:pt x="3292" y="725"/>
                      <a:pt x="3294" y="720"/>
                      <a:pt x="3297" y="715"/>
                    </a:cubicBezTo>
                    <a:cubicBezTo>
                      <a:pt x="3292" y="694"/>
                      <a:pt x="3223" y="690"/>
                      <a:pt x="3237" y="725"/>
                    </a:cubicBezTo>
                    <a:cubicBezTo>
                      <a:pt x="3220" y="728"/>
                      <a:pt x="3204" y="731"/>
                      <a:pt x="3185" y="734"/>
                    </a:cubicBezTo>
                    <a:cubicBezTo>
                      <a:pt x="3185" y="736"/>
                      <a:pt x="3184" y="739"/>
                      <a:pt x="3182" y="744"/>
                    </a:cubicBezTo>
                    <a:cubicBezTo>
                      <a:pt x="3163" y="735"/>
                      <a:pt x="3132" y="744"/>
                      <a:pt x="3117" y="760"/>
                    </a:cubicBezTo>
                    <a:cubicBezTo>
                      <a:pt x="3111" y="766"/>
                      <a:pt x="3095" y="812"/>
                      <a:pt x="3106" y="820"/>
                    </a:cubicBezTo>
                    <a:cubicBezTo>
                      <a:pt x="3097" y="845"/>
                      <a:pt x="3084" y="870"/>
                      <a:pt x="3081" y="897"/>
                    </a:cubicBezTo>
                    <a:cubicBezTo>
                      <a:pt x="3079" y="925"/>
                      <a:pt x="3051" y="942"/>
                      <a:pt x="3052" y="970"/>
                    </a:cubicBezTo>
                    <a:cubicBezTo>
                      <a:pt x="3063" y="970"/>
                      <a:pt x="3074" y="975"/>
                      <a:pt x="3085" y="965"/>
                    </a:cubicBezTo>
                    <a:cubicBezTo>
                      <a:pt x="3091" y="978"/>
                      <a:pt x="3096" y="990"/>
                      <a:pt x="3102" y="1004"/>
                    </a:cubicBezTo>
                    <a:cubicBezTo>
                      <a:pt x="3107" y="997"/>
                      <a:pt x="3109" y="993"/>
                      <a:pt x="3112" y="989"/>
                    </a:cubicBezTo>
                    <a:cubicBezTo>
                      <a:pt x="3125" y="990"/>
                      <a:pt x="3113" y="1004"/>
                      <a:pt x="3122" y="1007"/>
                    </a:cubicBezTo>
                    <a:cubicBezTo>
                      <a:pt x="3142" y="1006"/>
                      <a:pt x="3134" y="989"/>
                      <a:pt x="3137" y="978"/>
                    </a:cubicBezTo>
                    <a:cubicBezTo>
                      <a:pt x="3161" y="989"/>
                      <a:pt x="3185" y="988"/>
                      <a:pt x="3206" y="1009"/>
                    </a:cubicBezTo>
                    <a:cubicBezTo>
                      <a:pt x="3197" y="1035"/>
                      <a:pt x="3226" y="1042"/>
                      <a:pt x="3224" y="1064"/>
                    </a:cubicBezTo>
                    <a:cubicBezTo>
                      <a:pt x="3220" y="1106"/>
                      <a:pt x="3236" y="1149"/>
                      <a:pt x="3249" y="1188"/>
                    </a:cubicBezTo>
                    <a:cubicBezTo>
                      <a:pt x="3252" y="1198"/>
                      <a:pt x="3234" y="1255"/>
                      <a:pt x="3231" y="1270"/>
                    </a:cubicBezTo>
                    <a:cubicBezTo>
                      <a:pt x="3223" y="1313"/>
                      <a:pt x="3201" y="1397"/>
                      <a:pt x="3149" y="1393"/>
                    </a:cubicBezTo>
                    <a:cubicBezTo>
                      <a:pt x="3149" y="1383"/>
                      <a:pt x="3142" y="1382"/>
                      <a:pt x="3135" y="1383"/>
                    </a:cubicBezTo>
                    <a:cubicBezTo>
                      <a:pt x="3114" y="1412"/>
                      <a:pt x="3099" y="1425"/>
                      <a:pt x="3105" y="1460"/>
                    </a:cubicBezTo>
                    <a:cubicBezTo>
                      <a:pt x="3110" y="1482"/>
                      <a:pt x="3070" y="1498"/>
                      <a:pt x="3071" y="1523"/>
                    </a:cubicBezTo>
                    <a:cubicBezTo>
                      <a:pt x="3111" y="1548"/>
                      <a:pt x="3168" y="1616"/>
                      <a:pt x="3126" y="1658"/>
                    </a:cubicBezTo>
                    <a:cubicBezTo>
                      <a:pt x="3121" y="1656"/>
                      <a:pt x="3117" y="1654"/>
                      <a:pt x="3112" y="1652"/>
                    </a:cubicBezTo>
                    <a:cubicBezTo>
                      <a:pt x="3106" y="1658"/>
                      <a:pt x="3100" y="1665"/>
                      <a:pt x="3094" y="1671"/>
                    </a:cubicBezTo>
                    <a:cubicBezTo>
                      <a:pt x="3081" y="1657"/>
                      <a:pt x="3077" y="1621"/>
                      <a:pt x="3074" y="1602"/>
                    </a:cubicBezTo>
                    <a:cubicBezTo>
                      <a:pt x="3072" y="1589"/>
                      <a:pt x="3081" y="1578"/>
                      <a:pt x="3063" y="1571"/>
                    </a:cubicBezTo>
                    <a:cubicBezTo>
                      <a:pt x="3053" y="1566"/>
                      <a:pt x="3028" y="1579"/>
                      <a:pt x="3029" y="1560"/>
                    </a:cubicBezTo>
                    <a:cubicBezTo>
                      <a:pt x="3029" y="1535"/>
                      <a:pt x="3041" y="1514"/>
                      <a:pt x="3005" y="1511"/>
                    </a:cubicBezTo>
                    <a:cubicBezTo>
                      <a:pt x="2975" y="1508"/>
                      <a:pt x="2961" y="1537"/>
                      <a:pt x="2943" y="1554"/>
                    </a:cubicBezTo>
                    <a:cubicBezTo>
                      <a:pt x="2946" y="1546"/>
                      <a:pt x="2956" y="1485"/>
                      <a:pt x="2954" y="1484"/>
                    </a:cubicBezTo>
                    <a:cubicBezTo>
                      <a:pt x="2910" y="1468"/>
                      <a:pt x="2911" y="1519"/>
                      <a:pt x="2890" y="1542"/>
                    </a:cubicBezTo>
                    <a:cubicBezTo>
                      <a:pt x="2884" y="1548"/>
                      <a:pt x="2876" y="1538"/>
                      <a:pt x="2870" y="1539"/>
                    </a:cubicBezTo>
                    <a:cubicBezTo>
                      <a:pt x="2865" y="1579"/>
                      <a:pt x="2894" y="1571"/>
                      <a:pt x="2906" y="1604"/>
                    </a:cubicBezTo>
                    <a:cubicBezTo>
                      <a:pt x="2922" y="1598"/>
                      <a:pt x="2923" y="1587"/>
                      <a:pt x="2935" y="1580"/>
                    </a:cubicBezTo>
                    <a:cubicBezTo>
                      <a:pt x="2942" y="1576"/>
                      <a:pt x="2978" y="1585"/>
                      <a:pt x="2986" y="1587"/>
                    </a:cubicBezTo>
                    <a:cubicBezTo>
                      <a:pt x="2986" y="1592"/>
                      <a:pt x="2986" y="1597"/>
                      <a:pt x="2986" y="1602"/>
                    </a:cubicBezTo>
                    <a:cubicBezTo>
                      <a:pt x="2971" y="1610"/>
                      <a:pt x="2885" y="1654"/>
                      <a:pt x="2939" y="1678"/>
                    </a:cubicBezTo>
                    <a:cubicBezTo>
                      <a:pt x="2962" y="1689"/>
                      <a:pt x="2964" y="1710"/>
                      <a:pt x="2979" y="1729"/>
                    </a:cubicBezTo>
                    <a:cubicBezTo>
                      <a:pt x="2985" y="1734"/>
                      <a:pt x="2991" y="1738"/>
                      <a:pt x="2998" y="1742"/>
                    </a:cubicBezTo>
                    <a:cubicBezTo>
                      <a:pt x="3008" y="1758"/>
                      <a:pt x="2983" y="1754"/>
                      <a:pt x="3003" y="1771"/>
                    </a:cubicBezTo>
                    <a:cubicBezTo>
                      <a:pt x="3001" y="1779"/>
                      <a:pt x="2974" y="1790"/>
                      <a:pt x="2983" y="1799"/>
                    </a:cubicBezTo>
                    <a:cubicBezTo>
                      <a:pt x="2988" y="1804"/>
                      <a:pt x="3005" y="1808"/>
                      <a:pt x="3014" y="1818"/>
                    </a:cubicBezTo>
                    <a:cubicBezTo>
                      <a:pt x="3012" y="1819"/>
                      <a:pt x="3007" y="1821"/>
                      <a:pt x="3001" y="1824"/>
                    </a:cubicBezTo>
                    <a:cubicBezTo>
                      <a:pt x="3013" y="1845"/>
                      <a:pt x="2998" y="1883"/>
                      <a:pt x="2975" y="1893"/>
                    </a:cubicBezTo>
                    <a:cubicBezTo>
                      <a:pt x="2975" y="1922"/>
                      <a:pt x="2963" y="1961"/>
                      <a:pt x="2933" y="1973"/>
                    </a:cubicBezTo>
                    <a:cubicBezTo>
                      <a:pt x="2920" y="1978"/>
                      <a:pt x="2881" y="2020"/>
                      <a:pt x="2865" y="2004"/>
                    </a:cubicBezTo>
                    <a:cubicBezTo>
                      <a:pt x="2863" y="2002"/>
                      <a:pt x="2786" y="2033"/>
                      <a:pt x="2796" y="2061"/>
                    </a:cubicBezTo>
                    <a:cubicBezTo>
                      <a:pt x="2782" y="2051"/>
                      <a:pt x="2777" y="2051"/>
                      <a:pt x="2783" y="2035"/>
                    </a:cubicBezTo>
                    <a:cubicBezTo>
                      <a:pt x="2737" y="2024"/>
                      <a:pt x="2719" y="2041"/>
                      <a:pt x="2697" y="2077"/>
                    </a:cubicBezTo>
                    <a:cubicBezTo>
                      <a:pt x="2679" y="2108"/>
                      <a:pt x="2736" y="2150"/>
                      <a:pt x="2757" y="2163"/>
                    </a:cubicBezTo>
                    <a:cubicBezTo>
                      <a:pt x="2773" y="2173"/>
                      <a:pt x="2802" y="2244"/>
                      <a:pt x="2784" y="2258"/>
                    </a:cubicBezTo>
                    <a:cubicBezTo>
                      <a:pt x="2785" y="2284"/>
                      <a:pt x="2718" y="2324"/>
                      <a:pt x="2699" y="2340"/>
                    </a:cubicBezTo>
                    <a:cubicBezTo>
                      <a:pt x="2691" y="2327"/>
                      <a:pt x="2695" y="2317"/>
                      <a:pt x="2701" y="2305"/>
                    </a:cubicBezTo>
                    <a:cubicBezTo>
                      <a:pt x="2669" y="2287"/>
                      <a:pt x="2642" y="2252"/>
                      <a:pt x="2606" y="2247"/>
                    </a:cubicBezTo>
                    <a:cubicBezTo>
                      <a:pt x="2605" y="2242"/>
                      <a:pt x="2605" y="2237"/>
                      <a:pt x="2604" y="2231"/>
                    </a:cubicBezTo>
                    <a:cubicBezTo>
                      <a:pt x="2597" y="2231"/>
                      <a:pt x="2590" y="2231"/>
                      <a:pt x="2583" y="2231"/>
                    </a:cubicBezTo>
                    <a:cubicBezTo>
                      <a:pt x="2578" y="2261"/>
                      <a:pt x="2572" y="2292"/>
                      <a:pt x="2567" y="2322"/>
                    </a:cubicBezTo>
                    <a:cubicBezTo>
                      <a:pt x="2596" y="2331"/>
                      <a:pt x="2590" y="2355"/>
                      <a:pt x="2604" y="2375"/>
                    </a:cubicBezTo>
                    <a:cubicBezTo>
                      <a:pt x="2618" y="2395"/>
                      <a:pt x="2648" y="2406"/>
                      <a:pt x="2666" y="2426"/>
                    </a:cubicBezTo>
                    <a:cubicBezTo>
                      <a:pt x="2666" y="2460"/>
                      <a:pt x="2670" y="2473"/>
                      <a:pt x="2689" y="2502"/>
                    </a:cubicBezTo>
                    <a:cubicBezTo>
                      <a:pt x="2591" y="2514"/>
                      <a:pt x="2625" y="2366"/>
                      <a:pt x="2550" y="2347"/>
                    </a:cubicBezTo>
                    <a:cubicBezTo>
                      <a:pt x="2558" y="2311"/>
                      <a:pt x="2562" y="2271"/>
                      <a:pt x="2552" y="2234"/>
                    </a:cubicBezTo>
                    <a:cubicBezTo>
                      <a:pt x="2548" y="2218"/>
                      <a:pt x="2537" y="2212"/>
                      <a:pt x="2534" y="2193"/>
                    </a:cubicBezTo>
                    <a:cubicBezTo>
                      <a:pt x="2531" y="2173"/>
                      <a:pt x="2525" y="2151"/>
                      <a:pt x="2506" y="2142"/>
                    </a:cubicBezTo>
                    <a:cubicBezTo>
                      <a:pt x="2496" y="2164"/>
                      <a:pt x="2475" y="2168"/>
                      <a:pt x="2451" y="2172"/>
                    </a:cubicBezTo>
                    <a:cubicBezTo>
                      <a:pt x="2450" y="2148"/>
                      <a:pt x="2464" y="2098"/>
                      <a:pt x="2424" y="2096"/>
                    </a:cubicBezTo>
                    <a:cubicBezTo>
                      <a:pt x="2438" y="2068"/>
                      <a:pt x="2422" y="2078"/>
                      <a:pt x="2402" y="2061"/>
                    </a:cubicBezTo>
                    <a:cubicBezTo>
                      <a:pt x="2385" y="2046"/>
                      <a:pt x="2389" y="2027"/>
                      <a:pt x="2377" y="2011"/>
                    </a:cubicBezTo>
                    <a:cubicBezTo>
                      <a:pt x="2347" y="2018"/>
                      <a:pt x="2304" y="2029"/>
                      <a:pt x="2277" y="2042"/>
                    </a:cubicBezTo>
                    <a:cubicBezTo>
                      <a:pt x="2277" y="2076"/>
                      <a:pt x="2239" y="2098"/>
                      <a:pt x="2215" y="2122"/>
                    </a:cubicBezTo>
                    <a:cubicBezTo>
                      <a:pt x="2206" y="2131"/>
                      <a:pt x="2182" y="2165"/>
                      <a:pt x="2171" y="2165"/>
                    </a:cubicBezTo>
                    <a:cubicBezTo>
                      <a:pt x="2133" y="2164"/>
                      <a:pt x="2148" y="2213"/>
                      <a:pt x="2146" y="2235"/>
                    </a:cubicBezTo>
                    <a:cubicBezTo>
                      <a:pt x="2144" y="2261"/>
                      <a:pt x="2146" y="2294"/>
                      <a:pt x="2130" y="2308"/>
                    </a:cubicBezTo>
                    <a:cubicBezTo>
                      <a:pt x="2123" y="2315"/>
                      <a:pt x="2100" y="2339"/>
                      <a:pt x="2104" y="2350"/>
                    </a:cubicBezTo>
                    <a:cubicBezTo>
                      <a:pt x="2053" y="2343"/>
                      <a:pt x="2038" y="2246"/>
                      <a:pt x="2015" y="2204"/>
                    </a:cubicBezTo>
                    <a:cubicBezTo>
                      <a:pt x="2000" y="2178"/>
                      <a:pt x="1995" y="2161"/>
                      <a:pt x="1984" y="2134"/>
                    </a:cubicBezTo>
                    <a:cubicBezTo>
                      <a:pt x="1969" y="2098"/>
                      <a:pt x="1978" y="2056"/>
                      <a:pt x="1956" y="2024"/>
                    </a:cubicBezTo>
                    <a:cubicBezTo>
                      <a:pt x="1956" y="2046"/>
                      <a:pt x="1944" y="2055"/>
                      <a:pt x="1925" y="2062"/>
                    </a:cubicBezTo>
                    <a:cubicBezTo>
                      <a:pt x="1914" y="2053"/>
                      <a:pt x="1901" y="2042"/>
                      <a:pt x="1889" y="2032"/>
                    </a:cubicBezTo>
                    <a:cubicBezTo>
                      <a:pt x="1897" y="2025"/>
                      <a:pt x="1905" y="2019"/>
                      <a:pt x="1916" y="2010"/>
                    </a:cubicBezTo>
                    <a:cubicBezTo>
                      <a:pt x="1901" y="2010"/>
                      <a:pt x="1890" y="2010"/>
                      <a:pt x="1879" y="2010"/>
                    </a:cubicBezTo>
                    <a:cubicBezTo>
                      <a:pt x="1869" y="1993"/>
                      <a:pt x="1848" y="1978"/>
                      <a:pt x="1833" y="1963"/>
                    </a:cubicBezTo>
                    <a:cubicBezTo>
                      <a:pt x="1808" y="1938"/>
                      <a:pt x="1772" y="1950"/>
                      <a:pt x="1739" y="1955"/>
                    </a:cubicBezTo>
                    <a:cubicBezTo>
                      <a:pt x="1706" y="1960"/>
                      <a:pt x="1675" y="1942"/>
                      <a:pt x="1645" y="1944"/>
                    </a:cubicBezTo>
                    <a:cubicBezTo>
                      <a:pt x="1615" y="1946"/>
                      <a:pt x="1616" y="1925"/>
                      <a:pt x="1601" y="1905"/>
                    </a:cubicBezTo>
                    <a:cubicBezTo>
                      <a:pt x="1586" y="1912"/>
                      <a:pt x="1574" y="1918"/>
                      <a:pt x="1562" y="1924"/>
                    </a:cubicBezTo>
                    <a:cubicBezTo>
                      <a:pt x="1545" y="1907"/>
                      <a:pt x="1500" y="1905"/>
                      <a:pt x="1482" y="1885"/>
                    </a:cubicBezTo>
                    <a:cubicBezTo>
                      <a:pt x="1452" y="1850"/>
                      <a:pt x="1447" y="1816"/>
                      <a:pt x="1406" y="1856"/>
                    </a:cubicBezTo>
                    <a:cubicBezTo>
                      <a:pt x="1425" y="1890"/>
                      <a:pt x="1450" y="1931"/>
                      <a:pt x="1474" y="1961"/>
                    </a:cubicBezTo>
                    <a:cubicBezTo>
                      <a:pt x="1478" y="1954"/>
                      <a:pt x="1482" y="1946"/>
                      <a:pt x="1486" y="1938"/>
                    </a:cubicBezTo>
                    <a:cubicBezTo>
                      <a:pt x="1483" y="1956"/>
                      <a:pt x="1492" y="1979"/>
                      <a:pt x="1505" y="1992"/>
                    </a:cubicBezTo>
                    <a:cubicBezTo>
                      <a:pt x="1519" y="1982"/>
                      <a:pt x="1536" y="1987"/>
                      <a:pt x="1552" y="1985"/>
                    </a:cubicBezTo>
                    <a:cubicBezTo>
                      <a:pt x="1566" y="1969"/>
                      <a:pt x="1580" y="1953"/>
                      <a:pt x="1594" y="1936"/>
                    </a:cubicBezTo>
                    <a:cubicBezTo>
                      <a:pt x="1613" y="1998"/>
                      <a:pt x="1637" y="1981"/>
                      <a:pt x="1679" y="2023"/>
                    </a:cubicBezTo>
                    <a:cubicBezTo>
                      <a:pt x="1671" y="2045"/>
                      <a:pt x="1661" y="2067"/>
                      <a:pt x="1638" y="2076"/>
                    </a:cubicBezTo>
                    <a:cubicBezTo>
                      <a:pt x="1638" y="2121"/>
                      <a:pt x="1616" y="2090"/>
                      <a:pt x="1614" y="2119"/>
                    </a:cubicBezTo>
                    <a:cubicBezTo>
                      <a:pt x="1614" y="2119"/>
                      <a:pt x="1584" y="2150"/>
                      <a:pt x="1583" y="2150"/>
                    </a:cubicBezTo>
                    <a:cubicBezTo>
                      <a:pt x="1569" y="2158"/>
                      <a:pt x="1541" y="2162"/>
                      <a:pt x="1525" y="2166"/>
                    </a:cubicBezTo>
                    <a:cubicBezTo>
                      <a:pt x="1525" y="2171"/>
                      <a:pt x="1525" y="2175"/>
                      <a:pt x="1525" y="2179"/>
                    </a:cubicBezTo>
                    <a:cubicBezTo>
                      <a:pt x="1490" y="2199"/>
                      <a:pt x="1452" y="2208"/>
                      <a:pt x="1417" y="2225"/>
                    </a:cubicBezTo>
                    <a:cubicBezTo>
                      <a:pt x="1403" y="2232"/>
                      <a:pt x="1393" y="2226"/>
                      <a:pt x="1380" y="2230"/>
                    </a:cubicBezTo>
                    <a:cubicBezTo>
                      <a:pt x="1374" y="2234"/>
                      <a:pt x="1370" y="2240"/>
                      <a:pt x="1368" y="2247"/>
                    </a:cubicBezTo>
                    <a:cubicBezTo>
                      <a:pt x="1357" y="2247"/>
                      <a:pt x="1346" y="2247"/>
                      <a:pt x="1336" y="2247"/>
                    </a:cubicBezTo>
                    <a:cubicBezTo>
                      <a:pt x="1320" y="2207"/>
                      <a:pt x="1323" y="2164"/>
                      <a:pt x="1293" y="2132"/>
                    </a:cubicBezTo>
                    <a:cubicBezTo>
                      <a:pt x="1287" y="2126"/>
                      <a:pt x="1275" y="2106"/>
                      <a:pt x="1273" y="2098"/>
                    </a:cubicBezTo>
                    <a:cubicBezTo>
                      <a:pt x="1268" y="2075"/>
                      <a:pt x="1236" y="2072"/>
                      <a:pt x="1229" y="2049"/>
                    </a:cubicBezTo>
                    <a:cubicBezTo>
                      <a:pt x="1207" y="1979"/>
                      <a:pt x="1151" y="1930"/>
                      <a:pt x="1121" y="1869"/>
                    </a:cubicBezTo>
                    <a:cubicBezTo>
                      <a:pt x="1119" y="1880"/>
                      <a:pt x="1119" y="1888"/>
                      <a:pt x="1117" y="1898"/>
                    </a:cubicBezTo>
                    <a:cubicBezTo>
                      <a:pt x="1097" y="1891"/>
                      <a:pt x="1093" y="1872"/>
                      <a:pt x="1077" y="1857"/>
                    </a:cubicBezTo>
                    <a:cubicBezTo>
                      <a:pt x="1082" y="1887"/>
                      <a:pt x="1108" y="1933"/>
                      <a:pt x="1126" y="1959"/>
                    </a:cubicBezTo>
                    <a:cubicBezTo>
                      <a:pt x="1142" y="1980"/>
                      <a:pt x="1147" y="1994"/>
                      <a:pt x="1150" y="2021"/>
                    </a:cubicBezTo>
                    <a:cubicBezTo>
                      <a:pt x="1176" y="2017"/>
                      <a:pt x="1185" y="2046"/>
                      <a:pt x="1188" y="2066"/>
                    </a:cubicBezTo>
                    <a:cubicBezTo>
                      <a:pt x="1201" y="2152"/>
                      <a:pt x="1270" y="2199"/>
                      <a:pt x="1329" y="2258"/>
                    </a:cubicBezTo>
                    <a:cubicBezTo>
                      <a:pt x="1327" y="2263"/>
                      <a:pt x="1324" y="2268"/>
                      <a:pt x="1319" y="2277"/>
                    </a:cubicBezTo>
                    <a:cubicBezTo>
                      <a:pt x="1350" y="2298"/>
                      <a:pt x="1348" y="2307"/>
                      <a:pt x="1383" y="2298"/>
                    </a:cubicBezTo>
                    <a:cubicBezTo>
                      <a:pt x="1423" y="2288"/>
                      <a:pt x="1465" y="2279"/>
                      <a:pt x="1505" y="2271"/>
                    </a:cubicBezTo>
                    <a:cubicBezTo>
                      <a:pt x="1499" y="2343"/>
                      <a:pt x="1458" y="2419"/>
                      <a:pt x="1403" y="2471"/>
                    </a:cubicBezTo>
                    <a:cubicBezTo>
                      <a:pt x="1384" y="2489"/>
                      <a:pt x="1363" y="2498"/>
                      <a:pt x="1344" y="2517"/>
                    </a:cubicBezTo>
                    <a:cubicBezTo>
                      <a:pt x="1322" y="2538"/>
                      <a:pt x="1303" y="2567"/>
                      <a:pt x="1279" y="2585"/>
                    </a:cubicBezTo>
                    <a:cubicBezTo>
                      <a:pt x="1224" y="2625"/>
                      <a:pt x="1243" y="2671"/>
                      <a:pt x="1244" y="2722"/>
                    </a:cubicBezTo>
                    <a:cubicBezTo>
                      <a:pt x="1245" y="2757"/>
                      <a:pt x="1259" y="2745"/>
                      <a:pt x="1268" y="2770"/>
                    </a:cubicBezTo>
                    <a:cubicBezTo>
                      <a:pt x="1271" y="2778"/>
                      <a:pt x="1266" y="2799"/>
                      <a:pt x="1269" y="2810"/>
                    </a:cubicBezTo>
                    <a:cubicBezTo>
                      <a:pt x="1272" y="2819"/>
                      <a:pt x="1263" y="2852"/>
                      <a:pt x="1263" y="2864"/>
                    </a:cubicBezTo>
                    <a:cubicBezTo>
                      <a:pt x="1263" y="2887"/>
                      <a:pt x="1240" y="2910"/>
                      <a:pt x="1218" y="2916"/>
                    </a:cubicBezTo>
                    <a:cubicBezTo>
                      <a:pt x="1186" y="2924"/>
                      <a:pt x="1126" y="2967"/>
                      <a:pt x="1132" y="3003"/>
                    </a:cubicBezTo>
                    <a:cubicBezTo>
                      <a:pt x="1137" y="3028"/>
                      <a:pt x="1139" y="3042"/>
                      <a:pt x="1138" y="3067"/>
                    </a:cubicBezTo>
                    <a:cubicBezTo>
                      <a:pt x="1137" y="3092"/>
                      <a:pt x="1090" y="3107"/>
                      <a:pt x="1069" y="3121"/>
                    </a:cubicBezTo>
                    <a:cubicBezTo>
                      <a:pt x="1075" y="3125"/>
                      <a:pt x="1079" y="3128"/>
                      <a:pt x="1083" y="3131"/>
                    </a:cubicBezTo>
                    <a:cubicBezTo>
                      <a:pt x="1067" y="3176"/>
                      <a:pt x="1039" y="3200"/>
                      <a:pt x="1014" y="3240"/>
                    </a:cubicBezTo>
                    <a:cubicBezTo>
                      <a:pt x="1003" y="3258"/>
                      <a:pt x="949" y="3313"/>
                      <a:pt x="925" y="3308"/>
                    </a:cubicBezTo>
                    <a:cubicBezTo>
                      <a:pt x="913" y="3306"/>
                      <a:pt x="912" y="3315"/>
                      <a:pt x="902" y="3315"/>
                    </a:cubicBezTo>
                    <a:cubicBezTo>
                      <a:pt x="884" y="3316"/>
                      <a:pt x="863" y="3313"/>
                      <a:pt x="844" y="3317"/>
                    </a:cubicBezTo>
                    <a:cubicBezTo>
                      <a:pt x="804" y="3326"/>
                      <a:pt x="795" y="3337"/>
                      <a:pt x="755" y="3313"/>
                    </a:cubicBezTo>
                    <a:cubicBezTo>
                      <a:pt x="773" y="3299"/>
                      <a:pt x="745" y="3297"/>
                      <a:pt x="750" y="3283"/>
                    </a:cubicBezTo>
                    <a:cubicBezTo>
                      <a:pt x="753" y="3282"/>
                      <a:pt x="757" y="3280"/>
                      <a:pt x="761" y="3278"/>
                    </a:cubicBezTo>
                    <a:cubicBezTo>
                      <a:pt x="754" y="3214"/>
                      <a:pt x="705" y="3170"/>
                      <a:pt x="692" y="3108"/>
                    </a:cubicBezTo>
                    <a:cubicBezTo>
                      <a:pt x="685" y="3077"/>
                      <a:pt x="689" y="3041"/>
                      <a:pt x="671" y="3014"/>
                    </a:cubicBezTo>
                    <a:cubicBezTo>
                      <a:pt x="654" y="2986"/>
                      <a:pt x="630" y="2947"/>
                      <a:pt x="630" y="2915"/>
                    </a:cubicBezTo>
                    <a:cubicBezTo>
                      <a:pt x="629" y="2892"/>
                      <a:pt x="636" y="2846"/>
                      <a:pt x="653" y="2830"/>
                    </a:cubicBezTo>
                    <a:cubicBezTo>
                      <a:pt x="686" y="2799"/>
                      <a:pt x="670" y="2780"/>
                      <a:pt x="666" y="2743"/>
                    </a:cubicBezTo>
                    <a:cubicBezTo>
                      <a:pt x="662" y="2706"/>
                      <a:pt x="646" y="2676"/>
                      <a:pt x="636" y="2637"/>
                    </a:cubicBezTo>
                    <a:cubicBezTo>
                      <a:pt x="632" y="2623"/>
                      <a:pt x="612" y="2616"/>
                      <a:pt x="602" y="2606"/>
                    </a:cubicBezTo>
                    <a:cubicBezTo>
                      <a:pt x="589" y="2591"/>
                      <a:pt x="579" y="2572"/>
                      <a:pt x="572" y="2554"/>
                    </a:cubicBezTo>
                    <a:cubicBezTo>
                      <a:pt x="587" y="2539"/>
                      <a:pt x="591" y="2500"/>
                      <a:pt x="594" y="2478"/>
                    </a:cubicBezTo>
                    <a:cubicBezTo>
                      <a:pt x="597" y="2450"/>
                      <a:pt x="580" y="2448"/>
                      <a:pt x="569" y="2427"/>
                    </a:cubicBezTo>
                    <a:cubicBezTo>
                      <a:pt x="548" y="2432"/>
                      <a:pt x="501" y="2455"/>
                      <a:pt x="493" y="2420"/>
                    </a:cubicBezTo>
                    <a:cubicBezTo>
                      <a:pt x="486" y="2392"/>
                      <a:pt x="467" y="2394"/>
                      <a:pt x="449" y="2391"/>
                    </a:cubicBezTo>
                    <a:cubicBezTo>
                      <a:pt x="413" y="2385"/>
                      <a:pt x="368" y="2413"/>
                      <a:pt x="337" y="2427"/>
                    </a:cubicBezTo>
                    <a:cubicBezTo>
                      <a:pt x="311" y="2413"/>
                      <a:pt x="276" y="2415"/>
                      <a:pt x="248" y="2421"/>
                    </a:cubicBezTo>
                    <a:cubicBezTo>
                      <a:pt x="202" y="2432"/>
                      <a:pt x="191" y="2424"/>
                      <a:pt x="152" y="2394"/>
                    </a:cubicBezTo>
                    <a:cubicBezTo>
                      <a:pt x="137" y="2382"/>
                      <a:pt x="125" y="2379"/>
                      <a:pt x="111" y="2365"/>
                    </a:cubicBezTo>
                    <a:cubicBezTo>
                      <a:pt x="97" y="2350"/>
                      <a:pt x="98" y="2327"/>
                      <a:pt x="85" y="2313"/>
                    </a:cubicBezTo>
                    <a:cubicBezTo>
                      <a:pt x="69" y="2298"/>
                      <a:pt x="56" y="2281"/>
                      <a:pt x="40" y="2267"/>
                    </a:cubicBezTo>
                    <a:cubicBezTo>
                      <a:pt x="17" y="2246"/>
                      <a:pt x="24" y="2222"/>
                      <a:pt x="0" y="2201"/>
                    </a:cubicBezTo>
                    <a:cubicBezTo>
                      <a:pt x="9" y="2195"/>
                      <a:pt x="16" y="2190"/>
                      <a:pt x="24" y="2185"/>
                    </a:cubicBezTo>
                    <a:cubicBezTo>
                      <a:pt x="16" y="2177"/>
                      <a:pt x="21" y="2154"/>
                      <a:pt x="28" y="2145"/>
                    </a:cubicBezTo>
                    <a:cubicBezTo>
                      <a:pt x="41" y="2128"/>
                      <a:pt x="29" y="2101"/>
                      <a:pt x="27" y="2081"/>
                    </a:cubicBezTo>
                    <a:cubicBezTo>
                      <a:pt x="25" y="2047"/>
                      <a:pt x="11" y="2045"/>
                      <a:pt x="33" y="2010"/>
                    </a:cubicBezTo>
                    <a:cubicBezTo>
                      <a:pt x="45" y="1991"/>
                      <a:pt x="60" y="1953"/>
                      <a:pt x="77" y="1939"/>
                    </a:cubicBezTo>
                    <a:cubicBezTo>
                      <a:pt x="89" y="1929"/>
                      <a:pt x="99" y="1908"/>
                      <a:pt x="110" y="1901"/>
                    </a:cubicBezTo>
                    <a:cubicBezTo>
                      <a:pt x="127" y="1891"/>
                      <a:pt x="144" y="1889"/>
                      <a:pt x="159" y="1874"/>
                    </a:cubicBezTo>
                    <a:cubicBezTo>
                      <a:pt x="184" y="1846"/>
                      <a:pt x="169" y="1811"/>
                      <a:pt x="191" y="1783"/>
                    </a:cubicBezTo>
                    <a:cubicBezTo>
                      <a:pt x="192" y="1781"/>
                      <a:pt x="281" y="1725"/>
                      <a:pt x="259" y="1711"/>
                    </a:cubicBezTo>
                    <a:cubicBezTo>
                      <a:pt x="310" y="1742"/>
                      <a:pt x="344" y="1720"/>
                      <a:pt x="392" y="1699"/>
                    </a:cubicBezTo>
                    <a:cubicBezTo>
                      <a:pt x="413" y="1690"/>
                      <a:pt x="493" y="1692"/>
                      <a:pt x="503" y="1680"/>
                    </a:cubicBezTo>
                    <a:cubicBezTo>
                      <a:pt x="517" y="1663"/>
                      <a:pt x="586" y="1688"/>
                      <a:pt x="603" y="1678"/>
                    </a:cubicBezTo>
                    <a:cubicBezTo>
                      <a:pt x="590" y="1705"/>
                      <a:pt x="612" y="1711"/>
                      <a:pt x="602" y="1730"/>
                    </a:cubicBezTo>
                    <a:cubicBezTo>
                      <a:pt x="582" y="1767"/>
                      <a:pt x="613" y="1780"/>
                      <a:pt x="652" y="1783"/>
                    </a:cubicBezTo>
                    <a:cubicBezTo>
                      <a:pt x="709" y="1787"/>
                      <a:pt x="803" y="1907"/>
                      <a:pt x="803" y="1790"/>
                    </a:cubicBezTo>
                    <a:cubicBezTo>
                      <a:pt x="855" y="1775"/>
                      <a:pt x="880" y="1799"/>
                      <a:pt x="933" y="1810"/>
                    </a:cubicBezTo>
                    <a:cubicBezTo>
                      <a:pt x="992" y="1823"/>
                      <a:pt x="1043" y="1818"/>
                      <a:pt x="1104" y="1818"/>
                    </a:cubicBezTo>
                    <a:cubicBezTo>
                      <a:pt x="1139" y="1776"/>
                      <a:pt x="1127" y="1723"/>
                      <a:pt x="1139" y="1675"/>
                    </a:cubicBezTo>
                    <a:cubicBezTo>
                      <a:pt x="1129" y="1683"/>
                      <a:pt x="1120" y="1683"/>
                      <a:pt x="1110" y="1675"/>
                    </a:cubicBezTo>
                    <a:cubicBezTo>
                      <a:pt x="1104" y="1682"/>
                      <a:pt x="1098" y="1688"/>
                      <a:pt x="1090" y="1692"/>
                    </a:cubicBezTo>
                    <a:cubicBezTo>
                      <a:pt x="1067" y="1702"/>
                      <a:pt x="1046" y="1684"/>
                      <a:pt x="1027" y="1674"/>
                    </a:cubicBezTo>
                    <a:cubicBezTo>
                      <a:pt x="1023" y="1680"/>
                      <a:pt x="1019" y="1686"/>
                      <a:pt x="1014" y="1693"/>
                    </a:cubicBezTo>
                    <a:cubicBezTo>
                      <a:pt x="1005" y="1688"/>
                      <a:pt x="981" y="1682"/>
                      <a:pt x="971" y="1682"/>
                    </a:cubicBezTo>
                    <a:cubicBezTo>
                      <a:pt x="938" y="1682"/>
                      <a:pt x="960" y="1650"/>
                      <a:pt x="928" y="1643"/>
                    </a:cubicBezTo>
                    <a:cubicBezTo>
                      <a:pt x="940" y="1629"/>
                      <a:pt x="944" y="1625"/>
                      <a:pt x="932" y="1611"/>
                    </a:cubicBezTo>
                    <a:cubicBezTo>
                      <a:pt x="928" y="1615"/>
                      <a:pt x="924" y="1619"/>
                      <a:pt x="921" y="1623"/>
                    </a:cubicBezTo>
                    <a:cubicBezTo>
                      <a:pt x="937" y="1565"/>
                      <a:pt x="875" y="1547"/>
                      <a:pt x="866" y="1593"/>
                    </a:cubicBezTo>
                    <a:cubicBezTo>
                      <a:pt x="859" y="1589"/>
                      <a:pt x="853" y="1585"/>
                      <a:pt x="847" y="1581"/>
                    </a:cubicBezTo>
                    <a:cubicBezTo>
                      <a:pt x="831" y="1605"/>
                      <a:pt x="872" y="1626"/>
                      <a:pt x="881" y="1638"/>
                    </a:cubicBezTo>
                    <a:cubicBezTo>
                      <a:pt x="874" y="1653"/>
                      <a:pt x="850" y="1681"/>
                      <a:pt x="835" y="1681"/>
                    </a:cubicBezTo>
                    <a:cubicBezTo>
                      <a:pt x="834" y="1680"/>
                      <a:pt x="820" y="1653"/>
                      <a:pt x="820" y="1653"/>
                    </a:cubicBezTo>
                    <a:cubicBezTo>
                      <a:pt x="817" y="1635"/>
                      <a:pt x="806" y="1624"/>
                      <a:pt x="791" y="1606"/>
                    </a:cubicBezTo>
                    <a:cubicBezTo>
                      <a:pt x="775" y="1586"/>
                      <a:pt x="782" y="1515"/>
                      <a:pt x="737" y="1520"/>
                    </a:cubicBezTo>
                    <a:cubicBezTo>
                      <a:pt x="724" y="1521"/>
                      <a:pt x="690" y="1488"/>
                      <a:pt x="687" y="1480"/>
                    </a:cubicBezTo>
                    <a:cubicBezTo>
                      <a:pt x="682" y="1468"/>
                      <a:pt x="632" y="1463"/>
                      <a:pt x="658" y="1446"/>
                    </a:cubicBezTo>
                    <a:cubicBezTo>
                      <a:pt x="639" y="1439"/>
                      <a:pt x="629" y="1447"/>
                      <a:pt x="620" y="1455"/>
                    </a:cubicBezTo>
                    <a:cubicBezTo>
                      <a:pt x="627" y="1491"/>
                      <a:pt x="663" y="1544"/>
                      <a:pt x="701" y="1544"/>
                    </a:cubicBezTo>
                    <a:cubicBezTo>
                      <a:pt x="702" y="1571"/>
                      <a:pt x="740" y="1571"/>
                      <a:pt x="757" y="1594"/>
                    </a:cubicBezTo>
                    <a:cubicBezTo>
                      <a:pt x="751" y="1598"/>
                      <a:pt x="692" y="1579"/>
                      <a:pt x="731" y="1619"/>
                    </a:cubicBezTo>
                    <a:cubicBezTo>
                      <a:pt x="732" y="1649"/>
                      <a:pt x="690" y="1650"/>
                      <a:pt x="690" y="1687"/>
                    </a:cubicBezTo>
                    <a:cubicBezTo>
                      <a:pt x="670" y="1676"/>
                      <a:pt x="646" y="1669"/>
                      <a:pt x="633" y="1651"/>
                    </a:cubicBezTo>
                    <a:cubicBezTo>
                      <a:pt x="660" y="1651"/>
                      <a:pt x="740" y="1655"/>
                      <a:pt x="705" y="1604"/>
                    </a:cubicBezTo>
                    <a:cubicBezTo>
                      <a:pt x="681" y="1570"/>
                      <a:pt x="641" y="1563"/>
                      <a:pt x="612" y="1535"/>
                    </a:cubicBezTo>
                    <a:cubicBezTo>
                      <a:pt x="603" y="1526"/>
                      <a:pt x="560" y="1452"/>
                      <a:pt x="542" y="1484"/>
                    </a:cubicBezTo>
                    <a:cubicBezTo>
                      <a:pt x="519" y="1524"/>
                      <a:pt x="482" y="1502"/>
                      <a:pt x="448" y="1503"/>
                    </a:cubicBezTo>
                    <a:cubicBezTo>
                      <a:pt x="435" y="1519"/>
                      <a:pt x="443" y="1544"/>
                      <a:pt x="428" y="1558"/>
                    </a:cubicBezTo>
                    <a:cubicBezTo>
                      <a:pt x="410" y="1578"/>
                      <a:pt x="386" y="1588"/>
                      <a:pt x="367" y="1612"/>
                    </a:cubicBezTo>
                    <a:cubicBezTo>
                      <a:pt x="371" y="1617"/>
                      <a:pt x="375" y="1621"/>
                      <a:pt x="380" y="1626"/>
                    </a:cubicBezTo>
                    <a:cubicBezTo>
                      <a:pt x="368" y="1646"/>
                      <a:pt x="346" y="1662"/>
                      <a:pt x="335" y="1681"/>
                    </a:cubicBezTo>
                    <a:cubicBezTo>
                      <a:pt x="303" y="1681"/>
                      <a:pt x="286" y="1685"/>
                      <a:pt x="257" y="1699"/>
                    </a:cubicBezTo>
                    <a:cubicBezTo>
                      <a:pt x="237" y="1672"/>
                      <a:pt x="225" y="1668"/>
                      <a:pt x="195" y="1668"/>
                    </a:cubicBezTo>
                    <a:cubicBezTo>
                      <a:pt x="194" y="1635"/>
                      <a:pt x="180" y="1632"/>
                      <a:pt x="193" y="1602"/>
                    </a:cubicBezTo>
                    <a:cubicBezTo>
                      <a:pt x="205" y="1573"/>
                      <a:pt x="202" y="1542"/>
                      <a:pt x="194" y="1513"/>
                    </a:cubicBezTo>
                    <a:cubicBezTo>
                      <a:pt x="202" y="1491"/>
                      <a:pt x="245" y="1502"/>
                      <a:pt x="263" y="1501"/>
                    </a:cubicBezTo>
                    <a:cubicBezTo>
                      <a:pt x="318" y="1500"/>
                      <a:pt x="355" y="1528"/>
                      <a:pt x="355" y="1450"/>
                    </a:cubicBezTo>
                    <a:cubicBezTo>
                      <a:pt x="355" y="1434"/>
                      <a:pt x="345" y="1409"/>
                      <a:pt x="331" y="1396"/>
                    </a:cubicBezTo>
                    <a:cubicBezTo>
                      <a:pt x="316" y="1382"/>
                      <a:pt x="292" y="1389"/>
                      <a:pt x="285" y="1368"/>
                    </a:cubicBezTo>
                    <a:cubicBezTo>
                      <a:pt x="306" y="1355"/>
                      <a:pt x="328" y="1365"/>
                      <a:pt x="351" y="1365"/>
                    </a:cubicBezTo>
                    <a:cubicBezTo>
                      <a:pt x="348" y="1354"/>
                      <a:pt x="346" y="1346"/>
                      <a:pt x="343" y="1334"/>
                    </a:cubicBezTo>
                    <a:cubicBezTo>
                      <a:pt x="355" y="1339"/>
                      <a:pt x="365" y="1343"/>
                      <a:pt x="377" y="1348"/>
                    </a:cubicBezTo>
                    <a:cubicBezTo>
                      <a:pt x="382" y="1329"/>
                      <a:pt x="423" y="1301"/>
                      <a:pt x="439" y="1286"/>
                    </a:cubicBezTo>
                    <a:cubicBezTo>
                      <a:pt x="464" y="1262"/>
                      <a:pt x="483" y="1197"/>
                      <a:pt x="531" y="1223"/>
                    </a:cubicBezTo>
                    <a:cubicBezTo>
                      <a:pt x="547" y="1204"/>
                      <a:pt x="540" y="1163"/>
                      <a:pt x="529" y="1141"/>
                    </a:cubicBezTo>
                    <a:cubicBezTo>
                      <a:pt x="521" y="1124"/>
                      <a:pt x="557" y="1094"/>
                      <a:pt x="570" y="1098"/>
                    </a:cubicBezTo>
                    <a:cubicBezTo>
                      <a:pt x="580" y="1118"/>
                      <a:pt x="551" y="1115"/>
                      <a:pt x="580" y="1135"/>
                    </a:cubicBezTo>
                    <a:cubicBezTo>
                      <a:pt x="543" y="1163"/>
                      <a:pt x="586" y="1154"/>
                      <a:pt x="576" y="1171"/>
                    </a:cubicBezTo>
                    <a:cubicBezTo>
                      <a:pt x="569" y="1181"/>
                      <a:pt x="559" y="1166"/>
                      <a:pt x="555" y="1162"/>
                    </a:cubicBezTo>
                    <a:cubicBezTo>
                      <a:pt x="539" y="1187"/>
                      <a:pt x="578" y="1201"/>
                      <a:pt x="593" y="1208"/>
                    </a:cubicBezTo>
                    <a:cubicBezTo>
                      <a:pt x="605" y="1201"/>
                      <a:pt x="623" y="1188"/>
                      <a:pt x="635" y="1186"/>
                    </a:cubicBezTo>
                    <a:cubicBezTo>
                      <a:pt x="633" y="1191"/>
                      <a:pt x="631" y="1194"/>
                      <a:pt x="629" y="1200"/>
                    </a:cubicBezTo>
                    <a:cubicBezTo>
                      <a:pt x="649" y="1220"/>
                      <a:pt x="648" y="1220"/>
                      <a:pt x="663" y="1203"/>
                    </a:cubicBezTo>
                    <a:cubicBezTo>
                      <a:pt x="676" y="1187"/>
                      <a:pt x="709" y="1188"/>
                      <a:pt x="723" y="1173"/>
                    </a:cubicBezTo>
                    <a:cubicBezTo>
                      <a:pt x="727" y="1179"/>
                      <a:pt x="730" y="1185"/>
                      <a:pt x="734" y="1191"/>
                    </a:cubicBezTo>
                    <a:cubicBezTo>
                      <a:pt x="760" y="1189"/>
                      <a:pt x="786" y="1187"/>
                      <a:pt x="814" y="1184"/>
                    </a:cubicBezTo>
                    <a:cubicBezTo>
                      <a:pt x="823" y="1158"/>
                      <a:pt x="775" y="1161"/>
                      <a:pt x="779" y="1124"/>
                    </a:cubicBezTo>
                    <a:cubicBezTo>
                      <a:pt x="781" y="1106"/>
                      <a:pt x="798" y="1094"/>
                      <a:pt x="800" y="1083"/>
                    </a:cubicBezTo>
                    <a:cubicBezTo>
                      <a:pt x="807" y="1092"/>
                      <a:pt x="813" y="1100"/>
                      <a:pt x="820" y="1108"/>
                    </a:cubicBezTo>
                    <a:cubicBezTo>
                      <a:pt x="866" y="1100"/>
                      <a:pt x="818" y="1054"/>
                      <a:pt x="814" y="1033"/>
                    </a:cubicBezTo>
                    <a:cubicBezTo>
                      <a:pt x="858" y="1018"/>
                      <a:pt x="903" y="1037"/>
                      <a:pt x="928" y="998"/>
                    </a:cubicBezTo>
                    <a:cubicBezTo>
                      <a:pt x="896" y="966"/>
                      <a:pt x="843" y="994"/>
                      <a:pt x="808" y="1006"/>
                    </a:cubicBezTo>
                    <a:cubicBezTo>
                      <a:pt x="798" y="992"/>
                      <a:pt x="784" y="984"/>
                      <a:pt x="767" y="982"/>
                    </a:cubicBezTo>
                    <a:cubicBezTo>
                      <a:pt x="767" y="960"/>
                      <a:pt x="770" y="936"/>
                      <a:pt x="757" y="916"/>
                    </a:cubicBezTo>
                    <a:cubicBezTo>
                      <a:pt x="750" y="906"/>
                      <a:pt x="766" y="904"/>
                      <a:pt x="764" y="894"/>
                    </a:cubicBezTo>
                    <a:cubicBezTo>
                      <a:pt x="792" y="881"/>
                      <a:pt x="812" y="836"/>
                      <a:pt x="827" y="811"/>
                    </a:cubicBezTo>
                    <a:cubicBezTo>
                      <a:pt x="810" y="792"/>
                      <a:pt x="810" y="792"/>
                      <a:pt x="773" y="792"/>
                    </a:cubicBezTo>
                    <a:cubicBezTo>
                      <a:pt x="747" y="802"/>
                      <a:pt x="755" y="831"/>
                      <a:pt x="753" y="849"/>
                    </a:cubicBezTo>
                    <a:cubicBezTo>
                      <a:pt x="751" y="870"/>
                      <a:pt x="718" y="890"/>
                      <a:pt x="706" y="904"/>
                    </a:cubicBezTo>
                    <a:cubicBezTo>
                      <a:pt x="666" y="948"/>
                      <a:pt x="695" y="972"/>
                      <a:pt x="718" y="1010"/>
                    </a:cubicBezTo>
                    <a:cubicBezTo>
                      <a:pt x="738" y="1042"/>
                      <a:pt x="661" y="1062"/>
                      <a:pt x="685" y="1106"/>
                    </a:cubicBezTo>
                    <a:cubicBezTo>
                      <a:pt x="707" y="1145"/>
                      <a:pt x="634" y="1145"/>
                      <a:pt x="612" y="1144"/>
                    </a:cubicBezTo>
                    <a:cubicBezTo>
                      <a:pt x="624" y="1131"/>
                      <a:pt x="583" y="1047"/>
                      <a:pt x="573" y="1029"/>
                    </a:cubicBezTo>
                    <a:cubicBezTo>
                      <a:pt x="539" y="1060"/>
                      <a:pt x="514" y="1098"/>
                      <a:pt x="474" y="1056"/>
                    </a:cubicBezTo>
                    <a:cubicBezTo>
                      <a:pt x="477" y="1047"/>
                      <a:pt x="493" y="1046"/>
                      <a:pt x="485" y="1032"/>
                    </a:cubicBezTo>
                    <a:cubicBezTo>
                      <a:pt x="480" y="1035"/>
                      <a:pt x="475" y="1036"/>
                      <a:pt x="470" y="1035"/>
                    </a:cubicBezTo>
                    <a:cubicBezTo>
                      <a:pt x="472" y="1025"/>
                      <a:pt x="485" y="1022"/>
                      <a:pt x="481" y="1014"/>
                    </a:cubicBezTo>
                    <a:cubicBezTo>
                      <a:pt x="478" y="1007"/>
                      <a:pt x="456" y="990"/>
                      <a:pt x="463" y="980"/>
                    </a:cubicBezTo>
                    <a:cubicBezTo>
                      <a:pt x="469" y="974"/>
                      <a:pt x="463" y="961"/>
                      <a:pt x="463" y="952"/>
                    </a:cubicBezTo>
                    <a:cubicBezTo>
                      <a:pt x="461" y="929"/>
                      <a:pt x="490" y="940"/>
                      <a:pt x="496" y="923"/>
                    </a:cubicBezTo>
                    <a:cubicBezTo>
                      <a:pt x="504" y="898"/>
                      <a:pt x="629" y="828"/>
                      <a:pt x="594" y="789"/>
                    </a:cubicBezTo>
                    <a:cubicBezTo>
                      <a:pt x="602" y="786"/>
                      <a:pt x="637" y="730"/>
                      <a:pt x="631" y="719"/>
                    </a:cubicBezTo>
                    <a:cubicBezTo>
                      <a:pt x="640" y="712"/>
                      <a:pt x="649" y="705"/>
                      <a:pt x="657" y="697"/>
                    </a:cubicBezTo>
                    <a:cubicBezTo>
                      <a:pt x="658" y="698"/>
                      <a:pt x="660" y="700"/>
                      <a:pt x="664" y="704"/>
                    </a:cubicBezTo>
                    <a:cubicBezTo>
                      <a:pt x="665" y="699"/>
                      <a:pt x="666" y="695"/>
                      <a:pt x="667" y="692"/>
                    </a:cubicBezTo>
                    <a:cubicBezTo>
                      <a:pt x="666" y="692"/>
                      <a:pt x="661" y="691"/>
                      <a:pt x="653" y="689"/>
                    </a:cubicBezTo>
                    <a:cubicBezTo>
                      <a:pt x="669" y="671"/>
                      <a:pt x="662" y="665"/>
                      <a:pt x="658" y="643"/>
                    </a:cubicBezTo>
                    <a:cubicBezTo>
                      <a:pt x="672" y="649"/>
                      <a:pt x="719" y="632"/>
                      <a:pt x="742" y="630"/>
                    </a:cubicBezTo>
                    <a:cubicBezTo>
                      <a:pt x="738" y="624"/>
                      <a:pt x="734" y="617"/>
                      <a:pt x="728" y="608"/>
                    </a:cubicBezTo>
                    <a:cubicBezTo>
                      <a:pt x="739" y="611"/>
                      <a:pt x="749" y="614"/>
                      <a:pt x="759" y="618"/>
                    </a:cubicBezTo>
                    <a:cubicBezTo>
                      <a:pt x="761" y="614"/>
                      <a:pt x="763" y="609"/>
                      <a:pt x="766" y="604"/>
                    </a:cubicBezTo>
                    <a:cubicBezTo>
                      <a:pt x="763" y="602"/>
                      <a:pt x="759" y="598"/>
                      <a:pt x="755" y="595"/>
                    </a:cubicBezTo>
                    <a:cubicBezTo>
                      <a:pt x="765" y="598"/>
                      <a:pt x="792" y="584"/>
                      <a:pt x="803" y="582"/>
                    </a:cubicBezTo>
                    <a:cubicBezTo>
                      <a:pt x="790" y="596"/>
                      <a:pt x="790" y="607"/>
                      <a:pt x="796" y="620"/>
                    </a:cubicBezTo>
                    <a:cubicBezTo>
                      <a:pt x="801" y="608"/>
                      <a:pt x="806" y="596"/>
                      <a:pt x="813" y="580"/>
                    </a:cubicBezTo>
                    <a:cubicBezTo>
                      <a:pt x="814" y="589"/>
                      <a:pt x="815" y="595"/>
                      <a:pt x="816" y="600"/>
                    </a:cubicBezTo>
                    <a:cubicBezTo>
                      <a:pt x="833" y="596"/>
                      <a:pt x="823" y="581"/>
                      <a:pt x="828" y="572"/>
                    </a:cubicBezTo>
                    <a:cubicBezTo>
                      <a:pt x="834" y="572"/>
                      <a:pt x="838" y="572"/>
                      <a:pt x="846" y="572"/>
                    </a:cubicBezTo>
                    <a:cubicBezTo>
                      <a:pt x="844" y="578"/>
                      <a:pt x="843" y="582"/>
                      <a:pt x="841" y="586"/>
                    </a:cubicBezTo>
                    <a:cubicBezTo>
                      <a:pt x="844" y="589"/>
                      <a:pt x="848" y="592"/>
                      <a:pt x="851" y="595"/>
                    </a:cubicBezTo>
                    <a:cubicBezTo>
                      <a:pt x="854" y="592"/>
                      <a:pt x="856" y="588"/>
                      <a:pt x="858" y="585"/>
                    </a:cubicBezTo>
                    <a:cubicBezTo>
                      <a:pt x="871" y="589"/>
                      <a:pt x="884" y="593"/>
                      <a:pt x="897" y="597"/>
                    </a:cubicBezTo>
                    <a:cubicBezTo>
                      <a:pt x="895" y="614"/>
                      <a:pt x="875" y="609"/>
                      <a:pt x="866" y="622"/>
                    </a:cubicBezTo>
                    <a:cubicBezTo>
                      <a:pt x="881" y="625"/>
                      <a:pt x="893" y="627"/>
                      <a:pt x="909" y="630"/>
                    </a:cubicBezTo>
                    <a:cubicBezTo>
                      <a:pt x="910" y="628"/>
                      <a:pt x="914" y="623"/>
                      <a:pt x="917" y="618"/>
                    </a:cubicBezTo>
                    <a:cubicBezTo>
                      <a:pt x="921" y="624"/>
                      <a:pt x="927" y="627"/>
                      <a:pt x="934" y="626"/>
                    </a:cubicBezTo>
                    <a:cubicBezTo>
                      <a:pt x="931" y="631"/>
                      <a:pt x="929" y="635"/>
                      <a:pt x="927" y="638"/>
                    </a:cubicBezTo>
                    <a:cubicBezTo>
                      <a:pt x="943" y="655"/>
                      <a:pt x="989" y="640"/>
                      <a:pt x="1012" y="657"/>
                    </a:cubicBezTo>
                    <a:cubicBezTo>
                      <a:pt x="1042" y="677"/>
                      <a:pt x="1073" y="693"/>
                      <a:pt x="1102" y="717"/>
                    </a:cubicBezTo>
                    <a:cubicBezTo>
                      <a:pt x="1094" y="761"/>
                      <a:pt x="1067" y="767"/>
                      <a:pt x="1029" y="762"/>
                    </a:cubicBezTo>
                    <a:cubicBezTo>
                      <a:pt x="1003" y="759"/>
                      <a:pt x="962" y="731"/>
                      <a:pt x="940" y="733"/>
                    </a:cubicBezTo>
                    <a:cubicBezTo>
                      <a:pt x="944" y="746"/>
                      <a:pt x="964" y="767"/>
                      <a:pt x="978" y="769"/>
                    </a:cubicBezTo>
                    <a:cubicBezTo>
                      <a:pt x="1007" y="774"/>
                      <a:pt x="980" y="797"/>
                      <a:pt x="993" y="808"/>
                    </a:cubicBezTo>
                    <a:cubicBezTo>
                      <a:pt x="1000" y="813"/>
                      <a:pt x="1048" y="896"/>
                      <a:pt x="1066" y="845"/>
                    </a:cubicBezTo>
                    <a:cubicBezTo>
                      <a:pt x="1059" y="830"/>
                      <a:pt x="1040" y="836"/>
                      <a:pt x="1029" y="825"/>
                    </a:cubicBezTo>
                    <a:cubicBezTo>
                      <a:pt x="1032" y="819"/>
                      <a:pt x="1034" y="812"/>
                      <a:pt x="1037" y="806"/>
                    </a:cubicBezTo>
                    <a:cubicBezTo>
                      <a:pt x="1055" y="814"/>
                      <a:pt x="1073" y="821"/>
                      <a:pt x="1091" y="829"/>
                    </a:cubicBezTo>
                    <a:cubicBezTo>
                      <a:pt x="1095" y="825"/>
                      <a:pt x="1098" y="822"/>
                      <a:pt x="1102" y="818"/>
                    </a:cubicBezTo>
                    <a:cubicBezTo>
                      <a:pt x="1097" y="808"/>
                      <a:pt x="1091" y="798"/>
                      <a:pt x="1085" y="788"/>
                    </a:cubicBezTo>
                    <a:cubicBezTo>
                      <a:pt x="1114" y="759"/>
                      <a:pt x="1118" y="748"/>
                      <a:pt x="1159" y="757"/>
                    </a:cubicBezTo>
                    <a:cubicBezTo>
                      <a:pt x="1159" y="720"/>
                      <a:pt x="1143" y="700"/>
                      <a:pt x="1139" y="663"/>
                    </a:cubicBezTo>
                    <a:cubicBezTo>
                      <a:pt x="1158" y="654"/>
                      <a:pt x="1171" y="669"/>
                      <a:pt x="1187" y="677"/>
                    </a:cubicBezTo>
                    <a:cubicBezTo>
                      <a:pt x="1173" y="705"/>
                      <a:pt x="1162" y="691"/>
                      <a:pt x="1182" y="727"/>
                    </a:cubicBezTo>
                    <a:cubicBezTo>
                      <a:pt x="1191" y="725"/>
                      <a:pt x="1202" y="723"/>
                      <a:pt x="1214" y="721"/>
                    </a:cubicBezTo>
                    <a:cubicBezTo>
                      <a:pt x="1214" y="689"/>
                      <a:pt x="1232" y="684"/>
                      <a:pt x="1255" y="661"/>
                    </a:cubicBezTo>
                    <a:cubicBezTo>
                      <a:pt x="1258" y="658"/>
                      <a:pt x="1304" y="631"/>
                      <a:pt x="1306" y="632"/>
                    </a:cubicBezTo>
                    <a:cubicBezTo>
                      <a:pt x="1313" y="639"/>
                      <a:pt x="1313" y="648"/>
                      <a:pt x="1304" y="658"/>
                    </a:cubicBezTo>
                    <a:cubicBezTo>
                      <a:pt x="1316" y="668"/>
                      <a:pt x="1378" y="625"/>
                      <a:pt x="1397" y="618"/>
                    </a:cubicBezTo>
                    <a:cubicBezTo>
                      <a:pt x="1402" y="628"/>
                      <a:pt x="1397" y="642"/>
                      <a:pt x="1413" y="643"/>
                    </a:cubicBezTo>
                    <a:cubicBezTo>
                      <a:pt x="1413" y="642"/>
                      <a:pt x="1433" y="619"/>
                      <a:pt x="1436" y="616"/>
                    </a:cubicBezTo>
                    <a:cubicBezTo>
                      <a:pt x="1424" y="605"/>
                      <a:pt x="1412" y="595"/>
                      <a:pt x="1412" y="577"/>
                    </a:cubicBezTo>
                    <a:cubicBezTo>
                      <a:pt x="1422" y="583"/>
                      <a:pt x="1449" y="568"/>
                      <a:pt x="1461" y="574"/>
                    </a:cubicBezTo>
                    <a:cubicBezTo>
                      <a:pt x="1500" y="592"/>
                      <a:pt x="1540" y="603"/>
                      <a:pt x="1571" y="632"/>
                    </a:cubicBezTo>
                    <a:cubicBezTo>
                      <a:pt x="1571" y="598"/>
                      <a:pt x="1565" y="595"/>
                      <a:pt x="1539" y="572"/>
                    </a:cubicBezTo>
                    <a:cubicBezTo>
                      <a:pt x="1531" y="580"/>
                      <a:pt x="1518" y="566"/>
                      <a:pt x="1519" y="557"/>
                    </a:cubicBezTo>
                    <a:cubicBezTo>
                      <a:pt x="1522" y="525"/>
                      <a:pt x="1494" y="523"/>
                      <a:pt x="1503" y="495"/>
                    </a:cubicBezTo>
                    <a:cubicBezTo>
                      <a:pt x="1512" y="466"/>
                      <a:pt x="1511" y="453"/>
                      <a:pt x="1509" y="422"/>
                    </a:cubicBezTo>
                    <a:cubicBezTo>
                      <a:pt x="1508" y="394"/>
                      <a:pt x="1546" y="404"/>
                      <a:pt x="1564" y="404"/>
                    </a:cubicBezTo>
                    <a:cubicBezTo>
                      <a:pt x="1574" y="426"/>
                      <a:pt x="1564" y="460"/>
                      <a:pt x="1577" y="478"/>
                    </a:cubicBezTo>
                    <a:cubicBezTo>
                      <a:pt x="1595" y="502"/>
                      <a:pt x="1607" y="515"/>
                      <a:pt x="1618" y="547"/>
                    </a:cubicBezTo>
                    <a:cubicBezTo>
                      <a:pt x="1628" y="576"/>
                      <a:pt x="1633" y="583"/>
                      <a:pt x="1654" y="603"/>
                    </a:cubicBezTo>
                    <a:cubicBezTo>
                      <a:pt x="1646" y="632"/>
                      <a:pt x="1652" y="660"/>
                      <a:pt x="1642" y="692"/>
                    </a:cubicBezTo>
                    <a:cubicBezTo>
                      <a:pt x="1636" y="689"/>
                      <a:pt x="1630" y="687"/>
                      <a:pt x="1622" y="683"/>
                    </a:cubicBezTo>
                    <a:cubicBezTo>
                      <a:pt x="1621" y="690"/>
                      <a:pt x="1621" y="695"/>
                      <a:pt x="1620" y="702"/>
                    </a:cubicBezTo>
                    <a:cubicBezTo>
                      <a:pt x="1636" y="702"/>
                      <a:pt x="1650" y="702"/>
                      <a:pt x="1666" y="702"/>
                    </a:cubicBezTo>
                    <a:cubicBezTo>
                      <a:pt x="1668" y="689"/>
                      <a:pt x="1674" y="678"/>
                      <a:pt x="1682" y="668"/>
                    </a:cubicBezTo>
                    <a:cubicBezTo>
                      <a:pt x="1691" y="659"/>
                      <a:pt x="1677" y="652"/>
                      <a:pt x="1683" y="641"/>
                    </a:cubicBezTo>
                    <a:cubicBezTo>
                      <a:pt x="1700" y="608"/>
                      <a:pt x="1660" y="603"/>
                      <a:pt x="1699" y="571"/>
                    </a:cubicBezTo>
                    <a:cubicBezTo>
                      <a:pt x="1709" y="583"/>
                      <a:pt x="1718" y="596"/>
                      <a:pt x="1727" y="609"/>
                    </a:cubicBezTo>
                    <a:cubicBezTo>
                      <a:pt x="1732" y="605"/>
                      <a:pt x="1736" y="601"/>
                      <a:pt x="1741" y="598"/>
                    </a:cubicBezTo>
                    <a:cubicBezTo>
                      <a:pt x="1717" y="556"/>
                      <a:pt x="1693" y="564"/>
                      <a:pt x="1654" y="572"/>
                    </a:cubicBezTo>
                    <a:cubicBezTo>
                      <a:pt x="1633" y="534"/>
                      <a:pt x="1637" y="504"/>
                      <a:pt x="1604" y="475"/>
                    </a:cubicBezTo>
                    <a:cubicBezTo>
                      <a:pt x="1599" y="455"/>
                      <a:pt x="1604" y="438"/>
                      <a:pt x="1614" y="422"/>
                    </a:cubicBezTo>
                    <a:cubicBezTo>
                      <a:pt x="1624" y="430"/>
                      <a:pt x="1631" y="456"/>
                      <a:pt x="1634" y="469"/>
                    </a:cubicBezTo>
                    <a:cubicBezTo>
                      <a:pt x="1652" y="472"/>
                      <a:pt x="1672" y="465"/>
                      <a:pt x="1689" y="477"/>
                    </a:cubicBezTo>
                    <a:cubicBezTo>
                      <a:pt x="1701" y="456"/>
                      <a:pt x="1670" y="457"/>
                      <a:pt x="1661" y="458"/>
                    </a:cubicBezTo>
                    <a:cubicBezTo>
                      <a:pt x="1642" y="461"/>
                      <a:pt x="1640" y="437"/>
                      <a:pt x="1637" y="425"/>
                    </a:cubicBezTo>
                    <a:cubicBezTo>
                      <a:pt x="1650" y="431"/>
                      <a:pt x="1658" y="435"/>
                      <a:pt x="1666" y="439"/>
                    </a:cubicBezTo>
                    <a:cubicBezTo>
                      <a:pt x="1673" y="434"/>
                      <a:pt x="1678" y="428"/>
                      <a:pt x="1672" y="418"/>
                    </a:cubicBezTo>
                    <a:cubicBezTo>
                      <a:pt x="1667" y="417"/>
                      <a:pt x="1662" y="416"/>
                      <a:pt x="1656" y="415"/>
                    </a:cubicBezTo>
                    <a:cubicBezTo>
                      <a:pt x="1658" y="411"/>
                      <a:pt x="1660" y="408"/>
                      <a:pt x="1662" y="404"/>
                    </a:cubicBezTo>
                    <a:cubicBezTo>
                      <a:pt x="1684" y="404"/>
                      <a:pt x="1660" y="408"/>
                      <a:pt x="1662" y="40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Freeform 7"/>
              <p:cNvSpPr>
                <a:spLocks/>
              </p:cNvSpPr>
              <p:nvPr/>
            </p:nvSpPr>
            <p:spPr bwMode="auto">
              <a:xfrm>
                <a:off x="677" y="1039"/>
                <a:ext cx="1541" cy="2394"/>
              </a:xfrm>
              <a:custGeom>
                <a:avLst/>
                <a:gdLst>
                  <a:gd name="T0" fmla="*/ 94 w 2480"/>
                  <a:gd name="T1" fmla="*/ 557 h 3852"/>
                  <a:gd name="T2" fmla="*/ 168 w 2480"/>
                  <a:gd name="T3" fmla="*/ 399 h 3852"/>
                  <a:gd name="T4" fmla="*/ 171 w 2480"/>
                  <a:gd name="T5" fmla="*/ 312 h 3852"/>
                  <a:gd name="T6" fmla="*/ 294 w 2480"/>
                  <a:gd name="T7" fmla="*/ 265 h 3852"/>
                  <a:gd name="T8" fmla="*/ 293 w 2480"/>
                  <a:gd name="T9" fmla="*/ 113 h 3852"/>
                  <a:gd name="T10" fmla="*/ 565 w 2480"/>
                  <a:gd name="T11" fmla="*/ 30 h 3852"/>
                  <a:gd name="T12" fmla="*/ 635 w 2480"/>
                  <a:gd name="T13" fmla="*/ 98 h 3852"/>
                  <a:gd name="T14" fmla="*/ 887 w 2480"/>
                  <a:gd name="T15" fmla="*/ 241 h 3852"/>
                  <a:gd name="T16" fmla="*/ 1062 w 2480"/>
                  <a:gd name="T17" fmla="*/ 286 h 3852"/>
                  <a:gd name="T18" fmla="*/ 1182 w 2480"/>
                  <a:gd name="T19" fmla="*/ 411 h 3852"/>
                  <a:gd name="T20" fmla="*/ 1514 w 2480"/>
                  <a:gd name="T21" fmla="*/ 441 h 3852"/>
                  <a:gd name="T22" fmla="*/ 1581 w 2480"/>
                  <a:gd name="T23" fmla="*/ 432 h 3852"/>
                  <a:gd name="T24" fmla="*/ 1652 w 2480"/>
                  <a:gd name="T25" fmla="*/ 383 h 3852"/>
                  <a:gd name="T26" fmla="*/ 1686 w 2480"/>
                  <a:gd name="T27" fmla="*/ 534 h 3852"/>
                  <a:gd name="T28" fmla="*/ 1796 w 2480"/>
                  <a:gd name="T29" fmla="*/ 459 h 3852"/>
                  <a:gd name="T30" fmla="*/ 1665 w 2480"/>
                  <a:gd name="T31" fmla="*/ 572 h 3852"/>
                  <a:gd name="T32" fmla="*/ 1504 w 2480"/>
                  <a:gd name="T33" fmla="*/ 699 h 3852"/>
                  <a:gd name="T34" fmla="*/ 1610 w 2480"/>
                  <a:gd name="T35" fmla="*/ 1018 h 3852"/>
                  <a:gd name="T36" fmla="*/ 1715 w 2480"/>
                  <a:gd name="T37" fmla="*/ 896 h 3852"/>
                  <a:gd name="T38" fmla="*/ 1915 w 2480"/>
                  <a:gd name="T39" fmla="*/ 834 h 3852"/>
                  <a:gd name="T40" fmla="*/ 2015 w 2480"/>
                  <a:gd name="T41" fmla="*/ 1005 h 3852"/>
                  <a:gd name="T42" fmla="*/ 2106 w 2480"/>
                  <a:gd name="T43" fmla="*/ 1099 h 3852"/>
                  <a:gd name="T44" fmla="*/ 1804 w 2480"/>
                  <a:gd name="T45" fmla="*/ 1270 h 3852"/>
                  <a:gd name="T46" fmla="*/ 1997 w 2480"/>
                  <a:gd name="T47" fmla="*/ 1304 h 3852"/>
                  <a:gd name="T48" fmla="*/ 1837 w 2480"/>
                  <a:gd name="T49" fmla="*/ 1362 h 3852"/>
                  <a:gd name="T50" fmla="*/ 1637 w 2480"/>
                  <a:gd name="T51" fmla="*/ 1553 h 3852"/>
                  <a:gd name="T52" fmla="*/ 1486 w 2480"/>
                  <a:gd name="T53" fmla="*/ 1871 h 3852"/>
                  <a:gd name="T54" fmla="*/ 1116 w 2480"/>
                  <a:gd name="T55" fmla="*/ 1985 h 3852"/>
                  <a:gd name="T56" fmla="*/ 1308 w 2480"/>
                  <a:gd name="T57" fmla="*/ 2037 h 3852"/>
                  <a:gd name="T58" fmla="*/ 1555 w 2480"/>
                  <a:gd name="T59" fmla="*/ 2275 h 3852"/>
                  <a:gd name="T60" fmla="*/ 1696 w 2480"/>
                  <a:gd name="T61" fmla="*/ 2188 h 3852"/>
                  <a:gd name="T62" fmla="*/ 1978 w 2480"/>
                  <a:gd name="T63" fmla="*/ 2311 h 3852"/>
                  <a:gd name="T64" fmla="*/ 2166 w 2480"/>
                  <a:gd name="T65" fmla="*/ 2490 h 3852"/>
                  <a:gd name="T66" fmla="*/ 2439 w 2480"/>
                  <a:gd name="T67" fmla="*/ 2573 h 3852"/>
                  <a:gd name="T68" fmla="*/ 2369 w 2480"/>
                  <a:gd name="T69" fmla="*/ 2905 h 3852"/>
                  <a:gd name="T70" fmla="*/ 2120 w 2480"/>
                  <a:gd name="T71" fmla="*/ 3192 h 3852"/>
                  <a:gd name="T72" fmla="*/ 1933 w 2480"/>
                  <a:gd name="T73" fmla="*/ 3388 h 3852"/>
                  <a:gd name="T74" fmla="*/ 1885 w 2480"/>
                  <a:gd name="T75" fmla="*/ 3520 h 3852"/>
                  <a:gd name="T76" fmla="*/ 1826 w 2480"/>
                  <a:gd name="T77" fmla="*/ 3823 h 3852"/>
                  <a:gd name="T78" fmla="*/ 1758 w 2480"/>
                  <a:gd name="T79" fmla="*/ 3782 h 3852"/>
                  <a:gd name="T80" fmla="*/ 1723 w 2480"/>
                  <a:gd name="T81" fmla="*/ 3599 h 3852"/>
                  <a:gd name="T82" fmla="*/ 1711 w 2480"/>
                  <a:gd name="T83" fmla="*/ 3109 h 3852"/>
                  <a:gd name="T84" fmla="*/ 1456 w 2480"/>
                  <a:gd name="T85" fmla="*/ 2570 h 3852"/>
                  <a:gd name="T86" fmla="*/ 1362 w 2480"/>
                  <a:gd name="T87" fmla="*/ 2216 h 3852"/>
                  <a:gd name="T88" fmla="*/ 940 w 2480"/>
                  <a:gd name="T89" fmla="*/ 2007 h 3852"/>
                  <a:gd name="T90" fmla="*/ 823 w 2480"/>
                  <a:gd name="T91" fmla="*/ 1837 h 3852"/>
                  <a:gd name="T92" fmla="*/ 658 w 2480"/>
                  <a:gd name="T93" fmla="*/ 1609 h 3852"/>
                  <a:gd name="T94" fmla="*/ 675 w 2480"/>
                  <a:gd name="T95" fmla="*/ 1157 h 3852"/>
                  <a:gd name="T96" fmla="*/ 634 w 2480"/>
                  <a:gd name="T97" fmla="*/ 1065 h 3852"/>
                  <a:gd name="T98" fmla="*/ 660 w 2480"/>
                  <a:gd name="T99" fmla="*/ 896 h 3852"/>
                  <a:gd name="T100" fmla="*/ 617 w 2480"/>
                  <a:gd name="T101" fmla="*/ 709 h 3852"/>
                  <a:gd name="T102" fmla="*/ 485 w 2480"/>
                  <a:gd name="T103" fmla="*/ 640 h 3852"/>
                  <a:gd name="T104" fmla="*/ 317 w 2480"/>
                  <a:gd name="T105" fmla="*/ 632 h 3852"/>
                  <a:gd name="T106" fmla="*/ 201 w 2480"/>
                  <a:gd name="T107" fmla="*/ 682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80" h="3852">
                    <a:moveTo>
                      <a:pt x="0" y="772"/>
                    </a:moveTo>
                    <a:cubicBezTo>
                      <a:pt x="30" y="747"/>
                      <a:pt x="61" y="739"/>
                      <a:pt x="95" y="721"/>
                    </a:cubicBezTo>
                    <a:cubicBezTo>
                      <a:pt x="128" y="703"/>
                      <a:pt x="187" y="666"/>
                      <a:pt x="192" y="624"/>
                    </a:cubicBezTo>
                    <a:cubicBezTo>
                      <a:pt x="155" y="634"/>
                      <a:pt x="139" y="604"/>
                      <a:pt x="107" y="620"/>
                    </a:cubicBezTo>
                    <a:cubicBezTo>
                      <a:pt x="112" y="590"/>
                      <a:pt x="121" y="567"/>
                      <a:pt x="125" y="535"/>
                    </a:cubicBezTo>
                    <a:cubicBezTo>
                      <a:pt x="117" y="536"/>
                      <a:pt x="104" y="553"/>
                      <a:pt x="94" y="557"/>
                    </a:cubicBezTo>
                    <a:cubicBezTo>
                      <a:pt x="83" y="545"/>
                      <a:pt x="73" y="531"/>
                      <a:pt x="80" y="513"/>
                    </a:cubicBezTo>
                    <a:cubicBezTo>
                      <a:pt x="90" y="491"/>
                      <a:pt x="85" y="485"/>
                      <a:pt x="84" y="459"/>
                    </a:cubicBezTo>
                    <a:cubicBezTo>
                      <a:pt x="108" y="451"/>
                      <a:pt x="116" y="420"/>
                      <a:pt x="143" y="417"/>
                    </a:cubicBezTo>
                    <a:cubicBezTo>
                      <a:pt x="141" y="414"/>
                      <a:pt x="139" y="411"/>
                      <a:pt x="134" y="405"/>
                    </a:cubicBezTo>
                    <a:cubicBezTo>
                      <a:pt x="150" y="404"/>
                      <a:pt x="156" y="384"/>
                      <a:pt x="174" y="392"/>
                    </a:cubicBezTo>
                    <a:cubicBezTo>
                      <a:pt x="171" y="395"/>
                      <a:pt x="169" y="397"/>
                      <a:pt x="168" y="399"/>
                    </a:cubicBezTo>
                    <a:cubicBezTo>
                      <a:pt x="179" y="407"/>
                      <a:pt x="211" y="395"/>
                      <a:pt x="225" y="396"/>
                    </a:cubicBezTo>
                    <a:cubicBezTo>
                      <a:pt x="250" y="398"/>
                      <a:pt x="262" y="355"/>
                      <a:pt x="259" y="338"/>
                    </a:cubicBezTo>
                    <a:cubicBezTo>
                      <a:pt x="266" y="337"/>
                      <a:pt x="271" y="334"/>
                      <a:pt x="276" y="327"/>
                    </a:cubicBezTo>
                    <a:cubicBezTo>
                      <a:pt x="265" y="323"/>
                      <a:pt x="254" y="323"/>
                      <a:pt x="243" y="328"/>
                    </a:cubicBezTo>
                    <a:cubicBezTo>
                      <a:pt x="217" y="339"/>
                      <a:pt x="225" y="325"/>
                      <a:pt x="200" y="325"/>
                    </a:cubicBezTo>
                    <a:cubicBezTo>
                      <a:pt x="185" y="340"/>
                      <a:pt x="175" y="336"/>
                      <a:pt x="171" y="312"/>
                    </a:cubicBezTo>
                    <a:cubicBezTo>
                      <a:pt x="168" y="296"/>
                      <a:pt x="174" y="287"/>
                      <a:pt x="187" y="278"/>
                    </a:cubicBezTo>
                    <a:cubicBezTo>
                      <a:pt x="180" y="270"/>
                      <a:pt x="173" y="262"/>
                      <a:pt x="166" y="253"/>
                    </a:cubicBezTo>
                    <a:cubicBezTo>
                      <a:pt x="178" y="239"/>
                      <a:pt x="205" y="228"/>
                      <a:pt x="222" y="233"/>
                    </a:cubicBezTo>
                    <a:cubicBezTo>
                      <a:pt x="235" y="237"/>
                      <a:pt x="255" y="217"/>
                      <a:pt x="277" y="223"/>
                    </a:cubicBezTo>
                    <a:cubicBezTo>
                      <a:pt x="268" y="229"/>
                      <a:pt x="263" y="238"/>
                      <a:pt x="262" y="248"/>
                    </a:cubicBezTo>
                    <a:cubicBezTo>
                      <a:pt x="272" y="256"/>
                      <a:pt x="282" y="261"/>
                      <a:pt x="294" y="265"/>
                    </a:cubicBezTo>
                    <a:cubicBezTo>
                      <a:pt x="306" y="263"/>
                      <a:pt x="306" y="242"/>
                      <a:pt x="320" y="259"/>
                    </a:cubicBezTo>
                    <a:cubicBezTo>
                      <a:pt x="321" y="256"/>
                      <a:pt x="322" y="252"/>
                      <a:pt x="324" y="249"/>
                    </a:cubicBezTo>
                    <a:cubicBezTo>
                      <a:pt x="333" y="253"/>
                      <a:pt x="342" y="254"/>
                      <a:pt x="352" y="252"/>
                    </a:cubicBezTo>
                    <a:cubicBezTo>
                      <a:pt x="353" y="230"/>
                      <a:pt x="322" y="235"/>
                      <a:pt x="311" y="218"/>
                    </a:cubicBezTo>
                    <a:cubicBezTo>
                      <a:pt x="317" y="217"/>
                      <a:pt x="323" y="217"/>
                      <a:pt x="330" y="215"/>
                    </a:cubicBezTo>
                    <a:cubicBezTo>
                      <a:pt x="297" y="188"/>
                      <a:pt x="312" y="153"/>
                      <a:pt x="293" y="113"/>
                    </a:cubicBezTo>
                    <a:cubicBezTo>
                      <a:pt x="326" y="103"/>
                      <a:pt x="301" y="76"/>
                      <a:pt x="342" y="90"/>
                    </a:cubicBezTo>
                    <a:cubicBezTo>
                      <a:pt x="372" y="101"/>
                      <a:pt x="406" y="70"/>
                      <a:pt x="427" y="52"/>
                    </a:cubicBezTo>
                    <a:cubicBezTo>
                      <a:pt x="452" y="32"/>
                      <a:pt x="482" y="34"/>
                      <a:pt x="508" y="16"/>
                    </a:cubicBezTo>
                    <a:cubicBezTo>
                      <a:pt x="521" y="7"/>
                      <a:pt x="539" y="22"/>
                      <a:pt x="552" y="20"/>
                    </a:cubicBezTo>
                    <a:cubicBezTo>
                      <a:pt x="569" y="17"/>
                      <a:pt x="581" y="0"/>
                      <a:pt x="596" y="16"/>
                    </a:cubicBezTo>
                    <a:cubicBezTo>
                      <a:pt x="592" y="32"/>
                      <a:pt x="576" y="22"/>
                      <a:pt x="565" y="30"/>
                    </a:cubicBezTo>
                    <a:cubicBezTo>
                      <a:pt x="569" y="35"/>
                      <a:pt x="573" y="40"/>
                      <a:pt x="578" y="47"/>
                    </a:cubicBezTo>
                    <a:cubicBezTo>
                      <a:pt x="587" y="39"/>
                      <a:pt x="593" y="33"/>
                      <a:pt x="600" y="26"/>
                    </a:cubicBezTo>
                    <a:cubicBezTo>
                      <a:pt x="601" y="27"/>
                      <a:pt x="602" y="27"/>
                      <a:pt x="603" y="28"/>
                    </a:cubicBezTo>
                    <a:cubicBezTo>
                      <a:pt x="602" y="32"/>
                      <a:pt x="600" y="37"/>
                      <a:pt x="598" y="43"/>
                    </a:cubicBezTo>
                    <a:cubicBezTo>
                      <a:pt x="608" y="46"/>
                      <a:pt x="620" y="49"/>
                      <a:pt x="632" y="52"/>
                    </a:cubicBezTo>
                    <a:cubicBezTo>
                      <a:pt x="632" y="52"/>
                      <a:pt x="634" y="93"/>
                      <a:pt x="635" y="98"/>
                    </a:cubicBezTo>
                    <a:cubicBezTo>
                      <a:pt x="675" y="89"/>
                      <a:pt x="656" y="101"/>
                      <a:pt x="687" y="119"/>
                    </a:cubicBezTo>
                    <a:cubicBezTo>
                      <a:pt x="705" y="131"/>
                      <a:pt x="730" y="152"/>
                      <a:pt x="752" y="152"/>
                    </a:cubicBezTo>
                    <a:cubicBezTo>
                      <a:pt x="766" y="152"/>
                      <a:pt x="777" y="185"/>
                      <a:pt x="795" y="190"/>
                    </a:cubicBezTo>
                    <a:cubicBezTo>
                      <a:pt x="817" y="197"/>
                      <a:pt x="833" y="246"/>
                      <a:pt x="849" y="263"/>
                    </a:cubicBezTo>
                    <a:cubicBezTo>
                      <a:pt x="856" y="245"/>
                      <a:pt x="877" y="225"/>
                      <a:pt x="902" y="233"/>
                    </a:cubicBezTo>
                    <a:cubicBezTo>
                      <a:pt x="897" y="236"/>
                      <a:pt x="892" y="239"/>
                      <a:pt x="887" y="241"/>
                    </a:cubicBezTo>
                    <a:cubicBezTo>
                      <a:pt x="907" y="258"/>
                      <a:pt x="967" y="208"/>
                      <a:pt x="996" y="225"/>
                    </a:cubicBezTo>
                    <a:cubicBezTo>
                      <a:pt x="976" y="252"/>
                      <a:pt x="935" y="238"/>
                      <a:pt x="913" y="262"/>
                    </a:cubicBezTo>
                    <a:cubicBezTo>
                      <a:pt x="948" y="224"/>
                      <a:pt x="1017" y="266"/>
                      <a:pt x="1037" y="212"/>
                    </a:cubicBezTo>
                    <a:cubicBezTo>
                      <a:pt x="1036" y="230"/>
                      <a:pt x="1025" y="275"/>
                      <a:pt x="1045" y="283"/>
                    </a:cubicBezTo>
                    <a:cubicBezTo>
                      <a:pt x="1054" y="276"/>
                      <a:pt x="1064" y="267"/>
                      <a:pt x="1074" y="259"/>
                    </a:cubicBezTo>
                    <a:cubicBezTo>
                      <a:pt x="1078" y="271"/>
                      <a:pt x="1071" y="279"/>
                      <a:pt x="1062" y="286"/>
                    </a:cubicBezTo>
                    <a:cubicBezTo>
                      <a:pt x="1079" y="298"/>
                      <a:pt x="1079" y="298"/>
                      <a:pt x="1103" y="277"/>
                    </a:cubicBezTo>
                    <a:cubicBezTo>
                      <a:pt x="1116" y="282"/>
                      <a:pt x="1128" y="289"/>
                      <a:pt x="1128" y="305"/>
                    </a:cubicBezTo>
                    <a:cubicBezTo>
                      <a:pt x="1129" y="322"/>
                      <a:pt x="1171" y="344"/>
                      <a:pt x="1183" y="352"/>
                    </a:cubicBezTo>
                    <a:cubicBezTo>
                      <a:pt x="1194" y="360"/>
                      <a:pt x="1198" y="342"/>
                      <a:pt x="1209" y="355"/>
                    </a:cubicBezTo>
                    <a:cubicBezTo>
                      <a:pt x="1232" y="382"/>
                      <a:pt x="1205" y="390"/>
                      <a:pt x="1183" y="390"/>
                    </a:cubicBezTo>
                    <a:cubicBezTo>
                      <a:pt x="1182" y="397"/>
                      <a:pt x="1182" y="405"/>
                      <a:pt x="1182" y="411"/>
                    </a:cubicBezTo>
                    <a:cubicBezTo>
                      <a:pt x="1212" y="430"/>
                      <a:pt x="1242" y="430"/>
                      <a:pt x="1275" y="420"/>
                    </a:cubicBezTo>
                    <a:cubicBezTo>
                      <a:pt x="1286" y="448"/>
                      <a:pt x="1287" y="458"/>
                      <a:pt x="1281" y="488"/>
                    </a:cubicBezTo>
                    <a:cubicBezTo>
                      <a:pt x="1293" y="483"/>
                      <a:pt x="1300" y="480"/>
                      <a:pt x="1307" y="478"/>
                    </a:cubicBezTo>
                    <a:cubicBezTo>
                      <a:pt x="1307" y="435"/>
                      <a:pt x="1332" y="419"/>
                      <a:pt x="1371" y="413"/>
                    </a:cubicBezTo>
                    <a:cubicBezTo>
                      <a:pt x="1391" y="475"/>
                      <a:pt x="1431" y="463"/>
                      <a:pt x="1484" y="475"/>
                    </a:cubicBezTo>
                    <a:cubicBezTo>
                      <a:pt x="1488" y="454"/>
                      <a:pt x="1495" y="452"/>
                      <a:pt x="1514" y="441"/>
                    </a:cubicBezTo>
                    <a:cubicBezTo>
                      <a:pt x="1515" y="449"/>
                      <a:pt x="1516" y="454"/>
                      <a:pt x="1517" y="461"/>
                    </a:cubicBezTo>
                    <a:cubicBezTo>
                      <a:pt x="1522" y="461"/>
                      <a:pt x="1527" y="462"/>
                      <a:pt x="1532" y="463"/>
                    </a:cubicBezTo>
                    <a:cubicBezTo>
                      <a:pt x="1524" y="471"/>
                      <a:pt x="1516" y="479"/>
                      <a:pt x="1508" y="486"/>
                    </a:cubicBezTo>
                    <a:cubicBezTo>
                      <a:pt x="1519" y="505"/>
                      <a:pt x="1524" y="511"/>
                      <a:pt x="1534" y="517"/>
                    </a:cubicBezTo>
                    <a:cubicBezTo>
                      <a:pt x="1534" y="473"/>
                      <a:pt x="1550" y="473"/>
                      <a:pt x="1587" y="453"/>
                    </a:cubicBezTo>
                    <a:cubicBezTo>
                      <a:pt x="1585" y="447"/>
                      <a:pt x="1594" y="437"/>
                      <a:pt x="1581" y="432"/>
                    </a:cubicBezTo>
                    <a:cubicBezTo>
                      <a:pt x="1586" y="415"/>
                      <a:pt x="1602" y="428"/>
                      <a:pt x="1605" y="413"/>
                    </a:cubicBezTo>
                    <a:cubicBezTo>
                      <a:pt x="1604" y="416"/>
                      <a:pt x="1567" y="384"/>
                      <a:pt x="1564" y="382"/>
                    </a:cubicBezTo>
                    <a:cubicBezTo>
                      <a:pt x="1563" y="359"/>
                      <a:pt x="1586" y="327"/>
                      <a:pt x="1596" y="306"/>
                    </a:cubicBezTo>
                    <a:cubicBezTo>
                      <a:pt x="1602" y="308"/>
                      <a:pt x="1607" y="310"/>
                      <a:pt x="1616" y="314"/>
                    </a:cubicBezTo>
                    <a:cubicBezTo>
                      <a:pt x="1611" y="300"/>
                      <a:pt x="1615" y="290"/>
                      <a:pt x="1629" y="282"/>
                    </a:cubicBezTo>
                    <a:cubicBezTo>
                      <a:pt x="1659" y="308"/>
                      <a:pt x="1640" y="345"/>
                      <a:pt x="1652" y="383"/>
                    </a:cubicBezTo>
                    <a:cubicBezTo>
                      <a:pt x="1636" y="382"/>
                      <a:pt x="1631" y="398"/>
                      <a:pt x="1621" y="401"/>
                    </a:cubicBezTo>
                    <a:cubicBezTo>
                      <a:pt x="1637" y="420"/>
                      <a:pt x="1639" y="409"/>
                      <a:pt x="1647" y="426"/>
                    </a:cubicBezTo>
                    <a:cubicBezTo>
                      <a:pt x="1641" y="426"/>
                      <a:pt x="1635" y="469"/>
                      <a:pt x="1634" y="474"/>
                    </a:cubicBezTo>
                    <a:cubicBezTo>
                      <a:pt x="1661" y="473"/>
                      <a:pt x="1655" y="447"/>
                      <a:pt x="1668" y="438"/>
                    </a:cubicBezTo>
                    <a:cubicBezTo>
                      <a:pt x="1685" y="449"/>
                      <a:pt x="1680" y="474"/>
                      <a:pt x="1665" y="482"/>
                    </a:cubicBezTo>
                    <a:cubicBezTo>
                      <a:pt x="1665" y="507"/>
                      <a:pt x="1657" y="528"/>
                      <a:pt x="1686" y="534"/>
                    </a:cubicBezTo>
                    <a:cubicBezTo>
                      <a:pt x="1692" y="522"/>
                      <a:pt x="1693" y="511"/>
                      <a:pt x="1689" y="499"/>
                    </a:cubicBezTo>
                    <a:cubicBezTo>
                      <a:pt x="1697" y="501"/>
                      <a:pt x="1703" y="503"/>
                      <a:pt x="1711" y="505"/>
                    </a:cubicBezTo>
                    <a:cubicBezTo>
                      <a:pt x="1714" y="490"/>
                      <a:pt x="1721" y="478"/>
                      <a:pt x="1734" y="471"/>
                    </a:cubicBezTo>
                    <a:cubicBezTo>
                      <a:pt x="1755" y="460"/>
                      <a:pt x="1742" y="450"/>
                      <a:pt x="1751" y="427"/>
                    </a:cubicBezTo>
                    <a:cubicBezTo>
                      <a:pt x="1769" y="418"/>
                      <a:pt x="1778" y="441"/>
                      <a:pt x="1796" y="438"/>
                    </a:cubicBezTo>
                    <a:cubicBezTo>
                      <a:pt x="1796" y="446"/>
                      <a:pt x="1796" y="453"/>
                      <a:pt x="1796" y="459"/>
                    </a:cubicBezTo>
                    <a:cubicBezTo>
                      <a:pt x="1801" y="461"/>
                      <a:pt x="1804" y="462"/>
                      <a:pt x="1808" y="464"/>
                    </a:cubicBezTo>
                    <a:cubicBezTo>
                      <a:pt x="1806" y="473"/>
                      <a:pt x="1803" y="481"/>
                      <a:pt x="1800" y="491"/>
                    </a:cubicBezTo>
                    <a:cubicBezTo>
                      <a:pt x="1792" y="491"/>
                      <a:pt x="1783" y="491"/>
                      <a:pt x="1775" y="491"/>
                    </a:cubicBezTo>
                    <a:cubicBezTo>
                      <a:pt x="1777" y="514"/>
                      <a:pt x="1771" y="522"/>
                      <a:pt x="1784" y="543"/>
                    </a:cubicBezTo>
                    <a:cubicBezTo>
                      <a:pt x="1758" y="565"/>
                      <a:pt x="1701" y="607"/>
                      <a:pt x="1675" y="564"/>
                    </a:cubicBezTo>
                    <a:cubicBezTo>
                      <a:pt x="1672" y="567"/>
                      <a:pt x="1668" y="569"/>
                      <a:pt x="1665" y="572"/>
                    </a:cubicBezTo>
                    <a:cubicBezTo>
                      <a:pt x="1669" y="576"/>
                      <a:pt x="1673" y="580"/>
                      <a:pt x="1677" y="584"/>
                    </a:cubicBezTo>
                    <a:cubicBezTo>
                      <a:pt x="1646" y="614"/>
                      <a:pt x="1625" y="639"/>
                      <a:pt x="1593" y="670"/>
                    </a:cubicBezTo>
                    <a:cubicBezTo>
                      <a:pt x="1587" y="667"/>
                      <a:pt x="1580" y="663"/>
                      <a:pt x="1572" y="659"/>
                    </a:cubicBezTo>
                    <a:cubicBezTo>
                      <a:pt x="1558" y="676"/>
                      <a:pt x="1555" y="681"/>
                      <a:pt x="1533" y="677"/>
                    </a:cubicBezTo>
                    <a:cubicBezTo>
                      <a:pt x="1536" y="686"/>
                      <a:pt x="1538" y="695"/>
                      <a:pt x="1540" y="703"/>
                    </a:cubicBezTo>
                    <a:cubicBezTo>
                      <a:pt x="1527" y="712"/>
                      <a:pt x="1517" y="702"/>
                      <a:pt x="1504" y="699"/>
                    </a:cubicBezTo>
                    <a:cubicBezTo>
                      <a:pt x="1505" y="706"/>
                      <a:pt x="1507" y="711"/>
                      <a:pt x="1508" y="717"/>
                    </a:cubicBezTo>
                    <a:cubicBezTo>
                      <a:pt x="1452" y="746"/>
                      <a:pt x="1411" y="801"/>
                      <a:pt x="1408" y="867"/>
                    </a:cubicBezTo>
                    <a:cubicBezTo>
                      <a:pt x="1416" y="867"/>
                      <a:pt x="1424" y="867"/>
                      <a:pt x="1433" y="867"/>
                    </a:cubicBezTo>
                    <a:cubicBezTo>
                      <a:pt x="1428" y="890"/>
                      <a:pt x="1442" y="913"/>
                      <a:pt x="1419" y="932"/>
                    </a:cubicBezTo>
                    <a:cubicBezTo>
                      <a:pt x="1454" y="936"/>
                      <a:pt x="1495" y="925"/>
                      <a:pt x="1514" y="970"/>
                    </a:cubicBezTo>
                    <a:cubicBezTo>
                      <a:pt x="1527" y="1001"/>
                      <a:pt x="1581" y="1012"/>
                      <a:pt x="1610" y="1018"/>
                    </a:cubicBezTo>
                    <a:cubicBezTo>
                      <a:pt x="1605" y="1033"/>
                      <a:pt x="1604" y="1054"/>
                      <a:pt x="1598" y="1068"/>
                    </a:cubicBezTo>
                    <a:cubicBezTo>
                      <a:pt x="1586" y="1099"/>
                      <a:pt x="1592" y="1092"/>
                      <a:pt x="1606" y="1122"/>
                    </a:cubicBezTo>
                    <a:cubicBezTo>
                      <a:pt x="1619" y="1149"/>
                      <a:pt x="1636" y="1163"/>
                      <a:pt x="1653" y="1132"/>
                    </a:cubicBezTo>
                    <a:cubicBezTo>
                      <a:pt x="1665" y="1109"/>
                      <a:pt x="1644" y="1048"/>
                      <a:pt x="1664" y="1032"/>
                    </a:cubicBezTo>
                    <a:cubicBezTo>
                      <a:pt x="1678" y="1021"/>
                      <a:pt x="1724" y="993"/>
                      <a:pt x="1740" y="992"/>
                    </a:cubicBezTo>
                    <a:cubicBezTo>
                      <a:pt x="1735" y="957"/>
                      <a:pt x="1744" y="924"/>
                      <a:pt x="1715" y="896"/>
                    </a:cubicBezTo>
                    <a:cubicBezTo>
                      <a:pt x="1734" y="882"/>
                      <a:pt x="1745" y="872"/>
                      <a:pt x="1759" y="852"/>
                    </a:cubicBezTo>
                    <a:cubicBezTo>
                      <a:pt x="1755" y="821"/>
                      <a:pt x="1751" y="814"/>
                      <a:pt x="1773" y="792"/>
                    </a:cubicBezTo>
                    <a:cubicBezTo>
                      <a:pt x="1767" y="773"/>
                      <a:pt x="1765" y="740"/>
                      <a:pt x="1797" y="758"/>
                    </a:cubicBezTo>
                    <a:cubicBezTo>
                      <a:pt x="1806" y="762"/>
                      <a:pt x="1853" y="768"/>
                      <a:pt x="1854" y="770"/>
                    </a:cubicBezTo>
                    <a:cubicBezTo>
                      <a:pt x="1867" y="784"/>
                      <a:pt x="1867" y="802"/>
                      <a:pt x="1882" y="818"/>
                    </a:cubicBezTo>
                    <a:cubicBezTo>
                      <a:pt x="1889" y="826"/>
                      <a:pt x="1904" y="827"/>
                      <a:pt x="1915" y="834"/>
                    </a:cubicBezTo>
                    <a:cubicBezTo>
                      <a:pt x="1901" y="853"/>
                      <a:pt x="1890" y="880"/>
                      <a:pt x="1898" y="904"/>
                    </a:cubicBezTo>
                    <a:cubicBezTo>
                      <a:pt x="1901" y="916"/>
                      <a:pt x="1922" y="925"/>
                      <a:pt x="1927" y="936"/>
                    </a:cubicBezTo>
                    <a:cubicBezTo>
                      <a:pt x="1942" y="925"/>
                      <a:pt x="1959" y="915"/>
                      <a:pt x="1972" y="902"/>
                    </a:cubicBezTo>
                    <a:cubicBezTo>
                      <a:pt x="1987" y="888"/>
                      <a:pt x="1989" y="867"/>
                      <a:pt x="2004" y="854"/>
                    </a:cubicBezTo>
                    <a:cubicBezTo>
                      <a:pt x="2005" y="896"/>
                      <a:pt x="2014" y="954"/>
                      <a:pt x="2037" y="988"/>
                    </a:cubicBezTo>
                    <a:cubicBezTo>
                      <a:pt x="2030" y="994"/>
                      <a:pt x="2023" y="998"/>
                      <a:pt x="2015" y="1005"/>
                    </a:cubicBezTo>
                    <a:cubicBezTo>
                      <a:pt x="2028" y="1018"/>
                      <a:pt x="2044" y="1027"/>
                      <a:pt x="2044" y="1046"/>
                    </a:cubicBezTo>
                    <a:cubicBezTo>
                      <a:pt x="2063" y="1046"/>
                      <a:pt x="2078" y="1065"/>
                      <a:pt x="2095" y="1071"/>
                    </a:cubicBezTo>
                    <a:cubicBezTo>
                      <a:pt x="2089" y="1083"/>
                      <a:pt x="2071" y="1067"/>
                      <a:pt x="2071" y="1088"/>
                    </a:cubicBezTo>
                    <a:cubicBezTo>
                      <a:pt x="2081" y="1088"/>
                      <a:pt x="2090" y="1088"/>
                      <a:pt x="2100" y="1088"/>
                    </a:cubicBezTo>
                    <a:cubicBezTo>
                      <a:pt x="2097" y="1094"/>
                      <a:pt x="2096" y="1099"/>
                      <a:pt x="2092" y="1109"/>
                    </a:cubicBezTo>
                    <a:cubicBezTo>
                      <a:pt x="2099" y="1104"/>
                      <a:pt x="2102" y="1102"/>
                      <a:pt x="2106" y="1099"/>
                    </a:cubicBezTo>
                    <a:cubicBezTo>
                      <a:pt x="2112" y="1103"/>
                      <a:pt x="2118" y="1108"/>
                      <a:pt x="2123" y="1113"/>
                    </a:cubicBezTo>
                    <a:cubicBezTo>
                      <a:pt x="2113" y="1139"/>
                      <a:pt x="2115" y="1180"/>
                      <a:pt x="2068" y="1172"/>
                    </a:cubicBezTo>
                    <a:cubicBezTo>
                      <a:pt x="2045" y="1168"/>
                      <a:pt x="2039" y="1203"/>
                      <a:pt x="2012" y="1202"/>
                    </a:cubicBezTo>
                    <a:cubicBezTo>
                      <a:pt x="1976" y="1199"/>
                      <a:pt x="1929" y="1205"/>
                      <a:pt x="1896" y="1188"/>
                    </a:cubicBezTo>
                    <a:cubicBezTo>
                      <a:pt x="1879" y="1209"/>
                      <a:pt x="1869" y="1222"/>
                      <a:pt x="1844" y="1231"/>
                    </a:cubicBezTo>
                    <a:cubicBezTo>
                      <a:pt x="1823" y="1239"/>
                      <a:pt x="1817" y="1263"/>
                      <a:pt x="1804" y="1270"/>
                    </a:cubicBezTo>
                    <a:cubicBezTo>
                      <a:pt x="1816" y="1263"/>
                      <a:pt x="1834" y="1249"/>
                      <a:pt x="1848" y="1244"/>
                    </a:cubicBezTo>
                    <a:cubicBezTo>
                      <a:pt x="1874" y="1235"/>
                      <a:pt x="1899" y="1243"/>
                      <a:pt x="1921" y="1237"/>
                    </a:cubicBezTo>
                    <a:cubicBezTo>
                      <a:pt x="1919" y="1261"/>
                      <a:pt x="1919" y="1261"/>
                      <a:pt x="1885" y="1262"/>
                    </a:cubicBezTo>
                    <a:cubicBezTo>
                      <a:pt x="1888" y="1275"/>
                      <a:pt x="1897" y="1278"/>
                      <a:pt x="1910" y="1273"/>
                    </a:cubicBezTo>
                    <a:cubicBezTo>
                      <a:pt x="1906" y="1328"/>
                      <a:pt x="1920" y="1324"/>
                      <a:pt x="1967" y="1337"/>
                    </a:cubicBezTo>
                    <a:cubicBezTo>
                      <a:pt x="1975" y="1325"/>
                      <a:pt x="1982" y="1304"/>
                      <a:pt x="1997" y="1304"/>
                    </a:cubicBezTo>
                    <a:cubicBezTo>
                      <a:pt x="1995" y="1322"/>
                      <a:pt x="1998" y="1315"/>
                      <a:pt x="2005" y="1331"/>
                    </a:cubicBezTo>
                    <a:cubicBezTo>
                      <a:pt x="1986" y="1330"/>
                      <a:pt x="1959" y="1350"/>
                      <a:pt x="1942" y="1357"/>
                    </a:cubicBezTo>
                    <a:cubicBezTo>
                      <a:pt x="1930" y="1362"/>
                      <a:pt x="1919" y="1364"/>
                      <a:pt x="1907" y="1362"/>
                    </a:cubicBezTo>
                    <a:cubicBezTo>
                      <a:pt x="1902" y="1377"/>
                      <a:pt x="1890" y="1385"/>
                      <a:pt x="1877" y="1391"/>
                    </a:cubicBezTo>
                    <a:cubicBezTo>
                      <a:pt x="1848" y="1358"/>
                      <a:pt x="1900" y="1365"/>
                      <a:pt x="1897" y="1340"/>
                    </a:cubicBezTo>
                    <a:cubicBezTo>
                      <a:pt x="1872" y="1343"/>
                      <a:pt x="1856" y="1360"/>
                      <a:pt x="1837" y="1362"/>
                    </a:cubicBezTo>
                    <a:cubicBezTo>
                      <a:pt x="1820" y="1364"/>
                      <a:pt x="1797" y="1383"/>
                      <a:pt x="1783" y="1381"/>
                    </a:cubicBezTo>
                    <a:cubicBezTo>
                      <a:pt x="1764" y="1379"/>
                      <a:pt x="1760" y="1422"/>
                      <a:pt x="1760" y="1431"/>
                    </a:cubicBezTo>
                    <a:cubicBezTo>
                      <a:pt x="1761" y="1457"/>
                      <a:pt x="1717" y="1452"/>
                      <a:pt x="1703" y="1452"/>
                    </a:cubicBezTo>
                    <a:cubicBezTo>
                      <a:pt x="1702" y="1457"/>
                      <a:pt x="1701" y="1463"/>
                      <a:pt x="1699" y="1470"/>
                    </a:cubicBezTo>
                    <a:cubicBezTo>
                      <a:pt x="1663" y="1461"/>
                      <a:pt x="1686" y="1527"/>
                      <a:pt x="1647" y="1505"/>
                    </a:cubicBezTo>
                    <a:cubicBezTo>
                      <a:pt x="1652" y="1530"/>
                      <a:pt x="1652" y="1534"/>
                      <a:pt x="1637" y="1553"/>
                    </a:cubicBezTo>
                    <a:cubicBezTo>
                      <a:pt x="1634" y="1540"/>
                      <a:pt x="1630" y="1527"/>
                      <a:pt x="1627" y="1513"/>
                    </a:cubicBezTo>
                    <a:cubicBezTo>
                      <a:pt x="1621" y="1533"/>
                      <a:pt x="1631" y="1593"/>
                      <a:pt x="1611" y="1598"/>
                    </a:cubicBezTo>
                    <a:cubicBezTo>
                      <a:pt x="1615" y="1602"/>
                      <a:pt x="1619" y="1606"/>
                      <a:pt x="1623" y="1610"/>
                    </a:cubicBezTo>
                    <a:cubicBezTo>
                      <a:pt x="1598" y="1624"/>
                      <a:pt x="1618" y="1622"/>
                      <a:pt x="1591" y="1635"/>
                    </a:cubicBezTo>
                    <a:cubicBezTo>
                      <a:pt x="1563" y="1648"/>
                      <a:pt x="1543" y="1674"/>
                      <a:pt x="1515" y="1689"/>
                    </a:cubicBezTo>
                    <a:cubicBezTo>
                      <a:pt x="1438" y="1728"/>
                      <a:pt x="1546" y="1829"/>
                      <a:pt x="1486" y="1871"/>
                    </a:cubicBezTo>
                    <a:cubicBezTo>
                      <a:pt x="1445" y="1834"/>
                      <a:pt x="1465" y="1786"/>
                      <a:pt x="1428" y="1749"/>
                    </a:cubicBezTo>
                    <a:cubicBezTo>
                      <a:pt x="1391" y="1762"/>
                      <a:pt x="1349" y="1729"/>
                      <a:pt x="1303" y="1745"/>
                    </a:cubicBezTo>
                    <a:cubicBezTo>
                      <a:pt x="1291" y="1759"/>
                      <a:pt x="1294" y="1797"/>
                      <a:pt x="1266" y="1761"/>
                    </a:cubicBezTo>
                    <a:cubicBezTo>
                      <a:pt x="1264" y="1758"/>
                      <a:pt x="1217" y="1756"/>
                      <a:pt x="1212" y="1757"/>
                    </a:cubicBezTo>
                    <a:cubicBezTo>
                      <a:pt x="1177" y="1768"/>
                      <a:pt x="1125" y="1791"/>
                      <a:pt x="1127" y="1836"/>
                    </a:cubicBezTo>
                    <a:cubicBezTo>
                      <a:pt x="1130" y="1886"/>
                      <a:pt x="1106" y="1928"/>
                      <a:pt x="1116" y="1985"/>
                    </a:cubicBezTo>
                    <a:cubicBezTo>
                      <a:pt x="1125" y="2031"/>
                      <a:pt x="1187" y="2053"/>
                      <a:pt x="1225" y="2029"/>
                    </a:cubicBezTo>
                    <a:cubicBezTo>
                      <a:pt x="1228" y="2034"/>
                      <a:pt x="1230" y="2038"/>
                      <a:pt x="1232" y="2043"/>
                    </a:cubicBezTo>
                    <a:cubicBezTo>
                      <a:pt x="1267" y="2034"/>
                      <a:pt x="1253" y="1982"/>
                      <a:pt x="1281" y="1969"/>
                    </a:cubicBezTo>
                    <a:cubicBezTo>
                      <a:pt x="1295" y="1962"/>
                      <a:pt x="1342" y="1949"/>
                      <a:pt x="1349" y="1971"/>
                    </a:cubicBezTo>
                    <a:cubicBezTo>
                      <a:pt x="1332" y="1995"/>
                      <a:pt x="1327" y="2008"/>
                      <a:pt x="1323" y="2036"/>
                    </a:cubicBezTo>
                    <a:cubicBezTo>
                      <a:pt x="1319" y="2037"/>
                      <a:pt x="1314" y="2037"/>
                      <a:pt x="1308" y="2037"/>
                    </a:cubicBezTo>
                    <a:cubicBezTo>
                      <a:pt x="1308" y="2052"/>
                      <a:pt x="1308" y="2068"/>
                      <a:pt x="1308" y="2082"/>
                    </a:cubicBezTo>
                    <a:cubicBezTo>
                      <a:pt x="1302" y="2085"/>
                      <a:pt x="1298" y="2086"/>
                      <a:pt x="1294" y="2088"/>
                    </a:cubicBezTo>
                    <a:cubicBezTo>
                      <a:pt x="1303" y="2111"/>
                      <a:pt x="1387" y="2097"/>
                      <a:pt x="1413" y="2109"/>
                    </a:cubicBezTo>
                    <a:cubicBezTo>
                      <a:pt x="1409" y="2157"/>
                      <a:pt x="1378" y="2254"/>
                      <a:pt x="1461" y="2258"/>
                    </a:cubicBezTo>
                    <a:cubicBezTo>
                      <a:pt x="1479" y="2259"/>
                      <a:pt x="1488" y="2240"/>
                      <a:pt x="1511" y="2244"/>
                    </a:cubicBezTo>
                    <a:cubicBezTo>
                      <a:pt x="1521" y="2246"/>
                      <a:pt x="1552" y="2277"/>
                      <a:pt x="1555" y="2275"/>
                    </a:cubicBezTo>
                    <a:cubicBezTo>
                      <a:pt x="1562" y="2269"/>
                      <a:pt x="1554" y="2263"/>
                      <a:pt x="1551" y="2259"/>
                    </a:cubicBezTo>
                    <a:cubicBezTo>
                      <a:pt x="1579" y="2241"/>
                      <a:pt x="1575" y="2220"/>
                      <a:pt x="1599" y="2203"/>
                    </a:cubicBezTo>
                    <a:cubicBezTo>
                      <a:pt x="1605" y="2198"/>
                      <a:pt x="1664" y="2181"/>
                      <a:pt x="1680" y="2177"/>
                    </a:cubicBezTo>
                    <a:cubicBezTo>
                      <a:pt x="1667" y="2193"/>
                      <a:pt x="1665" y="2192"/>
                      <a:pt x="1665" y="2215"/>
                    </a:cubicBezTo>
                    <a:cubicBezTo>
                      <a:pt x="1677" y="2210"/>
                      <a:pt x="1689" y="2205"/>
                      <a:pt x="1702" y="2200"/>
                    </a:cubicBezTo>
                    <a:cubicBezTo>
                      <a:pt x="1700" y="2197"/>
                      <a:pt x="1698" y="2193"/>
                      <a:pt x="1696" y="2188"/>
                    </a:cubicBezTo>
                    <a:cubicBezTo>
                      <a:pt x="1698" y="2186"/>
                      <a:pt x="1701" y="2184"/>
                      <a:pt x="1704" y="2180"/>
                    </a:cubicBezTo>
                    <a:cubicBezTo>
                      <a:pt x="1721" y="2202"/>
                      <a:pt x="1740" y="2197"/>
                      <a:pt x="1744" y="2222"/>
                    </a:cubicBezTo>
                    <a:cubicBezTo>
                      <a:pt x="1762" y="2218"/>
                      <a:pt x="1812" y="2231"/>
                      <a:pt x="1824" y="2222"/>
                    </a:cubicBezTo>
                    <a:cubicBezTo>
                      <a:pt x="1850" y="2201"/>
                      <a:pt x="1897" y="2237"/>
                      <a:pt x="1898" y="2262"/>
                    </a:cubicBezTo>
                    <a:cubicBezTo>
                      <a:pt x="1917" y="2262"/>
                      <a:pt x="1945" y="2266"/>
                      <a:pt x="1950" y="2291"/>
                    </a:cubicBezTo>
                    <a:cubicBezTo>
                      <a:pt x="1954" y="2312"/>
                      <a:pt x="1969" y="2299"/>
                      <a:pt x="1978" y="2311"/>
                    </a:cubicBezTo>
                    <a:cubicBezTo>
                      <a:pt x="1999" y="2342"/>
                      <a:pt x="2064" y="2315"/>
                      <a:pt x="2095" y="2350"/>
                    </a:cubicBezTo>
                    <a:cubicBezTo>
                      <a:pt x="2108" y="2364"/>
                      <a:pt x="2146" y="2405"/>
                      <a:pt x="2142" y="2425"/>
                    </a:cubicBezTo>
                    <a:cubicBezTo>
                      <a:pt x="2138" y="2447"/>
                      <a:pt x="2116" y="2457"/>
                      <a:pt x="2104" y="2477"/>
                    </a:cubicBezTo>
                    <a:cubicBezTo>
                      <a:pt x="2123" y="2475"/>
                      <a:pt x="2123" y="2464"/>
                      <a:pt x="2136" y="2451"/>
                    </a:cubicBezTo>
                    <a:cubicBezTo>
                      <a:pt x="2146" y="2470"/>
                      <a:pt x="2168" y="2451"/>
                      <a:pt x="2177" y="2468"/>
                    </a:cubicBezTo>
                    <a:cubicBezTo>
                      <a:pt x="2174" y="2476"/>
                      <a:pt x="2170" y="2483"/>
                      <a:pt x="2166" y="2490"/>
                    </a:cubicBezTo>
                    <a:cubicBezTo>
                      <a:pt x="2178" y="2488"/>
                      <a:pt x="2187" y="2482"/>
                      <a:pt x="2194" y="2472"/>
                    </a:cubicBezTo>
                    <a:cubicBezTo>
                      <a:pt x="2205" y="2469"/>
                      <a:pt x="2226" y="2485"/>
                      <a:pt x="2234" y="2490"/>
                    </a:cubicBezTo>
                    <a:cubicBezTo>
                      <a:pt x="2255" y="2504"/>
                      <a:pt x="2262" y="2481"/>
                      <a:pt x="2262" y="2520"/>
                    </a:cubicBezTo>
                    <a:cubicBezTo>
                      <a:pt x="2281" y="2520"/>
                      <a:pt x="2282" y="2513"/>
                      <a:pt x="2300" y="2514"/>
                    </a:cubicBezTo>
                    <a:cubicBezTo>
                      <a:pt x="2314" y="2515"/>
                      <a:pt x="2329" y="2520"/>
                      <a:pt x="2343" y="2520"/>
                    </a:cubicBezTo>
                    <a:cubicBezTo>
                      <a:pt x="2384" y="2520"/>
                      <a:pt x="2406" y="2554"/>
                      <a:pt x="2439" y="2573"/>
                    </a:cubicBezTo>
                    <a:cubicBezTo>
                      <a:pt x="2438" y="2573"/>
                      <a:pt x="2459" y="2574"/>
                      <a:pt x="2457" y="2574"/>
                    </a:cubicBezTo>
                    <a:cubicBezTo>
                      <a:pt x="2474" y="2579"/>
                      <a:pt x="2480" y="2629"/>
                      <a:pt x="2474" y="2644"/>
                    </a:cubicBezTo>
                    <a:cubicBezTo>
                      <a:pt x="2465" y="2667"/>
                      <a:pt x="2449" y="2680"/>
                      <a:pt x="2431" y="2695"/>
                    </a:cubicBezTo>
                    <a:cubicBezTo>
                      <a:pt x="2416" y="2708"/>
                      <a:pt x="2416" y="2727"/>
                      <a:pt x="2403" y="2742"/>
                    </a:cubicBezTo>
                    <a:cubicBezTo>
                      <a:pt x="2400" y="2739"/>
                      <a:pt x="2399" y="2738"/>
                      <a:pt x="2395" y="2734"/>
                    </a:cubicBezTo>
                    <a:cubicBezTo>
                      <a:pt x="2377" y="2788"/>
                      <a:pt x="2398" y="2854"/>
                      <a:pt x="2369" y="2905"/>
                    </a:cubicBezTo>
                    <a:cubicBezTo>
                      <a:pt x="2353" y="2933"/>
                      <a:pt x="2325" y="3005"/>
                      <a:pt x="2281" y="2967"/>
                    </a:cubicBezTo>
                    <a:cubicBezTo>
                      <a:pt x="2273" y="2998"/>
                      <a:pt x="2219" y="3008"/>
                      <a:pt x="2200" y="3032"/>
                    </a:cubicBezTo>
                    <a:cubicBezTo>
                      <a:pt x="2180" y="3057"/>
                      <a:pt x="2204" y="3075"/>
                      <a:pt x="2193" y="3099"/>
                    </a:cubicBezTo>
                    <a:cubicBezTo>
                      <a:pt x="2181" y="3124"/>
                      <a:pt x="2168" y="3147"/>
                      <a:pt x="2157" y="3173"/>
                    </a:cubicBezTo>
                    <a:cubicBezTo>
                      <a:pt x="2155" y="3164"/>
                      <a:pt x="2153" y="3158"/>
                      <a:pt x="2151" y="3147"/>
                    </a:cubicBezTo>
                    <a:cubicBezTo>
                      <a:pt x="2139" y="3164"/>
                      <a:pt x="2130" y="3178"/>
                      <a:pt x="2120" y="3192"/>
                    </a:cubicBezTo>
                    <a:cubicBezTo>
                      <a:pt x="2131" y="3211"/>
                      <a:pt x="2102" y="3264"/>
                      <a:pt x="2083" y="3272"/>
                    </a:cubicBezTo>
                    <a:cubicBezTo>
                      <a:pt x="2052" y="3287"/>
                      <a:pt x="2017" y="3249"/>
                      <a:pt x="1994" y="3255"/>
                    </a:cubicBezTo>
                    <a:cubicBezTo>
                      <a:pt x="1998" y="3289"/>
                      <a:pt x="2027" y="3271"/>
                      <a:pt x="2023" y="3311"/>
                    </a:cubicBezTo>
                    <a:cubicBezTo>
                      <a:pt x="2028" y="3315"/>
                      <a:pt x="2035" y="3319"/>
                      <a:pt x="2041" y="3323"/>
                    </a:cubicBezTo>
                    <a:cubicBezTo>
                      <a:pt x="2040" y="3361"/>
                      <a:pt x="2000" y="3384"/>
                      <a:pt x="1966" y="3385"/>
                    </a:cubicBezTo>
                    <a:cubicBezTo>
                      <a:pt x="1958" y="3385"/>
                      <a:pt x="1930" y="3372"/>
                      <a:pt x="1933" y="3388"/>
                    </a:cubicBezTo>
                    <a:cubicBezTo>
                      <a:pt x="1935" y="3406"/>
                      <a:pt x="1934" y="3424"/>
                      <a:pt x="1934" y="3443"/>
                    </a:cubicBezTo>
                    <a:cubicBezTo>
                      <a:pt x="1923" y="3447"/>
                      <a:pt x="1873" y="3428"/>
                      <a:pt x="1877" y="3445"/>
                    </a:cubicBezTo>
                    <a:cubicBezTo>
                      <a:pt x="1885" y="3488"/>
                      <a:pt x="1885" y="3466"/>
                      <a:pt x="1915" y="3476"/>
                    </a:cubicBezTo>
                    <a:cubicBezTo>
                      <a:pt x="1916" y="3482"/>
                      <a:pt x="1916" y="3488"/>
                      <a:pt x="1914" y="3494"/>
                    </a:cubicBezTo>
                    <a:cubicBezTo>
                      <a:pt x="1907" y="3491"/>
                      <a:pt x="1901" y="3488"/>
                      <a:pt x="1895" y="3486"/>
                    </a:cubicBezTo>
                    <a:cubicBezTo>
                      <a:pt x="1893" y="3489"/>
                      <a:pt x="1886" y="3517"/>
                      <a:pt x="1885" y="3520"/>
                    </a:cubicBezTo>
                    <a:cubicBezTo>
                      <a:pt x="1881" y="3556"/>
                      <a:pt x="1881" y="3556"/>
                      <a:pt x="1848" y="3578"/>
                    </a:cubicBezTo>
                    <a:cubicBezTo>
                      <a:pt x="1855" y="3611"/>
                      <a:pt x="1917" y="3636"/>
                      <a:pt x="1883" y="3664"/>
                    </a:cubicBezTo>
                    <a:cubicBezTo>
                      <a:pt x="1863" y="3681"/>
                      <a:pt x="1872" y="3698"/>
                      <a:pt x="1854" y="3714"/>
                    </a:cubicBezTo>
                    <a:cubicBezTo>
                      <a:pt x="1830" y="3734"/>
                      <a:pt x="1861" y="3768"/>
                      <a:pt x="1872" y="3786"/>
                    </a:cubicBezTo>
                    <a:cubicBezTo>
                      <a:pt x="1864" y="3782"/>
                      <a:pt x="1862" y="3781"/>
                      <a:pt x="1860" y="3780"/>
                    </a:cubicBezTo>
                    <a:cubicBezTo>
                      <a:pt x="1847" y="3775"/>
                      <a:pt x="1830" y="3811"/>
                      <a:pt x="1826" y="3823"/>
                    </a:cubicBezTo>
                    <a:cubicBezTo>
                      <a:pt x="1831" y="3828"/>
                      <a:pt x="1838" y="3833"/>
                      <a:pt x="1847" y="3840"/>
                    </a:cubicBezTo>
                    <a:cubicBezTo>
                      <a:pt x="1836" y="3846"/>
                      <a:pt x="1827" y="3852"/>
                      <a:pt x="1815" y="3850"/>
                    </a:cubicBezTo>
                    <a:cubicBezTo>
                      <a:pt x="1818" y="3832"/>
                      <a:pt x="1808" y="3840"/>
                      <a:pt x="1807" y="3826"/>
                    </a:cubicBezTo>
                    <a:cubicBezTo>
                      <a:pt x="1807" y="3824"/>
                      <a:pt x="1816" y="3809"/>
                      <a:pt x="1817" y="3802"/>
                    </a:cubicBezTo>
                    <a:cubicBezTo>
                      <a:pt x="1804" y="3820"/>
                      <a:pt x="1806" y="3823"/>
                      <a:pt x="1790" y="3827"/>
                    </a:cubicBezTo>
                    <a:cubicBezTo>
                      <a:pt x="1774" y="3808"/>
                      <a:pt x="1764" y="3800"/>
                      <a:pt x="1758" y="3782"/>
                    </a:cubicBezTo>
                    <a:cubicBezTo>
                      <a:pt x="1747" y="3747"/>
                      <a:pt x="1748" y="3735"/>
                      <a:pt x="1712" y="3709"/>
                    </a:cubicBezTo>
                    <a:cubicBezTo>
                      <a:pt x="1718" y="3685"/>
                      <a:pt x="1696" y="3685"/>
                      <a:pt x="1702" y="3662"/>
                    </a:cubicBezTo>
                    <a:cubicBezTo>
                      <a:pt x="1720" y="3651"/>
                      <a:pt x="1718" y="3675"/>
                      <a:pt x="1731" y="3677"/>
                    </a:cubicBezTo>
                    <a:cubicBezTo>
                      <a:pt x="1727" y="3664"/>
                      <a:pt x="1724" y="3620"/>
                      <a:pt x="1712" y="3618"/>
                    </a:cubicBezTo>
                    <a:cubicBezTo>
                      <a:pt x="1686" y="3615"/>
                      <a:pt x="1698" y="3593"/>
                      <a:pt x="1710" y="3582"/>
                    </a:cubicBezTo>
                    <a:cubicBezTo>
                      <a:pt x="1718" y="3585"/>
                      <a:pt x="1705" y="3603"/>
                      <a:pt x="1723" y="3599"/>
                    </a:cubicBezTo>
                    <a:cubicBezTo>
                      <a:pt x="1738" y="3578"/>
                      <a:pt x="1731" y="3490"/>
                      <a:pt x="1722" y="3467"/>
                    </a:cubicBezTo>
                    <a:cubicBezTo>
                      <a:pt x="1717" y="3470"/>
                      <a:pt x="1712" y="3472"/>
                      <a:pt x="1707" y="3475"/>
                    </a:cubicBezTo>
                    <a:cubicBezTo>
                      <a:pt x="1693" y="3463"/>
                      <a:pt x="1689" y="3443"/>
                      <a:pt x="1696" y="3426"/>
                    </a:cubicBezTo>
                    <a:cubicBezTo>
                      <a:pt x="1707" y="3401"/>
                      <a:pt x="1693" y="3375"/>
                      <a:pt x="1681" y="3353"/>
                    </a:cubicBezTo>
                    <a:cubicBezTo>
                      <a:pt x="1709" y="3341"/>
                      <a:pt x="1716" y="3242"/>
                      <a:pt x="1710" y="3214"/>
                    </a:cubicBezTo>
                    <a:cubicBezTo>
                      <a:pt x="1703" y="3177"/>
                      <a:pt x="1705" y="3145"/>
                      <a:pt x="1711" y="3109"/>
                    </a:cubicBezTo>
                    <a:cubicBezTo>
                      <a:pt x="1714" y="3092"/>
                      <a:pt x="1724" y="3016"/>
                      <a:pt x="1712" y="3002"/>
                    </a:cubicBezTo>
                    <a:cubicBezTo>
                      <a:pt x="1690" y="2976"/>
                      <a:pt x="1735" y="2900"/>
                      <a:pt x="1699" y="2874"/>
                    </a:cubicBezTo>
                    <a:cubicBezTo>
                      <a:pt x="1672" y="2853"/>
                      <a:pt x="1647" y="2836"/>
                      <a:pt x="1619" y="2817"/>
                    </a:cubicBezTo>
                    <a:cubicBezTo>
                      <a:pt x="1574" y="2786"/>
                      <a:pt x="1575" y="2759"/>
                      <a:pt x="1543" y="2718"/>
                    </a:cubicBezTo>
                    <a:cubicBezTo>
                      <a:pt x="1517" y="2685"/>
                      <a:pt x="1510" y="2642"/>
                      <a:pt x="1478" y="2611"/>
                    </a:cubicBezTo>
                    <a:cubicBezTo>
                      <a:pt x="1460" y="2593"/>
                      <a:pt x="1459" y="2597"/>
                      <a:pt x="1456" y="2570"/>
                    </a:cubicBezTo>
                    <a:cubicBezTo>
                      <a:pt x="1454" y="2540"/>
                      <a:pt x="1481" y="2548"/>
                      <a:pt x="1487" y="2522"/>
                    </a:cubicBezTo>
                    <a:cubicBezTo>
                      <a:pt x="1410" y="2507"/>
                      <a:pt x="1517" y="2413"/>
                      <a:pt x="1534" y="2391"/>
                    </a:cubicBezTo>
                    <a:cubicBezTo>
                      <a:pt x="1563" y="2356"/>
                      <a:pt x="1534" y="2217"/>
                      <a:pt x="1472" y="2272"/>
                    </a:cubicBezTo>
                    <a:cubicBezTo>
                      <a:pt x="1475" y="2277"/>
                      <a:pt x="1476" y="2280"/>
                      <a:pt x="1478" y="2284"/>
                    </a:cubicBezTo>
                    <a:cubicBezTo>
                      <a:pt x="1449" y="2301"/>
                      <a:pt x="1379" y="2241"/>
                      <a:pt x="1355" y="2225"/>
                    </a:cubicBezTo>
                    <a:cubicBezTo>
                      <a:pt x="1357" y="2222"/>
                      <a:pt x="1359" y="2220"/>
                      <a:pt x="1362" y="2216"/>
                    </a:cubicBezTo>
                    <a:cubicBezTo>
                      <a:pt x="1348" y="2196"/>
                      <a:pt x="1328" y="2179"/>
                      <a:pt x="1321" y="2154"/>
                    </a:cubicBezTo>
                    <a:cubicBezTo>
                      <a:pt x="1294" y="2186"/>
                      <a:pt x="1213" y="2123"/>
                      <a:pt x="1193" y="2105"/>
                    </a:cubicBezTo>
                    <a:cubicBezTo>
                      <a:pt x="1165" y="2081"/>
                      <a:pt x="1156" y="2100"/>
                      <a:pt x="1123" y="2098"/>
                    </a:cubicBezTo>
                    <a:cubicBezTo>
                      <a:pt x="1095" y="2095"/>
                      <a:pt x="1059" y="2080"/>
                      <a:pt x="1034" y="2066"/>
                    </a:cubicBezTo>
                    <a:cubicBezTo>
                      <a:pt x="1011" y="2053"/>
                      <a:pt x="988" y="2044"/>
                      <a:pt x="967" y="2028"/>
                    </a:cubicBezTo>
                    <a:cubicBezTo>
                      <a:pt x="958" y="2022"/>
                      <a:pt x="949" y="2015"/>
                      <a:pt x="940" y="2007"/>
                    </a:cubicBezTo>
                    <a:cubicBezTo>
                      <a:pt x="923" y="1986"/>
                      <a:pt x="944" y="1984"/>
                      <a:pt x="942" y="1963"/>
                    </a:cubicBezTo>
                    <a:cubicBezTo>
                      <a:pt x="938" y="1920"/>
                      <a:pt x="898" y="1872"/>
                      <a:pt x="864" y="1849"/>
                    </a:cubicBezTo>
                    <a:cubicBezTo>
                      <a:pt x="875" y="1824"/>
                      <a:pt x="849" y="1807"/>
                      <a:pt x="833" y="1786"/>
                    </a:cubicBezTo>
                    <a:cubicBezTo>
                      <a:pt x="806" y="1750"/>
                      <a:pt x="805" y="1717"/>
                      <a:pt x="774" y="1686"/>
                    </a:cubicBezTo>
                    <a:cubicBezTo>
                      <a:pt x="748" y="1723"/>
                      <a:pt x="784" y="1770"/>
                      <a:pt x="805" y="1801"/>
                    </a:cubicBezTo>
                    <a:cubicBezTo>
                      <a:pt x="809" y="1806"/>
                      <a:pt x="821" y="1830"/>
                      <a:pt x="823" y="1837"/>
                    </a:cubicBezTo>
                    <a:cubicBezTo>
                      <a:pt x="827" y="1853"/>
                      <a:pt x="829" y="1869"/>
                      <a:pt x="831" y="1885"/>
                    </a:cubicBezTo>
                    <a:cubicBezTo>
                      <a:pt x="846" y="1888"/>
                      <a:pt x="850" y="1904"/>
                      <a:pt x="855" y="1916"/>
                    </a:cubicBezTo>
                    <a:cubicBezTo>
                      <a:pt x="822" y="1913"/>
                      <a:pt x="801" y="1869"/>
                      <a:pt x="808" y="1841"/>
                    </a:cubicBezTo>
                    <a:cubicBezTo>
                      <a:pt x="791" y="1830"/>
                      <a:pt x="763" y="1819"/>
                      <a:pt x="758" y="1798"/>
                    </a:cubicBezTo>
                    <a:cubicBezTo>
                      <a:pt x="792" y="1788"/>
                      <a:pt x="742" y="1731"/>
                      <a:pt x="739" y="1716"/>
                    </a:cubicBezTo>
                    <a:cubicBezTo>
                      <a:pt x="734" y="1685"/>
                      <a:pt x="709" y="1589"/>
                      <a:pt x="658" y="1609"/>
                    </a:cubicBezTo>
                    <a:cubicBezTo>
                      <a:pt x="656" y="1587"/>
                      <a:pt x="633" y="1552"/>
                      <a:pt x="647" y="1536"/>
                    </a:cubicBezTo>
                    <a:cubicBezTo>
                      <a:pt x="642" y="1530"/>
                      <a:pt x="637" y="1525"/>
                      <a:pt x="633" y="1521"/>
                    </a:cubicBezTo>
                    <a:cubicBezTo>
                      <a:pt x="638" y="1516"/>
                      <a:pt x="642" y="1511"/>
                      <a:pt x="648" y="1504"/>
                    </a:cubicBezTo>
                    <a:cubicBezTo>
                      <a:pt x="596" y="1493"/>
                      <a:pt x="622" y="1391"/>
                      <a:pt x="627" y="1359"/>
                    </a:cubicBezTo>
                    <a:cubicBezTo>
                      <a:pt x="631" y="1326"/>
                      <a:pt x="652" y="1283"/>
                      <a:pt x="664" y="1252"/>
                    </a:cubicBezTo>
                    <a:cubicBezTo>
                      <a:pt x="678" y="1219"/>
                      <a:pt x="675" y="1194"/>
                      <a:pt x="675" y="1157"/>
                    </a:cubicBezTo>
                    <a:cubicBezTo>
                      <a:pt x="690" y="1166"/>
                      <a:pt x="706" y="1166"/>
                      <a:pt x="716" y="1181"/>
                    </a:cubicBezTo>
                    <a:cubicBezTo>
                      <a:pt x="734" y="1157"/>
                      <a:pt x="717" y="1143"/>
                      <a:pt x="722" y="1118"/>
                    </a:cubicBezTo>
                    <a:cubicBezTo>
                      <a:pt x="714" y="1118"/>
                      <a:pt x="706" y="1118"/>
                      <a:pt x="697" y="1116"/>
                    </a:cubicBezTo>
                    <a:cubicBezTo>
                      <a:pt x="693" y="1112"/>
                      <a:pt x="692" y="1104"/>
                      <a:pt x="692" y="1100"/>
                    </a:cubicBezTo>
                    <a:cubicBezTo>
                      <a:pt x="693" y="1116"/>
                      <a:pt x="695" y="1146"/>
                      <a:pt x="703" y="1160"/>
                    </a:cubicBezTo>
                    <a:cubicBezTo>
                      <a:pt x="674" y="1151"/>
                      <a:pt x="633" y="1098"/>
                      <a:pt x="634" y="1065"/>
                    </a:cubicBezTo>
                    <a:cubicBezTo>
                      <a:pt x="650" y="1061"/>
                      <a:pt x="651" y="1084"/>
                      <a:pt x="666" y="1082"/>
                    </a:cubicBezTo>
                    <a:cubicBezTo>
                      <a:pt x="677" y="1064"/>
                      <a:pt x="655" y="1060"/>
                      <a:pt x="650" y="1047"/>
                    </a:cubicBezTo>
                    <a:cubicBezTo>
                      <a:pt x="657" y="1032"/>
                      <a:pt x="668" y="1019"/>
                      <a:pt x="658" y="1003"/>
                    </a:cubicBezTo>
                    <a:cubicBezTo>
                      <a:pt x="642" y="978"/>
                      <a:pt x="648" y="979"/>
                      <a:pt x="665" y="953"/>
                    </a:cubicBezTo>
                    <a:cubicBezTo>
                      <a:pt x="649" y="947"/>
                      <a:pt x="642" y="962"/>
                      <a:pt x="628" y="964"/>
                    </a:cubicBezTo>
                    <a:cubicBezTo>
                      <a:pt x="633" y="934"/>
                      <a:pt x="641" y="917"/>
                      <a:pt x="660" y="896"/>
                    </a:cubicBezTo>
                    <a:cubicBezTo>
                      <a:pt x="651" y="899"/>
                      <a:pt x="646" y="900"/>
                      <a:pt x="642" y="902"/>
                    </a:cubicBezTo>
                    <a:cubicBezTo>
                      <a:pt x="632" y="882"/>
                      <a:pt x="630" y="863"/>
                      <a:pt x="621" y="843"/>
                    </a:cubicBezTo>
                    <a:cubicBezTo>
                      <a:pt x="626" y="843"/>
                      <a:pt x="631" y="843"/>
                      <a:pt x="636" y="843"/>
                    </a:cubicBezTo>
                    <a:cubicBezTo>
                      <a:pt x="637" y="819"/>
                      <a:pt x="632" y="801"/>
                      <a:pt x="633" y="777"/>
                    </a:cubicBezTo>
                    <a:cubicBezTo>
                      <a:pt x="634" y="764"/>
                      <a:pt x="621" y="761"/>
                      <a:pt x="617" y="748"/>
                    </a:cubicBezTo>
                    <a:cubicBezTo>
                      <a:pt x="613" y="734"/>
                      <a:pt x="625" y="722"/>
                      <a:pt x="617" y="709"/>
                    </a:cubicBezTo>
                    <a:cubicBezTo>
                      <a:pt x="613" y="723"/>
                      <a:pt x="610" y="735"/>
                      <a:pt x="606" y="748"/>
                    </a:cubicBezTo>
                    <a:cubicBezTo>
                      <a:pt x="591" y="741"/>
                      <a:pt x="591" y="727"/>
                      <a:pt x="577" y="713"/>
                    </a:cubicBezTo>
                    <a:cubicBezTo>
                      <a:pt x="581" y="726"/>
                      <a:pt x="583" y="732"/>
                      <a:pt x="586" y="741"/>
                    </a:cubicBezTo>
                    <a:cubicBezTo>
                      <a:pt x="557" y="737"/>
                      <a:pt x="575" y="716"/>
                      <a:pt x="560" y="703"/>
                    </a:cubicBezTo>
                    <a:cubicBezTo>
                      <a:pt x="537" y="684"/>
                      <a:pt x="558" y="677"/>
                      <a:pt x="546" y="664"/>
                    </a:cubicBezTo>
                    <a:cubicBezTo>
                      <a:pt x="516" y="676"/>
                      <a:pt x="515" y="641"/>
                      <a:pt x="485" y="640"/>
                    </a:cubicBezTo>
                    <a:cubicBezTo>
                      <a:pt x="462" y="640"/>
                      <a:pt x="431" y="607"/>
                      <a:pt x="442" y="580"/>
                    </a:cubicBezTo>
                    <a:cubicBezTo>
                      <a:pt x="432" y="582"/>
                      <a:pt x="425" y="584"/>
                      <a:pt x="414" y="587"/>
                    </a:cubicBezTo>
                    <a:cubicBezTo>
                      <a:pt x="408" y="587"/>
                      <a:pt x="416" y="572"/>
                      <a:pt x="405" y="575"/>
                    </a:cubicBezTo>
                    <a:cubicBezTo>
                      <a:pt x="385" y="581"/>
                      <a:pt x="401" y="595"/>
                      <a:pt x="399" y="603"/>
                    </a:cubicBezTo>
                    <a:cubicBezTo>
                      <a:pt x="396" y="622"/>
                      <a:pt x="321" y="637"/>
                      <a:pt x="302" y="648"/>
                    </a:cubicBezTo>
                    <a:cubicBezTo>
                      <a:pt x="290" y="626"/>
                      <a:pt x="312" y="642"/>
                      <a:pt x="317" y="632"/>
                    </a:cubicBezTo>
                    <a:cubicBezTo>
                      <a:pt x="331" y="599"/>
                      <a:pt x="329" y="575"/>
                      <a:pt x="378" y="575"/>
                    </a:cubicBezTo>
                    <a:cubicBezTo>
                      <a:pt x="392" y="526"/>
                      <a:pt x="332" y="572"/>
                      <a:pt x="318" y="580"/>
                    </a:cubicBezTo>
                    <a:cubicBezTo>
                      <a:pt x="292" y="596"/>
                      <a:pt x="312" y="589"/>
                      <a:pt x="294" y="607"/>
                    </a:cubicBezTo>
                    <a:cubicBezTo>
                      <a:pt x="276" y="625"/>
                      <a:pt x="270" y="605"/>
                      <a:pt x="250" y="630"/>
                    </a:cubicBezTo>
                    <a:cubicBezTo>
                      <a:pt x="254" y="634"/>
                      <a:pt x="260" y="637"/>
                      <a:pt x="265" y="639"/>
                    </a:cubicBezTo>
                    <a:cubicBezTo>
                      <a:pt x="248" y="659"/>
                      <a:pt x="226" y="675"/>
                      <a:pt x="201" y="682"/>
                    </a:cubicBezTo>
                    <a:cubicBezTo>
                      <a:pt x="182" y="688"/>
                      <a:pt x="166" y="717"/>
                      <a:pt x="150" y="717"/>
                    </a:cubicBezTo>
                    <a:cubicBezTo>
                      <a:pt x="124" y="717"/>
                      <a:pt x="112" y="748"/>
                      <a:pt x="90" y="753"/>
                    </a:cubicBezTo>
                    <a:cubicBezTo>
                      <a:pt x="60" y="760"/>
                      <a:pt x="35" y="758"/>
                      <a:pt x="14" y="779"/>
                    </a:cubicBezTo>
                    <a:cubicBezTo>
                      <a:pt x="8" y="776"/>
                      <a:pt x="4" y="774"/>
                      <a:pt x="0" y="772"/>
                    </a:cubicBezTo>
                    <a:cubicBezTo>
                      <a:pt x="7" y="767"/>
                      <a:pt x="4" y="774"/>
                      <a:pt x="0" y="77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Freeform 8"/>
              <p:cNvSpPr>
                <a:spLocks/>
              </p:cNvSpPr>
              <p:nvPr/>
            </p:nvSpPr>
            <p:spPr bwMode="auto">
              <a:xfrm>
                <a:off x="2012" y="848"/>
                <a:ext cx="568" cy="756"/>
              </a:xfrm>
              <a:custGeom>
                <a:avLst/>
                <a:gdLst>
                  <a:gd name="T0" fmla="*/ 123 w 914"/>
                  <a:gd name="T1" fmla="*/ 974 h 1216"/>
                  <a:gd name="T2" fmla="*/ 184 w 914"/>
                  <a:gd name="T3" fmla="*/ 873 h 1216"/>
                  <a:gd name="T4" fmla="*/ 207 w 914"/>
                  <a:gd name="T5" fmla="*/ 806 h 1216"/>
                  <a:gd name="T6" fmla="*/ 147 w 914"/>
                  <a:gd name="T7" fmla="*/ 837 h 1216"/>
                  <a:gd name="T8" fmla="*/ 210 w 914"/>
                  <a:gd name="T9" fmla="*/ 760 h 1216"/>
                  <a:gd name="T10" fmla="*/ 182 w 914"/>
                  <a:gd name="T11" fmla="*/ 733 h 1216"/>
                  <a:gd name="T12" fmla="*/ 141 w 914"/>
                  <a:gd name="T13" fmla="*/ 730 h 1216"/>
                  <a:gd name="T14" fmla="*/ 157 w 914"/>
                  <a:gd name="T15" fmla="*/ 540 h 1216"/>
                  <a:gd name="T16" fmla="*/ 38 w 914"/>
                  <a:gd name="T17" fmla="*/ 453 h 1216"/>
                  <a:gd name="T18" fmla="*/ 23 w 914"/>
                  <a:gd name="T19" fmla="*/ 426 h 1216"/>
                  <a:gd name="T20" fmla="*/ 77 w 914"/>
                  <a:gd name="T21" fmla="*/ 370 h 1216"/>
                  <a:gd name="T22" fmla="*/ 0 w 914"/>
                  <a:gd name="T23" fmla="*/ 325 h 1216"/>
                  <a:gd name="T24" fmla="*/ 139 w 914"/>
                  <a:gd name="T25" fmla="*/ 216 h 1216"/>
                  <a:gd name="T26" fmla="*/ 282 w 914"/>
                  <a:gd name="T27" fmla="*/ 150 h 1216"/>
                  <a:gd name="T28" fmla="*/ 355 w 914"/>
                  <a:gd name="T29" fmla="*/ 160 h 1216"/>
                  <a:gd name="T30" fmla="*/ 415 w 914"/>
                  <a:gd name="T31" fmla="*/ 155 h 1216"/>
                  <a:gd name="T32" fmla="*/ 494 w 914"/>
                  <a:gd name="T33" fmla="*/ 171 h 1216"/>
                  <a:gd name="T34" fmla="*/ 518 w 914"/>
                  <a:gd name="T35" fmla="*/ 79 h 1216"/>
                  <a:gd name="T36" fmla="*/ 747 w 914"/>
                  <a:gd name="T37" fmla="*/ 65 h 1216"/>
                  <a:gd name="T38" fmla="*/ 764 w 914"/>
                  <a:gd name="T39" fmla="*/ 86 h 1216"/>
                  <a:gd name="T40" fmla="*/ 619 w 914"/>
                  <a:gd name="T41" fmla="*/ 179 h 1216"/>
                  <a:gd name="T42" fmla="*/ 711 w 914"/>
                  <a:gd name="T43" fmla="*/ 202 h 1216"/>
                  <a:gd name="T44" fmla="*/ 794 w 914"/>
                  <a:gd name="T45" fmla="*/ 189 h 1216"/>
                  <a:gd name="T46" fmla="*/ 841 w 914"/>
                  <a:gd name="T47" fmla="*/ 207 h 1216"/>
                  <a:gd name="T48" fmla="*/ 892 w 914"/>
                  <a:gd name="T49" fmla="*/ 258 h 1216"/>
                  <a:gd name="T50" fmla="*/ 820 w 914"/>
                  <a:gd name="T51" fmla="*/ 291 h 1216"/>
                  <a:gd name="T52" fmla="*/ 790 w 914"/>
                  <a:gd name="T53" fmla="*/ 308 h 1216"/>
                  <a:gd name="T54" fmla="*/ 780 w 914"/>
                  <a:gd name="T55" fmla="*/ 444 h 1216"/>
                  <a:gd name="T56" fmla="*/ 772 w 914"/>
                  <a:gd name="T57" fmla="*/ 465 h 1216"/>
                  <a:gd name="T58" fmla="*/ 761 w 914"/>
                  <a:gd name="T59" fmla="*/ 506 h 1216"/>
                  <a:gd name="T60" fmla="*/ 764 w 914"/>
                  <a:gd name="T61" fmla="*/ 602 h 1216"/>
                  <a:gd name="T62" fmla="*/ 766 w 914"/>
                  <a:gd name="T63" fmla="*/ 636 h 1216"/>
                  <a:gd name="T64" fmla="*/ 719 w 914"/>
                  <a:gd name="T65" fmla="*/ 641 h 1216"/>
                  <a:gd name="T66" fmla="*/ 706 w 914"/>
                  <a:gd name="T67" fmla="*/ 697 h 1216"/>
                  <a:gd name="T68" fmla="*/ 703 w 914"/>
                  <a:gd name="T69" fmla="*/ 746 h 1216"/>
                  <a:gd name="T70" fmla="*/ 703 w 914"/>
                  <a:gd name="T71" fmla="*/ 829 h 1216"/>
                  <a:gd name="T72" fmla="*/ 645 w 914"/>
                  <a:gd name="T73" fmla="*/ 782 h 1216"/>
                  <a:gd name="T74" fmla="*/ 628 w 914"/>
                  <a:gd name="T75" fmla="*/ 841 h 1216"/>
                  <a:gd name="T76" fmla="*/ 532 w 914"/>
                  <a:gd name="T77" fmla="*/ 921 h 1216"/>
                  <a:gd name="T78" fmla="*/ 390 w 914"/>
                  <a:gd name="T79" fmla="*/ 988 h 1216"/>
                  <a:gd name="T80" fmla="*/ 351 w 914"/>
                  <a:gd name="T81" fmla="*/ 1027 h 1216"/>
                  <a:gd name="T82" fmla="*/ 339 w 914"/>
                  <a:gd name="T83" fmla="*/ 1040 h 1216"/>
                  <a:gd name="T84" fmla="*/ 258 w 914"/>
                  <a:gd name="T85" fmla="*/ 1197 h 1216"/>
                  <a:gd name="T86" fmla="*/ 182 w 914"/>
                  <a:gd name="T87" fmla="*/ 1169 h 1216"/>
                  <a:gd name="T88" fmla="*/ 144 w 914"/>
                  <a:gd name="T89" fmla="*/ 1038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14" h="1216">
                    <a:moveTo>
                      <a:pt x="144" y="1038"/>
                    </a:moveTo>
                    <a:cubicBezTo>
                      <a:pt x="141" y="1038"/>
                      <a:pt x="138" y="1038"/>
                      <a:pt x="134" y="1038"/>
                    </a:cubicBezTo>
                    <a:cubicBezTo>
                      <a:pt x="131" y="1020"/>
                      <a:pt x="132" y="990"/>
                      <a:pt x="123" y="974"/>
                    </a:cubicBezTo>
                    <a:cubicBezTo>
                      <a:pt x="114" y="959"/>
                      <a:pt x="129" y="949"/>
                      <a:pt x="123" y="933"/>
                    </a:cubicBezTo>
                    <a:cubicBezTo>
                      <a:pt x="115" y="916"/>
                      <a:pt x="153" y="884"/>
                      <a:pt x="157" y="865"/>
                    </a:cubicBezTo>
                    <a:cubicBezTo>
                      <a:pt x="166" y="868"/>
                      <a:pt x="174" y="870"/>
                      <a:pt x="184" y="873"/>
                    </a:cubicBezTo>
                    <a:cubicBezTo>
                      <a:pt x="185" y="864"/>
                      <a:pt x="185" y="857"/>
                      <a:pt x="186" y="849"/>
                    </a:cubicBezTo>
                    <a:cubicBezTo>
                      <a:pt x="189" y="849"/>
                      <a:pt x="198" y="854"/>
                      <a:pt x="200" y="852"/>
                    </a:cubicBezTo>
                    <a:cubicBezTo>
                      <a:pt x="199" y="853"/>
                      <a:pt x="208" y="808"/>
                      <a:pt x="207" y="806"/>
                    </a:cubicBezTo>
                    <a:cubicBezTo>
                      <a:pt x="192" y="808"/>
                      <a:pt x="177" y="804"/>
                      <a:pt x="162" y="795"/>
                    </a:cubicBezTo>
                    <a:cubicBezTo>
                      <a:pt x="168" y="805"/>
                      <a:pt x="174" y="815"/>
                      <a:pt x="181" y="826"/>
                    </a:cubicBezTo>
                    <a:cubicBezTo>
                      <a:pt x="169" y="830"/>
                      <a:pt x="158" y="833"/>
                      <a:pt x="147" y="837"/>
                    </a:cubicBezTo>
                    <a:cubicBezTo>
                      <a:pt x="126" y="801"/>
                      <a:pt x="143" y="797"/>
                      <a:pt x="152" y="763"/>
                    </a:cubicBezTo>
                    <a:cubicBezTo>
                      <a:pt x="167" y="768"/>
                      <a:pt x="181" y="774"/>
                      <a:pt x="195" y="780"/>
                    </a:cubicBezTo>
                    <a:cubicBezTo>
                      <a:pt x="198" y="769"/>
                      <a:pt x="200" y="766"/>
                      <a:pt x="210" y="760"/>
                    </a:cubicBezTo>
                    <a:cubicBezTo>
                      <a:pt x="200" y="756"/>
                      <a:pt x="190" y="753"/>
                      <a:pt x="178" y="749"/>
                    </a:cubicBezTo>
                    <a:cubicBezTo>
                      <a:pt x="187" y="742"/>
                      <a:pt x="195" y="736"/>
                      <a:pt x="203" y="729"/>
                    </a:cubicBezTo>
                    <a:cubicBezTo>
                      <a:pt x="195" y="727"/>
                      <a:pt x="188" y="728"/>
                      <a:pt x="182" y="733"/>
                    </a:cubicBezTo>
                    <a:cubicBezTo>
                      <a:pt x="180" y="730"/>
                      <a:pt x="177" y="726"/>
                      <a:pt x="174" y="722"/>
                    </a:cubicBezTo>
                    <a:cubicBezTo>
                      <a:pt x="169" y="728"/>
                      <a:pt x="164" y="733"/>
                      <a:pt x="160" y="739"/>
                    </a:cubicBezTo>
                    <a:cubicBezTo>
                      <a:pt x="154" y="736"/>
                      <a:pt x="149" y="734"/>
                      <a:pt x="141" y="730"/>
                    </a:cubicBezTo>
                    <a:cubicBezTo>
                      <a:pt x="162" y="714"/>
                      <a:pt x="154" y="691"/>
                      <a:pt x="156" y="668"/>
                    </a:cubicBezTo>
                    <a:cubicBezTo>
                      <a:pt x="161" y="673"/>
                      <a:pt x="165" y="677"/>
                      <a:pt x="173" y="686"/>
                    </a:cubicBezTo>
                    <a:cubicBezTo>
                      <a:pt x="173" y="636"/>
                      <a:pt x="168" y="591"/>
                      <a:pt x="157" y="540"/>
                    </a:cubicBezTo>
                    <a:cubicBezTo>
                      <a:pt x="156" y="536"/>
                      <a:pt x="161" y="512"/>
                      <a:pt x="161" y="505"/>
                    </a:cubicBezTo>
                    <a:cubicBezTo>
                      <a:pt x="146" y="492"/>
                      <a:pt x="132" y="476"/>
                      <a:pt x="112" y="469"/>
                    </a:cubicBezTo>
                    <a:cubicBezTo>
                      <a:pt x="89" y="462"/>
                      <a:pt x="64" y="456"/>
                      <a:pt x="38" y="453"/>
                    </a:cubicBezTo>
                    <a:cubicBezTo>
                      <a:pt x="37" y="458"/>
                      <a:pt x="36" y="464"/>
                      <a:pt x="35" y="470"/>
                    </a:cubicBezTo>
                    <a:cubicBezTo>
                      <a:pt x="18" y="468"/>
                      <a:pt x="12" y="455"/>
                      <a:pt x="5" y="439"/>
                    </a:cubicBezTo>
                    <a:cubicBezTo>
                      <a:pt x="11" y="435"/>
                      <a:pt x="17" y="431"/>
                      <a:pt x="23" y="426"/>
                    </a:cubicBezTo>
                    <a:cubicBezTo>
                      <a:pt x="10" y="418"/>
                      <a:pt x="2" y="404"/>
                      <a:pt x="2" y="388"/>
                    </a:cubicBezTo>
                    <a:cubicBezTo>
                      <a:pt x="25" y="385"/>
                      <a:pt x="57" y="392"/>
                      <a:pt x="77" y="386"/>
                    </a:cubicBezTo>
                    <a:cubicBezTo>
                      <a:pt x="77" y="382"/>
                      <a:pt x="77" y="377"/>
                      <a:pt x="77" y="370"/>
                    </a:cubicBezTo>
                    <a:cubicBezTo>
                      <a:pt x="60" y="370"/>
                      <a:pt x="43" y="370"/>
                      <a:pt x="23" y="370"/>
                    </a:cubicBezTo>
                    <a:cubicBezTo>
                      <a:pt x="25" y="361"/>
                      <a:pt x="27" y="354"/>
                      <a:pt x="29" y="347"/>
                    </a:cubicBezTo>
                    <a:cubicBezTo>
                      <a:pt x="10" y="351"/>
                      <a:pt x="11" y="331"/>
                      <a:pt x="0" y="325"/>
                    </a:cubicBezTo>
                    <a:cubicBezTo>
                      <a:pt x="11" y="283"/>
                      <a:pt x="101" y="279"/>
                      <a:pt x="133" y="287"/>
                    </a:cubicBezTo>
                    <a:cubicBezTo>
                      <a:pt x="144" y="270"/>
                      <a:pt x="157" y="256"/>
                      <a:pt x="171" y="239"/>
                    </a:cubicBezTo>
                    <a:cubicBezTo>
                      <a:pt x="171" y="221"/>
                      <a:pt x="147" y="229"/>
                      <a:pt x="139" y="216"/>
                    </a:cubicBezTo>
                    <a:cubicBezTo>
                      <a:pt x="147" y="194"/>
                      <a:pt x="200" y="149"/>
                      <a:pt x="224" y="166"/>
                    </a:cubicBezTo>
                    <a:cubicBezTo>
                      <a:pt x="249" y="186"/>
                      <a:pt x="257" y="118"/>
                      <a:pt x="268" y="113"/>
                    </a:cubicBezTo>
                    <a:cubicBezTo>
                      <a:pt x="288" y="118"/>
                      <a:pt x="278" y="135"/>
                      <a:pt x="282" y="150"/>
                    </a:cubicBezTo>
                    <a:cubicBezTo>
                      <a:pt x="300" y="141"/>
                      <a:pt x="290" y="120"/>
                      <a:pt x="289" y="102"/>
                    </a:cubicBezTo>
                    <a:cubicBezTo>
                      <a:pt x="327" y="97"/>
                      <a:pt x="339" y="103"/>
                      <a:pt x="375" y="86"/>
                    </a:cubicBezTo>
                    <a:cubicBezTo>
                      <a:pt x="376" y="98"/>
                      <a:pt x="352" y="158"/>
                      <a:pt x="355" y="160"/>
                    </a:cubicBezTo>
                    <a:cubicBezTo>
                      <a:pt x="361" y="164"/>
                      <a:pt x="381" y="133"/>
                      <a:pt x="392" y="132"/>
                    </a:cubicBezTo>
                    <a:cubicBezTo>
                      <a:pt x="391" y="139"/>
                      <a:pt x="389" y="147"/>
                      <a:pt x="388" y="154"/>
                    </a:cubicBezTo>
                    <a:cubicBezTo>
                      <a:pt x="399" y="158"/>
                      <a:pt x="407" y="140"/>
                      <a:pt x="415" y="155"/>
                    </a:cubicBezTo>
                    <a:cubicBezTo>
                      <a:pt x="427" y="136"/>
                      <a:pt x="424" y="119"/>
                      <a:pt x="424" y="96"/>
                    </a:cubicBezTo>
                    <a:cubicBezTo>
                      <a:pt x="444" y="101"/>
                      <a:pt x="471" y="161"/>
                      <a:pt x="465" y="171"/>
                    </a:cubicBezTo>
                    <a:cubicBezTo>
                      <a:pt x="475" y="171"/>
                      <a:pt x="484" y="171"/>
                      <a:pt x="494" y="171"/>
                    </a:cubicBezTo>
                    <a:cubicBezTo>
                      <a:pt x="481" y="147"/>
                      <a:pt x="478" y="120"/>
                      <a:pt x="476" y="90"/>
                    </a:cubicBezTo>
                    <a:cubicBezTo>
                      <a:pt x="485" y="83"/>
                      <a:pt x="491" y="94"/>
                      <a:pt x="498" y="101"/>
                    </a:cubicBezTo>
                    <a:cubicBezTo>
                      <a:pt x="504" y="94"/>
                      <a:pt x="511" y="87"/>
                      <a:pt x="518" y="79"/>
                    </a:cubicBezTo>
                    <a:cubicBezTo>
                      <a:pt x="510" y="65"/>
                      <a:pt x="526" y="69"/>
                      <a:pt x="514" y="57"/>
                    </a:cubicBezTo>
                    <a:cubicBezTo>
                      <a:pt x="534" y="51"/>
                      <a:pt x="605" y="73"/>
                      <a:pt x="603" y="45"/>
                    </a:cubicBezTo>
                    <a:cubicBezTo>
                      <a:pt x="599" y="0"/>
                      <a:pt x="729" y="45"/>
                      <a:pt x="747" y="65"/>
                    </a:cubicBezTo>
                    <a:cubicBezTo>
                      <a:pt x="727" y="73"/>
                      <a:pt x="671" y="74"/>
                      <a:pt x="652" y="66"/>
                    </a:cubicBezTo>
                    <a:cubicBezTo>
                      <a:pt x="652" y="71"/>
                      <a:pt x="652" y="76"/>
                      <a:pt x="652" y="83"/>
                    </a:cubicBezTo>
                    <a:cubicBezTo>
                      <a:pt x="684" y="81"/>
                      <a:pt x="737" y="68"/>
                      <a:pt x="764" y="86"/>
                    </a:cubicBezTo>
                    <a:cubicBezTo>
                      <a:pt x="766" y="103"/>
                      <a:pt x="743" y="96"/>
                      <a:pt x="747" y="114"/>
                    </a:cubicBezTo>
                    <a:cubicBezTo>
                      <a:pt x="800" y="93"/>
                      <a:pt x="842" y="152"/>
                      <a:pt x="765" y="156"/>
                    </a:cubicBezTo>
                    <a:cubicBezTo>
                      <a:pt x="711" y="159"/>
                      <a:pt x="671" y="159"/>
                      <a:pt x="619" y="179"/>
                    </a:cubicBezTo>
                    <a:cubicBezTo>
                      <a:pt x="634" y="192"/>
                      <a:pt x="636" y="185"/>
                      <a:pt x="656" y="179"/>
                    </a:cubicBezTo>
                    <a:cubicBezTo>
                      <a:pt x="687" y="170"/>
                      <a:pt x="708" y="173"/>
                      <a:pt x="740" y="173"/>
                    </a:cubicBezTo>
                    <a:cubicBezTo>
                      <a:pt x="742" y="198"/>
                      <a:pt x="714" y="185"/>
                      <a:pt x="711" y="202"/>
                    </a:cubicBezTo>
                    <a:cubicBezTo>
                      <a:pt x="728" y="202"/>
                      <a:pt x="744" y="202"/>
                      <a:pt x="762" y="202"/>
                    </a:cubicBezTo>
                    <a:cubicBezTo>
                      <a:pt x="765" y="195"/>
                      <a:pt x="768" y="188"/>
                      <a:pt x="772" y="180"/>
                    </a:cubicBezTo>
                    <a:cubicBezTo>
                      <a:pt x="782" y="176"/>
                      <a:pt x="788" y="180"/>
                      <a:pt x="794" y="189"/>
                    </a:cubicBezTo>
                    <a:cubicBezTo>
                      <a:pt x="780" y="220"/>
                      <a:pt x="758" y="226"/>
                      <a:pt x="739" y="253"/>
                    </a:cubicBezTo>
                    <a:cubicBezTo>
                      <a:pt x="766" y="245"/>
                      <a:pt x="795" y="243"/>
                      <a:pt x="809" y="213"/>
                    </a:cubicBezTo>
                    <a:cubicBezTo>
                      <a:pt x="832" y="228"/>
                      <a:pt x="825" y="218"/>
                      <a:pt x="841" y="207"/>
                    </a:cubicBezTo>
                    <a:cubicBezTo>
                      <a:pt x="873" y="185"/>
                      <a:pt x="893" y="210"/>
                      <a:pt x="914" y="230"/>
                    </a:cubicBezTo>
                    <a:cubicBezTo>
                      <a:pt x="905" y="239"/>
                      <a:pt x="897" y="246"/>
                      <a:pt x="889" y="253"/>
                    </a:cubicBezTo>
                    <a:cubicBezTo>
                      <a:pt x="890" y="254"/>
                      <a:pt x="891" y="256"/>
                      <a:pt x="892" y="258"/>
                    </a:cubicBezTo>
                    <a:cubicBezTo>
                      <a:pt x="886" y="258"/>
                      <a:pt x="879" y="258"/>
                      <a:pt x="870" y="258"/>
                    </a:cubicBezTo>
                    <a:cubicBezTo>
                      <a:pt x="872" y="263"/>
                      <a:pt x="874" y="267"/>
                      <a:pt x="876" y="272"/>
                    </a:cubicBezTo>
                    <a:cubicBezTo>
                      <a:pt x="856" y="281"/>
                      <a:pt x="833" y="274"/>
                      <a:pt x="820" y="291"/>
                    </a:cubicBezTo>
                    <a:cubicBezTo>
                      <a:pt x="833" y="292"/>
                      <a:pt x="843" y="292"/>
                      <a:pt x="853" y="293"/>
                    </a:cubicBezTo>
                    <a:cubicBezTo>
                      <a:pt x="836" y="312"/>
                      <a:pt x="809" y="301"/>
                      <a:pt x="804" y="315"/>
                    </a:cubicBezTo>
                    <a:cubicBezTo>
                      <a:pt x="800" y="313"/>
                      <a:pt x="796" y="311"/>
                      <a:pt x="790" y="308"/>
                    </a:cubicBezTo>
                    <a:cubicBezTo>
                      <a:pt x="789" y="317"/>
                      <a:pt x="788" y="324"/>
                      <a:pt x="787" y="332"/>
                    </a:cubicBezTo>
                    <a:cubicBezTo>
                      <a:pt x="803" y="334"/>
                      <a:pt x="810" y="317"/>
                      <a:pt x="830" y="322"/>
                    </a:cubicBezTo>
                    <a:cubicBezTo>
                      <a:pt x="804" y="364"/>
                      <a:pt x="790" y="395"/>
                      <a:pt x="780" y="444"/>
                    </a:cubicBezTo>
                    <a:cubicBezTo>
                      <a:pt x="774" y="441"/>
                      <a:pt x="770" y="438"/>
                      <a:pt x="764" y="435"/>
                    </a:cubicBezTo>
                    <a:cubicBezTo>
                      <a:pt x="766" y="458"/>
                      <a:pt x="779" y="453"/>
                      <a:pt x="782" y="474"/>
                    </a:cubicBezTo>
                    <a:cubicBezTo>
                      <a:pt x="777" y="469"/>
                      <a:pt x="775" y="467"/>
                      <a:pt x="772" y="465"/>
                    </a:cubicBezTo>
                    <a:cubicBezTo>
                      <a:pt x="772" y="468"/>
                      <a:pt x="770" y="471"/>
                      <a:pt x="770" y="473"/>
                    </a:cubicBezTo>
                    <a:cubicBezTo>
                      <a:pt x="776" y="505"/>
                      <a:pt x="793" y="470"/>
                      <a:pt x="793" y="518"/>
                    </a:cubicBezTo>
                    <a:cubicBezTo>
                      <a:pt x="776" y="525"/>
                      <a:pt x="774" y="505"/>
                      <a:pt x="761" y="506"/>
                    </a:cubicBezTo>
                    <a:cubicBezTo>
                      <a:pt x="752" y="507"/>
                      <a:pt x="733" y="533"/>
                      <a:pt x="735" y="541"/>
                    </a:cubicBezTo>
                    <a:cubicBezTo>
                      <a:pt x="744" y="544"/>
                      <a:pt x="754" y="548"/>
                      <a:pt x="763" y="552"/>
                    </a:cubicBezTo>
                    <a:cubicBezTo>
                      <a:pt x="756" y="566"/>
                      <a:pt x="763" y="586"/>
                      <a:pt x="764" y="602"/>
                    </a:cubicBezTo>
                    <a:cubicBezTo>
                      <a:pt x="758" y="599"/>
                      <a:pt x="754" y="598"/>
                      <a:pt x="750" y="596"/>
                    </a:cubicBezTo>
                    <a:cubicBezTo>
                      <a:pt x="733" y="619"/>
                      <a:pt x="764" y="605"/>
                      <a:pt x="751" y="629"/>
                    </a:cubicBezTo>
                    <a:cubicBezTo>
                      <a:pt x="756" y="632"/>
                      <a:pt x="760" y="634"/>
                      <a:pt x="766" y="636"/>
                    </a:cubicBezTo>
                    <a:cubicBezTo>
                      <a:pt x="763" y="648"/>
                      <a:pt x="757" y="651"/>
                      <a:pt x="748" y="645"/>
                    </a:cubicBezTo>
                    <a:cubicBezTo>
                      <a:pt x="747" y="649"/>
                      <a:pt x="745" y="653"/>
                      <a:pt x="742" y="658"/>
                    </a:cubicBezTo>
                    <a:cubicBezTo>
                      <a:pt x="735" y="653"/>
                      <a:pt x="728" y="648"/>
                      <a:pt x="719" y="641"/>
                    </a:cubicBezTo>
                    <a:cubicBezTo>
                      <a:pt x="717" y="649"/>
                      <a:pt x="717" y="654"/>
                      <a:pt x="716" y="659"/>
                    </a:cubicBezTo>
                    <a:cubicBezTo>
                      <a:pt x="726" y="663"/>
                      <a:pt x="736" y="666"/>
                      <a:pt x="746" y="670"/>
                    </a:cubicBezTo>
                    <a:cubicBezTo>
                      <a:pt x="732" y="680"/>
                      <a:pt x="725" y="688"/>
                      <a:pt x="706" y="697"/>
                    </a:cubicBezTo>
                    <a:cubicBezTo>
                      <a:pt x="698" y="689"/>
                      <a:pt x="690" y="679"/>
                      <a:pt x="681" y="669"/>
                    </a:cubicBezTo>
                    <a:cubicBezTo>
                      <a:pt x="676" y="673"/>
                      <a:pt x="669" y="678"/>
                      <a:pt x="664" y="683"/>
                    </a:cubicBezTo>
                    <a:cubicBezTo>
                      <a:pt x="700" y="706"/>
                      <a:pt x="711" y="704"/>
                      <a:pt x="703" y="746"/>
                    </a:cubicBezTo>
                    <a:cubicBezTo>
                      <a:pt x="680" y="727"/>
                      <a:pt x="680" y="723"/>
                      <a:pt x="667" y="698"/>
                    </a:cubicBezTo>
                    <a:cubicBezTo>
                      <a:pt x="662" y="704"/>
                      <a:pt x="657" y="709"/>
                      <a:pt x="653" y="714"/>
                    </a:cubicBezTo>
                    <a:cubicBezTo>
                      <a:pt x="686" y="731"/>
                      <a:pt x="718" y="791"/>
                      <a:pt x="703" y="829"/>
                    </a:cubicBezTo>
                    <a:cubicBezTo>
                      <a:pt x="694" y="829"/>
                      <a:pt x="686" y="829"/>
                      <a:pt x="677" y="829"/>
                    </a:cubicBezTo>
                    <a:cubicBezTo>
                      <a:pt x="668" y="802"/>
                      <a:pt x="660" y="784"/>
                      <a:pt x="632" y="776"/>
                    </a:cubicBezTo>
                    <a:cubicBezTo>
                      <a:pt x="637" y="777"/>
                      <a:pt x="641" y="779"/>
                      <a:pt x="645" y="782"/>
                    </a:cubicBezTo>
                    <a:cubicBezTo>
                      <a:pt x="645" y="794"/>
                      <a:pt x="645" y="807"/>
                      <a:pt x="645" y="821"/>
                    </a:cubicBezTo>
                    <a:cubicBezTo>
                      <a:pt x="639" y="822"/>
                      <a:pt x="634" y="823"/>
                      <a:pt x="628" y="825"/>
                    </a:cubicBezTo>
                    <a:cubicBezTo>
                      <a:pt x="628" y="830"/>
                      <a:pt x="628" y="835"/>
                      <a:pt x="628" y="841"/>
                    </a:cubicBezTo>
                    <a:cubicBezTo>
                      <a:pt x="638" y="839"/>
                      <a:pt x="680" y="832"/>
                      <a:pt x="685" y="850"/>
                    </a:cubicBezTo>
                    <a:cubicBezTo>
                      <a:pt x="648" y="877"/>
                      <a:pt x="618" y="891"/>
                      <a:pt x="577" y="907"/>
                    </a:cubicBezTo>
                    <a:cubicBezTo>
                      <a:pt x="565" y="912"/>
                      <a:pt x="545" y="919"/>
                      <a:pt x="532" y="921"/>
                    </a:cubicBezTo>
                    <a:cubicBezTo>
                      <a:pt x="520" y="922"/>
                      <a:pt x="519" y="901"/>
                      <a:pt x="510" y="908"/>
                    </a:cubicBezTo>
                    <a:cubicBezTo>
                      <a:pt x="506" y="914"/>
                      <a:pt x="507" y="919"/>
                      <a:pt x="514" y="922"/>
                    </a:cubicBezTo>
                    <a:cubicBezTo>
                      <a:pt x="474" y="948"/>
                      <a:pt x="444" y="1022"/>
                      <a:pt x="390" y="988"/>
                    </a:cubicBezTo>
                    <a:cubicBezTo>
                      <a:pt x="389" y="995"/>
                      <a:pt x="388" y="1001"/>
                      <a:pt x="387" y="1007"/>
                    </a:cubicBezTo>
                    <a:cubicBezTo>
                      <a:pt x="377" y="1007"/>
                      <a:pt x="366" y="1007"/>
                      <a:pt x="354" y="1007"/>
                    </a:cubicBezTo>
                    <a:cubicBezTo>
                      <a:pt x="353" y="1014"/>
                      <a:pt x="352" y="1019"/>
                      <a:pt x="351" y="1027"/>
                    </a:cubicBezTo>
                    <a:cubicBezTo>
                      <a:pt x="346" y="1025"/>
                      <a:pt x="341" y="1023"/>
                      <a:pt x="337" y="1022"/>
                    </a:cubicBezTo>
                    <a:cubicBezTo>
                      <a:pt x="334" y="1024"/>
                      <a:pt x="331" y="1026"/>
                      <a:pt x="328" y="1029"/>
                    </a:cubicBezTo>
                    <a:cubicBezTo>
                      <a:pt x="332" y="1033"/>
                      <a:pt x="336" y="1036"/>
                      <a:pt x="339" y="1040"/>
                    </a:cubicBezTo>
                    <a:cubicBezTo>
                      <a:pt x="337" y="1053"/>
                      <a:pt x="324" y="1048"/>
                      <a:pt x="313" y="1054"/>
                    </a:cubicBezTo>
                    <a:cubicBezTo>
                      <a:pt x="342" y="1072"/>
                      <a:pt x="318" y="1086"/>
                      <a:pt x="304" y="1105"/>
                    </a:cubicBezTo>
                    <a:cubicBezTo>
                      <a:pt x="284" y="1133"/>
                      <a:pt x="282" y="1173"/>
                      <a:pt x="258" y="1197"/>
                    </a:cubicBezTo>
                    <a:cubicBezTo>
                      <a:pt x="259" y="1198"/>
                      <a:pt x="261" y="1200"/>
                      <a:pt x="263" y="1202"/>
                    </a:cubicBezTo>
                    <a:cubicBezTo>
                      <a:pt x="253" y="1216"/>
                      <a:pt x="240" y="1188"/>
                      <a:pt x="231" y="1205"/>
                    </a:cubicBezTo>
                    <a:cubicBezTo>
                      <a:pt x="214" y="1176"/>
                      <a:pt x="219" y="1166"/>
                      <a:pt x="182" y="1169"/>
                    </a:cubicBezTo>
                    <a:cubicBezTo>
                      <a:pt x="182" y="1151"/>
                      <a:pt x="144" y="1133"/>
                      <a:pt x="152" y="1106"/>
                    </a:cubicBezTo>
                    <a:cubicBezTo>
                      <a:pt x="154" y="1097"/>
                      <a:pt x="140" y="1060"/>
                      <a:pt x="132" y="1053"/>
                    </a:cubicBezTo>
                    <a:cubicBezTo>
                      <a:pt x="142" y="1048"/>
                      <a:pt x="141" y="1048"/>
                      <a:pt x="144" y="1038"/>
                    </a:cubicBezTo>
                    <a:cubicBezTo>
                      <a:pt x="141" y="1038"/>
                      <a:pt x="143" y="1042"/>
                      <a:pt x="144" y="103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" name="Freeform 9"/>
              <p:cNvSpPr>
                <a:spLocks/>
              </p:cNvSpPr>
              <p:nvPr/>
            </p:nvSpPr>
            <p:spPr bwMode="auto">
              <a:xfrm>
                <a:off x="4194" y="2727"/>
                <a:ext cx="565" cy="498"/>
              </a:xfrm>
              <a:custGeom>
                <a:avLst/>
                <a:gdLst>
                  <a:gd name="T0" fmla="*/ 908 w 908"/>
                  <a:gd name="T1" fmla="*/ 369 h 802"/>
                  <a:gd name="T2" fmla="*/ 834 w 908"/>
                  <a:gd name="T3" fmla="*/ 594 h 802"/>
                  <a:gd name="T4" fmla="*/ 768 w 908"/>
                  <a:gd name="T5" fmla="*/ 712 h 802"/>
                  <a:gd name="T6" fmla="*/ 669 w 908"/>
                  <a:gd name="T7" fmla="*/ 777 h 802"/>
                  <a:gd name="T8" fmla="*/ 651 w 908"/>
                  <a:gd name="T9" fmla="*/ 734 h 802"/>
                  <a:gd name="T10" fmla="*/ 555 w 908"/>
                  <a:gd name="T11" fmla="*/ 644 h 802"/>
                  <a:gd name="T12" fmla="*/ 530 w 908"/>
                  <a:gd name="T13" fmla="*/ 653 h 802"/>
                  <a:gd name="T14" fmla="*/ 531 w 908"/>
                  <a:gd name="T15" fmla="*/ 611 h 802"/>
                  <a:gd name="T16" fmla="*/ 494 w 908"/>
                  <a:gd name="T17" fmla="*/ 641 h 802"/>
                  <a:gd name="T18" fmla="*/ 541 w 908"/>
                  <a:gd name="T19" fmla="*/ 572 h 802"/>
                  <a:gd name="T20" fmla="*/ 470 w 908"/>
                  <a:gd name="T21" fmla="*/ 625 h 802"/>
                  <a:gd name="T22" fmla="*/ 336 w 908"/>
                  <a:gd name="T23" fmla="*/ 530 h 802"/>
                  <a:gd name="T24" fmla="*/ 222 w 908"/>
                  <a:gd name="T25" fmla="*/ 572 h 802"/>
                  <a:gd name="T26" fmla="*/ 153 w 908"/>
                  <a:gd name="T27" fmla="*/ 580 h 802"/>
                  <a:gd name="T28" fmla="*/ 64 w 908"/>
                  <a:gd name="T29" fmla="*/ 609 h 802"/>
                  <a:gd name="T30" fmla="*/ 57 w 908"/>
                  <a:gd name="T31" fmla="*/ 527 h 802"/>
                  <a:gd name="T32" fmla="*/ 51 w 908"/>
                  <a:gd name="T33" fmla="*/ 467 h 802"/>
                  <a:gd name="T34" fmla="*/ 44 w 908"/>
                  <a:gd name="T35" fmla="*/ 375 h 802"/>
                  <a:gd name="T36" fmla="*/ 44 w 908"/>
                  <a:gd name="T37" fmla="*/ 328 h 802"/>
                  <a:gd name="T38" fmla="*/ 58 w 908"/>
                  <a:gd name="T39" fmla="*/ 260 h 802"/>
                  <a:gd name="T40" fmla="*/ 107 w 908"/>
                  <a:gd name="T41" fmla="*/ 236 h 802"/>
                  <a:gd name="T42" fmla="*/ 183 w 908"/>
                  <a:gd name="T43" fmla="*/ 216 h 802"/>
                  <a:gd name="T44" fmla="*/ 234 w 908"/>
                  <a:gd name="T45" fmla="*/ 190 h 802"/>
                  <a:gd name="T46" fmla="*/ 252 w 908"/>
                  <a:gd name="T47" fmla="*/ 174 h 802"/>
                  <a:gd name="T48" fmla="*/ 268 w 908"/>
                  <a:gd name="T49" fmla="*/ 133 h 802"/>
                  <a:gd name="T50" fmla="*/ 286 w 908"/>
                  <a:gd name="T51" fmla="*/ 150 h 802"/>
                  <a:gd name="T52" fmla="*/ 287 w 908"/>
                  <a:gd name="T53" fmla="*/ 127 h 802"/>
                  <a:gd name="T54" fmla="*/ 305 w 908"/>
                  <a:gd name="T55" fmla="*/ 135 h 802"/>
                  <a:gd name="T56" fmla="*/ 308 w 908"/>
                  <a:gd name="T57" fmla="*/ 105 h 802"/>
                  <a:gd name="T58" fmla="*/ 325 w 908"/>
                  <a:gd name="T59" fmla="*/ 81 h 802"/>
                  <a:gd name="T60" fmla="*/ 369 w 908"/>
                  <a:gd name="T61" fmla="*/ 63 h 802"/>
                  <a:gd name="T62" fmla="*/ 386 w 908"/>
                  <a:gd name="T63" fmla="*/ 94 h 802"/>
                  <a:gd name="T64" fmla="*/ 419 w 908"/>
                  <a:gd name="T65" fmla="*/ 90 h 802"/>
                  <a:gd name="T66" fmla="*/ 448 w 908"/>
                  <a:gd name="T67" fmla="*/ 37 h 802"/>
                  <a:gd name="T68" fmla="*/ 498 w 908"/>
                  <a:gd name="T69" fmla="*/ 8 h 802"/>
                  <a:gd name="T70" fmla="*/ 587 w 908"/>
                  <a:gd name="T71" fmla="*/ 27 h 802"/>
                  <a:gd name="T72" fmla="*/ 551 w 908"/>
                  <a:gd name="T73" fmla="*/ 93 h 802"/>
                  <a:gd name="T74" fmla="*/ 669 w 908"/>
                  <a:gd name="T75" fmla="*/ 156 h 802"/>
                  <a:gd name="T76" fmla="*/ 711 w 908"/>
                  <a:gd name="T77" fmla="*/ 0 h 802"/>
                  <a:gd name="T78" fmla="*/ 744 w 908"/>
                  <a:gd name="T79" fmla="*/ 79 h 802"/>
                  <a:gd name="T80" fmla="*/ 758 w 908"/>
                  <a:gd name="T81" fmla="*/ 79 h 802"/>
                  <a:gd name="T82" fmla="*/ 778 w 908"/>
                  <a:gd name="T83" fmla="*/ 158 h 802"/>
                  <a:gd name="T84" fmla="*/ 810 w 908"/>
                  <a:gd name="T85" fmla="*/ 217 h 802"/>
                  <a:gd name="T86" fmla="*/ 853 w 908"/>
                  <a:gd name="T87" fmla="*/ 285 h 802"/>
                  <a:gd name="T88" fmla="*/ 908 w 908"/>
                  <a:gd name="T89" fmla="*/ 369 h 802"/>
                  <a:gd name="T90" fmla="*/ 908 w 908"/>
                  <a:gd name="T91" fmla="*/ 369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8" h="802">
                    <a:moveTo>
                      <a:pt x="908" y="369"/>
                    </a:moveTo>
                    <a:cubicBezTo>
                      <a:pt x="894" y="454"/>
                      <a:pt x="895" y="525"/>
                      <a:pt x="834" y="594"/>
                    </a:cubicBezTo>
                    <a:cubicBezTo>
                      <a:pt x="808" y="623"/>
                      <a:pt x="775" y="674"/>
                      <a:pt x="768" y="712"/>
                    </a:cubicBezTo>
                    <a:cubicBezTo>
                      <a:pt x="762" y="748"/>
                      <a:pt x="702" y="754"/>
                      <a:pt x="669" y="777"/>
                    </a:cubicBezTo>
                    <a:cubicBezTo>
                      <a:pt x="658" y="766"/>
                      <a:pt x="658" y="750"/>
                      <a:pt x="651" y="734"/>
                    </a:cubicBezTo>
                    <a:cubicBezTo>
                      <a:pt x="599" y="802"/>
                      <a:pt x="522" y="706"/>
                      <a:pt x="555" y="644"/>
                    </a:cubicBezTo>
                    <a:cubicBezTo>
                      <a:pt x="543" y="648"/>
                      <a:pt x="537" y="650"/>
                      <a:pt x="530" y="653"/>
                    </a:cubicBezTo>
                    <a:cubicBezTo>
                      <a:pt x="527" y="634"/>
                      <a:pt x="541" y="632"/>
                      <a:pt x="531" y="611"/>
                    </a:cubicBezTo>
                    <a:cubicBezTo>
                      <a:pt x="520" y="633"/>
                      <a:pt x="520" y="633"/>
                      <a:pt x="494" y="641"/>
                    </a:cubicBezTo>
                    <a:cubicBezTo>
                      <a:pt x="516" y="619"/>
                      <a:pt x="527" y="599"/>
                      <a:pt x="541" y="572"/>
                    </a:cubicBezTo>
                    <a:cubicBezTo>
                      <a:pt x="530" y="564"/>
                      <a:pt x="481" y="616"/>
                      <a:pt x="470" y="625"/>
                    </a:cubicBezTo>
                    <a:cubicBezTo>
                      <a:pt x="489" y="546"/>
                      <a:pt x="398" y="509"/>
                      <a:pt x="336" y="530"/>
                    </a:cubicBezTo>
                    <a:cubicBezTo>
                      <a:pt x="299" y="543"/>
                      <a:pt x="248" y="538"/>
                      <a:pt x="222" y="572"/>
                    </a:cubicBezTo>
                    <a:cubicBezTo>
                      <a:pt x="210" y="589"/>
                      <a:pt x="172" y="580"/>
                      <a:pt x="153" y="580"/>
                    </a:cubicBezTo>
                    <a:cubicBezTo>
                      <a:pt x="121" y="580"/>
                      <a:pt x="97" y="621"/>
                      <a:pt x="64" y="609"/>
                    </a:cubicBezTo>
                    <a:cubicBezTo>
                      <a:pt x="0" y="586"/>
                      <a:pt x="60" y="565"/>
                      <a:pt x="57" y="527"/>
                    </a:cubicBezTo>
                    <a:cubicBezTo>
                      <a:pt x="57" y="520"/>
                      <a:pt x="47" y="471"/>
                      <a:pt x="51" y="467"/>
                    </a:cubicBezTo>
                    <a:cubicBezTo>
                      <a:pt x="68" y="448"/>
                      <a:pt x="19" y="392"/>
                      <a:pt x="44" y="375"/>
                    </a:cubicBezTo>
                    <a:cubicBezTo>
                      <a:pt x="66" y="360"/>
                      <a:pt x="34" y="345"/>
                      <a:pt x="44" y="328"/>
                    </a:cubicBezTo>
                    <a:cubicBezTo>
                      <a:pt x="35" y="320"/>
                      <a:pt x="53" y="271"/>
                      <a:pt x="58" y="260"/>
                    </a:cubicBezTo>
                    <a:cubicBezTo>
                      <a:pt x="78" y="265"/>
                      <a:pt x="89" y="242"/>
                      <a:pt x="107" y="236"/>
                    </a:cubicBezTo>
                    <a:cubicBezTo>
                      <a:pt x="129" y="228"/>
                      <a:pt x="163" y="228"/>
                      <a:pt x="183" y="216"/>
                    </a:cubicBezTo>
                    <a:cubicBezTo>
                      <a:pt x="203" y="204"/>
                      <a:pt x="223" y="218"/>
                      <a:pt x="234" y="190"/>
                    </a:cubicBezTo>
                    <a:cubicBezTo>
                      <a:pt x="237" y="181"/>
                      <a:pt x="243" y="175"/>
                      <a:pt x="252" y="174"/>
                    </a:cubicBezTo>
                    <a:cubicBezTo>
                      <a:pt x="246" y="156"/>
                      <a:pt x="252" y="142"/>
                      <a:pt x="268" y="133"/>
                    </a:cubicBezTo>
                    <a:cubicBezTo>
                      <a:pt x="273" y="138"/>
                      <a:pt x="278" y="155"/>
                      <a:pt x="286" y="150"/>
                    </a:cubicBezTo>
                    <a:cubicBezTo>
                      <a:pt x="300" y="141"/>
                      <a:pt x="278" y="135"/>
                      <a:pt x="287" y="127"/>
                    </a:cubicBezTo>
                    <a:cubicBezTo>
                      <a:pt x="292" y="129"/>
                      <a:pt x="297" y="131"/>
                      <a:pt x="305" y="135"/>
                    </a:cubicBezTo>
                    <a:cubicBezTo>
                      <a:pt x="306" y="125"/>
                      <a:pt x="307" y="115"/>
                      <a:pt x="308" y="105"/>
                    </a:cubicBezTo>
                    <a:cubicBezTo>
                      <a:pt x="322" y="103"/>
                      <a:pt x="327" y="95"/>
                      <a:pt x="325" y="81"/>
                    </a:cubicBezTo>
                    <a:cubicBezTo>
                      <a:pt x="336" y="83"/>
                      <a:pt x="361" y="77"/>
                      <a:pt x="369" y="63"/>
                    </a:cubicBezTo>
                    <a:cubicBezTo>
                      <a:pt x="376" y="76"/>
                      <a:pt x="382" y="86"/>
                      <a:pt x="386" y="94"/>
                    </a:cubicBezTo>
                    <a:cubicBezTo>
                      <a:pt x="397" y="93"/>
                      <a:pt x="408" y="92"/>
                      <a:pt x="419" y="90"/>
                    </a:cubicBezTo>
                    <a:cubicBezTo>
                      <a:pt x="422" y="70"/>
                      <a:pt x="432" y="50"/>
                      <a:pt x="448" y="37"/>
                    </a:cubicBezTo>
                    <a:cubicBezTo>
                      <a:pt x="463" y="23"/>
                      <a:pt x="492" y="36"/>
                      <a:pt x="498" y="8"/>
                    </a:cubicBezTo>
                    <a:cubicBezTo>
                      <a:pt x="533" y="28"/>
                      <a:pt x="553" y="27"/>
                      <a:pt x="587" y="27"/>
                    </a:cubicBezTo>
                    <a:cubicBezTo>
                      <a:pt x="588" y="37"/>
                      <a:pt x="555" y="78"/>
                      <a:pt x="551" y="93"/>
                    </a:cubicBezTo>
                    <a:cubicBezTo>
                      <a:pt x="567" y="115"/>
                      <a:pt x="644" y="180"/>
                      <a:pt x="669" y="156"/>
                    </a:cubicBezTo>
                    <a:cubicBezTo>
                      <a:pt x="704" y="124"/>
                      <a:pt x="690" y="42"/>
                      <a:pt x="711" y="0"/>
                    </a:cubicBezTo>
                    <a:cubicBezTo>
                      <a:pt x="730" y="16"/>
                      <a:pt x="724" y="70"/>
                      <a:pt x="744" y="79"/>
                    </a:cubicBezTo>
                    <a:cubicBezTo>
                      <a:pt x="744" y="79"/>
                      <a:pt x="751" y="79"/>
                      <a:pt x="758" y="79"/>
                    </a:cubicBezTo>
                    <a:cubicBezTo>
                      <a:pt x="761" y="87"/>
                      <a:pt x="781" y="148"/>
                      <a:pt x="778" y="158"/>
                    </a:cubicBezTo>
                    <a:cubicBezTo>
                      <a:pt x="768" y="192"/>
                      <a:pt x="791" y="200"/>
                      <a:pt x="810" y="217"/>
                    </a:cubicBezTo>
                    <a:cubicBezTo>
                      <a:pt x="827" y="233"/>
                      <a:pt x="834" y="277"/>
                      <a:pt x="853" y="285"/>
                    </a:cubicBezTo>
                    <a:cubicBezTo>
                      <a:pt x="880" y="296"/>
                      <a:pt x="874" y="354"/>
                      <a:pt x="908" y="369"/>
                    </a:cubicBezTo>
                    <a:cubicBezTo>
                      <a:pt x="907" y="379"/>
                      <a:pt x="903" y="367"/>
                      <a:pt x="908" y="36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" name="Freeform 10"/>
              <p:cNvSpPr>
                <a:spLocks/>
              </p:cNvSpPr>
              <p:nvPr/>
            </p:nvSpPr>
            <p:spPr bwMode="auto">
              <a:xfrm>
                <a:off x="1826" y="821"/>
                <a:ext cx="378" cy="288"/>
              </a:xfrm>
              <a:custGeom>
                <a:avLst/>
                <a:gdLst>
                  <a:gd name="T0" fmla="*/ 183 w 607"/>
                  <a:gd name="T1" fmla="*/ 150 h 464"/>
                  <a:gd name="T2" fmla="*/ 172 w 607"/>
                  <a:gd name="T3" fmla="*/ 84 h 464"/>
                  <a:gd name="T4" fmla="*/ 183 w 607"/>
                  <a:gd name="T5" fmla="*/ 67 h 464"/>
                  <a:gd name="T6" fmla="*/ 212 w 607"/>
                  <a:gd name="T7" fmla="*/ 58 h 464"/>
                  <a:gd name="T8" fmla="*/ 236 w 607"/>
                  <a:gd name="T9" fmla="*/ 62 h 464"/>
                  <a:gd name="T10" fmla="*/ 257 w 607"/>
                  <a:gd name="T11" fmla="*/ 39 h 464"/>
                  <a:gd name="T12" fmla="*/ 277 w 607"/>
                  <a:gd name="T13" fmla="*/ 16 h 464"/>
                  <a:gd name="T14" fmla="*/ 321 w 607"/>
                  <a:gd name="T15" fmla="*/ 17 h 464"/>
                  <a:gd name="T16" fmla="*/ 339 w 607"/>
                  <a:gd name="T17" fmla="*/ 27 h 464"/>
                  <a:gd name="T18" fmla="*/ 355 w 607"/>
                  <a:gd name="T19" fmla="*/ 32 h 464"/>
                  <a:gd name="T20" fmla="*/ 364 w 607"/>
                  <a:gd name="T21" fmla="*/ 0 h 464"/>
                  <a:gd name="T22" fmla="*/ 413 w 607"/>
                  <a:gd name="T23" fmla="*/ 22 h 464"/>
                  <a:gd name="T24" fmla="*/ 446 w 607"/>
                  <a:gd name="T25" fmla="*/ 9 h 464"/>
                  <a:gd name="T26" fmla="*/ 542 w 607"/>
                  <a:gd name="T27" fmla="*/ 55 h 464"/>
                  <a:gd name="T28" fmla="*/ 573 w 607"/>
                  <a:gd name="T29" fmla="*/ 74 h 464"/>
                  <a:gd name="T30" fmla="*/ 465 w 607"/>
                  <a:gd name="T31" fmla="*/ 179 h 464"/>
                  <a:gd name="T32" fmla="*/ 406 w 607"/>
                  <a:gd name="T33" fmla="*/ 228 h 464"/>
                  <a:gd name="T34" fmla="*/ 324 w 607"/>
                  <a:gd name="T35" fmla="*/ 253 h 464"/>
                  <a:gd name="T36" fmla="*/ 287 w 607"/>
                  <a:gd name="T37" fmla="*/ 322 h 464"/>
                  <a:gd name="T38" fmla="*/ 259 w 607"/>
                  <a:gd name="T39" fmla="*/ 365 h 464"/>
                  <a:gd name="T40" fmla="*/ 187 w 607"/>
                  <a:gd name="T41" fmla="*/ 428 h 464"/>
                  <a:gd name="T42" fmla="*/ 73 w 607"/>
                  <a:gd name="T43" fmla="*/ 427 h 464"/>
                  <a:gd name="T44" fmla="*/ 0 w 607"/>
                  <a:gd name="T45" fmla="*/ 411 h 464"/>
                  <a:gd name="T46" fmla="*/ 72 w 607"/>
                  <a:gd name="T47" fmla="*/ 375 h 464"/>
                  <a:gd name="T48" fmla="*/ 88 w 607"/>
                  <a:gd name="T49" fmla="*/ 338 h 464"/>
                  <a:gd name="T50" fmla="*/ 126 w 607"/>
                  <a:gd name="T51" fmla="*/ 328 h 464"/>
                  <a:gd name="T52" fmla="*/ 104 w 607"/>
                  <a:gd name="T53" fmla="*/ 331 h 464"/>
                  <a:gd name="T54" fmla="*/ 83 w 607"/>
                  <a:gd name="T55" fmla="*/ 325 h 464"/>
                  <a:gd name="T56" fmla="*/ 177 w 607"/>
                  <a:gd name="T57" fmla="*/ 306 h 464"/>
                  <a:gd name="T58" fmla="*/ 145 w 607"/>
                  <a:gd name="T59" fmla="*/ 267 h 464"/>
                  <a:gd name="T60" fmla="*/ 185 w 607"/>
                  <a:gd name="T61" fmla="*/ 174 h 464"/>
                  <a:gd name="T62" fmla="*/ 226 w 607"/>
                  <a:gd name="T63" fmla="*/ 189 h 464"/>
                  <a:gd name="T64" fmla="*/ 312 w 607"/>
                  <a:gd name="T65" fmla="*/ 174 h 464"/>
                  <a:gd name="T66" fmla="*/ 236 w 607"/>
                  <a:gd name="T67" fmla="*/ 157 h 464"/>
                  <a:gd name="T68" fmla="*/ 203 w 607"/>
                  <a:gd name="T69" fmla="*/ 13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7" h="464">
                    <a:moveTo>
                      <a:pt x="203" y="139"/>
                    </a:moveTo>
                    <a:cubicBezTo>
                      <a:pt x="193" y="137"/>
                      <a:pt x="189" y="145"/>
                      <a:pt x="183" y="150"/>
                    </a:cubicBezTo>
                    <a:cubicBezTo>
                      <a:pt x="157" y="127"/>
                      <a:pt x="157" y="117"/>
                      <a:pt x="185" y="88"/>
                    </a:cubicBezTo>
                    <a:cubicBezTo>
                      <a:pt x="181" y="87"/>
                      <a:pt x="178" y="86"/>
                      <a:pt x="172" y="84"/>
                    </a:cubicBezTo>
                    <a:cubicBezTo>
                      <a:pt x="177" y="79"/>
                      <a:pt x="181" y="75"/>
                      <a:pt x="185" y="71"/>
                    </a:cubicBezTo>
                    <a:cubicBezTo>
                      <a:pt x="184" y="70"/>
                      <a:pt x="184" y="68"/>
                      <a:pt x="183" y="67"/>
                    </a:cubicBezTo>
                    <a:cubicBezTo>
                      <a:pt x="176" y="70"/>
                      <a:pt x="170" y="72"/>
                      <a:pt x="163" y="74"/>
                    </a:cubicBezTo>
                    <a:cubicBezTo>
                      <a:pt x="163" y="42"/>
                      <a:pt x="195" y="49"/>
                      <a:pt x="212" y="58"/>
                    </a:cubicBezTo>
                    <a:cubicBezTo>
                      <a:pt x="214" y="52"/>
                      <a:pt x="216" y="46"/>
                      <a:pt x="220" y="37"/>
                    </a:cubicBezTo>
                    <a:cubicBezTo>
                      <a:pt x="225" y="45"/>
                      <a:pt x="230" y="53"/>
                      <a:pt x="236" y="62"/>
                    </a:cubicBezTo>
                    <a:cubicBezTo>
                      <a:pt x="248" y="54"/>
                      <a:pt x="253" y="64"/>
                      <a:pt x="270" y="65"/>
                    </a:cubicBezTo>
                    <a:cubicBezTo>
                      <a:pt x="266" y="56"/>
                      <a:pt x="262" y="48"/>
                      <a:pt x="257" y="39"/>
                    </a:cubicBezTo>
                    <a:cubicBezTo>
                      <a:pt x="262" y="39"/>
                      <a:pt x="268" y="38"/>
                      <a:pt x="273" y="37"/>
                    </a:cubicBezTo>
                    <a:cubicBezTo>
                      <a:pt x="274" y="31"/>
                      <a:pt x="275" y="26"/>
                      <a:pt x="277" y="16"/>
                    </a:cubicBezTo>
                    <a:cubicBezTo>
                      <a:pt x="284" y="29"/>
                      <a:pt x="290" y="39"/>
                      <a:pt x="296" y="49"/>
                    </a:cubicBezTo>
                    <a:cubicBezTo>
                      <a:pt x="318" y="49"/>
                      <a:pt x="331" y="40"/>
                      <a:pt x="321" y="17"/>
                    </a:cubicBezTo>
                    <a:cubicBezTo>
                      <a:pt x="322" y="16"/>
                      <a:pt x="323" y="15"/>
                      <a:pt x="325" y="15"/>
                    </a:cubicBezTo>
                    <a:cubicBezTo>
                      <a:pt x="329" y="18"/>
                      <a:pt x="333" y="22"/>
                      <a:pt x="339" y="27"/>
                    </a:cubicBezTo>
                    <a:cubicBezTo>
                      <a:pt x="340" y="20"/>
                      <a:pt x="340" y="14"/>
                      <a:pt x="342" y="2"/>
                    </a:cubicBezTo>
                    <a:cubicBezTo>
                      <a:pt x="348" y="16"/>
                      <a:pt x="352" y="24"/>
                      <a:pt x="355" y="32"/>
                    </a:cubicBezTo>
                    <a:cubicBezTo>
                      <a:pt x="359" y="32"/>
                      <a:pt x="363" y="32"/>
                      <a:pt x="369" y="32"/>
                    </a:cubicBezTo>
                    <a:cubicBezTo>
                      <a:pt x="364" y="22"/>
                      <a:pt x="362" y="11"/>
                      <a:pt x="364" y="0"/>
                    </a:cubicBezTo>
                    <a:cubicBezTo>
                      <a:pt x="379" y="10"/>
                      <a:pt x="391" y="19"/>
                      <a:pt x="399" y="35"/>
                    </a:cubicBezTo>
                    <a:cubicBezTo>
                      <a:pt x="404" y="30"/>
                      <a:pt x="409" y="26"/>
                      <a:pt x="413" y="22"/>
                    </a:cubicBezTo>
                    <a:cubicBezTo>
                      <a:pt x="410" y="16"/>
                      <a:pt x="407" y="11"/>
                      <a:pt x="403" y="3"/>
                    </a:cubicBezTo>
                    <a:cubicBezTo>
                      <a:pt x="419" y="5"/>
                      <a:pt x="433" y="7"/>
                      <a:pt x="446" y="9"/>
                    </a:cubicBezTo>
                    <a:cubicBezTo>
                      <a:pt x="447" y="15"/>
                      <a:pt x="448" y="19"/>
                      <a:pt x="448" y="24"/>
                    </a:cubicBezTo>
                    <a:cubicBezTo>
                      <a:pt x="462" y="40"/>
                      <a:pt x="526" y="17"/>
                      <a:pt x="542" y="55"/>
                    </a:cubicBezTo>
                    <a:cubicBezTo>
                      <a:pt x="544" y="64"/>
                      <a:pt x="521" y="58"/>
                      <a:pt x="526" y="75"/>
                    </a:cubicBezTo>
                    <a:cubicBezTo>
                      <a:pt x="550" y="65"/>
                      <a:pt x="548" y="61"/>
                      <a:pt x="573" y="74"/>
                    </a:cubicBezTo>
                    <a:cubicBezTo>
                      <a:pt x="573" y="120"/>
                      <a:pt x="607" y="108"/>
                      <a:pt x="554" y="146"/>
                    </a:cubicBezTo>
                    <a:cubicBezTo>
                      <a:pt x="527" y="164"/>
                      <a:pt x="482" y="150"/>
                      <a:pt x="465" y="179"/>
                    </a:cubicBezTo>
                    <a:cubicBezTo>
                      <a:pt x="480" y="188"/>
                      <a:pt x="494" y="166"/>
                      <a:pt x="508" y="179"/>
                    </a:cubicBezTo>
                    <a:cubicBezTo>
                      <a:pt x="479" y="191"/>
                      <a:pt x="430" y="207"/>
                      <a:pt x="406" y="228"/>
                    </a:cubicBezTo>
                    <a:cubicBezTo>
                      <a:pt x="392" y="240"/>
                      <a:pt x="371" y="250"/>
                      <a:pt x="369" y="270"/>
                    </a:cubicBezTo>
                    <a:cubicBezTo>
                      <a:pt x="343" y="270"/>
                      <a:pt x="342" y="251"/>
                      <a:pt x="324" y="253"/>
                    </a:cubicBezTo>
                    <a:cubicBezTo>
                      <a:pt x="326" y="260"/>
                      <a:pt x="327" y="268"/>
                      <a:pt x="329" y="278"/>
                    </a:cubicBezTo>
                    <a:cubicBezTo>
                      <a:pt x="283" y="272"/>
                      <a:pt x="276" y="278"/>
                      <a:pt x="287" y="322"/>
                    </a:cubicBezTo>
                    <a:cubicBezTo>
                      <a:pt x="292" y="344"/>
                      <a:pt x="246" y="349"/>
                      <a:pt x="236" y="350"/>
                    </a:cubicBezTo>
                    <a:cubicBezTo>
                      <a:pt x="244" y="356"/>
                      <a:pt x="250" y="359"/>
                      <a:pt x="259" y="365"/>
                    </a:cubicBezTo>
                    <a:cubicBezTo>
                      <a:pt x="216" y="365"/>
                      <a:pt x="188" y="387"/>
                      <a:pt x="164" y="424"/>
                    </a:cubicBezTo>
                    <a:cubicBezTo>
                      <a:pt x="173" y="425"/>
                      <a:pt x="179" y="427"/>
                      <a:pt x="187" y="428"/>
                    </a:cubicBezTo>
                    <a:cubicBezTo>
                      <a:pt x="176" y="456"/>
                      <a:pt x="148" y="450"/>
                      <a:pt x="128" y="464"/>
                    </a:cubicBezTo>
                    <a:cubicBezTo>
                      <a:pt x="124" y="441"/>
                      <a:pt x="97" y="424"/>
                      <a:pt x="73" y="427"/>
                    </a:cubicBezTo>
                    <a:cubicBezTo>
                      <a:pt x="62" y="429"/>
                      <a:pt x="67" y="441"/>
                      <a:pt x="56" y="439"/>
                    </a:cubicBezTo>
                    <a:cubicBezTo>
                      <a:pt x="37" y="434"/>
                      <a:pt x="17" y="420"/>
                      <a:pt x="0" y="411"/>
                    </a:cubicBezTo>
                    <a:cubicBezTo>
                      <a:pt x="6" y="405"/>
                      <a:pt x="4" y="392"/>
                      <a:pt x="11" y="390"/>
                    </a:cubicBezTo>
                    <a:cubicBezTo>
                      <a:pt x="27" y="386"/>
                      <a:pt x="58" y="384"/>
                      <a:pt x="72" y="375"/>
                    </a:cubicBezTo>
                    <a:cubicBezTo>
                      <a:pt x="59" y="365"/>
                      <a:pt x="68" y="351"/>
                      <a:pt x="65" y="338"/>
                    </a:cubicBezTo>
                    <a:cubicBezTo>
                      <a:pt x="73" y="338"/>
                      <a:pt x="81" y="338"/>
                      <a:pt x="88" y="338"/>
                    </a:cubicBezTo>
                    <a:cubicBezTo>
                      <a:pt x="92" y="366"/>
                      <a:pt x="95" y="378"/>
                      <a:pt x="124" y="378"/>
                    </a:cubicBezTo>
                    <a:cubicBezTo>
                      <a:pt x="128" y="359"/>
                      <a:pt x="83" y="356"/>
                      <a:pt x="126" y="328"/>
                    </a:cubicBezTo>
                    <a:cubicBezTo>
                      <a:pt x="125" y="327"/>
                      <a:pt x="125" y="326"/>
                      <a:pt x="124" y="325"/>
                    </a:cubicBezTo>
                    <a:cubicBezTo>
                      <a:pt x="118" y="327"/>
                      <a:pt x="111" y="328"/>
                      <a:pt x="104" y="331"/>
                    </a:cubicBezTo>
                    <a:cubicBezTo>
                      <a:pt x="102" y="327"/>
                      <a:pt x="101" y="322"/>
                      <a:pt x="99" y="320"/>
                    </a:cubicBezTo>
                    <a:cubicBezTo>
                      <a:pt x="94" y="321"/>
                      <a:pt x="90" y="323"/>
                      <a:pt x="83" y="325"/>
                    </a:cubicBezTo>
                    <a:cubicBezTo>
                      <a:pt x="85" y="307"/>
                      <a:pt x="106" y="302"/>
                      <a:pt x="108" y="285"/>
                    </a:cubicBezTo>
                    <a:cubicBezTo>
                      <a:pt x="146" y="278"/>
                      <a:pt x="149" y="280"/>
                      <a:pt x="177" y="306"/>
                    </a:cubicBezTo>
                    <a:cubicBezTo>
                      <a:pt x="178" y="295"/>
                      <a:pt x="179" y="290"/>
                      <a:pt x="179" y="286"/>
                    </a:cubicBezTo>
                    <a:cubicBezTo>
                      <a:pt x="168" y="280"/>
                      <a:pt x="158" y="275"/>
                      <a:pt x="145" y="267"/>
                    </a:cubicBezTo>
                    <a:cubicBezTo>
                      <a:pt x="154" y="266"/>
                      <a:pt x="160" y="265"/>
                      <a:pt x="165" y="264"/>
                    </a:cubicBezTo>
                    <a:cubicBezTo>
                      <a:pt x="158" y="237"/>
                      <a:pt x="163" y="194"/>
                      <a:pt x="185" y="174"/>
                    </a:cubicBezTo>
                    <a:cubicBezTo>
                      <a:pt x="197" y="185"/>
                      <a:pt x="214" y="220"/>
                      <a:pt x="226" y="222"/>
                    </a:cubicBezTo>
                    <a:cubicBezTo>
                      <a:pt x="226" y="211"/>
                      <a:pt x="226" y="201"/>
                      <a:pt x="226" y="189"/>
                    </a:cubicBezTo>
                    <a:cubicBezTo>
                      <a:pt x="256" y="195"/>
                      <a:pt x="308" y="199"/>
                      <a:pt x="332" y="177"/>
                    </a:cubicBezTo>
                    <a:cubicBezTo>
                      <a:pt x="322" y="176"/>
                      <a:pt x="317" y="175"/>
                      <a:pt x="312" y="174"/>
                    </a:cubicBezTo>
                    <a:cubicBezTo>
                      <a:pt x="313" y="168"/>
                      <a:pt x="314" y="163"/>
                      <a:pt x="317" y="151"/>
                    </a:cubicBezTo>
                    <a:cubicBezTo>
                      <a:pt x="281" y="182"/>
                      <a:pt x="265" y="186"/>
                      <a:pt x="236" y="157"/>
                    </a:cubicBezTo>
                    <a:cubicBezTo>
                      <a:pt x="216" y="174"/>
                      <a:pt x="215" y="171"/>
                      <a:pt x="191" y="157"/>
                    </a:cubicBezTo>
                    <a:cubicBezTo>
                      <a:pt x="195" y="150"/>
                      <a:pt x="199" y="145"/>
                      <a:pt x="203" y="139"/>
                    </a:cubicBezTo>
                    <a:cubicBezTo>
                      <a:pt x="193" y="137"/>
                      <a:pt x="199" y="145"/>
                      <a:pt x="203" y="13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" name="Freeform 11"/>
              <p:cNvSpPr>
                <a:spLocks/>
              </p:cNvSpPr>
              <p:nvPr/>
            </p:nvSpPr>
            <p:spPr bwMode="auto">
              <a:xfrm>
                <a:off x="1733" y="1146"/>
                <a:ext cx="264" cy="390"/>
              </a:xfrm>
              <a:custGeom>
                <a:avLst/>
                <a:gdLst>
                  <a:gd name="T0" fmla="*/ 365 w 425"/>
                  <a:gd name="T1" fmla="*/ 270 h 629"/>
                  <a:gd name="T2" fmla="*/ 342 w 425"/>
                  <a:gd name="T3" fmla="*/ 274 h 629"/>
                  <a:gd name="T4" fmla="*/ 342 w 425"/>
                  <a:gd name="T5" fmla="*/ 296 h 629"/>
                  <a:gd name="T6" fmla="*/ 362 w 425"/>
                  <a:gd name="T7" fmla="*/ 285 h 629"/>
                  <a:gd name="T8" fmla="*/ 370 w 425"/>
                  <a:gd name="T9" fmla="*/ 300 h 629"/>
                  <a:gd name="T10" fmla="*/ 356 w 425"/>
                  <a:gd name="T11" fmla="*/ 308 h 629"/>
                  <a:gd name="T12" fmla="*/ 376 w 425"/>
                  <a:gd name="T13" fmla="*/ 328 h 629"/>
                  <a:gd name="T14" fmla="*/ 343 w 425"/>
                  <a:gd name="T15" fmla="*/ 327 h 629"/>
                  <a:gd name="T16" fmla="*/ 326 w 425"/>
                  <a:gd name="T17" fmla="*/ 349 h 629"/>
                  <a:gd name="T18" fmla="*/ 403 w 425"/>
                  <a:gd name="T19" fmla="*/ 440 h 629"/>
                  <a:gd name="T20" fmla="*/ 425 w 425"/>
                  <a:gd name="T21" fmla="*/ 440 h 629"/>
                  <a:gd name="T22" fmla="*/ 368 w 425"/>
                  <a:gd name="T23" fmla="*/ 517 h 629"/>
                  <a:gd name="T24" fmla="*/ 325 w 425"/>
                  <a:gd name="T25" fmla="*/ 446 h 629"/>
                  <a:gd name="T26" fmla="*/ 316 w 425"/>
                  <a:gd name="T27" fmla="*/ 471 h 629"/>
                  <a:gd name="T28" fmla="*/ 299 w 425"/>
                  <a:gd name="T29" fmla="*/ 464 h 629"/>
                  <a:gd name="T30" fmla="*/ 329 w 425"/>
                  <a:gd name="T31" fmla="*/ 524 h 629"/>
                  <a:gd name="T32" fmla="*/ 319 w 425"/>
                  <a:gd name="T33" fmla="*/ 595 h 629"/>
                  <a:gd name="T34" fmla="*/ 260 w 425"/>
                  <a:gd name="T35" fmla="*/ 547 h 629"/>
                  <a:gd name="T36" fmla="*/ 297 w 425"/>
                  <a:gd name="T37" fmla="*/ 622 h 629"/>
                  <a:gd name="T38" fmla="*/ 197 w 425"/>
                  <a:gd name="T39" fmla="*/ 562 h 629"/>
                  <a:gd name="T40" fmla="*/ 208 w 425"/>
                  <a:gd name="T41" fmla="*/ 555 h 629"/>
                  <a:gd name="T42" fmla="*/ 156 w 425"/>
                  <a:gd name="T43" fmla="*/ 511 h 629"/>
                  <a:gd name="T44" fmla="*/ 98 w 425"/>
                  <a:gd name="T45" fmla="*/ 498 h 629"/>
                  <a:gd name="T46" fmla="*/ 125 w 425"/>
                  <a:gd name="T47" fmla="*/ 467 h 629"/>
                  <a:gd name="T48" fmla="*/ 191 w 425"/>
                  <a:gd name="T49" fmla="*/ 476 h 629"/>
                  <a:gd name="T50" fmla="*/ 186 w 425"/>
                  <a:gd name="T51" fmla="*/ 449 h 629"/>
                  <a:gd name="T52" fmla="*/ 219 w 425"/>
                  <a:gd name="T53" fmla="*/ 320 h 629"/>
                  <a:gd name="T54" fmla="*/ 194 w 425"/>
                  <a:gd name="T55" fmla="*/ 326 h 629"/>
                  <a:gd name="T56" fmla="*/ 210 w 425"/>
                  <a:gd name="T57" fmla="*/ 311 h 629"/>
                  <a:gd name="T58" fmla="*/ 163 w 425"/>
                  <a:gd name="T59" fmla="*/ 233 h 629"/>
                  <a:gd name="T60" fmla="*/ 169 w 425"/>
                  <a:gd name="T61" fmla="*/ 267 h 629"/>
                  <a:gd name="T62" fmla="*/ 83 w 425"/>
                  <a:gd name="T63" fmla="*/ 249 h 629"/>
                  <a:gd name="T64" fmla="*/ 0 w 425"/>
                  <a:gd name="T65" fmla="*/ 195 h 629"/>
                  <a:gd name="T66" fmla="*/ 43 w 425"/>
                  <a:gd name="T67" fmla="*/ 190 h 629"/>
                  <a:gd name="T68" fmla="*/ 2 w 425"/>
                  <a:gd name="T69" fmla="*/ 159 h 629"/>
                  <a:gd name="T70" fmla="*/ 145 w 425"/>
                  <a:gd name="T71" fmla="*/ 55 h 629"/>
                  <a:gd name="T72" fmla="*/ 75 w 425"/>
                  <a:gd name="T73" fmla="*/ 146 h 629"/>
                  <a:gd name="T74" fmla="*/ 92 w 425"/>
                  <a:gd name="T75" fmla="*/ 142 h 629"/>
                  <a:gd name="T76" fmla="*/ 115 w 425"/>
                  <a:gd name="T77" fmla="*/ 132 h 629"/>
                  <a:gd name="T78" fmla="*/ 195 w 425"/>
                  <a:gd name="T79" fmla="*/ 64 h 629"/>
                  <a:gd name="T80" fmla="*/ 173 w 425"/>
                  <a:gd name="T81" fmla="*/ 158 h 629"/>
                  <a:gd name="T82" fmla="*/ 179 w 425"/>
                  <a:gd name="T83" fmla="*/ 161 h 629"/>
                  <a:gd name="T84" fmla="*/ 233 w 425"/>
                  <a:gd name="T85" fmla="*/ 138 h 629"/>
                  <a:gd name="T86" fmla="*/ 282 w 425"/>
                  <a:gd name="T87" fmla="*/ 178 h 629"/>
                  <a:gd name="T88" fmla="*/ 263 w 425"/>
                  <a:gd name="T89" fmla="*/ 201 h 629"/>
                  <a:gd name="T90" fmla="*/ 318 w 425"/>
                  <a:gd name="T91" fmla="*/ 227 h 629"/>
                  <a:gd name="T92" fmla="*/ 365 w 425"/>
                  <a:gd name="T93" fmla="*/ 270 h 629"/>
                  <a:gd name="T94" fmla="*/ 365 w 425"/>
                  <a:gd name="T95" fmla="*/ 27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5" h="629">
                    <a:moveTo>
                      <a:pt x="365" y="270"/>
                    </a:moveTo>
                    <a:cubicBezTo>
                      <a:pt x="353" y="272"/>
                      <a:pt x="348" y="273"/>
                      <a:pt x="342" y="274"/>
                    </a:cubicBezTo>
                    <a:cubicBezTo>
                      <a:pt x="342" y="281"/>
                      <a:pt x="342" y="288"/>
                      <a:pt x="342" y="296"/>
                    </a:cubicBezTo>
                    <a:cubicBezTo>
                      <a:pt x="350" y="296"/>
                      <a:pt x="351" y="284"/>
                      <a:pt x="362" y="285"/>
                    </a:cubicBezTo>
                    <a:cubicBezTo>
                      <a:pt x="363" y="291"/>
                      <a:pt x="366" y="296"/>
                      <a:pt x="370" y="300"/>
                    </a:cubicBezTo>
                    <a:cubicBezTo>
                      <a:pt x="365" y="303"/>
                      <a:pt x="360" y="306"/>
                      <a:pt x="356" y="308"/>
                    </a:cubicBezTo>
                    <a:cubicBezTo>
                      <a:pt x="362" y="314"/>
                      <a:pt x="367" y="320"/>
                      <a:pt x="376" y="328"/>
                    </a:cubicBezTo>
                    <a:cubicBezTo>
                      <a:pt x="360" y="334"/>
                      <a:pt x="365" y="333"/>
                      <a:pt x="343" y="327"/>
                    </a:cubicBezTo>
                    <a:cubicBezTo>
                      <a:pt x="332" y="339"/>
                      <a:pt x="357" y="331"/>
                      <a:pt x="326" y="349"/>
                    </a:cubicBezTo>
                    <a:cubicBezTo>
                      <a:pt x="354" y="377"/>
                      <a:pt x="384" y="403"/>
                      <a:pt x="403" y="440"/>
                    </a:cubicBezTo>
                    <a:cubicBezTo>
                      <a:pt x="409" y="440"/>
                      <a:pt x="416" y="440"/>
                      <a:pt x="425" y="440"/>
                    </a:cubicBezTo>
                    <a:cubicBezTo>
                      <a:pt x="419" y="475"/>
                      <a:pt x="373" y="484"/>
                      <a:pt x="368" y="517"/>
                    </a:cubicBezTo>
                    <a:cubicBezTo>
                      <a:pt x="346" y="499"/>
                      <a:pt x="343" y="469"/>
                      <a:pt x="325" y="446"/>
                    </a:cubicBezTo>
                    <a:cubicBezTo>
                      <a:pt x="310" y="454"/>
                      <a:pt x="310" y="454"/>
                      <a:pt x="316" y="471"/>
                    </a:cubicBezTo>
                    <a:cubicBezTo>
                      <a:pt x="310" y="469"/>
                      <a:pt x="305" y="467"/>
                      <a:pt x="299" y="464"/>
                    </a:cubicBezTo>
                    <a:cubicBezTo>
                      <a:pt x="303" y="487"/>
                      <a:pt x="306" y="511"/>
                      <a:pt x="329" y="524"/>
                    </a:cubicBezTo>
                    <a:cubicBezTo>
                      <a:pt x="324" y="564"/>
                      <a:pt x="350" y="562"/>
                      <a:pt x="319" y="595"/>
                    </a:cubicBezTo>
                    <a:cubicBezTo>
                      <a:pt x="295" y="586"/>
                      <a:pt x="279" y="565"/>
                      <a:pt x="260" y="547"/>
                    </a:cubicBezTo>
                    <a:cubicBezTo>
                      <a:pt x="251" y="569"/>
                      <a:pt x="284" y="603"/>
                      <a:pt x="297" y="622"/>
                    </a:cubicBezTo>
                    <a:cubicBezTo>
                      <a:pt x="258" y="629"/>
                      <a:pt x="225" y="586"/>
                      <a:pt x="197" y="562"/>
                    </a:cubicBezTo>
                    <a:cubicBezTo>
                      <a:pt x="201" y="560"/>
                      <a:pt x="205" y="557"/>
                      <a:pt x="208" y="555"/>
                    </a:cubicBezTo>
                    <a:cubicBezTo>
                      <a:pt x="215" y="537"/>
                      <a:pt x="172" y="508"/>
                      <a:pt x="156" y="511"/>
                    </a:cubicBezTo>
                    <a:cubicBezTo>
                      <a:pt x="141" y="515"/>
                      <a:pt x="110" y="510"/>
                      <a:pt x="98" y="498"/>
                    </a:cubicBezTo>
                    <a:cubicBezTo>
                      <a:pt x="100" y="482"/>
                      <a:pt x="116" y="480"/>
                      <a:pt x="125" y="467"/>
                    </a:cubicBezTo>
                    <a:cubicBezTo>
                      <a:pt x="145" y="489"/>
                      <a:pt x="165" y="476"/>
                      <a:pt x="191" y="476"/>
                    </a:cubicBezTo>
                    <a:cubicBezTo>
                      <a:pt x="192" y="466"/>
                      <a:pt x="195" y="457"/>
                      <a:pt x="186" y="449"/>
                    </a:cubicBezTo>
                    <a:cubicBezTo>
                      <a:pt x="235" y="407"/>
                      <a:pt x="268" y="377"/>
                      <a:pt x="219" y="320"/>
                    </a:cubicBezTo>
                    <a:cubicBezTo>
                      <a:pt x="211" y="322"/>
                      <a:pt x="203" y="324"/>
                      <a:pt x="194" y="326"/>
                    </a:cubicBezTo>
                    <a:cubicBezTo>
                      <a:pt x="193" y="316"/>
                      <a:pt x="193" y="316"/>
                      <a:pt x="210" y="311"/>
                    </a:cubicBezTo>
                    <a:cubicBezTo>
                      <a:pt x="209" y="295"/>
                      <a:pt x="177" y="228"/>
                      <a:pt x="163" y="233"/>
                    </a:cubicBezTo>
                    <a:cubicBezTo>
                      <a:pt x="165" y="243"/>
                      <a:pt x="167" y="254"/>
                      <a:pt x="169" y="267"/>
                    </a:cubicBezTo>
                    <a:cubicBezTo>
                      <a:pt x="141" y="267"/>
                      <a:pt x="112" y="247"/>
                      <a:pt x="83" y="249"/>
                    </a:cubicBezTo>
                    <a:cubicBezTo>
                      <a:pt x="61" y="251"/>
                      <a:pt x="9" y="210"/>
                      <a:pt x="0" y="195"/>
                    </a:cubicBezTo>
                    <a:cubicBezTo>
                      <a:pt x="14" y="181"/>
                      <a:pt x="23" y="187"/>
                      <a:pt x="43" y="190"/>
                    </a:cubicBezTo>
                    <a:cubicBezTo>
                      <a:pt x="31" y="172"/>
                      <a:pt x="22" y="170"/>
                      <a:pt x="2" y="159"/>
                    </a:cubicBezTo>
                    <a:cubicBezTo>
                      <a:pt x="20" y="125"/>
                      <a:pt x="91" y="0"/>
                      <a:pt x="145" y="55"/>
                    </a:cubicBezTo>
                    <a:cubicBezTo>
                      <a:pt x="104" y="67"/>
                      <a:pt x="77" y="109"/>
                      <a:pt x="75" y="146"/>
                    </a:cubicBezTo>
                    <a:cubicBezTo>
                      <a:pt x="71" y="193"/>
                      <a:pt x="99" y="200"/>
                      <a:pt x="92" y="142"/>
                    </a:cubicBezTo>
                    <a:cubicBezTo>
                      <a:pt x="98" y="139"/>
                      <a:pt x="106" y="136"/>
                      <a:pt x="115" y="132"/>
                    </a:cubicBezTo>
                    <a:cubicBezTo>
                      <a:pt x="95" y="80"/>
                      <a:pt x="157" y="72"/>
                      <a:pt x="195" y="64"/>
                    </a:cubicBezTo>
                    <a:cubicBezTo>
                      <a:pt x="211" y="83"/>
                      <a:pt x="187" y="146"/>
                      <a:pt x="173" y="158"/>
                    </a:cubicBezTo>
                    <a:cubicBezTo>
                      <a:pt x="175" y="159"/>
                      <a:pt x="177" y="160"/>
                      <a:pt x="179" y="161"/>
                    </a:cubicBezTo>
                    <a:cubicBezTo>
                      <a:pt x="200" y="133"/>
                      <a:pt x="207" y="153"/>
                      <a:pt x="233" y="138"/>
                    </a:cubicBezTo>
                    <a:cubicBezTo>
                      <a:pt x="268" y="118"/>
                      <a:pt x="266" y="178"/>
                      <a:pt x="282" y="178"/>
                    </a:cubicBezTo>
                    <a:cubicBezTo>
                      <a:pt x="276" y="185"/>
                      <a:pt x="272" y="190"/>
                      <a:pt x="263" y="201"/>
                    </a:cubicBezTo>
                    <a:cubicBezTo>
                      <a:pt x="282" y="196"/>
                      <a:pt x="323" y="199"/>
                      <a:pt x="318" y="227"/>
                    </a:cubicBezTo>
                    <a:cubicBezTo>
                      <a:pt x="316" y="246"/>
                      <a:pt x="353" y="258"/>
                      <a:pt x="365" y="270"/>
                    </a:cubicBezTo>
                    <a:cubicBezTo>
                      <a:pt x="353" y="272"/>
                      <a:pt x="358" y="263"/>
                      <a:pt x="365" y="27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" name="Freeform 12"/>
              <p:cNvSpPr>
                <a:spLocks/>
              </p:cNvSpPr>
              <p:nvPr/>
            </p:nvSpPr>
            <p:spPr bwMode="auto">
              <a:xfrm>
                <a:off x="1403" y="1104"/>
                <a:ext cx="220" cy="188"/>
              </a:xfrm>
              <a:custGeom>
                <a:avLst/>
                <a:gdLst>
                  <a:gd name="T0" fmla="*/ 293 w 353"/>
                  <a:gd name="T1" fmla="*/ 164 h 303"/>
                  <a:gd name="T2" fmla="*/ 276 w 353"/>
                  <a:gd name="T3" fmla="*/ 181 h 303"/>
                  <a:gd name="T4" fmla="*/ 318 w 353"/>
                  <a:gd name="T5" fmla="*/ 247 h 303"/>
                  <a:gd name="T6" fmla="*/ 308 w 353"/>
                  <a:gd name="T7" fmla="*/ 269 h 303"/>
                  <a:gd name="T8" fmla="*/ 258 w 353"/>
                  <a:gd name="T9" fmla="*/ 265 h 303"/>
                  <a:gd name="T10" fmla="*/ 274 w 353"/>
                  <a:gd name="T11" fmla="*/ 274 h 303"/>
                  <a:gd name="T12" fmla="*/ 274 w 353"/>
                  <a:gd name="T13" fmla="*/ 296 h 303"/>
                  <a:gd name="T14" fmla="*/ 216 w 353"/>
                  <a:gd name="T15" fmla="*/ 290 h 303"/>
                  <a:gd name="T16" fmla="*/ 204 w 353"/>
                  <a:gd name="T17" fmla="*/ 250 h 303"/>
                  <a:gd name="T18" fmla="*/ 69 w 353"/>
                  <a:gd name="T19" fmla="*/ 280 h 303"/>
                  <a:gd name="T20" fmla="*/ 76 w 353"/>
                  <a:gd name="T21" fmla="*/ 243 h 303"/>
                  <a:gd name="T22" fmla="*/ 36 w 353"/>
                  <a:gd name="T23" fmla="*/ 182 h 303"/>
                  <a:gd name="T24" fmla="*/ 143 w 353"/>
                  <a:gd name="T25" fmla="*/ 195 h 303"/>
                  <a:gd name="T26" fmla="*/ 91 w 353"/>
                  <a:gd name="T27" fmla="*/ 160 h 303"/>
                  <a:gd name="T28" fmla="*/ 43 w 353"/>
                  <a:gd name="T29" fmla="*/ 129 h 303"/>
                  <a:gd name="T30" fmla="*/ 91 w 353"/>
                  <a:gd name="T31" fmla="*/ 118 h 303"/>
                  <a:gd name="T32" fmla="*/ 63 w 353"/>
                  <a:gd name="T33" fmla="*/ 107 h 303"/>
                  <a:gd name="T34" fmla="*/ 54 w 353"/>
                  <a:gd name="T35" fmla="*/ 87 h 303"/>
                  <a:gd name="T36" fmla="*/ 181 w 353"/>
                  <a:gd name="T37" fmla="*/ 28 h 303"/>
                  <a:gd name="T38" fmla="*/ 163 w 353"/>
                  <a:gd name="T39" fmla="*/ 58 h 303"/>
                  <a:gd name="T40" fmla="*/ 171 w 353"/>
                  <a:gd name="T41" fmla="*/ 65 h 303"/>
                  <a:gd name="T42" fmla="*/ 191 w 353"/>
                  <a:gd name="T43" fmla="*/ 45 h 303"/>
                  <a:gd name="T44" fmla="*/ 198 w 353"/>
                  <a:gd name="T45" fmla="*/ 87 h 303"/>
                  <a:gd name="T46" fmla="*/ 231 w 353"/>
                  <a:gd name="T47" fmla="*/ 87 h 303"/>
                  <a:gd name="T48" fmla="*/ 243 w 353"/>
                  <a:gd name="T49" fmla="*/ 65 h 303"/>
                  <a:gd name="T50" fmla="*/ 233 w 353"/>
                  <a:gd name="T51" fmla="*/ 148 h 303"/>
                  <a:gd name="T52" fmla="*/ 283 w 353"/>
                  <a:gd name="T53" fmla="*/ 54 h 303"/>
                  <a:gd name="T54" fmla="*/ 317 w 353"/>
                  <a:gd name="T55" fmla="*/ 75 h 303"/>
                  <a:gd name="T56" fmla="*/ 353 w 353"/>
                  <a:gd name="T57" fmla="*/ 44 h 303"/>
                  <a:gd name="T58" fmla="*/ 313 w 353"/>
                  <a:gd name="T59" fmla="*/ 87 h 303"/>
                  <a:gd name="T60" fmla="*/ 293 w 353"/>
                  <a:gd name="T61" fmla="*/ 164 h 303"/>
                  <a:gd name="T62" fmla="*/ 293 w 353"/>
                  <a:gd name="T63" fmla="*/ 164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3" h="303">
                    <a:moveTo>
                      <a:pt x="293" y="164"/>
                    </a:moveTo>
                    <a:cubicBezTo>
                      <a:pt x="287" y="170"/>
                      <a:pt x="281" y="176"/>
                      <a:pt x="276" y="181"/>
                    </a:cubicBezTo>
                    <a:cubicBezTo>
                      <a:pt x="288" y="200"/>
                      <a:pt x="298" y="234"/>
                      <a:pt x="318" y="247"/>
                    </a:cubicBezTo>
                    <a:cubicBezTo>
                      <a:pt x="315" y="254"/>
                      <a:pt x="312" y="261"/>
                      <a:pt x="308" y="269"/>
                    </a:cubicBezTo>
                    <a:cubicBezTo>
                      <a:pt x="286" y="258"/>
                      <a:pt x="283" y="257"/>
                      <a:pt x="258" y="265"/>
                    </a:cubicBezTo>
                    <a:cubicBezTo>
                      <a:pt x="259" y="274"/>
                      <a:pt x="264" y="278"/>
                      <a:pt x="274" y="274"/>
                    </a:cubicBezTo>
                    <a:cubicBezTo>
                      <a:pt x="274" y="282"/>
                      <a:pt x="274" y="288"/>
                      <a:pt x="274" y="296"/>
                    </a:cubicBezTo>
                    <a:cubicBezTo>
                      <a:pt x="255" y="303"/>
                      <a:pt x="236" y="296"/>
                      <a:pt x="216" y="290"/>
                    </a:cubicBezTo>
                    <a:cubicBezTo>
                      <a:pt x="220" y="275"/>
                      <a:pt x="198" y="272"/>
                      <a:pt x="204" y="250"/>
                    </a:cubicBezTo>
                    <a:cubicBezTo>
                      <a:pt x="163" y="285"/>
                      <a:pt x="122" y="285"/>
                      <a:pt x="69" y="280"/>
                    </a:cubicBezTo>
                    <a:cubicBezTo>
                      <a:pt x="60" y="267"/>
                      <a:pt x="63" y="255"/>
                      <a:pt x="76" y="243"/>
                    </a:cubicBezTo>
                    <a:cubicBezTo>
                      <a:pt x="62" y="235"/>
                      <a:pt x="0" y="211"/>
                      <a:pt x="36" y="182"/>
                    </a:cubicBezTo>
                    <a:cubicBezTo>
                      <a:pt x="65" y="158"/>
                      <a:pt x="111" y="206"/>
                      <a:pt x="143" y="195"/>
                    </a:cubicBezTo>
                    <a:cubicBezTo>
                      <a:pt x="131" y="177"/>
                      <a:pt x="117" y="157"/>
                      <a:pt x="91" y="160"/>
                    </a:cubicBezTo>
                    <a:cubicBezTo>
                      <a:pt x="67" y="163"/>
                      <a:pt x="39" y="157"/>
                      <a:pt x="43" y="129"/>
                    </a:cubicBezTo>
                    <a:cubicBezTo>
                      <a:pt x="61" y="119"/>
                      <a:pt x="61" y="119"/>
                      <a:pt x="91" y="118"/>
                    </a:cubicBezTo>
                    <a:cubicBezTo>
                      <a:pt x="83" y="103"/>
                      <a:pt x="88" y="107"/>
                      <a:pt x="63" y="107"/>
                    </a:cubicBezTo>
                    <a:cubicBezTo>
                      <a:pt x="60" y="100"/>
                      <a:pt x="57" y="94"/>
                      <a:pt x="54" y="87"/>
                    </a:cubicBezTo>
                    <a:cubicBezTo>
                      <a:pt x="73" y="68"/>
                      <a:pt x="150" y="0"/>
                      <a:pt x="181" y="28"/>
                    </a:cubicBezTo>
                    <a:cubicBezTo>
                      <a:pt x="175" y="37"/>
                      <a:pt x="169" y="48"/>
                      <a:pt x="163" y="58"/>
                    </a:cubicBezTo>
                    <a:cubicBezTo>
                      <a:pt x="165" y="59"/>
                      <a:pt x="167" y="61"/>
                      <a:pt x="171" y="65"/>
                    </a:cubicBezTo>
                    <a:cubicBezTo>
                      <a:pt x="177" y="59"/>
                      <a:pt x="183" y="53"/>
                      <a:pt x="191" y="45"/>
                    </a:cubicBezTo>
                    <a:cubicBezTo>
                      <a:pt x="221" y="72"/>
                      <a:pt x="193" y="67"/>
                      <a:pt x="198" y="87"/>
                    </a:cubicBezTo>
                    <a:cubicBezTo>
                      <a:pt x="209" y="87"/>
                      <a:pt x="220" y="87"/>
                      <a:pt x="231" y="87"/>
                    </a:cubicBezTo>
                    <a:cubicBezTo>
                      <a:pt x="237" y="78"/>
                      <a:pt x="233" y="65"/>
                      <a:pt x="243" y="65"/>
                    </a:cubicBezTo>
                    <a:cubicBezTo>
                      <a:pt x="254" y="94"/>
                      <a:pt x="233" y="120"/>
                      <a:pt x="233" y="148"/>
                    </a:cubicBezTo>
                    <a:cubicBezTo>
                      <a:pt x="256" y="154"/>
                      <a:pt x="276" y="71"/>
                      <a:pt x="283" y="54"/>
                    </a:cubicBezTo>
                    <a:cubicBezTo>
                      <a:pt x="298" y="51"/>
                      <a:pt x="303" y="67"/>
                      <a:pt x="317" y="75"/>
                    </a:cubicBezTo>
                    <a:cubicBezTo>
                      <a:pt x="313" y="42"/>
                      <a:pt x="316" y="27"/>
                      <a:pt x="353" y="44"/>
                    </a:cubicBezTo>
                    <a:cubicBezTo>
                      <a:pt x="353" y="72"/>
                      <a:pt x="323" y="69"/>
                      <a:pt x="313" y="87"/>
                    </a:cubicBezTo>
                    <a:cubicBezTo>
                      <a:pt x="301" y="109"/>
                      <a:pt x="294" y="139"/>
                      <a:pt x="293" y="164"/>
                    </a:cubicBezTo>
                    <a:cubicBezTo>
                      <a:pt x="287" y="170"/>
                      <a:pt x="294" y="148"/>
                      <a:pt x="293" y="16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" name="Freeform 13"/>
              <p:cNvSpPr>
                <a:spLocks/>
              </p:cNvSpPr>
              <p:nvPr/>
            </p:nvSpPr>
            <p:spPr bwMode="auto">
              <a:xfrm>
                <a:off x="4504" y="2588"/>
                <a:ext cx="237" cy="127"/>
              </a:xfrm>
              <a:custGeom>
                <a:avLst/>
                <a:gdLst>
                  <a:gd name="T0" fmla="*/ 382 w 382"/>
                  <a:gd name="T1" fmla="*/ 201 h 204"/>
                  <a:gd name="T2" fmla="*/ 338 w 382"/>
                  <a:gd name="T3" fmla="*/ 200 h 204"/>
                  <a:gd name="T4" fmla="*/ 296 w 382"/>
                  <a:gd name="T5" fmla="*/ 153 h 204"/>
                  <a:gd name="T6" fmla="*/ 237 w 382"/>
                  <a:gd name="T7" fmla="*/ 176 h 204"/>
                  <a:gd name="T8" fmla="*/ 176 w 382"/>
                  <a:gd name="T9" fmla="*/ 165 h 204"/>
                  <a:gd name="T10" fmla="*/ 119 w 382"/>
                  <a:gd name="T11" fmla="*/ 159 h 204"/>
                  <a:gd name="T12" fmla="*/ 141 w 382"/>
                  <a:gd name="T13" fmla="*/ 134 h 204"/>
                  <a:gd name="T14" fmla="*/ 92 w 382"/>
                  <a:gd name="T15" fmla="*/ 75 h 204"/>
                  <a:gd name="T16" fmla="*/ 31 w 382"/>
                  <a:gd name="T17" fmla="*/ 43 h 204"/>
                  <a:gd name="T18" fmla="*/ 13 w 382"/>
                  <a:gd name="T19" fmla="*/ 58 h 204"/>
                  <a:gd name="T20" fmla="*/ 0 w 382"/>
                  <a:gd name="T21" fmla="*/ 35 h 204"/>
                  <a:gd name="T22" fmla="*/ 66 w 382"/>
                  <a:gd name="T23" fmla="*/ 48 h 204"/>
                  <a:gd name="T24" fmla="*/ 145 w 382"/>
                  <a:gd name="T25" fmla="*/ 14 h 204"/>
                  <a:gd name="T26" fmla="*/ 292 w 382"/>
                  <a:gd name="T27" fmla="*/ 89 h 204"/>
                  <a:gd name="T28" fmla="*/ 343 w 382"/>
                  <a:gd name="T29" fmla="*/ 113 h 204"/>
                  <a:gd name="T30" fmla="*/ 321 w 382"/>
                  <a:gd name="T31" fmla="*/ 128 h 204"/>
                  <a:gd name="T32" fmla="*/ 382 w 382"/>
                  <a:gd name="T33" fmla="*/ 201 h 204"/>
                  <a:gd name="T34" fmla="*/ 382 w 382"/>
                  <a:gd name="T35" fmla="*/ 20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2" h="204">
                    <a:moveTo>
                      <a:pt x="382" y="201"/>
                    </a:moveTo>
                    <a:cubicBezTo>
                      <a:pt x="370" y="201"/>
                      <a:pt x="350" y="204"/>
                      <a:pt x="338" y="200"/>
                    </a:cubicBezTo>
                    <a:cubicBezTo>
                      <a:pt x="317" y="191"/>
                      <a:pt x="314" y="163"/>
                      <a:pt x="296" y="153"/>
                    </a:cubicBezTo>
                    <a:cubicBezTo>
                      <a:pt x="263" y="135"/>
                      <a:pt x="252" y="143"/>
                      <a:pt x="237" y="176"/>
                    </a:cubicBezTo>
                    <a:cubicBezTo>
                      <a:pt x="214" y="176"/>
                      <a:pt x="193" y="183"/>
                      <a:pt x="176" y="165"/>
                    </a:cubicBezTo>
                    <a:cubicBezTo>
                      <a:pt x="161" y="150"/>
                      <a:pt x="139" y="147"/>
                      <a:pt x="119" y="159"/>
                    </a:cubicBezTo>
                    <a:cubicBezTo>
                      <a:pt x="121" y="143"/>
                      <a:pt x="132" y="138"/>
                      <a:pt x="141" y="134"/>
                    </a:cubicBezTo>
                    <a:cubicBezTo>
                      <a:pt x="131" y="107"/>
                      <a:pt x="124" y="81"/>
                      <a:pt x="92" y="75"/>
                    </a:cubicBezTo>
                    <a:cubicBezTo>
                      <a:pt x="69" y="71"/>
                      <a:pt x="46" y="63"/>
                      <a:pt x="31" y="43"/>
                    </a:cubicBezTo>
                    <a:cubicBezTo>
                      <a:pt x="24" y="49"/>
                      <a:pt x="19" y="53"/>
                      <a:pt x="13" y="58"/>
                    </a:cubicBezTo>
                    <a:cubicBezTo>
                      <a:pt x="9" y="51"/>
                      <a:pt x="5" y="44"/>
                      <a:pt x="0" y="35"/>
                    </a:cubicBezTo>
                    <a:cubicBezTo>
                      <a:pt x="35" y="25"/>
                      <a:pt x="38" y="25"/>
                      <a:pt x="66" y="48"/>
                    </a:cubicBezTo>
                    <a:cubicBezTo>
                      <a:pt x="94" y="16"/>
                      <a:pt x="108" y="0"/>
                      <a:pt x="145" y="14"/>
                    </a:cubicBezTo>
                    <a:cubicBezTo>
                      <a:pt x="182" y="28"/>
                      <a:pt x="292" y="44"/>
                      <a:pt x="292" y="89"/>
                    </a:cubicBezTo>
                    <a:cubicBezTo>
                      <a:pt x="308" y="97"/>
                      <a:pt x="324" y="104"/>
                      <a:pt x="343" y="113"/>
                    </a:cubicBezTo>
                    <a:cubicBezTo>
                      <a:pt x="334" y="119"/>
                      <a:pt x="328" y="124"/>
                      <a:pt x="321" y="128"/>
                    </a:cubicBezTo>
                    <a:cubicBezTo>
                      <a:pt x="333" y="153"/>
                      <a:pt x="378" y="176"/>
                      <a:pt x="382" y="201"/>
                    </a:cubicBezTo>
                    <a:cubicBezTo>
                      <a:pt x="372" y="201"/>
                      <a:pt x="379" y="184"/>
                      <a:pt x="382" y="20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6" name="Freeform 14"/>
              <p:cNvSpPr>
                <a:spLocks/>
              </p:cNvSpPr>
              <p:nvPr/>
            </p:nvSpPr>
            <p:spPr bwMode="auto">
              <a:xfrm>
                <a:off x="4178" y="2468"/>
                <a:ext cx="140" cy="162"/>
              </a:xfrm>
              <a:custGeom>
                <a:avLst/>
                <a:gdLst>
                  <a:gd name="T0" fmla="*/ 160 w 226"/>
                  <a:gd name="T1" fmla="*/ 244 h 260"/>
                  <a:gd name="T2" fmla="*/ 81 w 226"/>
                  <a:gd name="T3" fmla="*/ 239 h 260"/>
                  <a:gd name="T4" fmla="*/ 39 w 226"/>
                  <a:gd name="T5" fmla="*/ 225 h 260"/>
                  <a:gd name="T6" fmla="*/ 34 w 226"/>
                  <a:gd name="T7" fmla="*/ 195 h 260"/>
                  <a:gd name="T8" fmla="*/ 16 w 226"/>
                  <a:gd name="T9" fmla="*/ 179 h 260"/>
                  <a:gd name="T10" fmla="*/ 52 w 226"/>
                  <a:gd name="T11" fmla="*/ 131 h 260"/>
                  <a:gd name="T12" fmla="*/ 181 w 226"/>
                  <a:gd name="T13" fmla="*/ 0 h 260"/>
                  <a:gd name="T14" fmla="*/ 226 w 226"/>
                  <a:gd name="T15" fmla="*/ 37 h 260"/>
                  <a:gd name="T16" fmla="*/ 191 w 226"/>
                  <a:gd name="T17" fmla="*/ 88 h 260"/>
                  <a:gd name="T18" fmla="*/ 225 w 226"/>
                  <a:gd name="T19" fmla="*/ 141 h 260"/>
                  <a:gd name="T20" fmla="*/ 160 w 226"/>
                  <a:gd name="T21" fmla="*/ 244 h 260"/>
                  <a:gd name="T22" fmla="*/ 160 w 226"/>
                  <a:gd name="T23" fmla="*/ 244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260">
                    <a:moveTo>
                      <a:pt x="160" y="244"/>
                    </a:moveTo>
                    <a:cubicBezTo>
                      <a:pt x="123" y="260"/>
                      <a:pt x="120" y="227"/>
                      <a:pt x="81" y="239"/>
                    </a:cubicBezTo>
                    <a:cubicBezTo>
                      <a:pt x="85" y="238"/>
                      <a:pt x="37" y="223"/>
                      <a:pt x="39" y="225"/>
                    </a:cubicBezTo>
                    <a:cubicBezTo>
                      <a:pt x="30" y="216"/>
                      <a:pt x="36" y="205"/>
                      <a:pt x="34" y="195"/>
                    </a:cubicBezTo>
                    <a:cubicBezTo>
                      <a:pt x="32" y="186"/>
                      <a:pt x="20" y="191"/>
                      <a:pt x="16" y="179"/>
                    </a:cubicBezTo>
                    <a:cubicBezTo>
                      <a:pt x="0" y="137"/>
                      <a:pt x="11" y="113"/>
                      <a:pt x="52" y="131"/>
                    </a:cubicBezTo>
                    <a:cubicBezTo>
                      <a:pt x="87" y="82"/>
                      <a:pt x="142" y="52"/>
                      <a:pt x="181" y="0"/>
                    </a:cubicBezTo>
                    <a:cubicBezTo>
                      <a:pt x="193" y="15"/>
                      <a:pt x="204" y="38"/>
                      <a:pt x="226" y="37"/>
                    </a:cubicBezTo>
                    <a:cubicBezTo>
                      <a:pt x="226" y="52"/>
                      <a:pt x="185" y="63"/>
                      <a:pt x="191" y="88"/>
                    </a:cubicBezTo>
                    <a:cubicBezTo>
                      <a:pt x="197" y="111"/>
                      <a:pt x="207" y="123"/>
                      <a:pt x="225" y="141"/>
                    </a:cubicBezTo>
                    <a:cubicBezTo>
                      <a:pt x="180" y="149"/>
                      <a:pt x="171" y="202"/>
                      <a:pt x="160" y="244"/>
                    </a:cubicBezTo>
                    <a:cubicBezTo>
                      <a:pt x="151" y="247"/>
                      <a:pt x="165" y="224"/>
                      <a:pt x="160" y="2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" name="Freeform 15"/>
              <p:cNvSpPr>
                <a:spLocks/>
              </p:cNvSpPr>
              <p:nvPr/>
            </p:nvSpPr>
            <p:spPr bwMode="auto">
              <a:xfrm>
                <a:off x="3257" y="2736"/>
                <a:ext cx="109" cy="189"/>
              </a:xfrm>
              <a:custGeom>
                <a:avLst/>
                <a:gdLst>
                  <a:gd name="T0" fmla="*/ 50 w 176"/>
                  <a:gd name="T1" fmla="*/ 305 h 305"/>
                  <a:gd name="T2" fmla="*/ 18 w 176"/>
                  <a:gd name="T3" fmla="*/ 276 h 305"/>
                  <a:gd name="T4" fmla="*/ 16 w 176"/>
                  <a:gd name="T5" fmla="*/ 242 h 305"/>
                  <a:gd name="T6" fmla="*/ 38 w 176"/>
                  <a:gd name="T7" fmla="*/ 174 h 305"/>
                  <a:gd name="T8" fmla="*/ 32 w 176"/>
                  <a:gd name="T9" fmla="*/ 113 h 305"/>
                  <a:gd name="T10" fmla="*/ 94 w 176"/>
                  <a:gd name="T11" fmla="*/ 77 h 305"/>
                  <a:gd name="T12" fmla="*/ 156 w 176"/>
                  <a:gd name="T13" fmla="*/ 0 h 305"/>
                  <a:gd name="T14" fmla="*/ 176 w 176"/>
                  <a:gd name="T15" fmla="*/ 76 h 305"/>
                  <a:gd name="T16" fmla="*/ 155 w 176"/>
                  <a:gd name="T17" fmla="*/ 68 h 305"/>
                  <a:gd name="T18" fmla="*/ 138 w 176"/>
                  <a:gd name="T19" fmla="*/ 165 h 305"/>
                  <a:gd name="T20" fmla="*/ 113 w 176"/>
                  <a:gd name="T21" fmla="*/ 234 h 305"/>
                  <a:gd name="T22" fmla="*/ 98 w 176"/>
                  <a:gd name="T23" fmla="*/ 270 h 305"/>
                  <a:gd name="T24" fmla="*/ 50 w 176"/>
                  <a:gd name="T25" fmla="*/ 305 h 305"/>
                  <a:gd name="T26" fmla="*/ 50 w 176"/>
                  <a:gd name="T27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305">
                    <a:moveTo>
                      <a:pt x="50" y="305"/>
                    </a:moveTo>
                    <a:cubicBezTo>
                      <a:pt x="39" y="297"/>
                      <a:pt x="22" y="289"/>
                      <a:pt x="18" y="276"/>
                    </a:cubicBezTo>
                    <a:cubicBezTo>
                      <a:pt x="14" y="264"/>
                      <a:pt x="23" y="251"/>
                      <a:pt x="16" y="242"/>
                    </a:cubicBezTo>
                    <a:cubicBezTo>
                      <a:pt x="0" y="221"/>
                      <a:pt x="28" y="191"/>
                      <a:pt x="38" y="174"/>
                    </a:cubicBezTo>
                    <a:cubicBezTo>
                      <a:pt x="49" y="157"/>
                      <a:pt x="36" y="131"/>
                      <a:pt x="32" y="113"/>
                    </a:cubicBezTo>
                    <a:cubicBezTo>
                      <a:pt x="34" y="83"/>
                      <a:pt x="79" y="90"/>
                      <a:pt x="94" y="77"/>
                    </a:cubicBezTo>
                    <a:cubicBezTo>
                      <a:pt x="121" y="52"/>
                      <a:pt x="138" y="33"/>
                      <a:pt x="156" y="0"/>
                    </a:cubicBezTo>
                    <a:cubicBezTo>
                      <a:pt x="175" y="20"/>
                      <a:pt x="170" y="49"/>
                      <a:pt x="176" y="76"/>
                    </a:cubicBezTo>
                    <a:cubicBezTo>
                      <a:pt x="169" y="73"/>
                      <a:pt x="164" y="72"/>
                      <a:pt x="155" y="68"/>
                    </a:cubicBezTo>
                    <a:cubicBezTo>
                      <a:pt x="166" y="99"/>
                      <a:pt x="152" y="134"/>
                      <a:pt x="138" y="165"/>
                    </a:cubicBezTo>
                    <a:cubicBezTo>
                      <a:pt x="128" y="187"/>
                      <a:pt x="123" y="211"/>
                      <a:pt x="113" y="234"/>
                    </a:cubicBezTo>
                    <a:cubicBezTo>
                      <a:pt x="107" y="246"/>
                      <a:pt x="102" y="258"/>
                      <a:pt x="98" y="270"/>
                    </a:cubicBezTo>
                    <a:cubicBezTo>
                      <a:pt x="85" y="305"/>
                      <a:pt x="76" y="282"/>
                      <a:pt x="50" y="305"/>
                    </a:cubicBezTo>
                    <a:cubicBezTo>
                      <a:pt x="39" y="297"/>
                      <a:pt x="63" y="293"/>
                      <a:pt x="50" y="30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8" name="Freeform 16"/>
              <p:cNvSpPr>
                <a:spLocks/>
              </p:cNvSpPr>
              <p:nvPr/>
            </p:nvSpPr>
            <p:spPr bwMode="auto">
              <a:xfrm>
                <a:off x="3197" y="1103"/>
                <a:ext cx="131" cy="233"/>
              </a:xfrm>
              <a:custGeom>
                <a:avLst/>
                <a:gdLst>
                  <a:gd name="T0" fmla="*/ 66 w 210"/>
                  <a:gd name="T1" fmla="*/ 124 h 375"/>
                  <a:gd name="T2" fmla="*/ 123 w 210"/>
                  <a:gd name="T3" fmla="*/ 59 h 375"/>
                  <a:gd name="T4" fmla="*/ 210 w 210"/>
                  <a:gd name="T5" fmla="*/ 14 h 375"/>
                  <a:gd name="T6" fmla="*/ 163 w 210"/>
                  <a:gd name="T7" fmla="*/ 79 h 375"/>
                  <a:gd name="T8" fmla="*/ 112 w 210"/>
                  <a:gd name="T9" fmla="*/ 156 h 375"/>
                  <a:gd name="T10" fmla="*/ 79 w 210"/>
                  <a:gd name="T11" fmla="*/ 237 h 375"/>
                  <a:gd name="T12" fmla="*/ 138 w 210"/>
                  <a:gd name="T13" fmla="*/ 354 h 375"/>
                  <a:gd name="T14" fmla="*/ 131 w 210"/>
                  <a:gd name="T15" fmla="*/ 369 h 375"/>
                  <a:gd name="T16" fmla="*/ 88 w 210"/>
                  <a:gd name="T17" fmla="*/ 363 h 375"/>
                  <a:gd name="T18" fmla="*/ 50 w 210"/>
                  <a:gd name="T19" fmla="*/ 328 h 375"/>
                  <a:gd name="T20" fmla="*/ 39 w 210"/>
                  <a:gd name="T21" fmla="*/ 335 h 375"/>
                  <a:gd name="T22" fmla="*/ 37 w 210"/>
                  <a:gd name="T23" fmla="*/ 278 h 375"/>
                  <a:gd name="T24" fmla="*/ 24 w 210"/>
                  <a:gd name="T25" fmla="*/ 272 h 375"/>
                  <a:gd name="T26" fmla="*/ 45 w 210"/>
                  <a:gd name="T27" fmla="*/ 181 h 375"/>
                  <a:gd name="T28" fmla="*/ 66 w 210"/>
                  <a:gd name="T29" fmla="*/ 124 h 375"/>
                  <a:gd name="T30" fmla="*/ 66 w 210"/>
                  <a:gd name="T31" fmla="*/ 12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0" h="375">
                    <a:moveTo>
                      <a:pt x="66" y="124"/>
                    </a:moveTo>
                    <a:cubicBezTo>
                      <a:pt x="56" y="97"/>
                      <a:pt x="98" y="63"/>
                      <a:pt x="123" y="59"/>
                    </a:cubicBezTo>
                    <a:cubicBezTo>
                      <a:pt x="170" y="52"/>
                      <a:pt x="155" y="0"/>
                      <a:pt x="210" y="14"/>
                    </a:cubicBezTo>
                    <a:cubicBezTo>
                      <a:pt x="210" y="55"/>
                      <a:pt x="192" y="53"/>
                      <a:pt x="163" y="79"/>
                    </a:cubicBezTo>
                    <a:cubicBezTo>
                      <a:pt x="138" y="101"/>
                      <a:pt x="128" y="127"/>
                      <a:pt x="112" y="156"/>
                    </a:cubicBezTo>
                    <a:cubicBezTo>
                      <a:pt x="91" y="156"/>
                      <a:pt x="86" y="217"/>
                      <a:pt x="79" y="237"/>
                    </a:cubicBezTo>
                    <a:cubicBezTo>
                      <a:pt x="68" y="277"/>
                      <a:pt x="92" y="345"/>
                      <a:pt x="138" y="354"/>
                    </a:cubicBezTo>
                    <a:cubicBezTo>
                      <a:pt x="136" y="360"/>
                      <a:pt x="133" y="364"/>
                      <a:pt x="131" y="369"/>
                    </a:cubicBezTo>
                    <a:cubicBezTo>
                      <a:pt x="125" y="375"/>
                      <a:pt x="93" y="365"/>
                      <a:pt x="88" y="363"/>
                    </a:cubicBezTo>
                    <a:cubicBezTo>
                      <a:pt x="65" y="350"/>
                      <a:pt x="70" y="347"/>
                      <a:pt x="50" y="328"/>
                    </a:cubicBezTo>
                    <a:cubicBezTo>
                      <a:pt x="46" y="330"/>
                      <a:pt x="42" y="332"/>
                      <a:pt x="39" y="335"/>
                    </a:cubicBezTo>
                    <a:cubicBezTo>
                      <a:pt x="0" y="307"/>
                      <a:pt x="37" y="311"/>
                      <a:pt x="37" y="278"/>
                    </a:cubicBezTo>
                    <a:cubicBezTo>
                      <a:pt x="34" y="276"/>
                      <a:pt x="29" y="274"/>
                      <a:pt x="24" y="272"/>
                    </a:cubicBezTo>
                    <a:cubicBezTo>
                      <a:pt x="50" y="236"/>
                      <a:pt x="29" y="211"/>
                      <a:pt x="45" y="181"/>
                    </a:cubicBezTo>
                    <a:cubicBezTo>
                      <a:pt x="58" y="157"/>
                      <a:pt x="32" y="143"/>
                      <a:pt x="66" y="124"/>
                    </a:cubicBezTo>
                    <a:cubicBezTo>
                      <a:pt x="65" y="119"/>
                      <a:pt x="65" y="124"/>
                      <a:pt x="66" y="12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9" name="Freeform 17"/>
              <p:cNvSpPr>
                <a:spLocks/>
              </p:cNvSpPr>
              <p:nvPr/>
            </p:nvSpPr>
            <p:spPr bwMode="auto">
              <a:xfrm>
                <a:off x="1827" y="867"/>
                <a:ext cx="110" cy="142"/>
              </a:xfrm>
              <a:custGeom>
                <a:avLst/>
                <a:gdLst>
                  <a:gd name="T0" fmla="*/ 34 w 177"/>
                  <a:gd name="T1" fmla="*/ 230 h 230"/>
                  <a:gd name="T2" fmla="*/ 20 w 177"/>
                  <a:gd name="T3" fmla="*/ 192 h 230"/>
                  <a:gd name="T4" fmla="*/ 52 w 177"/>
                  <a:gd name="T5" fmla="*/ 166 h 230"/>
                  <a:gd name="T6" fmla="*/ 25 w 177"/>
                  <a:gd name="T7" fmla="*/ 136 h 230"/>
                  <a:gd name="T8" fmla="*/ 42 w 177"/>
                  <a:gd name="T9" fmla="*/ 84 h 230"/>
                  <a:gd name="T10" fmla="*/ 48 w 177"/>
                  <a:gd name="T11" fmla="*/ 65 h 230"/>
                  <a:gd name="T12" fmla="*/ 93 w 177"/>
                  <a:gd name="T13" fmla="*/ 52 h 230"/>
                  <a:gd name="T14" fmla="*/ 83 w 177"/>
                  <a:gd name="T15" fmla="*/ 32 h 230"/>
                  <a:gd name="T16" fmla="*/ 129 w 177"/>
                  <a:gd name="T17" fmla="*/ 21 h 230"/>
                  <a:gd name="T18" fmla="*/ 105 w 177"/>
                  <a:gd name="T19" fmla="*/ 2 h 230"/>
                  <a:gd name="T20" fmla="*/ 130 w 177"/>
                  <a:gd name="T21" fmla="*/ 75 h 230"/>
                  <a:gd name="T22" fmla="*/ 161 w 177"/>
                  <a:gd name="T23" fmla="*/ 85 h 230"/>
                  <a:gd name="T24" fmla="*/ 135 w 177"/>
                  <a:gd name="T25" fmla="*/ 140 h 230"/>
                  <a:gd name="T26" fmla="*/ 134 w 177"/>
                  <a:gd name="T27" fmla="*/ 200 h 230"/>
                  <a:gd name="T28" fmla="*/ 115 w 177"/>
                  <a:gd name="T29" fmla="*/ 186 h 230"/>
                  <a:gd name="T30" fmla="*/ 34 w 177"/>
                  <a:gd name="T31" fmla="*/ 230 h 230"/>
                  <a:gd name="T32" fmla="*/ 34 w 177"/>
                  <a:gd name="T3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7" h="230">
                    <a:moveTo>
                      <a:pt x="34" y="230"/>
                    </a:moveTo>
                    <a:cubicBezTo>
                      <a:pt x="23" y="218"/>
                      <a:pt x="25" y="198"/>
                      <a:pt x="20" y="192"/>
                    </a:cubicBezTo>
                    <a:cubicBezTo>
                      <a:pt x="0" y="169"/>
                      <a:pt x="49" y="167"/>
                      <a:pt x="52" y="166"/>
                    </a:cubicBezTo>
                    <a:cubicBezTo>
                      <a:pt x="58" y="142"/>
                      <a:pt x="36" y="143"/>
                      <a:pt x="25" y="136"/>
                    </a:cubicBezTo>
                    <a:cubicBezTo>
                      <a:pt x="31" y="118"/>
                      <a:pt x="37" y="101"/>
                      <a:pt x="42" y="84"/>
                    </a:cubicBezTo>
                    <a:cubicBezTo>
                      <a:pt x="85" y="101"/>
                      <a:pt x="80" y="87"/>
                      <a:pt x="48" y="65"/>
                    </a:cubicBezTo>
                    <a:cubicBezTo>
                      <a:pt x="56" y="62"/>
                      <a:pt x="92" y="56"/>
                      <a:pt x="93" y="52"/>
                    </a:cubicBezTo>
                    <a:cubicBezTo>
                      <a:pt x="90" y="45"/>
                      <a:pt x="87" y="39"/>
                      <a:pt x="83" y="32"/>
                    </a:cubicBezTo>
                    <a:cubicBezTo>
                      <a:pt x="97" y="29"/>
                      <a:pt x="111" y="25"/>
                      <a:pt x="129" y="21"/>
                    </a:cubicBezTo>
                    <a:cubicBezTo>
                      <a:pt x="119" y="13"/>
                      <a:pt x="113" y="8"/>
                      <a:pt x="105" y="2"/>
                    </a:cubicBezTo>
                    <a:cubicBezTo>
                      <a:pt x="151" y="0"/>
                      <a:pt x="130" y="46"/>
                      <a:pt x="130" y="75"/>
                    </a:cubicBezTo>
                    <a:cubicBezTo>
                      <a:pt x="140" y="78"/>
                      <a:pt x="150" y="81"/>
                      <a:pt x="161" y="85"/>
                    </a:cubicBezTo>
                    <a:cubicBezTo>
                      <a:pt x="155" y="105"/>
                      <a:pt x="157" y="127"/>
                      <a:pt x="135" y="140"/>
                    </a:cubicBezTo>
                    <a:cubicBezTo>
                      <a:pt x="177" y="149"/>
                      <a:pt x="135" y="185"/>
                      <a:pt x="134" y="200"/>
                    </a:cubicBezTo>
                    <a:cubicBezTo>
                      <a:pt x="126" y="194"/>
                      <a:pt x="121" y="190"/>
                      <a:pt x="115" y="186"/>
                    </a:cubicBezTo>
                    <a:cubicBezTo>
                      <a:pt x="80" y="209"/>
                      <a:pt x="82" y="228"/>
                      <a:pt x="34" y="230"/>
                    </a:cubicBezTo>
                    <a:cubicBezTo>
                      <a:pt x="33" y="229"/>
                      <a:pt x="43" y="230"/>
                      <a:pt x="34" y="23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" name="Freeform 18"/>
              <p:cNvSpPr>
                <a:spLocks/>
              </p:cNvSpPr>
              <p:nvPr/>
            </p:nvSpPr>
            <p:spPr bwMode="auto">
              <a:xfrm>
                <a:off x="1380" y="1060"/>
                <a:ext cx="131" cy="103"/>
              </a:xfrm>
              <a:custGeom>
                <a:avLst/>
                <a:gdLst>
                  <a:gd name="T0" fmla="*/ 211 w 211"/>
                  <a:gd name="T1" fmla="*/ 74 h 166"/>
                  <a:gd name="T2" fmla="*/ 90 w 211"/>
                  <a:gd name="T3" fmla="*/ 129 h 166"/>
                  <a:gd name="T4" fmla="*/ 59 w 211"/>
                  <a:gd name="T5" fmla="*/ 160 h 166"/>
                  <a:gd name="T6" fmla="*/ 43 w 211"/>
                  <a:gd name="T7" fmla="*/ 150 h 166"/>
                  <a:gd name="T8" fmla="*/ 11 w 211"/>
                  <a:gd name="T9" fmla="*/ 166 h 166"/>
                  <a:gd name="T10" fmla="*/ 42 w 211"/>
                  <a:gd name="T11" fmla="*/ 79 h 166"/>
                  <a:gd name="T12" fmla="*/ 72 w 211"/>
                  <a:gd name="T13" fmla="*/ 46 h 166"/>
                  <a:gd name="T14" fmla="*/ 91 w 211"/>
                  <a:gd name="T15" fmla="*/ 0 h 166"/>
                  <a:gd name="T16" fmla="*/ 211 w 211"/>
                  <a:gd name="T17" fmla="*/ 74 h 166"/>
                  <a:gd name="T18" fmla="*/ 211 w 211"/>
                  <a:gd name="T19" fmla="*/ 7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66">
                    <a:moveTo>
                      <a:pt x="211" y="74"/>
                    </a:moveTo>
                    <a:cubicBezTo>
                      <a:pt x="193" y="100"/>
                      <a:pt x="119" y="110"/>
                      <a:pt x="90" y="129"/>
                    </a:cubicBezTo>
                    <a:cubicBezTo>
                      <a:pt x="77" y="137"/>
                      <a:pt x="71" y="153"/>
                      <a:pt x="59" y="160"/>
                    </a:cubicBezTo>
                    <a:cubicBezTo>
                      <a:pt x="52" y="160"/>
                      <a:pt x="46" y="157"/>
                      <a:pt x="43" y="150"/>
                    </a:cubicBezTo>
                    <a:cubicBezTo>
                      <a:pt x="32" y="155"/>
                      <a:pt x="22" y="161"/>
                      <a:pt x="11" y="166"/>
                    </a:cubicBezTo>
                    <a:cubicBezTo>
                      <a:pt x="7" y="123"/>
                      <a:pt x="0" y="104"/>
                      <a:pt x="42" y="79"/>
                    </a:cubicBezTo>
                    <a:cubicBezTo>
                      <a:pt x="55" y="71"/>
                      <a:pt x="56" y="58"/>
                      <a:pt x="72" y="46"/>
                    </a:cubicBezTo>
                    <a:cubicBezTo>
                      <a:pt x="87" y="34"/>
                      <a:pt x="100" y="22"/>
                      <a:pt x="91" y="0"/>
                    </a:cubicBezTo>
                    <a:cubicBezTo>
                      <a:pt x="148" y="0"/>
                      <a:pt x="199" y="14"/>
                      <a:pt x="211" y="74"/>
                    </a:cubicBezTo>
                    <a:cubicBezTo>
                      <a:pt x="204" y="83"/>
                      <a:pt x="209" y="64"/>
                      <a:pt x="211" y="7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" name="Freeform 19"/>
              <p:cNvSpPr>
                <a:spLocks/>
              </p:cNvSpPr>
              <p:nvPr/>
            </p:nvSpPr>
            <p:spPr bwMode="auto">
              <a:xfrm>
                <a:off x="3991" y="2486"/>
                <a:ext cx="161" cy="166"/>
              </a:xfrm>
              <a:custGeom>
                <a:avLst/>
                <a:gdLst>
                  <a:gd name="T0" fmla="*/ 0 w 259"/>
                  <a:gd name="T1" fmla="*/ 0 h 267"/>
                  <a:gd name="T2" fmla="*/ 55 w 259"/>
                  <a:gd name="T3" fmla="*/ 16 h 267"/>
                  <a:gd name="T4" fmla="*/ 84 w 259"/>
                  <a:gd name="T5" fmla="*/ 44 h 267"/>
                  <a:gd name="T6" fmla="*/ 175 w 259"/>
                  <a:gd name="T7" fmla="*/ 125 h 267"/>
                  <a:gd name="T8" fmla="*/ 193 w 259"/>
                  <a:gd name="T9" fmla="*/ 128 h 267"/>
                  <a:gd name="T10" fmla="*/ 185 w 259"/>
                  <a:gd name="T11" fmla="*/ 153 h 267"/>
                  <a:gd name="T12" fmla="*/ 232 w 259"/>
                  <a:gd name="T13" fmla="*/ 256 h 267"/>
                  <a:gd name="T14" fmla="*/ 208 w 259"/>
                  <a:gd name="T15" fmla="*/ 263 h 267"/>
                  <a:gd name="T16" fmla="*/ 119 w 259"/>
                  <a:gd name="T17" fmla="*/ 158 h 267"/>
                  <a:gd name="T18" fmla="*/ 58 w 259"/>
                  <a:gd name="T19" fmla="*/ 68 h 267"/>
                  <a:gd name="T20" fmla="*/ 0 w 259"/>
                  <a:gd name="T21" fmla="*/ 0 h 267"/>
                  <a:gd name="T22" fmla="*/ 0 w 259"/>
                  <a:gd name="T23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9" h="267">
                    <a:moveTo>
                      <a:pt x="0" y="0"/>
                    </a:moveTo>
                    <a:cubicBezTo>
                      <a:pt x="13" y="4"/>
                      <a:pt x="45" y="9"/>
                      <a:pt x="55" y="16"/>
                    </a:cubicBezTo>
                    <a:cubicBezTo>
                      <a:pt x="70" y="27"/>
                      <a:pt x="66" y="35"/>
                      <a:pt x="84" y="44"/>
                    </a:cubicBezTo>
                    <a:cubicBezTo>
                      <a:pt x="107" y="56"/>
                      <a:pt x="173" y="104"/>
                      <a:pt x="175" y="125"/>
                    </a:cubicBezTo>
                    <a:cubicBezTo>
                      <a:pt x="181" y="126"/>
                      <a:pt x="186" y="127"/>
                      <a:pt x="193" y="128"/>
                    </a:cubicBezTo>
                    <a:cubicBezTo>
                      <a:pt x="190" y="136"/>
                      <a:pt x="188" y="144"/>
                      <a:pt x="185" y="153"/>
                    </a:cubicBezTo>
                    <a:cubicBezTo>
                      <a:pt x="222" y="169"/>
                      <a:pt x="259" y="213"/>
                      <a:pt x="232" y="256"/>
                    </a:cubicBezTo>
                    <a:cubicBezTo>
                      <a:pt x="224" y="267"/>
                      <a:pt x="216" y="255"/>
                      <a:pt x="208" y="263"/>
                    </a:cubicBezTo>
                    <a:cubicBezTo>
                      <a:pt x="166" y="234"/>
                      <a:pt x="144" y="200"/>
                      <a:pt x="119" y="158"/>
                    </a:cubicBezTo>
                    <a:cubicBezTo>
                      <a:pt x="101" y="127"/>
                      <a:pt x="81" y="96"/>
                      <a:pt x="58" y="68"/>
                    </a:cubicBezTo>
                    <a:cubicBezTo>
                      <a:pt x="37" y="44"/>
                      <a:pt x="10" y="31"/>
                      <a:pt x="0" y="0"/>
                    </a:cubicBezTo>
                    <a:cubicBezTo>
                      <a:pt x="7" y="2"/>
                      <a:pt x="6" y="18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Freeform 20"/>
              <p:cNvSpPr>
                <a:spLocks/>
              </p:cNvSpPr>
              <p:nvPr/>
            </p:nvSpPr>
            <p:spPr bwMode="auto">
              <a:xfrm>
                <a:off x="2601" y="1653"/>
                <a:ext cx="108" cy="156"/>
              </a:xfrm>
              <a:custGeom>
                <a:avLst/>
                <a:gdLst>
                  <a:gd name="T0" fmla="*/ 29 w 174"/>
                  <a:gd name="T1" fmla="*/ 251 h 251"/>
                  <a:gd name="T2" fmla="*/ 73 w 174"/>
                  <a:gd name="T3" fmla="*/ 227 h 251"/>
                  <a:gd name="T4" fmla="*/ 25 w 174"/>
                  <a:gd name="T5" fmla="*/ 206 h 251"/>
                  <a:gd name="T6" fmla="*/ 43 w 174"/>
                  <a:gd name="T7" fmla="*/ 162 h 251"/>
                  <a:gd name="T8" fmla="*/ 65 w 174"/>
                  <a:gd name="T9" fmla="*/ 162 h 251"/>
                  <a:gd name="T10" fmla="*/ 74 w 174"/>
                  <a:gd name="T11" fmla="*/ 136 h 251"/>
                  <a:gd name="T12" fmla="*/ 55 w 174"/>
                  <a:gd name="T13" fmla="*/ 123 h 251"/>
                  <a:gd name="T14" fmla="*/ 63 w 174"/>
                  <a:gd name="T15" fmla="*/ 108 h 251"/>
                  <a:gd name="T16" fmla="*/ 29 w 174"/>
                  <a:gd name="T17" fmla="*/ 113 h 251"/>
                  <a:gd name="T18" fmla="*/ 39 w 174"/>
                  <a:gd name="T19" fmla="*/ 87 h 251"/>
                  <a:gd name="T20" fmla="*/ 20 w 174"/>
                  <a:gd name="T21" fmla="*/ 94 h 251"/>
                  <a:gd name="T22" fmla="*/ 20 w 174"/>
                  <a:gd name="T23" fmla="*/ 69 h 251"/>
                  <a:gd name="T24" fmla="*/ 6 w 174"/>
                  <a:gd name="T25" fmla="*/ 62 h 251"/>
                  <a:gd name="T26" fmla="*/ 14 w 174"/>
                  <a:gd name="T27" fmla="*/ 46 h 251"/>
                  <a:gd name="T28" fmla="*/ 0 w 174"/>
                  <a:gd name="T29" fmla="*/ 30 h 251"/>
                  <a:gd name="T30" fmla="*/ 31 w 174"/>
                  <a:gd name="T31" fmla="*/ 0 h 251"/>
                  <a:gd name="T32" fmla="*/ 62 w 174"/>
                  <a:gd name="T33" fmla="*/ 0 h 251"/>
                  <a:gd name="T34" fmla="*/ 50 w 174"/>
                  <a:gd name="T35" fmla="*/ 28 h 251"/>
                  <a:gd name="T36" fmla="*/ 85 w 174"/>
                  <a:gd name="T37" fmla="*/ 24 h 251"/>
                  <a:gd name="T38" fmla="*/ 65 w 174"/>
                  <a:gd name="T39" fmla="*/ 72 h 251"/>
                  <a:gd name="T40" fmla="*/ 126 w 174"/>
                  <a:gd name="T41" fmla="*/ 175 h 251"/>
                  <a:gd name="T42" fmla="*/ 161 w 174"/>
                  <a:gd name="T43" fmla="*/ 188 h 251"/>
                  <a:gd name="T44" fmla="*/ 145 w 174"/>
                  <a:gd name="T45" fmla="*/ 212 h 251"/>
                  <a:gd name="T46" fmla="*/ 161 w 174"/>
                  <a:gd name="T47" fmla="*/ 221 h 251"/>
                  <a:gd name="T48" fmla="*/ 29 w 174"/>
                  <a:gd name="T49" fmla="*/ 251 h 251"/>
                  <a:gd name="T50" fmla="*/ 29 w 174"/>
                  <a:gd name="T51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251">
                    <a:moveTo>
                      <a:pt x="29" y="251"/>
                    </a:moveTo>
                    <a:cubicBezTo>
                      <a:pt x="45" y="229"/>
                      <a:pt x="46" y="227"/>
                      <a:pt x="73" y="227"/>
                    </a:cubicBezTo>
                    <a:cubicBezTo>
                      <a:pt x="72" y="208"/>
                      <a:pt x="36" y="215"/>
                      <a:pt x="25" y="206"/>
                    </a:cubicBezTo>
                    <a:cubicBezTo>
                      <a:pt x="51" y="191"/>
                      <a:pt x="51" y="190"/>
                      <a:pt x="43" y="162"/>
                    </a:cubicBezTo>
                    <a:cubicBezTo>
                      <a:pt x="50" y="162"/>
                      <a:pt x="57" y="162"/>
                      <a:pt x="65" y="162"/>
                    </a:cubicBezTo>
                    <a:cubicBezTo>
                      <a:pt x="64" y="152"/>
                      <a:pt x="67" y="143"/>
                      <a:pt x="74" y="136"/>
                    </a:cubicBezTo>
                    <a:cubicBezTo>
                      <a:pt x="66" y="131"/>
                      <a:pt x="60" y="127"/>
                      <a:pt x="55" y="123"/>
                    </a:cubicBezTo>
                    <a:cubicBezTo>
                      <a:pt x="58" y="118"/>
                      <a:pt x="60" y="114"/>
                      <a:pt x="63" y="108"/>
                    </a:cubicBezTo>
                    <a:cubicBezTo>
                      <a:pt x="52" y="113"/>
                      <a:pt x="41" y="114"/>
                      <a:pt x="29" y="113"/>
                    </a:cubicBezTo>
                    <a:cubicBezTo>
                      <a:pt x="33" y="104"/>
                      <a:pt x="35" y="98"/>
                      <a:pt x="39" y="87"/>
                    </a:cubicBezTo>
                    <a:cubicBezTo>
                      <a:pt x="30" y="90"/>
                      <a:pt x="25" y="92"/>
                      <a:pt x="20" y="94"/>
                    </a:cubicBezTo>
                    <a:cubicBezTo>
                      <a:pt x="20" y="86"/>
                      <a:pt x="20" y="77"/>
                      <a:pt x="20" y="69"/>
                    </a:cubicBezTo>
                    <a:cubicBezTo>
                      <a:pt x="15" y="66"/>
                      <a:pt x="11" y="64"/>
                      <a:pt x="6" y="62"/>
                    </a:cubicBezTo>
                    <a:cubicBezTo>
                      <a:pt x="8" y="57"/>
                      <a:pt x="11" y="52"/>
                      <a:pt x="14" y="46"/>
                    </a:cubicBezTo>
                    <a:cubicBezTo>
                      <a:pt x="10" y="41"/>
                      <a:pt x="5" y="37"/>
                      <a:pt x="0" y="30"/>
                    </a:cubicBezTo>
                    <a:cubicBezTo>
                      <a:pt x="23" y="29"/>
                      <a:pt x="21" y="20"/>
                      <a:pt x="31" y="0"/>
                    </a:cubicBezTo>
                    <a:cubicBezTo>
                      <a:pt x="42" y="0"/>
                      <a:pt x="50" y="0"/>
                      <a:pt x="62" y="0"/>
                    </a:cubicBezTo>
                    <a:cubicBezTo>
                      <a:pt x="55" y="10"/>
                      <a:pt x="43" y="15"/>
                      <a:pt x="50" y="28"/>
                    </a:cubicBezTo>
                    <a:cubicBezTo>
                      <a:pt x="60" y="22"/>
                      <a:pt x="71" y="23"/>
                      <a:pt x="85" y="24"/>
                    </a:cubicBezTo>
                    <a:cubicBezTo>
                      <a:pt x="79" y="41"/>
                      <a:pt x="77" y="58"/>
                      <a:pt x="65" y="72"/>
                    </a:cubicBezTo>
                    <a:cubicBezTo>
                      <a:pt x="89" y="89"/>
                      <a:pt x="138" y="143"/>
                      <a:pt x="126" y="175"/>
                    </a:cubicBezTo>
                    <a:cubicBezTo>
                      <a:pt x="135" y="171"/>
                      <a:pt x="174" y="160"/>
                      <a:pt x="161" y="188"/>
                    </a:cubicBezTo>
                    <a:cubicBezTo>
                      <a:pt x="157" y="197"/>
                      <a:pt x="151" y="204"/>
                      <a:pt x="145" y="212"/>
                    </a:cubicBezTo>
                    <a:cubicBezTo>
                      <a:pt x="149" y="214"/>
                      <a:pt x="153" y="216"/>
                      <a:pt x="161" y="221"/>
                    </a:cubicBezTo>
                    <a:cubicBezTo>
                      <a:pt x="125" y="240"/>
                      <a:pt x="65" y="248"/>
                      <a:pt x="29" y="251"/>
                    </a:cubicBezTo>
                    <a:cubicBezTo>
                      <a:pt x="35" y="243"/>
                      <a:pt x="41" y="250"/>
                      <a:pt x="29" y="25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Freeform 21"/>
              <p:cNvSpPr>
                <a:spLocks/>
              </p:cNvSpPr>
              <p:nvPr/>
            </p:nvSpPr>
            <p:spPr bwMode="auto">
              <a:xfrm>
                <a:off x="1756" y="1037"/>
                <a:ext cx="145" cy="123"/>
              </a:xfrm>
              <a:custGeom>
                <a:avLst/>
                <a:gdLst>
                  <a:gd name="T0" fmla="*/ 234 w 234"/>
                  <a:gd name="T1" fmla="*/ 158 h 198"/>
                  <a:gd name="T2" fmla="*/ 209 w 234"/>
                  <a:gd name="T3" fmla="*/ 190 h 198"/>
                  <a:gd name="T4" fmla="*/ 163 w 234"/>
                  <a:gd name="T5" fmla="*/ 196 h 198"/>
                  <a:gd name="T6" fmla="*/ 160 w 234"/>
                  <a:gd name="T7" fmla="*/ 178 h 198"/>
                  <a:gd name="T8" fmla="*/ 77 w 234"/>
                  <a:gd name="T9" fmla="*/ 155 h 198"/>
                  <a:gd name="T10" fmla="*/ 54 w 234"/>
                  <a:gd name="T11" fmla="*/ 55 h 198"/>
                  <a:gd name="T12" fmla="*/ 21 w 234"/>
                  <a:gd name="T13" fmla="*/ 0 h 198"/>
                  <a:gd name="T14" fmla="*/ 98 w 234"/>
                  <a:gd name="T15" fmla="*/ 41 h 198"/>
                  <a:gd name="T16" fmla="*/ 104 w 234"/>
                  <a:gd name="T17" fmla="*/ 74 h 198"/>
                  <a:gd name="T18" fmla="*/ 65 w 234"/>
                  <a:gd name="T19" fmla="*/ 87 h 198"/>
                  <a:gd name="T20" fmla="*/ 90 w 234"/>
                  <a:gd name="T21" fmla="*/ 89 h 198"/>
                  <a:gd name="T22" fmla="*/ 90 w 234"/>
                  <a:gd name="T23" fmla="*/ 111 h 198"/>
                  <a:gd name="T24" fmla="*/ 171 w 234"/>
                  <a:gd name="T25" fmla="*/ 123 h 198"/>
                  <a:gd name="T26" fmla="*/ 234 w 234"/>
                  <a:gd name="T27" fmla="*/ 158 h 198"/>
                  <a:gd name="T28" fmla="*/ 234 w 234"/>
                  <a:gd name="T29" fmla="*/ 15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4" h="198">
                    <a:moveTo>
                      <a:pt x="234" y="158"/>
                    </a:moveTo>
                    <a:cubicBezTo>
                      <a:pt x="220" y="166"/>
                      <a:pt x="224" y="183"/>
                      <a:pt x="209" y="190"/>
                    </a:cubicBezTo>
                    <a:cubicBezTo>
                      <a:pt x="193" y="198"/>
                      <a:pt x="180" y="196"/>
                      <a:pt x="163" y="196"/>
                    </a:cubicBezTo>
                    <a:cubicBezTo>
                      <a:pt x="162" y="190"/>
                      <a:pt x="161" y="185"/>
                      <a:pt x="160" y="178"/>
                    </a:cubicBezTo>
                    <a:cubicBezTo>
                      <a:pt x="146" y="191"/>
                      <a:pt x="64" y="190"/>
                      <a:pt x="77" y="155"/>
                    </a:cubicBezTo>
                    <a:cubicBezTo>
                      <a:pt x="1" y="159"/>
                      <a:pt x="54" y="103"/>
                      <a:pt x="54" y="55"/>
                    </a:cubicBezTo>
                    <a:cubicBezTo>
                      <a:pt x="37" y="52"/>
                      <a:pt x="0" y="19"/>
                      <a:pt x="21" y="0"/>
                    </a:cubicBezTo>
                    <a:cubicBezTo>
                      <a:pt x="64" y="0"/>
                      <a:pt x="52" y="41"/>
                      <a:pt x="98" y="41"/>
                    </a:cubicBezTo>
                    <a:cubicBezTo>
                      <a:pt x="88" y="53"/>
                      <a:pt x="90" y="64"/>
                      <a:pt x="104" y="74"/>
                    </a:cubicBezTo>
                    <a:cubicBezTo>
                      <a:pt x="80" y="76"/>
                      <a:pt x="79" y="76"/>
                      <a:pt x="65" y="87"/>
                    </a:cubicBezTo>
                    <a:cubicBezTo>
                      <a:pt x="73" y="89"/>
                      <a:pt x="81" y="90"/>
                      <a:pt x="90" y="89"/>
                    </a:cubicBezTo>
                    <a:cubicBezTo>
                      <a:pt x="90" y="97"/>
                      <a:pt x="90" y="104"/>
                      <a:pt x="90" y="111"/>
                    </a:cubicBezTo>
                    <a:cubicBezTo>
                      <a:pt x="119" y="109"/>
                      <a:pt x="137" y="144"/>
                      <a:pt x="171" y="123"/>
                    </a:cubicBezTo>
                    <a:cubicBezTo>
                      <a:pt x="191" y="111"/>
                      <a:pt x="222" y="143"/>
                      <a:pt x="234" y="158"/>
                    </a:cubicBezTo>
                    <a:cubicBezTo>
                      <a:pt x="225" y="163"/>
                      <a:pt x="226" y="149"/>
                      <a:pt x="234" y="15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" name="Freeform 22"/>
              <p:cNvSpPr>
                <a:spLocks/>
              </p:cNvSpPr>
              <p:nvPr/>
            </p:nvSpPr>
            <p:spPr bwMode="auto">
              <a:xfrm>
                <a:off x="4429" y="1880"/>
                <a:ext cx="134" cy="159"/>
              </a:xfrm>
              <a:custGeom>
                <a:avLst/>
                <a:gdLst>
                  <a:gd name="T0" fmla="*/ 0 w 216"/>
                  <a:gd name="T1" fmla="*/ 244 h 255"/>
                  <a:gd name="T2" fmla="*/ 62 w 216"/>
                  <a:gd name="T3" fmla="*/ 193 h 255"/>
                  <a:gd name="T4" fmla="*/ 104 w 216"/>
                  <a:gd name="T5" fmla="*/ 148 h 255"/>
                  <a:gd name="T6" fmla="*/ 146 w 216"/>
                  <a:gd name="T7" fmla="*/ 110 h 255"/>
                  <a:gd name="T8" fmla="*/ 160 w 216"/>
                  <a:gd name="T9" fmla="*/ 0 h 255"/>
                  <a:gd name="T10" fmla="*/ 193 w 216"/>
                  <a:gd name="T11" fmla="*/ 93 h 255"/>
                  <a:gd name="T12" fmla="*/ 188 w 216"/>
                  <a:gd name="T13" fmla="*/ 201 h 255"/>
                  <a:gd name="T14" fmla="*/ 184 w 216"/>
                  <a:gd name="T15" fmla="*/ 180 h 255"/>
                  <a:gd name="T16" fmla="*/ 166 w 216"/>
                  <a:gd name="T17" fmla="*/ 215 h 255"/>
                  <a:gd name="T18" fmla="*/ 161 w 216"/>
                  <a:gd name="T19" fmla="*/ 202 h 255"/>
                  <a:gd name="T20" fmla="*/ 117 w 216"/>
                  <a:gd name="T21" fmla="*/ 214 h 255"/>
                  <a:gd name="T22" fmla="*/ 106 w 216"/>
                  <a:gd name="T23" fmla="*/ 255 h 255"/>
                  <a:gd name="T24" fmla="*/ 90 w 216"/>
                  <a:gd name="T25" fmla="*/ 219 h 255"/>
                  <a:gd name="T26" fmla="*/ 0 w 216"/>
                  <a:gd name="T27" fmla="*/ 244 h 255"/>
                  <a:gd name="T28" fmla="*/ 0 w 216"/>
                  <a:gd name="T29" fmla="*/ 244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6" h="255">
                    <a:moveTo>
                      <a:pt x="0" y="244"/>
                    </a:moveTo>
                    <a:cubicBezTo>
                      <a:pt x="20" y="214"/>
                      <a:pt x="32" y="207"/>
                      <a:pt x="62" y="193"/>
                    </a:cubicBezTo>
                    <a:cubicBezTo>
                      <a:pt x="94" y="178"/>
                      <a:pt x="94" y="199"/>
                      <a:pt x="104" y="148"/>
                    </a:cubicBezTo>
                    <a:cubicBezTo>
                      <a:pt x="133" y="155"/>
                      <a:pt x="138" y="135"/>
                      <a:pt x="146" y="110"/>
                    </a:cubicBezTo>
                    <a:cubicBezTo>
                      <a:pt x="160" y="71"/>
                      <a:pt x="132" y="28"/>
                      <a:pt x="160" y="0"/>
                    </a:cubicBezTo>
                    <a:cubicBezTo>
                      <a:pt x="168" y="13"/>
                      <a:pt x="216" y="82"/>
                      <a:pt x="193" y="93"/>
                    </a:cubicBezTo>
                    <a:cubicBezTo>
                      <a:pt x="168" y="106"/>
                      <a:pt x="211" y="176"/>
                      <a:pt x="188" y="201"/>
                    </a:cubicBezTo>
                    <a:cubicBezTo>
                      <a:pt x="187" y="195"/>
                      <a:pt x="186" y="188"/>
                      <a:pt x="184" y="180"/>
                    </a:cubicBezTo>
                    <a:cubicBezTo>
                      <a:pt x="170" y="188"/>
                      <a:pt x="170" y="200"/>
                      <a:pt x="166" y="215"/>
                    </a:cubicBezTo>
                    <a:cubicBezTo>
                      <a:pt x="164" y="209"/>
                      <a:pt x="163" y="206"/>
                      <a:pt x="161" y="202"/>
                    </a:cubicBezTo>
                    <a:cubicBezTo>
                      <a:pt x="148" y="210"/>
                      <a:pt x="123" y="209"/>
                      <a:pt x="117" y="214"/>
                    </a:cubicBezTo>
                    <a:cubicBezTo>
                      <a:pt x="127" y="231"/>
                      <a:pt x="109" y="240"/>
                      <a:pt x="106" y="255"/>
                    </a:cubicBezTo>
                    <a:cubicBezTo>
                      <a:pt x="84" y="250"/>
                      <a:pt x="94" y="232"/>
                      <a:pt x="90" y="219"/>
                    </a:cubicBezTo>
                    <a:cubicBezTo>
                      <a:pt x="81" y="218"/>
                      <a:pt x="3" y="236"/>
                      <a:pt x="0" y="244"/>
                    </a:cubicBezTo>
                    <a:cubicBezTo>
                      <a:pt x="4" y="238"/>
                      <a:pt x="4" y="233"/>
                      <a:pt x="0" y="2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" name="Freeform 23"/>
              <p:cNvSpPr>
                <a:spLocks/>
              </p:cNvSpPr>
              <p:nvPr/>
            </p:nvSpPr>
            <p:spPr bwMode="auto">
              <a:xfrm>
                <a:off x="1529" y="997"/>
                <a:ext cx="130" cy="97"/>
              </a:xfrm>
              <a:custGeom>
                <a:avLst/>
                <a:gdLst>
                  <a:gd name="T0" fmla="*/ 98 w 209"/>
                  <a:gd name="T1" fmla="*/ 14 h 156"/>
                  <a:gd name="T2" fmla="*/ 92 w 209"/>
                  <a:gd name="T3" fmla="*/ 28 h 156"/>
                  <a:gd name="T4" fmla="*/ 107 w 209"/>
                  <a:gd name="T5" fmla="*/ 29 h 156"/>
                  <a:gd name="T6" fmla="*/ 110 w 209"/>
                  <a:gd name="T7" fmla="*/ 86 h 156"/>
                  <a:gd name="T8" fmla="*/ 147 w 209"/>
                  <a:gd name="T9" fmla="*/ 75 h 156"/>
                  <a:gd name="T10" fmla="*/ 190 w 209"/>
                  <a:gd name="T11" fmla="*/ 12 h 156"/>
                  <a:gd name="T12" fmla="*/ 186 w 209"/>
                  <a:gd name="T13" fmla="*/ 94 h 156"/>
                  <a:gd name="T14" fmla="*/ 209 w 209"/>
                  <a:gd name="T15" fmla="*/ 72 h 156"/>
                  <a:gd name="T16" fmla="*/ 102 w 209"/>
                  <a:gd name="T17" fmla="*/ 130 h 156"/>
                  <a:gd name="T18" fmla="*/ 32 w 209"/>
                  <a:gd name="T19" fmla="*/ 112 h 156"/>
                  <a:gd name="T20" fmla="*/ 98 w 209"/>
                  <a:gd name="T21" fmla="*/ 112 h 156"/>
                  <a:gd name="T22" fmla="*/ 53 w 209"/>
                  <a:gd name="T23" fmla="*/ 88 h 156"/>
                  <a:gd name="T24" fmla="*/ 38 w 209"/>
                  <a:gd name="T25" fmla="*/ 102 h 156"/>
                  <a:gd name="T26" fmla="*/ 0 w 209"/>
                  <a:gd name="T27" fmla="*/ 79 h 156"/>
                  <a:gd name="T28" fmla="*/ 45 w 209"/>
                  <a:gd name="T29" fmla="*/ 62 h 156"/>
                  <a:gd name="T30" fmla="*/ 27 w 209"/>
                  <a:gd name="T31" fmla="*/ 49 h 156"/>
                  <a:gd name="T32" fmla="*/ 49 w 209"/>
                  <a:gd name="T33" fmla="*/ 38 h 156"/>
                  <a:gd name="T34" fmla="*/ 98 w 209"/>
                  <a:gd name="T35" fmla="*/ 14 h 156"/>
                  <a:gd name="T36" fmla="*/ 98 w 209"/>
                  <a:gd name="T37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9" h="156">
                    <a:moveTo>
                      <a:pt x="98" y="14"/>
                    </a:moveTo>
                    <a:cubicBezTo>
                      <a:pt x="96" y="19"/>
                      <a:pt x="94" y="23"/>
                      <a:pt x="92" y="28"/>
                    </a:cubicBezTo>
                    <a:cubicBezTo>
                      <a:pt x="97" y="28"/>
                      <a:pt x="102" y="29"/>
                      <a:pt x="107" y="29"/>
                    </a:cubicBezTo>
                    <a:cubicBezTo>
                      <a:pt x="111" y="52"/>
                      <a:pt x="114" y="64"/>
                      <a:pt x="110" y="86"/>
                    </a:cubicBezTo>
                    <a:cubicBezTo>
                      <a:pt x="118" y="91"/>
                      <a:pt x="163" y="98"/>
                      <a:pt x="147" y="75"/>
                    </a:cubicBezTo>
                    <a:cubicBezTo>
                      <a:pt x="137" y="61"/>
                      <a:pt x="176" y="22"/>
                      <a:pt x="190" y="12"/>
                    </a:cubicBezTo>
                    <a:cubicBezTo>
                      <a:pt x="174" y="45"/>
                      <a:pt x="193" y="67"/>
                      <a:pt x="186" y="94"/>
                    </a:cubicBezTo>
                    <a:cubicBezTo>
                      <a:pt x="196" y="85"/>
                      <a:pt x="201" y="80"/>
                      <a:pt x="209" y="72"/>
                    </a:cubicBezTo>
                    <a:cubicBezTo>
                      <a:pt x="209" y="145"/>
                      <a:pt x="149" y="118"/>
                      <a:pt x="102" y="130"/>
                    </a:cubicBezTo>
                    <a:cubicBezTo>
                      <a:pt x="78" y="137"/>
                      <a:pt x="30" y="156"/>
                      <a:pt x="32" y="112"/>
                    </a:cubicBezTo>
                    <a:cubicBezTo>
                      <a:pt x="53" y="112"/>
                      <a:pt x="75" y="112"/>
                      <a:pt x="98" y="112"/>
                    </a:cubicBezTo>
                    <a:cubicBezTo>
                      <a:pt x="85" y="88"/>
                      <a:pt x="62" y="112"/>
                      <a:pt x="53" y="88"/>
                    </a:cubicBezTo>
                    <a:cubicBezTo>
                      <a:pt x="48" y="93"/>
                      <a:pt x="44" y="97"/>
                      <a:pt x="38" y="102"/>
                    </a:cubicBezTo>
                    <a:cubicBezTo>
                      <a:pt x="25" y="94"/>
                      <a:pt x="13" y="87"/>
                      <a:pt x="0" y="79"/>
                    </a:cubicBezTo>
                    <a:cubicBezTo>
                      <a:pt x="9" y="56"/>
                      <a:pt x="28" y="68"/>
                      <a:pt x="45" y="62"/>
                    </a:cubicBezTo>
                    <a:cubicBezTo>
                      <a:pt x="38" y="57"/>
                      <a:pt x="33" y="53"/>
                      <a:pt x="27" y="49"/>
                    </a:cubicBezTo>
                    <a:cubicBezTo>
                      <a:pt x="29" y="38"/>
                      <a:pt x="41" y="42"/>
                      <a:pt x="49" y="38"/>
                    </a:cubicBezTo>
                    <a:cubicBezTo>
                      <a:pt x="41" y="20"/>
                      <a:pt x="85" y="5"/>
                      <a:pt x="98" y="14"/>
                    </a:cubicBezTo>
                    <a:cubicBezTo>
                      <a:pt x="96" y="19"/>
                      <a:pt x="78" y="0"/>
                      <a:pt x="98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" name="Freeform 24"/>
              <p:cNvSpPr>
                <a:spLocks/>
              </p:cNvSpPr>
              <p:nvPr/>
            </p:nvSpPr>
            <p:spPr bwMode="auto">
              <a:xfrm>
                <a:off x="2767" y="1052"/>
                <a:ext cx="99" cy="128"/>
              </a:xfrm>
              <a:custGeom>
                <a:avLst/>
                <a:gdLst>
                  <a:gd name="T0" fmla="*/ 60 w 159"/>
                  <a:gd name="T1" fmla="*/ 151 h 206"/>
                  <a:gd name="T2" fmla="*/ 83 w 159"/>
                  <a:gd name="T3" fmla="*/ 149 h 206"/>
                  <a:gd name="T4" fmla="*/ 83 w 159"/>
                  <a:gd name="T5" fmla="*/ 131 h 206"/>
                  <a:gd name="T6" fmla="*/ 57 w 159"/>
                  <a:gd name="T7" fmla="*/ 137 h 206"/>
                  <a:gd name="T8" fmla="*/ 57 w 159"/>
                  <a:gd name="T9" fmla="*/ 122 h 206"/>
                  <a:gd name="T10" fmla="*/ 97 w 159"/>
                  <a:gd name="T11" fmla="*/ 97 h 206"/>
                  <a:gd name="T12" fmla="*/ 50 w 159"/>
                  <a:gd name="T13" fmla="*/ 115 h 206"/>
                  <a:gd name="T14" fmla="*/ 19 w 159"/>
                  <a:gd name="T15" fmla="*/ 47 h 206"/>
                  <a:gd name="T16" fmla="*/ 11 w 159"/>
                  <a:gd name="T17" fmla="*/ 54 h 206"/>
                  <a:gd name="T18" fmla="*/ 9 w 159"/>
                  <a:gd name="T19" fmla="*/ 19 h 206"/>
                  <a:gd name="T20" fmla="*/ 45 w 159"/>
                  <a:gd name="T21" fmla="*/ 15 h 206"/>
                  <a:gd name="T22" fmla="*/ 31 w 159"/>
                  <a:gd name="T23" fmla="*/ 23 h 206"/>
                  <a:gd name="T24" fmla="*/ 59 w 159"/>
                  <a:gd name="T25" fmla="*/ 18 h 206"/>
                  <a:gd name="T26" fmla="*/ 73 w 159"/>
                  <a:gd name="T27" fmla="*/ 38 h 206"/>
                  <a:gd name="T28" fmla="*/ 75 w 159"/>
                  <a:gd name="T29" fmla="*/ 0 h 206"/>
                  <a:gd name="T30" fmla="*/ 147 w 159"/>
                  <a:gd name="T31" fmla="*/ 54 h 206"/>
                  <a:gd name="T32" fmla="*/ 139 w 159"/>
                  <a:gd name="T33" fmla="*/ 64 h 206"/>
                  <a:gd name="T34" fmla="*/ 159 w 159"/>
                  <a:gd name="T35" fmla="*/ 68 h 206"/>
                  <a:gd name="T36" fmla="*/ 134 w 159"/>
                  <a:gd name="T37" fmla="*/ 88 h 206"/>
                  <a:gd name="T38" fmla="*/ 128 w 159"/>
                  <a:gd name="T39" fmla="*/ 143 h 206"/>
                  <a:gd name="T40" fmla="*/ 110 w 159"/>
                  <a:gd name="T41" fmla="*/ 206 h 206"/>
                  <a:gd name="T42" fmla="*/ 94 w 159"/>
                  <a:gd name="T43" fmla="*/ 192 h 206"/>
                  <a:gd name="T44" fmla="*/ 101 w 159"/>
                  <a:gd name="T45" fmla="*/ 182 h 206"/>
                  <a:gd name="T46" fmla="*/ 60 w 159"/>
                  <a:gd name="T47" fmla="*/ 151 h 206"/>
                  <a:gd name="T48" fmla="*/ 60 w 159"/>
                  <a:gd name="T49" fmla="*/ 151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206">
                    <a:moveTo>
                      <a:pt x="60" y="151"/>
                    </a:moveTo>
                    <a:cubicBezTo>
                      <a:pt x="69" y="150"/>
                      <a:pt x="77" y="149"/>
                      <a:pt x="83" y="149"/>
                    </a:cubicBezTo>
                    <a:cubicBezTo>
                      <a:pt x="83" y="143"/>
                      <a:pt x="83" y="138"/>
                      <a:pt x="83" y="131"/>
                    </a:cubicBezTo>
                    <a:cubicBezTo>
                      <a:pt x="76" y="133"/>
                      <a:pt x="67" y="135"/>
                      <a:pt x="57" y="137"/>
                    </a:cubicBezTo>
                    <a:cubicBezTo>
                      <a:pt x="57" y="132"/>
                      <a:pt x="57" y="128"/>
                      <a:pt x="57" y="122"/>
                    </a:cubicBezTo>
                    <a:cubicBezTo>
                      <a:pt x="72" y="117"/>
                      <a:pt x="86" y="108"/>
                      <a:pt x="97" y="97"/>
                    </a:cubicBezTo>
                    <a:cubicBezTo>
                      <a:pt x="47" y="67"/>
                      <a:pt x="90" y="96"/>
                      <a:pt x="50" y="115"/>
                    </a:cubicBezTo>
                    <a:cubicBezTo>
                      <a:pt x="34" y="91"/>
                      <a:pt x="19" y="76"/>
                      <a:pt x="19" y="47"/>
                    </a:cubicBezTo>
                    <a:cubicBezTo>
                      <a:pt x="16" y="50"/>
                      <a:pt x="14" y="52"/>
                      <a:pt x="11" y="54"/>
                    </a:cubicBezTo>
                    <a:cubicBezTo>
                      <a:pt x="0" y="44"/>
                      <a:pt x="9" y="32"/>
                      <a:pt x="9" y="19"/>
                    </a:cubicBezTo>
                    <a:cubicBezTo>
                      <a:pt x="16" y="19"/>
                      <a:pt x="36" y="13"/>
                      <a:pt x="45" y="15"/>
                    </a:cubicBezTo>
                    <a:cubicBezTo>
                      <a:pt x="40" y="18"/>
                      <a:pt x="35" y="20"/>
                      <a:pt x="31" y="23"/>
                    </a:cubicBezTo>
                    <a:cubicBezTo>
                      <a:pt x="40" y="36"/>
                      <a:pt x="50" y="28"/>
                      <a:pt x="59" y="18"/>
                    </a:cubicBezTo>
                    <a:cubicBezTo>
                      <a:pt x="64" y="24"/>
                      <a:pt x="67" y="30"/>
                      <a:pt x="73" y="38"/>
                    </a:cubicBezTo>
                    <a:cubicBezTo>
                      <a:pt x="74" y="25"/>
                      <a:pt x="74" y="13"/>
                      <a:pt x="75" y="0"/>
                    </a:cubicBezTo>
                    <a:cubicBezTo>
                      <a:pt x="108" y="8"/>
                      <a:pt x="114" y="56"/>
                      <a:pt x="147" y="54"/>
                    </a:cubicBezTo>
                    <a:cubicBezTo>
                      <a:pt x="144" y="58"/>
                      <a:pt x="142" y="60"/>
                      <a:pt x="139" y="64"/>
                    </a:cubicBezTo>
                    <a:cubicBezTo>
                      <a:pt x="146" y="65"/>
                      <a:pt x="152" y="66"/>
                      <a:pt x="159" y="68"/>
                    </a:cubicBezTo>
                    <a:cubicBezTo>
                      <a:pt x="153" y="83"/>
                      <a:pt x="140" y="72"/>
                      <a:pt x="134" y="88"/>
                    </a:cubicBezTo>
                    <a:cubicBezTo>
                      <a:pt x="129" y="104"/>
                      <a:pt x="129" y="124"/>
                      <a:pt x="128" y="143"/>
                    </a:cubicBezTo>
                    <a:cubicBezTo>
                      <a:pt x="127" y="151"/>
                      <a:pt x="112" y="204"/>
                      <a:pt x="110" y="206"/>
                    </a:cubicBezTo>
                    <a:cubicBezTo>
                      <a:pt x="105" y="201"/>
                      <a:pt x="100" y="196"/>
                      <a:pt x="94" y="192"/>
                    </a:cubicBezTo>
                    <a:cubicBezTo>
                      <a:pt x="95" y="191"/>
                      <a:pt x="97" y="188"/>
                      <a:pt x="101" y="182"/>
                    </a:cubicBezTo>
                    <a:cubicBezTo>
                      <a:pt x="81" y="179"/>
                      <a:pt x="68" y="169"/>
                      <a:pt x="60" y="151"/>
                    </a:cubicBezTo>
                    <a:cubicBezTo>
                      <a:pt x="69" y="150"/>
                      <a:pt x="68" y="169"/>
                      <a:pt x="60" y="15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7" name="Freeform 25"/>
              <p:cNvSpPr>
                <a:spLocks/>
              </p:cNvSpPr>
              <p:nvPr/>
            </p:nvSpPr>
            <p:spPr bwMode="auto">
              <a:xfrm>
                <a:off x="4833" y="3280"/>
                <a:ext cx="139" cy="136"/>
              </a:xfrm>
              <a:custGeom>
                <a:avLst/>
                <a:gdLst>
                  <a:gd name="T0" fmla="*/ 0 w 224"/>
                  <a:gd name="T1" fmla="*/ 188 h 218"/>
                  <a:gd name="T2" fmla="*/ 93 w 224"/>
                  <a:gd name="T3" fmla="*/ 101 h 218"/>
                  <a:gd name="T4" fmla="*/ 187 w 224"/>
                  <a:gd name="T5" fmla="*/ 0 h 218"/>
                  <a:gd name="T6" fmla="*/ 194 w 224"/>
                  <a:gd name="T7" fmla="*/ 24 h 218"/>
                  <a:gd name="T8" fmla="*/ 213 w 224"/>
                  <a:gd name="T9" fmla="*/ 17 h 218"/>
                  <a:gd name="T10" fmla="*/ 216 w 224"/>
                  <a:gd name="T11" fmla="*/ 44 h 218"/>
                  <a:gd name="T12" fmla="*/ 164 w 224"/>
                  <a:gd name="T13" fmla="*/ 121 h 218"/>
                  <a:gd name="T14" fmla="*/ 152 w 224"/>
                  <a:gd name="T15" fmla="*/ 114 h 218"/>
                  <a:gd name="T16" fmla="*/ 84 w 224"/>
                  <a:gd name="T17" fmla="*/ 188 h 218"/>
                  <a:gd name="T18" fmla="*/ 44 w 224"/>
                  <a:gd name="T19" fmla="*/ 214 h 218"/>
                  <a:gd name="T20" fmla="*/ 0 w 224"/>
                  <a:gd name="T21" fmla="*/ 188 h 218"/>
                  <a:gd name="T22" fmla="*/ 0 w 224"/>
                  <a:gd name="T23" fmla="*/ 18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4" h="218">
                    <a:moveTo>
                      <a:pt x="0" y="188"/>
                    </a:moveTo>
                    <a:cubicBezTo>
                      <a:pt x="16" y="139"/>
                      <a:pt x="57" y="128"/>
                      <a:pt x="93" y="101"/>
                    </a:cubicBezTo>
                    <a:cubicBezTo>
                      <a:pt x="134" y="70"/>
                      <a:pt x="160" y="45"/>
                      <a:pt x="187" y="0"/>
                    </a:cubicBezTo>
                    <a:cubicBezTo>
                      <a:pt x="190" y="10"/>
                      <a:pt x="192" y="16"/>
                      <a:pt x="194" y="24"/>
                    </a:cubicBezTo>
                    <a:cubicBezTo>
                      <a:pt x="200" y="22"/>
                      <a:pt x="206" y="20"/>
                      <a:pt x="213" y="17"/>
                    </a:cubicBezTo>
                    <a:cubicBezTo>
                      <a:pt x="224" y="27"/>
                      <a:pt x="196" y="37"/>
                      <a:pt x="216" y="44"/>
                    </a:cubicBezTo>
                    <a:cubicBezTo>
                      <a:pt x="198" y="62"/>
                      <a:pt x="154" y="90"/>
                      <a:pt x="164" y="121"/>
                    </a:cubicBezTo>
                    <a:cubicBezTo>
                      <a:pt x="157" y="117"/>
                      <a:pt x="154" y="113"/>
                      <a:pt x="152" y="114"/>
                    </a:cubicBezTo>
                    <a:cubicBezTo>
                      <a:pt x="113" y="127"/>
                      <a:pt x="109" y="161"/>
                      <a:pt x="84" y="188"/>
                    </a:cubicBezTo>
                    <a:cubicBezTo>
                      <a:pt x="75" y="198"/>
                      <a:pt x="58" y="212"/>
                      <a:pt x="44" y="214"/>
                    </a:cubicBezTo>
                    <a:cubicBezTo>
                      <a:pt x="26" y="218"/>
                      <a:pt x="18" y="192"/>
                      <a:pt x="0" y="188"/>
                    </a:cubicBezTo>
                    <a:cubicBezTo>
                      <a:pt x="11" y="153"/>
                      <a:pt x="10" y="190"/>
                      <a:pt x="0" y="18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" name="Freeform 26"/>
              <p:cNvSpPr>
                <a:spLocks/>
              </p:cNvSpPr>
              <p:nvPr/>
            </p:nvSpPr>
            <p:spPr bwMode="auto">
              <a:xfrm>
                <a:off x="2408" y="1467"/>
                <a:ext cx="121" cy="80"/>
              </a:xfrm>
              <a:custGeom>
                <a:avLst/>
                <a:gdLst>
                  <a:gd name="T0" fmla="*/ 147 w 195"/>
                  <a:gd name="T1" fmla="*/ 1 h 129"/>
                  <a:gd name="T2" fmla="*/ 176 w 195"/>
                  <a:gd name="T3" fmla="*/ 70 h 129"/>
                  <a:gd name="T4" fmla="*/ 27 w 195"/>
                  <a:gd name="T5" fmla="*/ 102 h 129"/>
                  <a:gd name="T6" fmla="*/ 29 w 195"/>
                  <a:gd name="T7" fmla="*/ 60 h 129"/>
                  <a:gd name="T8" fmla="*/ 8 w 195"/>
                  <a:gd name="T9" fmla="*/ 60 h 129"/>
                  <a:gd name="T10" fmla="*/ 8 w 195"/>
                  <a:gd name="T11" fmla="*/ 55 h 129"/>
                  <a:gd name="T12" fmla="*/ 43 w 195"/>
                  <a:gd name="T13" fmla="*/ 38 h 129"/>
                  <a:gd name="T14" fmla="*/ 5 w 195"/>
                  <a:gd name="T15" fmla="*/ 38 h 129"/>
                  <a:gd name="T16" fmla="*/ 30 w 195"/>
                  <a:gd name="T17" fmla="*/ 11 h 129"/>
                  <a:gd name="T18" fmla="*/ 34 w 195"/>
                  <a:gd name="T19" fmla="*/ 0 h 129"/>
                  <a:gd name="T20" fmla="*/ 57 w 195"/>
                  <a:gd name="T21" fmla="*/ 42 h 129"/>
                  <a:gd name="T22" fmla="*/ 75 w 195"/>
                  <a:gd name="T23" fmla="*/ 11 h 129"/>
                  <a:gd name="T24" fmla="*/ 89 w 195"/>
                  <a:gd name="T25" fmla="*/ 33 h 129"/>
                  <a:gd name="T26" fmla="*/ 93 w 195"/>
                  <a:gd name="T27" fmla="*/ 13 h 129"/>
                  <a:gd name="T28" fmla="*/ 147 w 195"/>
                  <a:gd name="T29" fmla="*/ 1 h 129"/>
                  <a:gd name="T30" fmla="*/ 147 w 195"/>
                  <a:gd name="T31" fmla="*/ 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5" h="129">
                    <a:moveTo>
                      <a:pt x="147" y="1"/>
                    </a:moveTo>
                    <a:cubicBezTo>
                      <a:pt x="176" y="20"/>
                      <a:pt x="195" y="42"/>
                      <a:pt x="176" y="70"/>
                    </a:cubicBezTo>
                    <a:cubicBezTo>
                      <a:pt x="137" y="129"/>
                      <a:pt x="80" y="98"/>
                      <a:pt x="27" y="102"/>
                    </a:cubicBezTo>
                    <a:cubicBezTo>
                      <a:pt x="23" y="84"/>
                      <a:pt x="39" y="83"/>
                      <a:pt x="29" y="60"/>
                    </a:cubicBezTo>
                    <a:cubicBezTo>
                      <a:pt x="23" y="60"/>
                      <a:pt x="15" y="60"/>
                      <a:pt x="8" y="60"/>
                    </a:cubicBezTo>
                    <a:cubicBezTo>
                      <a:pt x="8" y="58"/>
                      <a:pt x="8" y="57"/>
                      <a:pt x="8" y="55"/>
                    </a:cubicBezTo>
                    <a:cubicBezTo>
                      <a:pt x="28" y="62"/>
                      <a:pt x="39" y="56"/>
                      <a:pt x="43" y="38"/>
                    </a:cubicBezTo>
                    <a:cubicBezTo>
                      <a:pt x="30" y="36"/>
                      <a:pt x="18" y="24"/>
                      <a:pt x="5" y="38"/>
                    </a:cubicBezTo>
                    <a:cubicBezTo>
                      <a:pt x="0" y="27"/>
                      <a:pt x="20" y="9"/>
                      <a:pt x="30" y="11"/>
                    </a:cubicBezTo>
                    <a:cubicBezTo>
                      <a:pt x="31" y="8"/>
                      <a:pt x="33" y="4"/>
                      <a:pt x="34" y="0"/>
                    </a:cubicBezTo>
                    <a:cubicBezTo>
                      <a:pt x="53" y="12"/>
                      <a:pt x="55" y="16"/>
                      <a:pt x="57" y="42"/>
                    </a:cubicBezTo>
                    <a:cubicBezTo>
                      <a:pt x="78" y="42"/>
                      <a:pt x="71" y="23"/>
                      <a:pt x="75" y="11"/>
                    </a:cubicBezTo>
                    <a:cubicBezTo>
                      <a:pt x="80" y="19"/>
                      <a:pt x="84" y="25"/>
                      <a:pt x="89" y="33"/>
                    </a:cubicBezTo>
                    <a:cubicBezTo>
                      <a:pt x="91" y="25"/>
                      <a:pt x="91" y="19"/>
                      <a:pt x="93" y="13"/>
                    </a:cubicBezTo>
                    <a:cubicBezTo>
                      <a:pt x="112" y="13"/>
                      <a:pt x="135" y="27"/>
                      <a:pt x="147" y="1"/>
                    </a:cubicBezTo>
                    <a:cubicBezTo>
                      <a:pt x="153" y="5"/>
                      <a:pt x="145" y="6"/>
                      <a:pt x="147" y="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" name="Freeform 27"/>
              <p:cNvSpPr>
                <a:spLocks/>
              </p:cNvSpPr>
              <p:nvPr/>
            </p:nvSpPr>
            <p:spPr bwMode="auto">
              <a:xfrm>
                <a:off x="3966" y="924"/>
                <a:ext cx="109" cy="65"/>
              </a:xfrm>
              <a:custGeom>
                <a:avLst/>
                <a:gdLst>
                  <a:gd name="T0" fmla="*/ 45 w 176"/>
                  <a:gd name="T1" fmla="*/ 8 h 104"/>
                  <a:gd name="T2" fmla="*/ 95 w 176"/>
                  <a:gd name="T3" fmla="*/ 37 h 104"/>
                  <a:gd name="T4" fmla="*/ 89 w 176"/>
                  <a:gd name="T5" fmla="*/ 0 h 104"/>
                  <a:gd name="T6" fmla="*/ 116 w 176"/>
                  <a:gd name="T7" fmla="*/ 16 h 104"/>
                  <a:gd name="T8" fmla="*/ 152 w 176"/>
                  <a:gd name="T9" fmla="*/ 54 h 104"/>
                  <a:gd name="T10" fmla="*/ 123 w 176"/>
                  <a:gd name="T11" fmla="*/ 3 h 104"/>
                  <a:gd name="T12" fmla="*/ 173 w 176"/>
                  <a:gd name="T13" fmla="*/ 10 h 104"/>
                  <a:gd name="T14" fmla="*/ 167 w 176"/>
                  <a:gd name="T15" fmla="*/ 68 h 104"/>
                  <a:gd name="T16" fmla="*/ 116 w 176"/>
                  <a:gd name="T17" fmla="*/ 88 h 104"/>
                  <a:gd name="T18" fmla="*/ 122 w 176"/>
                  <a:gd name="T19" fmla="*/ 104 h 104"/>
                  <a:gd name="T20" fmla="*/ 45 w 176"/>
                  <a:gd name="T21" fmla="*/ 8 h 104"/>
                  <a:gd name="T22" fmla="*/ 45 w 176"/>
                  <a:gd name="T2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6" h="104">
                    <a:moveTo>
                      <a:pt x="45" y="8"/>
                    </a:moveTo>
                    <a:cubicBezTo>
                      <a:pt x="52" y="13"/>
                      <a:pt x="89" y="40"/>
                      <a:pt x="95" y="37"/>
                    </a:cubicBezTo>
                    <a:cubicBezTo>
                      <a:pt x="93" y="26"/>
                      <a:pt x="91" y="15"/>
                      <a:pt x="89" y="0"/>
                    </a:cubicBezTo>
                    <a:cubicBezTo>
                      <a:pt x="106" y="5"/>
                      <a:pt x="111" y="7"/>
                      <a:pt x="116" y="16"/>
                    </a:cubicBezTo>
                    <a:cubicBezTo>
                      <a:pt x="124" y="31"/>
                      <a:pt x="129" y="60"/>
                      <a:pt x="152" y="54"/>
                    </a:cubicBezTo>
                    <a:cubicBezTo>
                      <a:pt x="131" y="43"/>
                      <a:pt x="143" y="18"/>
                      <a:pt x="123" y="3"/>
                    </a:cubicBezTo>
                    <a:cubicBezTo>
                      <a:pt x="138" y="3"/>
                      <a:pt x="160" y="4"/>
                      <a:pt x="173" y="10"/>
                    </a:cubicBezTo>
                    <a:cubicBezTo>
                      <a:pt x="176" y="41"/>
                      <a:pt x="170" y="41"/>
                      <a:pt x="167" y="68"/>
                    </a:cubicBezTo>
                    <a:cubicBezTo>
                      <a:pt x="148" y="63"/>
                      <a:pt x="132" y="82"/>
                      <a:pt x="116" y="88"/>
                    </a:cubicBezTo>
                    <a:cubicBezTo>
                      <a:pt x="117" y="92"/>
                      <a:pt x="119" y="96"/>
                      <a:pt x="122" y="104"/>
                    </a:cubicBezTo>
                    <a:cubicBezTo>
                      <a:pt x="86" y="104"/>
                      <a:pt x="0" y="53"/>
                      <a:pt x="45" y="8"/>
                    </a:cubicBezTo>
                    <a:cubicBezTo>
                      <a:pt x="55" y="15"/>
                      <a:pt x="26" y="27"/>
                      <a:pt x="45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" name="Freeform 28"/>
              <p:cNvSpPr>
                <a:spLocks/>
              </p:cNvSpPr>
              <p:nvPr/>
            </p:nvSpPr>
            <p:spPr bwMode="auto">
              <a:xfrm>
                <a:off x="1630" y="1137"/>
                <a:ext cx="82" cy="92"/>
              </a:xfrm>
              <a:custGeom>
                <a:avLst/>
                <a:gdLst>
                  <a:gd name="T0" fmla="*/ 26 w 132"/>
                  <a:gd name="T1" fmla="*/ 147 h 147"/>
                  <a:gd name="T2" fmla="*/ 0 w 132"/>
                  <a:gd name="T3" fmla="*/ 42 h 147"/>
                  <a:gd name="T4" fmla="*/ 15 w 132"/>
                  <a:gd name="T5" fmla="*/ 42 h 147"/>
                  <a:gd name="T6" fmla="*/ 27 w 132"/>
                  <a:gd name="T7" fmla="*/ 65 h 147"/>
                  <a:gd name="T8" fmla="*/ 49 w 132"/>
                  <a:gd name="T9" fmla="*/ 40 h 147"/>
                  <a:gd name="T10" fmla="*/ 32 w 132"/>
                  <a:gd name="T11" fmla="*/ 21 h 147"/>
                  <a:gd name="T12" fmla="*/ 53 w 132"/>
                  <a:gd name="T13" fmla="*/ 15 h 147"/>
                  <a:gd name="T14" fmla="*/ 54 w 132"/>
                  <a:gd name="T15" fmla="*/ 1 h 147"/>
                  <a:gd name="T16" fmla="*/ 95 w 132"/>
                  <a:gd name="T17" fmla="*/ 10 h 147"/>
                  <a:gd name="T18" fmla="*/ 89 w 132"/>
                  <a:gd name="T19" fmla="*/ 0 h 147"/>
                  <a:gd name="T20" fmla="*/ 107 w 132"/>
                  <a:gd name="T21" fmla="*/ 0 h 147"/>
                  <a:gd name="T22" fmla="*/ 105 w 132"/>
                  <a:gd name="T23" fmla="*/ 29 h 147"/>
                  <a:gd name="T24" fmla="*/ 76 w 132"/>
                  <a:gd name="T25" fmla="*/ 53 h 147"/>
                  <a:gd name="T26" fmla="*/ 26 w 132"/>
                  <a:gd name="T27" fmla="*/ 147 h 147"/>
                  <a:gd name="T28" fmla="*/ 26 w 132"/>
                  <a:gd name="T2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2" h="147">
                    <a:moveTo>
                      <a:pt x="26" y="147"/>
                    </a:moveTo>
                    <a:cubicBezTo>
                      <a:pt x="16" y="107"/>
                      <a:pt x="0" y="82"/>
                      <a:pt x="0" y="42"/>
                    </a:cubicBezTo>
                    <a:cubicBezTo>
                      <a:pt x="5" y="42"/>
                      <a:pt x="10" y="42"/>
                      <a:pt x="15" y="42"/>
                    </a:cubicBezTo>
                    <a:cubicBezTo>
                      <a:pt x="19" y="49"/>
                      <a:pt x="23" y="57"/>
                      <a:pt x="27" y="65"/>
                    </a:cubicBezTo>
                    <a:cubicBezTo>
                      <a:pt x="43" y="64"/>
                      <a:pt x="40" y="49"/>
                      <a:pt x="49" y="40"/>
                    </a:cubicBezTo>
                    <a:cubicBezTo>
                      <a:pt x="44" y="35"/>
                      <a:pt x="39" y="29"/>
                      <a:pt x="32" y="21"/>
                    </a:cubicBezTo>
                    <a:cubicBezTo>
                      <a:pt x="41" y="18"/>
                      <a:pt x="47" y="17"/>
                      <a:pt x="53" y="15"/>
                    </a:cubicBezTo>
                    <a:cubicBezTo>
                      <a:pt x="53" y="11"/>
                      <a:pt x="54" y="6"/>
                      <a:pt x="54" y="1"/>
                    </a:cubicBezTo>
                    <a:cubicBezTo>
                      <a:pt x="68" y="3"/>
                      <a:pt x="81" y="12"/>
                      <a:pt x="95" y="10"/>
                    </a:cubicBezTo>
                    <a:cubicBezTo>
                      <a:pt x="93" y="7"/>
                      <a:pt x="92" y="4"/>
                      <a:pt x="89" y="0"/>
                    </a:cubicBezTo>
                    <a:cubicBezTo>
                      <a:pt x="95" y="0"/>
                      <a:pt x="101" y="0"/>
                      <a:pt x="107" y="0"/>
                    </a:cubicBezTo>
                    <a:cubicBezTo>
                      <a:pt x="98" y="18"/>
                      <a:pt x="119" y="7"/>
                      <a:pt x="105" y="29"/>
                    </a:cubicBezTo>
                    <a:cubicBezTo>
                      <a:pt x="97" y="42"/>
                      <a:pt x="85" y="42"/>
                      <a:pt x="76" y="53"/>
                    </a:cubicBezTo>
                    <a:cubicBezTo>
                      <a:pt x="132" y="90"/>
                      <a:pt x="52" y="125"/>
                      <a:pt x="26" y="147"/>
                    </a:cubicBezTo>
                    <a:cubicBezTo>
                      <a:pt x="23" y="133"/>
                      <a:pt x="35" y="139"/>
                      <a:pt x="26" y="1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Freeform 29"/>
              <p:cNvSpPr>
                <a:spLocks/>
              </p:cNvSpPr>
              <p:nvPr/>
            </p:nvSpPr>
            <p:spPr bwMode="auto">
              <a:xfrm>
                <a:off x="4974" y="3200"/>
                <a:ext cx="74" cy="103"/>
              </a:xfrm>
              <a:custGeom>
                <a:avLst/>
                <a:gdLst>
                  <a:gd name="T0" fmla="*/ 49 w 119"/>
                  <a:gd name="T1" fmla="*/ 5 h 166"/>
                  <a:gd name="T2" fmla="*/ 72 w 119"/>
                  <a:gd name="T3" fmla="*/ 0 h 166"/>
                  <a:gd name="T4" fmla="*/ 96 w 119"/>
                  <a:gd name="T5" fmla="*/ 46 h 166"/>
                  <a:gd name="T6" fmla="*/ 119 w 119"/>
                  <a:gd name="T7" fmla="*/ 29 h 166"/>
                  <a:gd name="T8" fmla="*/ 76 w 119"/>
                  <a:gd name="T9" fmla="*/ 86 h 166"/>
                  <a:gd name="T10" fmla="*/ 67 w 119"/>
                  <a:gd name="T11" fmla="*/ 112 h 166"/>
                  <a:gd name="T12" fmla="*/ 14 w 119"/>
                  <a:gd name="T13" fmla="*/ 166 h 166"/>
                  <a:gd name="T14" fmla="*/ 2 w 119"/>
                  <a:gd name="T15" fmla="*/ 158 h 166"/>
                  <a:gd name="T16" fmla="*/ 0 w 119"/>
                  <a:gd name="T17" fmla="*/ 85 h 166"/>
                  <a:gd name="T18" fmla="*/ 26 w 119"/>
                  <a:gd name="T19" fmla="*/ 71 h 166"/>
                  <a:gd name="T20" fmla="*/ 49 w 119"/>
                  <a:gd name="T21" fmla="*/ 5 h 166"/>
                  <a:gd name="T22" fmla="*/ 49 w 119"/>
                  <a:gd name="T23" fmla="*/ 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9" h="166">
                    <a:moveTo>
                      <a:pt x="49" y="5"/>
                    </a:moveTo>
                    <a:cubicBezTo>
                      <a:pt x="56" y="3"/>
                      <a:pt x="63" y="2"/>
                      <a:pt x="72" y="0"/>
                    </a:cubicBezTo>
                    <a:cubicBezTo>
                      <a:pt x="72" y="29"/>
                      <a:pt x="71" y="31"/>
                      <a:pt x="96" y="46"/>
                    </a:cubicBezTo>
                    <a:cubicBezTo>
                      <a:pt x="102" y="42"/>
                      <a:pt x="109" y="37"/>
                      <a:pt x="119" y="29"/>
                    </a:cubicBezTo>
                    <a:cubicBezTo>
                      <a:pt x="117" y="62"/>
                      <a:pt x="98" y="73"/>
                      <a:pt x="76" y="86"/>
                    </a:cubicBezTo>
                    <a:cubicBezTo>
                      <a:pt x="64" y="94"/>
                      <a:pt x="75" y="101"/>
                      <a:pt x="67" y="112"/>
                    </a:cubicBezTo>
                    <a:cubicBezTo>
                      <a:pt x="52" y="132"/>
                      <a:pt x="32" y="149"/>
                      <a:pt x="14" y="166"/>
                    </a:cubicBezTo>
                    <a:cubicBezTo>
                      <a:pt x="10" y="163"/>
                      <a:pt x="6" y="161"/>
                      <a:pt x="2" y="158"/>
                    </a:cubicBezTo>
                    <a:cubicBezTo>
                      <a:pt x="10" y="124"/>
                      <a:pt x="40" y="117"/>
                      <a:pt x="0" y="85"/>
                    </a:cubicBezTo>
                    <a:cubicBezTo>
                      <a:pt x="8" y="77"/>
                      <a:pt x="18" y="78"/>
                      <a:pt x="26" y="71"/>
                    </a:cubicBezTo>
                    <a:cubicBezTo>
                      <a:pt x="38" y="62"/>
                      <a:pt x="45" y="18"/>
                      <a:pt x="49" y="5"/>
                    </a:cubicBezTo>
                    <a:cubicBezTo>
                      <a:pt x="56" y="3"/>
                      <a:pt x="47" y="11"/>
                      <a:pt x="49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" name="Freeform 30"/>
              <p:cNvSpPr>
                <a:spLocks/>
              </p:cNvSpPr>
              <p:nvPr/>
            </p:nvSpPr>
            <p:spPr bwMode="auto">
              <a:xfrm>
                <a:off x="4444" y="1593"/>
                <a:ext cx="83" cy="182"/>
              </a:xfrm>
              <a:custGeom>
                <a:avLst/>
                <a:gdLst>
                  <a:gd name="T0" fmla="*/ 127 w 134"/>
                  <a:gd name="T1" fmla="*/ 281 h 293"/>
                  <a:gd name="T2" fmla="*/ 100 w 134"/>
                  <a:gd name="T3" fmla="*/ 293 h 293"/>
                  <a:gd name="T4" fmla="*/ 85 w 134"/>
                  <a:gd name="T5" fmla="*/ 242 h 293"/>
                  <a:gd name="T6" fmla="*/ 62 w 134"/>
                  <a:gd name="T7" fmla="*/ 166 h 293"/>
                  <a:gd name="T8" fmla="*/ 28 w 134"/>
                  <a:gd name="T9" fmla="*/ 93 h 293"/>
                  <a:gd name="T10" fmla="*/ 0 w 134"/>
                  <a:gd name="T11" fmla="*/ 27 h 293"/>
                  <a:gd name="T12" fmla="*/ 11 w 134"/>
                  <a:gd name="T13" fmla="*/ 23 h 293"/>
                  <a:gd name="T14" fmla="*/ 7 w 134"/>
                  <a:gd name="T15" fmla="*/ 0 h 293"/>
                  <a:gd name="T16" fmla="*/ 109 w 134"/>
                  <a:gd name="T17" fmla="*/ 177 h 293"/>
                  <a:gd name="T18" fmla="*/ 127 w 134"/>
                  <a:gd name="T19" fmla="*/ 281 h 293"/>
                  <a:gd name="T20" fmla="*/ 127 w 134"/>
                  <a:gd name="T21" fmla="*/ 281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293">
                    <a:moveTo>
                      <a:pt x="127" y="281"/>
                    </a:moveTo>
                    <a:cubicBezTo>
                      <a:pt x="122" y="281"/>
                      <a:pt x="90" y="279"/>
                      <a:pt x="100" y="293"/>
                    </a:cubicBezTo>
                    <a:cubicBezTo>
                      <a:pt x="96" y="287"/>
                      <a:pt x="86" y="249"/>
                      <a:pt x="85" y="242"/>
                    </a:cubicBezTo>
                    <a:cubicBezTo>
                      <a:pt x="82" y="216"/>
                      <a:pt x="69" y="195"/>
                      <a:pt x="62" y="166"/>
                    </a:cubicBezTo>
                    <a:cubicBezTo>
                      <a:pt x="56" y="139"/>
                      <a:pt x="45" y="114"/>
                      <a:pt x="28" y="93"/>
                    </a:cubicBezTo>
                    <a:cubicBezTo>
                      <a:pt x="10" y="72"/>
                      <a:pt x="13" y="53"/>
                      <a:pt x="0" y="27"/>
                    </a:cubicBezTo>
                    <a:cubicBezTo>
                      <a:pt x="5" y="25"/>
                      <a:pt x="8" y="24"/>
                      <a:pt x="11" y="23"/>
                    </a:cubicBezTo>
                    <a:cubicBezTo>
                      <a:pt x="10" y="16"/>
                      <a:pt x="9" y="8"/>
                      <a:pt x="7" y="0"/>
                    </a:cubicBezTo>
                    <a:cubicBezTo>
                      <a:pt x="44" y="59"/>
                      <a:pt x="70" y="119"/>
                      <a:pt x="109" y="177"/>
                    </a:cubicBezTo>
                    <a:cubicBezTo>
                      <a:pt x="44" y="189"/>
                      <a:pt x="134" y="261"/>
                      <a:pt x="127" y="281"/>
                    </a:cubicBezTo>
                    <a:cubicBezTo>
                      <a:pt x="125" y="281"/>
                      <a:pt x="131" y="269"/>
                      <a:pt x="127" y="28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" name="Freeform 31"/>
              <p:cNvSpPr>
                <a:spLocks/>
              </p:cNvSpPr>
              <p:nvPr/>
            </p:nvSpPr>
            <p:spPr bwMode="auto">
              <a:xfrm>
                <a:off x="3485" y="911"/>
                <a:ext cx="77" cy="64"/>
              </a:xfrm>
              <a:custGeom>
                <a:avLst/>
                <a:gdLst>
                  <a:gd name="T0" fmla="*/ 56 w 125"/>
                  <a:gd name="T1" fmla="*/ 12 h 104"/>
                  <a:gd name="T2" fmla="*/ 100 w 125"/>
                  <a:gd name="T3" fmla="*/ 55 h 104"/>
                  <a:gd name="T4" fmla="*/ 125 w 125"/>
                  <a:gd name="T5" fmla="*/ 74 h 104"/>
                  <a:gd name="T6" fmla="*/ 27 w 125"/>
                  <a:gd name="T7" fmla="*/ 67 h 104"/>
                  <a:gd name="T8" fmla="*/ 43 w 125"/>
                  <a:gd name="T9" fmla="*/ 0 h 104"/>
                  <a:gd name="T10" fmla="*/ 56 w 125"/>
                  <a:gd name="T11" fmla="*/ 12 h 104"/>
                  <a:gd name="T12" fmla="*/ 56 w 125"/>
                  <a:gd name="T13" fmla="*/ 1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04">
                    <a:moveTo>
                      <a:pt x="56" y="12"/>
                    </a:moveTo>
                    <a:cubicBezTo>
                      <a:pt x="83" y="0"/>
                      <a:pt x="113" y="30"/>
                      <a:pt x="100" y="55"/>
                    </a:cubicBezTo>
                    <a:cubicBezTo>
                      <a:pt x="109" y="62"/>
                      <a:pt x="117" y="68"/>
                      <a:pt x="125" y="74"/>
                    </a:cubicBezTo>
                    <a:cubicBezTo>
                      <a:pt x="100" y="104"/>
                      <a:pt x="52" y="83"/>
                      <a:pt x="27" y="67"/>
                    </a:cubicBezTo>
                    <a:cubicBezTo>
                      <a:pt x="0" y="49"/>
                      <a:pt x="18" y="25"/>
                      <a:pt x="43" y="0"/>
                    </a:cubicBezTo>
                    <a:cubicBezTo>
                      <a:pt x="46" y="3"/>
                      <a:pt x="51" y="8"/>
                      <a:pt x="56" y="12"/>
                    </a:cubicBezTo>
                    <a:cubicBezTo>
                      <a:pt x="76" y="3"/>
                      <a:pt x="51" y="8"/>
                      <a:pt x="56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" name="Freeform 32"/>
              <p:cNvSpPr>
                <a:spLocks/>
              </p:cNvSpPr>
              <p:nvPr/>
            </p:nvSpPr>
            <p:spPr bwMode="auto">
              <a:xfrm>
                <a:off x="2834" y="1027"/>
                <a:ext cx="79" cy="61"/>
              </a:xfrm>
              <a:custGeom>
                <a:avLst/>
                <a:gdLst>
                  <a:gd name="T0" fmla="*/ 104 w 127"/>
                  <a:gd name="T1" fmla="*/ 76 h 97"/>
                  <a:gd name="T2" fmla="*/ 94 w 127"/>
                  <a:gd name="T3" fmla="*/ 69 h 97"/>
                  <a:gd name="T4" fmla="*/ 71 w 127"/>
                  <a:gd name="T5" fmla="*/ 75 h 97"/>
                  <a:gd name="T6" fmla="*/ 35 w 127"/>
                  <a:gd name="T7" fmla="*/ 72 h 97"/>
                  <a:gd name="T8" fmla="*/ 4 w 127"/>
                  <a:gd name="T9" fmla="*/ 52 h 97"/>
                  <a:gd name="T10" fmla="*/ 14 w 127"/>
                  <a:gd name="T11" fmla="*/ 7 h 97"/>
                  <a:gd name="T12" fmla="*/ 31 w 127"/>
                  <a:gd name="T13" fmla="*/ 24 h 97"/>
                  <a:gd name="T14" fmla="*/ 40 w 127"/>
                  <a:gd name="T15" fmla="*/ 16 h 97"/>
                  <a:gd name="T16" fmla="*/ 54 w 127"/>
                  <a:gd name="T17" fmla="*/ 33 h 97"/>
                  <a:gd name="T18" fmla="*/ 56 w 127"/>
                  <a:gd name="T19" fmla="*/ 5 h 97"/>
                  <a:gd name="T20" fmla="*/ 71 w 127"/>
                  <a:gd name="T21" fmla="*/ 23 h 97"/>
                  <a:gd name="T22" fmla="*/ 75 w 127"/>
                  <a:gd name="T23" fmla="*/ 7 h 97"/>
                  <a:gd name="T24" fmla="*/ 127 w 127"/>
                  <a:gd name="T25" fmla="*/ 32 h 97"/>
                  <a:gd name="T26" fmla="*/ 104 w 127"/>
                  <a:gd name="T27" fmla="*/ 76 h 97"/>
                  <a:gd name="T28" fmla="*/ 104 w 127"/>
                  <a:gd name="T29" fmla="*/ 7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97">
                    <a:moveTo>
                      <a:pt x="104" y="76"/>
                    </a:moveTo>
                    <a:cubicBezTo>
                      <a:pt x="100" y="74"/>
                      <a:pt x="97" y="72"/>
                      <a:pt x="94" y="69"/>
                    </a:cubicBezTo>
                    <a:cubicBezTo>
                      <a:pt x="84" y="81"/>
                      <a:pt x="80" y="97"/>
                      <a:pt x="71" y="75"/>
                    </a:cubicBezTo>
                    <a:cubicBezTo>
                      <a:pt x="59" y="76"/>
                      <a:pt x="47" y="75"/>
                      <a:pt x="35" y="72"/>
                    </a:cubicBezTo>
                    <a:cubicBezTo>
                      <a:pt x="22" y="66"/>
                      <a:pt x="23" y="43"/>
                      <a:pt x="4" y="52"/>
                    </a:cubicBezTo>
                    <a:cubicBezTo>
                      <a:pt x="0" y="32"/>
                      <a:pt x="0" y="31"/>
                      <a:pt x="14" y="7"/>
                    </a:cubicBezTo>
                    <a:cubicBezTo>
                      <a:pt x="20" y="12"/>
                      <a:pt x="25" y="18"/>
                      <a:pt x="31" y="24"/>
                    </a:cubicBezTo>
                    <a:cubicBezTo>
                      <a:pt x="37" y="19"/>
                      <a:pt x="39" y="17"/>
                      <a:pt x="40" y="16"/>
                    </a:cubicBezTo>
                    <a:cubicBezTo>
                      <a:pt x="44" y="20"/>
                      <a:pt x="47" y="24"/>
                      <a:pt x="54" y="33"/>
                    </a:cubicBezTo>
                    <a:cubicBezTo>
                      <a:pt x="55" y="20"/>
                      <a:pt x="56" y="12"/>
                      <a:pt x="56" y="5"/>
                    </a:cubicBezTo>
                    <a:cubicBezTo>
                      <a:pt x="74" y="0"/>
                      <a:pt x="64" y="16"/>
                      <a:pt x="71" y="23"/>
                    </a:cubicBezTo>
                    <a:cubicBezTo>
                      <a:pt x="72" y="17"/>
                      <a:pt x="74" y="12"/>
                      <a:pt x="75" y="7"/>
                    </a:cubicBezTo>
                    <a:cubicBezTo>
                      <a:pt x="95" y="20"/>
                      <a:pt x="118" y="9"/>
                      <a:pt x="127" y="32"/>
                    </a:cubicBezTo>
                    <a:cubicBezTo>
                      <a:pt x="120" y="46"/>
                      <a:pt x="112" y="60"/>
                      <a:pt x="104" y="76"/>
                    </a:cubicBezTo>
                    <a:cubicBezTo>
                      <a:pt x="100" y="74"/>
                      <a:pt x="112" y="60"/>
                      <a:pt x="104" y="7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" name="Freeform 33"/>
              <p:cNvSpPr>
                <a:spLocks/>
              </p:cNvSpPr>
              <p:nvPr/>
            </p:nvSpPr>
            <p:spPr bwMode="auto">
              <a:xfrm>
                <a:off x="1934" y="1768"/>
                <a:ext cx="78" cy="82"/>
              </a:xfrm>
              <a:custGeom>
                <a:avLst/>
                <a:gdLst>
                  <a:gd name="T0" fmla="*/ 81 w 126"/>
                  <a:gd name="T1" fmla="*/ 0 h 132"/>
                  <a:gd name="T2" fmla="*/ 89 w 126"/>
                  <a:gd name="T3" fmla="*/ 8 h 132"/>
                  <a:gd name="T4" fmla="*/ 66 w 126"/>
                  <a:gd name="T5" fmla="*/ 46 h 132"/>
                  <a:gd name="T6" fmla="*/ 84 w 126"/>
                  <a:gd name="T7" fmla="*/ 39 h 132"/>
                  <a:gd name="T8" fmla="*/ 77 w 126"/>
                  <a:gd name="T9" fmla="*/ 55 h 132"/>
                  <a:gd name="T10" fmla="*/ 126 w 126"/>
                  <a:gd name="T11" fmla="*/ 68 h 132"/>
                  <a:gd name="T12" fmla="*/ 75 w 126"/>
                  <a:gd name="T13" fmla="*/ 113 h 132"/>
                  <a:gd name="T14" fmla="*/ 0 w 126"/>
                  <a:gd name="T15" fmla="*/ 104 h 132"/>
                  <a:gd name="T16" fmla="*/ 81 w 126"/>
                  <a:gd name="T17" fmla="*/ 0 h 132"/>
                  <a:gd name="T18" fmla="*/ 81 w 126"/>
                  <a:gd name="T1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132">
                    <a:moveTo>
                      <a:pt x="81" y="0"/>
                    </a:moveTo>
                    <a:cubicBezTo>
                      <a:pt x="85" y="4"/>
                      <a:pt x="87" y="6"/>
                      <a:pt x="89" y="8"/>
                    </a:cubicBezTo>
                    <a:cubicBezTo>
                      <a:pt x="83" y="21"/>
                      <a:pt x="61" y="25"/>
                      <a:pt x="66" y="46"/>
                    </a:cubicBezTo>
                    <a:cubicBezTo>
                      <a:pt x="71" y="44"/>
                      <a:pt x="76" y="42"/>
                      <a:pt x="84" y="39"/>
                    </a:cubicBezTo>
                    <a:cubicBezTo>
                      <a:pt x="81" y="47"/>
                      <a:pt x="79" y="51"/>
                      <a:pt x="77" y="55"/>
                    </a:cubicBezTo>
                    <a:cubicBezTo>
                      <a:pt x="97" y="66"/>
                      <a:pt x="108" y="57"/>
                      <a:pt x="126" y="68"/>
                    </a:cubicBezTo>
                    <a:cubicBezTo>
                      <a:pt x="104" y="80"/>
                      <a:pt x="123" y="132"/>
                      <a:pt x="75" y="113"/>
                    </a:cubicBezTo>
                    <a:cubicBezTo>
                      <a:pt x="54" y="105"/>
                      <a:pt x="14" y="118"/>
                      <a:pt x="0" y="104"/>
                    </a:cubicBezTo>
                    <a:cubicBezTo>
                      <a:pt x="30" y="75"/>
                      <a:pt x="46" y="31"/>
                      <a:pt x="81" y="0"/>
                    </a:cubicBezTo>
                    <a:cubicBezTo>
                      <a:pt x="85" y="4"/>
                      <a:pt x="62" y="17"/>
                      <a:pt x="81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" name="Freeform 34"/>
              <p:cNvSpPr>
                <a:spLocks/>
              </p:cNvSpPr>
              <p:nvPr/>
            </p:nvSpPr>
            <p:spPr bwMode="auto">
              <a:xfrm>
                <a:off x="1693" y="1143"/>
                <a:ext cx="79" cy="73"/>
              </a:xfrm>
              <a:custGeom>
                <a:avLst/>
                <a:gdLst>
                  <a:gd name="T0" fmla="*/ 36 w 127"/>
                  <a:gd name="T1" fmla="*/ 96 h 118"/>
                  <a:gd name="T2" fmla="*/ 0 w 127"/>
                  <a:gd name="T3" fmla="*/ 108 h 118"/>
                  <a:gd name="T4" fmla="*/ 19 w 127"/>
                  <a:gd name="T5" fmla="*/ 51 h 118"/>
                  <a:gd name="T6" fmla="*/ 49 w 127"/>
                  <a:gd name="T7" fmla="*/ 3 h 118"/>
                  <a:gd name="T8" fmla="*/ 127 w 127"/>
                  <a:gd name="T9" fmla="*/ 27 h 118"/>
                  <a:gd name="T10" fmla="*/ 61 w 127"/>
                  <a:gd name="T11" fmla="*/ 85 h 118"/>
                  <a:gd name="T12" fmla="*/ 36 w 127"/>
                  <a:gd name="T13" fmla="*/ 75 h 118"/>
                  <a:gd name="T14" fmla="*/ 36 w 127"/>
                  <a:gd name="T15" fmla="*/ 96 h 118"/>
                  <a:gd name="T16" fmla="*/ 36 w 127"/>
                  <a:gd name="T17" fmla="*/ 9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8">
                    <a:moveTo>
                      <a:pt x="36" y="96"/>
                    </a:moveTo>
                    <a:cubicBezTo>
                      <a:pt x="22" y="94"/>
                      <a:pt x="17" y="118"/>
                      <a:pt x="0" y="108"/>
                    </a:cubicBezTo>
                    <a:cubicBezTo>
                      <a:pt x="8" y="89"/>
                      <a:pt x="9" y="68"/>
                      <a:pt x="19" y="51"/>
                    </a:cubicBezTo>
                    <a:cubicBezTo>
                      <a:pt x="29" y="33"/>
                      <a:pt x="43" y="22"/>
                      <a:pt x="49" y="3"/>
                    </a:cubicBezTo>
                    <a:cubicBezTo>
                      <a:pt x="80" y="0"/>
                      <a:pt x="100" y="17"/>
                      <a:pt x="127" y="27"/>
                    </a:cubicBezTo>
                    <a:cubicBezTo>
                      <a:pt x="103" y="48"/>
                      <a:pt x="88" y="72"/>
                      <a:pt x="61" y="85"/>
                    </a:cubicBezTo>
                    <a:cubicBezTo>
                      <a:pt x="55" y="79"/>
                      <a:pt x="49" y="70"/>
                      <a:pt x="36" y="75"/>
                    </a:cubicBezTo>
                    <a:cubicBezTo>
                      <a:pt x="36" y="81"/>
                      <a:pt x="36" y="88"/>
                      <a:pt x="36" y="96"/>
                    </a:cubicBezTo>
                    <a:cubicBezTo>
                      <a:pt x="22" y="94"/>
                      <a:pt x="36" y="88"/>
                      <a:pt x="36" y="9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" name="Freeform 35"/>
              <p:cNvSpPr>
                <a:spLocks/>
              </p:cNvSpPr>
              <p:nvPr/>
            </p:nvSpPr>
            <p:spPr bwMode="auto">
              <a:xfrm>
                <a:off x="2552" y="1702"/>
                <a:ext cx="63" cy="91"/>
              </a:xfrm>
              <a:custGeom>
                <a:avLst/>
                <a:gdLst>
                  <a:gd name="T0" fmla="*/ 19 w 101"/>
                  <a:gd name="T1" fmla="*/ 44 h 146"/>
                  <a:gd name="T2" fmla="*/ 35 w 101"/>
                  <a:gd name="T3" fmla="*/ 52 h 146"/>
                  <a:gd name="T4" fmla="*/ 94 w 101"/>
                  <a:gd name="T5" fmla="*/ 31 h 146"/>
                  <a:gd name="T6" fmla="*/ 82 w 101"/>
                  <a:gd name="T7" fmla="*/ 109 h 146"/>
                  <a:gd name="T8" fmla="*/ 9 w 101"/>
                  <a:gd name="T9" fmla="*/ 112 h 146"/>
                  <a:gd name="T10" fmla="*/ 14 w 101"/>
                  <a:gd name="T11" fmla="*/ 47 h 146"/>
                  <a:gd name="T12" fmla="*/ 19 w 101"/>
                  <a:gd name="T13" fmla="*/ 44 h 146"/>
                  <a:gd name="T14" fmla="*/ 19 w 101"/>
                  <a:gd name="T15" fmla="*/ 4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46">
                    <a:moveTo>
                      <a:pt x="19" y="44"/>
                    </a:moveTo>
                    <a:cubicBezTo>
                      <a:pt x="24" y="46"/>
                      <a:pt x="28" y="49"/>
                      <a:pt x="35" y="52"/>
                    </a:cubicBezTo>
                    <a:cubicBezTo>
                      <a:pt x="50" y="30"/>
                      <a:pt x="65" y="0"/>
                      <a:pt x="94" y="31"/>
                    </a:cubicBezTo>
                    <a:cubicBezTo>
                      <a:pt x="101" y="38"/>
                      <a:pt x="84" y="95"/>
                      <a:pt x="82" y="109"/>
                    </a:cubicBezTo>
                    <a:cubicBezTo>
                      <a:pt x="74" y="111"/>
                      <a:pt x="0" y="146"/>
                      <a:pt x="9" y="112"/>
                    </a:cubicBezTo>
                    <a:cubicBezTo>
                      <a:pt x="18" y="80"/>
                      <a:pt x="27" y="78"/>
                      <a:pt x="14" y="47"/>
                    </a:cubicBezTo>
                    <a:cubicBezTo>
                      <a:pt x="15" y="46"/>
                      <a:pt x="17" y="45"/>
                      <a:pt x="19" y="44"/>
                    </a:cubicBezTo>
                    <a:cubicBezTo>
                      <a:pt x="24" y="46"/>
                      <a:pt x="17" y="45"/>
                      <a:pt x="19" y="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" name="Freeform 36"/>
              <p:cNvSpPr>
                <a:spLocks/>
              </p:cNvSpPr>
              <p:nvPr/>
            </p:nvSpPr>
            <p:spPr bwMode="auto">
              <a:xfrm>
                <a:off x="1503" y="949"/>
                <a:ext cx="97" cy="59"/>
              </a:xfrm>
              <a:custGeom>
                <a:avLst/>
                <a:gdLst>
                  <a:gd name="T0" fmla="*/ 142 w 155"/>
                  <a:gd name="T1" fmla="*/ 20 h 94"/>
                  <a:gd name="T2" fmla="*/ 155 w 155"/>
                  <a:gd name="T3" fmla="*/ 0 h 94"/>
                  <a:gd name="T4" fmla="*/ 87 w 155"/>
                  <a:gd name="T5" fmla="*/ 90 h 94"/>
                  <a:gd name="T6" fmla="*/ 101 w 155"/>
                  <a:gd name="T7" fmla="*/ 48 h 94"/>
                  <a:gd name="T8" fmla="*/ 58 w 155"/>
                  <a:gd name="T9" fmla="*/ 81 h 94"/>
                  <a:gd name="T10" fmla="*/ 52 w 155"/>
                  <a:gd name="T11" fmla="*/ 76 h 94"/>
                  <a:gd name="T12" fmla="*/ 27 w 155"/>
                  <a:gd name="T13" fmla="*/ 93 h 94"/>
                  <a:gd name="T14" fmla="*/ 33 w 155"/>
                  <a:gd name="T15" fmla="*/ 74 h 94"/>
                  <a:gd name="T16" fmla="*/ 0 w 155"/>
                  <a:gd name="T17" fmla="*/ 66 h 94"/>
                  <a:gd name="T18" fmla="*/ 60 w 155"/>
                  <a:gd name="T19" fmla="*/ 36 h 94"/>
                  <a:gd name="T20" fmla="*/ 142 w 155"/>
                  <a:gd name="T21" fmla="*/ 20 h 94"/>
                  <a:gd name="T22" fmla="*/ 142 w 155"/>
                  <a:gd name="T23" fmla="*/ 2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5" h="94">
                    <a:moveTo>
                      <a:pt x="142" y="20"/>
                    </a:moveTo>
                    <a:cubicBezTo>
                      <a:pt x="145" y="16"/>
                      <a:pt x="148" y="10"/>
                      <a:pt x="155" y="0"/>
                    </a:cubicBezTo>
                    <a:cubicBezTo>
                      <a:pt x="155" y="50"/>
                      <a:pt x="106" y="55"/>
                      <a:pt x="87" y="90"/>
                    </a:cubicBezTo>
                    <a:cubicBezTo>
                      <a:pt x="78" y="68"/>
                      <a:pt x="102" y="63"/>
                      <a:pt x="101" y="48"/>
                    </a:cubicBezTo>
                    <a:cubicBezTo>
                      <a:pt x="84" y="47"/>
                      <a:pt x="84" y="47"/>
                      <a:pt x="58" y="81"/>
                    </a:cubicBezTo>
                    <a:cubicBezTo>
                      <a:pt x="56" y="80"/>
                      <a:pt x="54" y="78"/>
                      <a:pt x="52" y="76"/>
                    </a:cubicBezTo>
                    <a:cubicBezTo>
                      <a:pt x="46" y="88"/>
                      <a:pt x="38" y="94"/>
                      <a:pt x="27" y="93"/>
                    </a:cubicBezTo>
                    <a:cubicBezTo>
                      <a:pt x="25" y="85"/>
                      <a:pt x="27" y="79"/>
                      <a:pt x="33" y="74"/>
                    </a:cubicBezTo>
                    <a:cubicBezTo>
                      <a:pt x="21" y="83"/>
                      <a:pt x="9" y="80"/>
                      <a:pt x="0" y="66"/>
                    </a:cubicBezTo>
                    <a:cubicBezTo>
                      <a:pt x="8" y="42"/>
                      <a:pt x="41" y="47"/>
                      <a:pt x="60" y="36"/>
                    </a:cubicBezTo>
                    <a:cubicBezTo>
                      <a:pt x="92" y="19"/>
                      <a:pt x="107" y="2"/>
                      <a:pt x="142" y="20"/>
                    </a:cubicBezTo>
                    <a:cubicBezTo>
                      <a:pt x="145" y="16"/>
                      <a:pt x="135" y="17"/>
                      <a:pt x="142" y="2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" name="Freeform 37"/>
              <p:cNvSpPr>
                <a:spLocks/>
              </p:cNvSpPr>
              <p:nvPr/>
            </p:nvSpPr>
            <p:spPr bwMode="auto">
              <a:xfrm>
                <a:off x="4497" y="1793"/>
                <a:ext cx="77" cy="72"/>
              </a:xfrm>
              <a:custGeom>
                <a:avLst/>
                <a:gdLst>
                  <a:gd name="T0" fmla="*/ 24 w 124"/>
                  <a:gd name="T1" fmla="*/ 115 h 115"/>
                  <a:gd name="T2" fmla="*/ 18 w 124"/>
                  <a:gd name="T3" fmla="*/ 79 h 115"/>
                  <a:gd name="T4" fmla="*/ 34 w 124"/>
                  <a:gd name="T5" fmla="*/ 76 h 115"/>
                  <a:gd name="T6" fmla="*/ 25 w 124"/>
                  <a:gd name="T7" fmla="*/ 0 h 115"/>
                  <a:gd name="T8" fmla="*/ 124 w 124"/>
                  <a:gd name="T9" fmla="*/ 63 h 115"/>
                  <a:gd name="T10" fmla="*/ 86 w 124"/>
                  <a:gd name="T11" fmla="*/ 107 h 115"/>
                  <a:gd name="T12" fmla="*/ 31 w 124"/>
                  <a:gd name="T13" fmla="*/ 101 h 115"/>
                  <a:gd name="T14" fmla="*/ 24 w 124"/>
                  <a:gd name="T15" fmla="*/ 95 h 115"/>
                  <a:gd name="T16" fmla="*/ 24 w 124"/>
                  <a:gd name="T17" fmla="*/ 115 h 115"/>
                  <a:gd name="T18" fmla="*/ 24 w 124"/>
                  <a:gd name="T1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15">
                    <a:moveTo>
                      <a:pt x="24" y="115"/>
                    </a:moveTo>
                    <a:cubicBezTo>
                      <a:pt x="0" y="103"/>
                      <a:pt x="20" y="91"/>
                      <a:pt x="18" y="79"/>
                    </a:cubicBezTo>
                    <a:cubicBezTo>
                      <a:pt x="24" y="78"/>
                      <a:pt x="30" y="77"/>
                      <a:pt x="34" y="76"/>
                    </a:cubicBezTo>
                    <a:cubicBezTo>
                      <a:pt x="42" y="58"/>
                      <a:pt x="22" y="23"/>
                      <a:pt x="25" y="0"/>
                    </a:cubicBezTo>
                    <a:cubicBezTo>
                      <a:pt x="59" y="26"/>
                      <a:pt x="97" y="36"/>
                      <a:pt x="124" y="63"/>
                    </a:cubicBezTo>
                    <a:cubicBezTo>
                      <a:pt x="104" y="78"/>
                      <a:pt x="90" y="80"/>
                      <a:pt x="86" y="107"/>
                    </a:cubicBezTo>
                    <a:cubicBezTo>
                      <a:pt x="61" y="115"/>
                      <a:pt x="58" y="79"/>
                      <a:pt x="31" y="101"/>
                    </a:cubicBezTo>
                    <a:cubicBezTo>
                      <a:pt x="29" y="99"/>
                      <a:pt x="27" y="98"/>
                      <a:pt x="24" y="95"/>
                    </a:cubicBezTo>
                    <a:cubicBezTo>
                      <a:pt x="24" y="102"/>
                      <a:pt x="24" y="108"/>
                      <a:pt x="24" y="115"/>
                    </a:cubicBezTo>
                    <a:cubicBezTo>
                      <a:pt x="0" y="103"/>
                      <a:pt x="24" y="108"/>
                      <a:pt x="24" y="1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" name="Freeform 38"/>
              <p:cNvSpPr>
                <a:spLocks/>
              </p:cNvSpPr>
              <p:nvPr/>
            </p:nvSpPr>
            <p:spPr bwMode="auto">
              <a:xfrm>
                <a:off x="1689" y="1410"/>
                <a:ext cx="73" cy="73"/>
              </a:xfrm>
              <a:custGeom>
                <a:avLst/>
                <a:gdLst>
                  <a:gd name="T0" fmla="*/ 118 w 118"/>
                  <a:gd name="T1" fmla="*/ 97 h 117"/>
                  <a:gd name="T2" fmla="*/ 74 w 118"/>
                  <a:gd name="T3" fmla="*/ 87 h 117"/>
                  <a:gd name="T4" fmla="*/ 12 w 118"/>
                  <a:gd name="T5" fmla="*/ 117 h 117"/>
                  <a:gd name="T6" fmla="*/ 15 w 118"/>
                  <a:gd name="T7" fmla="*/ 93 h 117"/>
                  <a:gd name="T8" fmla="*/ 0 w 118"/>
                  <a:gd name="T9" fmla="*/ 90 h 117"/>
                  <a:gd name="T10" fmla="*/ 43 w 118"/>
                  <a:gd name="T11" fmla="*/ 0 h 117"/>
                  <a:gd name="T12" fmla="*/ 118 w 118"/>
                  <a:gd name="T13" fmla="*/ 97 h 117"/>
                  <a:gd name="T14" fmla="*/ 118 w 118"/>
                  <a:gd name="T15" fmla="*/ 9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7">
                    <a:moveTo>
                      <a:pt x="118" y="97"/>
                    </a:moveTo>
                    <a:cubicBezTo>
                      <a:pt x="98" y="109"/>
                      <a:pt x="85" y="111"/>
                      <a:pt x="74" y="87"/>
                    </a:cubicBezTo>
                    <a:cubicBezTo>
                      <a:pt x="65" y="67"/>
                      <a:pt x="24" y="109"/>
                      <a:pt x="12" y="117"/>
                    </a:cubicBezTo>
                    <a:cubicBezTo>
                      <a:pt x="13" y="108"/>
                      <a:pt x="14" y="101"/>
                      <a:pt x="15" y="93"/>
                    </a:cubicBezTo>
                    <a:cubicBezTo>
                      <a:pt x="12" y="92"/>
                      <a:pt x="6" y="91"/>
                      <a:pt x="0" y="90"/>
                    </a:cubicBezTo>
                    <a:cubicBezTo>
                      <a:pt x="14" y="60"/>
                      <a:pt x="28" y="31"/>
                      <a:pt x="43" y="0"/>
                    </a:cubicBezTo>
                    <a:cubicBezTo>
                      <a:pt x="68" y="28"/>
                      <a:pt x="86" y="81"/>
                      <a:pt x="118" y="97"/>
                    </a:cubicBezTo>
                    <a:cubicBezTo>
                      <a:pt x="109" y="103"/>
                      <a:pt x="104" y="90"/>
                      <a:pt x="118" y="9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" name="Freeform 39"/>
              <p:cNvSpPr>
                <a:spLocks/>
              </p:cNvSpPr>
              <p:nvPr/>
            </p:nvSpPr>
            <p:spPr bwMode="auto">
              <a:xfrm>
                <a:off x="1684" y="1024"/>
                <a:ext cx="65" cy="76"/>
              </a:xfrm>
              <a:custGeom>
                <a:avLst/>
                <a:gdLst>
                  <a:gd name="T0" fmla="*/ 53 w 104"/>
                  <a:gd name="T1" fmla="*/ 64 h 123"/>
                  <a:gd name="T2" fmla="*/ 70 w 104"/>
                  <a:gd name="T3" fmla="*/ 20 h 123"/>
                  <a:gd name="T4" fmla="*/ 104 w 104"/>
                  <a:gd name="T5" fmla="*/ 44 h 123"/>
                  <a:gd name="T6" fmla="*/ 52 w 104"/>
                  <a:gd name="T7" fmla="*/ 120 h 123"/>
                  <a:gd name="T8" fmla="*/ 16 w 104"/>
                  <a:gd name="T9" fmla="*/ 115 h 123"/>
                  <a:gd name="T10" fmla="*/ 48 w 104"/>
                  <a:gd name="T11" fmla="*/ 85 h 123"/>
                  <a:gd name="T12" fmla="*/ 0 w 104"/>
                  <a:gd name="T13" fmla="*/ 73 h 123"/>
                  <a:gd name="T14" fmla="*/ 2 w 104"/>
                  <a:gd name="T15" fmla="*/ 0 h 123"/>
                  <a:gd name="T16" fmla="*/ 6 w 104"/>
                  <a:gd name="T17" fmla="*/ 30 h 123"/>
                  <a:gd name="T18" fmla="*/ 17 w 104"/>
                  <a:gd name="T19" fmla="*/ 64 h 123"/>
                  <a:gd name="T20" fmla="*/ 33 w 104"/>
                  <a:gd name="T21" fmla="*/ 35 h 123"/>
                  <a:gd name="T22" fmla="*/ 53 w 104"/>
                  <a:gd name="T23" fmla="*/ 64 h 123"/>
                  <a:gd name="T24" fmla="*/ 53 w 104"/>
                  <a:gd name="T25" fmla="*/ 6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" h="123">
                    <a:moveTo>
                      <a:pt x="53" y="64"/>
                    </a:moveTo>
                    <a:cubicBezTo>
                      <a:pt x="61" y="49"/>
                      <a:pt x="47" y="29"/>
                      <a:pt x="70" y="20"/>
                    </a:cubicBezTo>
                    <a:cubicBezTo>
                      <a:pt x="80" y="34"/>
                      <a:pt x="100" y="34"/>
                      <a:pt x="104" y="44"/>
                    </a:cubicBezTo>
                    <a:cubicBezTo>
                      <a:pt x="90" y="73"/>
                      <a:pt x="67" y="94"/>
                      <a:pt x="52" y="120"/>
                    </a:cubicBezTo>
                    <a:cubicBezTo>
                      <a:pt x="35" y="123"/>
                      <a:pt x="35" y="123"/>
                      <a:pt x="16" y="115"/>
                    </a:cubicBezTo>
                    <a:cubicBezTo>
                      <a:pt x="23" y="90"/>
                      <a:pt x="25" y="94"/>
                      <a:pt x="48" y="85"/>
                    </a:cubicBezTo>
                    <a:cubicBezTo>
                      <a:pt x="30" y="81"/>
                      <a:pt x="16" y="77"/>
                      <a:pt x="0" y="73"/>
                    </a:cubicBezTo>
                    <a:cubicBezTo>
                      <a:pt x="8" y="67"/>
                      <a:pt x="2" y="10"/>
                      <a:pt x="2" y="0"/>
                    </a:cubicBezTo>
                    <a:cubicBezTo>
                      <a:pt x="10" y="6"/>
                      <a:pt x="27" y="22"/>
                      <a:pt x="6" y="30"/>
                    </a:cubicBezTo>
                    <a:cubicBezTo>
                      <a:pt x="35" y="40"/>
                      <a:pt x="5" y="43"/>
                      <a:pt x="17" y="64"/>
                    </a:cubicBezTo>
                    <a:cubicBezTo>
                      <a:pt x="32" y="59"/>
                      <a:pt x="30" y="45"/>
                      <a:pt x="33" y="35"/>
                    </a:cubicBezTo>
                    <a:cubicBezTo>
                      <a:pt x="48" y="38"/>
                      <a:pt x="42" y="56"/>
                      <a:pt x="53" y="64"/>
                    </a:cubicBezTo>
                    <a:cubicBezTo>
                      <a:pt x="61" y="49"/>
                      <a:pt x="50" y="62"/>
                      <a:pt x="53" y="6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" name="Freeform 40"/>
              <p:cNvSpPr>
                <a:spLocks/>
              </p:cNvSpPr>
              <p:nvPr/>
            </p:nvSpPr>
            <p:spPr bwMode="auto">
              <a:xfrm>
                <a:off x="4314" y="2561"/>
                <a:ext cx="60" cy="100"/>
              </a:xfrm>
              <a:custGeom>
                <a:avLst/>
                <a:gdLst>
                  <a:gd name="T0" fmla="*/ 96 w 96"/>
                  <a:gd name="T1" fmla="*/ 30 h 161"/>
                  <a:gd name="T2" fmla="*/ 60 w 96"/>
                  <a:gd name="T3" fmla="*/ 62 h 161"/>
                  <a:gd name="T4" fmla="*/ 94 w 96"/>
                  <a:gd name="T5" fmla="*/ 110 h 161"/>
                  <a:gd name="T6" fmla="*/ 63 w 96"/>
                  <a:gd name="T7" fmla="*/ 122 h 161"/>
                  <a:gd name="T8" fmla="*/ 46 w 96"/>
                  <a:gd name="T9" fmla="*/ 64 h 161"/>
                  <a:gd name="T10" fmla="*/ 32 w 96"/>
                  <a:gd name="T11" fmla="*/ 130 h 161"/>
                  <a:gd name="T12" fmla="*/ 19 w 96"/>
                  <a:gd name="T13" fmla="*/ 100 h 161"/>
                  <a:gd name="T14" fmla="*/ 0 w 96"/>
                  <a:gd name="T15" fmla="*/ 88 h 161"/>
                  <a:gd name="T16" fmla="*/ 23 w 96"/>
                  <a:gd name="T17" fmla="*/ 0 h 161"/>
                  <a:gd name="T18" fmla="*/ 36 w 96"/>
                  <a:gd name="T19" fmla="*/ 0 h 161"/>
                  <a:gd name="T20" fmla="*/ 49 w 96"/>
                  <a:gd name="T21" fmla="*/ 49 h 161"/>
                  <a:gd name="T22" fmla="*/ 96 w 96"/>
                  <a:gd name="T23" fmla="*/ 30 h 161"/>
                  <a:gd name="T24" fmla="*/ 96 w 96"/>
                  <a:gd name="T25" fmla="*/ 3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6" h="161">
                    <a:moveTo>
                      <a:pt x="96" y="30"/>
                    </a:moveTo>
                    <a:cubicBezTo>
                      <a:pt x="85" y="43"/>
                      <a:pt x="73" y="53"/>
                      <a:pt x="60" y="62"/>
                    </a:cubicBezTo>
                    <a:cubicBezTo>
                      <a:pt x="75" y="80"/>
                      <a:pt x="77" y="96"/>
                      <a:pt x="94" y="110"/>
                    </a:cubicBezTo>
                    <a:cubicBezTo>
                      <a:pt x="82" y="115"/>
                      <a:pt x="73" y="118"/>
                      <a:pt x="63" y="122"/>
                    </a:cubicBezTo>
                    <a:cubicBezTo>
                      <a:pt x="58" y="103"/>
                      <a:pt x="53" y="87"/>
                      <a:pt x="46" y="64"/>
                    </a:cubicBezTo>
                    <a:cubicBezTo>
                      <a:pt x="38" y="86"/>
                      <a:pt x="42" y="110"/>
                      <a:pt x="32" y="130"/>
                    </a:cubicBezTo>
                    <a:cubicBezTo>
                      <a:pt x="18" y="161"/>
                      <a:pt x="19" y="101"/>
                      <a:pt x="19" y="100"/>
                    </a:cubicBezTo>
                    <a:cubicBezTo>
                      <a:pt x="12" y="95"/>
                      <a:pt x="6" y="92"/>
                      <a:pt x="0" y="88"/>
                    </a:cubicBezTo>
                    <a:cubicBezTo>
                      <a:pt x="6" y="68"/>
                      <a:pt x="31" y="22"/>
                      <a:pt x="23" y="0"/>
                    </a:cubicBezTo>
                    <a:cubicBezTo>
                      <a:pt x="29" y="0"/>
                      <a:pt x="33" y="0"/>
                      <a:pt x="36" y="0"/>
                    </a:cubicBezTo>
                    <a:cubicBezTo>
                      <a:pt x="26" y="24"/>
                      <a:pt x="27" y="30"/>
                      <a:pt x="49" y="49"/>
                    </a:cubicBezTo>
                    <a:cubicBezTo>
                      <a:pt x="62" y="37"/>
                      <a:pt x="78" y="30"/>
                      <a:pt x="96" y="30"/>
                    </a:cubicBezTo>
                    <a:cubicBezTo>
                      <a:pt x="90" y="36"/>
                      <a:pt x="78" y="30"/>
                      <a:pt x="96" y="3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" name="Freeform 41"/>
              <p:cNvSpPr>
                <a:spLocks/>
              </p:cNvSpPr>
              <p:nvPr/>
            </p:nvSpPr>
            <p:spPr bwMode="auto">
              <a:xfrm>
                <a:off x="4573" y="3242"/>
                <a:ext cx="54" cy="72"/>
              </a:xfrm>
              <a:custGeom>
                <a:avLst/>
                <a:gdLst>
                  <a:gd name="T0" fmla="*/ 7 w 87"/>
                  <a:gd name="T1" fmla="*/ 0 h 116"/>
                  <a:gd name="T2" fmla="*/ 39 w 87"/>
                  <a:gd name="T3" fmla="*/ 23 h 116"/>
                  <a:gd name="T4" fmla="*/ 87 w 87"/>
                  <a:gd name="T5" fmla="*/ 12 h 116"/>
                  <a:gd name="T6" fmla="*/ 66 w 87"/>
                  <a:gd name="T7" fmla="*/ 71 h 116"/>
                  <a:gd name="T8" fmla="*/ 38 w 87"/>
                  <a:gd name="T9" fmla="*/ 89 h 116"/>
                  <a:gd name="T10" fmla="*/ 13 w 87"/>
                  <a:gd name="T11" fmla="*/ 96 h 116"/>
                  <a:gd name="T12" fmla="*/ 7 w 87"/>
                  <a:gd name="T13" fmla="*/ 0 h 116"/>
                  <a:gd name="T14" fmla="*/ 7 w 87"/>
                  <a:gd name="T1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116">
                    <a:moveTo>
                      <a:pt x="7" y="0"/>
                    </a:moveTo>
                    <a:cubicBezTo>
                      <a:pt x="23" y="3"/>
                      <a:pt x="26" y="17"/>
                      <a:pt x="39" y="23"/>
                    </a:cubicBezTo>
                    <a:cubicBezTo>
                      <a:pt x="56" y="20"/>
                      <a:pt x="70" y="17"/>
                      <a:pt x="87" y="12"/>
                    </a:cubicBezTo>
                    <a:cubicBezTo>
                      <a:pt x="80" y="32"/>
                      <a:pt x="73" y="51"/>
                      <a:pt x="66" y="71"/>
                    </a:cubicBezTo>
                    <a:cubicBezTo>
                      <a:pt x="53" y="106"/>
                      <a:pt x="60" y="78"/>
                      <a:pt x="38" y="89"/>
                    </a:cubicBezTo>
                    <a:cubicBezTo>
                      <a:pt x="31" y="93"/>
                      <a:pt x="23" y="116"/>
                      <a:pt x="13" y="96"/>
                    </a:cubicBezTo>
                    <a:cubicBezTo>
                      <a:pt x="0" y="70"/>
                      <a:pt x="7" y="30"/>
                      <a:pt x="7" y="0"/>
                    </a:cubicBezTo>
                    <a:cubicBezTo>
                      <a:pt x="24" y="3"/>
                      <a:pt x="7" y="29"/>
                      <a:pt x="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" name="Freeform 42"/>
              <p:cNvSpPr>
                <a:spLocks/>
              </p:cNvSpPr>
              <p:nvPr/>
            </p:nvSpPr>
            <p:spPr bwMode="auto">
              <a:xfrm>
                <a:off x="1728" y="913"/>
                <a:ext cx="65" cy="88"/>
              </a:xfrm>
              <a:custGeom>
                <a:avLst/>
                <a:gdLst>
                  <a:gd name="T0" fmla="*/ 69 w 105"/>
                  <a:gd name="T1" fmla="*/ 38 h 141"/>
                  <a:gd name="T2" fmla="*/ 87 w 105"/>
                  <a:gd name="T3" fmla="*/ 38 h 141"/>
                  <a:gd name="T4" fmla="*/ 84 w 105"/>
                  <a:gd name="T5" fmla="*/ 64 h 141"/>
                  <a:gd name="T6" fmla="*/ 50 w 105"/>
                  <a:gd name="T7" fmla="*/ 141 h 141"/>
                  <a:gd name="T8" fmla="*/ 52 w 105"/>
                  <a:gd name="T9" fmla="*/ 110 h 141"/>
                  <a:gd name="T10" fmla="*/ 0 w 105"/>
                  <a:gd name="T11" fmla="*/ 79 h 141"/>
                  <a:gd name="T12" fmla="*/ 12 w 105"/>
                  <a:gd name="T13" fmla="*/ 62 h 141"/>
                  <a:gd name="T14" fmla="*/ 29 w 105"/>
                  <a:gd name="T15" fmla="*/ 78 h 141"/>
                  <a:gd name="T16" fmla="*/ 29 w 105"/>
                  <a:gd name="T17" fmla="*/ 23 h 141"/>
                  <a:gd name="T18" fmla="*/ 69 w 105"/>
                  <a:gd name="T19" fmla="*/ 38 h 141"/>
                  <a:gd name="T20" fmla="*/ 69 w 105"/>
                  <a:gd name="T21" fmla="*/ 3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141">
                    <a:moveTo>
                      <a:pt x="69" y="38"/>
                    </a:moveTo>
                    <a:cubicBezTo>
                      <a:pt x="74" y="38"/>
                      <a:pt x="79" y="38"/>
                      <a:pt x="87" y="38"/>
                    </a:cubicBezTo>
                    <a:cubicBezTo>
                      <a:pt x="86" y="45"/>
                      <a:pt x="86" y="52"/>
                      <a:pt x="84" y="64"/>
                    </a:cubicBezTo>
                    <a:cubicBezTo>
                      <a:pt x="105" y="77"/>
                      <a:pt x="68" y="133"/>
                      <a:pt x="50" y="141"/>
                    </a:cubicBezTo>
                    <a:cubicBezTo>
                      <a:pt x="36" y="128"/>
                      <a:pt x="55" y="124"/>
                      <a:pt x="52" y="110"/>
                    </a:cubicBezTo>
                    <a:cubicBezTo>
                      <a:pt x="46" y="90"/>
                      <a:pt x="18" y="78"/>
                      <a:pt x="0" y="79"/>
                    </a:cubicBezTo>
                    <a:cubicBezTo>
                      <a:pt x="6" y="71"/>
                      <a:pt x="9" y="66"/>
                      <a:pt x="12" y="62"/>
                    </a:cubicBezTo>
                    <a:cubicBezTo>
                      <a:pt x="17" y="67"/>
                      <a:pt x="22" y="71"/>
                      <a:pt x="29" y="78"/>
                    </a:cubicBezTo>
                    <a:cubicBezTo>
                      <a:pt x="42" y="47"/>
                      <a:pt x="45" y="48"/>
                      <a:pt x="29" y="23"/>
                    </a:cubicBezTo>
                    <a:cubicBezTo>
                      <a:pt x="41" y="0"/>
                      <a:pt x="71" y="16"/>
                      <a:pt x="69" y="38"/>
                    </a:cubicBezTo>
                    <a:cubicBezTo>
                      <a:pt x="74" y="38"/>
                      <a:pt x="70" y="29"/>
                      <a:pt x="69" y="3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" name="Freeform 43"/>
              <p:cNvSpPr>
                <a:spLocks/>
              </p:cNvSpPr>
              <p:nvPr/>
            </p:nvSpPr>
            <p:spPr bwMode="auto">
              <a:xfrm>
                <a:off x="1810" y="3395"/>
                <a:ext cx="76" cy="63"/>
              </a:xfrm>
              <a:custGeom>
                <a:avLst/>
                <a:gdLst>
                  <a:gd name="T0" fmla="*/ 28 w 121"/>
                  <a:gd name="T1" fmla="*/ 0 h 101"/>
                  <a:gd name="T2" fmla="*/ 51 w 121"/>
                  <a:gd name="T3" fmla="*/ 20 h 101"/>
                  <a:gd name="T4" fmla="*/ 121 w 121"/>
                  <a:gd name="T5" fmla="*/ 67 h 101"/>
                  <a:gd name="T6" fmla="*/ 69 w 121"/>
                  <a:gd name="T7" fmla="*/ 87 h 101"/>
                  <a:gd name="T8" fmla="*/ 73 w 121"/>
                  <a:gd name="T9" fmla="*/ 92 h 101"/>
                  <a:gd name="T10" fmla="*/ 42 w 121"/>
                  <a:gd name="T11" fmla="*/ 78 h 101"/>
                  <a:gd name="T12" fmla="*/ 23 w 121"/>
                  <a:gd name="T13" fmla="*/ 89 h 101"/>
                  <a:gd name="T14" fmla="*/ 26 w 121"/>
                  <a:gd name="T15" fmla="*/ 44 h 101"/>
                  <a:gd name="T16" fmla="*/ 37 w 121"/>
                  <a:gd name="T17" fmla="*/ 33 h 101"/>
                  <a:gd name="T18" fmla="*/ 16 w 121"/>
                  <a:gd name="T19" fmla="*/ 28 h 101"/>
                  <a:gd name="T20" fmla="*/ 28 w 121"/>
                  <a:gd name="T21" fmla="*/ 0 h 101"/>
                  <a:gd name="T22" fmla="*/ 28 w 121"/>
                  <a:gd name="T2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101">
                    <a:moveTo>
                      <a:pt x="28" y="0"/>
                    </a:moveTo>
                    <a:cubicBezTo>
                      <a:pt x="36" y="1"/>
                      <a:pt x="60" y="5"/>
                      <a:pt x="51" y="20"/>
                    </a:cubicBezTo>
                    <a:cubicBezTo>
                      <a:pt x="67" y="44"/>
                      <a:pt x="93" y="57"/>
                      <a:pt x="121" y="67"/>
                    </a:cubicBezTo>
                    <a:cubicBezTo>
                      <a:pt x="108" y="80"/>
                      <a:pt x="83" y="77"/>
                      <a:pt x="69" y="87"/>
                    </a:cubicBezTo>
                    <a:cubicBezTo>
                      <a:pt x="70" y="89"/>
                      <a:pt x="71" y="90"/>
                      <a:pt x="73" y="92"/>
                    </a:cubicBezTo>
                    <a:cubicBezTo>
                      <a:pt x="50" y="101"/>
                      <a:pt x="51" y="101"/>
                      <a:pt x="42" y="78"/>
                    </a:cubicBezTo>
                    <a:cubicBezTo>
                      <a:pt x="31" y="75"/>
                      <a:pt x="25" y="78"/>
                      <a:pt x="23" y="89"/>
                    </a:cubicBezTo>
                    <a:cubicBezTo>
                      <a:pt x="0" y="62"/>
                      <a:pt x="42" y="65"/>
                      <a:pt x="26" y="44"/>
                    </a:cubicBezTo>
                    <a:cubicBezTo>
                      <a:pt x="29" y="38"/>
                      <a:pt x="42" y="44"/>
                      <a:pt x="37" y="33"/>
                    </a:cubicBezTo>
                    <a:cubicBezTo>
                      <a:pt x="36" y="30"/>
                      <a:pt x="21" y="34"/>
                      <a:pt x="16" y="28"/>
                    </a:cubicBezTo>
                    <a:cubicBezTo>
                      <a:pt x="19" y="19"/>
                      <a:pt x="23" y="10"/>
                      <a:pt x="28" y="0"/>
                    </a:cubicBezTo>
                    <a:cubicBezTo>
                      <a:pt x="47" y="1"/>
                      <a:pt x="23" y="10"/>
                      <a:pt x="28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" name="Freeform 44"/>
              <p:cNvSpPr>
                <a:spLocks/>
              </p:cNvSpPr>
              <p:nvPr/>
            </p:nvSpPr>
            <p:spPr bwMode="auto">
              <a:xfrm>
                <a:off x="3570" y="931"/>
                <a:ext cx="53" cy="65"/>
              </a:xfrm>
              <a:custGeom>
                <a:avLst/>
                <a:gdLst>
                  <a:gd name="T0" fmla="*/ 27 w 84"/>
                  <a:gd name="T1" fmla="*/ 105 h 105"/>
                  <a:gd name="T2" fmla="*/ 6 w 84"/>
                  <a:gd name="T3" fmla="*/ 0 h 105"/>
                  <a:gd name="T4" fmla="*/ 84 w 84"/>
                  <a:gd name="T5" fmla="*/ 54 h 105"/>
                  <a:gd name="T6" fmla="*/ 27 w 84"/>
                  <a:gd name="T7" fmla="*/ 105 h 105"/>
                  <a:gd name="T8" fmla="*/ 27 w 84"/>
                  <a:gd name="T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105">
                    <a:moveTo>
                      <a:pt x="27" y="105"/>
                    </a:moveTo>
                    <a:cubicBezTo>
                      <a:pt x="6" y="90"/>
                      <a:pt x="0" y="21"/>
                      <a:pt x="6" y="0"/>
                    </a:cubicBezTo>
                    <a:cubicBezTo>
                      <a:pt x="39" y="13"/>
                      <a:pt x="70" y="20"/>
                      <a:pt x="84" y="54"/>
                    </a:cubicBezTo>
                    <a:cubicBezTo>
                      <a:pt x="65" y="66"/>
                      <a:pt x="34" y="81"/>
                      <a:pt x="27" y="105"/>
                    </a:cubicBezTo>
                    <a:cubicBezTo>
                      <a:pt x="8" y="92"/>
                      <a:pt x="29" y="98"/>
                      <a:pt x="27" y="10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" name="Freeform 45"/>
              <p:cNvSpPr>
                <a:spLocks/>
              </p:cNvSpPr>
              <p:nvPr/>
            </p:nvSpPr>
            <p:spPr bwMode="auto">
              <a:xfrm>
                <a:off x="4137" y="2653"/>
                <a:ext cx="114" cy="37"/>
              </a:xfrm>
              <a:custGeom>
                <a:avLst/>
                <a:gdLst>
                  <a:gd name="T0" fmla="*/ 0 w 183"/>
                  <a:gd name="T1" fmla="*/ 16 h 59"/>
                  <a:gd name="T2" fmla="*/ 8 w 183"/>
                  <a:gd name="T3" fmla="*/ 0 h 59"/>
                  <a:gd name="T4" fmla="*/ 78 w 183"/>
                  <a:gd name="T5" fmla="*/ 20 h 59"/>
                  <a:gd name="T6" fmla="*/ 159 w 183"/>
                  <a:gd name="T7" fmla="*/ 27 h 59"/>
                  <a:gd name="T8" fmla="*/ 152 w 183"/>
                  <a:gd name="T9" fmla="*/ 41 h 59"/>
                  <a:gd name="T10" fmla="*/ 183 w 183"/>
                  <a:gd name="T11" fmla="*/ 42 h 59"/>
                  <a:gd name="T12" fmla="*/ 183 w 183"/>
                  <a:gd name="T13" fmla="*/ 59 h 59"/>
                  <a:gd name="T14" fmla="*/ 0 w 183"/>
                  <a:gd name="T15" fmla="*/ 16 h 59"/>
                  <a:gd name="T16" fmla="*/ 0 w 183"/>
                  <a:gd name="T17" fmla="*/ 1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59">
                    <a:moveTo>
                      <a:pt x="0" y="16"/>
                    </a:moveTo>
                    <a:cubicBezTo>
                      <a:pt x="2" y="11"/>
                      <a:pt x="5" y="7"/>
                      <a:pt x="8" y="0"/>
                    </a:cubicBezTo>
                    <a:cubicBezTo>
                      <a:pt x="37" y="2"/>
                      <a:pt x="52" y="16"/>
                      <a:pt x="78" y="20"/>
                    </a:cubicBezTo>
                    <a:cubicBezTo>
                      <a:pt x="111" y="25"/>
                      <a:pt x="124" y="12"/>
                      <a:pt x="159" y="27"/>
                    </a:cubicBezTo>
                    <a:cubicBezTo>
                      <a:pt x="157" y="31"/>
                      <a:pt x="155" y="35"/>
                      <a:pt x="152" y="41"/>
                    </a:cubicBezTo>
                    <a:cubicBezTo>
                      <a:pt x="162" y="42"/>
                      <a:pt x="173" y="43"/>
                      <a:pt x="183" y="42"/>
                    </a:cubicBezTo>
                    <a:cubicBezTo>
                      <a:pt x="183" y="48"/>
                      <a:pt x="183" y="53"/>
                      <a:pt x="183" y="59"/>
                    </a:cubicBezTo>
                    <a:cubicBezTo>
                      <a:pt x="114" y="48"/>
                      <a:pt x="61" y="41"/>
                      <a:pt x="0" y="16"/>
                    </a:cubicBezTo>
                    <a:cubicBezTo>
                      <a:pt x="2" y="11"/>
                      <a:pt x="12" y="21"/>
                      <a:pt x="0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" name="Freeform 46"/>
              <p:cNvSpPr>
                <a:spLocks/>
              </p:cNvSpPr>
              <p:nvPr/>
            </p:nvSpPr>
            <p:spPr bwMode="auto">
              <a:xfrm>
                <a:off x="3451" y="868"/>
                <a:ext cx="51" cy="64"/>
              </a:xfrm>
              <a:custGeom>
                <a:avLst/>
                <a:gdLst>
                  <a:gd name="T0" fmla="*/ 3 w 82"/>
                  <a:gd name="T1" fmla="*/ 84 h 102"/>
                  <a:gd name="T2" fmla="*/ 0 w 82"/>
                  <a:gd name="T3" fmla="*/ 48 h 102"/>
                  <a:gd name="T4" fmla="*/ 19 w 82"/>
                  <a:gd name="T5" fmla="*/ 0 h 102"/>
                  <a:gd name="T6" fmla="*/ 82 w 82"/>
                  <a:gd name="T7" fmla="*/ 66 h 102"/>
                  <a:gd name="T8" fmla="*/ 3 w 82"/>
                  <a:gd name="T9" fmla="*/ 84 h 102"/>
                  <a:gd name="T10" fmla="*/ 3 w 82"/>
                  <a:gd name="T11" fmla="*/ 8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02">
                    <a:moveTo>
                      <a:pt x="3" y="84"/>
                    </a:moveTo>
                    <a:cubicBezTo>
                      <a:pt x="17" y="67"/>
                      <a:pt x="0" y="64"/>
                      <a:pt x="0" y="48"/>
                    </a:cubicBezTo>
                    <a:cubicBezTo>
                      <a:pt x="0" y="36"/>
                      <a:pt x="14" y="11"/>
                      <a:pt x="19" y="0"/>
                    </a:cubicBezTo>
                    <a:cubicBezTo>
                      <a:pt x="41" y="23"/>
                      <a:pt x="66" y="37"/>
                      <a:pt x="82" y="66"/>
                    </a:cubicBezTo>
                    <a:cubicBezTo>
                      <a:pt x="62" y="102"/>
                      <a:pt x="37" y="92"/>
                      <a:pt x="3" y="84"/>
                    </a:cubicBezTo>
                    <a:cubicBezTo>
                      <a:pt x="11" y="75"/>
                      <a:pt x="17" y="87"/>
                      <a:pt x="3" y="8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9" name="Freeform 47"/>
              <p:cNvSpPr>
                <a:spLocks/>
              </p:cNvSpPr>
              <p:nvPr/>
            </p:nvSpPr>
            <p:spPr bwMode="auto">
              <a:xfrm>
                <a:off x="4320" y="2296"/>
                <a:ext cx="58" cy="86"/>
              </a:xfrm>
              <a:custGeom>
                <a:avLst/>
                <a:gdLst>
                  <a:gd name="T0" fmla="*/ 27 w 92"/>
                  <a:gd name="T1" fmla="*/ 89 h 139"/>
                  <a:gd name="T2" fmla="*/ 17 w 92"/>
                  <a:gd name="T3" fmla="*/ 98 h 139"/>
                  <a:gd name="T4" fmla="*/ 18 w 92"/>
                  <a:gd name="T5" fmla="*/ 3 h 139"/>
                  <a:gd name="T6" fmla="*/ 45 w 92"/>
                  <a:gd name="T7" fmla="*/ 3 h 139"/>
                  <a:gd name="T8" fmla="*/ 57 w 92"/>
                  <a:gd name="T9" fmla="*/ 35 h 139"/>
                  <a:gd name="T10" fmla="*/ 47 w 92"/>
                  <a:gd name="T11" fmla="*/ 56 h 139"/>
                  <a:gd name="T12" fmla="*/ 46 w 92"/>
                  <a:gd name="T13" fmla="*/ 104 h 139"/>
                  <a:gd name="T14" fmla="*/ 92 w 92"/>
                  <a:gd name="T15" fmla="*/ 139 h 139"/>
                  <a:gd name="T16" fmla="*/ 22 w 92"/>
                  <a:gd name="T17" fmla="*/ 107 h 139"/>
                  <a:gd name="T18" fmla="*/ 27 w 92"/>
                  <a:gd name="T19" fmla="*/ 89 h 139"/>
                  <a:gd name="T20" fmla="*/ 27 w 92"/>
                  <a:gd name="T21" fmla="*/ 8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139">
                    <a:moveTo>
                      <a:pt x="27" y="89"/>
                    </a:moveTo>
                    <a:cubicBezTo>
                      <a:pt x="21" y="94"/>
                      <a:pt x="19" y="96"/>
                      <a:pt x="17" y="98"/>
                    </a:cubicBezTo>
                    <a:cubicBezTo>
                      <a:pt x="2" y="77"/>
                      <a:pt x="0" y="26"/>
                      <a:pt x="18" y="3"/>
                    </a:cubicBezTo>
                    <a:cubicBezTo>
                      <a:pt x="28" y="0"/>
                      <a:pt x="36" y="11"/>
                      <a:pt x="45" y="3"/>
                    </a:cubicBezTo>
                    <a:cubicBezTo>
                      <a:pt x="45" y="3"/>
                      <a:pt x="57" y="32"/>
                      <a:pt x="57" y="35"/>
                    </a:cubicBezTo>
                    <a:cubicBezTo>
                      <a:pt x="54" y="42"/>
                      <a:pt x="50" y="49"/>
                      <a:pt x="47" y="56"/>
                    </a:cubicBezTo>
                    <a:cubicBezTo>
                      <a:pt x="30" y="73"/>
                      <a:pt x="43" y="86"/>
                      <a:pt x="46" y="104"/>
                    </a:cubicBezTo>
                    <a:cubicBezTo>
                      <a:pt x="75" y="102"/>
                      <a:pt x="90" y="110"/>
                      <a:pt x="92" y="139"/>
                    </a:cubicBezTo>
                    <a:cubicBezTo>
                      <a:pt x="76" y="108"/>
                      <a:pt x="29" y="124"/>
                      <a:pt x="22" y="107"/>
                    </a:cubicBezTo>
                    <a:cubicBezTo>
                      <a:pt x="23" y="104"/>
                      <a:pt x="25" y="98"/>
                      <a:pt x="27" y="89"/>
                    </a:cubicBezTo>
                    <a:cubicBezTo>
                      <a:pt x="21" y="94"/>
                      <a:pt x="25" y="98"/>
                      <a:pt x="27" y="8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" name="Freeform 48"/>
              <p:cNvSpPr>
                <a:spLocks/>
              </p:cNvSpPr>
              <p:nvPr/>
            </p:nvSpPr>
            <p:spPr bwMode="auto">
              <a:xfrm>
                <a:off x="1548" y="2221"/>
                <a:ext cx="134" cy="63"/>
              </a:xfrm>
              <a:custGeom>
                <a:avLst/>
                <a:gdLst>
                  <a:gd name="T0" fmla="*/ 151 w 216"/>
                  <a:gd name="T1" fmla="*/ 98 h 102"/>
                  <a:gd name="T2" fmla="*/ 157 w 216"/>
                  <a:gd name="T3" fmla="*/ 85 h 102"/>
                  <a:gd name="T4" fmla="*/ 125 w 216"/>
                  <a:gd name="T5" fmla="*/ 59 h 102"/>
                  <a:gd name="T6" fmla="*/ 56 w 216"/>
                  <a:gd name="T7" fmla="*/ 45 h 102"/>
                  <a:gd name="T8" fmla="*/ 0 w 216"/>
                  <a:gd name="T9" fmla="*/ 45 h 102"/>
                  <a:gd name="T10" fmla="*/ 1 w 216"/>
                  <a:gd name="T11" fmla="*/ 37 h 102"/>
                  <a:gd name="T12" fmla="*/ 216 w 216"/>
                  <a:gd name="T13" fmla="*/ 88 h 102"/>
                  <a:gd name="T14" fmla="*/ 151 w 216"/>
                  <a:gd name="T15" fmla="*/ 98 h 102"/>
                  <a:gd name="T16" fmla="*/ 151 w 216"/>
                  <a:gd name="T1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" h="102">
                    <a:moveTo>
                      <a:pt x="151" y="98"/>
                    </a:moveTo>
                    <a:cubicBezTo>
                      <a:pt x="153" y="94"/>
                      <a:pt x="155" y="90"/>
                      <a:pt x="157" y="85"/>
                    </a:cubicBezTo>
                    <a:cubicBezTo>
                      <a:pt x="142" y="81"/>
                      <a:pt x="128" y="77"/>
                      <a:pt x="125" y="59"/>
                    </a:cubicBezTo>
                    <a:cubicBezTo>
                      <a:pt x="104" y="57"/>
                      <a:pt x="76" y="51"/>
                      <a:pt x="56" y="45"/>
                    </a:cubicBezTo>
                    <a:cubicBezTo>
                      <a:pt x="47" y="19"/>
                      <a:pt x="20" y="49"/>
                      <a:pt x="0" y="45"/>
                    </a:cubicBezTo>
                    <a:cubicBezTo>
                      <a:pt x="1" y="41"/>
                      <a:pt x="0" y="38"/>
                      <a:pt x="1" y="37"/>
                    </a:cubicBezTo>
                    <a:cubicBezTo>
                      <a:pt x="80" y="0"/>
                      <a:pt x="144" y="61"/>
                      <a:pt x="216" y="88"/>
                    </a:cubicBezTo>
                    <a:cubicBezTo>
                      <a:pt x="194" y="102"/>
                      <a:pt x="194" y="102"/>
                      <a:pt x="151" y="98"/>
                    </a:cubicBezTo>
                    <a:cubicBezTo>
                      <a:pt x="153" y="94"/>
                      <a:pt x="194" y="102"/>
                      <a:pt x="151" y="9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1" name="Freeform 49"/>
              <p:cNvSpPr>
                <a:spLocks/>
              </p:cNvSpPr>
              <p:nvPr/>
            </p:nvSpPr>
            <p:spPr bwMode="auto">
              <a:xfrm>
                <a:off x="4363" y="2431"/>
                <a:ext cx="59" cy="51"/>
              </a:xfrm>
              <a:custGeom>
                <a:avLst/>
                <a:gdLst>
                  <a:gd name="T0" fmla="*/ 0 w 96"/>
                  <a:gd name="T1" fmla="*/ 47 h 82"/>
                  <a:gd name="T2" fmla="*/ 26 w 96"/>
                  <a:gd name="T3" fmla="*/ 16 h 82"/>
                  <a:gd name="T4" fmla="*/ 49 w 96"/>
                  <a:gd name="T5" fmla="*/ 24 h 82"/>
                  <a:gd name="T6" fmla="*/ 74 w 96"/>
                  <a:gd name="T7" fmla="*/ 0 h 82"/>
                  <a:gd name="T8" fmla="*/ 96 w 96"/>
                  <a:gd name="T9" fmla="*/ 61 h 82"/>
                  <a:gd name="T10" fmla="*/ 76 w 96"/>
                  <a:gd name="T11" fmla="*/ 53 h 82"/>
                  <a:gd name="T12" fmla="*/ 76 w 96"/>
                  <a:gd name="T13" fmla="*/ 82 h 82"/>
                  <a:gd name="T14" fmla="*/ 49 w 96"/>
                  <a:gd name="T15" fmla="*/ 82 h 82"/>
                  <a:gd name="T16" fmla="*/ 0 w 96"/>
                  <a:gd name="T17" fmla="*/ 47 h 82"/>
                  <a:gd name="T18" fmla="*/ 0 w 96"/>
                  <a:gd name="T19" fmla="*/ 4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6" h="82">
                    <a:moveTo>
                      <a:pt x="0" y="47"/>
                    </a:moveTo>
                    <a:cubicBezTo>
                      <a:pt x="0" y="29"/>
                      <a:pt x="22" y="31"/>
                      <a:pt x="26" y="16"/>
                    </a:cubicBezTo>
                    <a:cubicBezTo>
                      <a:pt x="35" y="32"/>
                      <a:pt x="43" y="35"/>
                      <a:pt x="49" y="24"/>
                    </a:cubicBezTo>
                    <a:cubicBezTo>
                      <a:pt x="56" y="13"/>
                      <a:pt x="68" y="10"/>
                      <a:pt x="74" y="0"/>
                    </a:cubicBezTo>
                    <a:cubicBezTo>
                      <a:pt x="96" y="12"/>
                      <a:pt x="92" y="37"/>
                      <a:pt x="96" y="61"/>
                    </a:cubicBezTo>
                    <a:cubicBezTo>
                      <a:pt x="87" y="58"/>
                      <a:pt x="82" y="55"/>
                      <a:pt x="76" y="53"/>
                    </a:cubicBezTo>
                    <a:cubicBezTo>
                      <a:pt x="61" y="63"/>
                      <a:pt x="82" y="72"/>
                      <a:pt x="76" y="82"/>
                    </a:cubicBezTo>
                    <a:cubicBezTo>
                      <a:pt x="68" y="82"/>
                      <a:pt x="60" y="82"/>
                      <a:pt x="49" y="82"/>
                    </a:cubicBezTo>
                    <a:cubicBezTo>
                      <a:pt x="33" y="24"/>
                      <a:pt x="29" y="65"/>
                      <a:pt x="0" y="47"/>
                    </a:cubicBezTo>
                    <a:cubicBezTo>
                      <a:pt x="0" y="29"/>
                      <a:pt x="5" y="50"/>
                      <a:pt x="0" y="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2" name="Freeform 50"/>
              <p:cNvSpPr>
                <a:spLocks/>
              </p:cNvSpPr>
              <p:nvPr/>
            </p:nvSpPr>
            <p:spPr bwMode="auto">
              <a:xfrm>
                <a:off x="1682" y="2282"/>
                <a:ext cx="84" cy="34"/>
              </a:xfrm>
              <a:custGeom>
                <a:avLst/>
                <a:gdLst>
                  <a:gd name="T0" fmla="*/ 135 w 135"/>
                  <a:gd name="T1" fmla="*/ 37 h 55"/>
                  <a:gd name="T2" fmla="*/ 56 w 135"/>
                  <a:gd name="T3" fmla="*/ 55 h 55"/>
                  <a:gd name="T4" fmla="*/ 53 w 135"/>
                  <a:gd name="T5" fmla="*/ 44 h 55"/>
                  <a:gd name="T6" fmla="*/ 3 w 135"/>
                  <a:gd name="T7" fmla="*/ 43 h 55"/>
                  <a:gd name="T8" fmla="*/ 0 w 135"/>
                  <a:gd name="T9" fmla="*/ 34 h 55"/>
                  <a:gd name="T10" fmla="*/ 44 w 135"/>
                  <a:gd name="T11" fmla="*/ 39 h 55"/>
                  <a:gd name="T12" fmla="*/ 31 w 135"/>
                  <a:gd name="T13" fmla="*/ 0 h 55"/>
                  <a:gd name="T14" fmla="*/ 135 w 135"/>
                  <a:gd name="T15" fmla="*/ 37 h 55"/>
                  <a:gd name="T16" fmla="*/ 135 w 135"/>
                  <a:gd name="T17" fmla="*/ 3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55">
                    <a:moveTo>
                      <a:pt x="135" y="37"/>
                    </a:moveTo>
                    <a:cubicBezTo>
                      <a:pt x="101" y="37"/>
                      <a:pt x="79" y="33"/>
                      <a:pt x="56" y="55"/>
                    </a:cubicBezTo>
                    <a:cubicBezTo>
                      <a:pt x="55" y="52"/>
                      <a:pt x="54" y="49"/>
                      <a:pt x="53" y="44"/>
                    </a:cubicBezTo>
                    <a:cubicBezTo>
                      <a:pt x="36" y="43"/>
                      <a:pt x="19" y="42"/>
                      <a:pt x="3" y="43"/>
                    </a:cubicBezTo>
                    <a:cubicBezTo>
                      <a:pt x="2" y="40"/>
                      <a:pt x="1" y="37"/>
                      <a:pt x="0" y="34"/>
                    </a:cubicBezTo>
                    <a:cubicBezTo>
                      <a:pt x="3" y="25"/>
                      <a:pt x="41" y="38"/>
                      <a:pt x="44" y="39"/>
                    </a:cubicBezTo>
                    <a:cubicBezTo>
                      <a:pt x="39" y="24"/>
                      <a:pt x="35" y="13"/>
                      <a:pt x="31" y="0"/>
                    </a:cubicBezTo>
                    <a:cubicBezTo>
                      <a:pt x="73" y="5"/>
                      <a:pt x="98" y="7"/>
                      <a:pt x="135" y="37"/>
                    </a:cubicBezTo>
                    <a:cubicBezTo>
                      <a:pt x="124" y="37"/>
                      <a:pt x="122" y="26"/>
                      <a:pt x="135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3" name="Freeform 51"/>
              <p:cNvSpPr>
                <a:spLocks/>
              </p:cNvSpPr>
              <p:nvPr/>
            </p:nvSpPr>
            <p:spPr bwMode="auto">
              <a:xfrm>
                <a:off x="1859" y="1190"/>
                <a:ext cx="42" cy="38"/>
              </a:xfrm>
              <a:custGeom>
                <a:avLst/>
                <a:gdLst>
                  <a:gd name="T0" fmla="*/ 16 w 67"/>
                  <a:gd name="T1" fmla="*/ 58 h 62"/>
                  <a:gd name="T2" fmla="*/ 2 w 67"/>
                  <a:gd name="T3" fmla="*/ 45 h 62"/>
                  <a:gd name="T4" fmla="*/ 15 w 67"/>
                  <a:gd name="T5" fmla="*/ 0 h 62"/>
                  <a:gd name="T6" fmla="*/ 67 w 67"/>
                  <a:gd name="T7" fmla="*/ 58 h 62"/>
                  <a:gd name="T8" fmla="*/ 16 w 67"/>
                  <a:gd name="T9" fmla="*/ 58 h 62"/>
                  <a:gd name="T10" fmla="*/ 16 w 67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62">
                    <a:moveTo>
                      <a:pt x="16" y="58"/>
                    </a:moveTo>
                    <a:cubicBezTo>
                      <a:pt x="11" y="53"/>
                      <a:pt x="6" y="48"/>
                      <a:pt x="2" y="45"/>
                    </a:cubicBezTo>
                    <a:cubicBezTo>
                      <a:pt x="8" y="28"/>
                      <a:pt x="0" y="13"/>
                      <a:pt x="15" y="0"/>
                    </a:cubicBezTo>
                    <a:cubicBezTo>
                      <a:pt x="44" y="25"/>
                      <a:pt x="57" y="15"/>
                      <a:pt x="67" y="58"/>
                    </a:cubicBezTo>
                    <a:cubicBezTo>
                      <a:pt x="49" y="62"/>
                      <a:pt x="31" y="42"/>
                      <a:pt x="16" y="58"/>
                    </a:cubicBezTo>
                    <a:cubicBezTo>
                      <a:pt x="11" y="53"/>
                      <a:pt x="31" y="42"/>
                      <a:pt x="16" y="5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4" name="Freeform 52"/>
              <p:cNvSpPr>
                <a:spLocks/>
              </p:cNvSpPr>
              <p:nvPr/>
            </p:nvSpPr>
            <p:spPr bwMode="auto">
              <a:xfrm>
                <a:off x="1603" y="1274"/>
                <a:ext cx="55" cy="46"/>
              </a:xfrm>
              <a:custGeom>
                <a:avLst/>
                <a:gdLst>
                  <a:gd name="T0" fmla="*/ 42 w 88"/>
                  <a:gd name="T1" fmla="*/ 74 h 74"/>
                  <a:gd name="T2" fmla="*/ 0 w 88"/>
                  <a:gd name="T3" fmla="*/ 36 h 74"/>
                  <a:gd name="T4" fmla="*/ 47 w 88"/>
                  <a:gd name="T5" fmla="*/ 0 h 74"/>
                  <a:gd name="T6" fmla="*/ 42 w 88"/>
                  <a:gd name="T7" fmla="*/ 74 h 74"/>
                  <a:gd name="T8" fmla="*/ 42 w 88"/>
                  <a:gd name="T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74">
                    <a:moveTo>
                      <a:pt x="42" y="74"/>
                    </a:moveTo>
                    <a:cubicBezTo>
                      <a:pt x="27" y="60"/>
                      <a:pt x="14" y="48"/>
                      <a:pt x="0" y="36"/>
                    </a:cubicBezTo>
                    <a:cubicBezTo>
                      <a:pt x="19" y="26"/>
                      <a:pt x="31" y="15"/>
                      <a:pt x="47" y="0"/>
                    </a:cubicBezTo>
                    <a:cubicBezTo>
                      <a:pt x="46" y="38"/>
                      <a:pt x="88" y="50"/>
                      <a:pt x="42" y="74"/>
                    </a:cubicBezTo>
                    <a:cubicBezTo>
                      <a:pt x="27" y="60"/>
                      <a:pt x="47" y="71"/>
                      <a:pt x="42" y="7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Freeform 53"/>
              <p:cNvSpPr>
                <a:spLocks/>
              </p:cNvSpPr>
              <p:nvPr/>
            </p:nvSpPr>
            <p:spPr bwMode="auto">
              <a:xfrm>
                <a:off x="3771" y="2429"/>
                <a:ext cx="53" cy="54"/>
              </a:xfrm>
              <a:custGeom>
                <a:avLst/>
                <a:gdLst>
                  <a:gd name="T0" fmla="*/ 26 w 85"/>
                  <a:gd name="T1" fmla="*/ 87 h 87"/>
                  <a:gd name="T2" fmla="*/ 23 w 85"/>
                  <a:gd name="T3" fmla="*/ 0 h 87"/>
                  <a:gd name="T4" fmla="*/ 26 w 85"/>
                  <a:gd name="T5" fmla="*/ 87 h 87"/>
                  <a:gd name="T6" fmla="*/ 26 w 85"/>
                  <a:gd name="T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7">
                    <a:moveTo>
                      <a:pt x="26" y="87"/>
                    </a:moveTo>
                    <a:cubicBezTo>
                      <a:pt x="0" y="67"/>
                      <a:pt x="16" y="23"/>
                      <a:pt x="23" y="0"/>
                    </a:cubicBezTo>
                    <a:cubicBezTo>
                      <a:pt x="37" y="22"/>
                      <a:pt x="85" y="87"/>
                      <a:pt x="26" y="87"/>
                    </a:cubicBezTo>
                    <a:cubicBezTo>
                      <a:pt x="9" y="74"/>
                      <a:pt x="28" y="87"/>
                      <a:pt x="26" y="8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6" name="Freeform 54"/>
              <p:cNvSpPr>
                <a:spLocks/>
              </p:cNvSpPr>
              <p:nvPr/>
            </p:nvSpPr>
            <p:spPr bwMode="auto">
              <a:xfrm>
                <a:off x="4416" y="2034"/>
                <a:ext cx="31" cy="49"/>
              </a:xfrm>
              <a:custGeom>
                <a:avLst/>
                <a:gdLst>
                  <a:gd name="T0" fmla="*/ 20 w 50"/>
                  <a:gd name="T1" fmla="*/ 0 h 79"/>
                  <a:gd name="T2" fmla="*/ 38 w 50"/>
                  <a:gd name="T3" fmla="*/ 7 h 79"/>
                  <a:gd name="T4" fmla="*/ 38 w 50"/>
                  <a:gd name="T5" fmla="*/ 79 h 79"/>
                  <a:gd name="T6" fmla="*/ 25 w 50"/>
                  <a:gd name="T7" fmla="*/ 79 h 79"/>
                  <a:gd name="T8" fmla="*/ 0 w 50"/>
                  <a:gd name="T9" fmla="*/ 25 h 79"/>
                  <a:gd name="T10" fmla="*/ 20 w 50"/>
                  <a:gd name="T11" fmla="*/ 0 h 79"/>
                  <a:gd name="T12" fmla="*/ 20 w 50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9">
                    <a:moveTo>
                      <a:pt x="20" y="0"/>
                    </a:moveTo>
                    <a:cubicBezTo>
                      <a:pt x="26" y="6"/>
                      <a:pt x="26" y="19"/>
                      <a:pt x="38" y="7"/>
                    </a:cubicBezTo>
                    <a:cubicBezTo>
                      <a:pt x="50" y="31"/>
                      <a:pt x="50" y="55"/>
                      <a:pt x="38" y="79"/>
                    </a:cubicBezTo>
                    <a:cubicBezTo>
                      <a:pt x="33" y="79"/>
                      <a:pt x="29" y="79"/>
                      <a:pt x="25" y="79"/>
                    </a:cubicBezTo>
                    <a:cubicBezTo>
                      <a:pt x="17" y="62"/>
                      <a:pt x="9" y="44"/>
                      <a:pt x="0" y="25"/>
                    </a:cubicBezTo>
                    <a:cubicBezTo>
                      <a:pt x="6" y="18"/>
                      <a:pt x="13" y="9"/>
                      <a:pt x="20" y="0"/>
                    </a:cubicBezTo>
                    <a:cubicBezTo>
                      <a:pt x="26" y="6"/>
                      <a:pt x="13" y="9"/>
                      <a:pt x="2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7" name="Freeform 55"/>
              <p:cNvSpPr>
                <a:spLocks/>
              </p:cNvSpPr>
              <p:nvPr/>
            </p:nvSpPr>
            <p:spPr bwMode="auto">
              <a:xfrm>
                <a:off x="1786" y="963"/>
                <a:ext cx="32" cy="40"/>
              </a:xfrm>
              <a:custGeom>
                <a:avLst/>
                <a:gdLst>
                  <a:gd name="T0" fmla="*/ 51 w 51"/>
                  <a:gd name="T1" fmla="*/ 38 h 64"/>
                  <a:gd name="T2" fmla="*/ 37 w 51"/>
                  <a:gd name="T3" fmla="*/ 64 h 64"/>
                  <a:gd name="T4" fmla="*/ 7 w 51"/>
                  <a:gd name="T5" fmla="*/ 64 h 64"/>
                  <a:gd name="T6" fmla="*/ 0 w 51"/>
                  <a:gd name="T7" fmla="*/ 50 h 64"/>
                  <a:gd name="T8" fmla="*/ 27 w 51"/>
                  <a:gd name="T9" fmla="*/ 0 h 64"/>
                  <a:gd name="T10" fmla="*/ 51 w 51"/>
                  <a:gd name="T11" fmla="*/ 38 h 64"/>
                  <a:gd name="T12" fmla="*/ 51 w 51"/>
                  <a:gd name="T13" fmla="*/ 3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4">
                    <a:moveTo>
                      <a:pt x="51" y="38"/>
                    </a:moveTo>
                    <a:cubicBezTo>
                      <a:pt x="46" y="47"/>
                      <a:pt x="42" y="54"/>
                      <a:pt x="37" y="64"/>
                    </a:cubicBezTo>
                    <a:cubicBezTo>
                      <a:pt x="30" y="64"/>
                      <a:pt x="19" y="64"/>
                      <a:pt x="7" y="64"/>
                    </a:cubicBezTo>
                    <a:cubicBezTo>
                      <a:pt x="5" y="60"/>
                      <a:pt x="3" y="55"/>
                      <a:pt x="0" y="50"/>
                    </a:cubicBezTo>
                    <a:cubicBezTo>
                      <a:pt x="11" y="46"/>
                      <a:pt x="11" y="15"/>
                      <a:pt x="27" y="0"/>
                    </a:cubicBezTo>
                    <a:cubicBezTo>
                      <a:pt x="35" y="12"/>
                      <a:pt x="43" y="25"/>
                      <a:pt x="51" y="38"/>
                    </a:cubicBezTo>
                    <a:cubicBezTo>
                      <a:pt x="46" y="47"/>
                      <a:pt x="47" y="33"/>
                      <a:pt x="51" y="3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8" name="Freeform 56"/>
              <p:cNvSpPr>
                <a:spLocks/>
              </p:cNvSpPr>
              <p:nvPr/>
            </p:nvSpPr>
            <p:spPr bwMode="auto">
              <a:xfrm>
                <a:off x="1628" y="947"/>
                <a:ext cx="44" cy="38"/>
              </a:xfrm>
              <a:custGeom>
                <a:avLst/>
                <a:gdLst>
                  <a:gd name="T0" fmla="*/ 68 w 72"/>
                  <a:gd name="T1" fmla="*/ 15 h 62"/>
                  <a:gd name="T2" fmla="*/ 17 w 72"/>
                  <a:gd name="T3" fmla="*/ 53 h 62"/>
                  <a:gd name="T4" fmla="*/ 10 w 72"/>
                  <a:gd name="T5" fmla="*/ 19 h 62"/>
                  <a:gd name="T6" fmla="*/ 68 w 72"/>
                  <a:gd name="T7" fmla="*/ 15 h 62"/>
                  <a:gd name="T8" fmla="*/ 68 w 72"/>
                  <a:gd name="T9" fmla="*/ 1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62">
                    <a:moveTo>
                      <a:pt x="68" y="15"/>
                    </a:moveTo>
                    <a:cubicBezTo>
                      <a:pt x="71" y="26"/>
                      <a:pt x="34" y="62"/>
                      <a:pt x="17" y="53"/>
                    </a:cubicBezTo>
                    <a:cubicBezTo>
                      <a:pt x="0" y="44"/>
                      <a:pt x="2" y="33"/>
                      <a:pt x="10" y="19"/>
                    </a:cubicBezTo>
                    <a:cubicBezTo>
                      <a:pt x="22" y="0"/>
                      <a:pt x="51" y="12"/>
                      <a:pt x="68" y="15"/>
                    </a:cubicBezTo>
                    <a:cubicBezTo>
                      <a:pt x="72" y="32"/>
                      <a:pt x="57" y="13"/>
                      <a:pt x="68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9" name="Freeform 57"/>
              <p:cNvSpPr>
                <a:spLocks/>
              </p:cNvSpPr>
              <p:nvPr/>
            </p:nvSpPr>
            <p:spPr bwMode="auto">
              <a:xfrm>
                <a:off x="4488" y="2569"/>
                <a:ext cx="46" cy="33"/>
              </a:xfrm>
              <a:custGeom>
                <a:avLst/>
                <a:gdLst>
                  <a:gd name="T0" fmla="*/ 22 w 75"/>
                  <a:gd name="T1" fmla="*/ 46 h 52"/>
                  <a:gd name="T2" fmla="*/ 0 w 75"/>
                  <a:gd name="T3" fmla="*/ 22 h 52"/>
                  <a:gd name="T4" fmla="*/ 68 w 75"/>
                  <a:gd name="T5" fmla="*/ 34 h 52"/>
                  <a:gd name="T6" fmla="*/ 22 w 75"/>
                  <a:gd name="T7" fmla="*/ 46 h 52"/>
                  <a:gd name="T8" fmla="*/ 22 w 75"/>
                  <a:gd name="T9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52">
                    <a:moveTo>
                      <a:pt x="22" y="46"/>
                    </a:moveTo>
                    <a:cubicBezTo>
                      <a:pt x="15" y="38"/>
                      <a:pt x="8" y="30"/>
                      <a:pt x="0" y="22"/>
                    </a:cubicBezTo>
                    <a:cubicBezTo>
                      <a:pt x="12" y="17"/>
                      <a:pt x="75" y="0"/>
                      <a:pt x="68" y="34"/>
                    </a:cubicBezTo>
                    <a:cubicBezTo>
                      <a:pt x="64" y="52"/>
                      <a:pt x="35" y="46"/>
                      <a:pt x="22" y="46"/>
                    </a:cubicBezTo>
                    <a:cubicBezTo>
                      <a:pt x="15" y="38"/>
                      <a:pt x="33" y="46"/>
                      <a:pt x="22" y="4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" name="Freeform 58"/>
              <p:cNvSpPr>
                <a:spLocks/>
              </p:cNvSpPr>
              <p:nvPr/>
            </p:nvSpPr>
            <p:spPr bwMode="auto">
              <a:xfrm>
                <a:off x="2861" y="1101"/>
                <a:ext cx="38" cy="49"/>
              </a:xfrm>
              <a:custGeom>
                <a:avLst/>
                <a:gdLst>
                  <a:gd name="T0" fmla="*/ 0 w 61"/>
                  <a:gd name="T1" fmla="*/ 13 h 78"/>
                  <a:gd name="T2" fmla="*/ 24 w 61"/>
                  <a:gd name="T3" fmla="*/ 7 h 78"/>
                  <a:gd name="T4" fmla="*/ 16 w 61"/>
                  <a:gd name="T5" fmla="*/ 30 h 78"/>
                  <a:gd name="T6" fmla="*/ 43 w 61"/>
                  <a:gd name="T7" fmla="*/ 20 h 78"/>
                  <a:gd name="T8" fmla="*/ 36 w 61"/>
                  <a:gd name="T9" fmla="*/ 39 h 78"/>
                  <a:gd name="T10" fmla="*/ 61 w 61"/>
                  <a:gd name="T11" fmla="*/ 50 h 78"/>
                  <a:gd name="T12" fmla="*/ 45 w 61"/>
                  <a:gd name="T13" fmla="*/ 78 h 78"/>
                  <a:gd name="T14" fmla="*/ 40 w 61"/>
                  <a:gd name="T15" fmla="*/ 63 h 78"/>
                  <a:gd name="T16" fmla="*/ 14 w 61"/>
                  <a:gd name="T17" fmla="*/ 70 h 78"/>
                  <a:gd name="T18" fmla="*/ 0 w 61"/>
                  <a:gd name="T19" fmla="*/ 13 h 78"/>
                  <a:gd name="T20" fmla="*/ 0 w 61"/>
                  <a:gd name="T21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78">
                    <a:moveTo>
                      <a:pt x="0" y="13"/>
                    </a:moveTo>
                    <a:cubicBezTo>
                      <a:pt x="6" y="4"/>
                      <a:pt x="13" y="0"/>
                      <a:pt x="24" y="7"/>
                    </a:cubicBezTo>
                    <a:cubicBezTo>
                      <a:pt x="21" y="14"/>
                      <a:pt x="18" y="22"/>
                      <a:pt x="16" y="30"/>
                    </a:cubicBezTo>
                    <a:cubicBezTo>
                      <a:pt x="26" y="26"/>
                      <a:pt x="32" y="23"/>
                      <a:pt x="43" y="20"/>
                    </a:cubicBezTo>
                    <a:cubicBezTo>
                      <a:pt x="40" y="28"/>
                      <a:pt x="38" y="32"/>
                      <a:pt x="36" y="39"/>
                    </a:cubicBezTo>
                    <a:cubicBezTo>
                      <a:pt x="43" y="42"/>
                      <a:pt x="51" y="46"/>
                      <a:pt x="61" y="50"/>
                    </a:cubicBezTo>
                    <a:cubicBezTo>
                      <a:pt x="56" y="59"/>
                      <a:pt x="51" y="67"/>
                      <a:pt x="45" y="78"/>
                    </a:cubicBezTo>
                    <a:cubicBezTo>
                      <a:pt x="42" y="72"/>
                      <a:pt x="41" y="68"/>
                      <a:pt x="40" y="63"/>
                    </a:cubicBezTo>
                    <a:cubicBezTo>
                      <a:pt x="31" y="66"/>
                      <a:pt x="23" y="68"/>
                      <a:pt x="14" y="70"/>
                    </a:cubicBezTo>
                    <a:cubicBezTo>
                      <a:pt x="16" y="54"/>
                      <a:pt x="19" y="23"/>
                      <a:pt x="0" y="13"/>
                    </a:cubicBezTo>
                    <a:cubicBezTo>
                      <a:pt x="6" y="4"/>
                      <a:pt x="9" y="18"/>
                      <a:pt x="0" y="1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Freeform 59"/>
              <p:cNvSpPr>
                <a:spLocks/>
              </p:cNvSpPr>
              <p:nvPr/>
            </p:nvSpPr>
            <p:spPr bwMode="auto">
              <a:xfrm>
                <a:off x="4296" y="2179"/>
                <a:ext cx="44" cy="63"/>
              </a:xfrm>
              <a:custGeom>
                <a:avLst/>
                <a:gdLst>
                  <a:gd name="T0" fmla="*/ 47 w 71"/>
                  <a:gd name="T1" fmla="*/ 101 h 101"/>
                  <a:gd name="T2" fmla="*/ 58 w 71"/>
                  <a:gd name="T3" fmla="*/ 19 h 101"/>
                  <a:gd name="T4" fmla="*/ 47 w 71"/>
                  <a:gd name="T5" fmla="*/ 101 h 101"/>
                  <a:gd name="T6" fmla="*/ 47 w 71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101">
                    <a:moveTo>
                      <a:pt x="47" y="101"/>
                    </a:moveTo>
                    <a:cubicBezTo>
                      <a:pt x="46" y="95"/>
                      <a:pt x="0" y="0"/>
                      <a:pt x="58" y="19"/>
                    </a:cubicBezTo>
                    <a:cubicBezTo>
                      <a:pt x="71" y="39"/>
                      <a:pt x="45" y="80"/>
                      <a:pt x="47" y="101"/>
                    </a:cubicBezTo>
                    <a:cubicBezTo>
                      <a:pt x="46" y="89"/>
                      <a:pt x="45" y="86"/>
                      <a:pt x="47" y="10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" name="Freeform 60"/>
              <p:cNvSpPr>
                <a:spLocks/>
              </p:cNvSpPr>
              <p:nvPr/>
            </p:nvSpPr>
            <p:spPr bwMode="auto">
              <a:xfrm>
                <a:off x="1733" y="1083"/>
                <a:ext cx="38" cy="43"/>
              </a:xfrm>
              <a:custGeom>
                <a:avLst/>
                <a:gdLst>
                  <a:gd name="T0" fmla="*/ 0 w 62"/>
                  <a:gd name="T1" fmla="*/ 39 h 70"/>
                  <a:gd name="T2" fmla="*/ 28 w 62"/>
                  <a:gd name="T3" fmla="*/ 70 h 70"/>
                  <a:gd name="T4" fmla="*/ 0 w 62"/>
                  <a:gd name="T5" fmla="*/ 39 h 70"/>
                  <a:gd name="T6" fmla="*/ 0 w 62"/>
                  <a:gd name="T7" fmla="*/ 3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70">
                    <a:moveTo>
                      <a:pt x="0" y="39"/>
                    </a:moveTo>
                    <a:cubicBezTo>
                      <a:pt x="38" y="0"/>
                      <a:pt x="62" y="39"/>
                      <a:pt x="28" y="70"/>
                    </a:cubicBezTo>
                    <a:cubicBezTo>
                      <a:pt x="18" y="59"/>
                      <a:pt x="9" y="49"/>
                      <a:pt x="0" y="39"/>
                    </a:cubicBezTo>
                    <a:cubicBezTo>
                      <a:pt x="4" y="35"/>
                      <a:pt x="9" y="49"/>
                      <a:pt x="0" y="3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Freeform 61"/>
              <p:cNvSpPr>
                <a:spLocks/>
              </p:cNvSpPr>
              <p:nvPr/>
            </p:nvSpPr>
            <p:spPr bwMode="auto">
              <a:xfrm>
                <a:off x="4095" y="924"/>
                <a:ext cx="48" cy="28"/>
              </a:xfrm>
              <a:custGeom>
                <a:avLst/>
                <a:gdLst>
                  <a:gd name="T0" fmla="*/ 78 w 78"/>
                  <a:gd name="T1" fmla="*/ 17 h 45"/>
                  <a:gd name="T2" fmla="*/ 2 w 78"/>
                  <a:gd name="T3" fmla="*/ 12 h 45"/>
                  <a:gd name="T4" fmla="*/ 78 w 78"/>
                  <a:gd name="T5" fmla="*/ 17 h 45"/>
                  <a:gd name="T6" fmla="*/ 78 w 78"/>
                  <a:gd name="T7" fmla="*/ 1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45">
                    <a:moveTo>
                      <a:pt x="78" y="17"/>
                    </a:moveTo>
                    <a:cubicBezTo>
                      <a:pt x="68" y="38"/>
                      <a:pt x="0" y="45"/>
                      <a:pt x="2" y="12"/>
                    </a:cubicBezTo>
                    <a:cubicBezTo>
                      <a:pt x="27" y="16"/>
                      <a:pt x="55" y="0"/>
                      <a:pt x="78" y="17"/>
                    </a:cubicBezTo>
                    <a:cubicBezTo>
                      <a:pt x="76" y="22"/>
                      <a:pt x="68" y="9"/>
                      <a:pt x="78" y="1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Freeform 62"/>
              <p:cNvSpPr>
                <a:spLocks/>
              </p:cNvSpPr>
              <p:nvPr/>
            </p:nvSpPr>
            <p:spPr bwMode="auto">
              <a:xfrm>
                <a:off x="4085" y="1007"/>
                <a:ext cx="37" cy="25"/>
              </a:xfrm>
              <a:custGeom>
                <a:avLst/>
                <a:gdLst>
                  <a:gd name="T0" fmla="*/ 0 w 59"/>
                  <a:gd name="T1" fmla="*/ 35 h 41"/>
                  <a:gd name="T2" fmla="*/ 8 w 59"/>
                  <a:gd name="T3" fmla="*/ 0 h 41"/>
                  <a:gd name="T4" fmla="*/ 59 w 59"/>
                  <a:gd name="T5" fmla="*/ 29 h 41"/>
                  <a:gd name="T6" fmla="*/ 0 w 59"/>
                  <a:gd name="T7" fmla="*/ 35 h 41"/>
                  <a:gd name="T8" fmla="*/ 0 w 59"/>
                  <a:gd name="T9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1">
                    <a:moveTo>
                      <a:pt x="0" y="35"/>
                    </a:moveTo>
                    <a:cubicBezTo>
                      <a:pt x="3" y="24"/>
                      <a:pt x="5" y="13"/>
                      <a:pt x="8" y="0"/>
                    </a:cubicBezTo>
                    <a:cubicBezTo>
                      <a:pt x="29" y="2"/>
                      <a:pt x="47" y="9"/>
                      <a:pt x="59" y="29"/>
                    </a:cubicBezTo>
                    <a:cubicBezTo>
                      <a:pt x="39" y="30"/>
                      <a:pt x="21" y="41"/>
                      <a:pt x="0" y="35"/>
                    </a:cubicBezTo>
                    <a:cubicBezTo>
                      <a:pt x="3" y="24"/>
                      <a:pt x="21" y="41"/>
                      <a:pt x="0" y="3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Freeform 63"/>
              <p:cNvSpPr>
                <a:spLocks/>
              </p:cNvSpPr>
              <p:nvPr/>
            </p:nvSpPr>
            <p:spPr bwMode="auto">
              <a:xfrm>
                <a:off x="3073" y="982"/>
                <a:ext cx="37" cy="39"/>
              </a:xfrm>
              <a:custGeom>
                <a:avLst/>
                <a:gdLst>
                  <a:gd name="T0" fmla="*/ 59 w 59"/>
                  <a:gd name="T1" fmla="*/ 15 h 64"/>
                  <a:gd name="T2" fmla="*/ 26 w 59"/>
                  <a:gd name="T3" fmla="*/ 64 h 64"/>
                  <a:gd name="T4" fmla="*/ 12 w 59"/>
                  <a:gd name="T5" fmla="*/ 58 h 64"/>
                  <a:gd name="T6" fmla="*/ 38 w 59"/>
                  <a:gd name="T7" fmla="*/ 0 h 64"/>
                  <a:gd name="T8" fmla="*/ 59 w 59"/>
                  <a:gd name="T9" fmla="*/ 15 h 64"/>
                  <a:gd name="T10" fmla="*/ 59 w 59"/>
                  <a:gd name="T11" fmla="*/ 1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64">
                    <a:moveTo>
                      <a:pt x="59" y="15"/>
                    </a:moveTo>
                    <a:cubicBezTo>
                      <a:pt x="42" y="27"/>
                      <a:pt x="42" y="56"/>
                      <a:pt x="26" y="64"/>
                    </a:cubicBezTo>
                    <a:cubicBezTo>
                      <a:pt x="22" y="62"/>
                      <a:pt x="18" y="60"/>
                      <a:pt x="12" y="58"/>
                    </a:cubicBezTo>
                    <a:cubicBezTo>
                      <a:pt x="0" y="33"/>
                      <a:pt x="32" y="26"/>
                      <a:pt x="38" y="0"/>
                    </a:cubicBezTo>
                    <a:cubicBezTo>
                      <a:pt x="46" y="3"/>
                      <a:pt x="53" y="8"/>
                      <a:pt x="59" y="15"/>
                    </a:cubicBezTo>
                    <a:cubicBezTo>
                      <a:pt x="53" y="20"/>
                      <a:pt x="55" y="12"/>
                      <a:pt x="59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" name="Freeform 64"/>
              <p:cNvSpPr>
                <a:spLocks/>
              </p:cNvSpPr>
              <p:nvPr/>
            </p:nvSpPr>
            <p:spPr bwMode="auto">
              <a:xfrm>
                <a:off x="2780" y="1962"/>
                <a:ext cx="22" cy="39"/>
              </a:xfrm>
              <a:custGeom>
                <a:avLst/>
                <a:gdLst>
                  <a:gd name="T0" fmla="*/ 34 w 34"/>
                  <a:gd name="T1" fmla="*/ 0 h 62"/>
                  <a:gd name="T2" fmla="*/ 34 w 34"/>
                  <a:gd name="T3" fmla="*/ 54 h 62"/>
                  <a:gd name="T4" fmla="*/ 18 w 34"/>
                  <a:gd name="T5" fmla="*/ 62 h 62"/>
                  <a:gd name="T6" fmla="*/ 4 w 34"/>
                  <a:gd name="T7" fmla="*/ 11 h 62"/>
                  <a:gd name="T8" fmla="*/ 34 w 34"/>
                  <a:gd name="T9" fmla="*/ 0 h 62"/>
                  <a:gd name="T10" fmla="*/ 34 w 34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62">
                    <a:moveTo>
                      <a:pt x="34" y="0"/>
                    </a:moveTo>
                    <a:cubicBezTo>
                      <a:pt x="34" y="22"/>
                      <a:pt x="34" y="38"/>
                      <a:pt x="34" y="54"/>
                    </a:cubicBezTo>
                    <a:cubicBezTo>
                      <a:pt x="28" y="57"/>
                      <a:pt x="23" y="59"/>
                      <a:pt x="18" y="62"/>
                    </a:cubicBezTo>
                    <a:cubicBezTo>
                      <a:pt x="0" y="49"/>
                      <a:pt x="20" y="25"/>
                      <a:pt x="4" y="11"/>
                    </a:cubicBezTo>
                    <a:cubicBezTo>
                      <a:pt x="13" y="7"/>
                      <a:pt x="22" y="4"/>
                      <a:pt x="34" y="0"/>
                    </a:cubicBezTo>
                    <a:cubicBezTo>
                      <a:pt x="34" y="22"/>
                      <a:pt x="22" y="4"/>
                      <a:pt x="34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Freeform 65"/>
              <p:cNvSpPr>
                <a:spLocks/>
              </p:cNvSpPr>
              <p:nvPr/>
            </p:nvSpPr>
            <p:spPr bwMode="auto">
              <a:xfrm>
                <a:off x="4723" y="2627"/>
                <a:ext cx="55" cy="34"/>
              </a:xfrm>
              <a:custGeom>
                <a:avLst/>
                <a:gdLst>
                  <a:gd name="T0" fmla="*/ 89 w 89"/>
                  <a:gd name="T1" fmla="*/ 4 h 54"/>
                  <a:gd name="T2" fmla="*/ 0 w 89"/>
                  <a:gd name="T3" fmla="*/ 33 h 54"/>
                  <a:gd name="T4" fmla="*/ 85 w 89"/>
                  <a:gd name="T5" fmla="*/ 0 h 54"/>
                  <a:gd name="T6" fmla="*/ 89 w 89"/>
                  <a:gd name="T7" fmla="*/ 4 h 54"/>
                  <a:gd name="T8" fmla="*/ 89 w 89"/>
                  <a:gd name="T9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54">
                    <a:moveTo>
                      <a:pt x="89" y="4"/>
                    </a:moveTo>
                    <a:cubicBezTo>
                      <a:pt x="72" y="54"/>
                      <a:pt x="40" y="52"/>
                      <a:pt x="0" y="33"/>
                    </a:cubicBezTo>
                    <a:cubicBezTo>
                      <a:pt x="42" y="27"/>
                      <a:pt x="50" y="27"/>
                      <a:pt x="85" y="0"/>
                    </a:cubicBezTo>
                    <a:cubicBezTo>
                      <a:pt x="86" y="1"/>
                      <a:pt x="87" y="3"/>
                      <a:pt x="89" y="4"/>
                    </a:cubicBezTo>
                    <a:cubicBezTo>
                      <a:pt x="86" y="13"/>
                      <a:pt x="87" y="3"/>
                      <a:pt x="89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Freeform 66"/>
              <p:cNvSpPr>
                <a:spLocks/>
              </p:cNvSpPr>
              <p:nvPr/>
            </p:nvSpPr>
            <p:spPr bwMode="auto">
              <a:xfrm>
                <a:off x="4165" y="2275"/>
                <a:ext cx="27" cy="26"/>
              </a:xfrm>
              <a:custGeom>
                <a:avLst/>
                <a:gdLst>
                  <a:gd name="T0" fmla="*/ 19 w 43"/>
                  <a:gd name="T1" fmla="*/ 41 h 41"/>
                  <a:gd name="T2" fmla="*/ 3 w 43"/>
                  <a:gd name="T3" fmla="*/ 34 h 41"/>
                  <a:gd name="T4" fmla="*/ 42 w 43"/>
                  <a:gd name="T5" fmla="*/ 0 h 41"/>
                  <a:gd name="T6" fmla="*/ 19 w 43"/>
                  <a:gd name="T7" fmla="*/ 41 h 41"/>
                  <a:gd name="T8" fmla="*/ 19 w 43"/>
                  <a:gd name="T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1">
                    <a:moveTo>
                      <a:pt x="19" y="41"/>
                    </a:moveTo>
                    <a:cubicBezTo>
                      <a:pt x="11" y="37"/>
                      <a:pt x="7" y="35"/>
                      <a:pt x="3" y="34"/>
                    </a:cubicBezTo>
                    <a:cubicBezTo>
                      <a:pt x="0" y="4"/>
                      <a:pt x="18" y="2"/>
                      <a:pt x="42" y="0"/>
                    </a:cubicBezTo>
                    <a:cubicBezTo>
                      <a:pt x="43" y="22"/>
                      <a:pt x="39" y="28"/>
                      <a:pt x="19" y="41"/>
                    </a:cubicBezTo>
                    <a:cubicBezTo>
                      <a:pt x="11" y="37"/>
                      <a:pt x="39" y="28"/>
                      <a:pt x="19" y="4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Freeform 67"/>
              <p:cNvSpPr>
                <a:spLocks/>
              </p:cNvSpPr>
              <p:nvPr/>
            </p:nvSpPr>
            <p:spPr bwMode="auto">
              <a:xfrm>
                <a:off x="1830" y="1348"/>
                <a:ext cx="33" cy="37"/>
              </a:xfrm>
              <a:custGeom>
                <a:avLst/>
                <a:gdLst>
                  <a:gd name="T0" fmla="*/ 0 w 54"/>
                  <a:gd name="T1" fmla="*/ 60 h 61"/>
                  <a:gd name="T2" fmla="*/ 43 w 54"/>
                  <a:gd name="T3" fmla="*/ 37 h 61"/>
                  <a:gd name="T4" fmla="*/ 0 w 54"/>
                  <a:gd name="T5" fmla="*/ 60 h 61"/>
                  <a:gd name="T6" fmla="*/ 0 w 54"/>
                  <a:gd name="T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61">
                    <a:moveTo>
                      <a:pt x="0" y="60"/>
                    </a:moveTo>
                    <a:cubicBezTo>
                      <a:pt x="5" y="38"/>
                      <a:pt x="54" y="0"/>
                      <a:pt x="43" y="37"/>
                    </a:cubicBezTo>
                    <a:cubicBezTo>
                      <a:pt x="36" y="60"/>
                      <a:pt x="33" y="61"/>
                      <a:pt x="0" y="60"/>
                    </a:cubicBezTo>
                    <a:cubicBezTo>
                      <a:pt x="4" y="43"/>
                      <a:pt x="33" y="61"/>
                      <a:pt x="0" y="6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Freeform 68"/>
              <p:cNvSpPr>
                <a:spLocks/>
              </p:cNvSpPr>
              <p:nvPr/>
            </p:nvSpPr>
            <p:spPr bwMode="auto">
              <a:xfrm>
                <a:off x="4993" y="3153"/>
                <a:ext cx="24" cy="50"/>
              </a:xfrm>
              <a:custGeom>
                <a:avLst/>
                <a:gdLst>
                  <a:gd name="T0" fmla="*/ 18 w 39"/>
                  <a:gd name="T1" fmla="*/ 80 h 80"/>
                  <a:gd name="T2" fmla="*/ 0 w 39"/>
                  <a:gd name="T3" fmla="*/ 0 h 80"/>
                  <a:gd name="T4" fmla="*/ 18 w 39"/>
                  <a:gd name="T5" fmla="*/ 80 h 80"/>
                  <a:gd name="T6" fmla="*/ 18 w 39"/>
                  <a:gd name="T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80">
                    <a:moveTo>
                      <a:pt x="18" y="80"/>
                    </a:moveTo>
                    <a:cubicBezTo>
                      <a:pt x="4" y="76"/>
                      <a:pt x="1" y="14"/>
                      <a:pt x="0" y="0"/>
                    </a:cubicBezTo>
                    <a:cubicBezTo>
                      <a:pt x="39" y="18"/>
                      <a:pt x="23" y="46"/>
                      <a:pt x="18" y="80"/>
                    </a:cubicBezTo>
                    <a:cubicBezTo>
                      <a:pt x="0" y="75"/>
                      <a:pt x="19" y="74"/>
                      <a:pt x="18" y="8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" name="Freeform 69"/>
              <p:cNvSpPr>
                <a:spLocks/>
              </p:cNvSpPr>
              <p:nvPr/>
            </p:nvSpPr>
            <p:spPr bwMode="auto">
              <a:xfrm>
                <a:off x="1652" y="924"/>
                <a:ext cx="37" cy="38"/>
              </a:xfrm>
              <a:custGeom>
                <a:avLst/>
                <a:gdLst>
                  <a:gd name="T0" fmla="*/ 59 w 59"/>
                  <a:gd name="T1" fmla="*/ 3 h 61"/>
                  <a:gd name="T2" fmla="*/ 0 w 59"/>
                  <a:gd name="T3" fmla="*/ 19 h 61"/>
                  <a:gd name="T4" fmla="*/ 59 w 59"/>
                  <a:gd name="T5" fmla="*/ 3 h 61"/>
                  <a:gd name="T6" fmla="*/ 59 w 59"/>
                  <a:gd name="T7" fmla="*/ 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1">
                    <a:moveTo>
                      <a:pt x="59" y="3"/>
                    </a:moveTo>
                    <a:cubicBezTo>
                      <a:pt x="59" y="61"/>
                      <a:pt x="34" y="25"/>
                      <a:pt x="0" y="19"/>
                    </a:cubicBezTo>
                    <a:cubicBezTo>
                      <a:pt x="9" y="0"/>
                      <a:pt x="42" y="10"/>
                      <a:pt x="59" y="3"/>
                    </a:cubicBezTo>
                    <a:cubicBezTo>
                      <a:pt x="59" y="12"/>
                      <a:pt x="53" y="6"/>
                      <a:pt x="59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Freeform 70"/>
              <p:cNvSpPr>
                <a:spLocks/>
              </p:cNvSpPr>
              <p:nvPr/>
            </p:nvSpPr>
            <p:spPr bwMode="auto">
              <a:xfrm>
                <a:off x="804" y="1466"/>
                <a:ext cx="34" cy="24"/>
              </a:xfrm>
              <a:custGeom>
                <a:avLst/>
                <a:gdLst>
                  <a:gd name="T0" fmla="*/ 52 w 55"/>
                  <a:gd name="T1" fmla="*/ 0 h 39"/>
                  <a:gd name="T2" fmla="*/ 0 w 55"/>
                  <a:gd name="T3" fmla="*/ 37 h 39"/>
                  <a:gd name="T4" fmla="*/ 0 w 55"/>
                  <a:gd name="T5" fmla="*/ 16 h 39"/>
                  <a:gd name="T6" fmla="*/ 29 w 55"/>
                  <a:gd name="T7" fmla="*/ 3 h 39"/>
                  <a:gd name="T8" fmla="*/ 52 w 55"/>
                  <a:gd name="T9" fmla="*/ 0 h 39"/>
                  <a:gd name="T10" fmla="*/ 52 w 55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9">
                    <a:moveTo>
                      <a:pt x="52" y="0"/>
                    </a:moveTo>
                    <a:cubicBezTo>
                      <a:pt x="53" y="21"/>
                      <a:pt x="21" y="39"/>
                      <a:pt x="0" y="37"/>
                    </a:cubicBezTo>
                    <a:cubicBezTo>
                      <a:pt x="0" y="30"/>
                      <a:pt x="0" y="23"/>
                      <a:pt x="0" y="16"/>
                    </a:cubicBezTo>
                    <a:cubicBezTo>
                      <a:pt x="17" y="5"/>
                      <a:pt x="20" y="17"/>
                      <a:pt x="29" y="3"/>
                    </a:cubicBezTo>
                    <a:cubicBezTo>
                      <a:pt x="27" y="7"/>
                      <a:pt x="55" y="0"/>
                      <a:pt x="52" y="0"/>
                    </a:cubicBezTo>
                    <a:cubicBezTo>
                      <a:pt x="52" y="10"/>
                      <a:pt x="45" y="2"/>
                      <a:pt x="5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Freeform 71"/>
              <p:cNvSpPr>
                <a:spLocks/>
              </p:cNvSpPr>
              <p:nvPr/>
            </p:nvSpPr>
            <p:spPr bwMode="auto">
              <a:xfrm>
                <a:off x="4335" y="2545"/>
                <a:ext cx="69" cy="27"/>
              </a:xfrm>
              <a:custGeom>
                <a:avLst/>
                <a:gdLst>
                  <a:gd name="T0" fmla="*/ 0 w 110"/>
                  <a:gd name="T1" fmla="*/ 23 h 44"/>
                  <a:gd name="T2" fmla="*/ 106 w 110"/>
                  <a:gd name="T3" fmla="*/ 0 h 44"/>
                  <a:gd name="T4" fmla="*/ 110 w 110"/>
                  <a:gd name="T5" fmla="*/ 3 h 44"/>
                  <a:gd name="T6" fmla="*/ 72 w 110"/>
                  <a:gd name="T7" fmla="*/ 31 h 44"/>
                  <a:gd name="T8" fmla="*/ 0 w 110"/>
                  <a:gd name="T9" fmla="*/ 23 h 44"/>
                  <a:gd name="T10" fmla="*/ 0 w 110"/>
                  <a:gd name="T11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44">
                    <a:moveTo>
                      <a:pt x="0" y="23"/>
                    </a:moveTo>
                    <a:cubicBezTo>
                      <a:pt x="39" y="6"/>
                      <a:pt x="76" y="37"/>
                      <a:pt x="106" y="0"/>
                    </a:cubicBezTo>
                    <a:cubicBezTo>
                      <a:pt x="107" y="1"/>
                      <a:pt x="108" y="2"/>
                      <a:pt x="110" y="3"/>
                    </a:cubicBezTo>
                    <a:cubicBezTo>
                      <a:pt x="106" y="14"/>
                      <a:pt x="88" y="44"/>
                      <a:pt x="72" y="31"/>
                    </a:cubicBezTo>
                    <a:cubicBezTo>
                      <a:pt x="52" y="14"/>
                      <a:pt x="23" y="33"/>
                      <a:pt x="0" y="23"/>
                    </a:cubicBezTo>
                    <a:cubicBezTo>
                      <a:pt x="17" y="16"/>
                      <a:pt x="14" y="29"/>
                      <a:pt x="0" y="2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Freeform 72"/>
              <p:cNvSpPr>
                <a:spLocks/>
              </p:cNvSpPr>
              <p:nvPr/>
            </p:nvSpPr>
            <p:spPr bwMode="auto">
              <a:xfrm>
                <a:off x="3174" y="954"/>
                <a:ext cx="27" cy="35"/>
              </a:xfrm>
              <a:custGeom>
                <a:avLst/>
                <a:gdLst>
                  <a:gd name="T0" fmla="*/ 38 w 42"/>
                  <a:gd name="T1" fmla="*/ 47 h 56"/>
                  <a:gd name="T2" fmla="*/ 21 w 42"/>
                  <a:gd name="T3" fmla="*/ 56 h 56"/>
                  <a:gd name="T4" fmla="*/ 19 w 42"/>
                  <a:gd name="T5" fmla="*/ 0 h 56"/>
                  <a:gd name="T6" fmla="*/ 22 w 42"/>
                  <a:gd name="T7" fmla="*/ 19 h 56"/>
                  <a:gd name="T8" fmla="*/ 38 w 42"/>
                  <a:gd name="T9" fmla="*/ 17 h 56"/>
                  <a:gd name="T10" fmla="*/ 25 w 42"/>
                  <a:gd name="T11" fmla="*/ 30 h 56"/>
                  <a:gd name="T12" fmla="*/ 38 w 42"/>
                  <a:gd name="T13" fmla="*/ 47 h 56"/>
                  <a:gd name="T14" fmla="*/ 38 w 42"/>
                  <a:gd name="T1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6">
                    <a:moveTo>
                      <a:pt x="38" y="47"/>
                    </a:moveTo>
                    <a:cubicBezTo>
                      <a:pt x="32" y="50"/>
                      <a:pt x="27" y="53"/>
                      <a:pt x="21" y="56"/>
                    </a:cubicBezTo>
                    <a:cubicBezTo>
                      <a:pt x="0" y="50"/>
                      <a:pt x="7" y="7"/>
                      <a:pt x="19" y="0"/>
                    </a:cubicBezTo>
                    <a:cubicBezTo>
                      <a:pt x="20" y="8"/>
                      <a:pt x="21" y="13"/>
                      <a:pt x="22" y="19"/>
                    </a:cubicBezTo>
                    <a:cubicBezTo>
                      <a:pt x="27" y="17"/>
                      <a:pt x="34" y="9"/>
                      <a:pt x="38" y="17"/>
                    </a:cubicBezTo>
                    <a:cubicBezTo>
                      <a:pt x="42" y="25"/>
                      <a:pt x="30" y="27"/>
                      <a:pt x="25" y="30"/>
                    </a:cubicBezTo>
                    <a:cubicBezTo>
                      <a:pt x="29" y="36"/>
                      <a:pt x="34" y="42"/>
                      <a:pt x="38" y="47"/>
                    </a:cubicBezTo>
                    <a:cubicBezTo>
                      <a:pt x="32" y="50"/>
                      <a:pt x="34" y="42"/>
                      <a:pt x="38" y="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Freeform 73"/>
              <p:cNvSpPr>
                <a:spLocks/>
              </p:cNvSpPr>
              <p:nvPr/>
            </p:nvSpPr>
            <p:spPr bwMode="auto">
              <a:xfrm>
                <a:off x="4378" y="2687"/>
                <a:ext cx="49" cy="29"/>
              </a:xfrm>
              <a:custGeom>
                <a:avLst/>
                <a:gdLst>
                  <a:gd name="T0" fmla="*/ 0 w 80"/>
                  <a:gd name="T1" fmla="*/ 47 h 47"/>
                  <a:gd name="T2" fmla="*/ 80 w 80"/>
                  <a:gd name="T3" fmla="*/ 10 h 47"/>
                  <a:gd name="T4" fmla="*/ 0 w 80"/>
                  <a:gd name="T5" fmla="*/ 47 h 47"/>
                  <a:gd name="T6" fmla="*/ 0 w 80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" h="47">
                    <a:moveTo>
                      <a:pt x="0" y="47"/>
                    </a:moveTo>
                    <a:cubicBezTo>
                      <a:pt x="1" y="16"/>
                      <a:pt x="57" y="0"/>
                      <a:pt x="80" y="10"/>
                    </a:cubicBezTo>
                    <a:cubicBezTo>
                      <a:pt x="52" y="19"/>
                      <a:pt x="28" y="42"/>
                      <a:pt x="0" y="47"/>
                    </a:cubicBezTo>
                    <a:cubicBezTo>
                      <a:pt x="0" y="33"/>
                      <a:pt x="20" y="43"/>
                      <a:pt x="0" y="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Freeform 74"/>
              <p:cNvSpPr>
                <a:spLocks/>
              </p:cNvSpPr>
              <p:nvPr/>
            </p:nvSpPr>
            <p:spPr bwMode="auto">
              <a:xfrm>
                <a:off x="1034" y="1508"/>
                <a:ext cx="18" cy="45"/>
              </a:xfrm>
              <a:custGeom>
                <a:avLst/>
                <a:gdLst>
                  <a:gd name="T0" fmla="*/ 29 w 29"/>
                  <a:gd name="T1" fmla="*/ 42 h 72"/>
                  <a:gd name="T2" fmla="*/ 7 w 29"/>
                  <a:gd name="T3" fmla="*/ 72 h 72"/>
                  <a:gd name="T4" fmla="*/ 4 w 29"/>
                  <a:gd name="T5" fmla="*/ 0 h 72"/>
                  <a:gd name="T6" fmla="*/ 17 w 29"/>
                  <a:gd name="T7" fmla="*/ 41 h 72"/>
                  <a:gd name="T8" fmla="*/ 29 w 29"/>
                  <a:gd name="T9" fmla="*/ 42 h 72"/>
                  <a:gd name="T10" fmla="*/ 29 w 29"/>
                  <a:gd name="T11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72">
                    <a:moveTo>
                      <a:pt x="29" y="42"/>
                    </a:moveTo>
                    <a:cubicBezTo>
                      <a:pt x="21" y="52"/>
                      <a:pt x="14" y="62"/>
                      <a:pt x="7" y="72"/>
                    </a:cubicBezTo>
                    <a:cubicBezTo>
                      <a:pt x="0" y="66"/>
                      <a:pt x="4" y="11"/>
                      <a:pt x="4" y="0"/>
                    </a:cubicBezTo>
                    <a:cubicBezTo>
                      <a:pt x="26" y="8"/>
                      <a:pt x="26" y="8"/>
                      <a:pt x="17" y="41"/>
                    </a:cubicBezTo>
                    <a:cubicBezTo>
                      <a:pt x="20" y="41"/>
                      <a:pt x="24" y="42"/>
                      <a:pt x="29" y="42"/>
                    </a:cubicBezTo>
                    <a:cubicBezTo>
                      <a:pt x="21" y="52"/>
                      <a:pt x="24" y="42"/>
                      <a:pt x="29" y="4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Freeform 75"/>
              <p:cNvSpPr>
                <a:spLocks/>
              </p:cNvSpPr>
              <p:nvPr/>
            </p:nvSpPr>
            <p:spPr bwMode="auto">
              <a:xfrm>
                <a:off x="1029" y="1615"/>
                <a:ext cx="27" cy="41"/>
              </a:xfrm>
              <a:custGeom>
                <a:avLst/>
                <a:gdLst>
                  <a:gd name="T0" fmla="*/ 13 w 44"/>
                  <a:gd name="T1" fmla="*/ 66 h 66"/>
                  <a:gd name="T2" fmla="*/ 16 w 44"/>
                  <a:gd name="T3" fmla="*/ 0 h 66"/>
                  <a:gd name="T4" fmla="*/ 13 w 44"/>
                  <a:gd name="T5" fmla="*/ 66 h 66"/>
                  <a:gd name="T6" fmla="*/ 13 w 44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66">
                    <a:moveTo>
                      <a:pt x="13" y="66"/>
                    </a:moveTo>
                    <a:cubicBezTo>
                      <a:pt x="12" y="49"/>
                      <a:pt x="0" y="11"/>
                      <a:pt x="16" y="0"/>
                    </a:cubicBezTo>
                    <a:cubicBezTo>
                      <a:pt x="44" y="17"/>
                      <a:pt x="18" y="39"/>
                      <a:pt x="13" y="66"/>
                    </a:cubicBezTo>
                    <a:cubicBezTo>
                      <a:pt x="13" y="58"/>
                      <a:pt x="16" y="50"/>
                      <a:pt x="13" y="6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" name="Freeform 76"/>
              <p:cNvSpPr>
                <a:spLocks/>
              </p:cNvSpPr>
              <p:nvPr/>
            </p:nvSpPr>
            <p:spPr bwMode="auto">
              <a:xfrm>
                <a:off x="3189" y="1363"/>
                <a:ext cx="28" cy="27"/>
              </a:xfrm>
              <a:custGeom>
                <a:avLst/>
                <a:gdLst>
                  <a:gd name="T0" fmla="*/ 30 w 45"/>
                  <a:gd name="T1" fmla="*/ 42 h 44"/>
                  <a:gd name="T2" fmla="*/ 10 w 45"/>
                  <a:gd name="T3" fmla="*/ 31 h 44"/>
                  <a:gd name="T4" fmla="*/ 45 w 45"/>
                  <a:gd name="T5" fmla="*/ 19 h 44"/>
                  <a:gd name="T6" fmla="*/ 30 w 45"/>
                  <a:gd name="T7" fmla="*/ 42 h 44"/>
                  <a:gd name="T8" fmla="*/ 30 w 45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30" y="42"/>
                    </a:moveTo>
                    <a:cubicBezTo>
                      <a:pt x="21" y="44"/>
                      <a:pt x="13" y="41"/>
                      <a:pt x="10" y="31"/>
                    </a:cubicBezTo>
                    <a:cubicBezTo>
                      <a:pt x="0" y="0"/>
                      <a:pt x="37" y="19"/>
                      <a:pt x="45" y="19"/>
                    </a:cubicBezTo>
                    <a:cubicBezTo>
                      <a:pt x="40" y="27"/>
                      <a:pt x="35" y="34"/>
                      <a:pt x="30" y="42"/>
                    </a:cubicBezTo>
                    <a:cubicBezTo>
                      <a:pt x="21" y="44"/>
                      <a:pt x="35" y="34"/>
                      <a:pt x="30" y="4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" name="Freeform 77"/>
              <p:cNvSpPr>
                <a:spLocks/>
              </p:cNvSpPr>
              <p:nvPr/>
            </p:nvSpPr>
            <p:spPr bwMode="auto">
              <a:xfrm>
                <a:off x="4452" y="2025"/>
                <a:ext cx="26" cy="28"/>
              </a:xfrm>
              <a:custGeom>
                <a:avLst/>
                <a:gdLst>
                  <a:gd name="T0" fmla="*/ 0 w 42"/>
                  <a:gd name="T1" fmla="*/ 19 h 45"/>
                  <a:gd name="T2" fmla="*/ 41 w 42"/>
                  <a:gd name="T3" fmla="*/ 0 h 45"/>
                  <a:gd name="T4" fmla="*/ 42 w 42"/>
                  <a:gd name="T5" fmla="*/ 20 h 45"/>
                  <a:gd name="T6" fmla="*/ 3 w 42"/>
                  <a:gd name="T7" fmla="*/ 45 h 45"/>
                  <a:gd name="T8" fmla="*/ 0 w 42"/>
                  <a:gd name="T9" fmla="*/ 19 h 45"/>
                  <a:gd name="T10" fmla="*/ 0 w 42"/>
                  <a:gd name="T11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5">
                    <a:moveTo>
                      <a:pt x="0" y="19"/>
                    </a:moveTo>
                    <a:cubicBezTo>
                      <a:pt x="15" y="12"/>
                      <a:pt x="26" y="7"/>
                      <a:pt x="41" y="0"/>
                    </a:cubicBezTo>
                    <a:cubicBezTo>
                      <a:pt x="41" y="8"/>
                      <a:pt x="42" y="14"/>
                      <a:pt x="42" y="20"/>
                    </a:cubicBezTo>
                    <a:cubicBezTo>
                      <a:pt x="15" y="24"/>
                      <a:pt x="18" y="25"/>
                      <a:pt x="3" y="45"/>
                    </a:cubicBezTo>
                    <a:cubicBezTo>
                      <a:pt x="2" y="32"/>
                      <a:pt x="1" y="25"/>
                      <a:pt x="0" y="19"/>
                    </a:cubicBezTo>
                    <a:cubicBezTo>
                      <a:pt x="15" y="12"/>
                      <a:pt x="1" y="25"/>
                      <a:pt x="0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" name="Freeform 78"/>
              <p:cNvSpPr>
                <a:spLocks/>
              </p:cNvSpPr>
              <p:nvPr/>
            </p:nvSpPr>
            <p:spPr bwMode="auto">
              <a:xfrm>
                <a:off x="3128" y="963"/>
                <a:ext cx="30" cy="23"/>
              </a:xfrm>
              <a:custGeom>
                <a:avLst/>
                <a:gdLst>
                  <a:gd name="T0" fmla="*/ 39 w 48"/>
                  <a:gd name="T1" fmla="*/ 37 h 37"/>
                  <a:gd name="T2" fmla="*/ 6 w 48"/>
                  <a:gd name="T3" fmla="*/ 26 h 37"/>
                  <a:gd name="T4" fmla="*/ 22 w 48"/>
                  <a:gd name="T5" fmla="*/ 22 h 37"/>
                  <a:gd name="T6" fmla="*/ 0 w 48"/>
                  <a:gd name="T7" fmla="*/ 10 h 37"/>
                  <a:gd name="T8" fmla="*/ 39 w 48"/>
                  <a:gd name="T9" fmla="*/ 37 h 37"/>
                  <a:gd name="T10" fmla="*/ 39 w 48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7">
                    <a:moveTo>
                      <a:pt x="39" y="37"/>
                    </a:moveTo>
                    <a:cubicBezTo>
                      <a:pt x="28" y="32"/>
                      <a:pt x="17" y="29"/>
                      <a:pt x="6" y="26"/>
                    </a:cubicBezTo>
                    <a:cubicBezTo>
                      <a:pt x="11" y="25"/>
                      <a:pt x="17" y="24"/>
                      <a:pt x="22" y="22"/>
                    </a:cubicBezTo>
                    <a:cubicBezTo>
                      <a:pt x="19" y="10"/>
                      <a:pt x="8" y="13"/>
                      <a:pt x="0" y="10"/>
                    </a:cubicBezTo>
                    <a:cubicBezTo>
                      <a:pt x="35" y="0"/>
                      <a:pt x="48" y="9"/>
                      <a:pt x="39" y="37"/>
                    </a:cubicBezTo>
                    <a:cubicBezTo>
                      <a:pt x="31" y="34"/>
                      <a:pt x="40" y="32"/>
                      <a:pt x="39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" name="Freeform 79"/>
              <p:cNvSpPr>
                <a:spLocks/>
              </p:cNvSpPr>
              <p:nvPr/>
            </p:nvSpPr>
            <p:spPr bwMode="auto">
              <a:xfrm>
                <a:off x="1784" y="1013"/>
                <a:ext cx="32" cy="19"/>
              </a:xfrm>
              <a:custGeom>
                <a:avLst/>
                <a:gdLst>
                  <a:gd name="T0" fmla="*/ 52 w 52"/>
                  <a:gd name="T1" fmla="*/ 26 h 31"/>
                  <a:gd name="T2" fmla="*/ 0 w 52"/>
                  <a:gd name="T3" fmla="*/ 9 h 31"/>
                  <a:gd name="T4" fmla="*/ 52 w 52"/>
                  <a:gd name="T5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31">
                    <a:moveTo>
                      <a:pt x="52" y="26"/>
                    </a:moveTo>
                    <a:cubicBezTo>
                      <a:pt x="30" y="31"/>
                      <a:pt x="16" y="20"/>
                      <a:pt x="0" y="9"/>
                    </a:cubicBezTo>
                    <a:cubicBezTo>
                      <a:pt x="27" y="0"/>
                      <a:pt x="39" y="4"/>
                      <a:pt x="52" y="2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" name="Freeform 80"/>
              <p:cNvSpPr>
                <a:spLocks/>
              </p:cNvSpPr>
              <p:nvPr/>
            </p:nvSpPr>
            <p:spPr bwMode="auto">
              <a:xfrm>
                <a:off x="695" y="1241"/>
                <a:ext cx="30" cy="25"/>
              </a:xfrm>
              <a:custGeom>
                <a:avLst/>
                <a:gdLst>
                  <a:gd name="T0" fmla="*/ 21 w 48"/>
                  <a:gd name="T1" fmla="*/ 18 h 40"/>
                  <a:gd name="T2" fmla="*/ 0 w 48"/>
                  <a:gd name="T3" fmla="*/ 13 h 40"/>
                  <a:gd name="T4" fmla="*/ 9 w 48"/>
                  <a:gd name="T5" fmla="*/ 0 h 40"/>
                  <a:gd name="T6" fmla="*/ 48 w 48"/>
                  <a:gd name="T7" fmla="*/ 40 h 40"/>
                  <a:gd name="T8" fmla="*/ 21 w 48"/>
                  <a:gd name="T9" fmla="*/ 18 h 40"/>
                  <a:gd name="T10" fmla="*/ 21 w 48"/>
                  <a:gd name="T1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0">
                    <a:moveTo>
                      <a:pt x="21" y="18"/>
                    </a:moveTo>
                    <a:cubicBezTo>
                      <a:pt x="12" y="21"/>
                      <a:pt x="5" y="19"/>
                      <a:pt x="0" y="13"/>
                    </a:cubicBezTo>
                    <a:cubicBezTo>
                      <a:pt x="3" y="9"/>
                      <a:pt x="6" y="4"/>
                      <a:pt x="9" y="0"/>
                    </a:cubicBezTo>
                    <a:cubicBezTo>
                      <a:pt x="32" y="11"/>
                      <a:pt x="36" y="16"/>
                      <a:pt x="48" y="40"/>
                    </a:cubicBezTo>
                    <a:cubicBezTo>
                      <a:pt x="29" y="38"/>
                      <a:pt x="29" y="35"/>
                      <a:pt x="21" y="18"/>
                    </a:cubicBezTo>
                    <a:cubicBezTo>
                      <a:pt x="16" y="17"/>
                      <a:pt x="26" y="27"/>
                      <a:pt x="21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" name="Freeform 81"/>
              <p:cNvSpPr>
                <a:spLocks/>
              </p:cNvSpPr>
              <p:nvPr/>
            </p:nvSpPr>
            <p:spPr bwMode="auto">
              <a:xfrm>
                <a:off x="3196" y="936"/>
                <a:ext cx="18" cy="23"/>
              </a:xfrm>
              <a:custGeom>
                <a:avLst/>
                <a:gdLst>
                  <a:gd name="T0" fmla="*/ 7 w 30"/>
                  <a:gd name="T1" fmla="*/ 37 h 37"/>
                  <a:gd name="T2" fmla="*/ 0 w 30"/>
                  <a:gd name="T3" fmla="*/ 15 h 37"/>
                  <a:gd name="T4" fmla="*/ 17 w 30"/>
                  <a:gd name="T5" fmla="*/ 0 h 37"/>
                  <a:gd name="T6" fmla="*/ 19 w 30"/>
                  <a:gd name="T7" fmla="*/ 37 h 37"/>
                  <a:gd name="T8" fmla="*/ 7 w 30"/>
                  <a:gd name="T9" fmla="*/ 37 h 37"/>
                  <a:gd name="T10" fmla="*/ 7 w 30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7">
                    <a:moveTo>
                      <a:pt x="7" y="37"/>
                    </a:moveTo>
                    <a:cubicBezTo>
                      <a:pt x="5" y="30"/>
                      <a:pt x="3" y="23"/>
                      <a:pt x="0" y="15"/>
                    </a:cubicBezTo>
                    <a:cubicBezTo>
                      <a:pt x="5" y="10"/>
                      <a:pt x="11" y="5"/>
                      <a:pt x="17" y="0"/>
                    </a:cubicBezTo>
                    <a:cubicBezTo>
                      <a:pt x="30" y="13"/>
                      <a:pt x="28" y="25"/>
                      <a:pt x="19" y="37"/>
                    </a:cubicBezTo>
                    <a:cubicBezTo>
                      <a:pt x="16" y="37"/>
                      <a:pt x="12" y="37"/>
                      <a:pt x="7" y="37"/>
                    </a:cubicBezTo>
                    <a:cubicBezTo>
                      <a:pt x="5" y="30"/>
                      <a:pt x="12" y="37"/>
                      <a:pt x="7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" name="Freeform 82"/>
              <p:cNvSpPr>
                <a:spLocks/>
              </p:cNvSpPr>
              <p:nvPr/>
            </p:nvSpPr>
            <p:spPr bwMode="auto">
              <a:xfrm>
                <a:off x="4438" y="2541"/>
                <a:ext cx="17" cy="25"/>
              </a:xfrm>
              <a:custGeom>
                <a:avLst/>
                <a:gdLst>
                  <a:gd name="T0" fmla="*/ 0 w 28"/>
                  <a:gd name="T1" fmla="*/ 37 h 40"/>
                  <a:gd name="T2" fmla="*/ 0 w 28"/>
                  <a:gd name="T3" fmla="*/ 3 h 40"/>
                  <a:gd name="T4" fmla="*/ 12 w 28"/>
                  <a:gd name="T5" fmla="*/ 13 h 40"/>
                  <a:gd name="T6" fmla="*/ 28 w 28"/>
                  <a:gd name="T7" fmla="*/ 16 h 40"/>
                  <a:gd name="T8" fmla="*/ 0 w 28"/>
                  <a:gd name="T9" fmla="*/ 37 h 40"/>
                  <a:gd name="T10" fmla="*/ 0 w 28"/>
                  <a:gd name="T11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0">
                    <a:moveTo>
                      <a:pt x="0" y="37"/>
                    </a:moveTo>
                    <a:cubicBezTo>
                      <a:pt x="0" y="26"/>
                      <a:pt x="0" y="15"/>
                      <a:pt x="0" y="3"/>
                    </a:cubicBezTo>
                    <a:cubicBezTo>
                      <a:pt x="8" y="0"/>
                      <a:pt x="12" y="3"/>
                      <a:pt x="12" y="13"/>
                    </a:cubicBezTo>
                    <a:cubicBezTo>
                      <a:pt x="26" y="6"/>
                      <a:pt x="23" y="6"/>
                      <a:pt x="28" y="16"/>
                    </a:cubicBezTo>
                    <a:cubicBezTo>
                      <a:pt x="14" y="17"/>
                      <a:pt x="17" y="40"/>
                      <a:pt x="0" y="37"/>
                    </a:cubicBezTo>
                    <a:cubicBezTo>
                      <a:pt x="0" y="26"/>
                      <a:pt x="17" y="40"/>
                      <a:pt x="0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" name="Freeform 83"/>
              <p:cNvSpPr>
                <a:spLocks/>
              </p:cNvSpPr>
              <p:nvPr/>
            </p:nvSpPr>
            <p:spPr bwMode="auto">
              <a:xfrm>
                <a:off x="3153" y="990"/>
                <a:ext cx="23" cy="22"/>
              </a:xfrm>
              <a:custGeom>
                <a:avLst/>
                <a:gdLst>
                  <a:gd name="T0" fmla="*/ 36 w 36"/>
                  <a:gd name="T1" fmla="*/ 5 h 35"/>
                  <a:gd name="T2" fmla="*/ 9 w 36"/>
                  <a:gd name="T3" fmla="*/ 35 h 35"/>
                  <a:gd name="T4" fmla="*/ 0 w 36"/>
                  <a:gd name="T5" fmla="*/ 15 h 35"/>
                  <a:gd name="T6" fmla="*/ 36 w 36"/>
                  <a:gd name="T7" fmla="*/ 5 h 35"/>
                  <a:gd name="T8" fmla="*/ 36 w 36"/>
                  <a:gd name="T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36" y="5"/>
                    </a:moveTo>
                    <a:cubicBezTo>
                      <a:pt x="32" y="20"/>
                      <a:pt x="18" y="23"/>
                      <a:pt x="9" y="35"/>
                    </a:cubicBezTo>
                    <a:cubicBezTo>
                      <a:pt x="5" y="27"/>
                      <a:pt x="2" y="20"/>
                      <a:pt x="0" y="15"/>
                    </a:cubicBezTo>
                    <a:cubicBezTo>
                      <a:pt x="8" y="1"/>
                      <a:pt x="26" y="0"/>
                      <a:pt x="36" y="5"/>
                    </a:cubicBezTo>
                    <a:cubicBezTo>
                      <a:pt x="32" y="20"/>
                      <a:pt x="30" y="1"/>
                      <a:pt x="36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" name="Freeform 84"/>
              <p:cNvSpPr>
                <a:spLocks/>
              </p:cNvSpPr>
              <p:nvPr/>
            </p:nvSpPr>
            <p:spPr bwMode="auto">
              <a:xfrm>
                <a:off x="1492" y="1274"/>
                <a:ext cx="38" cy="25"/>
              </a:xfrm>
              <a:custGeom>
                <a:avLst/>
                <a:gdLst>
                  <a:gd name="T0" fmla="*/ 61 w 61"/>
                  <a:gd name="T1" fmla="*/ 28 h 40"/>
                  <a:gd name="T2" fmla="*/ 0 w 61"/>
                  <a:gd name="T3" fmla="*/ 26 h 40"/>
                  <a:gd name="T4" fmla="*/ 61 w 61"/>
                  <a:gd name="T5" fmla="*/ 28 h 40"/>
                  <a:gd name="T6" fmla="*/ 61 w 61"/>
                  <a:gd name="T7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40">
                    <a:moveTo>
                      <a:pt x="61" y="28"/>
                    </a:moveTo>
                    <a:cubicBezTo>
                      <a:pt x="38" y="25"/>
                      <a:pt x="17" y="40"/>
                      <a:pt x="0" y="26"/>
                    </a:cubicBezTo>
                    <a:cubicBezTo>
                      <a:pt x="15" y="19"/>
                      <a:pt x="57" y="0"/>
                      <a:pt x="61" y="28"/>
                    </a:cubicBezTo>
                    <a:cubicBezTo>
                      <a:pt x="52" y="27"/>
                      <a:pt x="60" y="18"/>
                      <a:pt x="61" y="2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" name="Freeform 85"/>
              <p:cNvSpPr>
                <a:spLocks/>
              </p:cNvSpPr>
              <p:nvPr/>
            </p:nvSpPr>
            <p:spPr bwMode="auto">
              <a:xfrm>
                <a:off x="3299" y="1329"/>
                <a:ext cx="26" cy="23"/>
              </a:xfrm>
              <a:custGeom>
                <a:avLst/>
                <a:gdLst>
                  <a:gd name="T0" fmla="*/ 42 w 42"/>
                  <a:gd name="T1" fmla="*/ 31 h 37"/>
                  <a:gd name="T2" fmla="*/ 0 w 42"/>
                  <a:gd name="T3" fmla="*/ 0 h 37"/>
                  <a:gd name="T4" fmla="*/ 42 w 42"/>
                  <a:gd name="T5" fmla="*/ 31 h 37"/>
                  <a:gd name="T6" fmla="*/ 42 w 42"/>
                  <a:gd name="T7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7">
                    <a:moveTo>
                      <a:pt x="42" y="31"/>
                    </a:moveTo>
                    <a:cubicBezTo>
                      <a:pt x="22" y="37"/>
                      <a:pt x="1" y="27"/>
                      <a:pt x="0" y="0"/>
                    </a:cubicBezTo>
                    <a:cubicBezTo>
                      <a:pt x="15" y="11"/>
                      <a:pt x="28" y="21"/>
                      <a:pt x="42" y="31"/>
                    </a:cubicBezTo>
                    <a:cubicBezTo>
                      <a:pt x="33" y="34"/>
                      <a:pt x="28" y="21"/>
                      <a:pt x="42" y="3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" name="Freeform 86"/>
              <p:cNvSpPr>
                <a:spLocks/>
              </p:cNvSpPr>
              <p:nvPr/>
            </p:nvSpPr>
            <p:spPr bwMode="auto">
              <a:xfrm>
                <a:off x="1708" y="1493"/>
                <a:ext cx="25" cy="15"/>
              </a:xfrm>
              <a:custGeom>
                <a:avLst/>
                <a:gdLst>
                  <a:gd name="T0" fmla="*/ 9 w 39"/>
                  <a:gd name="T1" fmla="*/ 25 h 25"/>
                  <a:gd name="T2" fmla="*/ 0 w 39"/>
                  <a:gd name="T3" fmla="*/ 16 h 25"/>
                  <a:gd name="T4" fmla="*/ 39 w 39"/>
                  <a:gd name="T5" fmla="*/ 1 h 25"/>
                  <a:gd name="T6" fmla="*/ 9 w 39"/>
                  <a:gd name="T7" fmla="*/ 25 h 25"/>
                  <a:gd name="T8" fmla="*/ 9 w 3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9" y="25"/>
                    </a:moveTo>
                    <a:cubicBezTo>
                      <a:pt x="5" y="21"/>
                      <a:pt x="3" y="18"/>
                      <a:pt x="0" y="16"/>
                    </a:cubicBezTo>
                    <a:cubicBezTo>
                      <a:pt x="14" y="0"/>
                      <a:pt x="14" y="0"/>
                      <a:pt x="39" y="1"/>
                    </a:cubicBezTo>
                    <a:cubicBezTo>
                      <a:pt x="29" y="14"/>
                      <a:pt x="29" y="14"/>
                      <a:pt x="9" y="25"/>
                    </a:cubicBezTo>
                    <a:cubicBezTo>
                      <a:pt x="5" y="21"/>
                      <a:pt x="29" y="14"/>
                      <a:pt x="9" y="2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" name="Freeform 87"/>
              <p:cNvSpPr>
                <a:spLocks/>
              </p:cNvSpPr>
              <p:nvPr/>
            </p:nvSpPr>
            <p:spPr bwMode="auto">
              <a:xfrm>
                <a:off x="3462" y="929"/>
                <a:ext cx="23" cy="19"/>
              </a:xfrm>
              <a:custGeom>
                <a:avLst/>
                <a:gdLst>
                  <a:gd name="T0" fmla="*/ 37 w 37"/>
                  <a:gd name="T1" fmla="*/ 19 h 30"/>
                  <a:gd name="T2" fmla="*/ 27 w 37"/>
                  <a:gd name="T3" fmla="*/ 30 h 30"/>
                  <a:gd name="T4" fmla="*/ 0 w 37"/>
                  <a:gd name="T5" fmla="*/ 6 h 30"/>
                  <a:gd name="T6" fmla="*/ 37 w 37"/>
                  <a:gd name="T7" fmla="*/ 19 h 30"/>
                  <a:gd name="T8" fmla="*/ 37 w 37"/>
                  <a:gd name="T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7" y="19"/>
                    </a:moveTo>
                    <a:cubicBezTo>
                      <a:pt x="34" y="23"/>
                      <a:pt x="31" y="27"/>
                      <a:pt x="27" y="30"/>
                    </a:cubicBezTo>
                    <a:cubicBezTo>
                      <a:pt x="21" y="30"/>
                      <a:pt x="4" y="16"/>
                      <a:pt x="0" y="6"/>
                    </a:cubicBezTo>
                    <a:cubicBezTo>
                      <a:pt x="13" y="8"/>
                      <a:pt x="28" y="0"/>
                      <a:pt x="37" y="19"/>
                    </a:cubicBezTo>
                    <a:cubicBezTo>
                      <a:pt x="35" y="21"/>
                      <a:pt x="28" y="0"/>
                      <a:pt x="37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" name="Freeform 88"/>
              <p:cNvSpPr>
                <a:spLocks/>
              </p:cNvSpPr>
              <p:nvPr/>
            </p:nvSpPr>
            <p:spPr bwMode="auto">
              <a:xfrm>
                <a:off x="1048" y="1560"/>
                <a:ext cx="15" cy="37"/>
              </a:xfrm>
              <a:custGeom>
                <a:avLst/>
                <a:gdLst>
                  <a:gd name="T0" fmla="*/ 9 w 25"/>
                  <a:gd name="T1" fmla="*/ 60 h 60"/>
                  <a:gd name="T2" fmla="*/ 6 w 25"/>
                  <a:gd name="T3" fmla="*/ 0 h 60"/>
                  <a:gd name="T4" fmla="*/ 9 w 25"/>
                  <a:gd name="T5" fmla="*/ 60 h 60"/>
                  <a:gd name="T6" fmla="*/ 9 w 25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0">
                    <a:moveTo>
                      <a:pt x="9" y="60"/>
                    </a:moveTo>
                    <a:cubicBezTo>
                      <a:pt x="0" y="44"/>
                      <a:pt x="6" y="18"/>
                      <a:pt x="6" y="0"/>
                    </a:cubicBezTo>
                    <a:cubicBezTo>
                      <a:pt x="19" y="24"/>
                      <a:pt x="25" y="41"/>
                      <a:pt x="9" y="60"/>
                    </a:cubicBezTo>
                    <a:cubicBezTo>
                      <a:pt x="4" y="52"/>
                      <a:pt x="25" y="41"/>
                      <a:pt x="9" y="6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" name="Freeform 89"/>
              <p:cNvSpPr>
                <a:spLocks/>
              </p:cNvSpPr>
              <p:nvPr/>
            </p:nvSpPr>
            <p:spPr bwMode="auto">
              <a:xfrm>
                <a:off x="1999" y="1835"/>
                <a:ext cx="22" cy="23"/>
              </a:xfrm>
              <a:custGeom>
                <a:avLst/>
                <a:gdLst>
                  <a:gd name="T0" fmla="*/ 0 w 35"/>
                  <a:gd name="T1" fmla="*/ 7 h 37"/>
                  <a:gd name="T2" fmla="*/ 12 w 35"/>
                  <a:gd name="T3" fmla="*/ 37 h 37"/>
                  <a:gd name="T4" fmla="*/ 0 w 35"/>
                  <a:gd name="T5" fmla="*/ 7 h 37"/>
                  <a:gd name="T6" fmla="*/ 0 w 35"/>
                  <a:gd name="T7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0" y="7"/>
                    </a:moveTo>
                    <a:cubicBezTo>
                      <a:pt x="27" y="0"/>
                      <a:pt x="35" y="25"/>
                      <a:pt x="12" y="37"/>
                    </a:cubicBezTo>
                    <a:cubicBezTo>
                      <a:pt x="7" y="27"/>
                      <a:pt x="4" y="18"/>
                      <a:pt x="0" y="7"/>
                    </a:cubicBezTo>
                    <a:cubicBezTo>
                      <a:pt x="15" y="3"/>
                      <a:pt x="4" y="18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" name="Freeform 90"/>
              <p:cNvSpPr>
                <a:spLocks/>
              </p:cNvSpPr>
              <p:nvPr/>
            </p:nvSpPr>
            <p:spPr bwMode="auto">
              <a:xfrm>
                <a:off x="3054" y="984"/>
                <a:ext cx="22" cy="23"/>
              </a:xfrm>
              <a:custGeom>
                <a:avLst/>
                <a:gdLst>
                  <a:gd name="T0" fmla="*/ 36 w 36"/>
                  <a:gd name="T1" fmla="*/ 3 h 37"/>
                  <a:gd name="T2" fmla="*/ 16 w 36"/>
                  <a:gd name="T3" fmla="*/ 37 h 37"/>
                  <a:gd name="T4" fmla="*/ 0 w 36"/>
                  <a:gd name="T5" fmla="*/ 29 h 37"/>
                  <a:gd name="T6" fmla="*/ 36 w 36"/>
                  <a:gd name="T7" fmla="*/ 3 h 37"/>
                  <a:gd name="T8" fmla="*/ 36 w 36"/>
                  <a:gd name="T9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6" y="3"/>
                    </a:moveTo>
                    <a:cubicBezTo>
                      <a:pt x="33" y="14"/>
                      <a:pt x="23" y="29"/>
                      <a:pt x="16" y="37"/>
                    </a:cubicBezTo>
                    <a:cubicBezTo>
                      <a:pt x="11" y="34"/>
                      <a:pt x="6" y="32"/>
                      <a:pt x="0" y="29"/>
                    </a:cubicBezTo>
                    <a:cubicBezTo>
                      <a:pt x="0" y="17"/>
                      <a:pt x="24" y="1"/>
                      <a:pt x="36" y="3"/>
                    </a:cubicBezTo>
                    <a:cubicBezTo>
                      <a:pt x="35" y="7"/>
                      <a:pt x="17" y="0"/>
                      <a:pt x="36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" name="Freeform 91"/>
              <p:cNvSpPr>
                <a:spLocks/>
              </p:cNvSpPr>
              <p:nvPr/>
            </p:nvSpPr>
            <p:spPr bwMode="auto">
              <a:xfrm>
                <a:off x="4386" y="2383"/>
                <a:ext cx="18" cy="31"/>
              </a:xfrm>
              <a:custGeom>
                <a:avLst/>
                <a:gdLst>
                  <a:gd name="T0" fmla="*/ 16 w 30"/>
                  <a:gd name="T1" fmla="*/ 49 h 49"/>
                  <a:gd name="T2" fmla="*/ 17 w 30"/>
                  <a:gd name="T3" fmla="*/ 19 h 49"/>
                  <a:gd name="T4" fmla="*/ 0 w 30"/>
                  <a:gd name="T5" fmla="*/ 9 h 49"/>
                  <a:gd name="T6" fmla="*/ 28 w 30"/>
                  <a:gd name="T7" fmla="*/ 17 h 49"/>
                  <a:gd name="T8" fmla="*/ 16 w 30"/>
                  <a:gd name="T9" fmla="*/ 49 h 49"/>
                  <a:gd name="T10" fmla="*/ 16 w 30"/>
                  <a:gd name="T1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49">
                    <a:moveTo>
                      <a:pt x="16" y="49"/>
                    </a:moveTo>
                    <a:cubicBezTo>
                      <a:pt x="5" y="37"/>
                      <a:pt x="16" y="30"/>
                      <a:pt x="17" y="19"/>
                    </a:cubicBezTo>
                    <a:cubicBezTo>
                      <a:pt x="13" y="17"/>
                      <a:pt x="8" y="14"/>
                      <a:pt x="0" y="9"/>
                    </a:cubicBezTo>
                    <a:cubicBezTo>
                      <a:pt x="10" y="6"/>
                      <a:pt x="27" y="0"/>
                      <a:pt x="28" y="17"/>
                    </a:cubicBezTo>
                    <a:cubicBezTo>
                      <a:pt x="30" y="34"/>
                      <a:pt x="20" y="33"/>
                      <a:pt x="16" y="49"/>
                    </a:cubicBezTo>
                    <a:cubicBezTo>
                      <a:pt x="5" y="37"/>
                      <a:pt x="17" y="43"/>
                      <a:pt x="16" y="4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" name="Freeform 92"/>
              <p:cNvSpPr>
                <a:spLocks/>
              </p:cNvSpPr>
              <p:nvPr/>
            </p:nvSpPr>
            <p:spPr bwMode="auto">
              <a:xfrm>
                <a:off x="4445" y="2608"/>
                <a:ext cx="39" cy="15"/>
              </a:xfrm>
              <a:custGeom>
                <a:avLst/>
                <a:gdLst>
                  <a:gd name="T0" fmla="*/ 7 w 63"/>
                  <a:gd name="T1" fmla="*/ 3 h 24"/>
                  <a:gd name="T2" fmla="*/ 63 w 63"/>
                  <a:gd name="T3" fmla="*/ 22 h 24"/>
                  <a:gd name="T4" fmla="*/ 5 w 63"/>
                  <a:gd name="T5" fmla="*/ 12 h 24"/>
                  <a:gd name="T6" fmla="*/ 7 w 63"/>
                  <a:gd name="T7" fmla="*/ 3 h 24"/>
                  <a:gd name="T8" fmla="*/ 7 w 63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24">
                    <a:moveTo>
                      <a:pt x="7" y="3"/>
                    </a:moveTo>
                    <a:cubicBezTo>
                      <a:pt x="27" y="1"/>
                      <a:pt x="45" y="0"/>
                      <a:pt x="63" y="22"/>
                    </a:cubicBezTo>
                    <a:cubicBezTo>
                      <a:pt x="60" y="21"/>
                      <a:pt x="5" y="10"/>
                      <a:pt x="5" y="12"/>
                    </a:cubicBezTo>
                    <a:cubicBezTo>
                      <a:pt x="6" y="9"/>
                      <a:pt x="6" y="6"/>
                      <a:pt x="7" y="3"/>
                    </a:cubicBezTo>
                    <a:cubicBezTo>
                      <a:pt x="27" y="1"/>
                      <a:pt x="0" y="24"/>
                      <a:pt x="7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5" name="Freeform 93"/>
              <p:cNvSpPr>
                <a:spLocks/>
              </p:cNvSpPr>
              <p:nvPr/>
            </p:nvSpPr>
            <p:spPr bwMode="auto">
              <a:xfrm>
                <a:off x="3787" y="1081"/>
                <a:ext cx="18" cy="14"/>
              </a:xfrm>
              <a:custGeom>
                <a:avLst/>
                <a:gdLst>
                  <a:gd name="T0" fmla="*/ 17 w 29"/>
                  <a:gd name="T1" fmla="*/ 0 h 23"/>
                  <a:gd name="T2" fmla="*/ 29 w 29"/>
                  <a:gd name="T3" fmla="*/ 23 h 23"/>
                  <a:gd name="T4" fmla="*/ 2 w 29"/>
                  <a:gd name="T5" fmla="*/ 23 h 23"/>
                  <a:gd name="T6" fmla="*/ 10 w 29"/>
                  <a:gd name="T7" fmla="*/ 0 h 23"/>
                  <a:gd name="T8" fmla="*/ 17 w 29"/>
                  <a:gd name="T9" fmla="*/ 0 h 23"/>
                  <a:gd name="T10" fmla="*/ 17 w 29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3">
                    <a:moveTo>
                      <a:pt x="17" y="0"/>
                    </a:moveTo>
                    <a:cubicBezTo>
                      <a:pt x="21" y="7"/>
                      <a:pt x="24" y="14"/>
                      <a:pt x="29" y="23"/>
                    </a:cubicBezTo>
                    <a:cubicBezTo>
                      <a:pt x="18" y="23"/>
                      <a:pt x="11" y="23"/>
                      <a:pt x="2" y="23"/>
                    </a:cubicBezTo>
                    <a:cubicBezTo>
                      <a:pt x="0" y="15"/>
                      <a:pt x="2" y="7"/>
                      <a:pt x="10" y="0"/>
                    </a:cubicBezTo>
                    <a:cubicBezTo>
                      <a:pt x="12" y="0"/>
                      <a:pt x="15" y="0"/>
                      <a:pt x="17" y="0"/>
                    </a:cubicBezTo>
                    <a:cubicBezTo>
                      <a:pt x="21" y="7"/>
                      <a:pt x="15" y="0"/>
                      <a:pt x="1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6" name="Freeform 94"/>
              <p:cNvSpPr>
                <a:spLocks/>
              </p:cNvSpPr>
              <p:nvPr/>
            </p:nvSpPr>
            <p:spPr bwMode="auto">
              <a:xfrm>
                <a:off x="1048" y="1541"/>
                <a:ext cx="20" cy="15"/>
              </a:xfrm>
              <a:custGeom>
                <a:avLst/>
                <a:gdLst>
                  <a:gd name="T0" fmla="*/ 0 w 31"/>
                  <a:gd name="T1" fmla="*/ 25 h 25"/>
                  <a:gd name="T2" fmla="*/ 0 w 31"/>
                  <a:gd name="T3" fmla="*/ 6 h 25"/>
                  <a:gd name="T4" fmla="*/ 8 w 31"/>
                  <a:gd name="T5" fmla="*/ 12 h 25"/>
                  <a:gd name="T6" fmla="*/ 14 w 31"/>
                  <a:gd name="T7" fmla="*/ 0 h 25"/>
                  <a:gd name="T8" fmla="*/ 28 w 31"/>
                  <a:gd name="T9" fmla="*/ 22 h 25"/>
                  <a:gd name="T10" fmla="*/ 0 w 31"/>
                  <a:gd name="T11" fmla="*/ 25 h 25"/>
                  <a:gd name="T12" fmla="*/ 0 w 3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5">
                    <a:moveTo>
                      <a:pt x="0" y="25"/>
                    </a:moveTo>
                    <a:cubicBezTo>
                      <a:pt x="0" y="19"/>
                      <a:pt x="0" y="13"/>
                      <a:pt x="0" y="6"/>
                    </a:cubicBezTo>
                    <a:cubicBezTo>
                      <a:pt x="3" y="9"/>
                      <a:pt x="5" y="10"/>
                      <a:pt x="8" y="12"/>
                    </a:cubicBezTo>
                    <a:cubicBezTo>
                      <a:pt x="10" y="9"/>
                      <a:pt x="11" y="5"/>
                      <a:pt x="14" y="0"/>
                    </a:cubicBezTo>
                    <a:cubicBezTo>
                      <a:pt x="18" y="8"/>
                      <a:pt x="31" y="10"/>
                      <a:pt x="28" y="22"/>
                    </a:cubicBezTo>
                    <a:cubicBezTo>
                      <a:pt x="22" y="19"/>
                      <a:pt x="6" y="25"/>
                      <a:pt x="0" y="25"/>
                    </a:cubicBezTo>
                    <a:cubicBezTo>
                      <a:pt x="0" y="19"/>
                      <a:pt x="0" y="25"/>
                      <a:pt x="0" y="2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7" name="Freeform 95"/>
              <p:cNvSpPr>
                <a:spLocks/>
              </p:cNvSpPr>
              <p:nvPr/>
            </p:nvSpPr>
            <p:spPr bwMode="auto">
              <a:xfrm>
                <a:off x="1882" y="1792"/>
                <a:ext cx="25" cy="15"/>
              </a:xfrm>
              <a:custGeom>
                <a:avLst/>
                <a:gdLst>
                  <a:gd name="T0" fmla="*/ 0 w 41"/>
                  <a:gd name="T1" fmla="*/ 2 h 24"/>
                  <a:gd name="T2" fmla="*/ 41 w 41"/>
                  <a:gd name="T3" fmla="*/ 24 h 24"/>
                  <a:gd name="T4" fmla="*/ 0 w 41"/>
                  <a:gd name="T5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4">
                    <a:moveTo>
                      <a:pt x="0" y="2"/>
                    </a:moveTo>
                    <a:cubicBezTo>
                      <a:pt x="19" y="0"/>
                      <a:pt x="31" y="9"/>
                      <a:pt x="41" y="24"/>
                    </a:cubicBezTo>
                    <a:cubicBezTo>
                      <a:pt x="26" y="20"/>
                      <a:pt x="8" y="20"/>
                      <a:pt x="0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8" name="Freeform 96"/>
              <p:cNvSpPr>
                <a:spLocks/>
              </p:cNvSpPr>
              <p:nvPr/>
            </p:nvSpPr>
            <p:spPr bwMode="auto">
              <a:xfrm>
                <a:off x="1726" y="3198"/>
                <a:ext cx="15" cy="29"/>
              </a:xfrm>
              <a:custGeom>
                <a:avLst/>
                <a:gdLst>
                  <a:gd name="T0" fmla="*/ 19 w 25"/>
                  <a:gd name="T1" fmla="*/ 0 h 47"/>
                  <a:gd name="T2" fmla="*/ 7 w 25"/>
                  <a:gd name="T3" fmla="*/ 47 h 47"/>
                  <a:gd name="T4" fmla="*/ 19 w 25"/>
                  <a:gd name="T5" fmla="*/ 0 h 47"/>
                  <a:gd name="T6" fmla="*/ 19 w 25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19" y="21"/>
                      <a:pt x="25" y="36"/>
                      <a:pt x="7" y="47"/>
                    </a:cubicBezTo>
                    <a:cubicBezTo>
                      <a:pt x="9" y="28"/>
                      <a:pt x="0" y="12"/>
                      <a:pt x="19" y="0"/>
                    </a:cubicBezTo>
                    <a:cubicBezTo>
                      <a:pt x="19" y="14"/>
                      <a:pt x="0" y="12"/>
                      <a:pt x="19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" name="Freeform 97"/>
              <p:cNvSpPr>
                <a:spLocks/>
              </p:cNvSpPr>
              <p:nvPr/>
            </p:nvSpPr>
            <p:spPr bwMode="auto">
              <a:xfrm>
                <a:off x="3106" y="2053"/>
                <a:ext cx="23" cy="17"/>
              </a:xfrm>
              <a:custGeom>
                <a:avLst/>
                <a:gdLst>
                  <a:gd name="T0" fmla="*/ 37 w 37"/>
                  <a:gd name="T1" fmla="*/ 10 h 27"/>
                  <a:gd name="T2" fmla="*/ 0 w 37"/>
                  <a:gd name="T3" fmla="*/ 15 h 27"/>
                  <a:gd name="T4" fmla="*/ 37 w 37"/>
                  <a:gd name="T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37" y="10"/>
                    </a:moveTo>
                    <a:cubicBezTo>
                      <a:pt x="15" y="27"/>
                      <a:pt x="15" y="27"/>
                      <a:pt x="0" y="15"/>
                    </a:cubicBezTo>
                    <a:cubicBezTo>
                      <a:pt x="11" y="10"/>
                      <a:pt x="22" y="0"/>
                      <a:pt x="37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" name="Freeform 98"/>
              <p:cNvSpPr>
                <a:spLocks/>
              </p:cNvSpPr>
              <p:nvPr/>
            </p:nvSpPr>
            <p:spPr bwMode="auto">
              <a:xfrm>
                <a:off x="5108" y="2826"/>
                <a:ext cx="15" cy="17"/>
              </a:xfrm>
              <a:custGeom>
                <a:avLst/>
                <a:gdLst>
                  <a:gd name="T0" fmla="*/ 0 w 23"/>
                  <a:gd name="T1" fmla="*/ 27 h 28"/>
                  <a:gd name="T2" fmla="*/ 14 w 23"/>
                  <a:gd name="T3" fmla="*/ 0 h 28"/>
                  <a:gd name="T4" fmla="*/ 23 w 23"/>
                  <a:gd name="T5" fmla="*/ 14 h 28"/>
                  <a:gd name="T6" fmla="*/ 0 w 23"/>
                  <a:gd name="T7" fmla="*/ 27 h 28"/>
                  <a:gd name="T8" fmla="*/ 0 w 23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8">
                    <a:moveTo>
                      <a:pt x="0" y="27"/>
                    </a:moveTo>
                    <a:cubicBezTo>
                      <a:pt x="1" y="12"/>
                      <a:pt x="1" y="12"/>
                      <a:pt x="14" y="0"/>
                    </a:cubicBezTo>
                    <a:cubicBezTo>
                      <a:pt x="17" y="4"/>
                      <a:pt x="20" y="9"/>
                      <a:pt x="23" y="14"/>
                    </a:cubicBezTo>
                    <a:cubicBezTo>
                      <a:pt x="21" y="25"/>
                      <a:pt x="13" y="28"/>
                      <a:pt x="0" y="27"/>
                    </a:cubicBezTo>
                    <a:cubicBezTo>
                      <a:pt x="1" y="12"/>
                      <a:pt x="13" y="28"/>
                      <a:pt x="0" y="2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" name="Freeform 99"/>
              <p:cNvSpPr>
                <a:spLocks/>
              </p:cNvSpPr>
              <p:nvPr/>
            </p:nvSpPr>
            <p:spPr bwMode="auto">
              <a:xfrm>
                <a:off x="3137" y="936"/>
                <a:ext cx="18" cy="27"/>
              </a:xfrm>
              <a:custGeom>
                <a:avLst/>
                <a:gdLst>
                  <a:gd name="T0" fmla="*/ 12 w 29"/>
                  <a:gd name="T1" fmla="*/ 44 h 44"/>
                  <a:gd name="T2" fmla="*/ 20 w 29"/>
                  <a:gd name="T3" fmla="*/ 0 h 44"/>
                  <a:gd name="T4" fmla="*/ 12 w 29"/>
                  <a:gd name="T5" fmla="*/ 44 h 44"/>
                  <a:gd name="T6" fmla="*/ 12 w 29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4">
                    <a:moveTo>
                      <a:pt x="12" y="44"/>
                    </a:moveTo>
                    <a:cubicBezTo>
                      <a:pt x="0" y="29"/>
                      <a:pt x="4" y="10"/>
                      <a:pt x="20" y="0"/>
                    </a:cubicBezTo>
                    <a:cubicBezTo>
                      <a:pt x="14" y="21"/>
                      <a:pt x="29" y="30"/>
                      <a:pt x="12" y="44"/>
                    </a:cubicBezTo>
                    <a:cubicBezTo>
                      <a:pt x="9" y="40"/>
                      <a:pt x="17" y="40"/>
                      <a:pt x="12" y="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" name="Freeform 100"/>
              <p:cNvSpPr>
                <a:spLocks/>
              </p:cNvSpPr>
              <p:nvPr/>
            </p:nvSpPr>
            <p:spPr bwMode="auto">
              <a:xfrm>
                <a:off x="2787" y="1932"/>
                <a:ext cx="10" cy="25"/>
              </a:xfrm>
              <a:custGeom>
                <a:avLst/>
                <a:gdLst>
                  <a:gd name="T0" fmla="*/ 2 w 16"/>
                  <a:gd name="T1" fmla="*/ 18 h 40"/>
                  <a:gd name="T2" fmla="*/ 16 w 16"/>
                  <a:gd name="T3" fmla="*/ 0 h 40"/>
                  <a:gd name="T4" fmla="*/ 16 w 16"/>
                  <a:gd name="T5" fmla="*/ 40 h 40"/>
                  <a:gd name="T6" fmla="*/ 2 w 16"/>
                  <a:gd name="T7" fmla="*/ 18 h 40"/>
                  <a:gd name="T8" fmla="*/ 2 w 16"/>
                  <a:gd name="T9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2" y="18"/>
                    </a:moveTo>
                    <a:cubicBezTo>
                      <a:pt x="6" y="13"/>
                      <a:pt x="10" y="8"/>
                      <a:pt x="16" y="0"/>
                    </a:cubicBezTo>
                    <a:cubicBezTo>
                      <a:pt x="16" y="15"/>
                      <a:pt x="16" y="26"/>
                      <a:pt x="16" y="40"/>
                    </a:cubicBezTo>
                    <a:cubicBezTo>
                      <a:pt x="5" y="37"/>
                      <a:pt x="0" y="30"/>
                      <a:pt x="2" y="18"/>
                    </a:cubicBezTo>
                    <a:cubicBezTo>
                      <a:pt x="6" y="13"/>
                      <a:pt x="3" y="24"/>
                      <a:pt x="2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" name="Freeform 101"/>
              <p:cNvSpPr>
                <a:spLocks/>
              </p:cNvSpPr>
              <p:nvPr/>
            </p:nvSpPr>
            <p:spPr bwMode="auto">
              <a:xfrm>
                <a:off x="3383" y="1218"/>
                <a:ext cx="20" cy="16"/>
              </a:xfrm>
              <a:custGeom>
                <a:avLst/>
                <a:gdLst>
                  <a:gd name="T0" fmla="*/ 32 w 32"/>
                  <a:gd name="T1" fmla="*/ 15 h 26"/>
                  <a:gd name="T2" fmla="*/ 0 w 32"/>
                  <a:gd name="T3" fmla="*/ 15 h 26"/>
                  <a:gd name="T4" fmla="*/ 12 w 32"/>
                  <a:gd name="T5" fmla="*/ 0 h 26"/>
                  <a:gd name="T6" fmla="*/ 32 w 32"/>
                  <a:gd name="T7" fmla="*/ 15 h 26"/>
                  <a:gd name="T8" fmla="*/ 32 w 32"/>
                  <a:gd name="T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2" y="15"/>
                    </a:moveTo>
                    <a:cubicBezTo>
                      <a:pt x="16" y="20"/>
                      <a:pt x="12" y="26"/>
                      <a:pt x="0" y="15"/>
                    </a:cubicBezTo>
                    <a:cubicBezTo>
                      <a:pt x="4" y="10"/>
                      <a:pt x="8" y="5"/>
                      <a:pt x="12" y="0"/>
                    </a:cubicBezTo>
                    <a:cubicBezTo>
                      <a:pt x="18" y="4"/>
                      <a:pt x="23" y="8"/>
                      <a:pt x="32" y="15"/>
                    </a:cubicBezTo>
                    <a:cubicBezTo>
                      <a:pt x="23" y="18"/>
                      <a:pt x="23" y="8"/>
                      <a:pt x="32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" name="Freeform 102"/>
              <p:cNvSpPr>
                <a:spLocks/>
              </p:cNvSpPr>
              <p:nvPr/>
            </p:nvSpPr>
            <p:spPr bwMode="auto">
              <a:xfrm>
                <a:off x="1052" y="1512"/>
                <a:ext cx="11" cy="22"/>
              </a:xfrm>
              <a:custGeom>
                <a:avLst/>
                <a:gdLst>
                  <a:gd name="T0" fmla="*/ 0 w 19"/>
                  <a:gd name="T1" fmla="*/ 36 h 36"/>
                  <a:gd name="T2" fmla="*/ 18 w 19"/>
                  <a:gd name="T3" fmla="*/ 0 h 36"/>
                  <a:gd name="T4" fmla="*/ 0 w 19"/>
                  <a:gd name="T5" fmla="*/ 36 h 36"/>
                  <a:gd name="T6" fmla="*/ 0 w 19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6">
                    <a:moveTo>
                      <a:pt x="0" y="36"/>
                    </a:moveTo>
                    <a:cubicBezTo>
                      <a:pt x="3" y="20"/>
                      <a:pt x="0" y="3"/>
                      <a:pt x="18" y="0"/>
                    </a:cubicBezTo>
                    <a:cubicBezTo>
                      <a:pt x="19" y="16"/>
                      <a:pt x="17" y="29"/>
                      <a:pt x="0" y="36"/>
                    </a:cubicBezTo>
                    <a:cubicBezTo>
                      <a:pt x="2" y="24"/>
                      <a:pt x="17" y="29"/>
                      <a:pt x="0" y="3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" name="Freeform 103"/>
              <p:cNvSpPr>
                <a:spLocks/>
              </p:cNvSpPr>
              <p:nvPr/>
            </p:nvSpPr>
            <p:spPr bwMode="auto">
              <a:xfrm>
                <a:off x="4330" y="2685"/>
                <a:ext cx="25" cy="10"/>
              </a:xfrm>
              <a:custGeom>
                <a:avLst/>
                <a:gdLst>
                  <a:gd name="T0" fmla="*/ 0 w 40"/>
                  <a:gd name="T1" fmla="*/ 14 h 16"/>
                  <a:gd name="T2" fmla="*/ 0 w 40"/>
                  <a:gd name="T3" fmla="*/ 3 h 16"/>
                  <a:gd name="T4" fmla="*/ 40 w 40"/>
                  <a:gd name="T5" fmla="*/ 13 h 16"/>
                  <a:gd name="T6" fmla="*/ 0 w 40"/>
                  <a:gd name="T7" fmla="*/ 14 h 16"/>
                  <a:gd name="T8" fmla="*/ 0 w 40"/>
                  <a:gd name="T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6">
                    <a:moveTo>
                      <a:pt x="0" y="14"/>
                    </a:moveTo>
                    <a:cubicBezTo>
                      <a:pt x="0" y="9"/>
                      <a:pt x="0" y="7"/>
                      <a:pt x="0" y="3"/>
                    </a:cubicBezTo>
                    <a:cubicBezTo>
                      <a:pt x="15" y="1"/>
                      <a:pt x="28" y="0"/>
                      <a:pt x="40" y="13"/>
                    </a:cubicBezTo>
                    <a:cubicBezTo>
                      <a:pt x="27" y="16"/>
                      <a:pt x="14" y="13"/>
                      <a:pt x="0" y="14"/>
                    </a:cubicBezTo>
                    <a:cubicBezTo>
                      <a:pt x="0" y="9"/>
                      <a:pt x="14" y="13"/>
                      <a:pt x="0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" name="Freeform 104"/>
              <p:cNvSpPr>
                <a:spLocks/>
              </p:cNvSpPr>
              <p:nvPr/>
            </p:nvSpPr>
            <p:spPr bwMode="auto">
              <a:xfrm>
                <a:off x="646" y="1523"/>
                <a:ext cx="24" cy="11"/>
              </a:xfrm>
              <a:custGeom>
                <a:avLst/>
                <a:gdLst>
                  <a:gd name="T0" fmla="*/ 39 w 39"/>
                  <a:gd name="T1" fmla="*/ 5 h 18"/>
                  <a:gd name="T2" fmla="*/ 0 w 39"/>
                  <a:gd name="T3" fmla="*/ 18 h 18"/>
                  <a:gd name="T4" fmla="*/ 38 w 39"/>
                  <a:gd name="T5" fmla="*/ 0 h 18"/>
                  <a:gd name="T6" fmla="*/ 39 w 39"/>
                  <a:gd name="T7" fmla="*/ 5 h 18"/>
                  <a:gd name="T8" fmla="*/ 39 w 39"/>
                  <a:gd name="T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8">
                    <a:moveTo>
                      <a:pt x="39" y="5"/>
                    </a:moveTo>
                    <a:cubicBezTo>
                      <a:pt x="26" y="10"/>
                      <a:pt x="12" y="14"/>
                      <a:pt x="0" y="18"/>
                    </a:cubicBezTo>
                    <a:cubicBezTo>
                      <a:pt x="15" y="1"/>
                      <a:pt x="13" y="0"/>
                      <a:pt x="38" y="0"/>
                    </a:cubicBezTo>
                    <a:cubicBezTo>
                      <a:pt x="39" y="2"/>
                      <a:pt x="39" y="4"/>
                      <a:pt x="39" y="5"/>
                    </a:cubicBezTo>
                    <a:cubicBezTo>
                      <a:pt x="26" y="10"/>
                      <a:pt x="39" y="4"/>
                      <a:pt x="39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7" name="Freeform 105"/>
              <p:cNvSpPr>
                <a:spLocks/>
              </p:cNvSpPr>
              <p:nvPr/>
            </p:nvSpPr>
            <p:spPr bwMode="auto">
              <a:xfrm>
                <a:off x="2811" y="1699"/>
                <a:ext cx="18" cy="21"/>
              </a:xfrm>
              <a:custGeom>
                <a:avLst/>
                <a:gdLst>
                  <a:gd name="T0" fmla="*/ 29 w 29"/>
                  <a:gd name="T1" fmla="*/ 0 h 33"/>
                  <a:gd name="T2" fmla="*/ 18 w 29"/>
                  <a:gd name="T3" fmla="*/ 33 h 33"/>
                  <a:gd name="T4" fmla="*/ 0 w 29"/>
                  <a:gd name="T5" fmla="*/ 12 h 33"/>
                  <a:gd name="T6" fmla="*/ 29 w 29"/>
                  <a:gd name="T7" fmla="*/ 0 h 33"/>
                  <a:gd name="T8" fmla="*/ 29 w 29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3">
                    <a:moveTo>
                      <a:pt x="29" y="0"/>
                    </a:moveTo>
                    <a:cubicBezTo>
                      <a:pt x="25" y="12"/>
                      <a:pt x="22" y="22"/>
                      <a:pt x="18" y="33"/>
                    </a:cubicBezTo>
                    <a:cubicBezTo>
                      <a:pt x="12" y="26"/>
                      <a:pt x="7" y="20"/>
                      <a:pt x="0" y="12"/>
                    </a:cubicBezTo>
                    <a:cubicBezTo>
                      <a:pt x="10" y="8"/>
                      <a:pt x="18" y="4"/>
                      <a:pt x="29" y="0"/>
                    </a:cubicBezTo>
                    <a:cubicBezTo>
                      <a:pt x="25" y="12"/>
                      <a:pt x="18" y="4"/>
                      <a:pt x="29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8" name="Freeform 106"/>
              <p:cNvSpPr>
                <a:spLocks/>
              </p:cNvSpPr>
              <p:nvPr/>
            </p:nvSpPr>
            <p:spPr bwMode="auto">
              <a:xfrm>
                <a:off x="696" y="1364"/>
                <a:ext cx="14" cy="10"/>
              </a:xfrm>
              <a:custGeom>
                <a:avLst/>
                <a:gdLst>
                  <a:gd name="T0" fmla="*/ 0 w 22"/>
                  <a:gd name="T1" fmla="*/ 0 h 17"/>
                  <a:gd name="T2" fmla="*/ 22 w 22"/>
                  <a:gd name="T3" fmla="*/ 0 h 17"/>
                  <a:gd name="T4" fmla="*/ 22 w 22"/>
                  <a:gd name="T5" fmla="*/ 16 h 17"/>
                  <a:gd name="T6" fmla="*/ 0 w 22"/>
                  <a:gd name="T7" fmla="*/ 17 h 17"/>
                  <a:gd name="T8" fmla="*/ 0 w 22"/>
                  <a:gd name="T9" fmla="*/ 0 h 17"/>
                  <a:gd name="T10" fmla="*/ 0 w 2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7">
                    <a:moveTo>
                      <a:pt x="0" y="0"/>
                    </a:moveTo>
                    <a:cubicBezTo>
                      <a:pt x="8" y="0"/>
                      <a:pt x="14" y="0"/>
                      <a:pt x="22" y="0"/>
                    </a:cubicBezTo>
                    <a:cubicBezTo>
                      <a:pt x="22" y="5"/>
                      <a:pt x="22" y="10"/>
                      <a:pt x="22" y="16"/>
                    </a:cubicBezTo>
                    <a:cubicBezTo>
                      <a:pt x="16" y="17"/>
                      <a:pt x="8" y="17"/>
                      <a:pt x="0" y="17"/>
                    </a:cubicBezTo>
                    <a:cubicBezTo>
                      <a:pt x="0" y="12"/>
                      <a:pt x="0" y="7"/>
                      <a:pt x="0" y="0"/>
                    </a:cubicBezTo>
                    <a:cubicBezTo>
                      <a:pt x="8" y="0"/>
                      <a:pt x="0" y="7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9" name="Freeform 107"/>
              <p:cNvSpPr>
                <a:spLocks/>
              </p:cNvSpPr>
              <p:nvPr/>
            </p:nvSpPr>
            <p:spPr bwMode="auto">
              <a:xfrm>
                <a:off x="1629" y="2302"/>
                <a:ext cx="23" cy="13"/>
              </a:xfrm>
              <a:custGeom>
                <a:avLst/>
                <a:gdLst>
                  <a:gd name="T0" fmla="*/ 0 w 36"/>
                  <a:gd name="T1" fmla="*/ 4 h 21"/>
                  <a:gd name="T2" fmla="*/ 36 w 36"/>
                  <a:gd name="T3" fmla="*/ 14 h 21"/>
                  <a:gd name="T4" fmla="*/ 14 w 36"/>
                  <a:gd name="T5" fmla="*/ 21 h 21"/>
                  <a:gd name="T6" fmla="*/ 0 w 36"/>
                  <a:gd name="T7" fmla="*/ 4 h 21"/>
                  <a:gd name="T8" fmla="*/ 0 w 36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0" y="4"/>
                    </a:moveTo>
                    <a:cubicBezTo>
                      <a:pt x="14" y="6"/>
                      <a:pt x="28" y="0"/>
                      <a:pt x="36" y="14"/>
                    </a:cubicBezTo>
                    <a:cubicBezTo>
                      <a:pt x="30" y="16"/>
                      <a:pt x="23" y="19"/>
                      <a:pt x="14" y="21"/>
                    </a:cubicBezTo>
                    <a:cubicBezTo>
                      <a:pt x="11" y="18"/>
                      <a:pt x="7" y="12"/>
                      <a:pt x="0" y="4"/>
                    </a:cubicBezTo>
                    <a:cubicBezTo>
                      <a:pt x="14" y="6"/>
                      <a:pt x="7" y="12"/>
                      <a:pt x="0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0" name="Freeform 108"/>
              <p:cNvSpPr>
                <a:spLocks/>
              </p:cNvSpPr>
              <p:nvPr/>
            </p:nvSpPr>
            <p:spPr bwMode="auto">
              <a:xfrm>
                <a:off x="4930" y="2883"/>
                <a:ext cx="21" cy="21"/>
              </a:xfrm>
              <a:custGeom>
                <a:avLst/>
                <a:gdLst>
                  <a:gd name="T0" fmla="*/ 0 w 34"/>
                  <a:gd name="T1" fmla="*/ 0 h 34"/>
                  <a:gd name="T2" fmla="*/ 34 w 34"/>
                  <a:gd name="T3" fmla="*/ 34 h 34"/>
                  <a:gd name="T4" fmla="*/ 0 w 3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4">
                    <a:moveTo>
                      <a:pt x="0" y="0"/>
                    </a:moveTo>
                    <a:cubicBezTo>
                      <a:pt x="13" y="13"/>
                      <a:pt x="24" y="24"/>
                      <a:pt x="34" y="34"/>
                    </a:cubicBezTo>
                    <a:cubicBezTo>
                      <a:pt x="20" y="34"/>
                      <a:pt x="5" y="19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1" name="Freeform 109"/>
              <p:cNvSpPr>
                <a:spLocks/>
              </p:cNvSpPr>
              <p:nvPr/>
            </p:nvSpPr>
            <p:spPr bwMode="auto">
              <a:xfrm>
                <a:off x="1936" y="3365"/>
                <a:ext cx="35" cy="24"/>
              </a:xfrm>
              <a:custGeom>
                <a:avLst/>
                <a:gdLst>
                  <a:gd name="T0" fmla="*/ 24 w 57"/>
                  <a:gd name="T1" fmla="*/ 26 h 39"/>
                  <a:gd name="T2" fmla="*/ 42 w 57"/>
                  <a:gd name="T3" fmla="*/ 1 h 39"/>
                  <a:gd name="T4" fmla="*/ 50 w 57"/>
                  <a:gd name="T5" fmla="*/ 6 h 39"/>
                  <a:gd name="T6" fmla="*/ 24 w 57"/>
                  <a:gd name="T7" fmla="*/ 26 h 39"/>
                  <a:gd name="T8" fmla="*/ 24 w 57"/>
                  <a:gd name="T9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9">
                    <a:moveTo>
                      <a:pt x="24" y="26"/>
                    </a:moveTo>
                    <a:cubicBezTo>
                      <a:pt x="29" y="17"/>
                      <a:pt x="25" y="0"/>
                      <a:pt x="42" y="1"/>
                    </a:cubicBezTo>
                    <a:cubicBezTo>
                      <a:pt x="45" y="3"/>
                      <a:pt x="48" y="5"/>
                      <a:pt x="50" y="6"/>
                    </a:cubicBezTo>
                    <a:cubicBezTo>
                      <a:pt x="57" y="13"/>
                      <a:pt x="0" y="39"/>
                      <a:pt x="24" y="26"/>
                    </a:cubicBezTo>
                    <a:cubicBezTo>
                      <a:pt x="29" y="17"/>
                      <a:pt x="32" y="22"/>
                      <a:pt x="24" y="2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2" name="Freeform 110"/>
              <p:cNvSpPr>
                <a:spLocks/>
              </p:cNvSpPr>
              <p:nvPr/>
            </p:nvSpPr>
            <p:spPr bwMode="auto">
              <a:xfrm>
                <a:off x="4332" y="2370"/>
                <a:ext cx="18" cy="22"/>
              </a:xfrm>
              <a:custGeom>
                <a:avLst/>
                <a:gdLst>
                  <a:gd name="T0" fmla="*/ 0 w 29"/>
                  <a:gd name="T1" fmla="*/ 0 h 36"/>
                  <a:gd name="T2" fmla="*/ 20 w 29"/>
                  <a:gd name="T3" fmla="*/ 36 h 36"/>
                  <a:gd name="T4" fmla="*/ 0 w 29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6">
                    <a:moveTo>
                      <a:pt x="0" y="0"/>
                    </a:moveTo>
                    <a:cubicBezTo>
                      <a:pt x="29" y="17"/>
                      <a:pt x="29" y="17"/>
                      <a:pt x="20" y="36"/>
                    </a:cubicBezTo>
                    <a:cubicBezTo>
                      <a:pt x="14" y="25"/>
                      <a:pt x="8" y="15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3" name="Freeform 111"/>
              <p:cNvSpPr>
                <a:spLocks/>
              </p:cNvSpPr>
              <p:nvPr/>
            </p:nvSpPr>
            <p:spPr bwMode="auto">
              <a:xfrm>
                <a:off x="1778" y="2303"/>
                <a:ext cx="21" cy="12"/>
              </a:xfrm>
              <a:custGeom>
                <a:avLst/>
                <a:gdLst>
                  <a:gd name="T0" fmla="*/ 0 w 33"/>
                  <a:gd name="T1" fmla="*/ 7 h 20"/>
                  <a:gd name="T2" fmla="*/ 33 w 33"/>
                  <a:gd name="T3" fmla="*/ 2 h 20"/>
                  <a:gd name="T4" fmla="*/ 0 w 33"/>
                  <a:gd name="T5" fmla="*/ 15 h 20"/>
                  <a:gd name="T6" fmla="*/ 0 w 33"/>
                  <a:gd name="T7" fmla="*/ 7 h 20"/>
                  <a:gd name="T8" fmla="*/ 0 w 33"/>
                  <a:gd name="T9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0">
                    <a:moveTo>
                      <a:pt x="0" y="7"/>
                    </a:moveTo>
                    <a:cubicBezTo>
                      <a:pt x="8" y="0"/>
                      <a:pt x="19" y="6"/>
                      <a:pt x="33" y="2"/>
                    </a:cubicBezTo>
                    <a:cubicBezTo>
                      <a:pt x="23" y="20"/>
                      <a:pt x="30" y="16"/>
                      <a:pt x="0" y="15"/>
                    </a:cubicBezTo>
                    <a:cubicBezTo>
                      <a:pt x="0" y="12"/>
                      <a:pt x="0" y="10"/>
                      <a:pt x="0" y="7"/>
                    </a:cubicBezTo>
                    <a:cubicBezTo>
                      <a:pt x="8" y="0"/>
                      <a:pt x="0" y="10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4" name="Freeform 112"/>
              <p:cNvSpPr>
                <a:spLocks/>
              </p:cNvSpPr>
              <p:nvPr/>
            </p:nvSpPr>
            <p:spPr bwMode="auto">
              <a:xfrm>
                <a:off x="573" y="2269"/>
                <a:ext cx="14" cy="20"/>
              </a:xfrm>
              <a:custGeom>
                <a:avLst/>
                <a:gdLst>
                  <a:gd name="T0" fmla="*/ 22 w 22"/>
                  <a:gd name="T1" fmla="*/ 16 h 32"/>
                  <a:gd name="T2" fmla="*/ 2 w 22"/>
                  <a:gd name="T3" fmla="*/ 32 h 32"/>
                  <a:gd name="T4" fmla="*/ 0 w 22"/>
                  <a:gd name="T5" fmla="*/ 0 h 32"/>
                  <a:gd name="T6" fmla="*/ 22 w 22"/>
                  <a:gd name="T7" fmla="*/ 16 h 32"/>
                  <a:gd name="T8" fmla="*/ 22 w 22"/>
                  <a:gd name="T9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22" y="16"/>
                    </a:moveTo>
                    <a:cubicBezTo>
                      <a:pt x="15" y="22"/>
                      <a:pt x="10" y="25"/>
                      <a:pt x="2" y="32"/>
                    </a:cubicBezTo>
                    <a:cubicBezTo>
                      <a:pt x="1" y="21"/>
                      <a:pt x="1" y="13"/>
                      <a:pt x="0" y="0"/>
                    </a:cubicBezTo>
                    <a:cubicBezTo>
                      <a:pt x="9" y="7"/>
                      <a:pt x="14" y="10"/>
                      <a:pt x="22" y="16"/>
                    </a:cubicBezTo>
                    <a:cubicBezTo>
                      <a:pt x="15" y="22"/>
                      <a:pt x="14" y="10"/>
                      <a:pt x="22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5" name="Freeform 113"/>
              <p:cNvSpPr>
                <a:spLocks/>
              </p:cNvSpPr>
              <p:nvPr/>
            </p:nvSpPr>
            <p:spPr bwMode="auto">
              <a:xfrm>
                <a:off x="4512" y="1863"/>
                <a:ext cx="15" cy="15"/>
              </a:xfrm>
              <a:custGeom>
                <a:avLst/>
                <a:gdLst>
                  <a:gd name="T0" fmla="*/ 0 w 25"/>
                  <a:gd name="T1" fmla="*/ 0 h 25"/>
                  <a:gd name="T2" fmla="*/ 25 w 25"/>
                  <a:gd name="T3" fmla="*/ 8 h 25"/>
                  <a:gd name="T4" fmla="*/ 0 w 25"/>
                  <a:gd name="T5" fmla="*/ 25 h 25"/>
                  <a:gd name="T6" fmla="*/ 0 w 25"/>
                  <a:gd name="T7" fmla="*/ 0 h 25"/>
                  <a:gd name="T8" fmla="*/ 0 w 25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0" y="0"/>
                    </a:moveTo>
                    <a:cubicBezTo>
                      <a:pt x="7" y="3"/>
                      <a:pt x="15" y="5"/>
                      <a:pt x="25" y="8"/>
                    </a:cubicBezTo>
                    <a:cubicBezTo>
                      <a:pt x="15" y="15"/>
                      <a:pt x="8" y="20"/>
                      <a:pt x="0" y="25"/>
                    </a:cubicBezTo>
                    <a:cubicBezTo>
                      <a:pt x="0" y="17"/>
                      <a:pt x="0" y="9"/>
                      <a:pt x="0" y="0"/>
                    </a:cubicBezTo>
                    <a:cubicBezTo>
                      <a:pt x="7" y="3"/>
                      <a:pt x="0" y="9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6" name="Freeform 114"/>
              <p:cNvSpPr>
                <a:spLocks/>
              </p:cNvSpPr>
              <p:nvPr/>
            </p:nvSpPr>
            <p:spPr bwMode="auto">
              <a:xfrm>
                <a:off x="1520" y="1009"/>
                <a:ext cx="26" cy="18"/>
              </a:xfrm>
              <a:custGeom>
                <a:avLst/>
                <a:gdLst>
                  <a:gd name="T0" fmla="*/ 41 w 41"/>
                  <a:gd name="T1" fmla="*/ 4 h 29"/>
                  <a:gd name="T2" fmla="*/ 8 w 41"/>
                  <a:gd name="T3" fmla="*/ 29 h 29"/>
                  <a:gd name="T4" fmla="*/ 41 w 41"/>
                  <a:gd name="T5" fmla="*/ 4 h 29"/>
                  <a:gd name="T6" fmla="*/ 41 w 41"/>
                  <a:gd name="T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29">
                    <a:moveTo>
                      <a:pt x="41" y="4"/>
                    </a:moveTo>
                    <a:cubicBezTo>
                      <a:pt x="29" y="13"/>
                      <a:pt x="20" y="20"/>
                      <a:pt x="8" y="29"/>
                    </a:cubicBezTo>
                    <a:cubicBezTo>
                      <a:pt x="0" y="13"/>
                      <a:pt x="26" y="0"/>
                      <a:pt x="41" y="4"/>
                    </a:cubicBezTo>
                    <a:cubicBezTo>
                      <a:pt x="29" y="13"/>
                      <a:pt x="23" y="0"/>
                      <a:pt x="41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7" name="Freeform 115"/>
              <p:cNvSpPr>
                <a:spLocks/>
              </p:cNvSpPr>
              <p:nvPr/>
            </p:nvSpPr>
            <p:spPr bwMode="auto">
              <a:xfrm>
                <a:off x="4357" y="2398"/>
                <a:ext cx="14" cy="16"/>
              </a:xfrm>
              <a:custGeom>
                <a:avLst/>
                <a:gdLst>
                  <a:gd name="T0" fmla="*/ 0 w 23"/>
                  <a:gd name="T1" fmla="*/ 22 h 25"/>
                  <a:gd name="T2" fmla="*/ 6 w 23"/>
                  <a:gd name="T3" fmla="*/ 0 h 25"/>
                  <a:gd name="T4" fmla="*/ 23 w 23"/>
                  <a:gd name="T5" fmla="*/ 8 h 25"/>
                  <a:gd name="T6" fmla="*/ 0 w 23"/>
                  <a:gd name="T7" fmla="*/ 22 h 25"/>
                  <a:gd name="T8" fmla="*/ 0 w 23"/>
                  <a:gd name="T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0" y="22"/>
                    </a:moveTo>
                    <a:cubicBezTo>
                      <a:pt x="2" y="13"/>
                      <a:pt x="4" y="7"/>
                      <a:pt x="6" y="0"/>
                    </a:cubicBezTo>
                    <a:cubicBezTo>
                      <a:pt x="12" y="3"/>
                      <a:pt x="17" y="5"/>
                      <a:pt x="23" y="8"/>
                    </a:cubicBezTo>
                    <a:cubicBezTo>
                      <a:pt x="20" y="21"/>
                      <a:pt x="12" y="25"/>
                      <a:pt x="0" y="22"/>
                    </a:cubicBezTo>
                    <a:cubicBezTo>
                      <a:pt x="2" y="13"/>
                      <a:pt x="12" y="25"/>
                      <a:pt x="0" y="2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8" name="Freeform 116"/>
              <p:cNvSpPr>
                <a:spLocks/>
              </p:cNvSpPr>
              <p:nvPr/>
            </p:nvSpPr>
            <p:spPr bwMode="auto">
              <a:xfrm>
                <a:off x="4315" y="2701"/>
                <a:ext cx="21" cy="13"/>
              </a:xfrm>
              <a:custGeom>
                <a:avLst/>
                <a:gdLst>
                  <a:gd name="T0" fmla="*/ 33 w 33"/>
                  <a:gd name="T1" fmla="*/ 21 h 21"/>
                  <a:gd name="T2" fmla="*/ 0 w 33"/>
                  <a:gd name="T3" fmla="*/ 5 h 21"/>
                  <a:gd name="T4" fmla="*/ 33 w 33"/>
                  <a:gd name="T5" fmla="*/ 21 h 21"/>
                  <a:gd name="T6" fmla="*/ 33 w 33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1">
                    <a:moveTo>
                      <a:pt x="33" y="21"/>
                    </a:moveTo>
                    <a:cubicBezTo>
                      <a:pt x="21" y="15"/>
                      <a:pt x="10" y="10"/>
                      <a:pt x="0" y="5"/>
                    </a:cubicBezTo>
                    <a:cubicBezTo>
                      <a:pt x="17" y="0"/>
                      <a:pt x="33" y="1"/>
                      <a:pt x="33" y="21"/>
                    </a:cubicBezTo>
                    <a:cubicBezTo>
                      <a:pt x="21" y="15"/>
                      <a:pt x="33" y="16"/>
                      <a:pt x="33" y="2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9" name="Freeform 117"/>
              <p:cNvSpPr>
                <a:spLocks/>
              </p:cNvSpPr>
              <p:nvPr/>
            </p:nvSpPr>
            <p:spPr bwMode="auto">
              <a:xfrm>
                <a:off x="4361" y="2415"/>
                <a:ext cx="17" cy="19"/>
              </a:xfrm>
              <a:custGeom>
                <a:avLst/>
                <a:gdLst>
                  <a:gd name="T0" fmla="*/ 17 w 26"/>
                  <a:gd name="T1" fmla="*/ 32 h 32"/>
                  <a:gd name="T2" fmla="*/ 26 w 26"/>
                  <a:gd name="T3" fmla="*/ 0 h 32"/>
                  <a:gd name="T4" fmla="*/ 17 w 26"/>
                  <a:gd name="T5" fmla="*/ 32 h 32"/>
                  <a:gd name="T6" fmla="*/ 17 w 26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2">
                    <a:moveTo>
                      <a:pt x="17" y="32"/>
                    </a:moveTo>
                    <a:cubicBezTo>
                      <a:pt x="0" y="12"/>
                      <a:pt x="25" y="4"/>
                      <a:pt x="26" y="0"/>
                    </a:cubicBezTo>
                    <a:cubicBezTo>
                      <a:pt x="24" y="9"/>
                      <a:pt x="23" y="22"/>
                      <a:pt x="17" y="32"/>
                    </a:cubicBezTo>
                    <a:cubicBezTo>
                      <a:pt x="13" y="27"/>
                      <a:pt x="19" y="28"/>
                      <a:pt x="17" y="3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0" name="Freeform 118"/>
              <p:cNvSpPr>
                <a:spLocks/>
              </p:cNvSpPr>
              <p:nvPr/>
            </p:nvSpPr>
            <p:spPr bwMode="auto">
              <a:xfrm>
                <a:off x="1782" y="3418"/>
                <a:ext cx="18" cy="14"/>
              </a:xfrm>
              <a:custGeom>
                <a:avLst/>
                <a:gdLst>
                  <a:gd name="T0" fmla="*/ 29 w 29"/>
                  <a:gd name="T1" fmla="*/ 14 h 22"/>
                  <a:gd name="T2" fmla="*/ 21 w 29"/>
                  <a:gd name="T3" fmla="*/ 22 h 22"/>
                  <a:gd name="T4" fmla="*/ 0 w 29"/>
                  <a:gd name="T5" fmla="*/ 1 h 22"/>
                  <a:gd name="T6" fmla="*/ 29 w 29"/>
                  <a:gd name="T7" fmla="*/ 14 h 22"/>
                  <a:gd name="T8" fmla="*/ 29 w 29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2">
                    <a:moveTo>
                      <a:pt x="29" y="14"/>
                    </a:moveTo>
                    <a:cubicBezTo>
                      <a:pt x="27" y="16"/>
                      <a:pt x="25" y="18"/>
                      <a:pt x="21" y="22"/>
                    </a:cubicBezTo>
                    <a:cubicBezTo>
                      <a:pt x="8" y="19"/>
                      <a:pt x="1" y="12"/>
                      <a:pt x="0" y="1"/>
                    </a:cubicBezTo>
                    <a:cubicBezTo>
                      <a:pt x="12" y="0"/>
                      <a:pt x="21" y="5"/>
                      <a:pt x="29" y="14"/>
                    </a:cubicBezTo>
                    <a:cubicBezTo>
                      <a:pt x="27" y="16"/>
                      <a:pt x="23" y="10"/>
                      <a:pt x="29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1" name="Freeform 119"/>
              <p:cNvSpPr>
                <a:spLocks/>
              </p:cNvSpPr>
              <p:nvPr/>
            </p:nvSpPr>
            <p:spPr bwMode="auto">
              <a:xfrm>
                <a:off x="2493" y="1215"/>
                <a:ext cx="15" cy="18"/>
              </a:xfrm>
              <a:custGeom>
                <a:avLst/>
                <a:gdLst>
                  <a:gd name="T0" fmla="*/ 14 w 24"/>
                  <a:gd name="T1" fmla="*/ 28 h 28"/>
                  <a:gd name="T2" fmla="*/ 0 w 24"/>
                  <a:gd name="T3" fmla="*/ 13 h 28"/>
                  <a:gd name="T4" fmla="*/ 10 w 24"/>
                  <a:gd name="T5" fmla="*/ 0 h 28"/>
                  <a:gd name="T6" fmla="*/ 24 w 24"/>
                  <a:gd name="T7" fmla="*/ 15 h 28"/>
                  <a:gd name="T8" fmla="*/ 14 w 24"/>
                  <a:gd name="T9" fmla="*/ 28 h 28"/>
                  <a:gd name="T10" fmla="*/ 14 w 24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8">
                    <a:moveTo>
                      <a:pt x="14" y="28"/>
                    </a:moveTo>
                    <a:cubicBezTo>
                      <a:pt x="8" y="21"/>
                      <a:pt x="5" y="18"/>
                      <a:pt x="0" y="13"/>
                    </a:cubicBezTo>
                    <a:cubicBezTo>
                      <a:pt x="4" y="8"/>
                      <a:pt x="7" y="4"/>
                      <a:pt x="10" y="0"/>
                    </a:cubicBezTo>
                    <a:cubicBezTo>
                      <a:pt x="15" y="6"/>
                      <a:pt x="20" y="11"/>
                      <a:pt x="24" y="15"/>
                    </a:cubicBezTo>
                    <a:cubicBezTo>
                      <a:pt x="22" y="18"/>
                      <a:pt x="19" y="21"/>
                      <a:pt x="14" y="28"/>
                    </a:cubicBezTo>
                    <a:cubicBezTo>
                      <a:pt x="8" y="21"/>
                      <a:pt x="19" y="21"/>
                      <a:pt x="14" y="2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2" name="Freeform 120"/>
              <p:cNvSpPr>
                <a:spLocks/>
              </p:cNvSpPr>
              <p:nvPr/>
            </p:nvSpPr>
            <p:spPr bwMode="auto">
              <a:xfrm>
                <a:off x="1938" y="3362"/>
                <a:ext cx="15" cy="15"/>
              </a:xfrm>
              <a:custGeom>
                <a:avLst/>
                <a:gdLst>
                  <a:gd name="T0" fmla="*/ 24 w 24"/>
                  <a:gd name="T1" fmla="*/ 11 h 23"/>
                  <a:gd name="T2" fmla="*/ 0 w 24"/>
                  <a:gd name="T3" fmla="*/ 23 h 23"/>
                  <a:gd name="T4" fmla="*/ 0 w 24"/>
                  <a:gd name="T5" fmla="*/ 6 h 23"/>
                  <a:gd name="T6" fmla="*/ 24 w 24"/>
                  <a:gd name="T7" fmla="*/ 11 h 23"/>
                  <a:gd name="T8" fmla="*/ 24 w 24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4" y="11"/>
                    </a:moveTo>
                    <a:cubicBezTo>
                      <a:pt x="17" y="18"/>
                      <a:pt x="9" y="22"/>
                      <a:pt x="0" y="23"/>
                    </a:cubicBezTo>
                    <a:cubicBezTo>
                      <a:pt x="0" y="18"/>
                      <a:pt x="0" y="13"/>
                      <a:pt x="0" y="6"/>
                    </a:cubicBezTo>
                    <a:cubicBezTo>
                      <a:pt x="8" y="6"/>
                      <a:pt x="17" y="0"/>
                      <a:pt x="24" y="11"/>
                    </a:cubicBezTo>
                    <a:cubicBezTo>
                      <a:pt x="20" y="14"/>
                      <a:pt x="17" y="0"/>
                      <a:pt x="24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3" name="Freeform 121"/>
              <p:cNvSpPr>
                <a:spLocks/>
              </p:cNvSpPr>
              <p:nvPr/>
            </p:nvSpPr>
            <p:spPr bwMode="auto">
              <a:xfrm>
                <a:off x="2833" y="1407"/>
                <a:ext cx="18" cy="22"/>
              </a:xfrm>
              <a:custGeom>
                <a:avLst/>
                <a:gdLst>
                  <a:gd name="T0" fmla="*/ 7 w 28"/>
                  <a:gd name="T1" fmla="*/ 0 h 35"/>
                  <a:gd name="T2" fmla="*/ 27 w 28"/>
                  <a:gd name="T3" fmla="*/ 14 h 35"/>
                  <a:gd name="T4" fmla="*/ 2 w 28"/>
                  <a:gd name="T5" fmla="*/ 5 h 35"/>
                  <a:gd name="T6" fmla="*/ 7 w 28"/>
                  <a:gd name="T7" fmla="*/ 0 h 35"/>
                  <a:gd name="T8" fmla="*/ 7 w 28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5">
                    <a:moveTo>
                      <a:pt x="7" y="0"/>
                    </a:moveTo>
                    <a:cubicBezTo>
                      <a:pt x="11" y="2"/>
                      <a:pt x="28" y="7"/>
                      <a:pt x="27" y="14"/>
                    </a:cubicBezTo>
                    <a:cubicBezTo>
                      <a:pt x="24" y="35"/>
                      <a:pt x="0" y="2"/>
                      <a:pt x="2" y="5"/>
                    </a:cubicBezTo>
                    <a:cubicBezTo>
                      <a:pt x="3" y="3"/>
                      <a:pt x="5" y="1"/>
                      <a:pt x="7" y="0"/>
                    </a:cubicBezTo>
                    <a:cubicBezTo>
                      <a:pt x="10" y="2"/>
                      <a:pt x="5" y="1"/>
                      <a:pt x="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4" name="Freeform 122"/>
              <p:cNvSpPr>
                <a:spLocks/>
              </p:cNvSpPr>
              <p:nvPr/>
            </p:nvSpPr>
            <p:spPr bwMode="auto">
              <a:xfrm>
                <a:off x="4812" y="2647"/>
                <a:ext cx="13" cy="15"/>
              </a:xfrm>
              <a:custGeom>
                <a:avLst/>
                <a:gdLst>
                  <a:gd name="T0" fmla="*/ 0 w 21"/>
                  <a:gd name="T1" fmla="*/ 0 h 24"/>
                  <a:gd name="T2" fmla="*/ 21 w 21"/>
                  <a:gd name="T3" fmla="*/ 21 h 24"/>
                  <a:gd name="T4" fmla="*/ 9 w 21"/>
                  <a:gd name="T5" fmla="*/ 24 h 24"/>
                  <a:gd name="T6" fmla="*/ 0 w 21"/>
                  <a:gd name="T7" fmla="*/ 0 h 24"/>
                  <a:gd name="T8" fmla="*/ 0 w 21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7" y="7"/>
                      <a:pt x="14" y="14"/>
                      <a:pt x="21" y="21"/>
                    </a:cubicBezTo>
                    <a:cubicBezTo>
                      <a:pt x="20" y="21"/>
                      <a:pt x="16" y="22"/>
                      <a:pt x="9" y="24"/>
                    </a:cubicBezTo>
                    <a:cubicBezTo>
                      <a:pt x="5" y="22"/>
                      <a:pt x="2" y="12"/>
                      <a:pt x="0" y="0"/>
                    </a:cubicBezTo>
                    <a:cubicBezTo>
                      <a:pt x="7" y="7"/>
                      <a:pt x="2" y="12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5" name="Freeform 123"/>
              <p:cNvSpPr>
                <a:spLocks/>
              </p:cNvSpPr>
              <p:nvPr/>
            </p:nvSpPr>
            <p:spPr bwMode="auto">
              <a:xfrm>
                <a:off x="1693" y="985"/>
                <a:ext cx="10" cy="22"/>
              </a:xfrm>
              <a:custGeom>
                <a:avLst/>
                <a:gdLst>
                  <a:gd name="T0" fmla="*/ 17 w 17"/>
                  <a:gd name="T1" fmla="*/ 0 h 35"/>
                  <a:gd name="T2" fmla="*/ 17 w 17"/>
                  <a:gd name="T3" fmla="*/ 34 h 35"/>
                  <a:gd name="T4" fmla="*/ 9 w 17"/>
                  <a:gd name="T5" fmla="*/ 35 h 35"/>
                  <a:gd name="T6" fmla="*/ 17 w 17"/>
                  <a:gd name="T7" fmla="*/ 0 h 35"/>
                  <a:gd name="T8" fmla="*/ 17 w 17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5">
                    <a:moveTo>
                      <a:pt x="17" y="0"/>
                    </a:moveTo>
                    <a:cubicBezTo>
                      <a:pt x="17" y="15"/>
                      <a:pt x="17" y="25"/>
                      <a:pt x="17" y="34"/>
                    </a:cubicBezTo>
                    <a:cubicBezTo>
                      <a:pt x="14" y="34"/>
                      <a:pt x="12" y="35"/>
                      <a:pt x="9" y="35"/>
                    </a:cubicBezTo>
                    <a:cubicBezTo>
                      <a:pt x="0" y="32"/>
                      <a:pt x="17" y="2"/>
                      <a:pt x="17" y="0"/>
                    </a:cubicBezTo>
                    <a:cubicBezTo>
                      <a:pt x="17" y="15"/>
                      <a:pt x="12" y="12"/>
                      <a:pt x="1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6" name="Freeform 124"/>
              <p:cNvSpPr>
                <a:spLocks/>
              </p:cNvSpPr>
              <p:nvPr/>
            </p:nvSpPr>
            <p:spPr bwMode="auto">
              <a:xfrm>
                <a:off x="1712" y="1645"/>
                <a:ext cx="15" cy="13"/>
              </a:xfrm>
              <a:custGeom>
                <a:avLst/>
                <a:gdLst>
                  <a:gd name="T0" fmla="*/ 25 w 25"/>
                  <a:gd name="T1" fmla="*/ 9 h 21"/>
                  <a:gd name="T2" fmla="*/ 0 w 25"/>
                  <a:gd name="T3" fmla="*/ 21 h 21"/>
                  <a:gd name="T4" fmla="*/ 24 w 25"/>
                  <a:gd name="T5" fmla="*/ 2 h 21"/>
                  <a:gd name="T6" fmla="*/ 25 w 25"/>
                  <a:gd name="T7" fmla="*/ 9 h 21"/>
                  <a:gd name="T8" fmla="*/ 25 w 25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9"/>
                    </a:moveTo>
                    <a:cubicBezTo>
                      <a:pt x="18" y="12"/>
                      <a:pt x="10" y="16"/>
                      <a:pt x="0" y="21"/>
                    </a:cubicBezTo>
                    <a:cubicBezTo>
                      <a:pt x="9" y="0"/>
                      <a:pt x="5" y="0"/>
                      <a:pt x="24" y="2"/>
                    </a:cubicBezTo>
                    <a:cubicBezTo>
                      <a:pt x="24" y="4"/>
                      <a:pt x="25" y="7"/>
                      <a:pt x="25" y="9"/>
                    </a:cubicBezTo>
                    <a:cubicBezTo>
                      <a:pt x="18" y="12"/>
                      <a:pt x="25" y="7"/>
                      <a:pt x="25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7" name="Freeform 125"/>
              <p:cNvSpPr>
                <a:spLocks/>
              </p:cNvSpPr>
              <p:nvPr/>
            </p:nvSpPr>
            <p:spPr bwMode="auto">
              <a:xfrm>
                <a:off x="2002" y="999"/>
                <a:ext cx="14" cy="13"/>
              </a:xfrm>
              <a:custGeom>
                <a:avLst/>
                <a:gdLst>
                  <a:gd name="T0" fmla="*/ 22 w 22"/>
                  <a:gd name="T1" fmla="*/ 0 h 21"/>
                  <a:gd name="T2" fmla="*/ 20 w 22"/>
                  <a:gd name="T3" fmla="*/ 21 h 21"/>
                  <a:gd name="T4" fmla="*/ 0 w 22"/>
                  <a:gd name="T5" fmla="*/ 4 h 21"/>
                  <a:gd name="T6" fmla="*/ 22 w 22"/>
                  <a:gd name="T7" fmla="*/ 0 h 21"/>
                  <a:gd name="T8" fmla="*/ 22 w 2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2" y="0"/>
                    </a:moveTo>
                    <a:cubicBezTo>
                      <a:pt x="21" y="9"/>
                      <a:pt x="21" y="14"/>
                      <a:pt x="20" y="21"/>
                    </a:cubicBezTo>
                    <a:cubicBezTo>
                      <a:pt x="11" y="19"/>
                      <a:pt x="4" y="14"/>
                      <a:pt x="0" y="4"/>
                    </a:cubicBezTo>
                    <a:cubicBezTo>
                      <a:pt x="8" y="3"/>
                      <a:pt x="13" y="2"/>
                      <a:pt x="22" y="0"/>
                    </a:cubicBezTo>
                    <a:cubicBezTo>
                      <a:pt x="21" y="9"/>
                      <a:pt x="13" y="2"/>
                      <a:pt x="2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8" name="Freeform 126"/>
              <p:cNvSpPr>
                <a:spLocks/>
              </p:cNvSpPr>
              <p:nvPr/>
            </p:nvSpPr>
            <p:spPr bwMode="auto">
              <a:xfrm>
                <a:off x="4647" y="1400"/>
                <a:ext cx="10" cy="20"/>
              </a:xfrm>
              <a:custGeom>
                <a:avLst/>
                <a:gdLst>
                  <a:gd name="T0" fmla="*/ 3 w 16"/>
                  <a:gd name="T1" fmla="*/ 32 h 32"/>
                  <a:gd name="T2" fmla="*/ 12 w 16"/>
                  <a:gd name="T3" fmla="*/ 0 h 32"/>
                  <a:gd name="T4" fmla="*/ 3 w 16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2">
                    <a:moveTo>
                      <a:pt x="3" y="32"/>
                    </a:moveTo>
                    <a:cubicBezTo>
                      <a:pt x="0" y="18"/>
                      <a:pt x="0" y="8"/>
                      <a:pt x="12" y="0"/>
                    </a:cubicBezTo>
                    <a:cubicBezTo>
                      <a:pt x="15" y="12"/>
                      <a:pt x="16" y="23"/>
                      <a:pt x="3" y="3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9" name="Freeform 127"/>
              <p:cNvSpPr>
                <a:spLocks/>
              </p:cNvSpPr>
              <p:nvPr/>
            </p:nvSpPr>
            <p:spPr bwMode="auto">
              <a:xfrm>
                <a:off x="1749" y="1508"/>
                <a:ext cx="11" cy="16"/>
              </a:xfrm>
              <a:custGeom>
                <a:avLst/>
                <a:gdLst>
                  <a:gd name="T0" fmla="*/ 17 w 17"/>
                  <a:gd name="T1" fmla="*/ 2 h 25"/>
                  <a:gd name="T2" fmla="*/ 1 w 17"/>
                  <a:gd name="T3" fmla="*/ 25 h 25"/>
                  <a:gd name="T4" fmla="*/ 17 w 17"/>
                  <a:gd name="T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17" y="2"/>
                    </a:moveTo>
                    <a:cubicBezTo>
                      <a:pt x="17" y="13"/>
                      <a:pt x="7" y="16"/>
                      <a:pt x="1" y="25"/>
                    </a:cubicBezTo>
                    <a:cubicBezTo>
                      <a:pt x="0" y="2"/>
                      <a:pt x="1" y="0"/>
                      <a:pt x="17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0" name="Freeform 128"/>
              <p:cNvSpPr>
                <a:spLocks/>
              </p:cNvSpPr>
              <p:nvPr/>
            </p:nvSpPr>
            <p:spPr bwMode="auto">
              <a:xfrm>
                <a:off x="1818" y="907"/>
                <a:ext cx="13" cy="16"/>
              </a:xfrm>
              <a:custGeom>
                <a:avLst/>
                <a:gdLst>
                  <a:gd name="T0" fmla="*/ 11 w 21"/>
                  <a:gd name="T1" fmla="*/ 26 h 26"/>
                  <a:gd name="T2" fmla="*/ 0 w 21"/>
                  <a:gd name="T3" fmla="*/ 1 h 26"/>
                  <a:gd name="T4" fmla="*/ 21 w 21"/>
                  <a:gd name="T5" fmla="*/ 0 h 26"/>
                  <a:gd name="T6" fmla="*/ 11 w 21"/>
                  <a:gd name="T7" fmla="*/ 26 h 26"/>
                  <a:gd name="T8" fmla="*/ 11 w 2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11" y="26"/>
                    </a:moveTo>
                    <a:cubicBezTo>
                      <a:pt x="7" y="17"/>
                      <a:pt x="4" y="10"/>
                      <a:pt x="0" y="1"/>
                    </a:cubicBezTo>
                    <a:cubicBezTo>
                      <a:pt x="7" y="1"/>
                      <a:pt x="13" y="1"/>
                      <a:pt x="21" y="0"/>
                    </a:cubicBezTo>
                    <a:cubicBezTo>
                      <a:pt x="18" y="9"/>
                      <a:pt x="15" y="16"/>
                      <a:pt x="11" y="26"/>
                    </a:cubicBezTo>
                    <a:cubicBezTo>
                      <a:pt x="7" y="17"/>
                      <a:pt x="15" y="16"/>
                      <a:pt x="11" y="2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Freeform 129"/>
              <p:cNvSpPr>
                <a:spLocks/>
              </p:cNvSpPr>
              <p:nvPr/>
            </p:nvSpPr>
            <p:spPr bwMode="auto">
              <a:xfrm>
                <a:off x="4416" y="2613"/>
                <a:ext cx="13" cy="7"/>
              </a:xfrm>
              <a:custGeom>
                <a:avLst/>
                <a:gdLst>
                  <a:gd name="T0" fmla="*/ 22 w 22"/>
                  <a:gd name="T1" fmla="*/ 2 h 12"/>
                  <a:gd name="T2" fmla="*/ 0 w 22"/>
                  <a:gd name="T3" fmla="*/ 10 h 12"/>
                  <a:gd name="T4" fmla="*/ 22 w 22"/>
                  <a:gd name="T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22" y="2"/>
                    </a:moveTo>
                    <a:cubicBezTo>
                      <a:pt x="19" y="12"/>
                      <a:pt x="19" y="12"/>
                      <a:pt x="0" y="10"/>
                    </a:cubicBezTo>
                    <a:cubicBezTo>
                      <a:pt x="2" y="0"/>
                      <a:pt x="2" y="0"/>
                      <a:pt x="22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Freeform 130"/>
              <p:cNvSpPr>
                <a:spLocks/>
              </p:cNvSpPr>
              <p:nvPr/>
            </p:nvSpPr>
            <p:spPr bwMode="auto">
              <a:xfrm>
                <a:off x="4284" y="2692"/>
                <a:ext cx="17" cy="8"/>
              </a:xfrm>
              <a:custGeom>
                <a:avLst/>
                <a:gdLst>
                  <a:gd name="T0" fmla="*/ 0 w 26"/>
                  <a:gd name="T1" fmla="*/ 0 h 14"/>
                  <a:gd name="T2" fmla="*/ 26 w 26"/>
                  <a:gd name="T3" fmla="*/ 0 h 14"/>
                  <a:gd name="T4" fmla="*/ 0 w 2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cubicBezTo>
                      <a:pt x="10" y="0"/>
                      <a:pt x="17" y="0"/>
                      <a:pt x="26" y="0"/>
                    </a:cubicBezTo>
                    <a:cubicBezTo>
                      <a:pt x="9" y="14"/>
                      <a:pt x="7" y="14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3" name="Freeform 131"/>
              <p:cNvSpPr>
                <a:spLocks/>
              </p:cNvSpPr>
              <p:nvPr/>
            </p:nvSpPr>
            <p:spPr bwMode="auto">
              <a:xfrm>
                <a:off x="5120" y="2812"/>
                <a:ext cx="21" cy="8"/>
              </a:xfrm>
              <a:custGeom>
                <a:avLst/>
                <a:gdLst>
                  <a:gd name="T0" fmla="*/ 35 w 35"/>
                  <a:gd name="T1" fmla="*/ 0 h 12"/>
                  <a:gd name="T2" fmla="*/ 35 w 35"/>
                  <a:gd name="T3" fmla="*/ 12 h 12"/>
                  <a:gd name="T4" fmla="*/ 0 w 35"/>
                  <a:gd name="T5" fmla="*/ 12 h 12"/>
                  <a:gd name="T6" fmla="*/ 35 w 35"/>
                  <a:gd name="T7" fmla="*/ 0 h 12"/>
                  <a:gd name="T8" fmla="*/ 35 w 3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35" y="0"/>
                    </a:moveTo>
                    <a:cubicBezTo>
                      <a:pt x="35" y="6"/>
                      <a:pt x="35" y="9"/>
                      <a:pt x="35" y="12"/>
                    </a:cubicBezTo>
                    <a:cubicBezTo>
                      <a:pt x="25" y="12"/>
                      <a:pt x="16" y="12"/>
                      <a:pt x="0" y="12"/>
                    </a:cubicBezTo>
                    <a:cubicBezTo>
                      <a:pt x="15" y="7"/>
                      <a:pt x="23" y="4"/>
                      <a:pt x="35" y="0"/>
                    </a:cubicBezTo>
                    <a:cubicBezTo>
                      <a:pt x="35" y="6"/>
                      <a:pt x="23" y="4"/>
                      <a:pt x="3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4" name="Freeform 132"/>
              <p:cNvSpPr>
                <a:spLocks/>
              </p:cNvSpPr>
              <p:nvPr/>
            </p:nvSpPr>
            <p:spPr bwMode="auto">
              <a:xfrm>
                <a:off x="3003" y="2058"/>
                <a:ext cx="20" cy="7"/>
              </a:xfrm>
              <a:custGeom>
                <a:avLst/>
                <a:gdLst>
                  <a:gd name="T0" fmla="*/ 32 w 32"/>
                  <a:gd name="T1" fmla="*/ 0 h 11"/>
                  <a:gd name="T2" fmla="*/ 8 w 32"/>
                  <a:gd name="T3" fmla="*/ 11 h 11"/>
                  <a:gd name="T4" fmla="*/ 0 w 32"/>
                  <a:gd name="T5" fmla="*/ 0 h 11"/>
                  <a:gd name="T6" fmla="*/ 32 w 32"/>
                  <a:gd name="T7" fmla="*/ 0 h 11"/>
                  <a:gd name="T8" fmla="*/ 32 w 3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1">
                    <a:moveTo>
                      <a:pt x="32" y="0"/>
                    </a:moveTo>
                    <a:cubicBezTo>
                      <a:pt x="22" y="4"/>
                      <a:pt x="15" y="7"/>
                      <a:pt x="8" y="11"/>
                    </a:cubicBezTo>
                    <a:cubicBezTo>
                      <a:pt x="5" y="7"/>
                      <a:pt x="2" y="4"/>
                      <a:pt x="0" y="0"/>
                    </a:cubicBezTo>
                    <a:cubicBezTo>
                      <a:pt x="9" y="0"/>
                      <a:pt x="18" y="0"/>
                      <a:pt x="32" y="0"/>
                    </a:cubicBezTo>
                    <a:cubicBezTo>
                      <a:pt x="22" y="4"/>
                      <a:pt x="18" y="0"/>
                      <a:pt x="3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5" name="Freeform 133"/>
              <p:cNvSpPr>
                <a:spLocks/>
              </p:cNvSpPr>
              <p:nvPr/>
            </p:nvSpPr>
            <p:spPr bwMode="auto">
              <a:xfrm>
                <a:off x="1733" y="985"/>
                <a:ext cx="12" cy="12"/>
              </a:xfrm>
              <a:custGeom>
                <a:avLst/>
                <a:gdLst>
                  <a:gd name="T0" fmla="*/ 19 w 19"/>
                  <a:gd name="T1" fmla="*/ 19 h 19"/>
                  <a:gd name="T2" fmla="*/ 1 w 19"/>
                  <a:gd name="T3" fmla="*/ 0 h 19"/>
                  <a:gd name="T4" fmla="*/ 19 w 19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cubicBezTo>
                      <a:pt x="7" y="16"/>
                      <a:pt x="0" y="13"/>
                      <a:pt x="1" y="0"/>
                    </a:cubicBezTo>
                    <a:cubicBezTo>
                      <a:pt x="12" y="0"/>
                      <a:pt x="18" y="4"/>
                      <a:pt x="19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6" name="Freeform 134"/>
              <p:cNvSpPr>
                <a:spLocks/>
              </p:cNvSpPr>
              <p:nvPr/>
            </p:nvSpPr>
            <p:spPr bwMode="auto">
              <a:xfrm>
                <a:off x="4066" y="1000"/>
                <a:ext cx="11" cy="12"/>
              </a:xfrm>
              <a:custGeom>
                <a:avLst/>
                <a:gdLst>
                  <a:gd name="T0" fmla="*/ 19 w 19"/>
                  <a:gd name="T1" fmla="*/ 20 h 20"/>
                  <a:gd name="T2" fmla="*/ 1 w 19"/>
                  <a:gd name="T3" fmla="*/ 0 h 20"/>
                  <a:gd name="T4" fmla="*/ 19 w 19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cubicBezTo>
                      <a:pt x="7" y="17"/>
                      <a:pt x="0" y="14"/>
                      <a:pt x="1" y="0"/>
                    </a:cubicBezTo>
                    <a:cubicBezTo>
                      <a:pt x="12" y="1"/>
                      <a:pt x="18" y="5"/>
                      <a:pt x="19" y="2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7" name="Freeform 135"/>
              <p:cNvSpPr>
                <a:spLocks/>
              </p:cNvSpPr>
              <p:nvPr/>
            </p:nvSpPr>
            <p:spPr bwMode="auto">
              <a:xfrm>
                <a:off x="2893" y="1664"/>
                <a:ext cx="11" cy="14"/>
              </a:xfrm>
              <a:custGeom>
                <a:avLst/>
                <a:gdLst>
                  <a:gd name="T0" fmla="*/ 13 w 17"/>
                  <a:gd name="T1" fmla="*/ 0 h 23"/>
                  <a:gd name="T2" fmla="*/ 4 w 17"/>
                  <a:gd name="T3" fmla="*/ 23 h 23"/>
                  <a:gd name="T4" fmla="*/ 13 w 1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13" y="0"/>
                    </a:moveTo>
                    <a:cubicBezTo>
                      <a:pt x="17" y="11"/>
                      <a:pt x="14" y="18"/>
                      <a:pt x="4" y="23"/>
                    </a:cubicBezTo>
                    <a:cubicBezTo>
                      <a:pt x="0" y="13"/>
                      <a:pt x="2" y="5"/>
                      <a:pt x="13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8" name="Freeform 136"/>
              <p:cNvSpPr>
                <a:spLocks/>
              </p:cNvSpPr>
              <p:nvPr/>
            </p:nvSpPr>
            <p:spPr bwMode="auto">
              <a:xfrm>
                <a:off x="4641" y="1648"/>
                <a:ext cx="15" cy="20"/>
              </a:xfrm>
              <a:custGeom>
                <a:avLst/>
                <a:gdLst>
                  <a:gd name="T0" fmla="*/ 15 w 25"/>
                  <a:gd name="T1" fmla="*/ 0 h 31"/>
                  <a:gd name="T2" fmla="*/ 10 w 25"/>
                  <a:gd name="T3" fmla="*/ 31 h 31"/>
                  <a:gd name="T4" fmla="*/ 15 w 25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1">
                    <a:moveTo>
                      <a:pt x="15" y="0"/>
                    </a:moveTo>
                    <a:cubicBezTo>
                      <a:pt x="25" y="13"/>
                      <a:pt x="11" y="21"/>
                      <a:pt x="10" y="31"/>
                    </a:cubicBezTo>
                    <a:cubicBezTo>
                      <a:pt x="0" y="18"/>
                      <a:pt x="14" y="11"/>
                      <a:pt x="1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9" name="Freeform 137"/>
              <p:cNvSpPr>
                <a:spLocks/>
              </p:cNvSpPr>
              <p:nvPr/>
            </p:nvSpPr>
            <p:spPr bwMode="auto">
              <a:xfrm>
                <a:off x="607" y="1540"/>
                <a:ext cx="17" cy="13"/>
              </a:xfrm>
              <a:custGeom>
                <a:avLst/>
                <a:gdLst>
                  <a:gd name="T0" fmla="*/ 0 w 28"/>
                  <a:gd name="T1" fmla="*/ 20 h 20"/>
                  <a:gd name="T2" fmla="*/ 14 w 28"/>
                  <a:gd name="T3" fmla="*/ 2 h 20"/>
                  <a:gd name="T4" fmla="*/ 0 w 28"/>
                  <a:gd name="T5" fmla="*/ 20 h 20"/>
                  <a:gd name="T6" fmla="*/ 0 w 28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0" y="20"/>
                    </a:moveTo>
                    <a:cubicBezTo>
                      <a:pt x="2" y="14"/>
                      <a:pt x="6" y="0"/>
                      <a:pt x="14" y="2"/>
                    </a:cubicBezTo>
                    <a:cubicBezTo>
                      <a:pt x="28" y="5"/>
                      <a:pt x="6" y="20"/>
                      <a:pt x="0" y="20"/>
                    </a:cubicBezTo>
                    <a:cubicBezTo>
                      <a:pt x="1" y="18"/>
                      <a:pt x="1" y="20"/>
                      <a:pt x="0" y="2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0" name="Freeform 138"/>
              <p:cNvSpPr>
                <a:spLocks/>
              </p:cNvSpPr>
              <p:nvPr/>
            </p:nvSpPr>
            <p:spPr bwMode="auto">
              <a:xfrm>
                <a:off x="4525" y="2644"/>
                <a:ext cx="9" cy="17"/>
              </a:xfrm>
              <a:custGeom>
                <a:avLst/>
                <a:gdLst>
                  <a:gd name="T0" fmla="*/ 14 w 14"/>
                  <a:gd name="T1" fmla="*/ 28 h 28"/>
                  <a:gd name="T2" fmla="*/ 0 w 14"/>
                  <a:gd name="T3" fmla="*/ 25 h 28"/>
                  <a:gd name="T4" fmla="*/ 12 w 14"/>
                  <a:gd name="T5" fmla="*/ 0 h 28"/>
                  <a:gd name="T6" fmla="*/ 14 w 14"/>
                  <a:gd name="T7" fmla="*/ 28 h 28"/>
                  <a:gd name="T8" fmla="*/ 14 w 14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8">
                    <a:moveTo>
                      <a:pt x="14" y="28"/>
                    </a:moveTo>
                    <a:cubicBezTo>
                      <a:pt x="8" y="27"/>
                      <a:pt x="5" y="26"/>
                      <a:pt x="0" y="25"/>
                    </a:cubicBezTo>
                    <a:cubicBezTo>
                      <a:pt x="4" y="17"/>
                      <a:pt x="7" y="11"/>
                      <a:pt x="12" y="0"/>
                    </a:cubicBezTo>
                    <a:cubicBezTo>
                      <a:pt x="13" y="12"/>
                      <a:pt x="13" y="19"/>
                      <a:pt x="14" y="28"/>
                    </a:cubicBezTo>
                    <a:cubicBezTo>
                      <a:pt x="8" y="27"/>
                      <a:pt x="13" y="19"/>
                      <a:pt x="14" y="2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1" name="Freeform 139"/>
              <p:cNvSpPr>
                <a:spLocks/>
              </p:cNvSpPr>
              <p:nvPr/>
            </p:nvSpPr>
            <p:spPr bwMode="auto">
              <a:xfrm>
                <a:off x="4254" y="2683"/>
                <a:ext cx="17" cy="9"/>
              </a:xfrm>
              <a:custGeom>
                <a:avLst/>
                <a:gdLst>
                  <a:gd name="T0" fmla="*/ 27 w 27"/>
                  <a:gd name="T1" fmla="*/ 0 h 14"/>
                  <a:gd name="T2" fmla="*/ 0 w 27"/>
                  <a:gd name="T3" fmla="*/ 2 h 14"/>
                  <a:gd name="T4" fmla="*/ 27 w 27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4">
                    <a:moveTo>
                      <a:pt x="27" y="0"/>
                    </a:moveTo>
                    <a:cubicBezTo>
                      <a:pt x="14" y="14"/>
                      <a:pt x="14" y="14"/>
                      <a:pt x="0" y="2"/>
                    </a:cubicBezTo>
                    <a:cubicBezTo>
                      <a:pt x="10" y="1"/>
                      <a:pt x="17" y="1"/>
                      <a:pt x="2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2" name="Freeform 140"/>
              <p:cNvSpPr>
                <a:spLocks/>
              </p:cNvSpPr>
              <p:nvPr/>
            </p:nvSpPr>
            <p:spPr bwMode="auto">
              <a:xfrm>
                <a:off x="4302" y="2687"/>
                <a:ext cx="15" cy="10"/>
              </a:xfrm>
              <a:custGeom>
                <a:avLst/>
                <a:gdLst>
                  <a:gd name="T0" fmla="*/ 2 w 24"/>
                  <a:gd name="T1" fmla="*/ 0 h 16"/>
                  <a:gd name="T2" fmla="*/ 18 w 24"/>
                  <a:gd name="T3" fmla="*/ 0 h 16"/>
                  <a:gd name="T4" fmla="*/ 2 w 24"/>
                  <a:gd name="T5" fmla="*/ 0 h 16"/>
                  <a:gd name="T6" fmla="*/ 2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cubicBezTo>
                      <a:pt x="7" y="0"/>
                      <a:pt x="13" y="0"/>
                      <a:pt x="18" y="0"/>
                    </a:cubicBezTo>
                    <a:cubicBezTo>
                      <a:pt x="24" y="15"/>
                      <a:pt x="0" y="16"/>
                      <a:pt x="2" y="0"/>
                    </a:cubicBezTo>
                    <a:cubicBezTo>
                      <a:pt x="7" y="0"/>
                      <a:pt x="1" y="7"/>
                      <a:pt x="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" name="Freeform 141"/>
              <p:cNvSpPr>
                <a:spLocks/>
              </p:cNvSpPr>
              <p:nvPr/>
            </p:nvSpPr>
            <p:spPr bwMode="auto">
              <a:xfrm>
                <a:off x="1828" y="1031"/>
                <a:ext cx="12" cy="13"/>
              </a:xfrm>
              <a:custGeom>
                <a:avLst/>
                <a:gdLst>
                  <a:gd name="T0" fmla="*/ 4 w 19"/>
                  <a:gd name="T1" fmla="*/ 0 h 21"/>
                  <a:gd name="T2" fmla="*/ 11 w 19"/>
                  <a:gd name="T3" fmla="*/ 21 h 21"/>
                  <a:gd name="T4" fmla="*/ 4 w 19"/>
                  <a:gd name="T5" fmla="*/ 0 h 21"/>
                  <a:gd name="T6" fmla="*/ 4 w 19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4" y="0"/>
                    </a:moveTo>
                    <a:cubicBezTo>
                      <a:pt x="16" y="6"/>
                      <a:pt x="19" y="13"/>
                      <a:pt x="11" y="21"/>
                    </a:cubicBezTo>
                    <a:cubicBezTo>
                      <a:pt x="3" y="17"/>
                      <a:pt x="0" y="10"/>
                      <a:pt x="4" y="0"/>
                    </a:cubicBezTo>
                    <a:cubicBezTo>
                      <a:pt x="10" y="6"/>
                      <a:pt x="4" y="8"/>
                      <a:pt x="4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" name="Freeform 142"/>
              <p:cNvSpPr>
                <a:spLocks/>
              </p:cNvSpPr>
              <p:nvPr/>
            </p:nvSpPr>
            <p:spPr bwMode="auto">
              <a:xfrm>
                <a:off x="837" y="1452"/>
                <a:ext cx="10" cy="12"/>
              </a:xfrm>
              <a:custGeom>
                <a:avLst/>
                <a:gdLst>
                  <a:gd name="T0" fmla="*/ 0 w 16"/>
                  <a:gd name="T1" fmla="*/ 16 h 20"/>
                  <a:gd name="T2" fmla="*/ 8 w 16"/>
                  <a:gd name="T3" fmla="*/ 0 h 20"/>
                  <a:gd name="T4" fmla="*/ 16 w 16"/>
                  <a:gd name="T5" fmla="*/ 10 h 20"/>
                  <a:gd name="T6" fmla="*/ 3 w 16"/>
                  <a:gd name="T7" fmla="*/ 20 h 20"/>
                  <a:gd name="T8" fmla="*/ 0 w 16"/>
                  <a:gd name="T9" fmla="*/ 16 h 20"/>
                  <a:gd name="T10" fmla="*/ 0 w 16"/>
                  <a:gd name="T11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0">
                    <a:moveTo>
                      <a:pt x="0" y="16"/>
                    </a:moveTo>
                    <a:cubicBezTo>
                      <a:pt x="2" y="11"/>
                      <a:pt x="5" y="6"/>
                      <a:pt x="8" y="0"/>
                    </a:cubicBezTo>
                    <a:cubicBezTo>
                      <a:pt x="10" y="3"/>
                      <a:pt x="13" y="6"/>
                      <a:pt x="16" y="10"/>
                    </a:cubicBezTo>
                    <a:cubicBezTo>
                      <a:pt x="12" y="13"/>
                      <a:pt x="8" y="16"/>
                      <a:pt x="3" y="20"/>
                    </a:cubicBezTo>
                    <a:cubicBezTo>
                      <a:pt x="2" y="19"/>
                      <a:pt x="1" y="18"/>
                      <a:pt x="0" y="16"/>
                    </a:cubicBezTo>
                    <a:cubicBezTo>
                      <a:pt x="2" y="11"/>
                      <a:pt x="1" y="18"/>
                      <a:pt x="0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" name="Freeform 143"/>
              <p:cNvSpPr>
                <a:spLocks/>
              </p:cNvSpPr>
              <p:nvPr/>
            </p:nvSpPr>
            <p:spPr bwMode="auto">
              <a:xfrm>
                <a:off x="3477" y="1215"/>
                <a:ext cx="11" cy="14"/>
              </a:xfrm>
              <a:custGeom>
                <a:avLst/>
                <a:gdLst>
                  <a:gd name="T0" fmla="*/ 0 w 18"/>
                  <a:gd name="T1" fmla="*/ 10 h 24"/>
                  <a:gd name="T2" fmla="*/ 10 w 18"/>
                  <a:gd name="T3" fmla="*/ 0 h 24"/>
                  <a:gd name="T4" fmla="*/ 18 w 18"/>
                  <a:gd name="T5" fmla="*/ 15 h 24"/>
                  <a:gd name="T6" fmla="*/ 0 w 18"/>
                  <a:gd name="T7" fmla="*/ 10 h 24"/>
                  <a:gd name="T8" fmla="*/ 0 w 18"/>
                  <a:gd name="T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0" y="10"/>
                    </a:moveTo>
                    <a:cubicBezTo>
                      <a:pt x="3" y="7"/>
                      <a:pt x="6" y="4"/>
                      <a:pt x="10" y="0"/>
                    </a:cubicBezTo>
                    <a:cubicBezTo>
                      <a:pt x="10" y="7"/>
                      <a:pt x="13" y="12"/>
                      <a:pt x="18" y="15"/>
                    </a:cubicBezTo>
                    <a:cubicBezTo>
                      <a:pt x="9" y="24"/>
                      <a:pt x="6" y="13"/>
                      <a:pt x="0" y="10"/>
                    </a:cubicBezTo>
                    <a:cubicBezTo>
                      <a:pt x="3" y="7"/>
                      <a:pt x="6" y="13"/>
                      <a:pt x="0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" name="Freeform 144"/>
              <p:cNvSpPr>
                <a:spLocks/>
              </p:cNvSpPr>
              <p:nvPr/>
            </p:nvSpPr>
            <p:spPr bwMode="auto">
              <a:xfrm>
                <a:off x="1777" y="1482"/>
                <a:ext cx="13" cy="10"/>
              </a:xfrm>
              <a:custGeom>
                <a:avLst/>
                <a:gdLst>
                  <a:gd name="T0" fmla="*/ 9 w 22"/>
                  <a:gd name="T1" fmla="*/ 17 h 17"/>
                  <a:gd name="T2" fmla="*/ 0 w 22"/>
                  <a:gd name="T3" fmla="*/ 0 h 17"/>
                  <a:gd name="T4" fmla="*/ 22 w 22"/>
                  <a:gd name="T5" fmla="*/ 9 h 17"/>
                  <a:gd name="T6" fmla="*/ 9 w 22"/>
                  <a:gd name="T7" fmla="*/ 17 h 17"/>
                  <a:gd name="T8" fmla="*/ 9 w 22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9" y="17"/>
                    </a:moveTo>
                    <a:cubicBezTo>
                      <a:pt x="7" y="14"/>
                      <a:pt x="4" y="8"/>
                      <a:pt x="0" y="0"/>
                    </a:cubicBezTo>
                    <a:cubicBezTo>
                      <a:pt x="9" y="4"/>
                      <a:pt x="14" y="6"/>
                      <a:pt x="22" y="9"/>
                    </a:cubicBezTo>
                    <a:cubicBezTo>
                      <a:pt x="17" y="12"/>
                      <a:pt x="13" y="14"/>
                      <a:pt x="9" y="17"/>
                    </a:cubicBezTo>
                    <a:cubicBezTo>
                      <a:pt x="7" y="14"/>
                      <a:pt x="13" y="14"/>
                      <a:pt x="9" y="1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" name="Freeform 145"/>
              <p:cNvSpPr>
                <a:spLocks/>
              </p:cNvSpPr>
              <p:nvPr/>
            </p:nvSpPr>
            <p:spPr bwMode="auto">
              <a:xfrm>
                <a:off x="4133" y="2595"/>
                <a:ext cx="10" cy="11"/>
              </a:xfrm>
              <a:custGeom>
                <a:avLst/>
                <a:gdLst>
                  <a:gd name="T0" fmla="*/ 16 w 16"/>
                  <a:gd name="T1" fmla="*/ 18 h 18"/>
                  <a:gd name="T2" fmla="*/ 0 w 16"/>
                  <a:gd name="T3" fmla="*/ 0 h 18"/>
                  <a:gd name="T4" fmla="*/ 16 w 16"/>
                  <a:gd name="T5" fmla="*/ 0 h 18"/>
                  <a:gd name="T6" fmla="*/ 16 w 16"/>
                  <a:gd name="T7" fmla="*/ 18 h 18"/>
                  <a:gd name="T8" fmla="*/ 16 w 16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10" y="11"/>
                      <a:pt x="5" y="6"/>
                      <a:pt x="0" y="0"/>
                    </a:cubicBezTo>
                    <a:cubicBezTo>
                      <a:pt x="5" y="0"/>
                      <a:pt x="10" y="0"/>
                      <a:pt x="16" y="0"/>
                    </a:cubicBezTo>
                    <a:cubicBezTo>
                      <a:pt x="16" y="6"/>
                      <a:pt x="16" y="12"/>
                      <a:pt x="16" y="18"/>
                    </a:cubicBezTo>
                    <a:cubicBezTo>
                      <a:pt x="10" y="11"/>
                      <a:pt x="16" y="12"/>
                      <a:pt x="16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8" name="Freeform 146"/>
              <p:cNvSpPr>
                <a:spLocks/>
              </p:cNvSpPr>
              <p:nvPr/>
            </p:nvSpPr>
            <p:spPr bwMode="auto">
              <a:xfrm>
                <a:off x="1652" y="1075"/>
                <a:ext cx="11" cy="8"/>
              </a:xfrm>
              <a:custGeom>
                <a:avLst/>
                <a:gdLst>
                  <a:gd name="T0" fmla="*/ 0 w 18"/>
                  <a:gd name="T1" fmla="*/ 9 h 14"/>
                  <a:gd name="T2" fmla="*/ 17 w 18"/>
                  <a:gd name="T3" fmla="*/ 0 h 14"/>
                  <a:gd name="T4" fmla="*/ 0 w 18"/>
                  <a:gd name="T5" fmla="*/ 9 h 14"/>
                  <a:gd name="T6" fmla="*/ 0 w 18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0" y="9"/>
                    </a:moveTo>
                    <a:cubicBezTo>
                      <a:pt x="4" y="3"/>
                      <a:pt x="10" y="0"/>
                      <a:pt x="17" y="0"/>
                    </a:cubicBezTo>
                    <a:cubicBezTo>
                      <a:pt x="13" y="1"/>
                      <a:pt x="18" y="14"/>
                      <a:pt x="0" y="9"/>
                    </a:cubicBezTo>
                    <a:cubicBezTo>
                      <a:pt x="2" y="7"/>
                      <a:pt x="3" y="9"/>
                      <a:pt x="0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9" name="Freeform 147"/>
              <p:cNvSpPr>
                <a:spLocks/>
              </p:cNvSpPr>
              <p:nvPr/>
            </p:nvSpPr>
            <p:spPr bwMode="auto">
              <a:xfrm>
                <a:off x="1622" y="941"/>
                <a:ext cx="12" cy="15"/>
              </a:xfrm>
              <a:custGeom>
                <a:avLst/>
                <a:gdLst>
                  <a:gd name="T0" fmla="*/ 0 w 20"/>
                  <a:gd name="T1" fmla="*/ 13 h 24"/>
                  <a:gd name="T2" fmla="*/ 20 w 20"/>
                  <a:gd name="T3" fmla="*/ 0 h 24"/>
                  <a:gd name="T4" fmla="*/ 10 w 20"/>
                  <a:gd name="T5" fmla="*/ 24 h 24"/>
                  <a:gd name="T6" fmla="*/ 0 w 20"/>
                  <a:gd name="T7" fmla="*/ 13 h 24"/>
                  <a:gd name="T8" fmla="*/ 0 w 20"/>
                  <a:gd name="T9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0" y="13"/>
                    </a:moveTo>
                    <a:cubicBezTo>
                      <a:pt x="6" y="10"/>
                      <a:pt x="10" y="7"/>
                      <a:pt x="20" y="0"/>
                    </a:cubicBezTo>
                    <a:cubicBezTo>
                      <a:pt x="15" y="12"/>
                      <a:pt x="13" y="17"/>
                      <a:pt x="10" y="24"/>
                    </a:cubicBezTo>
                    <a:cubicBezTo>
                      <a:pt x="7" y="20"/>
                      <a:pt x="5" y="18"/>
                      <a:pt x="0" y="13"/>
                    </a:cubicBezTo>
                    <a:cubicBezTo>
                      <a:pt x="6" y="10"/>
                      <a:pt x="5" y="18"/>
                      <a:pt x="0" y="1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0" name="Freeform 148"/>
              <p:cNvSpPr>
                <a:spLocks/>
              </p:cNvSpPr>
              <p:nvPr/>
            </p:nvSpPr>
            <p:spPr bwMode="auto">
              <a:xfrm>
                <a:off x="4499" y="3128"/>
                <a:ext cx="12" cy="14"/>
              </a:xfrm>
              <a:custGeom>
                <a:avLst/>
                <a:gdLst>
                  <a:gd name="T0" fmla="*/ 0 w 19"/>
                  <a:gd name="T1" fmla="*/ 16 h 23"/>
                  <a:gd name="T2" fmla="*/ 19 w 19"/>
                  <a:gd name="T3" fmla="*/ 12 h 23"/>
                  <a:gd name="T4" fmla="*/ 0 w 19"/>
                  <a:gd name="T5" fmla="*/ 16 h 23"/>
                  <a:gd name="T6" fmla="*/ 0 w 19"/>
                  <a:gd name="T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0" y="16"/>
                    </a:moveTo>
                    <a:cubicBezTo>
                      <a:pt x="4" y="12"/>
                      <a:pt x="19" y="0"/>
                      <a:pt x="19" y="12"/>
                    </a:cubicBezTo>
                    <a:cubicBezTo>
                      <a:pt x="19" y="23"/>
                      <a:pt x="5" y="17"/>
                      <a:pt x="0" y="16"/>
                    </a:cubicBezTo>
                    <a:cubicBezTo>
                      <a:pt x="2" y="14"/>
                      <a:pt x="3" y="17"/>
                      <a:pt x="0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1" name="Freeform 149"/>
              <p:cNvSpPr>
                <a:spLocks/>
              </p:cNvSpPr>
              <p:nvPr/>
            </p:nvSpPr>
            <p:spPr bwMode="auto">
              <a:xfrm>
                <a:off x="2938" y="1645"/>
                <a:ext cx="9" cy="8"/>
              </a:xfrm>
              <a:custGeom>
                <a:avLst/>
                <a:gdLst>
                  <a:gd name="T0" fmla="*/ 1 w 14"/>
                  <a:gd name="T1" fmla="*/ 12 h 12"/>
                  <a:gd name="T2" fmla="*/ 14 w 14"/>
                  <a:gd name="T3" fmla="*/ 0 h 12"/>
                  <a:gd name="T4" fmla="*/ 1 w 14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" y="12"/>
                    </a:moveTo>
                    <a:cubicBezTo>
                      <a:pt x="0" y="5"/>
                      <a:pt x="7" y="2"/>
                      <a:pt x="14" y="0"/>
                    </a:cubicBezTo>
                    <a:cubicBezTo>
                      <a:pt x="10" y="3"/>
                      <a:pt x="5" y="8"/>
                      <a:pt x="1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2" name="Freeform 150"/>
              <p:cNvSpPr>
                <a:spLocks/>
              </p:cNvSpPr>
              <p:nvPr/>
            </p:nvSpPr>
            <p:spPr bwMode="auto">
              <a:xfrm>
                <a:off x="1673" y="1712"/>
                <a:ext cx="12" cy="8"/>
              </a:xfrm>
              <a:custGeom>
                <a:avLst/>
                <a:gdLst>
                  <a:gd name="T0" fmla="*/ 19 w 19"/>
                  <a:gd name="T1" fmla="*/ 10 h 14"/>
                  <a:gd name="T2" fmla="*/ 5 w 19"/>
                  <a:gd name="T3" fmla="*/ 0 h 14"/>
                  <a:gd name="T4" fmla="*/ 19 w 19"/>
                  <a:gd name="T5" fmla="*/ 10 h 14"/>
                  <a:gd name="T6" fmla="*/ 19 w 19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0"/>
                    </a:moveTo>
                    <a:cubicBezTo>
                      <a:pt x="9" y="14"/>
                      <a:pt x="0" y="13"/>
                      <a:pt x="5" y="0"/>
                    </a:cubicBezTo>
                    <a:cubicBezTo>
                      <a:pt x="12" y="1"/>
                      <a:pt x="17" y="4"/>
                      <a:pt x="19" y="10"/>
                    </a:cubicBezTo>
                    <a:cubicBezTo>
                      <a:pt x="17" y="11"/>
                      <a:pt x="19" y="9"/>
                      <a:pt x="19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3" name="Freeform 151"/>
              <p:cNvSpPr>
                <a:spLocks/>
              </p:cNvSpPr>
              <p:nvPr/>
            </p:nvSpPr>
            <p:spPr bwMode="auto">
              <a:xfrm>
                <a:off x="3472" y="1234"/>
                <a:ext cx="9" cy="7"/>
              </a:xfrm>
              <a:custGeom>
                <a:avLst/>
                <a:gdLst>
                  <a:gd name="T0" fmla="*/ 14 w 16"/>
                  <a:gd name="T1" fmla="*/ 11 h 11"/>
                  <a:gd name="T2" fmla="*/ 2 w 16"/>
                  <a:gd name="T3" fmla="*/ 11 h 11"/>
                  <a:gd name="T4" fmla="*/ 10 w 16"/>
                  <a:gd name="T5" fmla="*/ 0 h 11"/>
                  <a:gd name="T6" fmla="*/ 14 w 16"/>
                  <a:gd name="T7" fmla="*/ 11 h 11"/>
                  <a:gd name="T8" fmla="*/ 14 w 16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14" y="11"/>
                    </a:moveTo>
                    <a:cubicBezTo>
                      <a:pt x="10" y="11"/>
                      <a:pt x="6" y="11"/>
                      <a:pt x="2" y="11"/>
                    </a:cubicBezTo>
                    <a:cubicBezTo>
                      <a:pt x="0" y="4"/>
                      <a:pt x="2" y="0"/>
                      <a:pt x="10" y="0"/>
                    </a:cubicBezTo>
                    <a:cubicBezTo>
                      <a:pt x="14" y="2"/>
                      <a:pt x="16" y="6"/>
                      <a:pt x="14" y="11"/>
                    </a:cubicBezTo>
                    <a:cubicBezTo>
                      <a:pt x="10" y="11"/>
                      <a:pt x="13" y="7"/>
                      <a:pt x="14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4" name="Freeform 152"/>
              <p:cNvSpPr>
                <a:spLocks/>
              </p:cNvSpPr>
              <p:nvPr/>
            </p:nvSpPr>
            <p:spPr bwMode="auto">
              <a:xfrm>
                <a:off x="1864" y="1368"/>
                <a:ext cx="11" cy="12"/>
              </a:xfrm>
              <a:custGeom>
                <a:avLst/>
                <a:gdLst>
                  <a:gd name="T0" fmla="*/ 18 w 18"/>
                  <a:gd name="T1" fmla="*/ 14 h 20"/>
                  <a:gd name="T2" fmla="*/ 0 w 18"/>
                  <a:gd name="T3" fmla="*/ 7 h 20"/>
                  <a:gd name="T4" fmla="*/ 18 w 18"/>
                  <a:gd name="T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18" y="14"/>
                    </a:moveTo>
                    <a:cubicBezTo>
                      <a:pt x="7" y="20"/>
                      <a:pt x="5" y="11"/>
                      <a:pt x="0" y="7"/>
                    </a:cubicBezTo>
                    <a:cubicBezTo>
                      <a:pt x="10" y="0"/>
                      <a:pt x="12" y="9"/>
                      <a:pt x="18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5" name="Freeform 153"/>
              <p:cNvSpPr>
                <a:spLocks/>
              </p:cNvSpPr>
              <p:nvPr/>
            </p:nvSpPr>
            <p:spPr bwMode="auto">
              <a:xfrm>
                <a:off x="2988" y="2045"/>
                <a:ext cx="11" cy="20"/>
              </a:xfrm>
              <a:custGeom>
                <a:avLst/>
                <a:gdLst>
                  <a:gd name="T0" fmla="*/ 9 w 18"/>
                  <a:gd name="T1" fmla="*/ 10 h 32"/>
                  <a:gd name="T2" fmla="*/ 10 w 18"/>
                  <a:gd name="T3" fmla="*/ 25 h 32"/>
                  <a:gd name="T4" fmla="*/ 9 w 18"/>
                  <a:gd name="T5" fmla="*/ 10 h 32"/>
                  <a:gd name="T6" fmla="*/ 9 w 18"/>
                  <a:gd name="T7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2">
                    <a:moveTo>
                      <a:pt x="9" y="10"/>
                    </a:moveTo>
                    <a:cubicBezTo>
                      <a:pt x="18" y="15"/>
                      <a:pt x="18" y="20"/>
                      <a:pt x="10" y="25"/>
                    </a:cubicBezTo>
                    <a:cubicBezTo>
                      <a:pt x="0" y="32"/>
                      <a:pt x="13" y="0"/>
                      <a:pt x="9" y="10"/>
                    </a:cubicBezTo>
                    <a:cubicBezTo>
                      <a:pt x="13" y="14"/>
                      <a:pt x="7" y="15"/>
                      <a:pt x="9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6" name="Freeform 154"/>
              <p:cNvSpPr>
                <a:spLocks/>
              </p:cNvSpPr>
              <p:nvPr/>
            </p:nvSpPr>
            <p:spPr bwMode="auto">
              <a:xfrm>
                <a:off x="4365" y="2636"/>
                <a:ext cx="8" cy="12"/>
              </a:xfrm>
              <a:custGeom>
                <a:avLst/>
                <a:gdLst>
                  <a:gd name="T0" fmla="*/ 13 w 13"/>
                  <a:gd name="T1" fmla="*/ 18 h 18"/>
                  <a:gd name="T2" fmla="*/ 0 w 13"/>
                  <a:gd name="T3" fmla="*/ 0 h 18"/>
                  <a:gd name="T4" fmla="*/ 13 w 13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cubicBezTo>
                      <a:pt x="8" y="11"/>
                      <a:pt x="5" y="6"/>
                      <a:pt x="0" y="0"/>
                    </a:cubicBezTo>
                    <a:cubicBezTo>
                      <a:pt x="13" y="4"/>
                      <a:pt x="13" y="4"/>
                      <a:pt x="13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7" name="Freeform 155"/>
              <p:cNvSpPr>
                <a:spLocks/>
              </p:cNvSpPr>
              <p:nvPr/>
            </p:nvSpPr>
            <p:spPr bwMode="auto">
              <a:xfrm>
                <a:off x="3153" y="967"/>
                <a:ext cx="12" cy="8"/>
              </a:xfrm>
              <a:custGeom>
                <a:avLst/>
                <a:gdLst>
                  <a:gd name="T0" fmla="*/ 0 w 18"/>
                  <a:gd name="T1" fmla="*/ 6 h 13"/>
                  <a:gd name="T2" fmla="*/ 18 w 18"/>
                  <a:gd name="T3" fmla="*/ 13 h 13"/>
                  <a:gd name="T4" fmla="*/ 0 w 18"/>
                  <a:gd name="T5" fmla="*/ 6 h 13"/>
                  <a:gd name="T6" fmla="*/ 0 w 18"/>
                  <a:gd name="T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3">
                    <a:moveTo>
                      <a:pt x="0" y="6"/>
                    </a:moveTo>
                    <a:cubicBezTo>
                      <a:pt x="16" y="0"/>
                      <a:pt x="16" y="0"/>
                      <a:pt x="18" y="13"/>
                    </a:cubicBezTo>
                    <a:cubicBezTo>
                      <a:pt x="13" y="6"/>
                      <a:pt x="7" y="4"/>
                      <a:pt x="0" y="6"/>
                    </a:cubicBezTo>
                    <a:cubicBezTo>
                      <a:pt x="16" y="0"/>
                      <a:pt x="3" y="6"/>
                      <a:pt x="0" y="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8" name="Freeform 156"/>
              <p:cNvSpPr>
                <a:spLocks/>
              </p:cNvSpPr>
              <p:nvPr/>
            </p:nvSpPr>
            <p:spPr bwMode="auto">
              <a:xfrm>
                <a:off x="4471" y="2731"/>
                <a:ext cx="14" cy="4"/>
              </a:xfrm>
              <a:custGeom>
                <a:avLst/>
                <a:gdLst>
                  <a:gd name="T0" fmla="*/ 22 w 22"/>
                  <a:gd name="T1" fmla="*/ 5 h 5"/>
                  <a:gd name="T2" fmla="*/ 0 w 22"/>
                  <a:gd name="T3" fmla="*/ 5 h 5"/>
                  <a:gd name="T4" fmla="*/ 0 w 22"/>
                  <a:gd name="T5" fmla="*/ 1 h 5"/>
                  <a:gd name="T6" fmla="*/ 22 w 22"/>
                  <a:gd name="T7" fmla="*/ 0 h 5"/>
                  <a:gd name="T8" fmla="*/ 22 w 22"/>
                  <a:gd name="T9" fmla="*/ 5 h 5"/>
                  <a:gd name="T10" fmla="*/ 22 w 2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5">
                    <a:moveTo>
                      <a:pt x="22" y="5"/>
                    </a:moveTo>
                    <a:cubicBezTo>
                      <a:pt x="15" y="5"/>
                      <a:pt x="7" y="5"/>
                      <a:pt x="0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7" y="1"/>
                      <a:pt x="15" y="0"/>
                      <a:pt x="22" y="0"/>
                    </a:cubicBezTo>
                    <a:cubicBezTo>
                      <a:pt x="22" y="1"/>
                      <a:pt x="22" y="3"/>
                      <a:pt x="22" y="5"/>
                    </a:cubicBezTo>
                    <a:cubicBezTo>
                      <a:pt x="15" y="5"/>
                      <a:pt x="22" y="3"/>
                      <a:pt x="22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9" name="Freeform 157"/>
              <p:cNvSpPr>
                <a:spLocks/>
              </p:cNvSpPr>
              <p:nvPr/>
            </p:nvSpPr>
            <p:spPr bwMode="auto">
              <a:xfrm>
                <a:off x="3183" y="1004"/>
                <a:ext cx="9" cy="9"/>
              </a:xfrm>
              <a:custGeom>
                <a:avLst/>
                <a:gdLst>
                  <a:gd name="T0" fmla="*/ 9 w 16"/>
                  <a:gd name="T1" fmla="*/ 15 h 15"/>
                  <a:gd name="T2" fmla="*/ 6 w 16"/>
                  <a:gd name="T3" fmla="*/ 0 h 15"/>
                  <a:gd name="T4" fmla="*/ 9 w 16"/>
                  <a:gd name="T5" fmla="*/ 15 h 15"/>
                  <a:gd name="T6" fmla="*/ 9 w 16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" y="10"/>
                      <a:pt x="0" y="5"/>
                      <a:pt x="6" y="0"/>
                    </a:cubicBezTo>
                    <a:cubicBezTo>
                      <a:pt x="15" y="3"/>
                      <a:pt x="16" y="8"/>
                      <a:pt x="9" y="15"/>
                    </a:cubicBezTo>
                    <a:cubicBezTo>
                      <a:pt x="5" y="10"/>
                      <a:pt x="11" y="10"/>
                      <a:pt x="9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0" name="Freeform 158"/>
              <p:cNvSpPr>
                <a:spLocks/>
              </p:cNvSpPr>
              <p:nvPr/>
            </p:nvSpPr>
            <p:spPr bwMode="auto">
              <a:xfrm>
                <a:off x="4370" y="1578"/>
                <a:ext cx="11" cy="7"/>
              </a:xfrm>
              <a:custGeom>
                <a:avLst/>
                <a:gdLst>
                  <a:gd name="T0" fmla="*/ 0 w 18"/>
                  <a:gd name="T1" fmla="*/ 11 h 11"/>
                  <a:gd name="T2" fmla="*/ 11 w 18"/>
                  <a:gd name="T3" fmla="*/ 0 h 11"/>
                  <a:gd name="T4" fmla="*/ 18 w 18"/>
                  <a:gd name="T5" fmla="*/ 11 h 11"/>
                  <a:gd name="T6" fmla="*/ 0 w 18"/>
                  <a:gd name="T7" fmla="*/ 11 h 11"/>
                  <a:gd name="T8" fmla="*/ 0 w 1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1">
                    <a:moveTo>
                      <a:pt x="0" y="11"/>
                    </a:moveTo>
                    <a:cubicBezTo>
                      <a:pt x="4" y="7"/>
                      <a:pt x="6" y="4"/>
                      <a:pt x="11" y="0"/>
                    </a:cubicBezTo>
                    <a:cubicBezTo>
                      <a:pt x="13" y="3"/>
                      <a:pt x="16" y="7"/>
                      <a:pt x="18" y="11"/>
                    </a:cubicBezTo>
                    <a:cubicBezTo>
                      <a:pt x="13" y="11"/>
                      <a:pt x="7" y="11"/>
                      <a:pt x="0" y="11"/>
                    </a:cubicBezTo>
                    <a:cubicBezTo>
                      <a:pt x="4" y="7"/>
                      <a:pt x="7" y="11"/>
                      <a:pt x="0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1" name="Freeform 159"/>
              <p:cNvSpPr>
                <a:spLocks/>
              </p:cNvSpPr>
              <p:nvPr/>
            </p:nvSpPr>
            <p:spPr bwMode="auto">
              <a:xfrm>
                <a:off x="2317" y="885"/>
                <a:ext cx="18" cy="7"/>
              </a:xfrm>
              <a:custGeom>
                <a:avLst/>
                <a:gdLst>
                  <a:gd name="T0" fmla="*/ 30 w 30"/>
                  <a:gd name="T1" fmla="*/ 11 h 11"/>
                  <a:gd name="T2" fmla="*/ 0 w 30"/>
                  <a:gd name="T3" fmla="*/ 11 h 11"/>
                  <a:gd name="T4" fmla="*/ 30 w 30"/>
                  <a:gd name="T5" fmla="*/ 11 h 11"/>
                  <a:gd name="T6" fmla="*/ 30 w 30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">
                    <a:moveTo>
                      <a:pt x="30" y="11"/>
                    </a:moveTo>
                    <a:cubicBezTo>
                      <a:pt x="17" y="11"/>
                      <a:pt x="11" y="11"/>
                      <a:pt x="0" y="11"/>
                    </a:cubicBezTo>
                    <a:cubicBezTo>
                      <a:pt x="14" y="0"/>
                      <a:pt x="15" y="5"/>
                      <a:pt x="30" y="11"/>
                    </a:cubicBezTo>
                    <a:cubicBezTo>
                      <a:pt x="17" y="11"/>
                      <a:pt x="21" y="7"/>
                      <a:pt x="30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2" name="Freeform 160"/>
              <p:cNvSpPr>
                <a:spLocks/>
              </p:cNvSpPr>
              <p:nvPr/>
            </p:nvSpPr>
            <p:spPr bwMode="auto">
              <a:xfrm>
                <a:off x="4961" y="2787"/>
                <a:ext cx="11" cy="12"/>
              </a:xfrm>
              <a:custGeom>
                <a:avLst/>
                <a:gdLst>
                  <a:gd name="T0" fmla="*/ 15 w 19"/>
                  <a:gd name="T1" fmla="*/ 19 h 19"/>
                  <a:gd name="T2" fmla="*/ 8 w 19"/>
                  <a:gd name="T3" fmla="*/ 0 h 19"/>
                  <a:gd name="T4" fmla="*/ 15 w 19"/>
                  <a:gd name="T5" fmla="*/ 19 h 19"/>
                  <a:gd name="T6" fmla="*/ 15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5" y="19"/>
                    </a:moveTo>
                    <a:cubicBezTo>
                      <a:pt x="10" y="14"/>
                      <a:pt x="0" y="8"/>
                      <a:pt x="8" y="0"/>
                    </a:cubicBezTo>
                    <a:cubicBezTo>
                      <a:pt x="17" y="6"/>
                      <a:pt x="19" y="12"/>
                      <a:pt x="15" y="19"/>
                    </a:cubicBezTo>
                    <a:cubicBezTo>
                      <a:pt x="13" y="18"/>
                      <a:pt x="16" y="15"/>
                      <a:pt x="15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3" name="Freeform 161"/>
              <p:cNvSpPr>
                <a:spLocks/>
              </p:cNvSpPr>
              <p:nvPr/>
            </p:nvSpPr>
            <p:spPr bwMode="auto">
              <a:xfrm>
                <a:off x="3109" y="1017"/>
                <a:ext cx="10" cy="10"/>
              </a:xfrm>
              <a:custGeom>
                <a:avLst/>
                <a:gdLst>
                  <a:gd name="T0" fmla="*/ 16 w 16"/>
                  <a:gd name="T1" fmla="*/ 7 h 16"/>
                  <a:gd name="T2" fmla="*/ 0 w 16"/>
                  <a:gd name="T3" fmla="*/ 10 h 16"/>
                  <a:gd name="T4" fmla="*/ 16 w 16"/>
                  <a:gd name="T5" fmla="*/ 7 h 16"/>
                  <a:gd name="T6" fmla="*/ 16 w 16"/>
                  <a:gd name="T7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6" y="7"/>
                    </a:moveTo>
                    <a:cubicBezTo>
                      <a:pt x="10" y="15"/>
                      <a:pt x="5" y="16"/>
                      <a:pt x="0" y="10"/>
                    </a:cubicBezTo>
                    <a:cubicBezTo>
                      <a:pt x="4" y="1"/>
                      <a:pt x="9" y="0"/>
                      <a:pt x="16" y="7"/>
                    </a:cubicBezTo>
                    <a:cubicBezTo>
                      <a:pt x="11" y="11"/>
                      <a:pt x="11" y="5"/>
                      <a:pt x="16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4" name="Freeform 162"/>
              <p:cNvSpPr>
                <a:spLocks/>
              </p:cNvSpPr>
              <p:nvPr/>
            </p:nvSpPr>
            <p:spPr bwMode="auto">
              <a:xfrm>
                <a:off x="4163" y="2603"/>
                <a:ext cx="11" cy="12"/>
              </a:xfrm>
              <a:custGeom>
                <a:avLst/>
                <a:gdLst>
                  <a:gd name="T0" fmla="*/ 0 w 18"/>
                  <a:gd name="T1" fmla="*/ 7 h 20"/>
                  <a:gd name="T2" fmla="*/ 18 w 18"/>
                  <a:gd name="T3" fmla="*/ 13 h 20"/>
                  <a:gd name="T4" fmla="*/ 0 w 18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0" y="7"/>
                    </a:moveTo>
                    <a:cubicBezTo>
                      <a:pt x="11" y="0"/>
                      <a:pt x="13" y="9"/>
                      <a:pt x="18" y="13"/>
                    </a:cubicBezTo>
                    <a:cubicBezTo>
                      <a:pt x="7" y="20"/>
                      <a:pt x="5" y="11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5" name="Freeform 163"/>
              <p:cNvSpPr>
                <a:spLocks/>
              </p:cNvSpPr>
              <p:nvPr/>
            </p:nvSpPr>
            <p:spPr bwMode="auto">
              <a:xfrm>
                <a:off x="1878" y="1853"/>
                <a:ext cx="12" cy="13"/>
              </a:xfrm>
              <a:custGeom>
                <a:avLst/>
                <a:gdLst>
                  <a:gd name="T0" fmla="*/ 0 w 19"/>
                  <a:gd name="T1" fmla="*/ 7 h 21"/>
                  <a:gd name="T2" fmla="*/ 19 w 19"/>
                  <a:gd name="T3" fmla="*/ 15 h 21"/>
                  <a:gd name="T4" fmla="*/ 0 w 19"/>
                  <a:gd name="T5" fmla="*/ 7 h 21"/>
                  <a:gd name="T6" fmla="*/ 0 w 19"/>
                  <a:gd name="T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0" y="7"/>
                    </a:moveTo>
                    <a:cubicBezTo>
                      <a:pt x="7" y="8"/>
                      <a:pt x="19" y="0"/>
                      <a:pt x="19" y="15"/>
                    </a:cubicBezTo>
                    <a:cubicBezTo>
                      <a:pt x="13" y="21"/>
                      <a:pt x="7" y="19"/>
                      <a:pt x="0" y="7"/>
                    </a:cubicBezTo>
                    <a:cubicBezTo>
                      <a:pt x="7" y="8"/>
                      <a:pt x="5" y="11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6" name="Freeform 164"/>
              <p:cNvSpPr>
                <a:spLocks/>
              </p:cNvSpPr>
              <p:nvPr/>
            </p:nvSpPr>
            <p:spPr bwMode="auto">
              <a:xfrm>
                <a:off x="4723" y="1502"/>
                <a:ext cx="7" cy="14"/>
              </a:xfrm>
              <a:custGeom>
                <a:avLst/>
                <a:gdLst>
                  <a:gd name="T0" fmla="*/ 12 w 12"/>
                  <a:gd name="T1" fmla="*/ 22 h 22"/>
                  <a:gd name="T2" fmla="*/ 0 w 12"/>
                  <a:gd name="T3" fmla="*/ 5 h 22"/>
                  <a:gd name="T4" fmla="*/ 12 w 12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12" y="22"/>
                    </a:moveTo>
                    <a:cubicBezTo>
                      <a:pt x="6" y="14"/>
                      <a:pt x="3" y="9"/>
                      <a:pt x="0" y="5"/>
                    </a:cubicBezTo>
                    <a:cubicBezTo>
                      <a:pt x="12" y="0"/>
                      <a:pt x="12" y="7"/>
                      <a:pt x="12" y="2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7" name="Freeform 165"/>
              <p:cNvSpPr>
                <a:spLocks/>
              </p:cNvSpPr>
              <p:nvPr/>
            </p:nvSpPr>
            <p:spPr bwMode="auto">
              <a:xfrm>
                <a:off x="580" y="1549"/>
                <a:ext cx="13" cy="7"/>
              </a:xfrm>
              <a:custGeom>
                <a:avLst/>
                <a:gdLst>
                  <a:gd name="T0" fmla="*/ 0 w 22"/>
                  <a:gd name="T1" fmla="*/ 11 h 12"/>
                  <a:gd name="T2" fmla="*/ 17 w 22"/>
                  <a:gd name="T3" fmla="*/ 0 h 12"/>
                  <a:gd name="T4" fmla="*/ 0 w 22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11"/>
                    </a:moveTo>
                    <a:cubicBezTo>
                      <a:pt x="8" y="6"/>
                      <a:pt x="13" y="3"/>
                      <a:pt x="17" y="0"/>
                    </a:cubicBezTo>
                    <a:cubicBezTo>
                      <a:pt x="22" y="12"/>
                      <a:pt x="15" y="12"/>
                      <a:pt x="0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8" name="Freeform 166"/>
              <p:cNvSpPr>
                <a:spLocks/>
              </p:cNvSpPr>
              <p:nvPr/>
            </p:nvSpPr>
            <p:spPr bwMode="auto">
              <a:xfrm>
                <a:off x="4588" y="1785"/>
                <a:ext cx="8" cy="8"/>
              </a:xfrm>
              <a:custGeom>
                <a:avLst/>
                <a:gdLst>
                  <a:gd name="T0" fmla="*/ 14 w 14"/>
                  <a:gd name="T1" fmla="*/ 1 h 13"/>
                  <a:gd name="T2" fmla="*/ 2 w 14"/>
                  <a:gd name="T3" fmla="*/ 13 h 13"/>
                  <a:gd name="T4" fmla="*/ 14 w 14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4" y="1"/>
                    </a:moveTo>
                    <a:cubicBezTo>
                      <a:pt x="10" y="5"/>
                      <a:pt x="6" y="9"/>
                      <a:pt x="2" y="13"/>
                    </a:cubicBezTo>
                    <a:cubicBezTo>
                      <a:pt x="0" y="4"/>
                      <a:pt x="4" y="0"/>
                      <a:pt x="14" y="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9" name="Freeform 167"/>
              <p:cNvSpPr>
                <a:spLocks/>
              </p:cNvSpPr>
              <p:nvPr/>
            </p:nvSpPr>
            <p:spPr bwMode="auto">
              <a:xfrm>
                <a:off x="4366" y="2041"/>
                <a:ext cx="9" cy="9"/>
              </a:xfrm>
              <a:custGeom>
                <a:avLst/>
                <a:gdLst>
                  <a:gd name="T0" fmla="*/ 11 w 15"/>
                  <a:gd name="T1" fmla="*/ 0 h 15"/>
                  <a:gd name="T2" fmla="*/ 0 w 15"/>
                  <a:gd name="T3" fmla="*/ 11 h 15"/>
                  <a:gd name="T4" fmla="*/ 11 w 15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5" y="10"/>
                      <a:pt x="14" y="15"/>
                      <a:pt x="0" y="11"/>
                    </a:cubicBezTo>
                    <a:cubicBezTo>
                      <a:pt x="4" y="7"/>
                      <a:pt x="7" y="4"/>
                      <a:pt x="11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0" name="Freeform 168"/>
              <p:cNvSpPr>
                <a:spLocks/>
              </p:cNvSpPr>
              <p:nvPr/>
            </p:nvSpPr>
            <p:spPr bwMode="auto">
              <a:xfrm>
                <a:off x="3414" y="2391"/>
                <a:ext cx="10" cy="3"/>
              </a:xfrm>
              <a:custGeom>
                <a:avLst/>
                <a:gdLst>
                  <a:gd name="T0" fmla="*/ 0 w 16"/>
                  <a:gd name="T1" fmla="*/ 0 h 5"/>
                  <a:gd name="T2" fmla="*/ 15 w 16"/>
                  <a:gd name="T3" fmla="*/ 0 h 5"/>
                  <a:gd name="T4" fmla="*/ 16 w 16"/>
                  <a:gd name="T5" fmla="*/ 3 h 5"/>
                  <a:gd name="T6" fmla="*/ 0 w 16"/>
                  <a:gd name="T7" fmla="*/ 5 h 5"/>
                  <a:gd name="T8" fmla="*/ 0 w 16"/>
                  <a:gd name="T9" fmla="*/ 0 h 5"/>
                  <a:gd name="T10" fmla="*/ 0 w 1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cubicBezTo>
                      <a:pt x="5" y="0"/>
                      <a:pt x="10" y="0"/>
                      <a:pt x="15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1" y="4"/>
                      <a:pt x="5" y="5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5" y="0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1" name="Freeform 169"/>
              <p:cNvSpPr>
                <a:spLocks/>
              </p:cNvSpPr>
              <p:nvPr/>
            </p:nvSpPr>
            <p:spPr bwMode="auto">
              <a:xfrm>
                <a:off x="4272" y="2690"/>
                <a:ext cx="11" cy="5"/>
              </a:xfrm>
              <a:custGeom>
                <a:avLst/>
                <a:gdLst>
                  <a:gd name="T0" fmla="*/ 15 w 17"/>
                  <a:gd name="T1" fmla="*/ 0 h 9"/>
                  <a:gd name="T2" fmla="*/ 0 w 17"/>
                  <a:gd name="T3" fmla="*/ 4 h 9"/>
                  <a:gd name="T4" fmla="*/ 15 w 17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15" y="0"/>
                    </a:moveTo>
                    <a:cubicBezTo>
                      <a:pt x="17" y="7"/>
                      <a:pt x="13" y="9"/>
                      <a:pt x="0" y="4"/>
                    </a:cubicBezTo>
                    <a:cubicBezTo>
                      <a:pt x="7" y="2"/>
                      <a:pt x="11" y="1"/>
                      <a:pt x="1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2" name="Freeform 170"/>
              <p:cNvSpPr>
                <a:spLocks/>
              </p:cNvSpPr>
              <p:nvPr/>
            </p:nvSpPr>
            <p:spPr bwMode="auto">
              <a:xfrm>
                <a:off x="4737" y="2713"/>
                <a:ext cx="14" cy="7"/>
              </a:xfrm>
              <a:custGeom>
                <a:avLst/>
                <a:gdLst>
                  <a:gd name="T0" fmla="*/ 0 w 22"/>
                  <a:gd name="T1" fmla="*/ 0 h 12"/>
                  <a:gd name="T2" fmla="*/ 17 w 22"/>
                  <a:gd name="T3" fmla="*/ 12 h 12"/>
                  <a:gd name="T4" fmla="*/ 0 w 2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cubicBezTo>
                      <a:pt x="15" y="0"/>
                      <a:pt x="22" y="0"/>
                      <a:pt x="17" y="12"/>
                    </a:cubicBezTo>
                    <a:cubicBezTo>
                      <a:pt x="12" y="8"/>
                      <a:pt x="8" y="6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3" name="Freeform 171"/>
              <p:cNvSpPr>
                <a:spLocks/>
              </p:cNvSpPr>
              <p:nvPr/>
            </p:nvSpPr>
            <p:spPr bwMode="auto">
              <a:xfrm>
                <a:off x="3569" y="1034"/>
                <a:ext cx="8" cy="8"/>
              </a:xfrm>
              <a:custGeom>
                <a:avLst/>
                <a:gdLst>
                  <a:gd name="T0" fmla="*/ 12 w 12"/>
                  <a:gd name="T1" fmla="*/ 7 h 13"/>
                  <a:gd name="T2" fmla="*/ 0 w 12"/>
                  <a:gd name="T3" fmla="*/ 13 h 13"/>
                  <a:gd name="T4" fmla="*/ 12 w 12"/>
                  <a:gd name="T5" fmla="*/ 7 h 13"/>
                  <a:gd name="T6" fmla="*/ 12 w 12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9" y="11"/>
                      <a:pt x="5" y="13"/>
                      <a:pt x="0" y="13"/>
                    </a:cubicBezTo>
                    <a:cubicBezTo>
                      <a:pt x="2" y="7"/>
                      <a:pt x="5" y="0"/>
                      <a:pt x="12" y="7"/>
                    </a:cubicBezTo>
                    <a:cubicBezTo>
                      <a:pt x="11" y="8"/>
                      <a:pt x="11" y="6"/>
                      <a:pt x="12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4" name="Freeform 172"/>
              <p:cNvSpPr>
                <a:spLocks/>
              </p:cNvSpPr>
              <p:nvPr/>
            </p:nvSpPr>
            <p:spPr bwMode="auto">
              <a:xfrm>
                <a:off x="3444" y="1241"/>
                <a:ext cx="10" cy="11"/>
              </a:xfrm>
              <a:custGeom>
                <a:avLst/>
                <a:gdLst>
                  <a:gd name="T0" fmla="*/ 5 w 17"/>
                  <a:gd name="T1" fmla="*/ 0 h 18"/>
                  <a:gd name="T2" fmla="*/ 11 w 17"/>
                  <a:gd name="T3" fmla="*/ 18 h 18"/>
                  <a:gd name="T4" fmla="*/ 5 w 1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5" y="0"/>
                    </a:moveTo>
                    <a:cubicBezTo>
                      <a:pt x="17" y="3"/>
                      <a:pt x="9" y="12"/>
                      <a:pt x="11" y="18"/>
                    </a:cubicBezTo>
                    <a:cubicBezTo>
                      <a:pt x="0" y="16"/>
                      <a:pt x="8" y="6"/>
                      <a:pt x="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5" name="Freeform 173"/>
              <p:cNvSpPr>
                <a:spLocks/>
              </p:cNvSpPr>
              <p:nvPr/>
            </p:nvSpPr>
            <p:spPr bwMode="auto">
              <a:xfrm>
                <a:off x="4837" y="3414"/>
                <a:ext cx="9" cy="8"/>
              </a:xfrm>
              <a:custGeom>
                <a:avLst/>
                <a:gdLst>
                  <a:gd name="T0" fmla="*/ 12 w 15"/>
                  <a:gd name="T1" fmla="*/ 0 h 12"/>
                  <a:gd name="T2" fmla="*/ 0 w 15"/>
                  <a:gd name="T3" fmla="*/ 7 h 12"/>
                  <a:gd name="T4" fmla="*/ 1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5" y="12"/>
                      <a:pt x="9" y="11"/>
                      <a:pt x="0" y="7"/>
                    </a:cubicBezTo>
                    <a:cubicBezTo>
                      <a:pt x="4" y="5"/>
                      <a:pt x="8" y="3"/>
                      <a:pt x="1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" name="Freeform 174"/>
              <p:cNvSpPr>
                <a:spLocks/>
              </p:cNvSpPr>
              <p:nvPr/>
            </p:nvSpPr>
            <p:spPr bwMode="auto">
              <a:xfrm>
                <a:off x="1823" y="1334"/>
                <a:ext cx="5" cy="10"/>
              </a:xfrm>
              <a:custGeom>
                <a:avLst/>
                <a:gdLst>
                  <a:gd name="T0" fmla="*/ 8 w 8"/>
                  <a:gd name="T1" fmla="*/ 2 h 16"/>
                  <a:gd name="T2" fmla="*/ 1 w 8"/>
                  <a:gd name="T3" fmla="*/ 16 h 16"/>
                  <a:gd name="T4" fmla="*/ 8 w 8"/>
                  <a:gd name="T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8" y="2"/>
                    </a:moveTo>
                    <a:cubicBezTo>
                      <a:pt x="7" y="4"/>
                      <a:pt x="5" y="8"/>
                      <a:pt x="1" y="16"/>
                    </a:cubicBezTo>
                    <a:cubicBezTo>
                      <a:pt x="0" y="0"/>
                      <a:pt x="0" y="0"/>
                      <a:pt x="8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" name="Freeform 175"/>
              <p:cNvSpPr>
                <a:spLocks/>
              </p:cNvSpPr>
              <p:nvPr/>
            </p:nvSpPr>
            <p:spPr bwMode="auto">
              <a:xfrm>
                <a:off x="4730" y="1510"/>
                <a:ext cx="7" cy="7"/>
              </a:xfrm>
              <a:custGeom>
                <a:avLst/>
                <a:gdLst>
                  <a:gd name="T0" fmla="*/ 0 w 12"/>
                  <a:gd name="T1" fmla="*/ 3 h 12"/>
                  <a:gd name="T2" fmla="*/ 12 w 12"/>
                  <a:gd name="T3" fmla="*/ 9 h 12"/>
                  <a:gd name="T4" fmla="*/ 0 w 12"/>
                  <a:gd name="T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0" y="3"/>
                    </a:moveTo>
                    <a:cubicBezTo>
                      <a:pt x="4" y="4"/>
                      <a:pt x="11" y="0"/>
                      <a:pt x="12" y="9"/>
                    </a:cubicBezTo>
                    <a:cubicBezTo>
                      <a:pt x="7" y="8"/>
                      <a:pt x="0" y="12"/>
                      <a:pt x="0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" name="Freeform 176"/>
              <p:cNvSpPr>
                <a:spLocks/>
              </p:cNvSpPr>
              <p:nvPr/>
            </p:nvSpPr>
            <p:spPr bwMode="auto">
              <a:xfrm>
                <a:off x="1818" y="1312"/>
                <a:ext cx="6" cy="6"/>
              </a:xfrm>
              <a:custGeom>
                <a:avLst/>
                <a:gdLst>
                  <a:gd name="T0" fmla="*/ 7 w 10"/>
                  <a:gd name="T1" fmla="*/ 10 h 10"/>
                  <a:gd name="T2" fmla="*/ 4 w 10"/>
                  <a:gd name="T3" fmla="*/ 0 h 10"/>
                  <a:gd name="T4" fmla="*/ 7 w 10"/>
                  <a:gd name="T5" fmla="*/ 10 h 10"/>
                  <a:gd name="T6" fmla="*/ 7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7" y="10"/>
                    </a:moveTo>
                    <a:cubicBezTo>
                      <a:pt x="1" y="9"/>
                      <a:pt x="0" y="5"/>
                      <a:pt x="4" y="0"/>
                    </a:cubicBezTo>
                    <a:cubicBezTo>
                      <a:pt x="9" y="1"/>
                      <a:pt x="10" y="5"/>
                      <a:pt x="7" y="10"/>
                    </a:cubicBezTo>
                    <a:cubicBezTo>
                      <a:pt x="5" y="9"/>
                      <a:pt x="7" y="7"/>
                      <a:pt x="7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9" name="Freeform 177"/>
              <p:cNvSpPr>
                <a:spLocks/>
              </p:cNvSpPr>
              <p:nvPr/>
            </p:nvSpPr>
            <p:spPr bwMode="auto">
              <a:xfrm>
                <a:off x="1738" y="1408"/>
                <a:ext cx="2" cy="7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0 h 12"/>
                  <a:gd name="T4" fmla="*/ 3 w 3"/>
                  <a:gd name="T5" fmla="*/ 0 h 12"/>
                  <a:gd name="T6" fmla="*/ 3 w 3"/>
                  <a:gd name="T7" fmla="*/ 12 h 12"/>
                  <a:gd name="T8" fmla="*/ 0 w 3"/>
                  <a:gd name="T9" fmla="*/ 12 h 12"/>
                  <a:gd name="T10" fmla="*/ 0 w 3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1" y="12"/>
                      <a:pt x="0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0" name="Freeform 178"/>
              <p:cNvSpPr>
                <a:spLocks/>
              </p:cNvSpPr>
              <p:nvPr/>
            </p:nvSpPr>
            <p:spPr bwMode="auto">
              <a:xfrm>
                <a:off x="4396" y="2413"/>
                <a:ext cx="5" cy="8"/>
              </a:xfrm>
              <a:custGeom>
                <a:avLst/>
                <a:gdLst>
                  <a:gd name="T0" fmla="*/ 2 w 8"/>
                  <a:gd name="T1" fmla="*/ 14 h 14"/>
                  <a:gd name="T2" fmla="*/ 0 w 8"/>
                  <a:gd name="T3" fmla="*/ 0 h 14"/>
                  <a:gd name="T4" fmla="*/ 2 w 8"/>
                  <a:gd name="T5" fmla="*/ 14 h 14"/>
                  <a:gd name="T6" fmla="*/ 2 w 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2" y="14"/>
                    </a:moveTo>
                    <a:cubicBezTo>
                      <a:pt x="1" y="8"/>
                      <a:pt x="0" y="4"/>
                      <a:pt x="0" y="0"/>
                    </a:cubicBezTo>
                    <a:cubicBezTo>
                      <a:pt x="7" y="4"/>
                      <a:pt x="8" y="9"/>
                      <a:pt x="2" y="14"/>
                    </a:cubicBezTo>
                    <a:cubicBezTo>
                      <a:pt x="1" y="8"/>
                      <a:pt x="4" y="10"/>
                      <a:pt x="2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" name="Freeform 179"/>
              <p:cNvSpPr>
                <a:spLocks/>
              </p:cNvSpPr>
              <p:nvPr/>
            </p:nvSpPr>
            <p:spPr bwMode="auto">
              <a:xfrm>
                <a:off x="1979" y="1846"/>
                <a:ext cx="7" cy="2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0 w 12"/>
                  <a:gd name="T5" fmla="*/ 0 h 3"/>
                  <a:gd name="T6" fmla="*/ 12 w 12"/>
                  <a:gd name="T7" fmla="*/ 0 h 3"/>
                  <a:gd name="T8" fmla="*/ 12 w 12"/>
                  <a:gd name="T9" fmla="*/ 3 h 3"/>
                  <a:gd name="T10" fmla="*/ 12 w 1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ubicBezTo>
                      <a:pt x="12" y="1"/>
                      <a:pt x="12" y="2"/>
                      <a:pt x="12" y="3"/>
                    </a:cubicBezTo>
                    <a:cubicBezTo>
                      <a:pt x="8" y="3"/>
                      <a:pt x="12" y="2"/>
                      <a:pt x="12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" name="Freeform 180"/>
              <p:cNvSpPr>
                <a:spLocks/>
              </p:cNvSpPr>
              <p:nvPr/>
            </p:nvSpPr>
            <p:spPr bwMode="auto">
              <a:xfrm>
                <a:off x="1919" y="1546"/>
                <a:ext cx="8" cy="2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0 h 3"/>
                  <a:gd name="T4" fmla="*/ 12 w 12"/>
                  <a:gd name="T5" fmla="*/ 3 h 3"/>
                  <a:gd name="T6" fmla="*/ 0 w 12"/>
                  <a:gd name="T7" fmla="*/ 3 h 3"/>
                  <a:gd name="T8" fmla="*/ 0 w 12"/>
                  <a:gd name="T9" fmla="*/ 0 h 3"/>
                  <a:gd name="T10" fmla="*/ 0 w 1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1"/>
                      <a:pt x="12" y="2"/>
                      <a:pt x="12" y="3"/>
                    </a:cubicBezTo>
                    <a:cubicBezTo>
                      <a:pt x="8" y="3"/>
                      <a:pt x="4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4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" name="Freeform 181"/>
              <p:cNvSpPr>
                <a:spLocks/>
              </p:cNvSpPr>
              <p:nvPr/>
            </p:nvSpPr>
            <p:spPr bwMode="auto">
              <a:xfrm>
                <a:off x="1849" y="2334"/>
                <a:ext cx="7" cy="6"/>
              </a:xfrm>
              <a:custGeom>
                <a:avLst/>
                <a:gdLst>
                  <a:gd name="T0" fmla="*/ 10 w 10"/>
                  <a:gd name="T1" fmla="*/ 6 h 10"/>
                  <a:gd name="T2" fmla="*/ 0 w 10"/>
                  <a:gd name="T3" fmla="*/ 4 h 10"/>
                  <a:gd name="T4" fmla="*/ 10 w 10"/>
                  <a:gd name="T5" fmla="*/ 6 h 10"/>
                  <a:gd name="T6" fmla="*/ 10 w 10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10" y="6"/>
                    </a:moveTo>
                    <a:cubicBezTo>
                      <a:pt x="5" y="10"/>
                      <a:pt x="1" y="9"/>
                      <a:pt x="0" y="4"/>
                    </a:cubicBezTo>
                    <a:cubicBezTo>
                      <a:pt x="5" y="0"/>
                      <a:pt x="9" y="1"/>
                      <a:pt x="10" y="6"/>
                    </a:cubicBezTo>
                    <a:cubicBezTo>
                      <a:pt x="7" y="7"/>
                      <a:pt x="9" y="4"/>
                      <a:pt x="10" y="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" name="Freeform 182"/>
              <p:cNvSpPr>
                <a:spLocks/>
              </p:cNvSpPr>
              <p:nvPr/>
            </p:nvSpPr>
            <p:spPr bwMode="auto">
              <a:xfrm>
                <a:off x="669" y="1517"/>
                <a:ext cx="8" cy="8"/>
              </a:xfrm>
              <a:custGeom>
                <a:avLst/>
                <a:gdLst>
                  <a:gd name="T0" fmla="*/ 0 w 12"/>
                  <a:gd name="T1" fmla="*/ 9 h 12"/>
                  <a:gd name="T2" fmla="*/ 12 w 12"/>
                  <a:gd name="T3" fmla="*/ 3 h 12"/>
                  <a:gd name="T4" fmla="*/ 0 w 12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0" y="9"/>
                    </a:moveTo>
                    <a:cubicBezTo>
                      <a:pt x="1" y="0"/>
                      <a:pt x="8" y="4"/>
                      <a:pt x="12" y="3"/>
                    </a:cubicBezTo>
                    <a:cubicBezTo>
                      <a:pt x="12" y="12"/>
                      <a:pt x="5" y="8"/>
                      <a:pt x="0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5" name="Freeform 183"/>
              <p:cNvSpPr>
                <a:spLocks/>
              </p:cNvSpPr>
              <p:nvPr/>
            </p:nvSpPr>
            <p:spPr bwMode="auto">
              <a:xfrm>
                <a:off x="1693" y="2263"/>
                <a:ext cx="7" cy="6"/>
              </a:xfrm>
              <a:custGeom>
                <a:avLst/>
                <a:gdLst>
                  <a:gd name="T0" fmla="*/ 11 w 11"/>
                  <a:gd name="T1" fmla="*/ 3 h 10"/>
                  <a:gd name="T2" fmla="*/ 0 w 11"/>
                  <a:gd name="T3" fmla="*/ 6 h 10"/>
                  <a:gd name="T4" fmla="*/ 11 w 11"/>
                  <a:gd name="T5" fmla="*/ 3 h 10"/>
                  <a:gd name="T6" fmla="*/ 11 w 11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3"/>
                    </a:moveTo>
                    <a:cubicBezTo>
                      <a:pt x="9" y="9"/>
                      <a:pt x="6" y="10"/>
                      <a:pt x="0" y="6"/>
                    </a:cubicBezTo>
                    <a:cubicBezTo>
                      <a:pt x="2" y="1"/>
                      <a:pt x="5" y="0"/>
                      <a:pt x="11" y="3"/>
                    </a:cubicBezTo>
                    <a:cubicBezTo>
                      <a:pt x="10" y="6"/>
                      <a:pt x="8" y="3"/>
                      <a:pt x="11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" name="Freeform 184"/>
              <p:cNvSpPr>
                <a:spLocks/>
              </p:cNvSpPr>
              <p:nvPr/>
            </p:nvSpPr>
            <p:spPr bwMode="auto">
              <a:xfrm>
                <a:off x="1851" y="2417"/>
                <a:ext cx="7" cy="6"/>
              </a:xfrm>
              <a:custGeom>
                <a:avLst/>
                <a:gdLst>
                  <a:gd name="T0" fmla="*/ 6 w 10"/>
                  <a:gd name="T1" fmla="*/ 10 h 10"/>
                  <a:gd name="T2" fmla="*/ 4 w 10"/>
                  <a:gd name="T3" fmla="*/ 0 h 10"/>
                  <a:gd name="T4" fmla="*/ 6 w 10"/>
                  <a:gd name="T5" fmla="*/ 10 h 10"/>
                  <a:gd name="T6" fmla="*/ 6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6" y="10"/>
                    </a:moveTo>
                    <a:cubicBezTo>
                      <a:pt x="1" y="9"/>
                      <a:pt x="0" y="5"/>
                      <a:pt x="4" y="0"/>
                    </a:cubicBezTo>
                    <a:cubicBezTo>
                      <a:pt x="9" y="1"/>
                      <a:pt x="10" y="5"/>
                      <a:pt x="6" y="10"/>
                    </a:cubicBezTo>
                    <a:cubicBezTo>
                      <a:pt x="4" y="9"/>
                      <a:pt x="7" y="7"/>
                      <a:pt x="6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7" name="Freeform 185"/>
              <p:cNvSpPr>
                <a:spLocks/>
              </p:cNvSpPr>
              <p:nvPr/>
            </p:nvSpPr>
            <p:spPr bwMode="auto">
              <a:xfrm>
                <a:off x="4386" y="2423"/>
                <a:ext cx="7" cy="6"/>
              </a:xfrm>
              <a:custGeom>
                <a:avLst/>
                <a:gdLst>
                  <a:gd name="T0" fmla="*/ 11 w 11"/>
                  <a:gd name="T1" fmla="*/ 6 h 10"/>
                  <a:gd name="T2" fmla="*/ 0 w 11"/>
                  <a:gd name="T3" fmla="*/ 4 h 10"/>
                  <a:gd name="T4" fmla="*/ 11 w 11"/>
                  <a:gd name="T5" fmla="*/ 6 h 10"/>
                  <a:gd name="T6" fmla="*/ 11 w 11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6"/>
                    </a:moveTo>
                    <a:cubicBezTo>
                      <a:pt x="5" y="10"/>
                      <a:pt x="1" y="9"/>
                      <a:pt x="0" y="4"/>
                    </a:cubicBezTo>
                    <a:cubicBezTo>
                      <a:pt x="5" y="0"/>
                      <a:pt x="9" y="1"/>
                      <a:pt x="11" y="6"/>
                    </a:cubicBezTo>
                    <a:cubicBezTo>
                      <a:pt x="7" y="7"/>
                      <a:pt x="9" y="4"/>
                      <a:pt x="11" y="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8" name="Freeform 186"/>
              <p:cNvSpPr>
                <a:spLocks/>
              </p:cNvSpPr>
              <p:nvPr/>
            </p:nvSpPr>
            <p:spPr bwMode="auto">
              <a:xfrm>
                <a:off x="1043" y="1556"/>
                <a:ext cx="6" cy="9"/>
              </a:xfrm>
              <a:custGeom>
                <a:avLst/>
                <a:gdLst>
                  <a:gd name="T0" fmla="*/ 0 w 9"/>
                  <a:gd name="T1" fmla="*/ 14 h 14"/>
                  <a:gd name="T2" fmla="*/ 4 w 9"/>
                  <a:gd name="T3" fmla="*/ 0 h 14"/>
                  <a:gd name="T4" fmla="*/ 0 w 9"/>
                  <a:gd name="T5" fmla="*/ 14 h 14"/>
                  <a:gd name="T6" fmla="*/ 0 w 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cubicBezTo>
                      <a:pt x="2" y="7"/>
                      <a:pt x="3" y="3"/>
                      <a:pt x="4" y="0"/>
                    </a:cubicBezTo>
                    <a:cubicBezTo>
                      <a:pt x="9" y="6"/>
                      <a:pt x="8" y="11"/>
                      <a:pt x="0" y="14"/>
                    </a:cubicBezTo>
                    <a:cubicBezTo>
                      <a:pt x="2" y="7"/>
                      <a:pt x="5" y="10"/>
                      <a:pt x="0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9" name="Freeform 187"/>
              <p:cNvSpPr>
                <a:spLocks/>
              </p:cNvSpPr>
              <p:nvPr/>
            </p:nvSpPr>
            <p:spPr bwMode="auto">
              <a:xfrm>
                <a:off x="4382" y="2379"/>
                <a:ext cx="2" cy="8"/>
              </a:xfrm>
              <a:custGeom>
                <a:avLst/>
                <a:gdLst>
                  <a:gd name="T0" fmla="*/ 3 w 3"/>
                  <a:gd name="T1" fmla="*/ 0 h 12"/>
                  <a:gd name="T2" fmla="*/ 3 w 3"/>
                  <a:gd name="T3" fmla="*/ 12 h 12"/>
                  <a:gd name="T4" fmla="*/ 0 w 3"/>
                  <a:gd name="T5" fmla="*/ 12 h 12"/>
                  <a:gd name="T6" fmla="*/ 0 w 3"/>
                  <a:gd name="T7" fmla="*/ 0 h 12"/>
                  <a:gd name="T8" fmla="*/ 3 w 3"/>
                  <a:gd name="T9" fmla="*/ 0 h 12"/>
                  <a:gd name="T10" fmla="*/ 3 w 3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" name="Freeform 188"/>
              <p:cNvSpPr>
                <a:spLocks/>
              </p:cNvSpPr>
              <p:nvPr/>
            </p:nvSpPr>
            <p:spPr bwMode="auto">
              <a:xfrm>
                <a:off x="1646" y="1288"/>
                <a:ext cx="6" cy="6"/>
              </a:xfrm>
              <a:custGeom>
                <a:avLst/>
                <a:gdLst>
                  <a:gd name="T0" fmla="*/ 10 w 10"/>
                  <a:gd name="T1" fmla="*/ 7 h 10"/>
                  <a:gd name="T2" fmla="*/ 0 w 10"/>
                  <a:gd name="T3" fmla="*/ 4 h 10"/>
                  <a:gd name="T4" fmla="*/ 10 w 10"/>
                  <a:gd name="T5" fmla="*/ 7 h 10"/>
                  <a:gd name="T6" fmla="*/ 10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10" y="7"/>
                    </a:moveTo>
                    <a:cubicBezTo>
                      <a:pt x="5" y="10"/>
                      <a:pt x="1" y="9"/>
                      <a:pt x="0" y="4"/>
                    </a:cubicBezTo>
                    <a:cubicBezTo>
                      <a:pt x="5" y="0"/>
                      <a:pt x="9" y="1"/>
                      <a:pt x="10" y="7"/>
                    </a:cubicBezTo>
                    <a:cubicBezTo>
                      <a:pt x="7" y="7"/>
                      <a:pt x="9" y="5"/>
                      <a:pt x="1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" name="Freeform 189"/>
              <p:cNvSpPr>
                <a:spLocks/>
              </p:cNvSpPr>
              <p:nvPr/>
            </p:nvSpPr>
            <p:spPr bwMode="auto">
              <a:xfrm>
                <a:off x="4374" y="2575"/>
                <a:ext cx="9" cy="4"/>
              </a:xfrm>
              <a:custGeom>
                <a:avLst/>
                <a:gdLst>
                  <a:gd name="T0" fmla="*/ 14 w 14"/>
                  <a:gd name="T1" fmla="*/ 5 h 7"/>
                  <a:gd name="T2" fmla="*/ 0 w 14"/>
                  <a:gd name="T3" fmla="*/ 7 h 7"/>
                  <a:gd name="T4" fmla="*/ 14 w 14"/>
                  <a:gd name="T5" fmla="*/ 5 h 7"/>
                  <a:gd name="T6" fmla="*/ 14 w 1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14" y="5"/>
                    </a:moveTo>
                    <a:cubicBezTo>
                      <a:pt x="8" y="6"/>
                      <a:pt x="4" y="7"/>
                      <a:pt x="0" y="7"/>
                    </a:cubicBezTo>
                    <a:cubicBezTo>
                      <a:pt x="4" y="0"/>
                      <a:pt x="9" y="0"/>
                      <a:pt x="14" y="5"/>
                    </a:cubicBezTo>
                    <a:cubicBezTo>
                      <a:pt x="8" y="6"/>
                      <a:pt x="10" y="3"/>
                      <a:pt x="14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" name="Freeform 190"/>
              <p:cNvSpPr>
                <a:spLocks/>
              </p:cNvSpPr>
              <p:nvPr/>
            </p:nvSpPr>
            <p:spPr bwMode="auto">
              <a:xfrm>
                <a:off x="4044" y="2587"/>
                <a:ext cx="5" cy="8"/>
              </a:xfrm>
              <a:custGeom>
                <a:avLst/>
                <a:gdLst>
                  <a:gd name="T0" fmla="*/ 2 w 8"/>
                  <a:gd name="T1" fmla="*/ 14 h 14"/>
                  <a:gd name="T2" fmla="*/ 0 w 8"/>
                  <a:gd name="T3" fmla="*/ 0 h 14"/>
                  <a:gd name="T4" fmla="*/ 2 w 8"/>
                  <a:gd name="T5" fmla="*/ 14 h 14"/>
                  <a:gd name="T6" fmla="*/ 2 w 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2" y="14"/>
                    </a:moveTo>
                    <a:cubicBezTo>
                      <a:pt x="1" y="8"/>
                      <a:pt x="1" y="4"/>
                      <a:pt x="0" y="0"/>
                    </a:cubicBezTo>
                    <a:cubicBezTo>
                      <a:pt x="7" y="4"/>
                      <a:pt x="8" y="9"/>
                      <a:pt x="2" y="14"/>
                    </a:cubicBezTo>
                    <a:cubicBezTo>
                      <a:pt x="1" y="8"/>
                      <a:pt x="4" y="10"/>
                      <a:pt x="2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3" name="Freeform 191"/>
              <p:cNvSpPr>
                <a:spLocks/>
              </p:cNvSpPr>
              <p:nvPr/>
            </p:nvSpPr>
            <p:spPr bwMode="auto">
              <a:xfrm>
                <a:off x="4375" y="2586"/>
                <a:ext cx="6" cy="5"/>
              </a:xfrm>
              <a:custGeom>
                <a:avLst/>
                <a:gdLst>
                  <a:gd name="T0" fmla="*/ 2 w 10"/>
                  <a:gd name="T1" fmla="*/ 0 h 8"/>
                  <a:gd name="T2" fmla="*/ 10 w 10"/>
                  <a:gd name="T3" fmla="*/ 3 h 8"/>
                  <a:gd name="T4" fmla="*/ 0 w 10"/>
                  <a:gd name="T5" fmla="*/ 5 h 8"/>
                  <a:gd name="T6" fmla="*/ 2 w 10"/>
                  <a:gd name="T7" fmla="*/ 0 h 8"/>
                  <a:gd name="T8" fmla="*/ 2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7" y="2"/>
                      <a:pt x="8" y="3"/>
                      <a:pt x="10" y="3"/>
                    </a:cubicBezTo>
                    <a:cubicBezTo>
                      <a:pt x="7" y="7"/>
                      <a:pt x="4" y="8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ubicBezTo>
                      <a:pt x="7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4" name="Freeform 192"/>
              <p:cNvSpPr>
                <a:spLocks/>
              </p:cNvSpPr>
              <p:nvPr/>
            </p:nvSpPr>
            <p:spPr bwMode="auto">
              <a:xfrm>
                <a:off x="1818" y="1064"/>
                <a:ext cx="5" cy="6"/>
              </a:xfrm>
              <a:custGeom>
                <a:avLst/>
                <a:gdLst>
                  <a:gd name="T0" fmla="*/ 8 w 8"/>
                  <a:gd name="T1" fmla="*/ 2 h 10"/>
                  <a:gd name="T2" fmla="*/ 5 w 8"/>
                  <a:gd name="T3" fmla="*/ 10 h 10"/>
                  <a:gd name="T4" fmla="*/ 3 w 8"/>
                  <a:gd name="T5" fmla="*/ 0 h 10"/>
                  <a:gd name="T6" fmla="*/ 8 w 8"/>
                  <a:gd name="T7" fmla="*/ 2 h 10"/>
                  <a:gd name="T8" fmla="*/ 8 w 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2"/>
                    </a:moveTo>
                    <a:cubicBezTo>
                      <a:pt x="6" y="7"/>
                      <a:pt x="6" y="8"/>
                      <a:pt x="5" y="10"/>
                    </a:cubicBezTo>
                    <a:cubicBezTo>
                      <a:pt x="1" y="7"/>
                      <a:pt x="0" y="4"/>
                      <a:pt x="3" y="0"/>
                    </a:cubicBezTo>
                    <a:cubicBezTo>
                      <a:pt x="5" y="1"/>
                      <a:pt x="7" y="2"/>
                      <a:pt x="8" y="2"/>
                    </a:cubicBezTo>
                    <a:cubicBezTo>
                      <a:pt x="6" y="7"/>
                      <a:pt x="7" y="2"/>
                      <a:pt x="8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" name="Freeform 193"/>
              <p:cNvSpPr>
                <a:spLocks/>
              </p:cNvSpPr>
              <p:nvPr/>
            </p:nvSpPr>
            <p:spPr bwMode="auto">
              <a:xfrm>
                <a:off x="3128" y="1007"/>
                <a:ext cx="7" cy="5"/>
              </a:xfrm>
              <a:custGeom>
                <a:avLst/>
                <a:gdLst>
                  <a:gd name="T0" fmla="*/ 2 w 10"/>
                  <a:gd name="T1" fmla="*/ 8 h 8"/>
                  <a:gd name="T2" fmla="*/ 0 w 10"/>
                  <a:gd name="T3" fmla="*/ 3 h 8"/>
                  <a:gd name="T4" fmla="*/ 10 w 10"/>
                  <a:gd name="T5" fmla="*/ 4 h 8"/>
                  <a:gd name="T6" fmla="*/ 2 w 10"/>
                  <a:gd name="T7" fmla="*/ 8 h 8"/>
                  <a:gd name="T8" fmla="*/ 2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2" y="7"/>
                      <a:pt x="1" y="5"/>
                      <a:pt x="0" y="3"/>
                    </a:cubicBezTo>
                    <a:cubicBezTo>
                      <a:pt x="4" y="0"/>
                      <a:pt x="7" y="0"/>
                      <a:pt x="10" y="4"/>
                    </a:cubicBezTo>
                    <a:cubicBezTo>
                      <a:pt x="9" y="5"/>
                      <a:pt x="7" y="6"/>
                      <a:pt x="2" y="8"/>
                    </a:cubicBezTo>
                    <a:cubicBezTo>
                      <a:pt x="2" y="7"/>
                      <a:pt x="7" y="6"/>
                      <a:pt x="2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6" name="Freeform 194"/>
              <p:cNvSpPr>
                <a:spLocks/>
              </p:cNvSpPr>
              <p:nvPr/>
            </p:nvSpPr>
            <p:spPr bwMode="auto">
              <a:xfrm>
                <a:off x="4416" y="2675"/>
                <a:ext cx="6" cy="6"/>
              </a:xfrm>
              <a:custGeom>
                <a:avLst/>
                <a:gdLst>
                  <a:gd name="T0" fmla="*/ 2 w 10"/>
                  <a:gd name="T1" fmla="*/ 9 h 9"/>
                  <a:gd name="T2" fmla="*/ 0 w 10"/>
                  <a:gd name="T3" fmla="*/ 3 h 9"/>
                  <a:gd name="T4" fmla="*/ 10 w 10"/>
                  <a:gd name="T5" fmla="*/ 5 h 9"/>
                  <a:gd name="T6" fmla="*/ 2 w 10"/>
                  <a:gd name="T7" fmla="*/ 9 h 9"/>
                  <a:gd name="T8" fmla="*/ 2 w 10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2" y="9"/>
                    </a:moveTo>
                    <a:cubicBezTo>
                      <a:pt x="1" y="8"/>
                      <a:pt x="1" y="6"/>
                      <a:pt x="0" y="3"/>
                    </a:cubicBezTo>
                    <a:cubicBezTo>
                      <a:pt x="3" y="0"/>
                      <a:pt x="7" y="1"/>
                      <a:pt x="10" y="5"/>
                    </a:cubicBezTo>
                    <a:cubicBezTo>
                      <a:pt x="8" y="6"/>
                      <a:pt x="6" y="7"/>
                      <a:pt x="2" y="9"/>
                    </a:cubicBezTo>
                    <a:cubicBezTo>
                      <a:pt x="1" y="8"/>
                      <a:pt x="6" y="7"/>
                      <a:pt x="2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7" name="Freeform 195"/>
              <p:cNvSpPr>
                <a:spLocks/>
              </p:cNvSpPr>
              <p:nvPr/>
            </p:nvSpPr>
            <p:spPr bwMode="auto">
              <a:xfrm>
                <a:off x="2797" y="2513"/>
                <a:ext cx="5" cy="7"/>
              </a:xfrm>
              <a:custGeom>
                <a:avLst/>
                <a:gdLst>
                  <a:gd name="T0" fmla="*/ 8 w 8"/>
                  <a:gd name="T1" fmla="*/ 2 h 10"/>
                  <a:gd name="T2" fmla="*/ 5 w 8"/>
                  <a:gd name="T3" fmla="*/ 10 h 10"/>
                  <a:gd name="T4" fmla="*/ 3 w 8"/>
                  <a:gd name="T5" fmla="*/ 0 h 10"/>
                  <a:gd name="T6" fmla="*/ 8 w 8"/>
                  <a:gd name="T7" fmla="*/ 2 h 10"/>
                  <a:gd name="T8" fmla="*/ 8 w 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2"/>
                    </a:moveTo>
                    <a:cubicBezTo>
                      <a:pt x="7" y="7"/>
                      <a:pt x="6" y="8"/>
                      <a:pt x="5" y="10"/>
                    </a:cubicBezTo>
                    <a:cubicBezTo>
                      <a:pt x="1" y="7"/>
                      <a:pt x="0" y="4"/>
                      <a:pt x="3" y="0"/>
                    </a:cubicBezTo>
                    <a:cubicBezTo>
                      <a:pt x="5" y="1"/>
                      <a:pt x="8" y="2"/>
                      <a:pt x="8" y="2"/>
                    </a:cubicBezTo>
                    <a:cubicBezTo>
                      <a:pt x="7" y="7"/>
                      <a:pt x="8" y="2"/>
                      <a:pt x="8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8" name="Freeform 196"/>
              <p:cNvSpPr>
                <a:spLocks/>
              </p:cNvSpPr>
              <p:nvPr/>
            </p:nvSpPr>
            <p:spPr bwMode="auto">
              <a:xfrm>
                <a:off x="4877" y="2701"/>
                <a:ext cx="8" cy="6"/>
              </a:xfrm>
              <a:custGeom>
                <a:avLst/>
                <a:gdLst>
                  <a:gd name="T0" fmla="*/ 0 w 14"/>
                  <a:gd name="T1" fmla="*/ 0 h 9"/>
                  <a:gd name="T2" fmla="*/ 14 w 14"/>
                  <a:gd name="T3" fmla="*/ 4 h 9"/>
                  <a:gd name="T4" fmla="*/ 0 w 14"/>
                  <a:gd name="T5" fmla="*/ 0 h 9"/>
                  <a:gd name="T6" fmla="*/ 0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7" y="2"/>
                      <a:pt x="11" y="3"/>
                      <a:pt x="14" y="4"/>
                    </a:cubicBezTo>
                    <a:cubicBezTo>
                      <a:pt x="8" y="9"/>
                      <a:pt x="3" y="8"/>
                      <a:pt x="0" y="0"/>
                    </a:cubicBezTo>
                    <a:cubicBezTo>
                      <a:pt x="7" y="2"/>
                      <a:pt x="4" y="5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9" name="Freeform 197"/>
              <p:cNvSpPr>
                <a:spLocks/>
              </p:cNvSpPr>
              <p:nvPr/>
            </p:nvSpPr>
            <p:spPr bwMode="auto">
              <a:xfrm>
                <a:off x="3981" y="967"/>
                <a:ext cx="4" cy="8"/>
              </a:xfrm>
              <a:custGeom>
                <a:avLst/>
                <a:gdLst>
                  <a:gd name="T0" fmla="*/ 2 w 7"/>
                  <a:gd name="T1" fmla="*/ 14 h 14"/>
                  <a:gd name="T2" fmla="*/ 0 w 7"/>
                  <a:gd name="T3" fmla="*/ 0 h 14"/>
                  <a:gd name="T4" fmla="*/ 2 w 7"/>
                  <a:gd name="T5" fmla="*/ 14 h 14"/>
                  <a:gd name="T6" fmla="*/ 2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2" y="14"/>
                    </a:moveTo>
                    <a:cubicBezTo>
                      <a:pt x="1" y="8"/>
                      <a:pt x="0" y="4"/>
                      <a:pt x="0" y="0"/>
                    </a:cubicBezTo>
                    <a:cubicBezTo>
                      <a:pt x="7" y="4"/>
                      <a:pt x="7" y="9"/>
                      <a:pt x="2" y="14"/>
                    </a:cubicBezTo>
                    <a:cubicBezTo>
                      <a:pt x="1" y="8"/>
                      <a:pt x="4" y="10"/>
                      <a:pt x="2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1" name="Freeform 198"/>
              <p:cNvSpPr>
                <a:spLocks/>
              </p:cNvSpPr>
              <p:nvPr/>
            </p:nvSpPr>
            <p:spPr bwMode="auto">
              <a:xfrm>
                <a:off x="3648" y="962"/>
                <a:ext cx="6" cy="5"/>
              </a:xfrm>
              <a:custGeom>
                <a:avLst/>
                <a:gdLst>
                  <a:gd name="T0" fmla="*/ 2 w 10"/>
                  <a:gd name="T1" fmla="*/ 8 h 8"/>
                  <a:gd name="T2" fmla="*/ 0 w 10"/>
                  <a:gd name="T3" fmla="*/ 3 h 8"/>
                  <a:gd name="T4" fmla="*/ 10 w 10"/>
                  <a:gd name="T5" fmla="*/ 5 h 8"/>
                  <a:gd name="T6" fmla="*/ 2 w 10"/>
                  <a:gd name="T7" fmla="*/ 8 h 8"/>
                  <a:gd name="T8" fmla="*/ 2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3" y="0"/>
                      <a:pt x="7" y="1"/>
                      <a:pt x="10" y="5"/>
                    </a:cubicBezTo>
                    <a:cubicBezTo>
                      <a:pt x="8" y="6"/>
                      <a:pt x="6" y="6"/>
                      <a:pt x="2" y="8"/>
                    </a:cubicBezTo>
                    <a:cubicBezTo>
                      <a:pt x="1" y="7"/>
                      <a:pt x="6" y="6"/>
                      <a:pt x="2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2" name="Freeform 199"/>
              <p:cNvSpPr>
                <a:spLocks/>
              </p:cNvSpPr>
              <p:nvPr/>
            </p:nvSpPr>
            <p:spPr bwMode="auto">
              <a:xfrm>
                <a:off x="3463" y="2846"/>
                <a:ext cx="2" cy="8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0 h 12"/>
                  <a:gd name="T4" fmla="*/ 3 w 3"/>
                  <a:gd name="T5" fmla="*/ 0 h 12"/>
                  <a:gd name="T6" fmla="*/ 3 w 3"/>
                  <a:gd name="T7" fmla="*/ 12 h 12"/>
                  <a:gd name="T8" fmla="*/ 0 w 3"/>
                  <a:gd name="T9" fmla="*/ 12 h 12"/>
                  <a:gd name="T10" fmla="*/ 0 w 3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1" y="12"/>
                      <a:pt x="0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3" name="Freeform 200"/>
              <p:cNvSpPr>
                <a:spLocks/>
              </p:cNvSpPr>
              <p:nvPr/>
            </p:nvSpPr>
            <p:spPr bwMode="auto">
              <a:xfrm>
                <a:off x="4921" y="2871"/>
                <a:ext cx="5" cy="9"/>
              </a:xfrm>
              <a:custGeom>
                <a:avLst/>
                <a:gdLst>
                  <a:gd name="T0" fmla="*/ 6 w 8"/>
                  <a:gd name="T1" fmla="*/ 0 h 15"/>
                  <a:gd name="T2" fmla="*/ 8 w 8"/>
                  <a:gd name="T3" fmla="*/ 15 h 15"/>
                  <a:gd name="T4" fmla="*/ 6 w 8"/>
                  <a:gd name="T5" fmla="*/ 0 h 15"/>
                  <a:gd name="T6" fmla="*/ 6 w 8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6" y="0"/>
                    </a:moveTo>
                    <a:cubicBezTo>
                      <a:pt x="7" y="7"/>
                      <a:pt x="8" y="11"/>
                      <a:pt x="8" y="15"/>
                    </a:cubicBezTo>
                    <a:cubicBezTo>
                      <a:pt x="1" y="10"/>
                      <a:pt x="0" y="6"/>
                      <a:pt x="6" y="0"/>
                    </a:cubicBezTo>
                    <a:cubicBezTo>
                      <a:pt x="7" y="7"/>
                      <a:pt x="4" y="5"/>
                      <a:pt x="6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4" name="Freeform 201"/>
              <p:cNvSpPr>
                <a:spLocks/>
              </p:cNvSpPr>
              <p:nvPr/>
            </p:nvSpPr>
            <p:spPr bwMode="auto">
              <a:xfrm>
                <a:off x="3143" y="921"/>
                <a:ext cx="7" cy="6"/>
              </a:xfrm>
              <a:custGeom>
                <a:avLst/>
                <a:gdLst>
                  <a:gd name="T0" fmla="*/ 11 w 11"/>
                  <a:gd name="T1" fmla="*/ 4 h 10"/>
                  <a:gd name="T2" fmla="*/ 0 w 11"/>
                  <a:gd name="T3" fmla="*/ 6 h 10"/>
                  <a:gd name="T4" fmla="*/ 11 w 11"/>
                  <a:gd name="T5" fmla="*/ 4 h 10"/>
                  <a:gd name="T6" fmla="*/ 11 w 11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4"/>
                    </a:moveTo>
                    <a:cubicBezTo>
                      <a:pt x="9" y="9"/>
                      <a:pt x="6" y="10"/>
                      <a:pt x="0" y="6"/>
                    </a:cubicBezTo>
                    <a:cubicBezTo>
                      <a:pt x="2" y="1"/>
                      <a:pt x="5" y="0"/>
                      <a:pt x="11" y="4"/>
                    </a:cubicBezTo>
                    <a:cubicBezTo>
                      <a:pt x="9" y="6"/>
                      <a:pt x="8" y="3"/>
                      <a:pt x="11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5" name="Freeform 202"/>
              <p:cNvSpPr>
                <a:spLocks/>
              </p:cNvSpPr>
              <p:nvPr/>
            </p:nvSpPr>
            <p:spPr bwMode="auto">
              <a:xfrm>
                <a:off x="4573" y="3221"/>
                <a:ext cx="5" cy="6"/>
              </a:xfrm>
              <a:custGeom>
                <a:avLst/>
                <a:gdLst>
                  <a:gd name="T0" fmla="*/ 8 w 8"/>
                  <a:gd name="T1" fmla="*/ 8 h 10"/>
                  <a:gd name="T2" fmla="*/ 3 w 8"/>
                  <a:gd name="T3" fmla="*/ 10 h 10"/>
                  <a:gd name="T4" fmla="*/ 5 w 8"/>
                  <a:gd name="T5" fmla="*/ 0 h 10"/>
                  <a:gd name="T6" fmla="*/ 8 w 8"/>
                  <a:gd name="T7" fmla="*/ 8 h 10"/>
                  <a:gd name="T8" fmla="*/ 8 w 8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8"/>
                    </a:moveTo>
                    <a:cubicBezTo>
                      <a:pt x="8" y="9"/>
                      <a:pt x="5" y="10"/>
                      <a:pt x="3" y="10"/>
                    </a:cubicBezTo>
                    <a:cubicBezTo>
                      <a:pt x="0" y="7"/>
                      <a:pt x="1" y="3"/>
                      <a:pt x="5" y="0"/>
                    </a:cubicBezTo>
                    <a:cubicBezTo>
                      <a:pt x="6" y="2"/>
                      <a:pt x="7" y="4"/>
                      <a:pt x="8" y="8"/>
                    </a:cubicBezTo>
                    <a:cubicBezTo>
                      <a:pt x="8" y="9"/>
                      <a:pt x="7" y="4"/>
                      <a:pt x="8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6" name="Freeform 203"/>
              <p:cNvSpPr>
                <a:spLocks/>
              </p:cNvSpPr>
              <p:nvPr/>
            </p:nvSpPr>
            <p:spPr bwMode="auto">
              <a:xfrm>
                <a:off x="3426" y="885"/>
                <a:ext cx="1" cy="8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0 h 12"/>
                  <a:gd name="T4" fmla="*/ 3 w 3"/>
                  <a:gd name="T5" fmla="*/ 0 h 12"/>
                  <a:gd name="T6" fmla="*/ 3 w 3"/>
                  <a:gd name="T7" fmla="*/ 12 h 12"/>
                  <a:gd name="T8" fmla="*/ 0 w 3"/>
                  <a:gd name="T9" fmla="*/ 12 h 12"/>
                  <a:gd name="T10" fmla="*/ 0 w 3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1" y="12"/>
                      <a:pt x="0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7" name="Freeform 204"/>
              <p:cNvSpPr>
                <a:spLocks/>
              </p:cNvSpPr>
              <p:nvPr/>
            </p:nvSpPr>
            <p:spPr bwMode="auto">
              <a:xfrm>
                <a:off x="1751" y="3362"/>
                <a:ext cx="7" cy="7"/>
              </a:xfrm>
              <a:custGeom>
                <a:avLst/>
                <a:gdLst>
                  <a:gd name="T0" fmla="*/ 6 w 10"/>
                  <a:gd name="T1" fmla="*/ 11 h 11"/>
                  <a:gd name="T2" fmla="*/ 4 w 10"/>
                  <a:gd name="T3" fmla="*/ 0 h 11"/>
                  <a:gd name="T4" fmla="*/ 6 w 10"/>
                  <a:gd name="T5" fmla="*/ 11 h 11"/>
                  <a:gd name="T6" fmla="*/ 6 w 10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6" y="11"/>
                    </a:moveTo>
                    <a:cubicBezTo>
                      <a:pt x="1" y="9"/>
                      <a:pt x="0" y="6"/>
                      <a:pt x="4" y="0"/>
                    </a:cubicBezTo>
                    <a:cubicBezTo>
                      <a:pt x="9" y="2"/>
                      <a:pt x="10" y="5"/>
                      <a:pt x="6" y="11"/>
                    </a:cubicBezTo>
                    <a:cubicBezTo>
                      <a:pt x="4" y="9"/>
                      <a:pt x="7" y="8"/>
                      <a:pt x="6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8" name="Freeform 205"/>
              <p:cNvSpPr>
                <a:spLocks/>
              </p:cNvSpPr>
              <p:nvPr/>
            </p:nvSpPr>
            <p:spPr bwMode="auto">
              <a:xfrm>
                <a:off x="4439" y="1589"/>
                <a:ext cx="9" cy="5"/>
              </a:xfrm>
              <a:custGeom>
                <a:avLst/>
                <a:gdLst>
                  <a:gd name="T0" fmla="*/ 0 w 14"/>
                  <a:gd name="T1" fmla="*/ 0 h 9"/>
                  <a:gd name="T2" fmla="*/ 14 w 14"/>
                  <a:gd name="T3" fmla="*/ 4 h 9"/>
                  <a:gd name="T4" fmla="*/ 0 w 14"/>
                  <a:gd name="T5" fmla="*/ 0 h 9"/>
                  <a:gd name="T6" fmla="*/ 0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7" y="2"/>
                      <a:pt x="11" y="3"/>
                      <a:pt x="14" y="4"/>
                    </a:cubicBezTo>
                    <a:cubicBezTo>
                      <a:pt x="8" y="9"/>
                      <a:pt x="3" y="8"/>
                      <a:pt x="0" y="0"/>
                    </a:cubicBezTo>
                    <a:cubicBezTo>
                      <a:pt x="7" y="2"/>
                      <a:pt x="4" y="5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124398" y="2487452"/>
              <a:ext cx="4763" cy="6350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3"/>
                    <a:pt x="6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2852788" y="2352523"/>
              <a:ext cx="4763" cy="4762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2 h 4"/>
                <a:gd name="T4" fmla="*/ 6 w 6"/>
                <a:gd name="T5" fmla="*/ 2 h 4"/>
                <a:gd name="T6" fmla="*/ 4 w 6"/>
                <a:gd name="T7" fmla="*/ 4 h 4"/>
                <a:gd name="T8" fmla="*/ 4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3" y="4"/>
                    <a:pt x="5" y="4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583050" y="2335062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5"/>
                    <a:pt x="0" y="3"/>
                    <a:pt x="3" y="0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4"/>
                    <a:pt x="4" y="2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463700" y="2269978"/>
              <a:ext cx="4763" cy="6350"/>
            </a:xfrm>
            <a:custGeom>
              <a:avLst/>
              <a:gdLst>
                <a:gd name="T0" fmla="*/ 0 w 5"/>
                <a:gd name="T1" fmla="*/ 2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2 h 6"/>
                <a:gd name="T8" fmla="*/ 0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7132764" y="3117648"/>
              <a:ext cx="4763" cy="6350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5" y="1"/>
                    <a:pt x="5" y="3"/>
                    <a:pt x="2" y="6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1" y="2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4330776" y="3147810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4676857" y="3193844"/>
              <a:ext cx="4763" cy="6350"/>
            </a:xfrm>
            <a:custGeom>
              <a:avLst/>
              <a:gdLst>
                <a:gd name="T0" fmla="*/ 5 w 5"/>
                <a:gd name="T1" fmla="*/ 3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5"/>
                    <a:pt x="0" y="3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474814" y="2258867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835611" y="3241466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3"/>
                    <a:pt x="6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1651029" y="2628730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1492276" y="2252517"/>
              <a:ext cx="6351" cy="4762"/>
            </a:xfrm>
            <a:custGeom>
              <a:avLst/>
              <a:gdLst>
                <a:gd name="T0" fmla="*/ 4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4 w 6"/>
                <a:gd name="T7" fmla="*/ 5 h 5"/>
                <a:gd name="T8" fmla="*/ 4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4"/>
                    <a:pt x="1" y="4"/>
                    <a:pt x="0" y="3"/>
                  </a:cubicBezTo>
                  <a:cubicBezTo>
                    <a:pt x="2" y="0"/>
                    <a:pt x="3" y="0"/>
                    <a:pt x="6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4"/>
                    <a:pt x="5" y="4"/>
                    <a:pt x="4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565730" y="2187434"/>
              <a:ext cx="6351" cy="6350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3 h 6"/>
                <a:gd name="T4" fmla="*/ 6 w 6"/>
                <a:gd name="T5" fmla="*/ 6 h 6"/>
                <a:gd name="T6" fmla="*/ 3 w 6"/>
                <a:gd name="T7" fmla="*/ 6 h 6"/>
                <a:gd name="T8" fmla="*/ 3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5"/>
                    <a:pt x="1" y="4"/>
                    <a:pt x="0" y="3"/>
                  </a:cubicBezTo>
                  <a:cubicBezTo>
                    <a:pt x="4" y="0"/>
                    <a:pt x="5" y="2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1817719" y="3417667"/>
              <a:ext cx="4763" cy="6350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3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3"/>
                  </a:cubicBezTo>
                  <a:cubicBezTo>
                    <a:pt x="3" y="0"/>
                    <a:pt x="5" y="2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906907" y="3435128"/>
              <a:ext cx="3175" cy="6350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6 h 6"/>
                <a:gd name="T4" fmla="*/ 2 w 4"/>
                <a:gd name="T5" fmla="*/ 0 h 6"/>
                <a:gd name="T6" fmla="*/ 4 w 4"/>
                <a:gd name="T7" fmla="*/ 4 h 6"/>
                <a:gd name="T8" fmla="*/ 4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cubicBezTo>
                    <a:pt x="4" y="5"/>
                    <a:pt x="3" y="5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1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594020" y="3458939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6 w 6"/>
                <a:gd name="T5" fmla="*/ 3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3" y="6"/>
                    <a:pt x="1" y="6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4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2622596" y="3465289"/>
              <a:ext cx="6351" cy="4762"/>
            </a:xfrm>
            <a:custGeom>
              <a:avLst/>
              <a:gdLst>
                <a:gd name="T0" fmla="*/ 0 w 5"/>
                <a:gd name="T1" fmla="*/ 4 h 6"/>
                <a:gd name="T2" fmla="*/ 3 w 5"/>
                <a:gd name="T3" fmla="*/ 0 h 6"/>
                <a:gd name="T4" fmla="*/ 3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5" y="1"/>
                    <a:pt x="5" y="3"/>
                    <a:pt x="3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2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624470" y="2152511"/>
              <a:ext cx="6351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3" y="0"/>
                    <a:pt x="5" y="1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4"/>
                    <a:pt x="3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2600370" y="3506561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1"/>
                    <a:pt x="5" y="2"/>
                    <a:pt x="6" y="3"/>
                  </a:cubicBezTo>
                  <a:cubicBezTo>
                    <a:pt x="3" y="5"/>
                    <a:pt x="1" y="5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672095" y="2135050"/>
              <a:ext cx="4763" cy="4762"/>
            </a:xfrm>
            <a:custGeom>
              <a:avLst/>
              <a:gdLst>
                <a:gd name="T0" fmla="*/ 6 w 6"/>
                <a:gd name="T1" fmla="*/ 2 h 5"/>
                <a:gd name="T2" fmla="*/ 0 w 6"/>
                <a:gd name="T3" fmla="*/ 2 h 5"/>
                <a:gd name="T4" fmla="*/ 6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3" y="5"/>
                    <a:pt x="1" y="5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5" y="3"/>
                    <a:pt x="5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487657" y="3577994"/>
              <a:ext cx="4763" cy="4762"/>
            </a:xfrm>
            <a:custGeom>
              <a:avLst/>
              <a:gdLst>
                <a:gd name="T0" fmla="*/ 6 w 6"/>
                <a:gd name="T1" fmla="*/ 2 h 5"/>
                <a:gd name="T2" fmla="*/ 0 w 6"/>
                <a:gd name="T3" fmla="*/ 2 h 5"/>
                <a:gd name="T4" fmla="*/ 6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4" y="5"/>
                    <a:pt x="2" y="5"/>
                    <a:pt x="0" y="2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5" y="3"/>
                    <a:pt x="6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98540" y="3582757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2935339" y="2117588"/>
              <a:ext cx="4763" cy="6350"/>
            </a:xfrm>
            <a:custGeom>
              <a:avLst/>
              <a:gdLst>
                <a:gd name="T0" fmla="*/ 0 w 4"/>
                <a:gd name="T1" fmla="*/ 2 h 6"/>
                <a:gd name="T2" fmla="*/ 2 w 4"/>
                <a:gd name="T3" fmla="*/ 0 h 6"/>
                <a:gd name="T4" fmla="*/ 2 w 4"/>
                <a:gd name="T5" fmla="*/ 6 h 6"/>
                <a:gd name="T6" fmla="*/ 0 w 4"/>
                <a:gd name="T7" fmla="*/ 2 h 6"/>
                <a:gd name="T8" fmla="*/ 0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2"/>
                    <a:pt x="4" y="4"/>
                    <a:pt x="2" y="6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2911526" y="2111238"/>
              <a:ext cx="6351" cy="4762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2 w 6"/>
                <a:gd name="T7" fmla="*/ 0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1"/>
                    <a:pt x="5" y="2"/>
                    <a:pt x="6" y="3"/>
                  </a:cubicBezTo>
                  <a:cubicBezTo>
                    <a:pt x="4" y="5"/>
                    <a:pt x="2" y="5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1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30890" y="2093778"/>
              <a:ext cx="4763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26128" y="2087428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2628946" y="2076316"/>
              <a:ext cx="4763" cy="4762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5 h 5"/>
                <a:gd name="T4" fmla="*/ 5 w 5"/>
                <a:gd name="T5" fmla="*/ 0 h 5"/>
                <a:gd name="T6" fmla="*/ 5 w 5"/>
                <a:gd name="T7" fmla="*/ 2 h 5"/>
                <a:gd name="T8" fmla="*/ 5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0" y="2"/>
                    <a:pt x="1" y="0"/>
                    <a:pt x="5" y="0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2948039" y="3741496"/>
              <a:ext cx="3175" cy="4762"/>
            </a:xfrm>
            <a:custGeom>
              <a:avLst/>
              <a:gdLst>
                <a:gd name="T0" fmla="*/ 0 w 4"/>
                <a:gd name="T1" fmla="*/ 4 h 6"/>
                <a:gd name="T2" fmla="*/ 2 w 4"/>
                <a:gd name="T3" fmla="*/ 0 h 6"/>
                <a:gd name="T4" fmla="*/ 2 w 4"/>
                <a:gd name="T5" fmla="*/ 6 h 6"/>
                <a:gd name="T6" fmla="*/ 0 w 4"/>
                <a:gd name="T7" fmla="*/ 4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1" y="2"/>
                    <a:pt x="2" y="0"/>
                  </a:cubicBezTo>
                  <a:cubicBezTo>
                    <a:pt x="4" y="2"/>
                    <a:pt x="4" y="4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2698797" y="2069966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6945436" y="3789118"/>
              <a:ext cx="4763" cy="4762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2516232" y="2058855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3 w 6"/>
                <a:gd name="T3" fmla="*/ 5 h 5"/>
                <a:gd name="T4" fmla="*/ 6 w 6"/>
                <a:gd name="T5" fmla="*/ 0 h 5"/>
                <a:gd name="T6" fmla="*/ 6 w 6"/>
                <a:gd name="T7" fmla="*/ 3 h 5"/>
                <a:gd name="T8" fmla="*/ 6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4"/>
                    <a:pt x="4" y="4"/>
                    <a:pt x="3" y="5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129161" y="2628730"/>
              <a:ext cx="6351" cy="6350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6867647" y="3793880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5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6950198" y="3793880"/>
              <a:ext cx="4763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2482894" y="2058855"/>
              <a:ext cx="4763" cy="4762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  <a:cubicBezTo>
                    <a:pt x="5" y="1"/>
                    <a:pt x="5" y="3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522582" y="2052506"/>
              <a:ext cx="6351" cy="6350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6 h 6"/>
                <a:gd name="T4" fmla="*/ 0 w 6"/>
                <a:gd name="T5" fmla="*/ 3 h 6"/>
                <a:gd name="T6" fmla="*/ 4 w 6"/>
                <a:gd name="T7" fmla="*/ 0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6856534" y="3830391"/>
              <a:ext cx="4763" cy="4762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776587" y="2046156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6850184" y="3835152"/>
              <a:ext cx="6351" cy="6350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3"/>
                    <a:pt x="6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6837484" y="3854201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5507135" y="1969960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1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6832721" y="3858964"/>
              <a:ext cx="4763" cy="6350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5467446" y="1965198"/>
              <a:ext cx="4763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3" y="0"/>
                    <a:pt x="5" y="1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6826370" y="3865313"/>
              <a:ext cx="6351" cy="6350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0 h 6"/>
                <a:gd name="T4" fmla="*/ 0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6820021" y="3871663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3" y="4"/>
                    <a:pt x="2" y="5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6920036" y="3906586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5448396" y="1946149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3 h 5"/>
                <a:gd name="T4" fmla="*/ 6 w 6"/>
                <a:gd name="T5" fmla="*/ 3 h 5"/>
                <a:gd name="T6" fmla="*/ 6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3" y="5"/>
                    <a:pt x="1" y="5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4" y="3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2133637" y="1900115"/>
              <a:ext cx="7938" cy="4762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6 h 6"/>
                <a:gd name="T4" fmla="*/ 0 w 7"/>
                <a:gd name="T5" fmla="*/ 3 h 6"/>
                <a:gd name="T6" fmla="*/ 4 w 7"/>
                <a:gd name="T7" fmla="*/ 0 h 6"/>
                <a:gd name="T8" fmla="*/ 4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7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6619992" y="3982780"/>
              <a:ext cx="6351" cy="6350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5113428" y="1887416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4" y="0"/>
                    <a:pt x="5" y="1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7061325" y="4024053"/>
              <a:ext cx="6351" cy="6350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6 h 6"/>
                <a:gd name="T4" fmla="*/ 2 w 5"/>
                <a:gd name="T5" fmla="*/ 0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5" y="4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489671" y="1847730"/>
              <a:ext cx="6351" cy="4762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2 w 6"/>
                <a:gd name="T7" fmla="*/ 0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5"/>
                    <a:pt x="3" y="5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4" y="1"/>
                    <a:pt x="2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5508722" y="1792173"/>
              <a:ext cx="4763" cy="6350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6385038" y="4047863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4"/>
                    <a:pt x="3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389801" y="4054213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5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543791" y="4054213"/>
              <a:ext cx="4763" cy="4762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0 h 5"/>
                <a:gd name="T4" fmla="*/ 2 w 5"/>
                <a:gd name="T5" fmla="*/ 5 h 5"/>
                <a:gd name="T6" fmla="*/ 0 w 5"/>
                <a:gd name="T7" fmla="*/ 2 h 5"/>
                <a:gd name="T8" fmla="*/ 0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5" y="2"/>
                    <a:pt x="5" y="4"/>
                    <a:pt x="2" y="5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7061325" y="4065326"/>
              <a:ext cx="6351" cy="6350"/>
            </a:xfrm>
            <a:custGeom>
              <a:avLst/>
              <a:gdLst>
                <a:gd name="T0" fmla="*/ 6 w 6"/>
                <a:gd name="T1" fmla="*/ 4 h 7"/>
                <a:gd name="T2" fmla="*/ 0 w 6"/>
                <a:gd name="T3" fmla="*/ 3 h 7"/>
                <a:gd name="T4" fmla="*/ 3 w 6"/>
                <a:gd name="T5" fmla="*/ 0 h 7"/>
                <a:gd name="T6" fmla="*/ 6 w 6"/>
                <a:gd name="T7" fmla="*/ 4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4" y="7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5" y="5"/>
                    <a:pt x="5" y="3"/>
                    <a:pt x="6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159180" y="2800169"/>
              <a:ext cx="4763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3 h 5"/>
                <a:gd name="T4" fmla="*/ 5 w 5"/>
                <a:gd name="T5" fmla="*/ 3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3"/>
                  </a:cubicBezTo>
                  <a:cubicBezTo>
                    <a:pt x="1" y="0"/>
                    <a:pt x="3" y="0"/>
                    <a:pt x="5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4"/>
                    <a:pt x="4" y="4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411740" y="1769949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3035354" y="1769949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6" y="2"/>
                    <a:pt x="6" y="3"/>
                  </a:cubicBezTo>
                  <a:cubicBezTo>
                    <a:pt x="4" y="5"/>
                    <a:pt x="2" y="5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6415201" y="4100248"/>
              <a:ext cx="4763" cy="6350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3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3"/>
                  </a:cubicBezTo>
                  <a:cubicBezTo>
                    <a:pt x="3" y="0"/>
                    <a:pt x="5" y="2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406977" y="1763599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5" y="1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4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7178802" y="2806518"/>
              <a:ext cx="6351" cy="4762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2 h 6"/>
                <a:gd name="T4" fmla="*/ 2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7320092" y="2806518"/>
              <a:ext cx="6351" cy="4762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2 w 6"/>
                <a:gd name="T7" fmla="*/ 5 h 5"/>
                <a:gd name="T8" fmla="*/ 2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4"/>
                    <a:pt x="1" y="3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5" y="3"/>
                    <a:pt x="3" y="4"/>
                    <a:pt x="2" y="5"/>
                  </a:cubicBezTo>
                  <a:cubicBezTo>
                    <a:pt x="1" y="4"/>
                    <a:pt x="3" y="4"/>
                    <a:pt x="2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7043862" y="4111359"/>
              <a:ext cx="4763" cy="6350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6519978" y="1758836"/>
              <a:ext cx="7938" cy="6350"/>
            </a:xfrm>
            <a:custGeom>
              <a:avLst/>
              <a:gdLst>
                <a:gd name="T0" fmla="*/ 0 w 8"/>
                <a:gd name="T1" fmla="*/ 6 h 7"/>
                <a:gd name="T2" fmla="*/ 6 w 8"/>
                <a:gd name="T3" fmla="*/ 0 h 7"/>
                <a:gd name="T4" fmla="*/ 0 w 8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8" y="5"/>
                    <a:pt x="6" y="7"/>
                    <a:pt x="0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4400627" y="1746137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3" y="5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4"/>
                    <a:pt x="4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6978773" y="4117709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5"/>
                    <a:pt x="0" y="3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4" y="4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7097838" y="4117709"/>
              <a:ext cx="4763" cy="6350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6 h 6"/>
                <a:gd name="T4" fmla="*/ 2 w 5"/>
                <a:gd name="T5" fmla="*/ 0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3"/>
                    <a:pt x="5" y="5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7467732" y="4117709"/>
              <a:ext cx="6351" cy="4762"/>
            </a:xfrm>
            <a:custGeom>
              <a:avLst/>
              <a:gdLst>
                <a:gd name="T0" fmla="*/ 4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4 w 6"/>
                <a:gd name="T7" fmla="*/ 5 h 5"/>
                <a:gd name="T8" fmla="*/ 4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1" y="4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3" y="5"/>
                    <a:pt x="5" y="4"/>
                    <a:pt x="4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6578716" y="4135171"/>
              <a:ext cx="6351" cy="6350"/>
            </a:xfrm>
            <a:custGeom>
              <a:avLst/>
              <a:gdLst>
                <a:gd name="T0" fmla="*/ 6 w 6"/>
                <a:gd name="T1" fmla="*/ 4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4 h 6"/>
                <a:gd name="T8" fmla="*/ 6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4"/>
                    <a:pt x="5" y="2"/>
                    <a:pt x="6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2752773" y="1728676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3181405" y="1711215"/>
              <a:ext cx="6351" cy="4762"/>
            </a:xfrm>
            <a:custGeom>
              <a:avLst/>
              <a:gdLst>
                <a:gd name="T0" fmla="*/ 4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4 w 6"/>
                <a:gd name="T7" fmla="*/ 5 h 5"/>
                <a:gd name="T8" fmla="*/ 4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4"/>
                    <a:pt x="2" y="4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3" y="4"/>
                    <a:pt x="5" y="4"/>
                    <a:pt x="4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7156577" y="2817631"/>
              <a:ext cx="4763" cy="6350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2 h 6"/>
                <a:gd name="T4" fmla="*/ 3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6791445" y="4158981"/>
              <a:ext cx="4763" cy="6350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3 h 6"/>
                <a:gd name="T4" fmla="*/ 3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597909" y="4171680"/>
              <a:ext cx="3175" cy="4762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6 h 6"/>
                <a:gd name="T4" fmla="*/ 2 w 4"/>
                <a:gd name="T5" fmla="*/ 0 h 6"/>
                <a:gd name="T6" fmla="*/ 4 w 4"/>
                <a:gd name="T7" fmla="*/ 4 h 6"/>
                <a:gd name="T8" fmla="*/ 4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cubicBezTo>
                    <a:pt x="4" y="4"/>
                    <a:pt x="3" y="5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4" y="4"/>
                    <a:pt x="4" y="2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5565873" y="1658831"/>
              <a:ext cx="6351" cy="317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6 w 6"/>
                <a:gd name="T5" fmla="*/ 2 h 4"/>
                <a:gd name="T6" fmla="*/ 2 w 6"/>
                <a:gd name="T7" fmla="*/ 4 h 4"/>
                <a:gd name="T8" fmla="*/ 2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1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5" y="3"/>
                    <a:pt x="3" y="4"/>
                    <a:pt x="2" y="4"/>
                  </a:cubicBezTo>
                  <a:cubicBezTo>
                    <a:pt x="1" y="4"/>
                    <a:pt x="3" y="4"/>
                    <a:pt x="2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961169" y="1617558"/>
              <a:ext cx="6351" cy="4762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2 h 5"/>
                <a:gd name="T4" fmla="*/ 6 w 6"/>
                <a:gd name="T5" fmla="*/ 2 h 5"/>
                <a:gd name="T6" fmla="*/ 2 w 6"/>
                <a:gd name="T7" fmla="*/ 5 h 5"/>
                <a:gd name="T8" fmla="*/ 2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4"/>
                    <a:pt x="3" y="4"/>
                    <a:pt x="2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4924511" y="1604859"/>
              <a:ext cx="4763" cy="4762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5 h 5"/>
                <a:gd name="T4" fmla="*/ 2 w 5"/>
                <a:gd name="T5" fmla="*/ 0 h 5"/>
                <a:gd name="T6" fmla="*/ 5 w 5"/>
                <a:gd name="T7" fmla="*/ 2 h 5"/>
                <a:gd name="T8" fmla="*/ 5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6885110" y="4212953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4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7296279" y="2830330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5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6" y="3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7685224" y="4228827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4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7126414" y="4241526"/>
              <a:ext cx="6351" cy="6350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5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6" y="3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4672095" y="2600157"/>
              <a:ext cx="4763" cy="4762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4" y="1"/>
                    <a:pt x="4" y="2"/>
                    <a:pt x="5" y="4"/>
                  </a:cubicBezTo>
                  <a:cubicBezTo>
                    <a:pt x="4" y="4"/>
                    <a:pt x="4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7120064" y="4247876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2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7732850" y="4254225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2 h 5"/>
                <a:gd name="T4" fmla="*/ 6 w 6"/>
                <a:gd name="T5" fmla="*/ 5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5" y="1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2452731" y="1600096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5" y="3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6826370" y="4260575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2 h 5"/>
                <a:gd name="T4" fmla="*/ 6 w 6"/>
                <a:gd name="T5" fmla="*/ 5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6" y="1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6931147" y="4260575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5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6" y="3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7697924" y="4258987"/>
              <a:ext cx="4763" cy="6350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3"/>
                    <a:pt x="5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2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7739200" y="4258987"/>
              <a:ext cx="4763" cy="6350"/>
            </a:xfrm>
            <a:custGeom>
              <a:avLst/>
              <a:gdLst>
                <a:gd name="T0" fmla="*/ 5 w 5"/>
                <a:gd name="T1" fmla="*/ 4 h 7"/>
                <a:gd name="T2" fmla="*/ 0 w 5"/>
                <a:gd name="T3" fmla="*/ 3 h 7"/>
                <a:gd name="T4" fmla="*/ 2 w 5"/>
                <a:gd name="T5" fmla="*/ 0 h 7"/>
                <a:gd name="T6" fmla="*/ 5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3" y="7"/>
                    <a:pt x="2" y="6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1"/>
                    <a:pt x="4" y="3"/>
                    <a:pt x="5" y="4"/>
                  </a:cubicBezTo>
                  <a:cubicBezTo>
                    <a:pt x="4" y="4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124398" y="2635079"/>
              <a:ext cx="4763" cy="4762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4" y="4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4994363" y="1587397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5" y="2"/>
                    <a:pt x="6" y="3"/>
                  </a:cubicBezTo>
                  <a:cubicBezTo>
                    <a:pt x="4" y="5"/>
                    <a:pt x="2" y="5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2540045" y="1569937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3 h 5"/>
                <a:gd name="T4" fmla="*/ 6 w 6"/>
                <a:gd name="T5" fmla="*/ 3 h 5"/>
                <a:gd name="T6" fmla="*/ 6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4" y="5"/>
                    <a:pt x="2" y="5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5" y="3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6926385" y="4265337"/>
              <a:ext cx="4763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982965" y="2841441"/>
              <a:ext cx="4763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5" y="1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705147" y="1563587"/>
              <a:ext cx="6351" cy="6350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6 h 6"/>
                <a:gd name="T4" fmla="*/ 0 w 6"/>
                <a:gd name="T5" fmla="*/ 3 h 6"/>
                <a:gd name="T6" fmla="*/ 4 w 6"/>
                <a:gd name="T7" fmla="*/ 0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7767775" y="4278036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919749" y="1552474"/>
              <a:ext cx="4763" cy="6350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2982965" y="2487452"/>
              <a:ext cx="4763" cy="6350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3 h 6"/>
                <a:gd name="T8" fmla="*/ 0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5" y="3"/>
                    <a:pt x="5" y="5"/>
                    <a:pt x="2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4"/>
                    <a:pt x="0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7755075" y="4293910"/>
              <a:ext cx="6351" cy="6350"/>
            </a:xfrm>
            <a:custGeom>
              <a:avLst/>
              <a:gdLst>
                <a:gd name="T0" fmla="*/ 6 w 6"/>
                <a:gd name="T1" fmla="*/ 4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4 h 6"/>
                <a:gd name="T8" fmla="*/ 6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4" y="6"/>
                    <a:pt x="3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4"/>
                    <a:pt x="5" y="2"/>
                    <a:pt x="6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619706" y="2552535"/>
              <a:ext cx="4763" cy="6350"/>
            </a:xfrm>
            <a:custGeom>
              <a:avLst/>
              <a:gdLst>
                <a:gd name="T0" fmla="*/ 0 w 5"/>
                <a:gd name="T1" fmla="*/ 2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2 h 6"/>
                <a:gd name="T8" fmla="*/ 0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5" y="3"/>
                    <a:pt x="5" y="5"/>
                    <a:pt x="2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7780475" y="4312960"/>
              <a:ext cx="4763" cy="4762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7785237" y="4317721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7132764" y="4330420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1681192" y="2476340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2 h 5"/>
                <a:gd name="T4" fmla="*/ 6 w 6"/>
                <a:gd name="T5" fmla="*/ 5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6" y="1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6313599" y="1528665"/>
              <a:ext cx="6351" cy="6350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2 h 6"/>
                <a:gd name="T4" fmla="*/ 6 w 6"/>
                <a:gd name="T5" fmla="*/ 6 h 6"/>
                <a:gd name="T6" fmla="*/ 3 w 6"/>
                <a:gd name="T7" fmla="*/ 6 h 6"/>
                <a:gd name="T8" fmla="*/ 3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4" y="0"/>
                    <a:pt x="6" y="1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7278817" y="2846204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1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7226428" y="4395504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4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4006921" y="1528665"/>
              <a:ext cx="4763" cy="6350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2"/>
                    <a:pt x="5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7891603" y="4454238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1"/>
                    <a:pt x="5" y="2"/>
                    <a:pt x="6" y="2"/>
                  </a:cubicBezTo>
                  <a:cubicBezTo>
                    <a:pt x="3" y="5"/>
                    <a:pt x="1" y="5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5013413" y="1522315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3648139" y="1487391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1"/>
                    <a:pt x="5" y="2"/>
                    <a:pt x="6" y="2"/>
                  </a:cubicBezTo>
                  <a:cubicBezTo>
                    <a:pt x="3" y="5"/>
                    <a:pt x="1" y="5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152973" y="2870014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3" y="5"/>
                    <a:pt x="2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5448396" y="4536782"/>
              <a:ext cx="4763" cy="4762"/>
            </a:xfrm>
            <a:custGeom>
              <a:avLst/>
              <a:gdLst>
                <a:gd name="T0" fmla="*/ 0 w 5"/>
                <a:gd name="T1" fmla="*/ 2 h 6"/>
                <a:gd name="T2" fmla="*/ 3 w 5"/>
                <a:gd name="T3" fmla="*/ 0 h 6"/>
                <a:gd name="T4" fmla="*/ 3 w 5"/>
                <a:gd name="T5" fmla="*/ 6 h 6"/>
                <a:gd name="T6" fmla="*/ 0 w 5"/>
                <a:gd name="T7" fmla="*/ 2 h 6"/>
                <a:gd name="T8" fmla="*/ 0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2"/>
                    <a:pt x="5" y="4"/>
                    <a:pt x="3" y="6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7261353" y="2871603"/>
              <a:ext cx="6351" cy="4762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0 w 7"/>
                <a:gd name="T5" fmla="*/ 3 h 5"/>
                <a:gd name="T6" fmla="*/ 4 w 7"/>
                <a:gd name="T7" fmla="*/ 0 h 5"/>
                <a:gd name="T8" fmla="*/ 4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6" y="3"/>
                    <a:pt x="3" y="5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7820163" y="4571705"/>
              <a:ext cx="6351" cy="6350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7874139" y="4578054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0 w 6"/>
                <a:gd name="T3" fmla="*/ 2 h 5"/>
                <a:gd name="T4" fmla="*/ 6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3" y="5"/>
                    <a:pt x="1" y="5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4" y="3"/>
                    <a:pt x="5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6691431" y="4684410"/>
              <a:ext cx="4763" cy="4762"/>
            </a:xfrm>
            <a:custGeom>
              <a:avLst/>
              <a:gdLst>
                <a:gd name="T0" fmla="*/ 2 w 5"/>
                <a:gd name="T1" fmla="*/ 0 h 5"/>
                <a:gd name="T2" fmla="*/ 5 w 5"/>
                <a:gd name="T3" fmla="*/ 2 h 5"/>
                <a:gd name="T4" fmla="*/ 0 w 5"/>
                <a:gd name="T5" fmla="*/ 2 h 5"/>
                <a:gd name="T6" fmla="*/ 2 w 5"/>
                <a:gd name="T7" fmla="*/ 0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1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5061039" y="1463580"/>
              <a:ext cx="4763" cy="6350"/>
            </a:xfrm>
            <a:custGeom>
              <a:avLst/>
              <a:gdLst>
                <a:gd name="T0" fmla="*/ 0 w 4"/>
                <a:gd name="T1" fmla="*/ 4 h 6"/>
                <a:gd name="T2" fmla="*/ 2 w 4"/>
                <a:gd name="T3" fmla="*/ 0 h 6"/>
                <a:gd name="T4" fmla="*/ 2 w 4"/>
                <a:gd name="T5" fmla="*/ 6 h 6"/>
                <a:gd name="T6" fmla="*/ 0 w 4"/>
                <a:gd name="T7" fmla="*/ 4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1" y="2"/>
                    <a:pt x="2" y="0"/>
                  </a:cubicBezTo>
                  <a:cubicBezTo>
                    <a:pt x="4" y="2"/>
                    <a:pt x="4" y="4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7921765" y="4989190"/>
              <a:ext cx="4763" cy="6350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3"/>
                    <a:pt x="5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7255003" y="2876364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3570350" y="1458818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5" y="2"/>
                    <a:pt x="6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3641789" y="1446119"/>
              <a:ext cx="4763" cy="4762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3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920765" y="2469991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4" y="4"/>
                    <a:pt x="3" y="5"/>
                  </a:cubicBezTo>
                  <a:cubicBezTo>
                    <a:pt x="0" y="1"/>
                    <a:pt x="2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7343905" y="5130468"/>
              <a:ext cx="4763" cy="4762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3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957279" y="2465228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4" y="4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3759266" y="1387386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4" y="1"/>
                    <a:pt x="5" y="2"/>
                    <a:pt x="5" y="4"/>
                  </a:cubicBezTo>
                  <a:cubicBezTo>
                    <a:pt x="4" y="4"/>
                    <a:pt x="5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2976615" y="2941448"/>
              <a:ext cx="6351" cy="4762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2 h 6"/>
                <a:gd name="T4" fmla="*/ 6 w 6"/>
                <a:gd name="T5" fmla="*/ 6 h 6"/>
                <a:gd name="T6" fmla="*/ 3 w 6"/>
                <a:gd name="T7" fmla="*/ 6 h 6"/>
                <a:gd name="T8" fmla="*/ 3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4" y="0"/>
                    <a:pt x="5" y="1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3465573" y="1369924"/>
              <a:ext cx="4763" cy="6350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4135510" y="2700163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3"/>
                    <a:pt x="6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2782936" y="5354292"/>
              <a:ext cx="4763" cy="4762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2 w 6"/>
                <a:gd name="T7" fmla="*/ 5 h 5"/>
                <a:gd name="T8" fmla="*/ 2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1" y="4"/>
                    <a:pt x="3" y="4"/>
                    <a:pt x="2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3070278" y="5360642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3 h 5"/>
                <a:gd name="T8" fmla="*/ 6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4"/>
                    <a:pt x="4" y="5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2787699" y="5371753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0"/>
                    <a:pt x="3" y="0"/>
                    <a:pt x="6" y="3"/>
                  </a:cubicBezTo>
                  <a:cubicBezTo>
                    <a:pt x="5" y="4"/>
                    <a:pt x="4" y="4"/>
                    <a:pt x="3" y="5"/>
                  </a:cubicBezTo>
                  <a:cubicBezTo>
                    <a:pt x="2" y="4"/>
                    <a:pt x="4" y="4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4224412" y="2552535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5"/>
                    <a:pt x="2" y="6"/>
                  </a:cubicBezTo>
                  <a:cubicBezTo>
                    <a:pt x="0" y="5"/>
                    <a:pt x="0" y="3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6950198" y="2539836"/>
              <a:ext cx="4763" cy="6350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3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3"/>
                  </a:cubicBezTo>
                  <a:cubicBezTo>
                    <a:pt x="3" y="0"/>
                    <a:pt x="5" y="2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7520120" y="2404909"/>
              <a:ext cx="6351" cy="6350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3 h 6"/>
                <a:gd name="T4" fmla="*/ 2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6926385" y="2511264"/>
              <a:ext cx="4763" cy="4763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2 h 4"/>
                <a:gd name="T4" fmla="*/ 6 w 6"/>
                <a:gd name="T5" fmla="*/ 2 h 4"/>
                <a:gd name="T6" fmla="*/ 4 w 6"/>
                <a:gd name="T7" fmla="*/ 4 h 4"/>
                <a:gd name="T8" fmla="*/ 4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3" y="4"/>
                    <a:pt x="5" y="4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85826" y="2493802"/>
              <a:ext cx="4763" cy="4763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4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4530804" y="2722387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3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7585209" y="5565415"/>
              <a:ext cx="6351" cy="6350"/>
            </a:xfrm>
            <a:custGeom>
              <a:avLst/>
              <a:gdLst>
                <a:gd name="T0" fmla="*/ 5 w 5"/>
                <a:gd name="T1" fmla="*/ 4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3" y="5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4"/>
                    <a:pt x="4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4972050" y="2994025"/>
              <a:ext cx="17463" cy="6350"/>
            </a:xfrm>
            <a:custGeom>
              <a:avLst/>
              <a:gdLst>
                <a:gd name="T0" fmla="*/ 0 w 18"/>
                <a:gd name="T1" fmla="*/ 1 h 6"/>
                <a:gd name="T2" fmla="*/ 18 w 18"/>
                <a:gd name="T3" fmla="*/ 0 h 6"/>
                <a:gd name="T4" fmla="*/ 18 w 18"/>
                <a:gd name="T5" fmla="*/ 4 h 6"/>
                <a:gd name="T6" fmla="*/ 0 w 18"/>
                <a:gd name="T7" fmla="*/ 6 h 6"/>
                <a:gd name="T8" fmla="*/ 0 w 18"/>
                <a:gd name="T9" fmla="*/ 1 h 6"/>
                <a:gd name="T10" fmla="*/ 0 w 1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0" y="1"/>
                  </a:moveTo>
                  <a:cubicBezTo>
                    <a:pt x="6" y="0"/>
                    <a:pt x="12" y="0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2" y="5"/>
                    <a:pt x="6" y="5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6" y="0"/>
                    <a:pt x="0" y="3"/>
                    <a:pt x="0" y="1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1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Fortification: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Geo Domain Name System (DNS) </a:t>
            </a:r>
          </a:p>
        </p:txBody>
      </p:sp>
      <p:sp>
        <p:nvSpPr>
          <p:cNvPr id="9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463622" y="3501157"/>
            <a:ext cx="3690929" cy="2646878"/>
          </a:xfrm>
        </p:spPr>
        <p:txBody>
          <a:bodyPr lIns="0" tIns="0" rIns="0" bIns="0"/>
          <a:lstStyle/>
          <a:p>
            <a:pPr marL="0" lvl="0" indent="0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None/>
            </a:pPr>
            <a:r>
              <a:rPr lang="en-US" sz="2000" dirty="0">
                <a:solidFill>
                  <a:schemeClr val="accent2"/>
                </a:solidFill>
                <a:latin typeface="+mn-lt"/>
              </a:rPr>
              <a:t>GeoDNS is a DNS-based approach to getting the </a:t>
            </a:r>
            <a:br>
              <a:rPr lang="en-US" sz="2000" dirty="0">
                <a:solidFill>
                  <a:schemeClr val="accent2"/>
                </a:solidFill>
                <a:latin typeface="+mn-lt"/>
              </a:rPr>
            </a:br>
            <a:r>
              <a:rPr lang="en-US" sz="2000" dirty="0">
                <a:solidFill>
                  <a:schemeClr val="accent2"/>
                </a:solidFill>
                <a:latin typeface="+mn-lt"/>
              </a:rPr>
              <a:t>closest, healthiest access to </a:t>
            </a:r>
            <a:br>
              <a:rPr lang="en-US" sz="2000" dirty="0">
                <a:solidFill>
                  <a:schemeClr val="accent2"/>
                </a:solidFill>
                <a:latin typeface="+mn-lt"/>
              </a:rPr>
            </a:br>
            <a:r>
              <a:rPr lang="en-US" sz="2000" dirty="0">
                <a:solidFill>
                  <a:schemeClr val="accent2"/>
                </a:solidFill>
                <a:latin typeface="+mn-lt"/>
              </a:rPr>
              <a:t>the Skype environment</a:t>
            </a:r>
          </a:p>
          <a:p>
            <a:pPr marL="0" lvl="0" indent="0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None/>
            </a:pPr>
            <a:r>
              <a:rPr lang="en-US" sz="1800" dirty="0">
                <a:solidFill>
                  <a:schemeClr val="accent3"/>
                </a:solidFill>
                <a:latin typeface="+mn-lt"/>
              </a:rPr>
              <a:t>This has a number of benefits, and in multi-region setup allows us </a:t>
            </a:r>
            <a:br>
              <a:rPr lang="en-US" sz="1800" dirty="0">
                <a:solidFill>
                  <a:schemeClr val="accent3"/>
                </a:solidFill>
                <a:latin typeface="+mn-lt"/>
              </a:rPr>
            </a:br>
            <a:r>
              <a:rPr lang="en-US" sz="1800" dirty="0">
                <a:solidFill>
                  <a:schemeClr val="accent3"/>
                </a:solidFill>
                <a:latin typeface="+mn-lt"/>
              </a:rPr>
              <a:t>to use regional access and removes single region dependency </a:t>
            </a:r>
          </a:p>
        </p:txBody>
      </p:sp>
      <p:sp>
        <p:nvSpPr>
          <p:cNvPr id="380" name="Rectangle 11"/>
          <p:cNvSpPr>
            <a:spLocks noChangeArrowheads="1"/>
          </p:cNvSpPr>
          <p:nvPr/>
        </p:nvSpPr>
        <p:spPr bwMode="auto">
          <a:xfrm>
            <a:off x="10741640" y="3673024"/>
            <a:ext cx="146421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egoe UI" panose="020B0502040204020203" pitchFamily="34" charset="0"/>
              </a:rPr>
              <a:t>Manila,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505050"/>
                </a:solidFill>
                <a:effectLst/>
                <a:uLnTx/>
                <a:uFillTx/>
                <a:latin typeface="+mj-lt"/>
              </a:rPr>
              <a:t>The Philippines </a:t>
            </a:r>
            <a:endParaRPr kumimoji="0" lang="en-US" altLang="en-US" sz="2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2048" name="Group 2047"/>
          <p:cNvGrpSpPr/>
          <p:nvPr/>
        </p:nvGrpSpPr>
        <p:grpSpPr>
          <a:xfrm>
            <a:off x="10578950" y="5117783"/>
            <a:ext cx="552089" cy="521154"/>
            <a:chOff x="7912099" y="3825876"/>
            <a:chExt cx="368300" cy="347663"/>
          </a:xfrm>
        </p:grpSpPr>
        <p:sp>
          <p:nvSpPr>
            <p:cNvPr id="5" name="Freeform 16"/>
            <p:cNvSpPr>
              <a:spLocks/>
            </p:cNvSpPr>
            <p:nvPr/>
          </p:nvSpPr>
          <p:spPr bwMode="auto">
            <a:xfrm>
              <a:off x="8064499" y="3825876"/>
              <a:ext cx="215900" cy="241300"/>
            </a:xfrm>
            <a:custGeom>
              <a:avLst/>
              <a:gdLst>
                <a:gd name="T0" fmla="*/ 351 w 354"/>
                <a:gd name="T1" fmla="*/ 300 h 393"/>
                <a:gd name="T2" fmla="*/ 253 w 354"/>
                <a:gd name="T3" fmla="*/ 187 h 393"/>
                <a:gd name="T4" fmla="*/ 246 w 354"/>
                <a:gd name="T5" fmla="*/ 185 h 393"/>
                <a:gd name="T6" fmla="*/ 243 w 354"/>
                <a:gd name="T7" fmla="*/ 185 h 393"/>
                <a:gd name="T8" fmla="*/ 281 w 354"/>
                <a:gd name="T9" fmla="*/ 104 h 393"/>
                <a:gd name="T10" fmla="*/ 177 w 354"/>
                <a:gd name="T11" fmla="*/ 0 h 393"/>
                <a:gd name="T12" fmla="*/ 73 w 354"/>
                <a:gd name="T13" fmla="*/ 104 h 393"/>
                <a:gd name="T14" fmla="*/ 112 w 354"/>
                <a:gd name="T15" fmla="*/ 185 h 393"/>
                <a:gd name="T16" fmla="*/ 108 w 354"/>
                <a:gd name="T17" fmla="*/ 185 h 393"/>
                <a:gd name="T18" fmla="*/ 101 w 354"/>
                <a:gd name="T19" fmla="*/ 187 h 393"/>
                <a:gd name="T20" fmla="*/ 3 w 354"/>
                <a:gd name="T21" fmla="*/ 300 h 393"/>
                <a:gd name="T22" fmla="*/ 1 w 354"/>
                <a:gd name="T23" fmla="*/ 331 h 393"/>
                <a:gd name="T24" fmla="*/ 177 w 354"/>
                <a:gd name="T25" fmla="*/ 393 h 393"/>
                <a:gd name="T26" fmla="*/ 177 w 354"/>
                <a:gd name="T27" fmla="*/ 393 h 393"/>
                <a:gd name="T28" fmla="*/ 354 w 354"/>
                <a:gd name="T29" fmla="*/ 331 h 393"/>
                <a:gd name="T30" fmla="*/ 351 w 354"/>
                <a:gd name="T31" fmla="*/ 30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4" h="393">
                  <a:moveTo>
                    <a:pt x="351" y="300"/>
                  </a:moveTo>
                  <a:cubicBezTo>
                    <a:pt x="337" y="217"/>
                    <a:pt x="327" y="207"/>
                    <a:pt x="253" y="187"/>
                  </a:cubicBezTo>
                  <a:cubicBezTo>
                    <a:pt x="250" y="186"/>
                    <a:pt x="249" y="186"/>
                    <a:pt x="246" y="185"/>
                  </a:cubicBezTo>
                  <a:cubicBezTo>
                    <a:pt x="245" y="185"/>
                    <a:pt x="244" y="185"/>
                    <a:pt x="243" y="185"/>
                  </a:cubicBezTo>
                  <a:cubicBezTo>
                    <a:pt x="266" y="166"/>
                    <a:pt x="281" y="137"/>
                    <a:pt x="281" y="104"/>
                  </a:cubicBezTo>
                  <a:cubicBezTo>
                    <a:pt x="281" y="47"/>
                    <a:pt x="235" y="0"/>
                    <a:pt x="177" y="0"/>
                  </a:cubicBezTo>
                  <a:cubicBezTo>
                    <a:pt x="120" y="0"/>
                    <a:pt x="73" y="47"/>
                    <a:pt x="73" y="104"/>
                  </a:cubicBezTo>
                  <a:cubicBezTo>
                    <a:pt x="73" y="137"/>
                    <a:pt x="89" y="166"/>
                    <a:pt x="112" y="185"/>
                  </a:cubicBezTo>
                  <a:cubicBezTo>
                    <a:pt x="111" y="185"/>
                    <a:pt x="109" y="185"/>
                    <a:pt x="108" y="185"/>
                  </a:cubicBezTo>
                  <a:cubicBezTo>
                    <a:pt x="105" y="186"/>
                    <a:pt x="104" y="186"/>
                    <a:pt x="101" y="187"/>
                  </a:cubicBezTo>
                  <a:cubicBezTo>
                    <a:pt x="27" y="207"/>
                    <a:pt x="18" y="217"/>
                    <a:pt x="3" y="300"/>
                  </a:cubicBezTo>
                  <a:cubicBezTo>
                    <a:pt x="0" y="319"/>
                    <a:pt x="0" y="325"/>
                    <a:pt x="1" y="331"/>
                  </a:cubicBezTo>
                  <a:cubicBezTo>
                    <a:pt x="5" y="377"/>
                    <a:pt x="95" y="393"/>
                    <a:pt x="177" y="393"/>
                  </a:cubicBezTo>
                  <a:lnTo>
                    <a:pt x="177" y="393"/>
                  </a:lnTo>
                  <a:cubicBezTo>
                    <a:pt x="260" y="393"/>
                    <a:pt x="349" y="377"/>
                    <a:pt x="354" y="331"/>
                  </a:cubicBezTo>
                  <a:cubicBezTo>
                    <a:pt x="354" y="325"/>
                    <a:pt x="354" y="319"/>
                    <a:pt x="351" y="300"/>
                  </a:cubicBezTo>
                  <a:close/>
                </a:path>
              </a:pathLst>
            </a:custGeom>
            <a:solidFill>
              <a:srgbClr val="F8F8F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val 17"/>
            <p:cNvSpPr>
              <a:spLocks noChangeArrowheads="1"/>
            </p:cNvSpPr>
            <p:nvPr/>
          </p:nvSpPr>
          <p:spPr bwMode="auto">
            <a:xfrm>
              <a:off x="8118474" y="3835401"/>
              <a:ext cx="107950" cy="107950"/>
            </a:xfrm>
            <a:prstGeom prst="ellipse">
              <a:avLst/>
            </a:pr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auto">
            <a:xfrm>
              <a:off x="8074024" y="3948113"/>
              <a:ext cx="196850" cy="107950"/>
            </a:xfrm>
            <a:custGeom>
              <a:avLst/>
              <a:gdLst>
                <a:gd name="T0" fmla="*/ 320 w 323"/>
                <a:gd name="T1" fmla="*/ 104 h 178"/>
                <a:gd name="T2" fmla="*/ 233 w 323"/>
                <a:gd name="T3" fmla="*/ 3 h 178"/>
                <a:gd name="T4" fmla="*/ 227 w 323"/>
                <a:gd name="T5" fmla="*/ 2 h 178"/>
                <a:gd name="T6" fmla="*/ 216 w 323"/>
                <a:gd name="T7" fmla="*/ 2 h 178"/>
                <a:gd name="T8" fmla="*/ 164 w 323"/>
                <a:gd name="T9" fmla="*/ 90 h 178"/>
                <a:gd name="T10" fmla="*/ 161 w 323"/>
                <a:gd name="T11" fmla="*/ 90 h 178"/>
                <a:gd name="T12" fmla="*/ 161 w 323"/>
                <a:gd name="T13" fmla="*/ 90 h 178"/>
                <a:gd name="T14" fmla="*/ 161 w 323"/>
                <a:gd name="T15" fmla="*/ 90 h 178"/>
                <a:gd name="T16" fmla="*/ 159 w 323"/>
                <a:gd name="T17" fmla="*/ 90 h 178"/>
                <a:gd name="T18" fmla="*/ 107 w 323"/>
                <a:gd name="T19" fmla="*/ 2 h 178"/>
                <a:gd name="T20" fmla="*/ 95 w 323"/>
                <a:gd name="T21" fmla="*/ 2 h 178"/>
                <a:gd name="T22" fmla="*/ 89 w 323"/>
                <a:gd name="T23" fmla="*/ 3 h 178"/>
                <a:gd name="T24" fmla="*/ 3 w 323"/>
                <a:gd name="T25" fmla="*/ 104 h 178"/>
                <a:gd name="T26" fmla="*/ 1 w 323"/>
                <a:gd name="T27" fmla="*/ 131 h 178"/>
                <a:gd name="T28" fmla="*/ 161 w 323"/>
                <a:gd name="T29" fmla="*/ 178 h 178"/>
                <a:gd name="T30" fmla="*/ 161 w 323"/>
                <a:gd name="T31" fmla="*/ 178 h 178"/>
                <a:gd name="T32" fmla="*/ 161 w 323"/>
                <a:gd name="T33" fmla="*/ 178 h 178"/>
                <a:gd name="T34" fmla="*/ 322 w 323"/>
                <a:gd name="T35" fmla="*/ 131 h 178"/>
                <a:gd name="T36" fmla="*/ 320 w 323"/>
                <a:gd name="T37" fmla="*/ 10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3" h="178">
                  <a:moveTo>
                    <a:pt x="320" y="104"/>
                  </a:moveTo>
                  <a:cubicBezTo>
                    <a:pt x="306" y="26"/>
                    <a:pt x="300" y="21"/>
                    <a:pt x="233" y="3"/>
                  </a:cubicBezTo>
                  <a:cubicBezTo>
                    <a:pt x="231" y="2"/>
                    <a:pt x="230" y="2"/>
                    <a:pt x="227" y="2"/>
                  </a:cubicBezTo>
                  <a:cubicBezTo>
                    <a:pt x="221" y="0"/>
                    <a:pt x="216" y="2"/>
                    <a:pt x="216" y="2"/>
                  </a:cubicBezTo>
                  <a:cubicBezTo>
                    <a:pt x="209" y="26"/>
                    <a:pt x="174" y="76"/>
                    <a:pt x="164" y="90"/>
                  </a:cubicBezTo>
                  <a:cubicBezTo>
                    <a:pt x="163" y="90"/>
                    <a:pt x="162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0" y="90"/>
                    <a:pt x="159" y="90"/>
                    <a:pt x="159" y="90"/>
                  </a:cubicBezTo>
                  <a:cubicBezTo>
                    <a:pt x="148" y="76"/>
                    <a:pt x="113" y="26"/>
                    <a:pt x="107" y="2"/>
                  </a:cubicBezTo>
                  <a:cubicBezTo>
                    <a:pt x="107" y="2"/>
                    <a:pt x="101" y="0"/>
                    <a:pt x="95" y="2"/>
                  </a:cubicBezTo>
                  <a:cubicBezTo>
                    <a:pt x="93" y="2"/>
                    <a:pt x="92" y="2"/>
                    <a:pt x="89" y="3"/>
                  </a:cubicBezTo>
                  <a:cubicBezTo>
                    <a:pt x="22" y="21"/>
                    <a:pt x="17" y="26"/>
                    <a:pt x="3" y="104"/>
                  </a:cubicBezTo>
                  <a:cubicBezTo>
                    <a:pt x="0" y="122"/>
                    <a:pt x="0" y="127"/>
                    <a:pt x="1" y="131"/>
                  </a:cubicBezTo>
                  <a:cubicBezTo>
                    <a:pt x="3" y="159"/>
                    <a:pt x="74" y="178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249" y="178"/>
                    <a:pt x="319" y="159"/>
                    <a:pt x="322" y="131"/>
                  </a:cubicBezTo>
                  <a:cubicBezTo>
                    <a:pt x="322" y="127"/>
                    <a:pt x="323" y="122"/>
                    <a:pt x="320" y="104"/>
                  </a:cubicBezTo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19"/>
            <p:cNvSpPr>
              <a:spLocks/>
            </p:cNvSpPr>
            <p:nvPr/>
          </p:nvSpPr>
          <p:spPr bwMode="auto">
            <a:xfrm>
              <a:off x="7912099" y="3870326"/>
              <a:ext cx="217488" cy="239713"/>
            </a:xfrm>
            <a:custGeom>
              <a:avLst/>
              <a:gdLst>
                <a:gd name="T0" fmla="*/ 351 w 354"/>
                <a:gd name="T1" fmla="*/ 300 h 393"/>
                <a:gd name="T2" fmla="*/ 253 w 354"/>
                <a:gd name="T3" fmla="*/ 186 h 393"/>
                <a:gd name="T4" fmla="*/ 246 w 354"/>
                <a:gd name="T5" fmla="*/ 185 h 393"/>
                <a:gd name="T6" fmla="*/ 242 w 354"/>
                <a:gd name="T7" fmla="*/ 184 h 393"/>
                <a:gd name="T8" fmla="*/ 281 w 354"/>
                <a:gd name="T9" fmla="*/ 104 h 393"/>
                <a:gd name="T10" fmla="*/ 177 w 354"/>
                <a:gd name="T11" fmla="*/ 0 h 393"/>
                <a:gd name="T12" fmla="*/ 73 w 354"/>
                <a:gd name="T13" fmla="*/ 104 h 393"/>
                <a:gd name="T14" fmla="*/ 112 w 354"/>
                <a:gd name="T15" fmla="*/ 184 h 393"/>
                <a:gd name="T16" fmla="*/ 108 w 354"/>
                <a:gd name="T17" fmla="*/ 185 h 393"/>
                <a:gd name="T18" fmla="*/ 101 w 354"/>
                <a:gd name="T19" fmla="*/ 186 h 393"/>
                <a:gd name="T20" fmla="*/ 3 w 354"/>
                <a:gd name="T21" fmla="*/ 300 h 393"/>
                <a:gd name="T22" fmla="*/ 0 w 354"/>
                <a:gd name="T23" fmla="*/ 331 h 393"/>
                <a:gd name="T24" fmla="*/ 177 w 354"/>
                <a:gd name="T25" fmla="*/ 393 h 393"/>
                <a:gd name="T26" fmla="*/ 177 w 354"/>
                <a:gd name="T27" fmla="*/ 393 h 393"/>
                <a:gd name="T28" fmla="*/ 354 w 354"/>
                <a:gd name="T29" fmla="*/ 331 h 393"/>
                <a:gd name="T30" fmla="*/ 351 w 354"/>
                <a:gd name="T31" fmla="*/ 30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4" h="393">
                  <a:moveTo>
                    <a:pt x="351" y="300"/>
                  </a:moveTo>
                  <a:cubicBezTo>
                    <a:pt x="336" y="217"/>
                    <a:pt x="327" y="206"/>
                    <a:pt x="253" y="186"/>
                  </a:cubicBezTo>
                  <a:cubicBezTo>
                    <a:pt x="250" y="186"/>
                    <a:pt x="249" y="185"/>
                    <a:pt x="246" y="185"/>
                  </a:cubicBezTo>
                  <a:cubicBezTo>
                    <a:pt x="245" y="185"/>
                    <a:pt x="244" y="185"/>
                    <a:pt x="242" y="184"/>
                  </a:cubicBezTo>
                  <a:cubicBezTo>
                    <a:pt x="266" y="165"/>
                    <a:pt x="281" y="136"/>
                    <a:pt x="281" y="104"/>
                  </a:cubicBezTo>
                  <a:cubicBezTo>
                    <a:pt x="281" y="46"/>
                    <a:pt x="234" y="0"/>
                    <a:pt x="177" y="0"/>
                  </a:cubicBezTo>
                  <a:cubicBezTo>
                    <a:pt x="120" y="0"/>
                    <a:pt x="73" y="46"/>
                    <a:pt x="73" y="104"/>
                  </a:cubicBezTo>
                  <a:cubicBezTo>
                    <a:pt x="73" y="136"/>
                    <a:pt x="88" y="165"/>
                    <a:pt x="112" y="184"/>
                  </a:cubicBezTo>
                  <a:cubicBezTo>
                    <a:pt x="111" y="185"/>
                    <a:pt x="109" y="185"/>
                    <a:pt x="108" y="185"/>
                  </a:cubicBezTo>
                  <a:cubicBezTo>
                    <a:pt x="105" y="185"/>
                    <a:pt x="104" y="186"/>
                    <a:pt x="101" y="186"/>
                  </a:cubicBezTo>
                  <a:cubicBezTo>
                    <a:pt x="27" y="206"/>
                    <a:pt x="18" y="217"/>
                    <a:pt x="3" y="300"/>
                  </a:cubicBezTo>
                  <a:cubicBezTo>
                    <a:pt x="0" y="319"/>
                    <a:pt x="0" y="325"/>
                    <a:pt x="0" y="331"/>
                  </a:cubicBezTo>
                  <a:cubicBezTo>
                    <a:pt x="5" y="376"/>
                    <a:pt x="94" y="393"/>
                    <a:pt x="177" y="393"/>
                  </a:cubicBezTo>
                  <a:lnTo>
                    <a:pt x="177" y="393"/>
                  </a:lnTo>
                  <a:cubicBezTo>
                    <a:pt x="260" y="393"/>
                    <a:pt x="349" y="376"/>
                    <a:pt x="354" y="331"/>
                  </a:cubicBezTo>
                  <a:cubicBezTo>
                    <a:pt x="354" y="325"/>
                    <a:pt x="354" y="319"/>
                    <a:pt x="351" y="300"/>
                  </a:cubicBezTo>
                  <a:close/>
                </a:path>
              </a:pathLst>
            </a:custGeom>
            <a:solidFill>
              <a:srgbClr val="F8F8F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Oval 20"/>
            <p:cNvSpPr>
              <a:spLocks noChangeArrowheads="1"/>
            </p:cNvSpPr>
            <p:nvPr/>
          </p:nvSpPr>
          <p:spPr bwMode="auto">
            <a:xfrm>
              <a:off x="7967662" y="3879851"/>
              <a:ext cx="106363" cy="107950"/>
            </a:xfrm>
            <a:prstGeom prst="ellipse">
              <a:avLst/>
            </a:pr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21"/>
            <p:cNvSpPr>
              <a:spLocks/>
            </p:cNvSpPr>
            <p:nvPr/>
          </p:nvSpPr>
          <p:spPr bwMode="auto">
            <a:xfrm>
              <a:off x="7921624" y="3990976"/>
              <a:ext cx="198438" cy="109538"/>
            </a:xfrm>
            <a:custGeom>
              <a:avLst/>
              <a:gdLst>
                <a:gd name="T0" fmla="*/ 320 w 324"/>
                <a:gd name="T1" fmla="*/ 104 h 178"/>
                <a:gd name="T2" fmla="*/ 234 w 324"/>
                <a:gd name="T3" fmla="*/ 3 h 178"/>
                <a:gd name="T4" fmla="*/ 228 w 324"/>
                <a:gd name="T5" fmla="*/ 1 h 178"/>
                <a:gd name="T6" fmla="*/ 216 w 324"/>
                <a:gd name="T7" fmla="*/ 1 h 178"/>
                <a:gd name="T8" fmla="*/ 165 w 324"/>
                <a:gd name="T9" fmla="*/ 90 h 178"/>
                <a:gd name="T10" fmla="*/ 162 w 324"/>
                <a:gd name="T11" fmla="*/ 90 h 178"/>
                <a:gd name="T12" fmla="*/ 162 w 324"/>
                <a:gd name="T13" fmla="*/ 90 h 178"/>
                <a:gd name="T14" fmla="*/ 162 w 324"/>
                <a:gd name="T15" fmla="*/ 90 h 178"/>
                <a:gd name="T16" fmla="*/ 159 w 324"/>
                <a:gd name="T17" fmla="*/ 90 h 178"/>
                <a:gd name="T18" fmla="*/ 108 w 324"/>
                <a:gd name="T19" fmla="*/ 1 h 178"/>
                <a:gd name="T20" fmla="*/ 96 w 324"/>
                <a:gd name="T21" fmla="*/ 1 h 178"/>
                <a:gd name="T22" fmla="*/ 90 w 324"/>
                <a:gd name="T23" fmla="*/ 3 h 178"/>
                <a:gd name="T24" fmla="*/ 4 w 324"/>
                <a:gd name="T25" fmla="*/ 104 h 178"/>
                <a:gd name="T26" fmla="*/ 1 w 324"/>
                <a:gd name="T27" fmla="*/ 130 h 178"/>
                <a:gd name="T28" fmla="*/ 162 w 324"/>
                <a:gd name="T29" fmla="*/ 178 h 178"/>
                <a:gd name="T30" fmla="*/ 162 w 324"/>
                <a:gd name="T31" fmla="*/ 178 h 178"/>
                <a:gd name="T32" fmla="*/ 162 w 324"/>
                <a:gd name="T33" fmla="*/ 178 h 178"/>
                <a:gd name="T34" fmla="*/ 323 w 324"/>
                <a:gd name="T35" fmla="*/ 130 h 178"/>
                <a:gd name="T36" fmla="*/ 320 w 324"/>
                <a:gd name="T37" fmla="*/ 10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4" h="178">
                  <a:moveTo>
                    <a:pt x="320" y="104"/>
                  </a:moveTo>
                  <a:cubicBezTo>
                    <a:pt x="307" y="26"/>
                    <a:pt x="301" y="21"/>
                    <a:pt x="234" y="3"/>
                  </a:cubicBezTo>
                  <a:cubicBezTo>
                    <a:pt x="231" y="2"/>
                    <a:pt x="230" y="2"/>
                    <a:pt x="228" y="1"/>
                  </a:cubicBezTo>
                  <a:cubicBezTo>
                    <a:pt x="222" y="0"/>
                    <a:pt x="216" y="1"/>
                    <a:pt x="216" y="1"/>
                  </a:cubicBezTo>
                  <a:cubicBezTo>
                    <a:pt x="210" y="26"/>
                    <a:pt x="175" y="76"/>
                    <a:pt x="165" y="90"/>
                  </a:cubicBezTo>
                  <a:cubicBezTo>
                    <a:pt x="164" y="90"/>
                    <a:pt x="163" y="90"/>
                    <a:pt x="162" y="90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1" y="90"/>
                    <a:pt x="160" y="90"/>
                    <a:pt x="159" y="90"/>
                  </a:cubicBezTo>
                  <a:cubicBezTo>
                    <a:pt x="149" y="76"/>
                    <a:pt x="114" y="26"/>
                    <a:pt x="108" y="1"/>
                  </a:cubicBezTo>
                  <a:cubicBezTo>
                    <a:pt x="108" y="1"/>
                    <a:pt x="102" y="0"/>
                    <a:pt x="96" y="1"/>
                  </a:cubicBezTo>
                  <a:cubicBezTo>
                    <a:pt x="94" y="2"/>
                    <a:pt x="93" y="2"/>
                    <a:pt x="90" y="3"/>
                  </a:cubicBezTo>
                  <a:cubicBezTo>
                    <a:pt x="23" y="21"/>
                    <a:pt x="17" y="26"/>
                    <a:pt x="4" y="104"/>
                  </a:cubicBezTo>
                  <a:cubicBezTo>
                    <a:pt x="0" y="122"/>
                    <a:pt x="1" y="126"/>
                    <a:pt x="1" y="130"/>
                  </a:cubicBezTo>
                  <a:cubicBezTo>
                    <a:pt x="4" y="159"/>
                    <a:pt x="75" y="178"/>
                    <a:pt x="162" y="178"/>
                  </a:cubicBezTo>
                  <a:cubicBezTo>
                    <a:pt x="162" y="178"/>
                    <a:pt x="162" y="178"/>
                    <a:pt x="162" y="178"/>
                  </a:cubicBezTo>
                  <a:cubicBezTo>
                    <a:pt x="162" y="178"/>
                    <a:pt x="162" y="178"/>
                    <a:pt x="162" y="178"/>
                  </a:cubicBezTo>
                  <a:cubicBezTo>
                    <a:pt x="249" y="178"/>
                    <a:pt x="320" y="159"/>
                    <a:pt x="323" y="130"/>
                  </a:cubicBezTo>
                  <a:cubicBezTo>
                    <a:pt x="323" y="126"/>
                    <a:pt x="324" y="122"/>
                    <a:pt x="320" y="104"/>
                  </a:cubicBezTo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22"/>
            <p:cNvSpPr>
              <a:spLocks/>
            </p:cNvSpPr>
            <p:nvPr/>
          </p:nvSpPr>
          <p:spPr bwMode="auto">
            <a:xfrm>
              <a:off x="8015287" y="3933826"/>
              <a:ext cx="215900" cy="239713"/>
            </a:xfrm>
            <a:custGeom>
              <a:avLst/>
              <a:gdLst>
                <a:gd name="T0" fmla="*/ 352 w 355"/>
                <a:gd name="T1" fmla="*/ 300 h 392"/>
                <a:gd name="T2" fmla="*/ 253 w 355"/>
                <a:gd name="T3" fmla="*/ 186 h 392"/>
                <a:gd name="T4" fmla="*/ 247 w 355"/>
                <a:gd name="T5" fmla="*/ 184 h 392"/>
                <a:gd name="T6" fmla="*/ 243 w 355"/>
                <a:gd name="T7" fmla="*/ 184 h 392"/>
                <a:gd name="T8" fmla="*/ 281 w 355"/>
                <a:gd name="T9" fmla="*/ 103 h 392"/>
                <a:gd name="T10" fmla="*/ 178 w 355"/>
                <a:gd name="T11" fmla="*/ 0 h 392"/>
                <a:gd name="T12" fmla="*/ 74 w 355"/>
                <a:gd name="T13" fmla="*/ 103 h 392"/>
                <a:gd name="T14" fmla="*/ 112 w 355"/>
                <a:gd name="T15" fmla="*/ 184 h 392"/>
                <a:gd name="T16" fmla="*/ 108 w 355"/>
                <a:gd name="T17" fmla="*/ 184 h 392"/>
                <a:gd name="T18" fmla="*/ 102 w 355"/>
                <a:gd name="T19" fmla="*/ 186 h 392"/>
                <a:gd name="T20" fmla="*/ 3 w 355"/>
                <a:gd name="T21" fmla="*/ 300 h 392"/>
                <a:gd name="T22" fmla="*/ 1 w 355"/>
                <a:gd name="T23" fmla="*/ 331 h 392"/>
                <a:gd name="T24" fmla="*/ 177 w 355"/>
                <a:gd name="T25" fmla="*/ 392 h 392"/>
                <a:gd name="T26" fmla="*/ 178 w 355"/>
                <a:gd name="T27" fmla="*/ 392 h 392"/>
                <a:gd name="T28" fmla="*/ 354 w 355"/>
                <a:gd name="T29" fmla="*/ 330 h 392"/>
                <a:gd name="T30" fmla="*/ 352 w 355"/>
                <a:gd name="T31" fmla="*/ 30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5" h="392">
                  <a:moveTo>
                    <a:pt x="352" y="300"/>
                  </a:moveTo>
                  <a:cubicBezTo>
                    <a:pt x="337" y="217"/>
                    <a:pt x="328" y="206"/>
                    <a:pt x="253" y="186"/>
                  </a:cubicBezTo>
                  <a:cubicBezTo>
                    <a:pt x="251" y="185"/>
                    <a:pt x="249" y="185"/>
                    <a:pt x="247" y="184"/>
                  </a:cubicBezTo>
                  <a:cubicBezTo>
                    <a:pt x="245" y="184"/>
                    <a:pt x="244" y="184"/>
                    <a:pt x="243" y="184"/>
                  </a:cubicBezTo>
                  <a:cubicBezTo>
                    <a:pt x="266" y="165"/>
                    <a:pt x="281" y="136"/>
                    <a:pt x="281" y="103"/>
                  </a:cubicBezTo>
                  <a:cubicBezTo>
                    <a:pt x="281" y="46"/>
                    <a:pt x="235" y="0"/>
                    <a:pt x="178" y="0"/>
                  </a:cubicBezTo>
                  <a:cubicBezTo>
                    <a:pt x="120" y="0"/>
                    <a:pt x="74" y="46"/>
                    <a:pt x="74" y="103"/>
                  </a:cubicBezTo>
                  <a:cubicBezTo>
                    <a:pt x="74" y="136"/>
                    <a:pt x="89" y="165"/>
                    <a:pt x="112" y="184"/>
                  </a:cubicBezTo>
                  <a:cubicBezTo>
                    <a:pt x="111" y="184"/>
                    <a:pt x="110" y="184"/>
                    <a:pt x="108" y="184"/>
                  </a:cubicBezTo>
                  <a:cubicBezTo>
                    <a:pt x="105" y="185"/>
                    <a:pt x="104" y="185"/>
                    <a:pt x="102" y="186"/>
                  </a:cubicBezTo>
                  <a:cubicBezTo>
                    <a:pt x="27" y="206"/>
                    <a:pt x="18" y="217"/>
                    <a:pt x="3" y="300"/>
                  </a:cubicBezTo>
                  <a:cubicBezTo>
                    <a:pt x="0" y="318"/>
                    <a:pt x="0" y="324"/>
                    <a:pt x="1" y="331"/>
                  </a:cubicBezTo>
                  <a:cubicBezTo>
                    <a:pt x="5" y="376"/>
                    <a:pt x="95" y="392"/>
                    <a:pt x="177" y="392"/>
                  </a:cubicBezTo>
                  <a:lnTo>
                    <a:pt x="178" y="392"/>
                  </a:lnTo>
                  <a:cubicBezTo>
                    <a:pt x="260" y="392"/>
                    <a:pt x="350" y="376"/>
                    <a:pt x="354" y="330"/>
                  </a:cubicBezTo>
                  <a:cubicBezTo>
                    <a:pt x="355" y="324"/>
                    <a:pt x="355" y="318"/>
                    <a:pt x="352" y="300"/>
                  </a:cubicBezTo>
                  <a:close/>
                </a:path>
              </a:pathLst>
            </a:custGeom>
            <a:solidFill>
              <a:srgbClr val="F8F8F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Oval 23"/>
            <p:cNvSpPr>
              <a:spLocks noChangeArrowheads="1"/>
            </p:cNvSpPr>
            <p:nvPr/>
          </p:nvSpPr>
          <p:spPr bwMode="auto">
            <a:xfrm>
              <a:off x="8069262" y="3943351"/>
              <a:ext cx="107950" cy="107950"/>
            </a:xfrm>
            <a:prstGeom prst="ellipse">
              <a:avLst/>
            </a:pr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24"/>
            <p:cNvSpPr>
              <a:spLocks/>
            </p:cNvSpPr>
            <p:nvPr/>
          </p:nvSpPr>
          <p:spPr bwMode="auto">
            <a:xfrm>
              <a:off x="8024812" y="4056063"/>
              <a:ext cx="196850" cy="107950"/>
            </a:xfrm>
            <a:custGeom>
              <a:avLst/>
              <a:gdLst>
                <a:gd name="T0" fmla="*/ 320 w 323"/>
                <a:gd name="T1" fmla="*/ 104 h 177"/>
                <a:gd name="T2" fmla="*/ 233 w 323"/>
                <a:gd name="T3" fmla="*/ 3 h 177"/>
                <a:gd name="T4" fmla="*/ 227 w 323"/>
                <a:gd name="T5" fmla="*/ 1 h 177"/>
                <a:gd name="T6" fmla="*/ 216 w 323"/>
                <a:gd name="T7" fmla="*/ 1 h 177"/>
                <a:gd name="T8" fmla="*/ 164 w 323"/>
                <a:gd name="T9" fmla="*/ 90 h 177"/>
                <a:gd name="T10" fmla="*/ 162 w 323"/>
                <a:gd name="T11" fmla="*/ 90 h 177"/>
                <a:gd name="T12" fmla="*/ 161 w 323"/>
                <a:gd name="T13" fmla="*/ 90 h 177"/>
                <a:gd name="T14" fmla="*/ 161 w 323"/>
                <a:gd name="T15" fmla="*/ 90 h 177"/>
                <a:gd name="T16" fmla="*/ 159 w 323"/>
                <a:gd name="T17" fmla="*/ 90 h 177"/>
                <a:gd name="T18" fmla="*/ 107 w 323"/>
                <a:gd name="T19" fmla="*/ 1 h 177"/>
                <a:gd name="T20" fmla="*/ 96 w 323"/>
                <a:gd name="T21" fmla="*/ 1 h 177"/>
                <a:gd name="T22" fmla="*/ 90 w 323"/>
                <a:gd name="T23" fmla="*/ 3 h 177"/>
                <a:gd name="T24" fmla="*/ 3 w 323"/>
                <a:gd name="T25" fmla="*/ 104 h 177"/>
                <a:gd name="T26" fmla="*/ 1 w 323"/>
                <a:gd name="T27" fmla="*/ 130 h 177"/>
                <a:gd name="T28" fmla="*/ 161 w 323"/>
                <a:gd name="T29" fmla="*/ 177 h 177"/>
                <a:gd name="T30" fmla="*/ 161 w 323"/>
                <a:gd name="T31" fmla="*/ 177 h 177"/>
                <a:gd name="T32" fmla="*/ 162 w 323"/>
                <a:gd name="T33" fmla="*/ 177 h 177"/>
                <a:gd name="T34" fmla="*/ 322 w 323"/>
                <a:gd name="T35" fmla="*/ 130 h 177"/>
                <a:gd name="T36" fmla="*/ 320 w 323"/>
                <a:gd name="T37" fmla="*/ 10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3" h="177">
                  <a:moveTo>
                    <a:pt x="320" y="104"/>
                  </a:moveTo>
                  <a:cubicBezTo>
                    <a:pt x="306" y="26"/>
                    <a:pt x="300" y="20"/>
                    <a:pt x="233" y="3"/>
                  </a:cubicBezTo>
                  <a:cubicBezTo>
                    <a:pt x="231" y="2"/>
                    <a:pt x="230" y="2"/>
                    <a:pt x="227" y="1"/>
                  </a:cubicBezTo>
                  <a:cubicBezTo>
                    <a:pt x="222" y="0"/>
                    <a:pt x="216" y="1"/>
                    <a:pt x="216" y="1"/>
                  </a:cubicBezTo>
                  <a:cubicBezTo>
                    <a:pt x="210" y="25"/>
                    <a:pt x="174" y="75"/>
                    <a:pt x="164" y="90"/>
                  </a:cubicBezTo>
                  <a:cubicBezTo>
                    <a:pt x="163" y="90"/>
                    <a:pt x="162" y="90"/>
                    <a:pt x="162" y="90"/>
                  </a:cubicBezTo>
                  <a:cubicBezTo>
                    <a:pt x="162" y="90"/>
                    <a:pt x="161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0" y="90"/>
                    <a:pt x="160" y="90"/>
                    <a:pt x="159" y="90"/>
                  </a:cubicBezTo>
                  <a:cubicBezTo>
                    <a:pt x="149" y="75"/>
                    <a:pt x="113" y="25"/>
                    <a:pt x="107" y="1"/>
                  </a:cubicBezTo>
                  <a:cubicBezTo>
                    <a:pt x="107" y="1"/>
                    <a:pt x="101" y="0"/>
                    <a:pt x="96" y="1"/>
                  </a:cubicBezTo>
                  <a:cubicBezTo>
                    <a:pt x="93" y="2"/>
                    <a:pt x="92" y="2"/>
                    <a:pt x="90" y="3"/>
                  </a:cubicBezTo>
                  <a:cubicBezTo>
                    <a:pt x="22" y="20"/>
                    <a:pt x="17" y="26"/>
                    <a:pt x="3" y="104"/>
                  </a:cubicBezTo>
                  <a:cubicBezTo>
                    <a:pt x="0" y="122"/>
                    <a:pt x="0" y="126"/>
                    <a:pt x="1" y="130"/>
                  </a:cubicBezTo>
                  <a:cubicBezTo>
                    <a:pt x="4" y="158"/>
                    <a:pt x="74" y="177"/>
                    <a:pt x="161" y="177"/>
                  </a:cubicBezTo>
                  <a:cubicBezTo>
                    <a:pt x="161" y="177"/>
                    <a:pt x="161" y="177"/>
                    <a:pt x="161" y="177"/>
                  </a:cubicBezTo>
                  <a:cubicBezTo>
                    <a:pt x="161" y="177"/>
                    <a:pt x="162" y="177"/>
                    <a:pt x="162" y="177"/>
                  </a:cubicBezTo>
                  <a:cubicBezTo>
                    <a:pt x="249" y="177"/>
                    <a:pt x="319" y="158"/>
                    <a:pt x="322" y="130"/>
                  </a:cubicBezTo>
                  <a:cubicBezTo>
                    <a:pt x="322" y="126"/>
                    <a:pt x="323" y="122"/>
                    <a:pt x="320" y="104"/>
                  </a:cubicBezTo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3" name="Freeform 36"/>
          <p:cNvSpPr>
            <a:spLocks/>
          </p:cNvSpPr>
          <p:nvPr/>
        </p:nvSpPr>
        <p:spPr bwMode="auto">
          <a:xfrm>
            <a:off x="9875092" y="6454167"/>
            <a:ext cx="434033" cy="207262"/>
          </a:xfrm>
          <a:custGeom>
            <a:avLst/>
            <a:gdLst>
              <a:gd name="T0" fmla="*/ 0 w 739"/>
              <a:gd name="T1" fmla="*/ 60 h 416"/>
              <a:gd name="T2" fmla="*/ 372 w 739"/>
              <a:gd name="T3" fmla="*/ 86 h 416"/>
              <a:gd name="T4" fmla="*/ 739 w 739"/>
              <a:gd name="T5" fmla="*/ 60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39" h="416">
                <a:moveTo>
                  <a:pt x="0" y="60"/>
                </a:moveTo>
                <a:cubicBezTo>
                  <a:pt x="111" y="0"/>
                  <a:pt x="274" y="4"/>
                  <a:pt x="372" y="86"/>
                </a:cubicBezTo>
                <a:cubicBezTo>
                  <a:pt x="494" y="189"/>
                  <a:pt x="515" y="416"/>
                  <a:pt x="739" y="60"/>
                </a:cubicBezTo>
              </a:path>
            </a:pathLst>
          </a:custGeom>
          <a:noFill/>
          <a:ln w="9525" cap="rnd">
            <a:solidFill>
              <a:srgbClr val="00BCF2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93" name="Rectangle 11"/>
          <p:cNvSpPr>
            <a:spLocks noChangeArrowheads="1"/>
          </p:cNvSpPr>
          <p:nvPr/>
        </p:nvSpPr>
        <p:spPr bwMode="auto">
          <a:xfrm>
            <a:off x="8882964" y="2881188"/>
            <a:ext cx="147156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egoe UI" panose="020B0502040204020203" pitchFamily="34" charset="0"/>
              </a:rPr>
              <a:t>Bangalore, 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505050"/>
                </a:solidFill>
                <a:effectLst/>
                <a:uLnTx/>
                <a:uFillTx/>
                <a:latin typeface="+mj-lt"/>
              </a:rPr>
              <a:t>India</a:t>
            </a:r>
          </a:p>
        </p:txBody>
      </p:sp>
      <p:sp>
        <p:nvSpPr>
          <p:cNvPr id="394" name="Rectangle 11"/>
          <p:cNvSpPr>
            <a:spLocks noChangeArrowheads="1"/>
          </p:cNvSpPr>
          <p:nvPr/>
        </p:nvSpPr>
        <p:spPr bwMode="auto">
          <a:xfrm>
            <a:off x="2811255" y="2706149"/>
            <a:ext cx="159740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egoe UI" panose="020B0502040204020203" pitchFamily="34" charset="0"/>
              </a:rPr>
              <a:t>Washington </a:t>
            </a: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lt"/>
              </a:rPr>
              <a:t>DC</a:t>
            </a: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</a:rPr>
              <a:t>, </a:t>
            </a: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505050"/>
                </a:solidFill>
                <a:effectLst/>
                <a:uLnTx/>
                <a:uFillTx/>
                <a:latin typeface="+mj-lt"/>
              </a:rPr>
              <a:t>US</a:t>
            </a:r>
          </a:p>
        </p:txBody>
      </p:sp>
      <p:sp>
        <p:nvSpPr>
          <p:cNvPr id="397" name="Rectangle 11"/>
          <p:cNvSpPr>
            <a:spLocks noChangeArrowheads="1"/>
          </p:cNvSpPr>
          <p:nvPr/>
        </p:nvSpPr>
        <p:spPr bwMode="auto">
          <a:xfrm>
            <a:off x="6663038" y="3215164"/>
            <a:ext cx="123136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egoe UI" panose="020B0502040204020203" pitchFamily="34" charset="0"/>
              </a:rPr>
              <a:t>Frankfurt,  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505050"/>
                </a:solidFill>
                <a:effectLst/>
                <a:uLnTx/>
                <a:uFillTx/>
                <a:latin typeface="+mj-lt"/>
              </a:rPr>
              <a:t>Germany</a:t>
            </a:r>
          </a:p>
        </p:txBody>
      </p:sp>
      <p:grpSp>
        <p:nvGrpSpPr>
          <p:cNvPr id="2052" name="Group 41"/>
          <p:cNvGrpSpPr>
            <a:grpSpLocks noChangeAspect="1"/>
          </p:cNvGrpSpPr>
          <p:nvPr/>
        </p:nvGrpSpPr>
        <p:grpSpPr bwMode="auto">
          <a:xfrm>
            <a:off x="10311329" y="3621826"/>
            <a:ext cx="324710" cy="483387"/>
            <a:chOff x="3761" y="1975"/>
            <a:chExt cx="309" cy="460"/>
          </a:xfrm>
          <a:solidFill>
            <a:schemeClr val="accent1"/>
          </a:solidFill>
        </p:grpSpPr>
        <p:sp>
          <p:nvSpPr>
            <p:cNvPr id="2056" name="Freeform 42"/>
            <p:cNvSpPr>
              <a:spLocks noEditPoints="1"/>
            </p:cNvSpPr>
            <p:nvPr/>
          </p:nvSpPr>
          <p:spPr bwMode="auto">
            <a:xfrm>
              <a:off x="3761" y="1975"/>
              <a:ext cx="309" cy="460"/>
            </a:xfrm>
            <a:custGeom>
              <a:avLst/>
              <a:gdLst>
                <a:gd name="T0" fmla="*/ 128 w 128"/>
                <a:gd name="T1" fmla="*/ 64 h 192"/>
                <a:gd name="T2" fmla="*/ 64 w 128"/>
                <a:gd name="T3" fmla="*/ 0 h 192"/>
                <a:gd name="T4" fmla="*/ 0 w 128"/>
                <a:gd name="T5" fmla="*/ 64 h 192"/>
                <a:gd name="T6" fmla="*/ 9 w 128"/>
                <a:gd name="T7" fmla="*/ 96 h 192"/>
                <a:gd name="T8" fmla="*/ 9 w 128"/>
                <a:gd name="T9" fmla="*/ 96 h 192"/>
                <a:gd name="T10" fmla="*/ 64 w 128"/>
                <a:gd name="T11" fmla="*/ 192 h 192"/>
                <a:gd name="T12" fmla="*/ 119 w 128"/>
                <a:gd name="T13" fmla="*/ 96 h 192"/>
                <a:gd name="T14" fmla="*/ 119 w 128"/>
                <a:gd name="T15" fmla="*/ 96 h 192"/>
                <a:gd name="T16" fmla="*/ 128 w 128"/>
                <a:gd name="T17" fmla="*/ 64 h 192"/>
                <a:gd name="T18" fmla="*/ 64 w 128"/>
                <a:gd name="T19" fmla="*/ 105 h 192"/>
                <a:gd name="T20" fmla="*/ 23 w 128"/>
                <a:gd name="T21" fmla="*/ 64 h 192"/>
                <a:gd name="T22" fmla="*/ 64 w 128"/>
                <a:gd name="T23" fmla="*/ 23 h 192"/>
                <a:gd name="T24" fmla="*/ 105 w 128"/>
                <a:gd name="T25" fmla="*/ 64 h 192"/>
                <a:gd name="T26" fmla="*/ 64 w 128"/>
                <a:gd name="T27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92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6"/>
                    <a:pt x="3" y="8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25" y="87"/>
                    <a:pt x="128" y="76"/>
                    <a:pt x="128" y="64"/>
                  </a:cubicBezTo>
                  <a:close/>
                  <a:moveTo>
                    <a:pt x="64" y="105"/>
                  </a:moveTo>
                  <a:cubicBezTo>
                    <a:pt x="41" y="105"/>
                    <a:pt x="23" y="87"/>
                    <a:pt x="23" y="64"/>
                  </a:cubicBezTo>
                  <a:cubicBezTo>
                    <a:pt x="23" y="41"/>
                    <a:pt x="41" y="23"/>
                    <a:pt x="64" y="23"/>
                  </a:cubicBezTo>
                  <a:cubicBezTo>
                    <a:pt x="87" y="23"/>
                    <a:pt x="105" y="41"/>
                    <a:pt x="105" y="64"/>
                  </a:cubicBezTo>
                  <a:cubicBezTo>
                    <a:pt x="105" y="87"/>
                    <a:pt x="87" y="105"/>
                    <a:pt x="64" y="1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7" name="Oval 43"/>
            <p:cNvSpPr>
              <a:spLocks noChangeArrowheads="1"/>
            </p:cNvSpPr>
            <p:nvPr/>
          </p:nvSpPr>
          <p:spPr bwMode="auto">
            <a:xfrm>
              <a:off x="3838" y="2052"/>
              <a:ext cx="155" cy="153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04" name="Group 41"/>
          <p:cNvGrpSpPr>
            <a:grpSpLocks noChangeAspect="1"/>
          </p:cNvGrpSpPr>
          <p:nvPr/>
        </p:nvGrpSpPr>
        <p:grpSpPr bwMode="auto">
          <a:xfrm>
            <a:off x="9041945" y="3633175"/>
            <a:ext cx="324710" cy="483387"/>
            <a:chOff x="3761" y="1975"/>
            <a:chExt cx="309" cy="460"/>
          </a:xfrm>
          <a:solidFill>
            <a:schemeClr val="accent1"/>
          </a:solidFill>
        </p:grpSpPr>
        <p:sp>
          <p:nvSpPr>
            <p:cNvPr id="405" name="Freeform 42"/>
            <p:cNvSpPr>
              <a:spLocks noEditPoints="1"/>
            </p:cNvSpPr>
            <p:nvPr/>
          </p:nvSpPr>
          <p:spPr bwMode="auto">
            <a:xfrm>
              <a:off x="3761" y="1975"/>
              <a:ext cx="309" cy="460"/>
            </a:xfrm>
            <a:custGeom>
              <a:avLst/>
              <a:gdLst>
                <a:gd name="T0" fmla="*/ 128 w 128"/>
                <a:gd name="T1" fmla="*/ 64 h 192"/>
                <a:gd name="T2" fmla="*/ 64 w 128"/>
                <a:gd name="T3" fmla="*/ 0 h 192"/>
                <a:gd name="T4" fmla="*/ 0 w 128"/>
                <a:gd name="T5" fmla="*/ 64 h 192"/>
                <a:gd name="T6" fmla="*/ 9 w 128"/>
                <a:gd name="T7" fmla="*/ 96 h 192"/>
                <a:gd name="T8" fmla="*/ 9 w 128"/>
                <a:gd name="T9" fmla="*/ 96 h 192"/>
                <a:gd name="T10" fmla="*/ 64 w 128"/>
                <a:gd name="T11" fmla="*/ 192 h 192"/>
                <a:gd name="T12" fmla="*/ 119 w 128"/>
                <a:gd name="T13" fmla="*/ 96 h 192"/>
                <a:gd name="T14" fmla="*/ 119 w 128"/>
                <a:gd name="T15" fmla="*/ 96 h 192"/>
                <a:gd name="T16" fmla="*/ 128 w 128"/>
                <a:gd name="T17" fmla="*/ 64 h 192"/>
                <a:gd name="T18" fmla="*/ 64 w 128"/>
                <a:gd name="T19" fmla="*/ 105 h 192"/>
                <a:gd name="T20" fmla="*/ 23 w 128"/>
                <a:gd name="T21" fmla="*/ 64 h 192"/>
                <a:gd name="T22" fmla="*/ 64 w 128"/>
                <a:gd name="T23" fmla="*/ 23 h 192"/>
                <a:gd name="T24" fmla="*/ 105 w 128"/>
                <a:gd name="T25" fmla="*/ 64 h 192"/>
                <a:gd name="T26" fmla="*/ 64 w 128"/>
                <a:gd name="T27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92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6"/>
                    <a:pt x="3" y="8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25" y="87"/>
                    <a:pt x="128" y="76"/>
                    <a:pt x="128" y="64"/>
                  </a:cubicBezTo>
                  <a:close/>
                  <a:moveTo>
                    <a:pt x="64" y="105"/>
                  </a:moveTo>
                  <a:cubicBezTo>
                    <a:pt x="41" y="105"/>
                    <a:pt x="23" y="87"/>
                    <a:pt x="23" y="64"/>
                  </a:cubicBezTo>
                  <a:cubicBezTo>
                    <a:pt x="23" y="41"/>
                    <a:pt x="41" y="23"/>
                    <a:pt x="64" y="23"/>
                  </a:cubicBezTo>
                  <a:cubicBezTo>
                    <a:pt x="87" y="23"/>
                    <a:pt x="105" y="41"/>
                    <a:pt x="105" y="64"/>
                  </a:cubicBezTo>
                  <a:cubicBezTo>
                    <a:pt x="105" y="87"/>
                    <a:pt x="87" y="105"/>
                    <a:pt x="64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Oval 43"/>
            <p:cNvSpPr>
              <a:spLocks noChangeArrowheads="1"/>
            </p:cNvSpPr>
            <p:nvPr/>
          </p:nvSpPr>
          <p:spPr bwMode="auto">
            <a:xfrm>
              <a:off x="3838" y="2052"/>
              <a:ext cx="155" cy="15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07" name="Group 41"/>
          <p:cNvGrpSpPr>
            <a:grpSpLocks noChangeAspect="1"/>
          </p:cNvGrpSpPr>
          <p:nvPr/>
        </p:nvGrpSpPr>
        <p:grpSpPr bwMode="auto">
          <a:xfrm>
            <a:off x="6933950" y="2593530"/>
            <a:ext cx="324710" cy="483387"/>
            <a:chOff x="3761" y="1975"/>
            <a:chExt cx="309" cy="460"/>
          </a:xfrm>
          <a:solidFill>
            <a:schemeClr val="accent1"/>
          </a:solidFill>
        </p:grpSpPr>
        <p:sp>
          <p:nvSpPr>
            <p:cNvPr id="408" name="Freeform 42"/>
            <p:cNvSpPr>
              <a:spLocks noEditPoints="1"/>
            </p:cNvSpPr>
            <p:nvPr/>
          </p:nvSpPr>
          <p:spPr bwMode="auto">
            <a:xfrm>
              <a:off x="3761" y="1975"/>
              <a:ext cx="309" cy="460"/>
            </a:xfrm>
            <a:custGeom>
              <a:avLst/>
              <a:gdLst>
                <a:gd name="T0" fmla="*/ 128 w 128"/>
                <a:gd name="T1" fmla="*/ 64 h 192"/>
                <a:gd name="T2" fmla="*/ 64 w 128"/>
                <a:gd name="T3" fmla="*/ 0 h 192"/>
                <a:gd name="T4" fmla="*/ 0 w 128"/>
                <a:gd name="T5" fmla="*/ 64 h 192"/>
                <a:gd name="T6" fmla="*/ 9 w 128"/>
                <a:gd name="T7" fmla="*/ 96 h 192"/>
                <a:gd name="T8" fmla="*/ 9 w 128"/>
                <a:gd name="T9" fmla="*/ 96 h 192"/>
                <a:gd name="T10" fmla="*/ 64 w 128"/>
                <a:gd name="T11" fmla="*/ 192 h 192"/>
                <a:gd name="T12" fmla="*/ 119 w 128"/>
                <a:gd name="T13" fmla="*/ 96 h 192"/>
                <a:gd name="T14" fmla="*/ 119 w 128"/>
                <a:gd name="T15" fmla="*/ 96 h 192"/>
                <a:gd name="T16" fmla="*/ 128 w 128"/>
                <a:gd name="T17" fmla="*/ 64 h 192"/>
                <a:gd name="T18" fmla="*/ 64 w 128"/>
                <a:gd name="T19" fmla="*/ 105 h 192"/>
                <a:gd name="T20" fmla="*/ 23 w 128"/>
                <a:gd name="T21" fmla="*/ 64 h 192"/>
                <a:gd name="T22" fmla="*/ 64 w 128"/>
                <a:gd name="T23" fmla="*/ 23 h 192"/>
                <a:gd name="T24" fmla="*/ 105 w 128"/>
                <a:gd name="T25" fmla="*/ 64 h 192"/>
                <a:gd name="T26" fmla="*/ 64 w 128"/>
                <a:gd name="T27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92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6"/>
                    <a:pt x="3" y="8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25" y="87"/>
                    <a:pt x="128" y="76"/>
                    <a:pt x="128" y="64"/>
                  </a:cubicBezTo>
                  <a:close/>
                  <a:moveTo>
                    <a:pt x="64" y="105"/>
                  </a:moveTo>
                  <a:cubicBezTo>
                    <a:pt x="41" y="105"/>
                    <a:pt x="23" y="87"/>
                    <a:pt x="23" y="64"/>
                  </a:cubicBezTo>
                  <a:cubicBezTo>
                    <a:pt x="23" y="41"/>
                    <a:pt x="41" y="23"/>
                    <a:pt x="64" y="23"/>
                  </a:cubicBezTo>
                  <a:cubicBezTo>
                    <a:pt x="87" y="23"/>
                    <a:pt x="105" y="41"/>
                    <a:pt x="105" y="64"/>
                  </a:cubicBezTo>
                  <a:cubicBezTo>
                    <a:pt x="105" y="87"/>
                    <a:pt x="87" y="105"/>
                    <a:pt x="64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Oval 43"/>
            <p:cNvSpPr>
              <a:spLocks noChangeArrowheads="1"/>
            </p:cNvSpPr>
            <p:nvPr/>
          </p:nvSpPr>
          <p:spPr bwMode="auto">
            <a:xfrm>
              <a:off x="3838" y="2052"/>
              <a:ext cx="155" cy="15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10" name="Group 41"/>
          <p:cNvGrpSpPr>
            <a:grpSpLocks noChangeAspect="1"/>
          </p:cNvGrpSpPr>
          <p:nvPr/>
        </p:nvGrpSpPr>
        <p:grpSpPr bwMode="auto">
          <a:xfrm>
            <a:off x="4616279" y="2849357"/>
            <a:ext cx="324710" cy="483387"/>
            <a:chOff x="3761" y="1975"/>
            <a:chExt cx="309" cy="460"/>
          </a:xfrm>
          <a:solidFill>
            <a:schemeClr val="accent1"/>
          </a:solidFill>
        </p:grpSpPr>
        <p:sp>
          <p:nvSpPr>
            <p:cNvPr id="411" name="Freeform 42"/>
            <p:cNvSpPr>
              <a:spLocks noEditPoints="1"/>
            </p:cNvSpPr>
            <p:nvPr/>
          </p:nvSpPr>
          <p:spPr bwMode="auto">
            <a:xfrm>
              <a:off x="3761" y="1975"/>
              <a:ext cx="309" cy="460"/>
            </a:xfrm>
            <a:custGeom>
              <a:avLst/>
              <a:gdLst>
                <a:gd name="T0" fmla="*/ 128 w 128"/>
                <a:gd name="T1" fmla="*/ 64 h 192"/>
                <a:gd name="T2" fmla="*/ 64 w 128"/>
                <a:gd name="T3" fmla="*/ 0 h 192"/>
                <a:gd name="T4" fmla="*/ 0 w 128"/>
                <a:gd name="T5" fmla="*/ 64 h 192"/>
                <a:gd name="T6" fmla="*/ 9 w 128"/>
                <a:gd name="T7" fmla="*/ 96 h 192"/>
                <a:gd name="T8" fmla="*/ 9 w 128"/>
                <a:gd name="T9" fmla="*/ 96 h 192"/>
                <a:gd name="T10" fmla="*/ 64 w 128"/>
                <a:gd name="T11" fmla="*/ 192 h 192"/>
                <a:gd name="T12" fmla="*/ 119 w 128"/>
                <a:gd name="T13" fmla="*/ 96 h 192"/>
                <a:gd name="T14" fmla="*/ 119 w 128"/>
                <a:gd name="T15" fmla="*/ 96 h 192"/>
                <a:gd name="T16" fmla="*/ 128 w 128"/>
                <a:gd name="T17" fmla="*/ 64 h 192"/>
                <a:gd name="T18" fmla="*/ 64 w 128"/>
                <a:gd name="T19" fmla="*/ 105 h 192"/>
                <a:gd name="T20" fmla="*/ 23 w 128"/>
                <a:gd name="T21" fmla="*/ 64 h 192"/>
                <a:gd name="T22" fmla="*/ 64 w 128"/>
                <a:gd name="T23" fmla="*/ 23 h 192"/>
                <a:gd name="T24" fmla="*/ 105 w 128"/>
                <a:gd name="T25" fmla="*/ 64 h 192"/>
                <a:gd name="T26" fmla="*/ 64 w 128"/>
                <a:gd name="T27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92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76"/>
                    <a:pt x="3" y="8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25" y="87"/>
                    <a:pt x="128" y="76"/>
                    <a:pt x="128" y="64"/>
                  </a:cubicBezTo>
                  <a:close/>
                  <a:moveTo>
                    <a:pt x="64" y="105"/>
                  </a:moveTo>
                  <a:cubicBezTo>
                    <a:pt x="41" y="105"/>
                    <a:pt x="23" y="87"/>
                    <a:pt x="23" y="64"/>
                  </a:cubicBezTo>
                  <a:cubicBezTo>
                    <a:pt x="23" y="41"/>
                    <a:pt x="41" y="23"/>
                    <a:pt x="64" y="23"/>
                  </a:cubicBezTo>
                  <a:cubicBezTo>
                    <a:pt x="87" y="23"/>
                    <a:pt x="105" y="41"/>
                    <a:pt x="105" y="64"/>
                  </a:cubicBezTo>
                  <a:cubicBezTo>
                    <a:pt x="105" y="87"/>
                    <a:pt x="87" y="105"/>
                    <a:pt x="64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Oval 43"/>
            <p:cNvSpPr>
              <a:spLocks noChangeArrowheads="1"/>
            </p:cNvSpPr>
            <p:nvPr/>
          </p:nvSpPr>
          <p:spPr bwMode="auto">
            <a:xfrm>
              <a:off x="3838" y="2052"/>
              <a:ext cx="155" cy="15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060" name="Freeform 2059"/>
          <p:cNvSpPr/>
          <p:nvPr/>
        </p:nvSpPr>
        <p:spPr bwMode="auto">
          <a:xfrm rot="271520">
            <a:off x="10497265" y="4202143"/>
            <a:ext cx="282307" cy="889982"/>
          </a:xfrm>
          <a:custGeom>
            <a:avLst/>
            <a:gdLst>
              <a:gd name="connsiteX0" fmla="*/ 246185 w 269938"/>
              <a:gd name="connsiteY0" fmla="*/ 956603 h 956603"/>
              <a:gd name="connsiteX1" fmla="*/ 0 w 269938"/>
              <a:gd name="connsiteY1" fmla="*/ 0 h 956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69938" h="956603">
                <a:moveTo>
                  <a:pt x="246185" y="956603"/>
                </a:moveTo>
                <a:cubicBezTo>
                  <a:pt x="283112" y="620737"/>
                  <a:pt x="320040" y="284871"/>
                  <a:pt x="0" y="0"/>
                </a:cubicBezTo>
              </a:path>
            </a:pathLst>
          </a:custGeom>
          <a:noFill/>
          <a:ln>
            <a:solidFill>
              <a:srgbClr val="00BCF2"/>
            </a:solidFill>
            <a:prstDash val="sys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15" name="Freeform 414"/>
          <p:cNvSpPr/>
          <p:nvPr/>
        </p:nvSpPr>
        <p:spPr bwMode="auto">
          <a:xfrm rot="7657595">
            <a:off x="6596819" y="1666073"/>
            <a:ext cx="2048944" cy="5689235"/>
          </a:xfrm>
          <a:custGeom>
            <a:avLst/>
            <a:gdLst>
              <a:gd name="connsiteX0" fmla="*/ 246185 w 269938"/>
              <a:gd name="connsiteY0" fmla="*/ 956603 h 956603"/>
              <a:gd name="connsiteX1" fmla="*/ 0 w 269938"/>
              <a:gd name="connsiteY1" fmla="*/ 0 h 956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69938" h="956603">
                <a:moveTo>
                  <a:pt x="246185" y="956603"/>
                </a:moveTo>
                <a:cubicBezTo>
                  <a:pt x="283112" y="620737"/>
                  <a:pt x="320040" y="284871"/>
                  <a:pt x="0" y="0"/>
                </a:cubicBezTo>
              </a:path>
            </a:pathLst>
          </a:custGeom>
          <a:noFill/>
          <a:ln>
            <a:solidFill>
              <a:schemeClr val="accent1"/>
            </a:solidFill>
            <a:prstDash val="sysDash"/>
            <a:headEnd type="triangl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62" name="Freeform 2061"/>
          <p:cNvSpPr/>
          <p:nvPr/>
        </p:nvSpPr>
        <p:spPr bwMode="auto">
          <a:xfrm>
            <a:off x="4942703" y="3348681"/>
            <a:ext cx="5474043" cy="1203651"/>
          </a:xfrm>
          <a:custGeom>
            <a:avLst/>
            <a:gdLst>
              <a:gd name="connsiteX0" fmla="*/ 0 w 5474043"/>
              <a:gd name="connsiteY0" fmla="*/ 0 h 1203651"/>
              <a:gd name="connsiteX1" fmla="*/ 5474043 w 5474043"/>
              <a:gd name="connsiteY1" fmla="*/ 864973 h 120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474043" h="1203651">
                <a:moveTo>
                  <a:pt x="0" y="0"/>
                </a:moveTo>
                <a:cubicBezTo>
                  <a:pt x="1755689" y="846438"/>
                  <a:pt x="3511378" y="1692876"/>
                  <a:pt x="5474043" y="864973"/>
                </a:cubicBezTo>
              </a:path>
            </a:pathLst>
          </a:custGeom>
          <a:noFill/>
          <a:ln>
            <a:solidFill>
              <a:schemeClr val="accent1"/>
            </a:solidFill>
            <a:prstDash val="sys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20" name="Rectangle 38"/>
          <p:cNvSpPr>
            <a:spLocks noChangeArrowheads="1"/>
          </p:cNvSpPr>
          <p:nvPr/>
        </p:nvSpPr>
        <p:spPr bwMode="auto">
          <a:xfrm>
            <a:off x="10365054" y="6428030"/>
            <a:ext cx="942566" cy="184666"/>
          </a:xfrm>
          <a:prstGeom prst="rect">
            <a:avLst/>
          </a:prstGeom>
          <a:solidFill>
            <a:srgbClr val="F8F8F8"/>
          </a:solidFill>
          <a:ln>
            <a:noFill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With GeoDNS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421" name="Freeform 36"/>
          <p:cNvSpPr>
            <a:spLocks/>
          </p:cNvSpPr>
          <p:nvPr/>
        </p:nvSpPr>
        <p:spPr bwMode="auto">
          <a:xfrm>
            <a:off x="8036419" y="6454167"/>
            <a:ext cx="434033" cy="207262"/>
          </a:xfrm>
          <a:custGeom>
            <a:avLst/>
            <a:gdLst>
              <a:gd name="T0" fmla="*/ 0 w 739"/>
              <a:gd name="T1" fmla="*/ 60 h 416"/>
              <a:gd name="T2" fmla="*/ 372 w 739"/>
              <a:gd name="T3" fmla="*/ 86 h 416"/>
              <a:gd name="T4" fmla="*/ 739 w 739"/>
              <a:gd name="T5" fmla="*/ 60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39" h="416">
                <a:moveTo>
                  <a:pt x="0" y="60"/>
                </a:moveTo>
                <a:cubicBezTo>
                  <a:pt x="111" y="0"/>
                  <a:pt x="274" y="4"/>
                  <a:pt x="372" y="86"/>
                </a:cubicBezTo>
                <a:cubicBezTo>
                  <a:pt x="494" y="189"/>
                  <a:pt x="515" y="416"/>
                  <a:pt x="739" y="60"/>
                </a:cubicBezTo>
              </a:path>
            </a:pathLst>
          </a:custGeom>
          <a:noFill/>
          <a:ln w="9525" cap="rnd">
            <a:solidFill>
              <a:schemeClr val="accent1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22" name="Rectangle 35"/>
          <p:cNvSpPr>
            <a:spLocks noChangeArrowheads="1"/>
          </p:cNvSpPr>
          <p:nvPr/>
        </p:nvSpPr>
        <p:spPr bwMode="auto">
          <a:xfrm>
            <a:off x="8521184" y="6428030"/>
            <a:ext cx="1171796" cy="184666"/>
          </a:xfrm>
          <a:prstGeom prst="rect">
            <a:avLst/>
          </a:prstGeom>
          <a:solidFill>
            <a:srgbClr val="F8F8F8"/>
          </a:solidFill>
          <a:ln>
            <a:noFill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Without GeoDNS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312551860"/>
      </p:ext>
    </p:extLst>
  </p:cSld>
  <p:clrMapOvr>
    <a:masterClrMapping/>
  </p:clrMapOvr>
  <p:transition>
    <p:fade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" name="Group 123"/>
          <p:cNvGrpSpPr>
            <a:grpSpLocks noChangeAspect="1"/>
          </p:cNvGrpSpPr>
          <p:nvPr/>
        </p:nvGrpSpPr>
        <p:grpSpPr bwMode="auto">
          <a:xfrm>
            <a:off x="3700065" y="2479914"/>
            <a:ext cx="2148867" cy="2148867"/>
            <a:chOff x="2971" y="1259"/>
            <a:chExt cx="1892" cy="1892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297" name="Rectangle 124"/>
            <p:cNvSpPr>
              <a:spLocks noChangeArrowheads="1"/>
            </p:cNvSpPr>
            <p:nvPr/>
          </p:nvSpPr>
          <p:spPr bwMode="auto">
            <a:xfrm>
              <a:off x="3632" y="309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Freeform 125"/>
            <p:cNvSpPr>
              <a:spLocks/>
            </p:cNvSpPr>
            <p:nvPr/>
          </p:nvSpPr>
          <p:spPr bwMode="auto">
            <a:xfrm>
              <a:off x="3632" y="3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Freeform 126"/>
            <p:cNvSpPr>
              <a:spLocks/>
            </p:cNvSpPr>
            <p:nvPr/>
          </p:nvSpPr>
          <p:spPr bwMode="auto">
            <a:xfrm>
              <a:off x="3632" y="3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Freeform 127"/>
            <p:cNvSpPr>
              <a:spLocks/>
            </p:cNvSpPr>
            <p:nvPr/>
          </p:nvSpPr>
          <p:spPr bwMode="auto">
            <a:xfrm>
              <a:off x="3632" y="3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Freeform 128"/>
            <p:cNvSpPr>
              <a:spLocks/>
            </p:cNvSpPr>
            <p:nvPr/>
          </p:nvSpPr>
          <p:spPr bwMode="auto">
            <a:xfrm>
              <a:off x="3630" y="3092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Freeform 129"/>
            <p:cNvSpPr>
              <a:spLocks/>
            </p:cNvSpPr>
            <p:nvPr/>
          </p:nvSpPr>
          <p:spPr bwMode="auto">
            <a:xfrm>
              <a:off x="3599" y="3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Freeform 130"/>
            <p:cNvSpPr>
              <a:spLocks/>
            </p:cNvSpPr>
            <p:nvPr/>
          </p:nvSpPr>
          <p:spPr bwMode="auto">
            <a:xfrm>
              <a:off x="3599" y="3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Freeform 131"/>
            <p:cNvSpPr>
              <a:spLocks/>
            </p:cNvSpPr>
            <p:nvPr/>
          </p:nvSpPr>
          <p:spPr bwMode="auto">
            <a:xfrm>
              <a:off x="3666" y="3102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Freeform 132"/>
            <p:cNvSpPr>
              <a:spLocks/>
            </p:cNvSpPr>
            <p:nvPr/>
          </p:nvSpPr>
          <p:spPr bwMode="auto">
            <a:xfrm>
              <a:off x="3625" y="3090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Rectangle 133"/>
            <p:cNvSpPr>
              <a:spLocks noChangeArrowheads="1"/>
            </p:cNvSpPr>
            <p:nvPr/>
          </p:nvSpPr>
          <p:spPr bwMode="auto">
            <a:xfrm>
              <a:off x="3829" y="1385"/>
              <a:ext cx="3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Freeform 134"/>
            <p:cNvSpPr>
              <a:spLocks/>
            </p:cNvSpPr>
            <p:nvPr/>
          </p:nvSpPr>
          <p:spPr bwMode="auto">
            <a:xfrm>
              <a:off x="3725" y="1553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Freeform 135"/>
            <p:cNvSpPr>
              <a:spLocks/>
            </p:cNvSpPr>
            <p:nvPr/>
          </p:nvSpPr>
          <p:spPr bwMode="auto">
            <a:xfrm>
              <a:off x="3699" y="1506"/>
              <a:ext cx="5" cy="5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0 h 5"/>
                <a:gd name="T4" fmla="*/ 0 w 5"/>
                <a:gd name="T5" fmla="*/ 2 h 5"/>
                <a:gd name="T6" fmla="*/ 0 w 5"/>
                <a:gd name="T7" fmla="*/ 5 h 5"/>
                <a:gd name="T8" fmla="*/ 2 w 5"/>
                <a:gd name="T9" fmla="*/ 2 h 5"/>
                <a:gd name="T10" fmla="*/ 5 w 5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Freeform 136"/>
            <p:cNvSpPr>
              <a:spLocks/>
            </p:cNvSpPr>
            <p:nvPr/>
          </p:nvSpPr>
          <p:spPr bwMode="auto">
            <a:xfrm>
              <a:off x="3723" y="1468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Freeform 137"/>
            <p:cNvSpPr>
              <a:spLocks/>
            </p:cNvSpPr>
            <p:nvPr/>
          </p:nvSpPr>
          <p:spPr bwMode="auto">
            <a:xfrm>
              <a:off x="3673" y="31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Freeform 138"/>
            <p:cNvSpPr>
              <a:spLocks/>
            </p:cNvSpPr>
            <p:nvPr/>
          </p:nvSpPr>
          <p:spPr bwMode="auto">
            <a:xfrm>
              <a:off x="3760" y="1598"/>
              <a:ext cx="10" cy="5"/>
            </a:xfrm>
            <a:custGeom>
              <a:avLst/>
              <a:gdLst>
                <a:gd name="T0" fmla="*/ 5 w 10"/>
                <a:gd name="T1" fmla="*/ 3 h 5"/>
                <a:gd name="T2" fmla="*/ 5 w 10"/>
                <a:gd name="T3" fmla="*/ 3 h 5"/>
                <a:gd name="T4" fmla="*/ 8 w 10"/>
                <a:gd name="T5" fmla="*/ 5 h 5"/>
                <a:gd name="T6" fmla="*/ 8 w 10"/>
                <a:gd name="T7" fmla="*/ 3 h 5"/>
                <a:gd name="T8" fmla="*/ 10 w 10"/>
                <a:gd name="T9" fmla="*/ 0 h 5"/>
                <a:gd name="T10" fmla="*/ 5 w 10"/>
                <a:gd name="T11" fmla="*/ 0 h 5"/>
                <a:gd name="T12" fmla="*/ 8 w 10"/>
                <a:gd name="T13" fmla="*/ 0 h 5"/>
                <a:gd name="T14" fmla="*/ 5 w 10"/>
                <a:gd name="T15" fmla="*/ 3 h 5"/>
                <a:gd name="T16" fmla="*/ 5 w 10"/>
                <a:gd name="T17" fmla="*/ 0 h 5"/>
                <a:gd name="T18" fmla="*/ 3 w 10"/>
                <a:gd name="T19" fmla="*/ 0 h 5"/>
                <a:gd name="T20" fmla="*/ 0 w 10"/>
                <a:gd name="T21" fmla="*/ 0 h 5"/>
                <a:gd name="T22" fmla="*/ 0 w 10"/>
                <a:gd name="T23" fmla="*/ 3 h 5"/>
                <a:gd name="T24" fmla="*/ 5 w 10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">
                  <a:moveTo>
                    <a:pt x="5" y="3"/>
                  </a:moveTo>
                  <a:lnTo>
                    <a:pt x="5" y="3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Rectangle 139"/>
            <p:cNvSpPr>
              <a:spLocks noChangeArrowheads="1"/>
            </p:cNvSpPr>
            <p:nvPr/>
          </p:nvSpPr>
          <p:spPr bwMode="auto">
            <a:xfrm>
              <a:off x="3803" y="1409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Rectangle 140"/>
            <p:cNvSpPr>
              <a:spLocks noChangeArrowheads="1"/>
            </p:cNvSpPr>
            <p:nvPr/>
          </p:nvSpPr>
          <p:spPr bwMode="auto">
            <a:xfrm>
              <a:off x="3675" y="3104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Freeform 141"/>
            <p:cNvSpPr>
              <a:spLocks/>
            </p:cNvSpPr>
            <p:nvPr/>
          </p:nvSpPr>
          <p:spPr bwMode="auto">
            <a:xfrm>
              <a:off x="3597" y="3080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Freeform 142"/>
            <p:cNvSpPr>
              <a:spLocks/>
            </p:cNvSpPr>
            <p:nvPr/>
          </p:nvSpPr>
          <p:spPr bwMode="auto">
            <a:xfrm>
              <a:off x="4797" y="2466"/>
              <a:ext cx="0" cy="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Freeform 143"/>
            <p:cNvSpPr>
              <a:spLocks/>
            </p:cNvSpPr>
            <p:nvPr/>
          </p:nvSpPr>
          <p:spPr bwMode="auto">
            <a:xfrm>
              <a:off x="3739" y="14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Freeform 144"/>
            <p:cNvSpPr>
              <a:spLocks/>
            </p:cNvSpPr>
            <p:nvPr/>
          </p:nvSpPr>
          <p:spPr bwMode="auto">
            <a:xfrm>
              <a:off x="3666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Freeform 145"/>
            <p:cNvSpPr>
              <a:spLocks/>
            </p:cNvSpPr>
            <p:nvPr/>
          </p:nvSpPr>
          <p:spPr bwMode="auto">
            <a:xfrm>
              <a:off x="3666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Rectangle 146"/>
            <p:cNvSpPr>
              <a:spLocks noChangeArrowheads="1"/>
            </p:cNvSpPr>
            <p:nvPr/>
          </p:nvSpPr>
          <p:spPr bwMode="auto">
            <a:xfrm>
              <a:off x="3184" y="162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Freeform 147"/>
            <p:cNvSpPr>
              <a:spLocks/>
            </p:cNvSpPr>
            <p:nvPr/>
          </p:nvSpPr>
          <p:spPr bwMode="auto">
            <a:xfrm>
              <a:off x="3666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Freeform 148"/>
            <p:cNvSpPr>
              <a:spLocks/>
            </p:cNvSpPr>
            <p:nvPr/>
          </p:nvSpPr>
          <p:spPr bwMode="auto">
            <a:xfrm>
              <a:off x="3504" y="1347"/>
              <a:ext cx="15" cy="7"/>
            </a:xfrm>
            <a:custGeom>
              <a:avLst/>
              <a:gdLst>
                <a:gd name="T0" fmla="*/ 6 w 6"/>
                <a:gd name="T1" fmla="*/ 0 h 3"/>
                <a:gd name="T2" fmla="*/ 1 w 6"/>
                <a:gd name="T3" fmla="*/ 2 h 3"/>
                <a:gd name="T4" fmla="*/ 1 w 6"/>
                <a:gd name="T5" fmla="*/ 2 h 3"/>
                <a:gd name="T6" fmla="*/ 1 w 6"/>
                <a:gd name="T7" fmla="*/ 2 h 3"/>
                <a:gd name="T8" fmla="*/ 1 w 6"/>
                <a:gd name="T9" fmla="*/ 2 h 3"/>
                <a:gd name="T10" fmla="*/ 1 w 6"/>
                <a:gd name="T11" fmla="*/ 2 h 3"/>
                <a:gd name="T12" fmla="*/ 0 w 6"/>
                <a:gd name="T13" fmla="*/ 3 h 3"/>
                <a:gd name="T14" fmla="*/ 1 w 6"/>
                <a:gd name="T15" fmla="*/ 3 h 3"/>
                <a:gd name="T16" fmla="*/ 1 w 6"/>
                <a:gd name="T17" fmla="*/ 2 h 3"/>
                <a:gd name="T18" fmla="*/ 3 w 6"/>
                <a:gd name="T19" fmla="*/ 2 h 3"/>
                <a:gd name="T20" fmla="*/ 1 w 6"/>
                <a:gd name="T21" fmla="*/ 2 h 3"/>
                <a:gd name="T22" fmla="*/ 2 w 6"/>
                <a:gd name="T23" fmla="*/ 2 h 3"/>
                <a:gd name="T24" fmla="*/ 3 w 6"/>
                <a:gd name="T25" fmla="*/ 1 h 3"/>
                <a:gd name="T26" fmla="*/ 2 w 6"/>
                <a:gd name="T27" fmla="*/ 2 h 3"/>
                <a:gd name="T28" fmla="*/ 3 w 6"/>
                <a:gd name="T29" fmla="*/ 2 h 3"/>
                <a:gd name="T30" fmla="*/ 3 w 6"/>
                <a:gd name="T31" fmla="*/ 1 h 3"/>
                <a:gd name="T32" fmla="*/ 4 w 6"/>
                <a:gd name="T33" fmla="*/ 1 h 3"/>
                <a:gd name="T34" fmla="*/ 4 w 6"/>
                <a:gd name="T35" fmla="*/ 1 h 3"/>
                <a:gd name="T36" fmla="*/ 4 w 6"/>
                <a:gd name="T37" fmla="*/ 1 h 3"/>
                <a:gd name="T38" fmla="*/ 5 w 6"/>
                <a:gd name="T39" fmla="*/ 0 h 3"/>
                <a:gd name="T40" fmla="*/ 5 w 6"/>
                <a:gd name="T41" fmla="*/ 1 h 3"/>
                <a:gd name="T42" fmla="*/ 5 w 6"/>
                <a:gd name="T43" fmla="*/ 1 h 3"/>
                <a:gd name="T44" fmla="*/ 6 w 6"/>
                <a:gd name="T45" fmla="*/ 0 h 3"/>
                <a:gd name="T46" fmla="*/ 5 w 6"/>
                <a:gd name="T47" fmla="*/ 0 h 3"/>
                <a:gd name="T48" fmla="*/ 6 w 6"/>
                <a:gd name="T4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0"/>
                    <a:pt x="3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Freeform 149"/>
            <p:cNvSpPr>
              <a:spLocks/>
            </p:cNvSpPr>
            <p:nvPr/>
          </p:nvSpPr>
          <p:spPr bwMode="auto">
            <a:xfrm>
              <a:off x="3898" y="1259"/>
              <a:ext cx="7" cy="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1 w 3"/>
                <a:gd name="T5" fmla="*/ 0 h 1"/>
                <a:gd name="T6" fmla="*/ 1 w 3"/>
                <a:gd name="T7" fmla="*/ 0 h 1"/>
                <a:gd name="T8" fmla="*/ 1 w 3"/>
                <a:gd name="T9" fmla="*/ 0 h 1"/>
                <a:gd name="T10" fmla="*/ 1 w 3"/>
                <a:gd name="T11" fmla="*/ 0 h 1"/>
                <a:gd name="T12" fmla="*/ 1 w 3"/>
                <a:gd name="T13" fmla="*/ 0 h 1"/>
                <a:gd name="T14" fmla="*/ 2 w 3"/>
                <a:gd name="T15" fmla="*/ 0 h 1"/>
                <a:gd name="T16" fmla="*/ 2 w 3"/>
                <a:gd name="T17" fmla="*/ 0 h 1"/>
                <a:gd name="T18" fmla="*/ 1 w 3"/>
                <a:gd name="T19" fmla="*/ 0 h 1"/>
                <a:gd name="T20" fmla="*/ 2 w 3"/>
                <a:gd name="T21" fmla="*/ 0 h 1"/>
                <a:gd name="T22" fmla="*/ 2 w 3"/>
                <a:gd name="T23" fmla="*/ 0 h 1"/>
                <a:gd name="T24" fmla="*/ 2 w 3"/>
                <a:gd name="T25" fmla="*/ 1 h 1"/>
                <a:gd name="T26" fmla="*/ 2 w 3"/>
                <a:gd name="T27" fmla="*/ 1 h 1"/>
                <a:gd name="T28" fmla="*/ 2 w 3"/>
                <a:gd name="T29" fmla="*/ 1 h 1"/>
                <a:gd name="T30" fmla="*/ 2 w 3"/>
                <a:gd name="T31" fmla="*/ 0 h 1"/>
                <a:gd name="T32" fmla="*/ 3 w 3"/>
                <a:gd name="T33" fmla="*/ 0 h 1"/>
                <a:gd name="T34" fmla="*/ 2 w 3"/>
                <a:gd name="T35" fmla="*/ 0 h 1"/>
                <a:gd name="T36" fmla="*/ 3 w 3"/>
                <a:gd name="T37" fmla="*/ 0 h 1"/>
                <a:gd name="T38" fmla="*/ 3 w 3"/>
                <a:gd name="T39" fmla="*/ 0 h 1"/>
                <a:gd name="T40" fmla="*/ 3 w 3"/>
                <a:gd name="T4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Freeform 150"/>
            <p:cNvSpPr>
              <a:spLocks/>
            </p:cNvSpPr>
            <p:nvPr/>
          </p:nvSpPr>
          <p:spPr bwMode="auto">
            <a:xfrm>
              <a:off x="3955" y="1259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Freeform 151"/>
            <p:cNvSpPr>
              <a:spLocks/>
            </p:cNvSpPr>
            <p:nvPr/>
          </p:nvSpPr>
          <p:spPr bwMode="auto">
            <a:xfrm>
              <a:off x="3519" y="1345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val 152"/>
            <p:cNvSpPr>
              <a:spLocks noChangeArrowheads="1"/>
            </p:cNvSpPr>
            <p:nvPr/>
          </p:nvSpPr>
          <p:spPr bwMode="auto">
            <a:xfrm>
              <a:off x="3666" y="3102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Rectangle 153"/>
            <p:cNvSpPr>
              <a:spLocks noChangeArrowheads="1"/>
            </p:cNvSpPr>
            <p:nvPr/>
          </p:nvSpPr>
          <p:spPr bwMode="auto">
            <a:xfrm>
              <a:off x="3322" y="2917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Freeform 154"/>
            <p:cNvSpPr>
              <a:spLocks/>
            </p:cNvSpPr>
            <p:nvPr/>
          </p:nvSpPr>
          <p:spPr bwMode="auto">
            <a:xfrm>
              <a:off x="3573" y="3071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Rectangle 155"/>
            <p:cNvSpPr>
              <a:spLocks noChangeArrowheads="1"/>
            </p:cNvSpPr>
            <p:nvPr/>
          </p:nvSpPr>
          <p:spPr bwMode="auto">
            <a:xfrm>
              <a:off x="3118" y="2703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Freeform 156"/>
            <p:cNvSpPr>
              <a:spLocks/>
            </p:cNvSpPr>
            <p:nvPr/>
          </p:nvSpPr>
          <p:spPr bwMode="auto">
            <a:xfrm>
              <a:off x="3118" y="2703"/>
              <a:ext cx="12" cy="17"/>
            </a:xfrm>
            <a:custGeom>
              <a:avLst/>
              <a:gdLst>
                <a:gd name="T0" fmla="*/ 5 w 5"/>
                <a:gd name="T1" fmla="*/ 6 h 7"/>
                <a:gd name="T2" fmla="*/ 5 w 5"/>
                <a:gd name="T3" fmla="*/ 6 h 7"/>
                <a:gd name="T4" fmla="*/ 4 w 5"/>
                <a:gd name="T5" fmla="*/ 6 h 7"/>
                <a:gd name="T6" fmla="*/ 4 w 5"/>
                <a:gd name="T7" fmla="*/ 5 h 7"/>
                <a:gd name="T8" fmla="*/ 4 w 5"/>
                <a:gd name="T9" fmla="*/ 5 h 7"/>
                <a:gd name="T10" fmla="*/ 3 w 5"/>
                <a:gd name="T11" fmla="*/ 4 h 7"/>
                <a:gd name="T12" fmla="*/ 3 w 5"/>
                <a:gd name="T13" fmla="*/ 3 h 7"/>
                <a:gd name="T14" fmla="*/ 2 w 5"/>
                <a:gd name="T15" fmla="*/ 3 h 7"/>
                <a:gd name="T16" fmla="*/ 2 w 5"/>
                <a:gd name="T17" fmla="*/ 2 h 7"/>
                <a:gd name="T18" fmla="*/ 1 w 5"/>
                <a:gd name="T19" fmla="*/ 1 h 7"/>
                <a:gd name="T20" fmla="*/ 1 w 5"/>
                <a:gd name="T21" fmla="*/ 0 h 7"/>
                <a:gd name="T22" fmla="*/ 1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2 w 5"/>
                <a:gd name="T29" fmla="*/ 2 h 7"/>
                <a:gd name="T30" fmla="*/ 3 w 5"/>
                <a:gd name="T31" fmla="*/ 3 h 7"/>
                <a:gd name="T32" fmla="*/ 3 w 5"/>
                <a:gd name="T33" fmla="*/ 4 h 7"/>
                <a:gd name="T34" fmla="*/ 3 w 5"/>
                <a:gd name="T35" fmla="*/ 4 h 7"/>
                <a:gd name="T36" fmla="*/ 4 w 5"/>
                <a:gd name="T37" fmla="*/ 5 h 7"/>
                <a:gd name="T38" fmla="*/ 4 w 5"/>
                <a:gd name="T39" fmla="*/ 5 h 7"/>
                <a:gd name="T40" fmla="*/ 4 w 5"/>
                <a:gd name="T41" fmla="*/ 5 h 7"/>
                <a:gd name="T42" fmla="*/ 4 w 5"/>
                <a:gd name="T43" fmla="*/ 5 h 7"/>
                <a:gd name="T44" fmla="*/ 4 w 5"/>
                <a:gd name="T45" fmla="*/ 5 h 7"/>
                <a:gd name="T46" fmla="*/ 4 w 5"/>
                <a:gd name="T47" fmla="*/ 6 h 7"/>
                <a:gd name="T48" fmla="*/ 5 w 5"/>
                <a:gd name="T49" fmla="*/ 6 h 7"/>
                <a:gd name="T50" fmla="*/ 5 w 5"/>
                <a:gd name="T51" fmla="*/ 7 h 7"/>
                <a:gd name="T52" fmla="*/ 5 w 5"/>
                <a:gd name="T53" fmla="*/ 7 h 7"/>
                <a:gd name="T54" fmla="*/ 5 w 5"/>
                <a:gd name="T5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" h="7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Rectangle 157"/>
            <p:cNvSpPr>
              <a:spLocks noChangeArrowheads="1"/>
            </p:cNvSpPr>
            <p:nvPr/>
          </p:nvSpPr>
          <p:spPr bwMode="auto">
            <a:xfrm>
              <a:off x="3597" y="308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Freeform 158"/>
            <p:cNvSpPr>
              <a:spLocks/>
            </p:cNvSpPr>
            <p:nvPr/>
          </p:nvSpPr>
          <p:spPr bwMode="auto">
            <a:xfrm>
              <a:off x="3315" y="2910"/>
              <a:ext cx="7" cy="7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2 h 7"/>
                <a:gd name="T4" fmla="*/ 5 w 7"/>
                <a:gd name="T5" fmla="*/ 7 h 7"/>
                <a:gd name="T6" fmla="*/ 7 w 7"/>
                <a:gd name="T7" fmla="*/ 7 h 7"/>
                <a:gd name="T8" fmla="*/ 7 w 7"/>
                <a:gd name="T9" fmla="*/ 7 h 7"/>
                <a:gd name="T10" fmla="*/ 0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0" y="2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Freeform 159"/>
            <p:cNvSpPr>
              <a:spLocks/>
            </p:cNvSpPr>
            <p:nvPr/>
          </p:nvSpPr>
          <p:spPr bwMode="auto">
            <a:xfrm>
              <a:off x="3576" y="3073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Freeform 160"/>
            <p:cNvSpPr>
              <a:spLocks/>
            </p:cNvSpPr>
            <p:nvPr/>
          </p:nvSpPr>
          <p:spPr bwMode="auto">
            <a:xfrm>
              <a:off x="3666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Rectangle 161"/>
            <p:cNvSpPr>
              <a:spLocks noChangeArrowheads="1"/>
            </p:cNvSpPr>
            <p:nvPr/>
          </p:nvSpPr>
          <p:spPr bwMode="auto">
            <a:xfrm>
              <a:off x="3597" y="308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Freeform 162"/>
            <p:cNvSpPr>
              <a:spLocks/>
            </p:cNvSpPr>
            <p:nvPr/>
          </p:nvSpPr>
          <p:spPr bwMode="auto">
            <a:xfrm>
              <a:off x="3071" y="2509"/>
              <a:ext cx="0" cy="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Freeform 163"/>
            <p:cNvSpPr>
              <a:spLocks/>
            </p:cNvSpPr>
            <p:nvPr/>
          </p:nvSpPr>
          <p:spPr bwMode="auto">
            <a:xfrm>
              <a:off x="3673" y="3104"/>
              <a:ext cx="2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Freeform 164"/>
            <p:cNvSpPr>
              <a:spLocks/>
            </p:cNvSpPr>
            <p:nvPr/>
          </p:nvSpPr>
          <p:spPr bwMode="auto">
            <a:xfrm>
              <a:off x="4211" y="1726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Freeform 165"/>
            <p:cNvSpPr>
              <a:spLocks/>
            </p:cNvSpPr>
            <p:nvPr/>
          </p:nvSpPr>
          <p:spPr bwMode="auto">
            <a:xfrm>
              <a:off x="4292" y="1838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Freeform 166"/>
            <p:cNvSpPr>
              <a:spLocks/>
            </p:cNvSpPr>
            <p:nvPr/>
          </p:nvSpPr>
          <p:spPr bwMode="auto">
            <a:xfrm>
              <a:off x="4209" y="172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Freeform 167"/>
            <p:cNvSpPr>
              <a:spLocks/>
            </p:cNvSpPr>
            <p:nvPr/>
          </p:nvSpPr>
          <p:spPr bwMode="auto">
            <a:xfrm>
              <a:off x="4211" y="1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Freeform 168"/>
            <p:cNvSpPr>
              <a:spLocks/>
            </p:cNvSpPr>
            <p:nvPr/>
          </p:nvSpPr>
          <p:spPr bwMode="auto">
            <a:xfrm>
              <a:off x="4216" y="17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Freeform 169"/>
            <p:cNvSpPr>
              <a:spLocks/>
            </p:cNvSpPr>
            <p:nvPr/>
          </p:nvSpPr>
          <p:spPr bwMode="auto">
            <a:xfrm>
              <a:off x="4282" y="1828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Freeform 170"/>
            <p:cNvSpPr>
              <a:spLocks/>
            </p:cNvSpPr>
            <p:nvPr/>
          </p:nvSpPr>
          <p:spPr bwMode="auto">
            <a:xfrm>
              <a:off x="4818" y="220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Freeform 171"/>
            <p:cNvSpPr>
              <a:spLocks/>
            </p:cNvSpPr>
            <p:nvPr/>
          </p:nvSpPr>
          <p:spPr bwMode="auto">
            <a:xfrm>
              <a:off x="3953" y="2537"/>
              <a:ext cx="28" cy="76"/>
            </a:xfrm>
            <a:custGeom>
              <a:avLst/>
              <a:gdLst>
                <a:gd name="T0" fmla="*/ 11 w 12"/>
                <a:gd name="T1" fmla="*/ 29 h 32"/>
                <a:gd name="T2" fmla="*/ 11 w 12"/>
                <a:gd name="T3" fmla="*/ 28 h 32"/>
                <a:gd name="T4" fmla="*/ 9 w 12"/>
                <a:gd name="T5" fmla="*/ 25 h 32"/>
                <a:gd name="T6" fmla="*/ 9 w 12"/>
                <a:gd name="T7" fmla="*/ 24 h 32"/>
                <a:gd name="T8" fmla="*/ 9 w 12"/>
                <a:gd name="T9" fmla="*/ 21 h 32"/>
                <a:gd name="T10" fmla="*/ 7 w 12"/>
                <a:gd name="T11" fmla="*/ 19 h 32"/>
                <a:gd name="T12" fmla="*/ 6 w 12"/>
                <a:gd name="T13" fmla="*/ 19 h 32"/>
                <a:gd name="T14" fmla="*/ 5 w 12"/>
                <a:gd name="T15" fmla="*/ 18 h 32"/>
                <a:gd name="T16" fmla="*/ 4 w 12"/>
                <a:gd name="T17" fmla="*/ 17 h 32"/>
                <a:gd name="T18" fmla="*/ 5 w 12"/>
                <a:gd name="T19" fmla="*/ 15 h 32"/>
                <a:gd name="T20" fmla="*/ 5 w 12"/>
                <a:gd name="T21" fmla="*/ 14 h 32"/>
                <a:gd name="T22" fmla="*/ 5 w 12"/>
                <a:gd name="T23" fmla="*/ 13 h 32"/>
                <a:gd name="T24" fmla="*/ 5 w 12"/>
                <a:gd name="T25" fmla="*/ 12 h 32"/>
                <a:gd name="T26" fmla="*/ 5 w 12"/>
                <a:gd name="T27" fmla="*/ 11 h 32"/>
                <a:gd name="T28" fmla="*/ 5 w 12"/>
                <a:gd name="T29" fmla="*/ 10 h 32"/>
                <a:gd name="T30" fmla="*/ 4 w 12"/>
                <a:gd name="T31" fmla="*/ 9 h 32"/>
                <a:gd name="T32" fmla="*/ 4 w 12"/>
                <a:gd name="T33" fmla="*/ 6 h 32"/>
                <a:gd name="T34" fmla="*/ 2 w 12"/>
                <a:gd name="T35" fmla="*/ 2 h 32"/>
                <a:gd name="T36" fmla="*/ 2 w 12"/>
                <a:gd name="T37" fmla="*/ 1 h 32"/>
                <a:gd name="T38" fmla="*/ 2 w 12"/>
                <a:gd name="T39" fmla="*/ 0 h 32"/>
                <a:gd name="T40" fmla="*/ 1 w 12"/>
                <a:gd name="T41" fmla="*/ 0 h 32"/>
                <a:gd name="T42" fmla="*/ 1 w 12"/>
                <a:gd name="T43" fmla="*/ 1 h 32"/>
                <a:gd name="T44" fmla="*/ 1 w 12"/>
                <a:gd name="T45" fmla="*/ 4 h 32"/>
                <a:gd name="T46" fmla="*/ 0 w 12"/>
                <a:gd name="T47" fmla="*/ 6 h 32"/>
                <a:gd name="T48" fmla="*/ 2 w 12"/>
                <a:gd name="T49" fmla="*/ 5 h 32"/>
                <a:gd name="T50" fmla="*/ 1 w 12"/>
                <a:gd name="T51" fmla="*/ 8 h 32"/>
                <a:gd name="T52" fmla="*/ 0 w 12"/>
                <a:gd name="T53" fmla="*/ 9 h 32"/>
                <a:gd name="T54" fmla="*/ 1 w 12"/>
                <a:gd name="T55" fmla="*/ 11 h 32"/>
                <a:gd name="T56" fmla="*/ 1 w 12"/>
                <a:gd name="T57" fmla="*/ 12 h 32"/>
                <a:gd name="T58" fmla="*/ 2 w 12"/>
                <a:gd name="T59" fmla="*/ 13 h 32"/>
                <a:gd name="T60" fmla="*/ 2 w 12"/>
                <a:gd name="T61" fmla="*/ 14 h 32"/>
                <a:gd name="T62" fmla="*/ 1 w 12"/>
                <a:gd name="T63" fmla="*/ 15 h 32"/>
                <a:gd name="T64" fmla="*/ 1 w 12"/>
                <a:gd name="T65" fmla="*/ 16 h 32"/>
                <a:gd name="T66" fmla="*/ 2 w 12"/>
                <a:gd name="T67" fmla="*/ 18 h 32"/>
                <a:gd name="T68" fmla="*/ 3 w 12"/>
                <a:gd name="T69" fmla="*/ 20 h 32"/>
                <a:gd name="T70" fmla="*/ 5 w 12"/>
                <a:gd name="T71" fmla="*/ 22 h 32"/>
                <a:gd name="T72" fmla="*/ 6 w 12"/>
                <a:gd name="T73" fmla="*/ 23 h 32"/>
                <a:gd name="T74" fmla="*/ 7 w 12"/>
                <a:gd name="T75" fmla="*/ 24 h 32"/>
                <a:gd name="T76" fmla="*/ 7 w 12"/>
                <a:gd name="T77" fmla="*/ 26 h 32"/>
                <a:gd name="T78" fmla="*/ 7 w 12"/>
                <a:gd name="T79" fmla="*/ 27 h 32"/>
                <a:gd name="T80" fmla="*/ 9 w 12"/>
                <a:gd name="T81" fmla="*/ 28 h 32"/>
                <a:gd name="T82" fmla="*/ 9 w 12"/>
                <a:gd name="T83" fmla="*/ 29 h 32"/>
                <a:gd name="T84" fmla="*/ 8 w 12"/>
                <a:gd name="T85" fmla="*/ 30 h 32"/>
                <a:gd name="T86" fmla="*/ 9 w 12"/>
                <a:gd name="T87" fmla="*/ 31 h 32"/>
                <a:gd name="T88" fmla="*/ 10 w 12"/>
                <a:gd name="T89" fmla="*/ 31 h 32"/>
                <a:gd name="T90" fmla="*/ 11 w 12"/>
                <a:gd name="T91" fmla="*/ 31 h 32"/>
                <a:gd name="T92" fmla="*/ 12 w 12"/>
                <a:gd name="T93" fmla="*/ 32 h 32"/>
                <a:gd name="T94" fmla="*/ 12 w 12"/>
                <a:gd name="T95" fmla="*/ 31 h 32"/>
                <a:gd name="T96" fmla="*/ 12 w 12"/>
                <a:gd name="T97" fmla="*/ 30 h 32"/>
                <a:gd name="T98" fmla="*/ 11 w 12"/>
                <a:gd name="T9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" h="32">
                  <a:moveTo>
                    <a:pt x="11" y="29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lnTo>
                    <a:pt x="1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Freeform 172"/>
            <p:cNvSpPr>
              <a:spLocks/>
            </p:cNvSpPr>
            <p:nvPr/>
          </p:nvSpPr>
          <p:spPr bwMode="auto">
            <a:xfrm>
              <a:off x="4019" y="2625"/>
              <a:ext cx="14" cy="66"/>
            </a:xfrm>
            <a:custGeom>
              <a:avLst/>
              <a:gdLst>
                <a:gd name="T0" fmla="*/ 1 w 6"/>
                <a:gd name="T1" fmla="*/ 18 h 28"/>
                <a:gd name="T2" fmla="*/ 1 w 6"/>
                <a:gd name="T3" fmla="*/ 18 h 28"/>
                <a:gd name="T4" fmla="*/ 1 w 6"/>
                <a:gd name="T5" fmla="*/ 20 h 28"/>
                <a:gd name="T6" fmla="*/ 1 w 6"/>
                <a:gd name="T7" fmla="*/ 22 h 28"/>
                <a:gd name="T8" fmla="*/ 2 w 6"/>
                <a:gd name="T9" fmla="*/ 23 h 28"/>
                <a:gd name="T10" fmla="*/ 3 w 6"/>
                <a:gd name="T11" fmla="*/ 23 h 28"/>
                <a:gd name="T12" fmla="*/ 2 w 6"/>
                <a:gd name="T13" fmla="*/ 26 h 28"/>
                <a:gd name="T14" fmla="*/ 3 w 6"/>
                <a:gd name="T15" fmla="*/ 27 h 28"/>
                <a:gd name="T16" fmla="*/ 3 w 6"/>
                <a:gd name="T17" fmla="*/ 27 h 28"/>
                <a:gd name="T18" fmla="*/ 4 w 6"/>
                <a:gd name="T19" fmla="*/ 26 h 28"/>
                <a:gd name="T20" fmla="*/ 4 w 6"/>
                <a:gd name="T21" fmla="*/ 26 h 28"/>
                <a:gd name="T22" fmla="*/ 6 w 6"/>
                <a:gd name="T23" fmla="*/ 28 h 28"/>
                <a:gd name="T24" fmla="*/ 6 w 6"/>
                <a:gd name="T25" fmla="*/ 26 h 28"/>
                <a:gd name="T26" fmla="*/ 5 w 6"/>
                <a:gd name="T27" fmla="*/ 24 h 28"/>
                <a:gd name="T28" fmla="*/ 5 w 6"/>
                <a:gd name="T29" fmla="*/ 24 h 28"/>
                <a:gd name="T30" fmla="*/ 4 w 6"/>
                <a:gd name="T31" fmla="*/ 23 h 28"/>
                <a:gd name="T32" fmla="*/ 4 w 6"/>
                <a:gd name="T33" fmla="*/ 21 h 28"/>
                <a:gd name="T34" fmla="*/ 4 w 6"/>
                <a:gd name="T35" fmla="*/ 20 h 28"/>
                <a:gd name="T36" fmla="*/ 4 w 6"/>
                <a:gd name="T37" fmla="*/ 19 h 28"/>
                <a:gd name="T38" fmla="*/ 4 w 6"/>
                <a:gd name="T39" fmla="*/ 18 h 28"/>
                <a:gd name="T40" fmla="*/ 4 w 6"/>
                <a:gd name="T41" fmla="*/ 17 h 28"/>
                <a:gd name="T42" fmla="*/ 4 w 6"/>
                <a:gd name="T43" fmla="*/ 16 h 28"/>
                <a:gd name="T44" fmla="*/ 4 w 6"/>
                <a:gd name="T45" fmla="*/ 15 h 28"/>
                <a:gd name="T46" fmla="*/ 5 w 6"/>
                <a:gd name="T47" fmla="*/ 14 h 28"/>
                <a:gd name="T48" fmla="*/ 5 w 6"/>
                <a:gd name="T49" fmla="*/ 12 h 28"/>
                <a:gd name="T50" fmla="*/ 6 w 6"/>
                <a:gd name="T51" fmla="*/ 12 h 28"/>
                <a:gd name="T52" fmla="*/ 5 w 6"/>
                <a:gd name="T53" fmla="*/ 10 h 28"/>
                <a:gd name="T54" fmla="*/ 4 w 6"/>
                <a:gd name="T55" fmla="*/ 9 h 28"/>
                <a:gd name="T56" fmla="*/ 4 w 6"/>
                <a:gd name="T57" fmla="*/ 8 h 28"/>
                <a:gd name="T58" fmla="*/ 4 w 6"/>
                <a:gd name="T59" fmla="*/ 7 h 28"/>
                <a:gd name="T60" fmla="*/ 4 w 6"/>
                <a:gd name="T61" fmla="*/ 6 h 28"/>
                <a:gd name="T62" fmla="*/ 4 w 6"/>
                <a:gd name="T63" fmla="*/ 6 h 28"/>
                <a:gd name="T64" fmla="*/ 4 w 6"/>
                <a:gd name="T65" fmla="*/ 3 h 28"/>
                <a:gd name="T66" fmla="*/ 4 w 6"/>
                <a:gd name="T67" fmla="*/ 3 h 28"/>
                <a:gd name="T68" fmla="*/ 4 w 6"/>
                <a:gd name="T69" fmla="*/ 3 h 28"/>
                <a:gd name="T70" fmla="*/ 4 w 6"/>
                <a:gd name="T71" fmla="*/ 2 h 28"/>
                <a:gd name="T72" fmla="*/ 3 w 6"/>
                <a:gd name="T73" fmla="*/ 2 h 28"/>
                <a:gd name="T74" fmla="*/ 3 w 6"/>
                <a:gd name="T75" fmla="*/ 1 h 28"/>
                <a:gd name="T76" fmla="*/ 2 w 6"/>
                <a:gd name="T77" fmla="*/ 0 h 28"/>
                <a:gd name="T78" fmla="*/ 1 w 6"/>
                <a:gd name="T79" fmla="*/ 0 h 28"/>
                <a:gd name="T80" fmla="*/ 0 w 6"/>
                <a:gd name="T81" fmla="*/ 1 h 28"/>
                <a:gd name="T82" fmla="*/ 0 w 6"/>
                <a:gd name="T83" fmla="*/ 2 h 28"/>
                <a:gd name="T84" fmla="*/ 1 w 6"/>
                <a:gd name="T85" fmla="*/ 4 h 28"/>
                <a:gd name="T86" fmla="*/ 2 w 6"/>
                <a:gd name="T87" fmla="*/ 5 h 28"/>
                <a:gd name="T88" fmla="*/ 1 w 6"/>
                <a:gd name="T89" fmla="*/ 6 h 28"/>
                <a:gd name="T90" fmla="*/ 2 w 6"/>
                <a:gd name="T91" fmla="*/ 7 h 28"/>
                <a:gd name="T92" fmla="*/ 1 w 6"/>
                <a:gd name="T93" fmla="*/ 9 h 28"/>
                <a:gd name="T94" fmla="*/ 2 w 6"/>
                <a:gd name="T95" fmla="*/ 12 h 28"/>
                <a:gd name="T96" fmla="*/ 0 w 6"/>
                <a:gd name="T97" fmla="*/ 14 h 28"/>
                <a:gd name="T98" fmla="*/ 0 w 6"/>
                <a:gd name="T99" fmla="*/ 15 h 28"/>
                <a:gd name="T100" fmla="*/ 1 w 6"/>
                <a:gd name="T101" fmla="*/ 17 h 28"/>
                <a:gd name="T102" fmla="*/ 1 w 6"/>
                <a:gd name="T10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" h="2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Freeform 173"/>
            <p:cNvSpPr>
              <a:spLocks/>
            </p:cNvSpPr>
            <p:nvPr/>
          </p:nvSpPr>
          <p:spPr bwMode="auto">
            <a:xfrm>
              <a:off x="4014" y="1724"/>
              <a:ext cx="21" cy="17"/>
            </a:xfrm>
            <a:custGeom>
              <a:avLst/>
              <a:gdLst>
                <a:gd name="T0" fmla="*/ 12 w 21"/>
                <a:gd name="T1" fmla="*/ 5 h 17"/>
                <a:gd name="T2" fmla="*/ 10 w 21"/>
                <a:gd name="T3" fmla="*/ 2 h 17"/>
                <a:gd name="T4" fmla="*/ 7 w 21"/>
                <a:gd name="T5" fmla="*/ 0 h 17"/>
                <a:gd name="T6" fmla="*/ 5 w 21"/>
                <a:gd name="T7" fmla="*/ 2 h 17"/>
                <a:gd name="T8" fmla="*/ 3 w 21"/>
                <a:gd name="T9" fmla="*/ 0 h 17"/>
                <a:gd name="T10" fmla="*/ 0 w 21"/>
                <a:gd name="T11" fmla="*/ 0 h 17"/>
                <a:gd name="T12" fmla="*/ 3 w 21"/>
                <a:gd name="T13" fmla="*/ 2 h 17"/>
                <a:gd name="T14" fmla="*/ 5 w 21"/>
                <a:gd name="T15" fmla="*/ 2 h 17"/>
                <a:gd name="T16" fmla="*/ 7 w 21"/>
                <a:gd name="T17" fmla="*/ 5 h 17"/>
                <a:gd name="T18" fmla="*/ 10 w 21"/>
                <a:gd name="T19" fmla="*/ 5 h 17"/>
                <a:gd name="T20" fmla="*/ 10 w 21"/>
                <a:gd name="T21" fmla="*/ 5 h 17"/>
                <a:gd name="T22" fmla="*/ 12 w 21"/>
                <a:gd name="T23" fmla="*/ 5 h 17"/>
                <a:gd name="T24" fmla="*/ 12 w 21"/>
                <a:gd name="T25" fmla="*/ 7 h 17"/>
                <a:gd name="T26" fmla="*/ 12 w 21"/>
                <a:gd name="T27" fmla="*/ 10 h 17"/>
                <a:gd name="T28" fmla="*/ 14 w 21"/>
                <a:gd name="T29" fmla="*/ 7 h 17"/>
                <a:gd name="T30" fmla="*/ 19 w 21"/>
                <a:gd name="T31" fmla="*/ 12 h 17"/>
                <a:gd name="T32" fmla="*/ 19 w 21"/>
                <a:gd name="T33" fmla="*/ 14 h 17"/>
                <a:gd name="T34" fmla="*/ 21 w 21"/>
                <a:gd name="T35" fmla="*/ 17 h 17"/>
                <a:gd name="T36" fmla="*/ 21 w 21"/>
                <a:gd name="T37" fmla="*/ 14 h 17"/>
                <a:gd name="T38" fmla="*/ 19 w 21"/>
                <a:gd name="T39" fmla="*/ 10 h 17"/>
                <a:gd name="T40" fmla="*/ 17 w 21"/>
                <a:gd name="T41" fmla="*/ 10 h 17"/>
                <a:gd name="T42" fmla="*/ 14 w 21"/>
                <a:gd name="T43" fmla="*/ 2 h 17"/>
                <a:gd name="T44" fmla="*/ 12 w 21"/>
                <a:gd name="T4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7">
                  <a:moveTo>
                    <a:pt x="12" y="5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4" y="7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4" y="2"/>
                  </a:lnTo>
                  <a:lnTo>
                    <a:pt x="1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Freeform 174"/>
            <p:cNvSpPr>
              <a:spLocks/>
            </p:cNvSpPr>
            <p:nvPr/>
          </p:nvSpPr>
          <p:spPr bwMode="auto">
            <a:xfrm>
              <a:off x="3990" y="2452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175"/>
            <p:cNvSpPr>
              <a:spLocks/>
            </p:cNvSpPr>
            <p:nvPr/>
          </p:nvSpPr>
          <p:spPr bwMode="auto">
            <a:xfrm>
              <a:off x="3976" y="2454"/>
              <a:ext cx="14" cy="19"/>
            </a:xfrm>
            <a:custGeom>
              <a:avLst/>
              <a:gdLst>
                <a:gd name="T0" fmla="*/ 12 w 14"/>
                <a:gd name="T1" fmla="*/ 3 h 19"/>
                <a:gd name="T2" fmla="*/ 3 w 14"/>
                <a:gd name="T3" fmla="*/ 10 h 19"/>
                <a:gd name="T4" fmla="*/ 0 w 14"/>
                <a:gd name="T5" fmla="*/ 12 h 19"/>
                <a:gd name="T6" fmla="*/ 0 w 14"/>
                <a:gd name="T7" fmla="*/ 15 h 19"/>
                <a:gd name="T8" fmla="*/ 0 w 14"/>
                <a:gd name="T9" fmla="*/ 19 h 19"/>
                <a:gd name="T10" fmla="*/ 0 w 14"/>
                <a:gd name="T11" fmla="*/ 15 h 19"/>
                <a:gd name="T12" fmla="*/ 3 w 14"/>
                <a:gd name="T13" fmla="*/ 17 h 19"/>
                <a:gd name="T14" fmla="*/ 7 w 14"/>
                <a:gd name="T15" fmla="*/ 12 h 19"/>
                <a:gd name="T16" fmla="*/ 10 w 14"/>
                <a:gd name="T17" fmla="*/ 10 h 19"/>
                <a:gd name="T18" fmla="*/ 14 w 14"/>
                <a:gd name="T19" fmla="*/ 7 h 19"/>
                <a:gd name="T20" fmla="*/ 14 w 14"/>
                <a:gd name="T21" fmla="*/ 5 h 19"/>
                <a:gd name="T22" fmla="*/ 14 w 14"/>
                <a:gd name="T23" fmla="*/ 0 h 19"/>
                <a:gd name="T24" fmla="*/ 12 w 14"/>
                <a:gd name="T25" fmla="*/ 0 h 19"/>
                <a:gd name="T26" fmla="*/ 12 w 14"/>
                <a:gd name="T2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2" y="3"/>
                  </a:moveTo>
                  <a:lnTo>
                    <a:pt x="3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val 176"/>
            <p:cNvSpPr>
              <a:spLocks noChangeArrowheads="1"/>
            </p:cNvSpPr>
            <p:nvPr/>
          </p:nvSpPr>
          <p:spPr bwMode="auto">
            <a:xfrm>
              <a:off x="4201" y="1767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177"/>
            <p:cNvSpPr>
              <a:spLocks/>
            </p:cNvSpPr>
            <p:nvPr/>
          </p:nvSpPr>
          <p:spPr bwMode="auto">
            <a:xfrm>
              <a:off x="4481" y="1715"/>
              <a:ext cx="48" cy="30"/>
            </a:xfrm>
            <a:custGeom>
              <a:avLst/>
              <a:gdLst>
                <a:gd name="T0" fmla="*/ 18 w 20"/>
                <a:gd name="T1" fmla="*/ 0 h 13"/>
                <a:gd name="T2" fmla="*/ 18 w 20"/>
                <a:gd name="T3" fmla="*/ 2 h 13"/>
                <a:gd name="T4" fmla="*/ 17 w 20"/>
                <a:gd name="T5" fmla="*/ 1 h 13"/>
                <a:gd name="T6" fmla="*/ 17 w 20"/>
                <a:gd name="T7" fmla="*/ 3 h 13"/>
                <a:gd name="T8" fmla="*/ 15 w 20"/>
                <a:gd name="T9" fmla="*/ 1 h 13"/>
                <a:gd name="T10" fmla="*/ 13 w 20"/>
                <a:gd name="T11" fmla="*/ 2 h 13"/>
                <a:gd name="T12" fmla="*/ 12 w 20"/>
                <a:gd name="T13" fmla="*/ 2 h 13"/>
                <a:gd name="T14" fmla="*/ 11 w 20"/>
                <a:gd name="T15" fmla="*/ 1 h 13"/>
                <a:gd name="T16" fmla="*/ 9 w 20"/>
                <a:gd name="T17" fmla="*/ 1 h 13"/>
                <a:gd name="T18" fmla="*/ 8 w 20"/>
                <a:gd name="T19" fmla="*/ 0 h 13"/>
                <a:gd name="T20" fmla="*/ 7 w 20"/>
                <a:gd name="T21" fmla="*/ 1 h 13"/>
                <a:gd name="T22" fmla="*/ 7 w 20"/>
                <a:gd name="T23" fmla="*/ 0 h 13"/>
                <a:gd name="T24" fmla="*/ 5 w 20"/>
                <a:gd name="T25" fmla="*/ 1 h 13"/>
                <a:gd name="T26" fmla="*/ 4 w 20"/>
                <a:gd name="T27" fmla="*/ 0 h 13"/>
                <a:gd name="T28" fmla="*/ 3 w 20"/>
                <a:gd name="T29" fmla="*/ 0 h 13"/>
                <a:gd name="T30" fmla="*/ 2 w 20"/>
                <a:gd name="T31" fmla="*/ 1 h 13"/>
                <a:gd name="T32" fmla="*/ 2 w 20"/>
                <a:gd name="T33" fmla="*/ 2 h 13"/>
                <a:gd name="T34" fmla="*/ 2 w 20"/>
                <a:gd name="T35" fmla="*/ 3 h 13"/>
                <a:gd name="T36" fmla="*/ 1 w 20"/>
                <a:gd name="T37" fmla="*/ 3 h 13"/>
                <a:gd name="T38" fmla="*/ 1 w 20"/>
                <a:gd name="T39" fmla="*/ 4 h 13"/>
                <a:gd name="T40" fmla="*/ 0 w 20"/>
                <a:gd name="T41" fmla="*/ 4 h 13"/>
                <a:gd name="T42" fmla="*/ 0 w 20"/>
                <a:gd name="T43" fmla="*/ 5 h 13"/>
                <a:gd name="T44" fmla="*/ 1 w 20"/>
                <a:gd name="T45" fmla="*/ 6 h 13"/>
                <a:gd name="T46" fmla="*/ 1 w 20"/>
                <a:gd name="T47" fmla="*/ 7 h 13"/>
                <a:gd name="T48" fmla="*/ 1 w 20"/>
                <a:gd name="T49" fmla="*/ 8 h 13"/>
                <a:gd name="T50" fmla="*/ 2 w 20"/>
                <a:gd name="T51" fmla="*/ 9 h 13"/>
                <a:gd name="T52" fmla="*/ 4 w 20"/>
                <a:gd name="T53" fmla="*/ 11 h 13"/>
                <a:gd name="T54" fmla="*/ 5 w 20"/>
                <a:gd name="T55" fmla="*/ 13 h 13"/>
                <a:gd name="T56" fmla="*/ 5 w 20"/>
                <a:gd name="T57" fmla="*/ 13 h 13"/>
                <a:gd name="T58" fmla="*/ 5 w 20"/>
                <a:gd name="T59" fmla="*/ 13 h 13"/>
                <a:gd name="T60" fmla="*/ 5 w 20"/>
                <a:gd name="T61" fmla="*/ 11 h 13"/>
                <a:gd name="T62" fmla="*/ 4 w 20"/>
                <a:gd name="T63" fmla="*/ 11 h 13"/>
                <a:gd name="T64" fmla="*/ 4 w 20"/>
                <a:gd name="T65" fmla="*/ 9 h 13"/>
                <a:gd name="T66" fmla="*/ 4 w 20"/>
                <a:gd name="T67" fmla="*/ 9 h 13"/>
                <a:gd name="T68" fmla="*/ 3 w 20"/>
                <a:gd name="T69" fmla="*/ 6 h 13"/>
                <a:gd name="T70" fmla="*/ 4 w 20"/>
                <a:gd name="T71" fmla="*/ 6 h 13"/>
                <a:gd name="T72" fmla="*/ 4 w 20"/>
                <a:gd name="T73" fmla="*/ 5 h 13"/>
                <a:gd name="T74" fmla="*/ 5 w 20"/>
                <a:gd name="T75" fmla="*/ 4 h 13"/>
                <a:gd name="T76" fmla="*/ 4 w 20"/>
                <a:gd name="T77" fmla="*/ 3 h 13"/>
                <a:gd name="T78" fmla="*/ 5 w 20"/>
                <a:gd name="T79" fmla="*/ 3 h 13"/>
                <a:gd name="T80" fmla="*/ 6 w 20"/>
                <a:gd name="T81" fmla="*/ 3 h 13"/>
                <a:gd name="T82" fmla="*/ 6 w 20"/>
                <a:gd name="T83" fmla="*/ 2 h 13"/>
                <a:gd name="T84" fmla="*/ 7 w 20"/>
                <a:gd name="T85" fmla="*/ 3 h 13"/>
                <a:gd name="T86" fmla="*/ 7 w 20"/>
                <a:gd name="T87" fmla="*/ 2 h 13"/>
                <a:gd name="T88" fmla="*/ 10 w 20"/>
                <a:gd name="T89" fmla="*/ 2 h 13"/>
                <a:gd name="T90" fmla="*/ 11 w 20"/>
                <a:gd name="T91" fmla="*/ 2 h 13"/>
                <a:gd name="T92" fmla="*/ 12 w 20"/>
                <a:gd name="T93" fmla="*/ 3 h 13"/>
                <a:gd name="T94" fmla="*/ 13 w 20"/>
                <a:gd name="T95" fmla="*/ 3 h 13"/>
                <a:gd name="T96" fmla="*/ 15 w 20"/>
                <a:gd name="T97" fmla="*/ 3 h 13"/>
                <a:gd name="T98" fmla="*/ 16 w 20"/>
                <a:gd name="T99" fmla="*/ 3 h 13"/>
                <a:gd name="T100" fmla="*/ 17 w 20"/>
                <a:gd name="T101" fmla="*/ 4 h 13"/>
                <a:gd name="T102" fmla="*/ 18 w 20"/>
                <a:gd name="T103" fmla="*/ 3 h 13"/>
                <a:gd name="T104" fmla="*/ 19 w 20"/>
                <a:gd name="T105" fmla="*/ 3 h 13"/>
                <a:gd name="T106" fmla="*/ 20 w 20"/>
                <a:gd name="T107" fmla="*/ 2 h 13"/>
                <a:gd name="T108" fmla="*/ 19 w 20"/>
                <a:gd name="T109" fmla="*/ 2 h 13"/>
                <a:gd name="T110" fmla="*/ 20 w 20"/>
                <a:gd name="T111" fmla="*/ 1 h 13"/>
                <a:gd name="T112" fmla="*/ 19 w 20"/>
                <a:gd name="T113" fmla="*/ 0 h 13"/>
                <a:gd name="T114" fmla="*/ 18 w 20"/>
                <a:gd name="T1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13">
                  <a:moveTo>
                    <a:pt x="18" y="0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Freeform 178"/>
            <p:cNvSpPr>
              <a:spLocks noEditPoints="1"/>
            </p:cNvSpPr>
            <p:nvPr/>
          </p:nvSpPr>
          <p:spPr bwMode="auto">
            <a:xfrm>
              <a:off x="4327" y="1724"/>
              <a:ext cx="31" cy="40"/>
            </a:xfrm>
            <a:custGeom>
              <a:avLst/>
              <a:gdLst>
                <a:gd name="T0" fmla="*/ 11 w 13"/>
                <a:gd name="T1" fmla="*/ 9 h 17"/>
                <a:gd name="T2" fmla="*/ 10 w 13"/>
                <a:gd name="T3" fmla="*/ 6 h 17"/>
                <a:gd name="T4" fmla="*/ 9 w 13"/>
                <a:gd name="T5" fmla="*/ 5 h 17"/>
                <a:gd name="T6" fmla="*/ 8 w 13"/>
                <a:gd name="T7" fmla="*/ 5 h 17"/>
                <a:gd name="T8" fmla="*/ 7 w 13"/>
                <a:gd name="T9" fmla="*/ 4 h 17"/>
                <a:gd name="T10" fmla="*/ 9 w 13"/>
                <a:gd name="T11" fmla="*/ 4 h 17"/>
                <a:gd name="T12" fmla="*/ 8 w 13"/>
                <a:gd name="T13" fmla="*/ 3 h 17"/>
                <a:gd name="T14" fmla="*/ 8 w 13"/>
                <a:gd name="T15" fmla="*/ 3 h 17"/>
                <a:gd name="T16" fmla="*/ 7 w 13"/>
                <a:gd name="T17" fmla="*/ 2 h 17"/>
                <a:gd name="T18" fmla="*/ 8 w 13"/>
                <a:gd name="T19" fmla="*/ 2 h 17"/>
                <a:gd name="T20" fmla="*/ 6 w 13"/>
                <a:gd name="T21" fmla="*/ 2 h 17"/>
                <a:gd name="T22" fmla="*/ 5 w 13"/>
                <a:gd name="T23" fmla="*/ 1 h 17"/>
                <a:gd name="T24" fmla="*/ 4 w 13"/>
                <a:gd name="T25" fmla="*/ 0 h 17"/>
                <a:gd name="T26" fmla="*/ 5 w 13"/>
                <a:gd name="T27" fmla="*/ 2 h 17"/>
                <a:gd name="T28" fmla="*/ 5 w 13"/>
                <a:gd name="T29" fmla="*/ 3 h 17"/>
                <a:gd name="T30" fmla="*/ 5 w 13"/>
                <a:gd name="T31" fmla="*/ 4 h 17"/>
                <a:gd name="T32" fmla="*/ 3 w 13"/>
                <a:gd name="T33" fmla="*/ 4 h 17"/>
                <a:gd name="T34" fmla="*/ 3 w 13"/>
                <a:gd name="T35" fmla="*/ 2 h 17"/>
                <a:gd name="T36" fmla="*/ 2 w 13"/>
                <a:gd name="T37" fmla="*/ 3 h 17"/>
                <a:gd name="T38" fmla="*/ 1 w 13"/>
                <a:gd name="T39" fmla="*/ 4 h 17"/>
                <a:gd name="T40" fmla="*/ 1 w 13"/>
                <a:gd name="T41" fmla="*/ 6 h 17"/>
                <a:gd name="T42" fmla="*/ 0 w 13"/>
                <a:gd name="T43" fmla="*/ 7 h 17"/>
                <a:gd name="T44" fmla="*/ 0 w 13"/>
                <a:gd name="T45" fmla="*/ 9 h 17"/>
                <a:gd name="T46" fmla="*/ 1 w 13"/>
                <a:gd name="T47" fmla="*/ 12 h 17"/>
                <a:gd name="T48" fmla="*/ 2 w 13"/>
                <a:gd name="T49" fmla="*/ 14 h 17"/>
                <a:gd name="T50" fmla="*/ 5 w 13"/>
                <a:gd name="T51" fmla="*/ 14 h 17"/>
                <a:gd name="T52" fmla="*/ 6 w 13"/>
                <a:gd name="T53" fmla="*/ 15 h 17"/>
                <a:gd name="T54" fmla="*/ 7 w 13"/>
                <a:gd name="T55" fmla="*/ 16 h 17"/>
                <a:gd name="T56" fmla="*/ 8 w 13"/>
                <a:gd name="T57" fmla="*/ 16 h 17"/>
                <a:gd name="T58" fmla="*/ 11 w 13"/>
                <a:gd name="T59" fmla="*/ 16 h 17"/>
                <a:gd name="T60" fmla="*/ 11 w 13"/>
                <a:gd name="T61" fmla="*/ 14 h 17"/>
                <a:gd name="T62" fmla="*/ 12 w 13"/>
                <a:gd name="T63" fmla="*/ 12 h 17"/>
                <a:gd name="T64" fmla="*/ 6 w 13"/>
                <a:gd name="T65" fmla="*/ 13 h 17"/>
                <a:gd name="T66" fmla="*/ 5 w 13"/>
                <a:gd name="T67" fmla="*/ 12 h 17"/>
                <a:gd name="T68" fmla="*/ 5 w 13"/>
                <a:gd name="T69" fmla="*/ 13 h 17"/>
                <a:gd name="T70" fmla="*/ 3 w 13"/>
                <a:gd name="T71" fmla="*/ 13 h 17"/>
                <a:gd name="T72" fmla="*/ 3 w 13"/>
                <a:gd name="T73" fmla="*/ 11 h 17"/>
                <a:gd name="T74" fmla="*/ 3 w 13"/>
                <a:gd name="T75" fmla="*/ 11 h 17"/>
                <a:gd name="T76" fmla="*/ 4 w 13"/>
                <a:gd name="T77" fmla="*/ 12 h 17"/>
                <a:gd name="T78" fmla="*/ 4 w 13"/>
                <a:gd name="T79" fmla="*/ 11 h 17"/>
                <a:gd name="T80" fmla="*/ 3 w 13"/>
                <a:gd name="T81" fmla="*/ 11 h 17"/>
                <a:gd name="T82" fmla="*/ 3 w 13"/>
                <a:gd name="T83" fmla="*/ 10 h 17"/>
                <a:gd name="T84" fmla="*/ 3 w 13"/>
                <a:gd name="T85" fmla="*/ 9 h 17"/>
                <a:gd name="T86" fmla="*/ 3 w 13"/>
                <a:gd name="T87" fmla="*/ 9 h 17"/>
                <a:gd name="T88" fmla="*/ 2 w 13"/>
                <a:gd name="T89" fmla="*/ 9 h 17"/>
                <a:gd name="T90" fmla="*/ 2 w 13"/>
                <a:gd name="T91" fmla="*/ 8 h 17"/>
                <a:gd name="T92" fmla="*/ 2 w 13"/>
                <a:gd name="T93" fmla="*/ 7 h 17"/>
                <a:gd name="T94" fmla="*/ 2 w 13"/>
                <a:gd name="T95" fmla="*/ 6 h 17"/>
                <a:gd name="T96" fmla="*/ 2 w 13"/>
                <a:gd name="T97" fmla="*/ 5 h 17"/>
                <a:gd name="T98" fmla="*/ 2 w 13"/>
                <a:gd name="T99" fmla="*/ 5 h 17"/>
                <a:gd name="T100" fmla="*/ 2 w 13"/>
                <a:gd name="T101" fmla="*/ 4 h 17"/>
                <a:gd name="T102" fmla="*/ 3 w 13"/>
                <a:gd name="T103" fmla="*/ 5 h 17"/>
                <a:gd name="T104" fmla="*/ 4 w 13"/>
                <a:gd name="T105" fmla="*/ 5 h 17"/>
                <a:gd name="T106" fmla="*/ 5 w 13"/>
                <a:gd name="T107" fmla="*/ 7 h 17"/>
                <a:gd name="T108" fmla="*/ 4 w 13"/>
                <a:gd name="T109" fmla="*/ 6 h 17"/>
                <a:gd name="T110" fmla="*/ 5 w 13"/>
                <a:gd name="T111" fmla="*/ 6 h 17"/>
                <a:gd name="T112" fmla="*/ 6 w 13"/>
                <a:gd name="T113" fmla="*/ 9 h 17"/>
                <a:gd name="T114" fmla="*/ 5 w 13"/>
                <a:gd name="T115" fmla="*/ 11 h 17"/>
                <a:gd name="T116" fmla="*/ 5 w 13"/>
                <a:gd name="T1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" h="17">
                  <a:moveTo>
                    <a:pt x="13" y="11"/>
                  </a:moveTo>
                  <a:cubicBezTo>
                    <a:pt x="13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lnTo>
                    <a:pt x="13" y="11"/>
                  </a:lnTo>
                  <a:close/>
                  <a:moveTo>
                    <a:pt x="6" y="13"/>
                  </a:moveTo>
                  <a:cubicBezTo>
                    <a:pt x="5" y="13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Freeform 179"/>
            <p:cNvSpPr>
              <a:spLocks/>
            </p:cNvSpPr>
            <p:nvPr/>
          </p:nvSpPr>
          <p:spPr bwMode="auto">
            <a:xfrm>
              <a:off x="4600" y="1568"/>
              <a:ext cx="40" cy="71"/>
            </a:xfrm>
            <a:custGeom>
              <a:avLst/>
              <a:gdLst>
                <a:gd name="T0" fmla="*/ 15 w 17"/>
                <a:gd name="T1" fmla="*/ 24 h 30"/>
                <a:gd name="T2" fmla="*/ 15 w 17"/>
                <a:gd name="T3" fmla="*/ 24 h 30"/>
                <a:gd name="T4" fmla="*/ 16 w 17"/>
                <a:gd name="T5" fmla="*/ 24 h 30"/>
                <a:gd name="T6" fmla="*/ 15 w 17"/>
                <a:gd name="T7" fmla="*/ 22 h 30"/>
                <a:gd name="T8" fmla="*/ 15 w 17"/>
                <a:gd name="T9" fmla="*/ 21 h 30"/>
                <a:gd name="T10" fmla="*/ 14 w 17"/>
                <a:gd name="T11" fmla="*/ 19 h 30"/>
                <a:gd name="T12" fmla="*/ 13 w 17"/>
                <a:gd name="T13" fmla="*/ 17 h 30"/>
                <a:gd name="T14" fmla="*/ 13 w 17"/>
                <a:gd name="T15" fmla="*/ 16 h 30"/>
                <a:gd name="T16" fmla="*/ 12 w 17"/>
                <a:gd name="T17" fmla="*/ 15 h 30"/>
                <a:gd name="T18" fmla="*/ 10 w 17"/>
                <a:gd name="T19" fmla="*/ 14 h 30"/>
                <a:gd name="T20" fmla="*/ 11 w 17"/>
                <a:gd name="T21" fmla="*/ 15 h 30"/>
                <a:gd name="T22" fmla="*/ 10 w 17"/>
                <a:gd name="T23" fmla="*/ 13 h 30"/>
                <a:gd name="T24" fmla="*/ 9 w 17"/>
                <a:gd name="T25" fmla="*/ 11 h 30"/>
                <a:gd name="T26" fmla="*/ 7 w 17"/>
                <a:gd name="T27" fmla="*/ 8 h 30"/>
                <a:gd name="T28" fmla="*/ 5 w 17"/>
                <a:gd name="T29" fmla="*/ 5 h 30"/>
                <a:gd name="T30" fmla="*/ 2 w 17"/>
                <a:gd name="T31" fmla="*/ 3 h 30"/>
                <a:gd name="T32" fmla="*/ 1 w 17"/>
                <a:gd name="T33" fmla="*/ 1 h 30"/>
                <a:gd name="T34" fmla="*/ 0 w 17"/>
                <a:gd name="T35" fmla="*/ 0 h 30"/>
                <a:gd name="T36" fmla="*/ 0 w 17"/>
                <a:gd name="T37" fmla="*/ 0 h 30"/>
                <a:gd name="T38" fmla="*/ 2 w 17"/>
                <a:gd name="T39" fmla="*/ 3 h 30"/>
                <a:gd name="T40" fmla="*/ 3 w 17"/>
                <a:gd name="T41" fmla="*/ 5 h 30"/>
                <a:gd name="T42" fmla="*/ 5 w 17"/>
                <a:gd name="T43" fmla="*/ 8 h 30"/>
                <a:gd name="T44" fmla="*/ 7 w 17"/>
                <a:gd name="T45" fmla="*/ 9 h 30"/>
                <a:gd name="T46" fmla="*/ 8 w 17"/>
                <a:gd name="T47" fmla="*/ 11 h 30"/>
                <a:gd name="T48" fmla="*/ 10 w 17"/>
                <a:gd name="T49" fmla="*/ 14 h 30"/>
                <a:gd name="T50" fmla="*/ 11 w 17"/>
                <a:gd name="T51" fmla="*/ 18 h 30"/>
                <a:gd name="T52" fmla="*/ 12 w 17"/>
                <a:gd name="T53" fmla="*/ 19 h 30"/>
                <a:gd name="T54" fmla="*/ 13 w 17"/>
                <a:gd name="T55" fmla="*/ 21 h 30"/>
                <a:gd name="T56" fmla="*/ 14 w 17"/>
                <a:gd name="T57" fmla="*/ 23 h 30"/>
                <a:gd name="T58" fmla="*/ 15 w 17"/>
                <a:gd name="T59" fmla="*/ 27 h 30"/>
                <a:gd name="T60" fmla="*/ 15 w 17"/>
                <a:gd name="T61" fmla="*/ 27 h 30"/>
                <a:gd name="T62" fmla="*/ 15 w 17"/>
                <a:gd name="T63" fmla="*/ 27 h 30"/>
                <a:gd name="T64" fmla="*/ 15 w 17"/>
                <a:gd name="T65" fmla="*/ 29 h 30"/>
                <a:gd name="T66" fmla="*/ 17 w 17"/>
                <a:gd name="T67" fmla="*/ 30 h 30"/>
                <a:gd name="T68" fmla="*/ 17 w 17"/>
                <a:gd name="T69" fmla="*/ 28 h 30"/>
                <a:gd name="T70" fmla="*/ 16 w 17"/>
                <a:gd name="T71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" h="30">
                  <a:moveTo>
                    <a:pt x="16" y="25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lnTo>
                    <a:pt x="1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Rectangle 180"/>
            <p:cNvSpPr>
              <a:spLocks noChangeArrowheads="1"/>
            </p:cNvSpPr>
            <p:nvPr/>
          </p:nvSpPr>
          <p:spPr bwMode="auto">
            <a:xfrm>
              <a:off x="4823" y="2224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Freeform 181"/>
            <p:cNvSpPr>
              <a:spLocks/>
            </p:cNvSpPr>
            <p:nvPr/>
          </p:nvSpPr>
          <p:spPr bwMode="auto">
            <a:xfrm>
              <a:off x="3644" y="1632"/>
              <a:ext cx="3" cy="2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Freeform 182"/>
            <p:cNvSpPr>
              <a:spLocks/>
            </p:cNvSpPr>
            <p:nvPr/>
          </p:nvSpPr>
          <p:spPr bwMode="auto">
            <a:xfrm>
              <a:off x="4299" y="1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Freeform 183"/>
            <p:cNvSpPr>
              <a:spLocks/>
            </p:cNvSpPr>
            <p:nvPr/>
          </p:nvSpPr>
          <p:spPr bwMode="auto">
            <a:xfrm>
              <a:off x="4339" y="1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Freeform 184"/>
            <p:cNvSpPr>
              <a:spLocks/>
            </p:cNvSpPr>
            <p:nvPr/>
          </p:nvSpPr>
          <p:spPr bwMode="auto">
            <a:xfrm>
              <a:off x="4292" y="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Oval 185"/>
            <p:cNvSpPr>
              <a:spLocks noChangeArrowheads="1"/>
            </p:cNvSpPr>
            <p:nvPr/>
          </p:nvSpPr>
          <p:spPr bwMode="auto">
            <a:xfrm>
              <a:off x="4294" y="184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186"/>
            <p:cNvSpPr>
              <a:spLocks/>
            </p:cNvSpPr>
            <p:nvPr/>
          </p:nvSpPr>
          <p:spPr bwMode="auto">
            <a:xfrm>
              <a:off x="4190" y="1710"/>
              <a:ext cx="116" cy="178"/>
            </a:xfrm>
            <a:custGeom>
              <a:avLst/>
              <a:gdLst>
                <a:gd name="T0" fmla="*/ 46 w 49"/>
                <a:gd name="T1" fmla="*/ 62 h 75"/>
                <a:gd name="T2" fmla="*/ 45 w 49"/>
                <a:gd name="T3" fmla="*/ 58 h 75"/>
                <a:gd name="T4" fmla="*/ 43 w 49"/>
                <a:gd name="T5" fmla="*/ 56 h 75"/>
                <a:gd name="T6" fmla="*/ 41 w 49"/>
                <a:gd name="T7" fmla="*/ 53 h 75"/>
                <a:gd name="T8" fmla="*/ 43 w 49"/>
                <a:gd name="T9" fmla="*/ 54 h 75"/>
                <a:gd name="T10" fmla="*/ 42 w 49"/>
                <a:gd name="T11" fmla="*/ 51 h 75"/>
                <a:gd name="T12" fmla="*/ 39 w 49"/>
                <a:gd name="T13" fmla="*/ 51 h 75"/>
                <a:gd name="T14" fmla="*/ 37 w 49"/>
                <a:gd name="T15" fmla="*/ 47 h 75"/>
                <a:gd name="T16" fmla="*/ 39 w 49"/>
                <a:gd name="T17" fmla="*/ 45 h 75"/>
                <a:gd name="T18" fmla="*/ 42 w 49"/>
                <a:gd name="T19" fmla="*/ 44 h 75"/>
                <a:gd name="T20" fmla="*/ 45 w 49"/>
                <a:gd name="T21" fmla="*/ 46 h 75"/>
                <a:gd name="T22" fmla="*/ 46 w 49"/>
                <a:gd name="T23" fmla="*/ 45 h 75"/>
                <a:gd name="T24" fmla="*/ 47 w 49"/>
                <a:gd name="T25" fmla="*/ 43 h 75"/>
                <a:gd name="T26" fmla="*/ 43 w 49"/>
                <a:gd name="T27" fmla="*/ 40 h 75"/>
                <a:gd name="T28" fmla="*/ 38 w 49"/>
                <a:gd name="T29" fmla="*/ 36 h 75"/>
                <a:gd name="T30" fmla="*/ 37 w 49"/>
                <a:gd name="T31" fmla="*/ 39 h 75"/>
                <a:gd name="T32" fmla="*/ 37 w 49"/>
                <a:gd name="T33" fmla="*/ 42 h 75"/>
                <a:gd name="T34" fmla="*/ 34 w 49"/>
                <a:gd name="T35" fmla="*/ 36 h 75"/>
                <a:gd name="T36" fmla="*/ 34 w 49"/>
                <a:gd name="T37" fmla="*/ 32 h 75"/>
                <a:gd name="T38" fmla="*/ 31 w 49"/>
                <a:gd name="T39" fmla="*/ 30 h 75"/>
                <a:gd name="T40" fmla="*/ 26 w 49"/>
                <a:gd name="T41" fmla="*/ 28 h 75"/>
                <a:gd name="T42" fmla="*/ 23 w 49"/>
                <a:gd name="T43" fmla="*/ 23 h 75"/>
                <a:gd name="T44" fmla="*/ 19 w 49"/>
                <a:gd name="T45" fmla="*/ 18 h 75"/>
                <a:gd name="T46" fmla="*/ 23 w 49"/>
                <a:gd name="T47" fmla="*/ 19 h 75"/>
                <a:gd name="T48" fmla="*/ 25 w 49"/>
                <a:gd name="T49" fmla="*/ 18 h 75"/>
                <a:gd name="T50" fmla="*/ 23 w 49"/>
                <a:gd name="T51" fmla="*/ 15 h 75"/>
                <a:gd name="T52" fmla="*/ 25 w 49"/>
                <a:gd name="T53" fmla="*/ 12 h 75"/>
                <a:gd name="T54" fmla="*/ 36 w 49"/>
                <a:gd name="T55" fmla="*/ 14 h 75"/>
                <a:gd name="T56" fmla="*/ 34 w 49"/>
                <a:gd name="T57" fmla="*/ 18 h 75"/>
                <a:gd name="T58" fmla="*/ 37 w 49"/>
                <a:gd name="T59" fmla="*/ 15 h 75"/>
                <a:gd name="T60" fmla="*/ 36 w 49"/>
                <a:gd name="T61" fmla="*/ 12 h 75"/>
                <a:gd name="T62" fmla="*/ 31 w 49"/>
                <a:gd name="T63" fmla="*/ 10 h 75"/>
                <a:gd name="T64" fmla="*/ 29 w 49"/>
                <a:gd name="T65" fmla="*/ 2 h 75"/>
                <a:gd name="T66" fmla="*/ 24 w 49"/>
                <a:gd name="T67" fmla="*/ 2 h 75"/>
                <a:gd name="T68" fmla="*/ 22 w 49"/>
                <a:gd name="T69" fmla="*/ 1 h 75"/>
                <a:gd name="T70" fmla="*/ 18 w 49"/>
                <a:gd name="T71" fmla="*/ 1 h 75"/>
                <a:gd name="T72" fmla="*/ 15 w 49"/>
                <a:gd name="T73" fmla="*/ 3 h 75"/>
                <a:gd name="T74" fmla="*/ 13 w 49"/>
                <a:gd name="T75" fmla="*/ 4 h 75"/>
                <a:gd name="T76" fmla="*/ 11 w 49"/>
                <a:gd name="T77" fmla="*/ 5 h 75"/>
                <a:gd name="T78" fmla="*/ 9 w 49"/>
                <a:gd name="T79" fmla="*/ 7 h 75"/>
                <a:gd name="T80" fmla="*/ 8 w 49"/>
                <a:gd name="T81" fmla="*/ 9 h 75"/>
                <a:gd name="T82" fmla="*/ 7 w 49"/>
                <a:gd name="T83" fmla="*/ 10 h 75"/>
                <a:gd name="T84" fmla="*/ 4 w 49"/>
                <a:gd name="T85" fmla="*/ 11 h 75"/>
                <a:gd name="T86" fmla="*/ 3 w 49"/>
                <a:gd name="T87" fmla="*/ 11 h 75"/>
                <a:gd name="T88" fmla="*/ 2 w 49"/>
                <a:gd name="T89" fmla="*/ 16 h 75"/>
                <a:gd name="T90" fmla="*/ 0 w 49"/>
                <a:gd name="T91" fmla="*/ 18 h 75"/>
                <a:gd name="T92" fmla="*/ 3 w 49"/>
                <a:gd name="T93" fmla="*/ 21 h 75"/>
                <a:gd name="T94" fmla="*/ 5 w 49"/>
                <a:gd name="T95" fmla="*/ 25 h 75"/>
                <a:gd name="T96" fmla="*/ 6 w 49"/>
                <a:gd name="T97" fmla="*/ 30 h 75"/>
                <a:gd name="T98" fmla="*/ 10 w 49"/>
                <a:gd name="T99" fmla="*/ 34 h 75"/>
                <a:gd name="T100" fmla="*/ 13 w 49"/>
                <a:gd name="T101" fmla="*/ 37 h 75"/>
                <a:gd name="T102" fmla="*/ 16 w 49"/>
                <a:gd name="T103" fmla="*/ 41 h 75"/>
                <a:gd name="T104" fmla="*/ 20 w 49"/>
                <a:gd name="T105" fmla="*/ 45 h 75"/>
                <a:gd name="T106" fmla="*/ 25 w 49"/>
                <a:gd name="T107" fmla="*/ 48 h 75"/>
                <a:gd name="T108" fmla="*/ 22 w 49"/>
                <a:gd name="T109" fmla="*/ 48 h 75"/>
                <a:gd name="T110" fmla="*/ 20 w 49"/>
                <a:gd name="T111" fmla="*/ 52 h 75"/>
                <a:gd name="T112" fmla="*/ 21 w 49"/>
                <a:gd name="T113" fmla="*/ 56 h 75"/>
                <a:gd name="T114" fmla="*/ 18 w 49"/>
                <a:gd name="T115" fmla="*/ 57 h 75"/>
                <a:gd name="T116" fmla="*/ 20 w 49"/>
                <a:gd name="T117" fmla="*/ 66 h 75"/>
                <a:gd name="T118" fmla="*/ 26 w 49"/>
                <a:gd name="T119" fmla="*/ 69 h 75"/>
                <a:gd name="T120" fmla="*/ 30 w 49"/>
                <a:gd name="T121" fmla="*/ 73 h 75"/>
                <a:gd name="T122" fmla="*/ 36 w 49"/>
                <a:gd name="T123" fmla="*/ 75 h 75"/>
                <a:gd name="T124" fmla="*/ 44 w 49"/>
                <a:gd name="T125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" h="75">
                  <a:moveTo>
                    <a:pt x="48" y="72"/>
                  </a:moveTo>
                  <a:cubicBezTo>
                    <a:pt x="48" y="7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6" y="66"/>
                    <a:pt x="46" y="65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5"/>
                    <a:pt x="46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6" y="61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9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8" y="48"/>
                    <a:pt x="37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39"/>
                    <a:pt x="43" y="39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8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6"/>
                    <a:pt x="32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6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9" y="58"/>
                    <a:pt x="19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4"/>
                    <a:pt x="19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9" y="64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5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73"/>
                    <a:pt x="49" y="73"/>
                    <a:pt x="49" y="72"/>
                  </a:cubicBezTo>
                  <a:lnTo>
                    <a:pt x="48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Freeform 187"/>
            <p:cNvSpPr>
              <a:spLocks/>
            </p:cNvSpPr>
            <p:nvPr/>
          </p:nvSpPr>
          <p:spPr bwMode="auto">
            <a:xfrm>
              <a:off x="4339" y="1717"/>
              <a:ext cx="17" cy="9"/>
            </a:xfrm>
            <a:custGeom>
              <a:avLst/>
              <a:gdLst>
                <a:gd name="T0" fmla="*/ 1 w 7"/>
                <a:gd name="T1" fmla="*/ 2 h 4"/>
                <a:gd name="T2" fmla="*/ 1 w 7"/>
                <a:gd name="T3" fmla="*/ 2 h 4"/>
                <a:gd name="T4" fmla="*/ 2 w 7"/>
                <a:gd name="T5" fmla="*/ 2 h 4"/>
                <a:gd name="T6" fmla="*/ 2 w 7"/>
                <a:gd name="T7" fmla="*/ 2 h 4"/>
                <a:gd name="T8" fmla="*/ 2 w 7"/>
                <a:gd name="T9" fmla="*/ 2 h 4"/>
                <a:gd name="T10" fmla="*/ 3 w 7"/>
                <a:gd name="T11" fmla="*/ 3 h 4"/>
                <a:gd name="T12" fmla="*/ 3 w 7"/>
                <a:gd name="T13" fmla="*/ 3 h 4"/>
                <a:gd name="T14" fmla="*/ 4 w 7"/>
                <a:gd name="T15" fmla="*/ 3 h 4"/>
                <a:gd name="T16" fmla="*/ 4 w 7"/>
                <a:gd name="T17" fmla="*/ 3 h 4"/>
                <a:gd name="T18" fmla="*/ 4 w 7"/>
                <a:gd name="T19" fmla="*/ 3 h 4"/>
                <a:gd name="T20" fmla="*/ 4 w 7"/>
                <a:gd name="T21" fmla="*/ 3 h 4"/>
                <a:gd name="T22" fmla="*/ 5 w 7"/>
                <a:gd name="T23" fmla="*/ 3 h 4"/>
                <a:gd name="T24" fmla="*/ 5 w 7"/>
                <a:gd name="T25" fmla="*/ 4 h 4"/>
                <a:gd name="T26" fmla="*/ 5 w 7"/>
                <a:gd name="T27" fmla="*/ 4 h 4"/>
                <a:gd name="T28" fmla="*/ 5 w 7"/>
                <a:gd name="T29" fmla="*/ 4 h 4"/>
                <a:gd name="T30" fmla="*/ 5 w 7"/>
                <a:gd name="T31" fmla="*/ 4 h 4"/>
                <a:gd name="T32" fmla="*/ 6 w 7"/>
                <a:gd name="T33" fmla="*/ 4 h 4"/>
                <a:gd name="T34" fmla="*/ 6 w 7"/>
                <a:gd name="T35" fmla="*/ 4 h 4"/>
                <a:gd name="T36" fmla="*/ 6 w 7"/>
                <a:gd name="T37" fmla="*/ 3 h 4"/>
                <a:gd name="T38" fmla="*/ 7 w 7"/>
                <a:gd name="T39" fmla="*/ 3 h 4"/>
                <a:gd name="T40" fmla="*/ 7 w 7"/>
                <a:gd name="T41" fmla="*/ 3 h 4"/>
                <a:gd name="T42" fmla="*/ 6 w 7"/>
                <a:gd name="T43" fmla="*/ 2 h 4"/>
                <a:gd name="T44" fmla="*/ 6 w 7"/>
                <a:gd name="T45" fmla="*/ 2 h 4"/>
                <a:gd name="T46" fmla="*/ 6 w 7"/>
                <a:gd name="T47" fmla="*/ 2 h 4"/>
                <a:gd name="T48" fmla="*/ 5 w 7"/>
                <a:gd name="T49" fmla="*/ 2 h 4"/>
                <a:gd name="T50" fmla="*/ 5 w 7"/>
                <a:gd name="T51" fmla="*/ 2 h 4"/>
                <a:gd name="T52" fmla="*/ 4 w 7"/>
                <a:gd name="T53" fmla="*/ 2 h 4"/>
                <a:gd name="T54" fmla="*/ 4 w 7"/>
                <a:gd name="T55" fmla="*/ 0 h 4"/>
                <a:gd name="T56" fmla="*/ 4 w 7"/>
                <a:gd name="T57" fmla="*/ 0 h 4"/>
                <a:gd name="T58" fmla="*/ 3 w 7"/>
                <a:gd name="T59" fmla="*/ 0 h 4"/>
                <a:gd name="T60" fmla="*/ 3 w 7"/>
                <a:gd name="T61" fmla="*/ 0 h 4"/>
                <a:gd name="T62" fmla="*/ 2 w 7"/>
                <a:gd name="T63" fmla="*/ 0 h 4"/>
                <a:gd name="T64" fmla="*/ 4 w 7"/>
                <a:gd name="T65" fmla="*/ 1 h 4"/>
                <a:gd name="T66" fmla="*/ 4 w 7"/>
                <a:gd name="T67" fmla="*/ 1 h 4"/>
                <a:gd name="T68" fmla="*/ 3 w 7"/>
                <a:gd name="T69" fmla="*/ 1 h 4"/>
                <a:gd name="T70" fmla="*/ 3 w 7"/>
                <a:gd name="T71" fmla="*/ 1 h 4"/>
                <a:gd name="T72" fmla="*/ 2 w 7"/>
                <a:gd name="T73" fmla="*/ 1 h 4"/>
                <a:gd name="T74" fmla="*/ 2 w 7"/>
                <a:gd name="T75" fmla="*/ 2 h 4"/>
                <a:gd name="T76" fmla="*/ 2 w 7"/>
                <a:gd name="T77" fmla="*/ 2 h 4"/>
                <a:gd name="T78" fmla="*/ 2 w 7"/>
                <a:gd name="T79" fmla="*/ 1 h 4"/>
                <a:gd name="T80" fmla="*/ 2 w 7"/>
                <a:gd name="T81" fmla="*/ 1 h 4"/>
                <a:gd name="T82" fmla="*/ 1 w 7"/>
                <a:gd name="T83" fmla="*/ 0 h 4"/>
                <a:gd name="T84" fmla="*/ 1 w 7"/>
                <a:gd name="T85" fmla="*/ 1 h 4"/>
                <a:gd name="T86" fmla="*/ 0 w 7"/>
                <a:gd name="T87" fmla="*/ 1 h 4"/>
                <a:gd name="T88" fmla="*/ 0 w 7"/>
                <a:gd name="T8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188"/>
            <p:cNvSpPr>
              <a:spLocks noEditPoints="1"/>
            </p:cNvSpPr>
            <p:nvPr/>
          </p:nvSpPr>
          <p:spPr bwMode="auto">
            <a:xfrm>
              <a:off x="2971" y="1259"/>
              <a:ext cx="1892" cy="1892"/>
            </a:xfrm>
            <a:custGeom>
              <a:avLst/>
              <a:gdLst>
                <a:gd name="T0" fmla="*/ 331 w 798"/>
                <a:gd name="T1" fmla="*/ 7 h 798"/>
                <a:gd name="T2" fmla="*/ 311 w 798"/>
                <a:gd name="T3" fmla="*/ 15 h 798"/>
                <a:gd name="T4" fmla="*/ 280 w 798"/>
                <a:gd name="T5" fmla="*/ 27 h 798"/>
                <a:gd name="T6" fmla="*/ 257 w 798"/>
                <a:gd name="T7" fmla="*/ 39 h 798"/>
                <a:gd name="T8" fmla="*/ 208 w 798"/>
                <a:gd name="T9" fmla="*/ 64 h 798"/>
                <a:gd name="T10" fmla="*/ 156 w 798"/>
                <a:gd name="T11" fmla="*/ 99 h 798"/>
                <a:gd name="T12" fmla="*/ 169 w 798"/>
                <a:gd name="T13" fmla="*/ 76 h 798"/>
                <a:gd name="T14" fmla="*/ 186 w 798"/>
                <a:gd name="T15" fmla="*/ 63 h 798"/>
                <a:gd name="T16" fmla="*/ 203 w 798"/>
                <a:gd name="T17" fmla="*/ 53 h 798"/>
                <a:gd name="T18" fmla="*/ 93 w 798"/>
                <a:gd name="T19" fmla="*/ 146 h 798"/>
                <a:gd name="T20" fmla="*/ 458 w 798"/>
                <a:gd name="T21" fmla="*/ 13 h 798"/>
                <a:gd name="T22" fmla="*/ 474 w 798"/>
                <a:gd name="T23" fmla="*/ 37 h 798"/>
                <a:gd name="T24" fmla="*/ 389 w 798"/>
                <a:gd name="T25" fmla="*/ 7 h 798"/>
                <a:gd name="T26" fmla="*/ 383 w 798"/>
                <a:gd name="T27" fmla="*/ 2 h 798"/>
                <a:gd name="T28" fmla="*/ 282 w 798"/>
                <a:gd name="T29" fmla="*/ 29 h 798"/>
                <a:gd name="T30" fmla="*/ 245 w 798"/>
                <a:gd name="T31" fmla="*/ 160 h 798"/>
                <a:gd name="T32" fmla="*/ 250 w 798"/>
                <a:gd name="T33" fmla="*/ 116 h 798"/>
                <a:gd name="T34" fmla="*/ 244 w 798"/>
                <a:gd name="T35" fmla="*/ 65 h 798"/>
                <a:gd name="T36" fmla="*/ 225 w 798"/>
                <a:gd name="T37" fmla="*/ 144 h 798"/>
                <a:gd name="T38" fmla="*/ 78 w 798"/>
                <a:gd name="T39" fmla="*/ 171 h 798"/>
                <a:gd name="T40" fmla="*/ 293 w 798"/>
                <a:gd name="T41" fmla="*/ 777 h 798"/>
                <a:gd name="T42" fmla="*/ 6 w 798"/>
                <a:gd name="T43" fmla="*/ 451 h 798"/>
                <a:gd name="T44" fmla="*/ 44 w 798"/>
                <a:gd name="T45" fmla="*/ 529 h 798"/>
                <a:gd name="T46" fmla="*/ 123 w 798"/>
                <a:gd name="T47" fmla="*/ 647 h 798"/>
                <a:gd name="T48" fmla="*/ 191 w 798"/>
                <a:gd name="T49" fmla="*/ 732 h 798"/>
                <a:gd name="T50" fmla="*/ 273 w 798"/>
                <a:gd name="T51" fmla="*/ 770 h 798"/>
                <a:gd name="T52" fmla="*/ 505 w 798"/>
                <a:gd name="T53" fmla="*/ 612 h 798"/>
                <a:gd name="T54" fmla="*/ 702 w 798"/>
                <a:gd name="T55" fmla="*/ 466 h 798"/>
                <a:gd name="T56" fmla="*/ 745 w 798"/>
                <a:gd name="T57" fmla="*/ 532 h 798"/>
                <a:gd name="T58" fmla="*/ 762 w 798"/>
                <a:gd name="T59" fmla="*/ 543 h 798"/>
                <a:gd name="T60" fmla="*/ 790 w 798"/>
                <a:gd name="T61" fmla="*/ 365 h 798"/>
                <a:gd name="T62" fmla="*/ 782 w 798"/>
                <a:gd name="T63" fmla="*/ 412 h 798"/>
                <a:gd name="T64" fmla="*/ 770 w 798"/>
                <a:gd name="T65" fmla="*/ 441 h 798"/>
                <a:gd name="T66" fmla="*/ 758 w 798"/>
                <a:gd name="T67" fmla="*/ 473 h 798"/>
                <a:gd name="T68" fmla="*/ 747 w 798"/>
                <a:gd name="T69" fmla="*/ 382 h 798"/>
                <a:gd name="T70" fmla="*/ 725 w 798"/>
                <a:gd name="T71" fmla="*/ 384 h 798"/>
                <a:gd name="T72" fmla="*/ 675 w 798"/>
                <a:gd name="T73" fmla="*/ 420 h 798"/>
                <a:gd name="T74" fmla="*/ 604 w 798"/>
                <a:gd name="T75" fmla="*/ 345 h 798"/>
                <a:gd name="T76" fmla="*/ 555 w 798"/>
                <a:gd name="T77" fmla="*/ 340 h 798"/>
                <a:gd name="T78" fmla="*/ 526 w 798"/>
                <a:gd name="T79" fmla="*/ 430 h 798"/>
                <a:gd name="T80" fmla="*/ 452 w 798"/>
                <a:gd name="T81" fmla="*/ 344 h 798"/>
                <a:gd name="T82" fmla="*/ 523 w 798"/>
                <a:gd name="T83" fmla="*/ 500 h 798"/>
                <a:gd name="T84" fmla="*/ 417 w 798"/>
                <a:gd name="T85" fmla="*/ 687 h 798"/>
                <a:gd name="T86" fmla="*/ 290 w 798"/>
                <a:gd name="T87" fmla="*/ 526 h 798"/>
                <a:gd name="T88" fmla="*/ 170 w 798"/>
                <a:gd name="T89" fmla="*/ 473 h 798"/>
                <a:gd name="T90" fmla="*/ 206 w 798"/>
                <a:gd name="T91" fmla="*/ 270 h 798"/>
                <a:gd name="T92" fmla="*/ 428 w 798"/>
                <a:gd name="T93" fmla="*/ 300 h 798"/>
                <a:gd name="T94" fmla="*/ 411 w 798"/>
                <a:gd name="T95" fmla="*/ 233 h 798"/>
                <a:gd name="T96" fmla="*/ 346 w 798"/>
                <a:gd name="T97" fmla="*/ 221 h 798"/>
                <a:gd name="T98" fmla="*/ 276 w 798"/>
                <a:gd name="T99" fmla="*/ 218 h 798"/>
                <a:gd name="T100" fmla="*/ 246 w 798"/>
                <a:gd name="T101" fmla="*/ 203 h 798"/>
                <a:gd name="T102" fmla="*/ 310 w 798"/>
                <a:gd name="T103" fmla="*/ 134 h 798"/>
                <a:gd name="T104" fmla="*/ 398 w 798"/>
                <a:gd name="T105" fmla="*/ 105 h 798"/>
                <a:gd name="T106" fmla="*/ 366 w 798"/>
                <a:gd name="T107" fmla="*/ 81 h 798"/>
                <a:gd name="T108" fmla="*/ 302 w 798"/>
                <a:gd name="T109" fmla="*/ 110 h 798"/>
                <a:gd name="T110" fmla="*/ 321 w 798"/>
                <a:gd name="T111" fmla="*/ 84 h 798"/>
                <a:gd name="T112" fmla="*/ 356 w 798"/>
                <a:gd name="T113" fmla="*/ 57 h 798"/>
                <a:gd name="T114" fmla="*/ 391 w 798"/>
                <a:gd name="T115" fmla="*/ 38 h 798"/>
                <a:gd name="T116" fmla="*/ 446 w 798"/>
                <a:gd name="T117" fmla="*/ 63 h 798"/>
                <a:gd name="T118" fmla="*/ 465 w 798"/>
                <a:gd name="T119" fmla="*/ 59 h 798"/>
                <a:gd name="T120" fmla="*/ 496 w 798"/>
                <a:gd name="T121" fmla="*/ 27 h 798"/>
                <a:gd name="T122" fmla="*/ 511 w 798"/>
                <a:gd name="T123" fmla="*/ 30 h 798"/>
                <a:gd name="T124" fmla="*/ 500 w 798"/>
                <a:gd name="T125" fmla="*/ 13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798">
                  <a:moveTo>
                    <a:pt x="427" y="1"/>
                  </a:moveTo>
                  <a:cubicBezTo>
                    <a:pt x="428" y="1"/>
                    <a:pt x="428" y="1"/>
                    <a:pt x="428" y="1"/>
                  </a:cubicBezTo>
                  <a:cubicBezTo>
                    <a:pt x="428" y="1"/>
                    <a:pt x="428" y="1"/>
                    <a:pt x="428" y="1"/>
                  </a:cubicBezTo>
                  <a:cubicBezTo>
                    <a:pt x="428" y="1"/>
                    <a:pt x="428" y="1"/>
                    <a:pt x="428" y="1"/>
                  </a:cubicBezTo>
                  <a:cubicBezTo>
                    <a:pt x="428" y="1"/>
                    <a:pt x="428" y="1"/>
                    <a:pt x="428" y="1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6" y="1"/>
                    <a:pt x="425" y="0"/>
                    <a:pt x="425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1"/>
                    <a:pt x="425" y="1"/>
                    <a:pt x="425" y="1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2" y="0"/>
                    <a:pt x="421" y="0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21" y="0"/>
                    <a:pt x="421" y="0"/>
                    <a:pt x="421" y="0"/>
                  </a:cubicBezTo>
                  <a:cubicBezTo>
                    <a:pt x="420" y="0"/>
                    <a:pt x="420" y="0"/>
                    <a:pt x="420" y="0"/>
                  </a:cubicBezTo>
                  <a:cubicBezTo>
                    <a:pt x="420" y="0"/>
                    <a:pt x="420" y="0"/>
                    <a:pt x="420" y="0"/>
                  </a:cubicBezTo>
                  <a:cubicBezTo>
                    <a:pt x="419" y="0"/>
                    <a:pt x="418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0" y="0"/>
                    <a:pt x="404" y="0"/>
                    <a:pt x="399" y="0"/>
                  </a:cubicBezTo>
                  <a:cubicBezTo>
                    <a:pt x="397" y="0"/>
                    <a:pt x="396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398" y="1"/>
                    <a:pt x="398" y="1"/>
                    <a:pt x="398" y="1"/>
                  </a:cubicBezTo>
                  <a:cubicBezTo>
                    <a:pt x="398" y="1"/>
                    <a:pt x="398" y="1"/>
                    <a:pt x="398" y="1"/>
                  </a:cubicBezTo>
                  <a:cubicBezTo>
                    <a:pt x="398" y="1"/>
                    <a:pt x="398" y="1"/>
                    <a:pt x="398" y="1"/>
                  </a:cubicBezTo>
                  <a:cubicBezTo>
                    <a:pt x="398" y="1"/>
                    <a:pt x="398" y="1"/>
                    <a:pt x="398" y="1"/>
                  </a:cubicBezTo>
                  <a:cubicBezTo>
                    <a:pt x="397" y="1"/>
                    <a:pt x="397" y="1"/>
                    <a:pt x="397" y="1"/>
                  </a:cubicBezTo>
                  <a:cubicBezTo>
                    <a:pt x="397" y="1"/>
                    <a:pt x="397" y="1"/>
                    <a:pt x="397" y="1"/>
                  </a:cubicBezTo>
                  <a:cubicBezTo>
                    <a:pt x="397" y="2"/>
                    <a:pt x="397" y="2"/>
                    <a:pt x="397" y="2"/>
                  </a:cubicBezTo>
                  <a:cubicBezTo>
                    <a:pt x="397" y="2"/>
                    <a:pt x="397" y="2"/>
                    <a:pt x="397" y="2"/>
                  </a:cubicBezTo>
                  <a:cubicBezTo>
                    <a:pt x="396" y="2"/>
                    <a:pt x="396" y="2"/>
                    <a:pt x="396" y="2"/>
                  </a:cubicBezTo>
                  <a:cubicBezTo>
                    <a:pt x="396" y="2"/>
                    <a:pt x="396" y="2"/>
                    <a:pt x="396" y="2"/>
                  </a:cubicBezTo>
                  <a:cubicBezTo>
                    <a:pt x="395" y="2"/>
                    <a:pt x="395" y="2"/>
                    <a:pt x="395" y="2"/>
                  </a:cubicBezTo>
                  <a:cubicBezTo>
                    <a:pt x="395" y="2"/>
                    <a:pt x="395" y="2"/>
                    <a:pt x="395" y="2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3" y="2"/>
                    <a:pt x="393" y="2"/>
                    <a:pt x="393" y="2"/>
                  </a:cubicBezTo>
                  <a:cubicBezTo>
                    <a:pt x="393" y="2"/>
                    <a:pt x="393" y="2"/>
                    <a:pt x="393" y="2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1" y="2"/>
                    <a:pt x="391" y="2"/>
                    <a:pt x="391" y="2"/>
                  </a:cubicBezTo>
                  <a:cubicBezTo>
                    <a:pt x="391" y="2"/>
                    <a:pt x="391" y="2"/>
                    <a:pt x="391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0" y="2"/>
                    <a:pt x="390" y="2"/>
                    <a:pt x="390" y="2"/>
                  </a:cubicBezTo>
                  <a:cubicBezTo>
                    <a:pt x="391" y="2"/>
                    <a:pt x="391" y="2"/>
                    <a:pt x="391" y="2"/>
                  </a:cubicBezTo>
                  <a:cubicBezTo>
                    <a:pt x="391" y="2"/>
                    <a:pt x="391" y="2"/>
                    <a:pt x="391" y="2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92" y="1"/>
                    <a:pt x="392" y="1"/>
                    <a:pt x="392" y="1"/>
                  </a:cubicBezTo>
                  <a:cubicBezTo>
                    <a:pt x="392" y="1"/>
                    <a:pt x="392" y="1"/>
                    <a:pt x="392" y="1"/>
                  </a:cubicBezTo>
                  <a:cubicBezTo>
                    <a:pt x="393" y="1"/>
                    <a:pt x="393" y="1"/>
                    <a:pt x="393" y="1"/>
                  </a:cubicBezTo>
                  <a:cubicBezTo>
                    <a:pt x="393" y="1"/>
                    <a:pt x="393" y="1"/>
                    <a:pt x="393" y="1"/>
                  </a:cubicBezTo>
                  <a:cubicBezTo>
                    <a:pt x="393" y="1"/>
                    <a:pt x="393" y="1"/>
                    <a:pt x="393" y="1"/>
                  </a:cubicBezTo>
                  <a:cubicBezTo>
                    <a:pt x="392" y="1"/>
                    <a:pt x="392" y="1"/>
                    <a:pt x="392" y="1"/>
                  </a:cubicBezTo>
                  <a:cubicBezTo>
                    <a:pt x="392" y="1"/>
                    <a:pt x="392" y="1"/>
                    <a:pt x="392" y="1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90" y="1"/>
                    <a:pt x="390" y="1"/>
                    <a:pt x="390" y="1"/>
                  </a:cubicBezTo>
                  <a:cubicBezTo>
                    <a:pt x="390" y="1"/>
                    <a:pt x="390" y="1"/>
                    <a:pt x="390" y="1"/>
                  </a:cubicBezTo>
                  <a:cubicBezTo>
                    <a:pt x="390" y="1"/>
                    <a:pt x="390" y="1"/>
                    <a:pt x="390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90" y="1"/>
                    <a:pt x="390" y="1"/>
                    <a:pt x="390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1"/>
                    <a:pt x="389" y="1"/>
                    <a:pt x="389" y="1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76" y="0"/>
                    <a:pt x="362" y="1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8" y="3"/>
                    <a:pt x="348" y="3"/>
                    <a:pt x="348" y="3"/>
                  </a:cubicBezTo>
                  <a:cubicBezTo>
                    <a:pt x="347" y="3"/>
                    <a:pt x="347" y="3"/>
                    <a:pt x="347" y="3"/>
                  </a:cubicBezTo>
                  <a:cubicBezTo>
                    <a:pt x="347" y="3"/>
                    <a:pt x="347" y="3"/>
                    <a:pt x="347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5" y="3"/>
                    <a:pt x="345" y="3"/>
                    <a:pt x="345" y="3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5" y="3"/>
                    <a:pt x="345" y="3"/>
                    <a:pt x="345" y="3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4" y="4"/>
                    <a:pt x="344" y="4"/>
                    <a:pt x="344" y="4"/>
                  </a:cubicBezTo>
                  <a:cubicBezTo>
                    <a:pt x="343" y="4"/>
                    <a:pt x="343" y="4"/>
                    <a:pt x="343" y="4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1" y="4"/>
                    <a:pt x="341" y="4"/>
                    <a:pt x="341" y="4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31" y="7"/>
                    <a:pt x="331" y="7"/>
                    <a:pt x="331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9"/>
                    <a:pt x="331" y="9"/>
                    <a:pt x="331" y="9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2" y="9"/>
                    <a:pt x="332" y="9"/>
                    <a:pt x="332" y="9"/>
                  </a:cubicBezTo>
                  <a:cubicBezTo>
                    <a:pt x="331" y="9"/>
                    <a:pt x="331" y="9"/>
                    <a:pt x="331" y="9"/>
                  </a:cubicBezTo>
                  <a:cubicBezTo>
                    <a:pt x="330" y="9"/>
                    <a:pt x="330" y="9"/>
                    <a:pt x="330" y="9"/>
                  </a:cubicBezTo>
                  <a:cubicBezTo>
                    <a:pt x="329" y="10"/>
                    <a:pt x="329" y="10"/>
                    <a:pt x="329" y="10"/>
                  </a:cubicBezTo>
                  <a:cubicBezTo>
                    <a:pt x="328" y="10"/>
                    <a:pt x="328" y="10"/>
                    <a:pt x="328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2" y="10"/>
                    <a:pt x="322" y="10"/>
                    <a:pt x="322" y="10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8" y="12"/>
                    <a:pt x="318" y="12"/>
                    <a:pt x="318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21" y="12"/>
                    <a:pt x="321" y="12"/>
                    <a:pt x="321" y="12"/>
                  </a:cubicBezTo>
                  <a:cubicBezTo>
                    <a:pt x="320" y="13"/>
                    <a:pt x="320" y="13"/>
                    <a:pt x="320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6" y="13"/>
                    <a:pt x="316" y="13"/>
                    <a:pt x="316" y="13"/>
                  </a:cubicBezTo>
                  <a:cubicBezTo>
                    <a:pt x="316" y="13"/>
                    <a:pt x="316" y="13"/>
                    <a:pt x="316" y="13"/>
                  </a:cubicBezTo>
                  <a:cubicBezTo>
                    <a:pt x="316" y="13"/>
                    <a:pt x="316" y="13"/>
                    <a:pt x="316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6" y="13"/>
                    <a:pt x="316" y="13"/>
                    <a:pt x="316" y="13"/>
                  </a:cubicBezTo>
                  <a:cubicBezTo>
                    <a:pt x="316" y="13"/>
                    <a:pt x="316" y="13"/>
                    <a:pt x="316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7" y="14"/>
                    <a:pt x="317" y="14"/>
                    <a:pt x="317" y="14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4"/>
                    <a:pt x="318" y="14"/>
                    <a:pt x="318" y="14"/>
                  </a:cubicBezTo>
                  <a:cubicBezTo>
                    <a:pt x="317" y="14"/>
                    <a:pt x="317" y="14"/>
                    <a:pt x="317" y="14"/>
                  </a:cubicBezTo>
                  <a:cubicBezTo>
                    <a:pt x="317" y="14"/>
                    <a:pt x="317" y="14"/>
                    <a:pt x="317" y="14"/>
                  </a:cubicBezTo>
                  <a:cubicBezTo>
                    <a:pt x="316" y="14"/>
                    <a:pt x="316" y="14"/>
                    <a:pt x="316" y="14"/>
                  </a:cubicBezTo>
                  <a:cubicBezTo>
                    <a:pt x="316" y="15"/>
                    <a:pt x="316" y="15"/>
                    <a:pt x="316" y="15"/>
                  </a:cubicBezTo>
                  <a:cubicBezTo>
                    <a:pt x="315" y="15"/>
                    <a:pt x="315" y="15"/>
                    <a:pt x="315" y="15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3" y="16"/>
                    <a:pt x="313" y="16"/>
                    <a:pt x="313" y="16"/>
                  </a:cubicBezTo>
                  <a:cubicBezTo>
                    <a:pt x="312" y="16"/>
                    <a:pt x="312" y="16"/>
                    <a:pt x="312" y="16"/>
                  </a:cubicBezTo>
                  <a:cubicBezTo>
                    <a:pt x="311" y="17"/>
                    <a:pt x="311" y="17"/>
                    <a:pt x="311" y="17"/>
                  </a:cubicBezTo>
                  <a:cubicBezTo>
                    <a:pt x="311" y="17"/>
                    <a:pt x="311" y="17"/>
                    <a:pt x="311" y="17"/>
                  </a:cubicBezTo>
                  <a:cubicBezTo>
                    <a:pt x="311" y="17"/>
                    <a:pt x="311" y="17"/>
                    <a:pt x="311" y="17"/>
                  </a:cubicBezTo>
                  <a:cubicBezTo>
                    <a:pt x="311" y="16"/>
                    <a:pt x="312" y="16"/>
                    <a:pt x="312" y="16"/>
                  </a:cubicBezTo>
                  <a:cubicBezTo>
                    <a:pt x="312" y="16"/>
                    <a:pt x="312" y="16"/>
                    <a:pt x="312" y="16"/>
                  </a:cubicBezTo>
                  <a:cubicBezTo>
                    <a:pt x="312" y="16"/>
                    <a:pt x="312" y="16"/>
                    <a:pt x="312" y="16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2" y="15"/>
                    <a:pt x="312" y="15"/>
                    <a:pt x="312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10" y="16"/>
                    <a:pt x="310" y="16"/>
                    <a:pt x="310" y="16"/>
                  </a:cubicBezTo>
                  <a:cubicBezTo>
                    <a:pt x="310" y="16"/>
                    <a:pt x="310" y="16"/>
                    <a:pt x="310" y="16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09" y="17"/>
                    <a:pt x="309" y="17"/>
                    <a:pt x="309" y="17"/>
                  </a:cubicBezTo>
                  <a:cubicBezTo>
                    <a:pt x="309" y="17"/>
                    <a:pt x="309" y="17"/>
                    <a:pt x="309" y="17"/>
                  </a:cubicBezTo>
                  <a:cubicBezTo>
                    <a:pt x="309" y="17"/>
                    <a:pt x="309" y="17"/>
                    <a:pt x="309" y="17"/>
                  </a:cubicBezTo>
                  <a:cubicBezTo>
                    <a:pt x="308" y="17"/>
                    <a:pt x="308" y="17"/>
                    <a:pt x="308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8" y="17"/>
                    <a:pt x="308" y="17"/>
                    <a:pt x="308" y="17"/>
                  </a:cubicBezTo>
                  <a:cubicBezTo>
                    <a:pt x="309" y="17"/>
                    <a:pt x="309" y="17"/>
                    <a:pt x="309" y="17"/>
                  </a:cubicBezTo>
                  <a:cubicBezTo>
                    <a:pt x="309" y="17"/>
                    <a:pt x="309" y="17"/>
                    <a:pt x="309" y="17"/>
                  </a:cubicBezTo>
                  <a:cubicBezTo>
                    <a:pt x="308" y="18"/>
                    <a:pt x="308" y="18"/>
                    <a:pt x="308" y="18"/>
                  </a:cubicBezTo>
                  <a:cubicBezTo>
                    <a:pt x="307" y="18"/>
                    <a:pt x="307" y="18"/>
                    <a:pt x="307" y="18"/>
                  </a:cubicBezTo>
                  <a:cubicBezTo>
                    <a:pt x="306" y="18"/>
                    <a:pt x="306" y="18"/>
                    <a:pt x="306" y="18"/>
                  </a:cubicBezTo>
                  <a:cubicBezTo>
                    <a:pt x="305" y="19"/>
                    <a:pt x="305" y="19"/>
                    <a:pt x="305" y="19"/>
                  </a:cubicBezTo>
                  <a:cubicBezTo>
                    <a:pt x="305" y="19"/>
                    <a:pt x="305" y="19"/>
                    <a:pt x="305" y="19"/>
                  </a:cubicBezTo>
                  <a:cubicBezTo>
                    <a:pt x="305" y="19"/>
                    <a:pt x="305" y="19"/>
                    <a:pt x="305" y="19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7" y="19"/>
                    <a:pt x="307" y="19"/>
                    <a:pt x="307" y="19"/>
                  </a:cubicBezTo>
                  <a:cubicBezTo>
                    <a:pt x="308" y="19"/>
                    <a:pt x="308" y="19"/>
                    <a:pt x="308" y="19"/>
                  </a:cubicBezTo>
                  <a:cubicBezTo>
                    <a:pt x="307" y="19"/>
                    <a:pt x="307" y="19"/>
                    <a:pt x="307" y="19"/>
                  </a:cubicBezTo>
                  <a:cubicBezTo>
                    <a:pt x="307" y="19"/>
                    <a:pt x="307" y="19"/>
                    <a:pt x="307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5" y="20"/>
                    <a:pt x="305" y="20"/>
                  </a:cubicBezTo>
                  <a:cubicBezTo>
                    <a:pt x="304" y="21"/>
                    <a:pt x="304" y="21"/>
                    <a:pt x="304" y="21"/>
                  </a:cubicBezTo>
                  <a:cubicBezTo>
                    <a:pt x="304" y="21"/>
                    <a:pt x="304" y="21"/>
                    <a:pt x="304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303" y="19"/>
                    <a:pt x="303" y="19"/>
                    <a:pt x="303" y="19"/>
                  </a:cubicBezTo>
                  <a:cubicBezTo>
                    <a:pt x="303" y="19"/>
                    <a:pt x="303" y="19"/>
                    <a:pt x="303" y="19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299" y="21"/>
                    <a:pt x="299" y="21"/>
                    <a:pt x="299" y="21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298" y="22"/>
                    <a:pt x="298" y="22"/>
                    <a:pt x="298" y="22"/>
                  </a:cubicBezTo>
                  <a:cubicBezTo>
                    <a:pt x="298" y="22"/>
                    <a:pt x="298" y="22"/>
                    <a:pt x="298" y="22"/>
                  </a:cubicBezTo>
                  <a:cubicBezTo>
                    <a:pt x="297" y="22"/>
                    <a:pt x="297" y="22"/>
                    <a:pt x="297" y="22"/>
                  </a:cubicBezTo>
                  <a:cubicBezTo>
                    <a:pt x="297" y="22"/>
                    <a:pt x="297" y="22"/>
                    <a:pt x="297" y="22"/>
                  </a:cubicBezTo>
                  <a:cubicBezTo>
                    <a:pt x="296" y="23"/>
                    <a:pt x="296" y="23"/>
                    <a:pt x="296" y="23"/>
                  </a:cubicBezTo>
                  <a:cubicBezTo>
                    <a:pt x="297" y="22"/>
                    <a:pt x="297" y="22"/>
                    <a:pt x="297" y="22"/>
                  </a:cubicBezTo>
                  <a:cubicBezTo>
                    <a:pt x="297" y="22"/>
                    <a:pt x="297" y="22"/>
                    <a:pt x="297" y="22"/>
                  </a:cubicBezTo>
                  <a:cubicBezTo>
                    <a:pt x="298" y="22"/>
                    <a:pt x="298" y="22"/>
                    <a:pt x="298" y="22"/>
                  </a:cubicBezTo>
                  <a:cubicBezTo>
                    <a:pt x="299" y="21"/>
                    <a:pt x="299" y="21"/>
                    <a:pt x="299" y="21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8" y="23"/>
                    <a:pt x="298" y="23"/>
                    <a:pt x="298" y="23"/>
                  </a:cubicBezTo>
                  <a:cubicBezTo>
                    <a:pt x="298" y="23"/>
                    <a:pt x="298" y="23"/>
                    <a:pt x="297" y="23"/>
                  </a:cubicBezTo>
                  <a:cubicBezTo>
                    <a:pt x="297" y="24"/>
                    <a:pt x="297" y="24"/>
                    <a:pt x="297" y="24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5" y="24"/>
                    <a:pt x="295" y="24"/>
                    <a:pt x="295" y="24"/>
                  </a:cubicBezTo>
                  <a:cubicBezTo>
                    <a:pt x="295" y="24"/>
                    <a:pt x="295" y="24"/>
                    <a:pt x="295" y="24"/>
                  </a:cubicBezTo>
                  <a:cubicBezTo>
                    <a:pt x="295" y="24"/>
                    <a:pt x="295" y="24"/>
                    <a:pt x="295" y="24"/>
                  </a:cubicBezTo>
                  <a:cubicBezTo>
                    <a:pt x="295" y="24"/>
                    <a:pt x="295" y="24"/>
                    <a:pt x="295" y="24"/>
                  </a:cubicBezTo>
                  <a:cubicBezTo>
                    <a:pt x="294" y="24"/>
                    <a:pt x="294" y="24"/>
                    <a:pt x="294" y="24"/>
                  </a:cubicBezTo>
                  <a:cubicBezTo>
                    <a:pt x="293" y="25"/>
                    <a:pt x="293" y="25"/>
                    <a:pt x="293" y="25"/>
                  </a:cubicBezTo>
                  <a:cubicBezTo>
                    <a:pt x="292" y="25"/>
                    <a:pt x="292" y="25"/>
                    <a:pt x="292" y="25"/>
                  </a:cubicBezTo>
                  <a:cubicBezTo>
                    <a:pt x="291" y="25"/>
                    <a:pt x="291" y="25"/>
                    <a:pt x="291" y="25"/>
                  </a:cubicBezTo>
                  <a:cubicBezTo>
                    <a:pt x="291" y="25"/>
                    <a:pt x="291" y="25"/>
                    <a:pt x="291" y="25"/>
                  </a:cubicBezTo>
                  <a:cubicBezTo>
                    <a:pt x="291" y="25"/>
                    <a:pt x="291" y="25"/>
                    <a:pt x="291" y="25"/>
                  </a:cubicBezTo>
                  <a:cubicBezTo>
                    <a:pt x="291" y="25"/>
                    <a:pt x="291" y="25"/>
                    <a:pt x="291" y="25"/>
                  </a:cubicBezTo>
                  <a:cubicBezTo>
                    <a:pt x="291" y="25"/>
                    <a:pt x="291" y="25"/>
                    <a:pt x="291" y="25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92" y="23"/>
                    <a:pt x="292" y="23"/>
                    <a:pt x="292" y="23"/>
                  </a:cubicBezTo>
                  <a:cubicBezTo>
                    <a:pt x="292" y="23"/>
                    <a:pt x="292" y="23"/>
                    <a:pt x="292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4"/>
                    <a:pt x="293" y="24"/>
                    <a:pt x="293" y="24"/>
                  </a:cubicBezTo>
                  <a:cubicBezTo>
                    <a:pt x="293" y="24"/>
                    <a:pt x="293" y="24"/>
                    <a:pt x="293" y="24"/>
                  </a:cubicBezTo>
                  <a:cubicBezTo>
                    <a:pt x="294" y="23"/>
                    <a:pt x="294" y="23"/>
                    <a:pt x="294" y="23"/>
                  </a:cubicBezTo>
                  <a:cubicBezTo>
                    <a:pt x="294" y="24"/>
                    <a:pt x="294" y="24"/>
                    <a:pt x="294" y="24"/>
                  </a:cubicBezTo>
                  <a:cubicBezTo>
                    <a:pt x="293" y="24"/>
                    <a:pt x="293" y="24"/>
                    <a:pt x="293" y="24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292" y="23"/>
                    <a:pt x="292" y="23"/>
                    <a:pt x="292" y="23"/>
                  </a:cubicBezTo>
                  <a:cubicBezTo>
                    <a:pt x="291" y="23"/>
                    <a:pt x="291" y="23"/>
                    <a:pt x="291" y="23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1" y="23"/>
                    <a:pt x="291" y="23"/>
                    <a:pt x="291" y="23"/>
                  </a:cubicBezTo>
                  <a:cubicBezTo>
                    <a:pt x="291" y="23"/>
                    <a:pt x="291" y="23"/>
                    <a:pt x="291" y="23"/>
                  </a:cubicBezTo>
                  <a:cubicBezTo>
                    <a:pt x="291" y="22"/>
                    <a:pt x="291" y="22"/>
                    <a:pt x="291" y="22"/>
                  </a:cubicBezTo>
                  <a:cubicBezTo>
                    <a:pt x="291" y="22"/>
                    <a:pt x="291" y="22"/>
                    <a:pt x="291" y="22"/>
                  </a:cubicBezTo>
                  <a:cubicBezTo>
                    <a:pt x="291" y="23"/>
                    <a:pt x="291" y="23"/>
                    <a:pt x="291" y="23"/>
                  </a:cubicBezTo>
                  <a:cubicBezTo>
                    <a:pt x="291" y="23"/>
                    <a:pt x="291" y="23"/>
                    <a:pt x="291" y="23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4"/>
                    <a:pt x="285" y="24"/>
                    <a:pt x="285" y="24"/>
                  </a:cubicBezTo>
                  <a:cubicBezTo>
                    <a:pt x="285" y="24"/>
                    <a:pt x="285" y="24"/>
                    <a:pt x="285" y="24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82" y="26"/>
                    <a:pt x="282" y="26"/>
                    <a:pt x="282" y="26"/>
                  </a:cubicBezTo>
                  <a:cubicBezTo>
                    <a:pt x="282" y="26"/>
                    <a:pt x="282" y="26"/>
                    <a:pt x="282" y="26"/>
                  </a:cubicBezTo>
                  <a:cubicBezTo>
                    <a:pt x="282" y="26"/>
                    <a:pt x="282" y="26"/>
                    <a:pt x="282" y="26"/>
                  </a:cubicBezTo>
                  <a:cubicBezTo>
                    <a:pt x="281" y="26"/>
                    <a:pt x="281" y="26"/>
                    <a:pt x="281" y="26"/>
                  </a:cubicBezTo>
                  <a:cubicBezTo>
                    <a:pt x="282" y="26"/>
                    <a:pt x="282" y="26"/>
                    <a:pt x="282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5"/>
                    <a:pt x="285" y="25"/>
                    <a:pt x="285" y="25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4" y="27"/>
                    <a:pt x="284" y="27"/>
                    <a:pt x="284" y="27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2" y="27"/>
                    <a:pt x="282" y="27"/>
                    <a:pt x="282" y="27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80" y="27"/>
                    <a:pt x="280" y="27"/>
                    <a:pt x="280" y="27"/>
                  </a:cubicBezTo>
                  <a:cubicBezTo>
                    <a:pt x="279" y="28"/>
                    <a:pt x="279" y="28"/>
                    <a:pt x="279" y="28"/>
                  </a:cubicBezTo>
                  <a:cubicBezTo>
                    <a:pt x="280" y="28"/>
                    <a:pt x="280" y="28"/>
                    <a:pt x="280" y="28"/>
                  </a:cubicBezTo>
                  <a:cubicBezTo>
                    <a:pt x="280" y="28"/>
                    <a:pt x="280" y="28"/>
                    <a:pt x="280" y="28"/>
                  </a:cubicBezTo>
                  <a:cubicBezTo>
                    <a:pt x="280" y="28"/>
                    <a:pt x="280" y="28"/>
                    <a:pt x="279" y="28"/>
                  </a:cubicBezTo>
                  <a:cubicBezTo>
                    <a:pt x="280" y="28"/>
                    <a:pt x="280" y="28"/>
                    <a:pt x="280" y="28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2" y="27"/>
                    <a:pt x="282" y="27"/>
                    <a:pt x="282" y="27"/>
                  </a:cubicBezTo>
                  <a:cubicBezTo>
                    <a:pt x="282" y="27"/>
                    <a:pt x="282" y="27"/>
                    <a:pt x="282" y="27"/>
                  </a:cubicBezTo>
                  <a:cubicBezTo>
                    <a:pt x="282" y="27"/>
                    <a:pt x="282" y="27"/>
                    <a:pt x="282" y="27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8" y="29"/>
                    <a:pt x="278" y="29"/>
                    <a:pt x="278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9" y="29"/>
                    <a:pt x="278" y="30"/>
                    <a:pt x="278" y="30"/>
                  </a:cubicBezTo>
                  <a:cubicBezTo>
                    <a:pt x="277" y="30"/>
                    <a:pt x="277" y="30"/>
                    <a:pt x="277" y="30"/>
                  </a:cubicBezTo>
                  <a:cubicBezTo>
                    <a:pt x="278" y="30"/>
                    <a:pt x="278" y="30"/>
                    <a:pt x="278" y="30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80" y="31"/>
                    <a:pt x="280" y="31"/>
                    <a:pt x="280" y="31"/>
                  </a:cubicBezTo>
                  <a:cubicBezTo>
                    <a:pt x="280" y="31"/>
                    <a:pt x="280" y="31"/>
                    <a:pt x="280" y="31"/>
                  </a:cubicBezTo>
                  <a:cubicBezTo>
                    <a:pt x="280" y="31"/>
                    <a:pt x="280" y="31"/>
                    <a:pt x="280" y="31"/>
                  </a:cubicBezTo>
                  <a:cubicBezTo>
                    <a:pt x="280" y="31"/>
                    <a:pt x="280" y="31"/>
                    <a:pt x="280" y="31"/>
                  </a:cubicBezTo>
                  <a:cubicBezTo>
                    <a:pt x="279" y="32"/>
                    <a:pt x="279" y="32"/>
                    <a:pt x="279" y="32"/>
                  </a:cubicBezTo>
                  <a:cubicBezTo>
                    <a:pt x="278" y="32"/>
                    <a:pt x="278" y="32"/>
                    <a:pt x="278" y="32"/>
                  </a:cubicBezTo>
                  <a:cubicBezTo>
                    <a:pt x="278" y="32"/>
                    <a:pt x="278" y="32"/>
                    <a:pt x="278" y="32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8" y="32"/>
                    <a:pt x="278" y="32"/>
                    <a:pt x="278" y="32"/>
                  </a:cubicBezTo>
                  <a:cubicBezTo>
                    <a:pt x="279" y="32"/>
                    <a:pt x="279" y="32"/>
                    <a:pt x="279" y="32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9" y="33"/>
                    <a:pt x="279" y="33"/>
                    <a:pt x="279" y="33"/>
                  </a:cubicBezTo>
                  <a:cubicBezTo>
                    <a:pt x="279" y="33"/>
                    <a:pt x="279" y="33"/>
                    <a:pt x="279" y="33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77" y="34"/>
                    <a:pt x="277" y="34"/>
                    <a:pt x="276" y="34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7" y="35"/>
                    <a:pt x="277" y="35"/>
                    <a:pt x="277" y="35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5"/>
                    <a:pt x="275" y="36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4" y="37"/>
                    <a:pt x="274" y="37"/>
                    <a:pt x="274" y="37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2" y="38"/>
                    <a:pt x="272" y="38"/>
                    <a:pt x="272" y="38"/>
                  </a:cubicBezTo>
                  <a:cubicBezTo>
                    <a:pt x="271" y="39"/>
                    <a:pt x="271" y="39"/>
                    <a:pt x="271" y="39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69" y="39"/>
                    <a:pt x="269" y="39"/>
                    <a:pt x="269" y="39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7"/>
                    <a:pt x="271" y="37"/>
                    <a:pt x="271" y="37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0" y="38"/>
                    <a:pt x="270" y="38"/>
                    <a:pt x="270" y="38"/>
                  </a:cubicBezTo>
                  <a:cubicBezTo>
                    <a:pt x="270" y="38"/>
                    <a:pt x="269" y="39"/>
                    <a:pt x="269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7" y="39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67" y="38"/>
                    <a:pt x="267" y="38"/>
                    <a:pt x="267" y="38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9" y="36"/>
                    <a:pt x="269" y="36"/>
                    <a:pt x="269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1" y="34"/>
                    <a:pt x="271" y="34"/>
                    <a:pt x="271" y="34"/>
                  </a:cubicBezTo>
                  <a:cubicBezTo>
                    <a:pt x="271" y="34"/>
                    <a:pt x="271" y="34"/>
                    <a:pt x="271" y="34"/>
                  </a:cubicBezTo>
                  <a:cubicBezTo>
                    <a:pt x="271" y="34"/>
                    <a:pt x="271" y="34"/>
                    <a:pt x="271" y="34"/>
                  </a:cubicBezTo>
                  <a:cubicBezTo>
                    <a:pt x="271" y="33"/>
                    <a:pt x="271" y="33"/>
                    <a:pt x="271" y="33"/>
                  </a:cubicBezTo>
                  <a:cubicBezTo>
                    <a:pt x="271" y="33"/>
                    <a:pt x="271" y="33"/>
                    <a:pt x="271" y="33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1" y="32"/>
                    <a:pt x="271" y="32"/>
                    <a:pt x="271" y="32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0" y="31"/>
                    <a:pt x="270" y="31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1" y="32"/>
                    <a:pt x="271" y="32"/>
                    <a:pt x="271" y="32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8" y="33"/>
                    <a:pt x="268" y="33"/>
                    <a:pt x="268" y="33"/>
                  </a:cubicBezTo>
                  <a:cubicBezTo>
                    <a:pt x="268" y="33"/>
                    <a:pt x="268" y="33"/>
                    <a:pt x="268" y="33"/>
                  </a:cubicBezTo>
                  <a:cubicBezTo>
                    <a:pt x="267" y="33"/>
                    <a:pt x="267" y="33"/>
                    <a:pt x="267" y="33"/>
                  </a:cubicBezTo>
                  <a:cubicBezTo>
                    <a:pt x="267" y="33"/>
                    <a:pt x="267" y="33"/>
                    <a:pt x="267" y="33"/>
                  </a:cubicBezTo>
                  <a:cubicBezTo>
                    <a:pt x="267" y="33"/>
                    <a:pt x="267" y="33"/>
                    <a:pt x="267" y="33"/>
                  </a:cubicBezTo>
                  <a:cubicBezTo>
                    <a:pt x="267" y="33"/>
                    <a:pt x="267" y="33"/>
                    <a:pt x="267" y="33"/>
                  </a:cubicBezTo>
                  <a:cubicBezTo>
                    <a:pt x="268" y="33"/>
                    <a:pt x="268" y="33"/>
                    <a:pt x="268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9" y="34"/>
                    <a:pt x="269" y="34"/>
                    <a:pt x="269" y="34"/>
                  </a:cubicBezTo>
                  <a:cubicBezTo>
                    <a:pt x="269" y="34"/>
                    <a:pt x="269" y="34"/>
                    <a:pt x="269" y="34"/>
                  </a:cubicBezTo>
                  <a:cubicBezTo>
                    <a:pt x="269" y="34"/>
                    <a:pt x="269" y="34"/>
                    <a:pt x="269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1" y="34"/>
                    <a:pt x="271" y="34"/>
                    <a:pt x="271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69" y="35"/>
                    <a:pt x="269" y="35"/>
                    <a:pt x="269" y="35"/>
                  </a:cubicBezTo>
                  <a:cubicBezTo>
                    <a:pt x="268" y="36"/>
                    <a:pt x="268" y="36"/>
                    <a:pt x="268" y="36"/>
                  </a:cubicBezTo>
                  <a:cubicBezTo>
                    <a:pt x="268" y="36"/>
                    <a:pt x="268" y="36"/>
                    <a:pt x="268" y="36"/>
                  </a:cubicBezTo>
                  <a:cubicBezTo>
                    <a:pt x="267" y="36"/>
                    <a:pt x="267" y="36"/>
                    <a:pt x="267" y="36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5" y="36"/>
                    <a:pt x="265" y="36"/>
                    <a:pt x="265" y="36"/>
                  </a:cubicBezTo>
                  <a:cubicBezTo>
                    <a:pt x="265" y="37"/>
                    <a:pt x="265" y="37"/>
                    <a:pt x="265" y="37"/>
                  </a:cubicBezTo>
                  <a:cubicBezTo>
                    <a:pt x="264" y="37"/>
                    <a:pt x="264" y="37"/>
                    <a:pt x="264" y="37"/>
                  </a:cubicBezTo>
                  <a:cubicBezTo>
                    <a:pt x="264" y="37"/>
                    <a:pt x="264" y="37"/>
                    <a:pt x="264" y="37"/>
                  </a:cubicBezTo>
                  <a:cubicBezTo>
                    <a:pt x="264" y="37"/>
                    <a:pt x="264" y="37"/>
                    <a:pt x="264" y="37"/>
                  </a:cubicBezTo>
                  <a:cubicBezTo>
                    <a:pt x="263" y="37"/>
                    <a:pt x="263" y="37"/>
                    <a:pt x="263" y="37"/>
                  </a:cubicBezTo>
                  <a:cubicBezTo>
                    <a:pt x="264" y="36"/>
                    <a:pt x="264" y="36"/>
                    <a:pt x="264" y="36"/>
                  </a:cubicBezTo>
                  <a:cubicBezTo>
                    <a:pt x="264" y="36"/>
                    <a:pt x="264" y="36"/>
                    <a:pt x="264" y="3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2" y="37"/>
                    <a:pt x="262" y="37"/>
                    <a:pt x="262" y="37"/>
                  </a:cubicBezTo>
                  <a:cubicBezTo>
                    <a:pt x="262" y="37"/>
                    <a:pt x="262" y="37"/>
                    <a:pt x="262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0" y="38"/>
                    <a:pt x="260" y="38"/>
                    <a:pt x="260" y="38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7" y="39"/>
                    <a:pt x="257" y="39"/>
                    <a:pt x="257" y="39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57" y="39"/>
                    <a:pt x="257" y="39"/>
                    <a:pt x="257" y="39"/>
                  </a:cubicBezTo>
                  <a:cubicBezTo>
                    <a:pt x="257" y="39"/>
                    <a:pt x="257" y="39"/>
                    <a:pt x="257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7" y="39"/>
                    <a:pt x="257" y="39"/>
                    <a:pt x="257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1" y="39"/>
                    <a:pt x="261" y="39"/>
                    <a:pt x="261" y="39"/>
                  </a:cubicBezTo>
                  <a:cubicBezTo>
                    <a:pt x="261" y="39"/>
                    <a:pt x="261" y="39"/>
                    <a:pt x="261" y="39"/>
                  </a:cubicBezTo>
                  <a:cubicBezTo>
                    <a:pt x="261" y="40"/>
                    <a:pt x="261" y="40"/>
                    <a:pt x="261" y="40"/>
                  </a:cubicBezTo>
                  <a:cubicBezTo>
                    <a:pt x="260" y="40"/>
                    <a:pt x="260" y="40"/>
                    <a:pt x="260" y="40"/>
                  </a:cubicBezTo>
                  <a:cubicBezTo>
                    <a:pt x="259" y="40"/>
                    <a:pt x="259" y="40"/>
                    <a:pt x="259" y="40"/>
                  </a:cubicBezTo>
                  <a:cubicBezTo>
                    <a:pt x="259" y="40"/>
                    <a:pt x="259" y="40"/>
                    <a:pt x="259" y="40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1"/>
                    <a:pt x="257" y="41"/>
                    <a:pt x="257" y="41"/>
                  </a:cubicBezTo>
                  <a:cubicBezTo>
                    <a:pt x="256" y="41"/>
                    <a:pt x="256" y="41"/>
                    <a:pt x="256" y="41"/>
                  </a:cubicBezTo>
                  <a:cubicBezTo>
                    <a:pt x="256" y="41"/>
                    <a:pt x="256" y="41"/>
                    <a:pt x="256" y="41"/>
                  </a:cubicBezTo>
                  <a:cubicBezTo>
                    <a:pt x="256" y="41"/>
                    <a:pt x="256" y="41"/>
                    <a:pt x="256" y="41"/>
                  </a:cubicBezTo>
                  <a:cubicBezTo>
                    <a:pt x="255" y="41"/>
                    <a:pt x="255" y="41"/>
                    <a:pt x="255" y="41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5" y="41"/>
                    <a:pt x="255" y="41"/>
                    <a:pt x="255" y="41"/>
                  </a:cubicBezTo>
                  <a:cubicBezTo>
                    <a:pt x="255" y="42"/>
                    <a:pt x="255" y="42"/>
                    <a:pt x="255" y="42"/>
                  </a:cubicBezTo>
                  <a:cubicBezTo>
                    <a:pt x="255" y="41"/>
                    <a:pt x="255" y="41"/>
                    <a:pt x="255" y="41"/>
                  </a:cubicBezTo>
                  <a:cubicBezTo>
                    <a:pt x="256" y="41"/>
                    <a:pt x="256" y="41"/>
                    <a:pt x="256" y="41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5" y="42"/>
                    <a:pt x="255" y="42"/>
                    <a:pt x="255" y="42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7" y="41"/>
                    <a:pt x="257" y="41"/>
                    <a:pt x="257" y="41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59" y="40"/>
                    <a:pt x="259" y="40"/>
                    <a:pt x="259" y="40"/>
                  </a:cubicBezTo>
                  <a:cubicBezTo>
                    <a:pt x="259" y="40"/>
                    <a:pt x="259" y="40"/>
                    <a:pt x="259" y="40"/>
                  </a:cubicBezTo>
                  <a:cubicBezTo>
                    <a:pt x="259" y="40"/>
                    <a:pt x="259" y="40"/>
                    <a:pt x="259" y="40"/>
                  </a:cubicBezTo>
                  <a:cubicBezTo>
                    <a:pt x="260" y="40"/>
                    <a:pt x="260" y="40"/>
                    <a:pt x="260" y="40"/>
                  </a:cubicBezTo>
                  <a:cubicBezTo>
                    <a:pt x="260" y="40"/>
                    <a:pt x="260" y="40"/>
                    <a:pt x="260" y="40"/>
                  </a:cubicBezTo>
                  <a:cubicBezTo>
                    <a:pt x="261" y="40"/>
                    <a:pt x="261" y="40"/>
                    <a:pt x="261" y="40"/>
                  </a:cubicBezTo>
                  <a:cubicBezTo>
                    <a:pt x="262" y="40"/>
                    <a:pt x="262" y="40"/>
                    <a:pt x="262" y="40"/>
                  </a:cubicBezTo>
                  <a:cubicBezTo>
                    <a:pt x="263" y="39"/>
                    <a:pt x="263" y="39"/>
                    <a:pt x="263" y="39"/>
                  </a:cubicBezTo>
                  <a:cubicBezTo>
                    <a:pt x="263" y="39"/>
                    <a:pt x="263" y="39"/>
                    <a:pt x="263" y="39"/>
                  </a:cubicBezTo>
                  <a:cubicBezTo>
                    <a:pt x="262" y="40"/>
                    <a:pt x="262" y="40"/>
                    <a:pt x="262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5" y="41"/>
                    <a:pt x="265" y="41"/>
                    <a:pt x="265" y="41"/>
                  </a:cubicBezTo>
                  <a:cubicBezTo>
                    <a:pt x="265" y="41"/>
                    <a:pt x="265" y="41"/>
                    <a:pt x="265" y="41"/>
                  </a:cubicBezTo>
                  <a:cubicBezTo>
                    <a:pt x="265" y="41"/>
                    <a:pt x="265" y="41"/>
                    <a:pt x="265" y="41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41"/>
                    <a:pt x="267" y="41"/>
                    <a:pt x="267" y="41"/>
                  </a:cubicBezTo>
                  <a:cubicBezTo>
                    <a:pt x="267" y="41"/>
                    <a:pt x="267" y="41"/>
                    <a:pt x="267" y="41"/>
                  </a:cubicBezTo>
                  <a:cubicBezTo>
                    <a:pt x="266" y="42"/>
                    <a:pt x="266" y="42"/>
                    <a:pt x="266" y="42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4" y="42"/>
                    <a:pt x="264" y="42"/>
                    <a:pt x="264" y="42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63" y="43"/>
                    <a:pt x="263" y="43"/>
                    <a:pt x="263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61" y="43"/>
                    <a:pt x="261" y="43"/>
                    <a:pt x="261" y="43"/>
                  </a:cubicBezTo>
                  <a:cubicBezTo>
                    <a:pt x="261" y="43"/>
                    <a:pt x="261" y="43"/>
                    <a:pt x="261" y="43"/>
                  </a:cubicBezTo>
                  <a:cubicBezTo>
                    <a:pt x="261" y="43"/>
                    <a:pt x="261" y="43"/>
                    <a:pt x="261" y="43"/>
                  </a:cubicBezTo>
                  <a:cubicBezTo>
                    <a:pt x="260" y="44"/>
                    <a:pt x="260" y="44"/>
                    <a:pt x="260" y="44"/>
                  </a:cubicBezTo>
                  <a:cubicBezTo>
                    <a:pt x="259" y="44"/>
                    <a:pt x="259" y="44"/>
                    <a:pt x="259" y="44"/>
                  </a:cubicBezTo>
                  <a:cubicBezTo>
                    <a:pt x="259" y="44"/>
                    <a:pt x="259" y="44"/>
                    <a:pt x="259" y="44"/>
                  </a:cubicBezTo>
                  <a:cubicBezTo>
                    <a:pt x="259" y="44"/>
                    <a:pt x="259" y="44"/>
                    <a:pt x="259" y="44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58" y="45"/>
                    <a:pt x="258" y="45"/>
                    <a:pt x="258" y="45"/>
                  </a:cubicBezTo>
                  <a:cubicBezTo>
                    <a:pt x="257" y="45"/>
                    <a:pt x="257" y="45"/>
                    <a:pt x="257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6"/>
                    <a:pt x="256" y="46"/>
                    <a:pt x="256" y="46"/>
                  </a:cubicBezTo>
                  <a:cubicBezTo>
                    <a:pt x="255" y="46"/>
                    <a:pt x="255" y="46"/>
                    <a:pt x="255" y="46"/>
                  </a:cubicBezTo>
                  <a:cubicBezTo>
                    <a:pt x="255" y="45"/>
                    <a:pt x="255" y="45"/>
                    <a:pt x="255" y="45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55" y="46"/>
                    <a:pt x="255" y="46"/>
                    <a:pt x="255" y="46"/>
                  </a:cubicBezTo>
                  <a:cubicBezTo>
                    <a:pt x="253" y="46"/>
                    <a:pt x="253" y="46"/>
                    <a:pt x="253" y="46"/>
                  </a:cubicBezTo>
                  <a:cubicBezTo>
                    <a:pt x="253" y="47"/>
                    <a:pt x="253" y="47"/>
                    <a:pt x="253" y="47"/>
                  </a:cubicBezTo>
                  <a:cubicBezTo>
                    <a:pt x="252" y="47"/>
                    <a:pt x="252" y="47"/>
                    <a:pt x="252" y="47"/>
                  </a:cubicBezTo>
                  <a:cubicBezTo>
                    <a:pt x="252" y="47"/>
                    <a:pt x="252" y="47"/>
                    <a:pt x="252" y="47"/>
                  </a:cubicBezTo>
                  <a:cubicBezTo>
                    <a:pt x="251" y="47"/>
                    <a:pt x="251" y="47"/>
                    <a:pt x="251" y="47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48"/>
                    <a:pt x="249" y="48"/>
                    <a:pt x="249" y="48"/>
                  </a:cubicBezTo>
                  <a:cubicBezTo>
                    <a:pt x="249" y="48"/>
                    <a:pt x="249" y="48"/>
                    <a:pt x="249" y="48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7" y="49"/>
                    <a:pt x="247" y="49"/>
                    <a:pt x="247" y="49"/>
                  </a:cubicBezTo>
                  <a:cubicBezTo>
                    <a:pt x="247" y="49"/>
                    <a:pt x="247" y="49"/>
                    <a:pt x="247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5" y="49"/>
                    <a:pt x="245" y="49"/>
                    <a:pt x="245" y="49"/>
                  </a:cubicBezTo>
                  <a:cubicBezTo>
                    <a:pt x="244" y="50"/>
                    <a:pt x="244" y="50"/>
                    <a:pt x="244" y="50"/>
                  </a:cubicBezTo>
                  <a:cubicBezTo>
                    <a:pt x="244" y="50"/>
                    <a:pt x="244" y="50"/>
                    <a:pt x="244" y="50"/>
                  </a:cubicBezTo>
                  <a:cubicBezTo>
                    <a:pt x="243" y="50"/>
                    <a:pt x="243" y="50"/>
                    <a:pt x="243" y="50"/>
                  </a:cubicBezTo>
                  <a:cubicBezTo>
                    <a:pt x="243" y="50"/>
                    <a:pt x="243" y="50"/>
                    <a:pt x="243" y="50"/>
                  </a:cubicBezTo>
                  <a:cubicBezTo>
                    <a:pt x="243" y="50"/>
                    <a:pt x="243" y="50"/>
                    <a:pt x="243" y="50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41" y="51"/>
                    <a:pt x="241" y="51"/>
                    <a:pt x="241" y="51"/>
                  </a:cubicBezTo>
                  <a:cubicBezTo>
                    <a:pt x="240" y="51"/>
                    <a:pt x="240" y="51"/>
                    <a:pt x="240" y="51"/>
                  </a:cubicBezTo>
                  <a:cubicBezTo>
                    <a:pt x="240" y="51"/>
                    <a:pt x="240" y="51"/>
                    <a:pt x="240" y="51"/>
                  </a:cubicBezTo>
                  <a:cubicBezTo>
                    <a:pt x="239" y="51"/>
                    <a:pt x="239" y="51"/>
                    <a:pt x="239" y="51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9" y="50"/>
                    <a:pt x="239" y="50"/>
                    <a:pt x="239" y="50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5" y="52"/>
                    <a:pt x="235" y="52"/>
                    <a:pt x="235" y="52"/>
                  </a:cubicBezTo>
                  <a:cubicBezTo>
                    <a:pt x="235" y="52"/>
                    <a:pt x="235" y="52"/>
                    <a:pt x="235" y="52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4" y="50"/>
                    <a:pt x="234" y="50"/>
                    <a:pt x="234" y="50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4" y="50"/>
                    <a:pt x="234" y="50"/>
                    <a:pt x="234" y="50"/>
                  </a:cubicBezTo>
                  <a:cubicBezTo>
                    <a:pt x="234" y="50"/>
                    <a:pt x="234" y="50"/>
                    <a:pt x="234" y="50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2" y="52"/>
                    <a:pt x="232" y="52"/>
                    <a:pt x="232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31" y="53"/>
                    <a:pt x="231" y="53"/>
                    <a:pt x="231" y="53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29" y="54"/>
                    <a:pt x="229" y="54"/>
                    <a:pt x="229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5" y="55"/>
                    <a:pt x="225" y="55"/>
                    <a:pt x="225" y="55"/>
                  </a:cubicBezTo>
                  <a:cubicBezTo>
                    <a:pt x="224" y="56"/>
                    <a:pt x="224" y="56"/>
                    <a:pt x="224" y="56"/>
                  </a:cubicBezTo>
                  <a:cubicBezTo>
                    <a:pt x="224" y="56"/>
                    <a:pt x="224" y="56"/>
                    <a:pt x="224" y="56"/>
                  </a:cubicBezTo>
                  <a:cubicBezTo>
                    <a:pt x="223" y="57"/>
                    <a:pt x="223" y="57"/>
                    <a:pt x="223" y="57"/>
                  </a:cubicBezTo>
                  <a:cubicBezTo>
                    <a:pt x="223" y="57"/>
                    <a:pt x="223" y="57"/>
                    <a:pt x="223" y="57"/>
                  </a:cubicBezTo>
                  <a:cubicBezTo>
                    <a:pt x="222" y="57"/>
                    <a:pt x="222" y="58"/>
                    <a:pt x="222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19" y="59"/>
                    <a:pt x="219" y="59"/>
                    <a:pt x="219" y="59"/>
                  </a:cubicBezTo>
                  <a:cubicBezTo>
                    <a:pt x="218" y="60"/>
                    <a:pt x="218" y="60"/>
                    <a:pt x="218" y="60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14" y="62"/>
                    <a:pt x="214" y="62"/>
                    <a:pt x="214" y="62"/>
                  </a:cubicBezTo>
                  <a:cubicBezTo>
                    <a:pt x="213" y="62"/>
                    <a:pt x="213" y="62"/>
                    <a:pt x="213" y="62"/>
                  </a:cubicBezTo>
                  <a:cubicBezTo>
                    <a:pt x="213" y="63"/>
                    <a:pt x="213" y="63"/>
                    <a:pt x="213" y="63"/>
                  </a:cubicBezTo>
                  <a:cubicBezTo>
                    <a:pt x="213" y="62"/>
                    <a:pt x="213" y="62"/>
                    <a:pt x="213" y="62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2" y="62"/>
                    <a:pt x="212" y="62"/>
                    <a:pt x="212" y="62"/>
                  </a:cubicBezTo>
                  <a:cubicBezTo>
                    <a:pt x="211" y="63"/>
                    <a:pt x="211" y="63"/>
                    <a:pt x="211" y="63"/>
                  </a:cubicBezTo>
                  <a:cubicBezTo>
                    <a:pt x="210" y="64"/>
                    <a:pt x="210" y="64"/>
                    <a:pt x="210" y="64"/>
                  </a:cubicBezTo>
                  <a:cubicBezTo>
                    <a:pt x="210" y="64"/>
                    <a:pt x="210" y="64"/>
                    <a:pt x="210" y="64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8" y="65"/>
                    <a:pt x="208" y="65"/>
                    <a:pt x="208" y="65"/>
                  </a:cubicBezTo>
                  <a:cubicBezTo>
                    <a:pt x="208" y="64"/>
                    <a:pt x="208" y="64"/>
                    <a:pt x="208" y="64"/>
                  </a:cubicBezTo>
                  <a:cubicBezTo>
                    <a:pt x="208" y="64"/>
                    <a:pt x="208" y="64"/>
                    <a:pt x="208" y="64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4" y="65"/>
                    <a:pt x="204" y="65"/>
                    <a:pt x="204" y="65"/>
                  </a:cubicBezTo>
                  <a:cubicBezTo>
                    <a:pt x="204" y="64"/>
                    <a:pt x="204" y="64"/>
                    <a:pt x="204" y="64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3" y="66"/>
                    <a:pt x="203" y="66"/>
                    <a:pt x="202" y="66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1" y="67"/>
                    <a:pt x="201" y="67"/>
                    <a:pt x="201" y="67"/>
                  </a:cubicBezTo>
                  <a:cubicBezTo>
                    <a:pt x="201" y="66"/>
                    <a:pt x="201" y="66"/>
                    <a:pt x="201" y="66"/>
                  </a:cubicBezTo>
                  <a:cubicBezTo>
                    <a:pt x="200" y="67"/>
                    <a:pt x="200" y="67"/>
                    <a:pt x="200" y="67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8" y="67"/>
                    <a:pt x="198" y="67"/>
                    <a:pt x="198" y="67"/>
                  </a:cubicBezTo>
                  <a:cubicBezTo>
                    <a:pt x="198" y="67"/>
                    <a:pt x="198" y="67"/>
                    <a:pt x="198" y="67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6" y="69"/>
                    <a:pt x="196" y="69"/>
                    <a:pt x="196" y="69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5" y="69"/>
                    <a:pt x="195" y="70"/>
                    <a:pt x="194" y="7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92" y="70"/>
                    <a:pt x="192" y="70"/>
                    <a:pt x="192" y="70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3"/>
                    <a:pt x="190" y="73"/>
                    <a:pt x="190" y="73"/>
                  </a:cubicBezTo>
                  <a:cubicBezTo>
                    <a:pt x="189" y="74"/>
                    <a:pt x="189" y="74"/>
                    <a:pt x="189" y="74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6" y="74"/>
                    <a:pt x="186" y="74"/>
                    <a:pt x="186" y="74"/>
                  </a:cubicBezTo>
                  <a:cubicBezTo>
                    <a:pt x="186" y="75"/>
                    <a:pt x="186" y="75"/>
                    <a:pt x="186" y="75"/>
                  </a:cubicBezTo>
                  <a:cubicBezTo>
                    <a:pt x="185" y="76"/>
                    <a:pt x="185" y="76"/>
                    <a:pt x="185" y="76"/>
                  </a:cubicBezTo>
                  <a:cubicBezTo>
                    <a:pt x="185" y="76"/>
                    <a:pt x="185" y="76"/>
                    <a:pt x="185" y="76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5" y="77"/>
                    <a:pt x="185" y="77"/>
                    <a:pt x="185" y="77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3" y="78"/>
                    <a:pt x="183" y="78"/>
                    <a:pt x="183" y="78"/>
                  </a:cubicBezTo>
                  <a:cubicBezTo>
                    <a:pt x="183" y="79"/>
                    <a:pt x="183" y="79"/>
                    <a:pt x="183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1" y="80"/>
                    <a:pt x="181" y="80"/>
                    <a:pt x="181" y="80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80" y="80"/>
                    <a:pt x="180" y="80"/>
                    <a:pt x="180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7" y="82"/>
                    <a:pt x="177" y="82"/>
                    <a:pt x="177" y="82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6"/>
                    <a:pt x="170" y="86"/>
                    <a:pt x="170" y="86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5" y="92"/>
                    <a:pt x="165" y="92"/>
                    <a:pt x="165" y="92"/>
                  </a:cubicBezTo>
                  <a:cubicBezTo>
                    <a:pt x="165" y="92"/>
                    <a:pt x="165" y="92"/>
                    <a:pt x="165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7"/>
                    <a:pt x="159" y="97"/>
                    <a:pt x="159" y="97"/>
                  </a:cubicBezTo>
                  <a:cubicBezTo>
                    <a:pt x="159" y="97"/>
                    <a:pt x="159" y="97"/>
                    <a:pt x="159" y="97"/>
                  </a:cubicBezTo>
                  <a:cubicBezTo>
                    <a:pt x="158" y="97"/>
                    <a:pt x="158" y="97"/>
                    <a:pt x="158" y="97"/>
                  </a:cubicBezTo>
                  <a:cubicBezTo>
                    <a:pt x="159" y="97"/>
                    <a:pt x="159" y="97"/>
                    <a:pt x="159" y="97"/>
                  </a:cubicBezTo>
                  <a:cubicBezTo>
                    <a:pt x="159" y="97"/>
                    <a:pt x="159" y="97"/>
                    <a:pt x="159" y="97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3" y="100"/>
                    <a:pt x="153" y="100"/>
                    <a:pt x="153" y="100"/>
                  </a:cubicBez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cubicBezTo>
                    <a:pt x="151" y="102"/>
                    <a:pt x="151" y="102"/>
                    <a:pt x="151" y="102"/>
                  </a:cubicBezTo>
                  <a:cubicBezTo>
                    <a:pt x="150" y="102"/>
                    <a:pt x="150" y="102"/>
                    <a:pt x="150" y="102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2" y="101"/>
                    <a:pt x="152" y="101"/>
                    <a:pt x="152" y="101"/>
                  </a:cubicBezTo>
                  <a:cubicBezTo>
                    <a:pt x="153" y="100"/>
                    <a:pt x="153" y="100"/>
                    <a:pt x="153" y="100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3" y="100"/>
                    <a:pt x="153" y="100"/>
                    <a:pt x="153" y="100"/>
                  </a:cubicBezTo>
                  <a:cubicBezTo>
                    <a:pt x="152" y="101"/>
                    <a:pt x="152" y="101"/>
                    <a:pt x="152" y="101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2" y="100"/>
                    <a:pt x="152" y="100"/>
                    <a:pt x="152" y="100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2" y="99"/>
                    <a:pt x="152" y="99"/>
                    <a:pt x="152" y="99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58" y="94"/>
                    <a:pt x="158" y="94"/>
                    <a:pt x="158" y="94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7" y="94"/>
                    <a:pt x="157" y="94"/>
                    <a:pt x="157" y="94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57" y="94"/>
                    <a:pt x="157" y="94"/>
                    <a:pt x="157" y="94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157" y="94"/>
                    <a:pt x="157" y="94"/>
                    <a:pt x="157" y="94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3" y="96"/>
                    <a:pt x="153" y="96"/>
                    <a:pt x="153" y="96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3" y="96"/>
                    <a:pt x="153" y="96"/>
                    <a:pt x="153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4" y="94"/>
                    <a:pt x="154" y="94"/>
                    <a:pt x="154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5" y="92"/>
                    <a:pt x="155" y="92"/>
                    <a:pt x="155" y="92"/>
                  </a:cubicBezTo>
                  <a:cubicBezTo>
                    <a:pt x="155" y="91"/>
                    <a:pt x="155" y="91"/>
                    <a:pt x="156" y="91"/>
                  </a:cubicBezTo>
                  <a:cubicBezTo>
                    <a:pt x="155" y="91"/>
                    <a:pt x="155" y="91"/>
                    <a:pt x="155" y="91"/>
                  </a:cubicBezTo>
                  <a:cubicBezTo>
                    <a:pt x="156" y="90"/>
                    <a:pt x="156" y="90"/>
                    <a:pt x="156" y="90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90"/>
                    <a:pt x="157" y="90"/>
                    <a:pt x="157" y="90"/>
                  </a:cubicBezTo>
                  <a:cubicBezTo>
                    <a:pt x="156" y="90"/>
                    <a:pt x="156" y="90"/>
                    <a:pt x="156" y="90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6" y="90"/>
                    <a:pt x="156" y="90"/>
                    <a:pt x="156" y="90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2" y="83"/>
                    <a:pt x="162" y="83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81"/>
                    <a:pt x="163" y="81"/>
                    <a:pt x="163" y="81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7" y="78"/>
                    <a:pt x="167" y="78"/>
                    <a:pt x="167" y="78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2" y="76"/>
                    <a:pt x="172" y="76"/>
                    <a:pt x="172" y="76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1" y="75"/>
                    <a:pt x="171" y="75"/>
                    <a:pt x="171" y="75"/>
                  </a:cubicBezTo>
                  <a:cubicBezTo>
                    <a:pt x="171" y="75"/>
                    <a:pt x="171" y="75"/>
                    <a:pt x="171" y="75"/>
                  </a:cubicBezTo>
                  <a:cubicBezTo>
                    <a:pt x="171" y="75"/>
                    <a:pt x="171" y="75"/>
                    <a:pt x="171" y="75"/>
                  </a:cubicBezTo>
                  <a:cubicBezTo>
                    <a:pt x="172" y="75"/>
                    <a:pt x="172" y="75"/>
                    <a:pt x="172" y="75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7" y="72"/>
                    <a:pt x="177" y="72"/>
                    <a:pt x="177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73" y="74"/>
                    <a:pt x="173" y="74"/>
                    <a:pt x="173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71" y="75"/>
                    <a:pt x="171" y="75"/>
                    <a:pt x="171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1" y="75"/>
                    <a:pt x="171" y="75"/>
                    <a:pt x="171" y="75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73" y="73"/>
                    <a:pt x="173" y="73"/>
                    <a:pt x="173" y="73"/>
                  </a:cubicBezTo>
                  <a:cubicBezTo>
                    <a:pt x="174" y="72"/>
                    <a:pt x="174" y="72"/>
                    <a:pt x="174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4" y="72"/>
                    <a:pt x="174" y="72"/>
                    <a:pt x="174" y="72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0" y="67"/>
                    <a:pt x="180" y="67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2" y="67"/>
                    <a:pt x="182" y="67"/>
                    <a:pt x="182" y="67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0" y="67"/>
                    <a:pt x="180" y="67"/>
                    <a:pt x="180" y="67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90" y="61"/>
                    <a:pt x="190" y="61"/>
                    <a:pt x="190" y="61"/>
                  </a:cubicBezTo>
                  <a:cubicBezTo>
                    <a:pt x="191" y="60"/>
                    <a:pt x="191" y="60"/>
                    <a:pt x="191" y="60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1" y="60"/>
                    <a:pt x="191" y="60"/>
                    <a:pt x="191" y="60"/>
                  </a:cubicBezTo>
                  <a:cubicBezTo>
                    <a:pt x="191" y="60"/>
                    <a:pt x="191" y="60"/>
                    <a:pt x="191" y="60"/>
                  </a:cubicBezTo>
                  <a:cubicBezTo>
                    <a:pt x="190" y="61"/>
                    <a:pt x="190" y="61"/>
                    <a:pt x="190" y="61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186" y="62"/>
                    <a:pt x="186" y="62"/>
                    <a:pt x="186" y="62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199" y="56"/>
                    <a:pt x="199" y="56"/>
                    <a:pt x="199" y="56"/>
                  </a:cubicBezTo>
                  <a:cubicBezTo>
                    <a:pt x="199" y="56"/>
                    <a:pt x="199" y="56"/>
                    <a:pt x="199" y="56"/>
                  </a:cubicBezTo>
                  <a:cubicBezTo>
                    <a:pt x="200" y="56"/>
                    <a:pt x="200" y="56"/>
                    <a:pt x="200" y="56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1" y="54"/>
                    <a:pt x="202" y="54"/>
                    <a:pt x="202" y="54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1" y="55"/>
                    <a:pt x="201" y="55"/>
                    <a:pt x="201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199" y="54"/>
                    <a:pt x="199" y="54"/>
                    <a:pt x="199" y="54"/>
                  </a:cubicBezTo>
                  <a:cubicBezTo>
                    <a:pt x="200" y="53"/>
                    <a:pt x="200" y="53"/>
                    <a:pt x="200" y="53"/>
                  </a:cubicBezTo>
                  <a:cubicBezTo>
                    <a:pt x="200" y="53"/>
                    <a:pt x="200" y="53"/>
                    <a:pt x="200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2"/>
                    <a:pt x="201" y="52"/>
                    <a:pt x="201" y="52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2" y="52"/>
                    <a:pt x="202" y="52"/>
                    <a:pt x="202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4" y="53"/>
                    <a:pt x="204" y="53"/>
                    <a:pt x="204" y="53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6" y="51"/>
                    <a:pt x="206" y="51"/>
                    <a:pt x="206" y="5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6" y="50"/>
                    <a:pt x="206" y="50"/>
                    <a:pt x="206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6" y="51"/>
                    <a:pt x="206" y="51"/>
                    <a:pt x="206" y="51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6" y="50"/>
                    <a:pt x="206" y="50"/>
                    <a:pt x="206" y="50"/>
                  </a:cubicBezTo>
                  <a:cubicBezTo>
                    <a:pt x="206" y="50"/>
                    <a:pt x="206" y="50"/>
                    <a:pt x="206" y="50"/>
                  </a:cubicBezTo>
                  <a:cubicBezTo>
                    <a:pt x="206" y="50"/>
                    <a:pt x="206" y="50"/>
                    <a:pt x="206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49"/>
                    <a:pt x="207" y="49"/>
                    <a:pt x="207" y="49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11" y="48"/>
                    <a:pt x="211" y="48"/>
                    <a:pt x="211" y="48"/>
                  </a:cubicBezTo>
                  <a:cubicBezTo>
                    <a:pt x="210" y="48"/>
                    <a:pt x="210" y="48"/>
                    <a:pt x="210" y="48"/>
                  </a:cubicBezTo>
                  <a:cubicBezTo>
                    <a:pt x="210" y="48"/>
                    <a:pt x="210" y="48"/>
                    <a:pt x="210" y="48"/>
                  </a:cubicBezTo>
                  <a:cubicBezTo>
                    <a:pt x="210" y="48"/>
                    <a:pt x="211" y="48"/>
                    <a:pt x="211" y="48"/>
                  </a:cubicBezTo>
                  <a:cubicBezTo>
                    <a:pt x="211" y="48"/>
                    <a:pt x="211" y="48"/>
                    <a:pt x="211" y="48"/>
                  </a:cubicBezTo>
                  <a:cubicBezTo>
                    <a:pt x="212" y="47"/>
                    <a:pt x="212" y="47"/>
                    <a:pt x="212" y="47"/>
                  </a:cubicBezTo>
                  <a:cubicBezTo>
                    <a:pt x="213" y="46"/>
                    <a:pt x="213" y="46"/>
                    <a:pt x="213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14" y="47"/>
                    <a:pt x="214" y="47"/>
                    <a:pt x="214" y="47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5" y="45"/>
                    <a:pt x="215" y="45"/>
                    <a:pt x="215" y="45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7" y="44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17" y="44"/>
                    <a:pt x="217" y="44"/>
                    <a:pt x="217" y="44"/>
                  </a:cubicBezTo>
                  <a:cubicBezTo>
                    <a:pt x="217" y="44"/>
                    <a:pt x="217" y="44"/>
                    <a:pt x="217" y="44"/>
                  </a:cubicBezTo>
                  <a:cubicBezTo>
                    <a:pt x="218" y="44"/>
                    <a:pt x="218" y="44"/>
                    <a:pt x="218" y="44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19" y="43"/>
                    <a:pt x="219" y="43"/>
                    <a:pt x="219" y="43"/>
                  </a:cubicBezTo>
                  <a:cubicBezTo>
                    <a:pt x="219" y="43"/>
                    <a:pt x="219" y="43"/>
                    <a:pt x="219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3" y="42"/>
                    <a:pt x="223" y="42"/>
                    <a:pt x="223" y="42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41"/>
                    <a:pt x="222" y="41"/>
                    <a:pt x="222" y="41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2"/>
                    <a:pt x="221" y="42"/>
                    <a:pt x="221" y="42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22" y="41"/>
                    <a:pt x="222" y="41"/>
                    <a:pt x="222" y="41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21" y="42"/>
                    <a:pt x="220" y="42"/>
                    <a:pt x="219" y="42"/>
                  </a:cubicBezTo>
                  <a:cubicBezTo>
                    <a:pt x="219" y="43"/>
                    <a:pt x="219" y="43"/>
                    <a:pt x="219" y="43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7" y="44"/>
                    <a:pt x="217" y="44"/>
                    <a:pt x="217" y="44"/>
                  </a:cubicBezTo>
                  <a:cubicBezTo>
                    <a:pt x="216" y="44"/>
                    <a:pt x="216" y="44"/>
                    <a:pt x="216" y="44"/>
                  </a:cubicBezTo>
                  <a:cubicBezTo>
                    <a:pt x="215" y="45"/>
                    <a:pt x="215" y="45"/>
                    <a:pt x="215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171" y="68"/>
                    <a:pt x="132" y="98"/>
                    <a:pt x="100" y="134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1" y="135"/>
                    <a:pt x="101" y="135"/>
                    <a:pt x="101" y="135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9"/>
                    <a:pt x="99" y="139"/>
                    <a:pt x="99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9" y="139"/>
                    <a:pt x="99" y="139"/>
                    <a:pt x="99" y="139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2" y="145"/>
                    <a:pt x="91" y="145"/>
                    <a:pt x="91" y="145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2" y="144"/>
                    <a:pt x="92" y="144"/>
                    <a:pt x="91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1" y="146"/>
                    <a:pt x="91" y="146"/>
                    <a:pt x="91" y="146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1" y="146"/>
                    <a:pt x="91" y="146"/>
                    <a:pt x="91" y="146"/>
                  </a:cubicBezTo>
                  <a:cubicBezTo>
                    <a:pt x="91" y="146"/>
                    <a:pt x="91" y="146"/>
                    <a:pt x="91" y="145"/>
                  </a:cubicBezTo>
                  <a:cubicBezTo>
                    <a:pt x="91" y="146"/>
                    <a:pt x="91" y="146"/>
                    <a:pt x="91" y="146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5" y="143"/>
                    <a:pt x="95" y="143"/>
                    <a:pt x="95" y="143"/>
                  </a:cubicBezTo>
                  <a:cubicBezTo>
                    <a:pt x="96" y="142"/>
                    <a:pt x="96" y="142"/>
                    <a:pt x="96" y="142"/>
                  </a:cubicBezTo>
                  <a:cubicBezTo>
                    <a:pt x="96" y="142"/>
                    <a:pt x="96" y="142"/>
                    <a:pt x="96" y="142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5" y="144"/>
                    <a:pt x="95" y="144"/>
                    <a:pt x="95" y="144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3" y="146"/>
                    <a:pt x="93" y="146"/>
                    <a:pt x="93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5" y="144"/>
                    <a:pt x="95" y="144"/>
                    <a:pt x="95" y="144"/>
                  </a:cubicBezTo>
                  <a:cubicBezTo>
                    <a:pt x="95" y="144"/>
                    <a:pt x="95" y="144"/>
                    <a:pt x="95" y="144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5" y="144"/>
                    <a:pt x="95" y="144"/>
                    <a:pt x="95" y="144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49"/>
                    <a:pt x="93" y="149"/>
                    <a:pt x="93" y="149"/>
                  </a:cubicBezTo>
                  <a:cubicBezTo>
                    <a:pt x="93" y="149"/>
                    <a:pt x="93" y="149"/>
                    <a:pt x="93" y="149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50"/>
                    <a:pt x="92" y="150"/>
                    <a:pt x="92" y="150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0" y="152"/>
                    <a:pt x="90" y="152"/>
                    <a:pt x="90" y="152"/>
                  </a:cubicBezTo>
                  <a:cubicBezTo>
                    <a:pt x="90" y="152"/>
                    <a:pt x="90" y="152"/>
                    <a:pt x="90" y="152"/>
                  </a:cubicBezTo>
                  <a:cubicBezTo>
                    <a:pt x="90" y="153"/>
                    <a:pt x="90" y="153"/>
                    <a:pt x="90" y="153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9" y="153"/>
                    <a:pt x="89" y="153"/>
                    <a:pt x="89" y="153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5" y="158"/>
                    <a:pt x="85" y="158"/>
                    <a:pt x="85" y="158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0" y="162"/>
                    <a:pt x="80" y="162"/>
                    <a:pt x="80" y="162"/>
                  </a:cubicBezTo>
                  <a:cubicBezTo>
                    <a:pt x="79" y="163"/>
                    <a:pt x="79" y="163"/>
                    <a:pt x="79" y="163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77" y="165"/>
                    <a:pt x="77" y="165"/>
                    <a:pt x="77" y="165"/>
                  </a:cubicBezTo>
                  <a:cubicBezTo>
                    <a:pt x="76" y="166"/>
                    <a:pt x="76" y="166"/>
                    <a:pt x="76" y="166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75" y="168"/>
                    <a:pt x="75" y="168"/>
                    <a:pt x="75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74" y="168"/>
                    <a:pt x="74" y="168"/>
                    <a:pt x="74" y="168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67" y="177"/>
                    <a:pt x="61" y="186"/>
                    <a:pt x="56" y="195"/>
                  </a:cubicBezTo>
                  <a:cubicBezTo>
                    <a:pt x="56" y="195"/>
                    <a:pt x="56" y="195"/>
                    <a:pt x="56" y="195"/>
                  </a:cubicBezTo>
                  <a:cubicBezTo>
                    <a:pt x="56" y="195"/>
                    <a:pt x="56" y="195"/>
                    <a:pt x="56" y="195"/>
                  </a:cubicBezTo>
                  <a:cubicBezTo>
                    <a:pt x="56" y="195"/>
                    <a:pt x="56" y="195"/>
                    <a:pt x="56" y="195"/>
                  </a:cubicBezTo>
                  <a:cubicBezTo>
                    <a:pt x="55" y="197"/>
                    <a:pt x="54" y="199"/>
                    <a:pt x="53" y="200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4" y="199"/>
                    <a:pt x="54" y="199"/>
                    <a:pt x="54" y="199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199"/>
                    <a:pt x="54" y="199"/>
                    <a:pt x="54" y="199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5" y="197"/>
                    <a:pt x="55" y="197"/>
                    <a:pt x="55" y="197"/>
                  </a:cubicBezTo>
                  <a:cubicBezTo>
                    <a:pt x="56" y="196"/>
                    <a:pt x="56" y="196"/>
                    <a:pt x="56" y="196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58" y="192"/>
                    <a:pt x="58" y="192"/>
                    <a:pt x="58" y="19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6" y="196"/>
                    <a:pt x="56" y="196"/>
                    <a:pt x="56" y="196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5" y="199"/>
                    <a:pt x="55" y="199"/>
                    <a:pt x="55" y="199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5" y="199"/>
                    <a:pt x="55" y="199"/>
                    <a:pt x="55" y="199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7" y="197"/>
                    <a:pt x="57" y="197"/>
                    <a:pt x="57" y="197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2" y="203"/>
                    <a:pt x="52" y="203"/>
                    <a:pt x="52" y="203"/>
                  </a:cubicBezTo>
                  <a:cubicBezTo>
                    <a:pt x="53" y="203"/>
                    <a:pt x="53" y="203"/>
                    <a:pt x="53" y="203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0" y="205"/>
                    <a:pt x="50" y="205"/>
                    <a:pt x="50" y="205"/>
                  </a:cubicBezTo>
                  <a:cubicBezTo>
                    <a:pt x="50" y="206"/>
                    <a:pt x="50" y="206"/>
                    <a:pt x="50" y="206"/>
                  </a:cubicBezTo>
                  <a:cubicBezTo>
                    <a:pt x="49" y="206"/>
                    <a:pt x="49" y="206"/>
                    <a:pt x="49" y="206"/>
                  </a:cubicBezTo>
                  <a:cubicBezTo>
                    <a:pt x="19" y="262"/>
                    <a:pt x="1" y="326"/>
                    <a:pt x="0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1" y="395"/>
                    <a:pt x="1" y="395"/>
                    <a:pt x="1" y="395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1" y="398"/>
                    <a:pt x="1" y="398"/>
                    <a:pt x="1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7"/>
                    <a:pt x="0" y="398"/>
                    <a:pt x="0" y="399"/>
                  </a:cubicBezTo>
                  <a:cubicBezTo>
                    <a:pt x="0" y="619"/>
                    <a:pt x="179" y="798"/>
                    <a:pt x="399" y="798"/>
                  </a:cubicBezTo>
                  <a:cubicBezTo>
                    <a:pt x="619" y="798"/>
                    <a:pt x="798" y="619"/>
                    <a:pt x="798" y="399"/>
                  </a:cubicBezTo>
                  <a:cubicBezTo>
                    <a:pt x="798" y="188"/>
                    <a:pt x="635" y="15"/>
                    <a:pt x="427" y="1"/>
                  </a:cubicBezTo>
                  <a:close/>
                  <a:moveTo>
                    <a:pt x="488" y="39"/>
                  </a:moveTo>
                  <a:cubicBezTo>
                    <a:pt x="489" y="39"/>
                    <a:pt x="489" y="39"/>
                    <a:pt x="489" y="39"/>
                  </a:cubicBezTo>
                  <a:cubicBezTo>
                    <a:pt x="490" y="40"/>
                    <a:pt x="490" y="40"/>
                    <a:pt x="490" y="40"/>
                  </a:cubicBezTo>
                  <a:cubicBezTo>
                    <a:pt x="491" y="40"/>
                    <a:pt x="491" y="40"/>
                    <a:pt x="491" y="40"/>
                  </a:cubicBezTo>
                  <a:cubicBezTo>
                    <a:pt x="492" y="41"/>
                    <a:pt x="492" y="41"/>
                    <a:pt x="492" y="41"/>
                  </a:cubicBezTo>
                  <a:cubicBezTo>
                    <a:pt x="493" y="41"/>
                    <a:pt x="493" y="41"/>
                    <a:pt x="493" y="41"/>
                  </a:cubicBezTo>
                  <a:cubicBezTo>
                    <a:pt x="494" y="42"/>
                    <a:pt x="494" y="42"/>
                    <a:pt x="494" y="42"/>
                  </a:cubicBezTo>
                  <a:cubicBezTo>
                    <a:pt x="495" y="42"/>
                    <a:pt x="495" y="42"/>
                    <a:pt x="495" y="42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5" y="43"/>
                    <a:pt x="495" y="43"/>
                    <a:pt x="495" y="43"/>
                  </a:cubicBezTo>
                  <a:cubicBezTo>
                    <a:pt x="495" y="43"/>
                    <a:pt x="495" y="43"/>
                    <a:pt x="495" y="43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3" y="42"/>
                    <a:pt x="493" y="42"/>
                    <a:pt x="493" y="42"/>
                  </a:cubicBezTo>
                  <a:cubicBezTo>
                    <a:pt x="492" y="42"/>
                    <a:pt x="492" y="42"/>
                    <a:pt x="492" y="42"/>
                  </a:cubicBezTo>
                  <a:cubicBezTo>
                    <a:pt x="492" y="42"/>
                    <a:pt x="492" y="42"/>
                    <a:pt x="492" y="42"/>
                  </a:cubicBezTo>
                  <a:cubicBezTo>
                    <a:pt x="490" y="42"/>
                    <a:pt x="490" y="42"/>
                    <a:pt x="490" y="42"/>
                  </a:cubicBezTo>
                  <a:cubicBezTo>
                    <a:pt x="490" y="41"/>
                    <a:pt x="490" y="41"/>
                    <a:pt x="490" y="41"/>
                  </a:cubicBezTo>
                  <a:cubicBezTo>
                    <a:pt x="489" y="40"/>
                    <a:pt x="489" y="40"/>
                    <a:pt x="489" y="40"/>
                  </a:cubicBezTo>
                  <a:cubicBezTo>
                    <a:pt x="489" y="40"/>
                    <a:pt x="489" y="40"/>
                    <a:pt x="489" y="40"/>
                  </a:cubicBezTo>
                  <a:cubicBezTo>
                    <a:pt x="488" y="40"/>
                    <a:pt x="488" y="40"/>
                    <a:pt x="488" y="40"/>
                  </a:cubicBezTo>
                  <a:lnTo>
                    <a:pt x="488" y="39"/>
                  </a:lnTo>
                  <a:close/>
                  <a:moveTo>
                    <a:pt x="456" y="16"/>
                  </a:moveTo>
                  <a:cubicBezTo>
                    <a:pt x="456" y="17"/>
                    <a:pt x="456" y="17"/>
                    <a:pt x="456" y="17"/>
                  </a:cubicBezTo>
                  <a:cubicBezTo>
                    <a:pt x="457" y="17"/>
                    <a:pt x="457" y="17"/>
                    <a:pt x="457" y="17"/>
                  </a:cubicBezTo>
                  <a:cubicBezTo>
                    <a:pt x="457" y="16"/>
                    <a:pt x="457" y="16"/>
                    <a:pt x="457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7" y="16"/>
                    <a:pt x="457" y="16"/>
                    <a:pt x="457" y="16"/>
                  </a:cubicBezTo>
                  <a:cubicBezTo>
                    <a:pt x="458" y="16"/>
                    <a:pt x="458" y="16"/>
                    <a:pt x="458" y="16"/>
                  </a:cubicBezTo>
                  <a:cubicBezTo>
                    <a:pt x="457" y="16"/>
                    <a:pt x="457" y="16"/>
                    <a:pt x="457" y="16"/>
                  </a:cubicBezTo>
                  <a:cubicBezTo>
                    <a:pt x="456" y="15"/>
                    <a:pt x="456" y="15"/>
                    <a:pt x="456" y="15"/>
                  </a:cubicBezTo>
                  <a:cubicBezTo>
                    <a:pt x="457" y="15"/>
                    <a:pt x="457" y="15"/>
                    <a:pt x="457" y="15"/>
                  </a:cubicBezTo>
                  <a:cubicBezTo>
                    <a:pt x="456" y="15"/>
                    <a:pt x="456" y="15"/>
                    <a:pt x="456" y="15"/>
                  </a:cubicBezTo>
                  <a:cubicBezTo>
                    <a:pt x="457" y="14"/>
                    <a:pt x="457" y="14"/>
                    <a:pt x="457" y="14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7" y="14"/>
                    <a:pt x="457" y="14"/>
                    <a:pt x="457" y="14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8" y="13"/>
                    <a:pt x="458" y="13"/>
                    <a:pt x="458" y="13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8" y="13"/>
                    <a:pt x="458" y="13"/>
                    <a:pt x="458" y="13"/>
                  </a:cubicBezTo>
                  <a:cubicBezTo>
                    <a:pt x="458" y="13"/>
                    <a:pt x="458" y="13"/>
                    <a:pt x="458" y="13"/>
                  </a:cubicBezTo>
                  <a:cubicBezTo>
                    <a:pt x="458" y="13"/>
                    <a:pt x="458" y="13"/>
                    <a:pt x="458" y="13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57" y="12"/>
                    <a:pt x="457" y="12"/>
                    <a:pt x="457" y="12"/>
                  </a:cubicBezTo>
                  <a:cubicBezTo>
                    <a:pt x="458" y="12"/>
                    <a:pt x="458" y="12"/>
                    <a:pt x="458" y="12"/>
                  </a:cubicBezTo>
                  <a:cubicBezTo>
                    <a:pt x="459" y="12"/>
                    <a:pt x="459" y="12"/>
                    <a:pt x="459" y="12"/>
                  </a:cubicBezTo>
                  <a:cubicBezTo>
                    <a:pt x="459" y="12"/>
                    <a:pt x="459" y="12"/>
                    <a:pt x="459" y="12"/>
                  </a:cubicBezTo>
                  <a:cubicBezTo>
                    <a:pt x="460" y="13"/>
                    <a:pt x="460" y="13"/>
                    <a:pt x="460" y="13"/>
                  </a:cubicBezTo>
                  <a:cubicBezTo>
                    <a:pt x="460" y="12"/>
                    <a:pt x="460" y="12"/>
                    <a:pt x="460" y="12"/>
                  </a:cubicBezTo>
                  <a:cubicBezTo>
                    <a:pt x="460" y="12"/>
                    <a:pt x="460" y="12"/>
                    <a:pt x="460" y="12"/>
                  </a:cubicBezTo>
                  <a:cubicBezTo>
                    <a:pt x="460" y="12"/>
                    <a:pt x="460" y="12"/>
                    <a:pt x="460" y="12"/>
                  </a:cubicBezTo>
                  <a:cubicBezTo>
                    <a:pt x="460" y="12"/>
                    <a:pt x="460" y="12"/>
                    <a:pt x="460" y="12"/>
                  </a:cubicBezTo>
                  <a:cubicBezTo>
                    <a:pt x="461" y="12"/>
                    <a:pt x="461" y="12"/>
                    <a:pt x="461" y="12"/>
                  </a:cubicBezTo>
                  <a:cubicBezTo>
                    <a:pt x="461" y="12"/>
                    <a:pt x="461" y="12"/>
                    <a:pt x="461" y="12"/>
                  </a:cubicBezTo>
                  <a:cubicBezTo>
                    <a:pt x="461" y="11"/>
                    <a:pt x="461" y="11"/>
                    <a:pt x="461" y="11"/>
                  </a:cubicBezTo>
                  <a:cubicBezTo>
                    <a:pt x="461" y="11"/>
                    <a:pt x="461" y="11"/>
                    <a:pt x="461" y="11"/>
                  </a:cubicBezTo>
                  <a:cubicBezTo>
                    <a:pt x="461" y="11"/>
                    <a:pt x="461" y="11"/>
                    <a:pt x="461" y="11"/>
                  </a:cubicBezTo>
                  <a:cubicBezTo>
                    <a:pt x="461" y="11"/>
                    <a:pt x="461" y="11"/>
                    <a:pt x="461" y="11"/>
                  </a:cubicBezTo>
                  <a:cubicBezTo>
                    <a:pt x="462" y="11"/>
                    <a:pt x="462" y="11"/>
                    <a:pt x="462" y="11"/>
                  </a:cubicBezTo>
                  <a:cubicBezTo>
                    <a:pt x="460" y="10"/>
                    <a:pt x="460" y="10"/>
                    <a:pt x="460" y="10"/>
                  </a:cubicBezTo>
                  <a:cubicBezTo>
                    <a:pt x="460" y="10"/>
                    <a:pt x="460" y="10"/>
                    <a:pt x="460" y="10"/>
                  </a:cubicBezTo>
                  <a:cubicBezTo>
                    <a:pt x="460" y="10"/>
                    <a:pt x="460" y="10"/>
                    <a:pt x="460" y="10"/>
                  </a:cubicBezTo>
                  <a:cubicBezTo>
                    <a:pt x="460" y="10"/>
                    <a:pt x="460" y="10"/>
                    <a:pt x="460" y="10"/>
                  </a:cubicBezTo>
                  <a:cubicBezTo>
                    <a:pt x="460" y="9"/>
                    <a:pt x="460" y="9"/>
                    <a:pt x="460" y="9"/>
                  </a:cubicBezTo>
                  <a:cubicBezTo>
                    <a:pt x="461" y="9"/>
                    <a:pt x="461" y="9"/>
                    <a:pt x="461" y="9"/>
                  </a:cubicBezTo>
                  <a:cubicBezTo>
                    <a:pt x="461" y="10"/>
                    <a:pt x="461" y="10"/>
                    <a:pt x="461" y="10"/>
                  </a:cubicBezTo>
                  <a:cubicBezTo>
                    <a:pt x="462" y="10"/>
                    <a:pt x="462" y="10"/>
                    <a:pt x="462" y="10"/>
                  </a:cubicBezTo>
                  <a:cubicBezTo>
                    <a:pt x="463" y="10"/>
                    <a:pt x="463" y="10"/>
                    <a:pt x="463" y="10"/>
                  </a:cubicBezTo>
                  <a:cubicBezTo>
                    <a:pt x="464" y="10"/>
                    <a:pt x="464" y="10"/>
                    <a:pt x="464" y="10"/>
                  </a:cubicBezTo>
                  <a:cubicBezTo>
                    <a:pt x="464" y="10"/>
                    <a:pt x="464" y="11"/>
                    <a:pt x="465" y="11"/>
                  </a:cubicBezTo>
                  <a:cubicBezTo>
                    <a:pt x="465" y="11"/>
                    <a:pt x="465" y="11"/>
                    <a:pt x="465" y="11"/>
                  </a:cubicBezTo>
                  <a:cubicBezTo>
                    <a:pt x="466" y="11"/>
                    <a:pt x="466" y="11"/>
                    <a:pt x="466" y="11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7" y="12"/>
                    <a:pt x="467" y="12"/>
                    <a:pt x="467" y="12"/>
                  </a:cubicBezTo>
                  <a:cubicBezTo>
                    <a:pt x="467" y="12"/>
                    <a:pt x="467" y="12"/>
                    <a:pt x="467" y="12"/>
                  </a:cubicBezTo>
                  <a:cubicBezTo>
                    <a:pt x="467" y="12"/>
                    <a:pt x="467" y="12"/>
                    <a:pt x="467" y="12"/>
                  </a:cubicBezTo>
                  <a:cubicBezTo>
                    <a:pt x="467" y="12"/>
                    <a:pt x="467" y="12"/>
                    <a:pt x="467" y="12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6" y="15"/>
                    <a:pt x="466" y="15"/>
                    <a:pt x="466" y="15"/>
                  </a:cubicBezTo>
                  <a:cubicBezTo>
                    <a:pt x="465" y="14"/>
                    <a:pt x="465" y="14"/>
                    <a:pt x="465" y="14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4" y="16"/>
                    <a:pt x="464" y="16"/>
                    <a:pt x="464" y="16"/>
                  </a:cubicBezTo>
                  <a:cubicBezTo>
                    <a:pt x="465" y="16"/>
                    <a:pt x="465" y="16"/>
                    <a:pt x="465" y="16"/>
                  </a:cubicBezTo>
                  <a:cubicBezTo>
                    <a:pt x="465" y="16"/>
                    <a:pt x="465" y="16"/>
                    <a:pt x="465" y="16"/>
                  </a:cubicBezTo>
                  <a:cubicBezTo>
                    <a:pt x="464" y="16"/>
                    <a:pt x="464" y="16"/>
                    <a:pt x="464" y="16"/>
                  </a:cubicBezTo>
                  <a:cubicBezTo>
                    <a:pt x="464" y="16"/>
                    <a:pt x="464" y="16"/>
                    <a:pt x="464" y="16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5" y="17"/>
                    <a:pt x="465" y="17"/>
                    <a:pt x="465" y="17"/>
                  </a:cubicBezTo>
                  <a:cubicBezTo>
                    <a:pt x="466" y="18"/>
                    <a:pt x="466" y="18"/>
                    <a:pt x="466" y="18"/>
                  </a:cubicBezTo>
                  <a:cubicBezTo>
                    <a:pt x="466" y="18"/>
                    <a:pt x="466" y="18"/>
                    <a:pt x="466" y="18"/>
                  </a:cubicBezTo>
                  <a:cubicBezTo>
                    <a:pt x="466" y="18"/>
                    <a:pt x="466" y="18"/>
                    <a:pt x="466" y="18"/>
                  </a:cubicBezTo>
                  <a:cubicBezTo>
                    <a:pt x="466" y="18"/>
                    <a:pt x="466" y="18"/>
                    <a:pt x="466" y="18"/>
                  </a:cubicBezTo>
                  <a:cubicBezTo>
                    <a:pt x="465" y="18"/>
                    <a:pt x="465" y="18"/>
                    <a:pt x="465" y="18"/>
                  </a:cubicBezTo>
                  <a:cubicBezTo>
                    <a:pt x="465" y="18"/>
                    <a:pt x="465" y="18"/>
                    <a:pt x="465" y="18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6" y="19"/>
                    <a:pt x="466" y="19"/>
                    <a:pt x="466" y="19"/>
                  </a:cubicBezTo>
                  <a:cubicBezTo>
                    <a:pt x="466" y="19"/>
                    <a:pt x="466" y="19"/>
                    <a:pt x="466" y="19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6" y="20"/>
                    <a:pt x="466" y="20"/>
                    <a:pt x="466" y="20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4" y="19"/>
                    <a:pt x="464" y="19"/>
                    <a:pt x="464" y="19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6" y="21"/>
                    <a:pt x="466" y="21"/>
                    <a:pt x="466" y="21"/>
                  </a:cubicBezTo>
                  <a:cubicBezTo>
                    <a:pt x="466" y="21"/>
                    <a:pt x="466" y="21"/>
                    <a:pt x="466" y="21"/>
                  </a:cubicBezTo>
                  <a:cubicBezTo>
                    <a:pt x="467" y="21"/>
                    <a:pt x="467" y="21"/>
                    <a:pt x="467" y="21"/>
                  </a:cubicBezTo>
                  <a:cubicBezTo>
                    <a:pt x="467" y="21"/>
                    <a:pt x="467" y="21"/>
                    <a:pt x="467" y="21"/>
                  </a:cubicBezTo>
                  <a:cubicBezTo>
                    <a:pt x="466" y="21"/>
                    <a:pt x="466" y="21"/>
                    <a:pt x="466" y="21"/>
                  </a:cubicBezTo>
                  <a:cubicBezTo>
                    <a:pt x="466" y="22"/>
                    <a:pt x="466" y="22"/>
                    <a:pt x="466" y="22"/>
                  </a:cubicBezTo>
                  <a:cubicBezTo>
                    <a:pt x="466" y="21"/>
                    <a:pt x="466" y="21"/>
                    <a:pt x="466" y="21"/>
                  </a:cubicBezTo>
                  <a:cubicBezTo>
                    <a:pt x="465" y="21"/>
                    <a:pt x="465" y="21"/>
                    <a:pt x="465" y="21"/>
                  </a:cubicBezTo>
                  <a:cubicBezTo>
                    <a:pt x="465" y="21"/>
                    <a:pt x="465" y="21"/>
                    <a:pt x="465" y="21"/>
                  </a:cubicBezTo>
                  <a:cubicBezTo>
                    <a:pt x="465" y="21"/>
                    <a:pt x="465" y="21"/>
                    <a:pt x="465" y="21"/>
                  </a:cubicBezTo>
                  <a:cubicBezTo>
                    <a:pt x="466" y="22"/>
                    <a:pt x="466" y="22"/>
                    <a:pt x="466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8" y="23"/>
                    <a:pt x="468" y="23"/>
                    <a:pt x="468" y="23"/>
                  </a:cubicBezTo>
                  <a:cubicBezTo>
                    <a:pt x="467" y="23"/>
                    <a:pt x="467" y="23"/>
                    <a:pt x="467" y="23"/>
                  </a:cubicBezTo>
                  <a:cubicBezTo>
                    <a:pt x="466" y="22"/>
                    <a:pt x="466" y="22"/>
                    <a:pt x="466" y="22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6" y="22"/>
                    <a:pt x="466" y="22"/>
                    <a:pt x="466" y="22"/>
                  </a:cubicBezTo>
                  <a:cubicBezTo>
                    <a:pt x="467" y="23"/>
                    <a:pt x="467" y="23"/>
                    <a:pt x="467" y="23"/>
                  </a:cubicBezTo>
                  <a:cubicBezTo>
                    <a:pt x="468" y="23"/>
                    <a:pt x="468" y="23"/>
                    <a:pt x="468" y="23"/>
                  </a:cubicBezTo>
                  <a:cubicBezTo>
                    <a:pt x="468" y="24"/>
                    <a:pt x="468" y="24"/>
                    <a:pt x="468" y="24"/>
                  </a:cubicBezTo>
                  <a:cubicBezTo>
                    <a:pt x="467" y="24"/>
                    <a:pt x="467" y="24"/>
                    <a:pt x="467" y="24"/>
                  </a:cubicBezTo>
                  <a:cubicBezTo>
                    <a:pt x="467" y="24"/>
                    <a:pt x="467" y="24"/>
                    <a:pt x="467" y="24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7" y="24"/>
                    <a:pt x="467" y="24"/>
                    <a:pt x="467" y="24"/>
                  </a:cubicBezTo>
                  <a:cubicBezTo>
                    <a:pt x="468" y="24"/>
                    <a:pt x="468" y="24"/>
                    <a:pt x="468" y="24"/>
                  </a:cubicBezTo>
                  <a:cubicBezTo>
                    <a:pt x="468" y="24"/>
                    <a:pt x="468" y="24"/>
                    <a:pt x="468" y="24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67" y="25"/>
                    <a:pt x="467" y="25"/>
                    <a:pt x="467" y="25"/>
                  </a:cubicBezTo>
                  <a:cubicBezTo>
                    <a:pt x="466" y="24"/>
                    <a:pt x="466" y="24"/>
                    <a:pt x="466" y="24"/>
                  </a:cubicBezTo>
                  <a:cubicBezTo>
                    <a:pt x="466" y="25"/>
                    <a:pt x="466" y="25"/>
                    <a:pt x="466" y="25"/>
                  </a:cubicBezTo>
                  <a:cubicBezTo>
                    <a:pt x="465" y="25"/>
                    <a:pt x="465" y="25"/>
                    <a:pt x="465" y="25"/>
                  </a:cubicBezTo>
                  <a:cubicBezTo>
                    <a:pt x="465" y="25"/>
                    <a:pt x="465" y="25"/>
                    <a:pt x="465" y="25"/>
                  </a:cubicBezTo>
                  <a:cubicBezTo>
                    <a:pt x="464" y="24"/>
                    <a:pt x="464" y="24"/>
                    <a:pt x="464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4" y="24"/>
                    <a:pt x="464" y="24"/>
                    <a:pt x="464" y="24"/>
                  </a:cubicBezTo>
                  <a:cubicBezTo>
                    <a:pt x="464" y="24"/>
                    <a:pt x="464" y="24"/>
                    <a:pt x="464" y="24"/>
                  </a:cubicBezTo>
                  <a:cubicBezTo>
                    <a:pt x="465" y="25"/>
                    <a:pt x="465" y="25"/>
                    <a:pt x="465" y="25"/>
                  </a:cubicBezTo>
                  <a:cubicBezTo>
                    <a:pt x="466" y="25"/>
                    <a:pt x="466" y="25"/>
                    <a:pt x="466" y="25"/>
                  </a:cubicBezTo>
                  <a:cubicBezTo>
                    <a:pt x="466" y="25"/>
                    <a:pt x="466" y="25"/>
                    <a:pt x="466" y="25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7"/>
                    <a:pt x="469" y="27"/>
                    <a:pt x="469" y="27"/>
                  </a:cubicBezTo>
                  <a:cubicBezTo>
                    <a:pt x="469" y="27"/>
                    <a:pt x="469" y="27"/>
                    <a:pt x="469" y="27"/>
                  </a:cubicBezTo>
                  <a:cubicBezTo>
                    <a:pt x="469" y="27"/>
                    <a:pt x="469" y="27"/>
                    <a:pt x="469" y="27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9" y="28"/>
                    <a:pt x="469" y="28"/>
                    <a:pt x="469" y="28"/>
                  </a:cubicBezTo>
                  <a:cubicBezTo>
                    <a:pt x="469" y="28"/>
                    <a:pt x="469" y="28"/>
                    <a:pt x="469" y="28"/>
                  </a:cubicBezTo>
                  <a:cubicBezTo>
                    <a:pt x="469" y="28"/>
                    <a:pt x="469" y="28"/>
                    <a:pt x="469" y="28"/>
                  </a:cubicBezTo>
                  <a:cubicBezTo>
                    <a:pt x="469" y="28"/>
                    <a:pt x="469" y="28"/>
                    <a:pt x="469" y="28"/>
                  </a:cubicBezTo>
                  <a:cubicBezTo>
                    <a:pt x="470" y="29"/>
                    <a:pt x="470" y="29"/>
                    <a:pt x="470" y="29"/>
                  </a:cubicBezTo>
                  <a:cubicBezTo>
                    <a:pt x="469" y="29"/>
                    <a:pt x="469" y="29"/>
                    <a:pt x="469" y="29"/>
                  </a:cubicBezTo>
                  <a:cubicBezTo>
                    <a:pt x="470" y="29"/>
                    <a:pt x="470" y="29"/>
                    <a:pt x="470" y="29"/>
                  </a:cubicBezTo>
                  <a:cubicBezTo>
                    <a:pt x="470" y="30"/>
                    <a:pt x="470" y="30"/>
                    <a:pt x="470" y="30"/>
                  </a:cubicBezTo>
                  <a:cubicBezTo>
                    <a:pt x="471" y="30"/>
                    <a:pt x="471" y="30"/>
                    <a:pt x="471" y="30"/>
                  </a:cubicBezTo>
                  <a:cubicBezTo>
                    <a:pt x="471" y="31"/>
                    <a:pt x="471" y="31"/>
                    <a:pt x="471" y="31"/>
                  </a:cubicBezTo>
                  <a:cubicBezTo>
                    <a:pt x="472" y="31"/>
                    <a:pt x="472" y="31"/>
                    <a:pt x="472" y="31"/>
                  </a:cubicBezTo>
                  <a:cubicBezTo>
                    <a:pt x="473" y="32"/>
                    <a:pt x="473" y="32"/>
                    <a:pt x="473" y="32"/>
                  </a:cubicBezTo>
                  <a:cubicBezTo>
                    <a:pt x="473" y="32"/>
                    <a:pt x="473" y="32"/>
                    <a:pt x="473" y="32"/>
                  </a:cubicBezTo>
                  <a:cubicBezTo>
                    <a:pt x="475" y="33"/>
                    <a:pt x="475" y="33"/>
                    <a:pt x="475" y="33"/>
                  </a:cubicBezTo>
                  <a:cubicBezTo>
                    <a:pt x="477" y="34"/>
                    <a:pt x="477" y="34"/>
                    <a:pt x="477" y="34"/>
                  </a:cubicBezTo>
                  <a:cubicBezTo>
                    <a:pt x="478" y="35"/>
                    <a:pt x="478" y="35"/>
                    <a:pt x="478" y="35"/>
                  </a:cubicBezTo>
                  <a:cubicBezTo>
                    <a:pt x="481" y="37"/>
                    <a:pt x="481" y="37"/>
                    <a:pt x="481" y="37"/>
                  </a:cubicBezTo>
                  <a:cubicBezTo>
                    <a:pt x="483" y="38"/>
                    <a:pt x="483" y="38"/>
                    <a:pt x="483" y="38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3" y="38"/>
                    <a:pt x="483" y="38"/>
                    <a:pt x="483" y="38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3" y="38"/>
                    <a:pt x="483" y="38"/>
                    <a:pt x="483" y="38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81" y="38"/>
                    <a:pt x="481" y="38"/>
                    <a:pt x="481" y="38"/>
                  </a:cubicBezTo>
                  <a:cubicBezTo>
                    <a:pt x="480" y="38"/>
                    <a:pt x="480" y="38"/>
                    <a:pt x="480" y="38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82" y="39"/>
                    <a:pt x="482" y="39"/>
                    <a:pt x="482" y="39"/>
                  </a:cubicBezTo>
                  <a:cubicBezTo>
                    <a:pt x="481" y="38"/>
                    <a:pt x="481" y="38"/>
                    <a:pt x="481" y="38"/>
                  </a:cubicBezTo>
                  <a:cubicBezTo>
                    <a:pt x="480" y="38"/>
                    <a:pt x="480" y="38"/>
                    <a:pt x="480" y="38"/>
                  </a:cubicBezTo>
                  <a:cubicBezTo>
                    <a:pt x="481" y="38"/>
                    <a:pt x="481" y="38"/>
                    <a:pt x="481" y="38"/>
                  </a:cubicBezTo>
                  <a:cubicBezTo>
                    <a:pt x="479" y="38"/>
                    <a:pt x="479" y="38"/>
                    <a:pt x="479" y="38"/>
                  </a:cubicBezTo>
                  <a:cubicBezTo>
                    <a:pt x="478" y="38"/>
                    <a:pt x="478" y="38"/>
                    <a:pt x="478" y="38"/>
                  </a:cubicBezTo>
                  <a:cubicBezTo>
                    <a:pt x="478" y="38"/>
                    <a:pt x="478" y="38"/>
                    <a:pt x="478" y="38"/>
                  </a:cubicBezTo>
                  <a:cubicBezTo>
                    <a:pt x="479" y="39"/>
                    <a:pt x="479" y="39"/>
                    <a:pt x="479" y="39"/>
                  </a:cubicBezTo>
                  <a:cubicBezTo>
                    <a:pt x="477" y="38"/>
                    <a:pt x="477" y="38"/>
                    <a:pt x="477" y="38"/>
                  </a:cubicBezTo>
                  <a:cubicBezTo>
                    <a:pt x="476" y="37"/>
                    <a:pt x="476" y="37"/>
                    <a:pt x="476" y="37"/>
                  </a:cubicBezTo>
                  <a:cubicBezTo>
                    <a:pt x="477" y="38"/>
                    <a:pt x="477" y="38"/>
                    <a:pt x="477" y="38"/>
                  </a:cubicBezTo>
                  <a:cubicBezTo>
                    <a:pt x="476" y="38"/>
                    <a:pt x="476" y="38"/>
                    <a:pt x="476" y="38"/>
                  </a:cubicBezTo>
                  <a:cubicBezTo>
                    <a:pt x="476" y="38"/>
                    <a:pt x="476" y="38"/>
                    <a:pt x="476" y="38"/>
                  </a:cubicBezTo>
                  <a:cubicBezTo>
                    <a:pt x="475" y="38"/>
                    <a:pt x="475" y="38"/>
                    <a:pt x="475" y="38"/>
                  </a:cubicBezTo>
                  <a:cubicBezTo>
                    <a:pt x="474" y="37"/>
                    <a:pt x="474" y="37"/>
                    <a:pt x="474" y="37"/>
                  </a:cubicBezTo>
                  <a:cubicBezTo>
                    <a:pt x="474" y="37"/>
                    <a:pt x="474" y="37"/>
                    <a:pt x="474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6"/>
                    <a:pt x="472" y="36"/>
                    <a:pt x="472" y="36"/>
                  </a:cubicBezTo>
                  <a:cubicBezTo>
                    <a:pt x="473" y="36"/>
                    <a:pt x="473" y="36"/>
                    <a:pt x="473" y="36"/>
                  </a:cubicBezTo>
                  <a:cubicBezTo>
                    <a:pt x="473" y="36"/>
                    <a:pt x="473" y="36"/>
                    <a:pt x="473" y="36"/>
                  </a:cubicBezTo>
                  <a:cubicBezTo>
                    <a:pt x="473" y="35"/>
                    <a:pt x="473" y="35"/>
                    <a:pt x="473" y="35"/>
                  </a:cubicBezTo>
                  <a:cubicBezTo>
                    <a:pt x="472" y="35"/>
                    <a:pt x="472" y="35"/>
                    <a:pt x="472" y="35"/>
                  </a:cubicBezTo>
                  <a:cubicBezTo>
                    <a:pt x="471" y="35"/>
                    <a:pt x="471" y="35"/>
                    <a:pt x="471" y="35"/>
                  </a:cubicBezTo>
                  <a:cubicBezTo>
                    <a:pt x="471" y="34"/>
                    <a:pt x="471" y="34"/>
                    <a:pt x="471" y="34"/>
                  </a:cubicBezTo>
                  <a:cubicBezTo>
                    <a:pt x="471" y="34"/>
                    <a:pt x="471" y="34"/>
                    <a:pt x="471" y="34"/>
                  </a:cubicBezTo>
                  <a:cubicBezTo>
                    <a:pt x="471" y="34"/>
                    <a:pt x="471" y="34"/>
                    <a:pt x="471" y="34"/>
                  </a:cubicBezTo>
                  <a:cubicBezTo>
                    <a:pt x="471" y="35"/>
                    <a:pt x="471" y="35"/>
                    <a:pt x="471" y="35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69" y="34"/>
                    <a:pt x="469" y="34"/>
                    <a:pt x="469" y="34"/>
                  </a:cubicBezTo>
                  <a:cubicBezTo>
                    <a:pt x="469" y="34"/>
                    <a:pt x="469" y="34"/>
                    <a:pt x="469" y="34"/>
                  </a:cubicBezTo>
                  <a:cubicBezTo>
                    <a:pt x="468" y="34"/>
                    <a:pt x="468" y="34"/>
                    <a:pt x="468" y="34"/>
                  </a:cubicBezTo>
                  <a:cubicBezTo>
                    <a:pt x="468" y="33"/>
                    <a:pt x="468" y="33"/>
                    <a:pt x="468" y="33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4" y="32"/>
                    <a:pt x="464" y="32"/>
                    <a:pt x="464" y="32"/>
                  </a:cubicBezTo>
                  <a:cubicBezTo>
                    <a:pt x="463" y="32"/>
                    <a:pt x="463" y="32"/>
                    <a:pt x="463" y="32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4" y="31"/>
                    <a:pt x="464" y="31"/>
                    <a:pt x="464" y="31"/>
                  </a:cubicBezTo>
                  <a:cubicBezTo>
                    <a:pt x="465" y="31"/>
                    <a:pt x="465" y="31"/>
                    <a:pt x="465" y="31"/>
                  </a:cubicBezTo>
                  <a:cubicBezTo>
                    <a:pt x="464" y="30"/>
                    <a:pt x="464" y="30"/>
                    <a:pt x="464" y="30"/>
                  </a:cubicBezTo>
                  <a:cubicBezTo>
                    <a:pt x="464" y="30"/>
                    <a:pt x="464" y="30"/>
                    <a:pt x="464" y="30"/>
                  </a:cubicBezTo>
                  <a:cubicBezTo>
                    <a:pt x="464" y="30"/>
                    <a:pt x="464" y="30"/>
                    <a:pt x="464" y="30"/>
                  </a:cubicBezTo>
                  <a:cubicBezTo>
                    <a:pt x="464" y="29"/>
                    <a:pt x="464" y="29"/>
                    <a:pt x="464" y="29"/>
                  </a:cubicBezTo>
                  <a:cubicBezTo>
                    <a:pt x="464" y="29"/>
                    <a:pt x="464" y="29"/>
                    <a:pt x="464" y="29"/>
                  </a:cubicBezTo>
                  <a:cubicBezTo>
                    <a:pt x="464" y="28"/>
                    <a:pt x="464" y="28"/>
                    <a:pt x="464" y="28"/>
                  </a:cubicBezTo>
                  <a:cubicBezTo>
                    <a:pt x="463" y="28"/>
                    <a:pt x="463" y="28"/>
                    <a:pt x="463" y="28"/>
                  </a:cubicBezTo>
                  <a:cubicBezTo>
                    <a:pt x="463" y="28"/>
                    <a:pt x="463" y="28"/>
                    <a:pt x="463" y="28"/>
                  </a:cubicBezTo>
                  <a:cubicBezTo>
                    <a:pt x="463" y="28"/>
                    <a:pt x="463" y="28"/>
                    <a:pt x="463" y="28"/>
                  </a:cubicBezTo>
                  <a:cubicBezTo>
                    <a:pt x="462" y="28"/>
                    <a:pt x="462" y="28"/>
                    <a:pt x="462" y="28"/>
                  </a:cubicBezTo>
                  <a:cubicBezTo>
                    <a:pt x="462" y="28"/>
                    <a:pt x="462" y="28"/>
                    <a:pt x="462" y="28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2" y="27"/>
                    <a:pt x="462" y="27"/>
                    <a:pt x="462" y="27"/>
                  </a:cubicBezTo>
                  <a:cubicBezTo>
                    <a:pt x="462" y="27"/>
                    <a:pt x="462" y="27"/>
                    <a:pt x="462" y="27"/>
                  </a:cubicBezTo>
                  <a:cubicBezTo>
                    <a:pt x="463" y="27"/>
                    <a:pt x="463" y="27"/>
                    <a:pt x="463" y="27"/>
                  </a:cubicBezTo>
                  <a:cubicBezTo>
                    <a:pt x="462" y="27"/>
                    <a:pt x="462" y="27"/>
                    <a:pt x="462" y="27"/>
                  </a:cubicBezTo>
                  <a:cubicBezTo>
                    <a:pt x="462" y="26"/>
                    <a:pt x="462" y="26"/>
                    <a:pt x="462" y="26"/>
                  </a:cubicBezTo>
                  <a:cubicBezTo>
                    <a:pt x="462" y="26"/>
                    <a:pt x="462" y="26"/>
                    <a:pt x="462" y="26"/>
                  </a:cubicBezTo>
                  <a:cubicBezTo>
                    <a:pt x="461" y="25"/>
                    <a:pt x="461" y="25"/>
                    <a:pt x="461" y="25"/>
                  </a:cubicBezTo>
                  <a:cubicBezTo>
                    <a:pt x="461" y="25"/>
                    <a:pt x="461" y="25"/>
                    <a:pt x="461" y="25"/>
                  </a:cubicBezTo>
                  <a:cubicBezTo>
                    <a:pt x="462" y="25"/>
                    <a:pt x="462" y="25"/>
                    <a:pt x="462" y="25"/>
                  </a:cubicBezTo>
                  <a:cubicBezTo>
                    <a:pt x="462" y="25"/>
                    <a:pt x="462" y="25"/>
                    <a:pt x="462" y="25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2" y="24"/>
                    <a:pt x="462" y="24"/>
                    <a:pt x="462" y="24"/>
                  </a:cubicBezTo>
                  <a:cubicBezTo>
                    <a:pt x="462" y="24"/>
                    <a:pt x="462" y="24"/>
                    <a:pt x="462" y="24"/>
                  </a:cubicBezTo>
                  <a:cubicBezTo>
                    <a:pt x="462" y="23"/>
                    <a:pt x="462" y="23"/>
                    <a:pt x="462" y="23"/>
                  </a:cubicBezTo>
                  <a:cubicBezTo>
                    <a:pt x="462" y="23"/>
                    <a:pt x="462" y="23"/>
                    <a:pt x="462" y="23"/>
                  </a:cubicBezTo>
                  <a:cubicBezTo>
                    <a:pt x="462" y="23"/>
                    <a:pt x="462" y="23"/>
                    <a:pt x="462" y="23"/>
                  </a:cubicBezTo>
                  <a:cubicBezTo>
                    <a:pt x="462" y="23"/>
                    <a:pt x="462" y="23"/>
                    <a:pt x="462" y="23"/>
                  </a:cubicBezTo>
                  <a:cubicBezTo>
                    <a:pt x="461" y="23"/>
                    <a:pt x="461" y="23"/>
                    <a:pt x="461" y="23"/>
                  </a:cubicBezTo>
                  <a:cubicBezTo>
                    <a:pt x="461" y="23"/>
                    <a:pt x="461" y="23"/>
                    <a:pt x="461" y="23"/>
                  </a:cubicBezTo>
                  <a:cubicBezTo>
                    <a:pt x="461" y="23"/>
                    <a:pt x="461" y="23"/>
                    <a:pt x="461" y="23"/>
                  </a:cubicBezTo>
                  <a:cubicBezTo>
                    <a:pt x="460" y="23"/>
                    <a:pt x="460" y="23"/>
                    <a:pt x="460" y="23"/>
                  </a:cubicBezTo>
                  <a:cubicBezTo>
                    <a:pt x="459" y="23"/>
                    <a:pt x="459" y="23"/>
                    <a:pt x="459" y="23"/>
                  </a:cubicBezTo>
                  <a:cubicBezTo>
                    <a:pt x="460" y="23"/>
                    <a:pt x="460" y="23"/>
                    <a:pt x="460" y="23"/>
                  </a:cubicBezTo>
                  <a:cubicBezTo>
                    <a:pt x="460" y="22"/>
                    <a:pt x="460" y="22"/>
                    <a:pt x="460" y="22"/>
                  </a:cubicBezTo>
                  <a:cubicBezTo>
                    <a:pt x="460" y="22"/>
                    <a:pt x="460" y="22"/>
                    <a:pt x="460" y="22"/>
                  </a:cubicBezTo>
                  <a:cubicBezTo>
                    <a:pt x="460" y="22"/>
                    <a:pt x="460" y="22"/>
                    <a:pt x="460" y="22"/>
                  </a:cubicBezTo>
                  <a:cubicBezTo>
                    <a:pt x="460" y="22"/>
                    <a:pt x="460" y="22"/>
                    <a:pt x="460" y="22"/>
                  </a:cubicBezTo>
                  <a:cubicBezTo>
                    <a:pt x="460" y="21"/>
                    <a:pt x="460" y="21"/>
                    <a:pt x="460" y="21"/>
                  </a:cubicBezTo>
                  <a:cubicBezTo>
                    <a:pt x="460" y="21"/>
                    <a:pt x="460" y="21"/>
                    <a:pt x="460" y="21"/>
                  </a:cubicBezTo>
                  <a:cubicBezTo>
                    <a:pt x="461" y="21"/>
                    <a:pt x="461" y="21"/>
                    <a:pt x="461" y="21"/>
                  </a:cubicBezTo>
                  <a:cubicBezTo>
                    <a:pt x="460" y="21"/>
                    <a:pt x="460" y="21"/>
                    <a:pt x="460" y="21"/>
                  </a:cubicBezTo>
                  <a:cubicBezTo>
                    <a:pt x="459" y="21"/>
                    <a:pt x="459" y="21"/>
                    <a:pt x="459" y="21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59" y="20"/>
                    <a:pt x="459" y="20"/>
                    <a:pt x="459" y="20"/>
                  </a:cubicBezTo>
                  <a:cubicBezTo>
                    <a:pt x="459" y="20"/>
                    <a:pt x="459" y="20"/>
                    <a:pt x="459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59" y="19"/>
                    <a:pt x="459" y="19"/>
                    <a:pt x="459" y="19"/>
                  </a:cubicBezTo>
                  <a:cubicBezTo>
                    <a:pt x="459" y="19"/>
                    <a:pt x="459" y="19"/>
                    <a:pt x="459" y="19"/>
                  </a:cubicBezTo>
                  <a:cubicBezTo>
                    <a:pt x="458" y="19"/>
                    <a:pt x="458" y="19"/>
                    <a:pt x="458" y="19"/>
                  </a:cubicBezTo>
                  <a:cubicBezTo>
                    <a:pt x="458" y="19"/>
                    <a:pt x="458" y="19"/>
                    <a:pt x="458" y="19"/>
                  </a:cubicBezTo>
                  <a:cubicBezTo>
                    <a:pt x="459" y="19"/>
                    <a:pt x="459" y="19"/>
                    <a:pt x="459" y="19"/>
                  </a:cubicBezTo>
                  <a:cubicBezTo>
                    <a:pt x="460" y="19"/>
                    <a:pt x="460" y="19"/>
                    <a:pt x="460" y="19"/>
                  </a:cubicBezTo>
                  <a:cubicBezTo>
                    <a:pt x="460" y="19"/>
                    <a:pt x="460" y="19"/>
                    <a:pt x="460" y="19"/>
                  </a:cubicBezTo>
                  <a:cubicBezTo>
                    <a:pt x="460" y="19"/>
                    <a:pt x="460" y="19"/>
                    <a:pt x="460" y="19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8" y="17"/>
                    <a:pt x="458" y="17"/>
                    <a:pt x="458" y="17"/>
                  </a:cubicBezTo>
                  <a:cubicBezTo>
                    <a:pt x="457" y="17"/>
                    <a:pt x="457" y="17"/>
                    <a:pt x="457" y="17"/>
                  </a:cubicBezTo>
                  <a:cubicBezTo>
                    <a:pt x="457" y="17"/>
                    <a:pt x="457" y="17"/>
                    <a:pt x="457" y="17"/>
                  </a:cubicBezTo>
                  <a:cubicBezTo>
                    <a:pt x="456" y="17"/>
                    <a:pt x="456" y="17"/>
                    <a:pt x="456" y="17"/>
                  </a:cubicBezTo>
                  <a:cubicBezTo>
                    <a:pt x="456" y="17"/>
                    <a:pt x="456" y="17"/>
                    <a:pt x="456" y="17"/>
                  </a:cubicBezTo>
                  <a:lnTo>
                    <a:pt x="456" y="16"/>
                  </a:lnTo>
                  <a:close/>
                  <a:moveTo>
                    <a:pt x="472" y="46"/>
                  </a:moveTo>
                  <a:cubicBezTo>
                    <a:pt x="472" y="47"/>
                    <a:pt x="472" y="47"/>
                    <a:pt x="472" y="47"/>
                  </a:cubicBezTo>
                  <a:cubicBezTo>
                    <a:pt x="471" y="46"/>
                    <a:pt x="471" y="46"/>
                    <a:pt x="471" y="46"/>
                  </a:cubicBezTo>
                  <a:cubicBezTo>
                    <a:pt x="471" y="47"/>
                    <a:pt x="471" y="47"/>
                    <a:pt x="471" y="47"/>
                  </a:cubicBezTo>
                  <a:cubicBezTo>
                    <a:pt x="471" y="48"/>
                    <a:pt x="471" y="48"/>
                    <a:pt x="471" y="48"/>
                  </a:cubicBezTo>
                  <a:cubicBezTo>
                    <a:pt x="470" y="48"/>
                    <a:pt x="470" y="48"/>
                    <a:pt x="470" y="48"/>
                  </a:cubicBezTo>
                  <a:cubicBezTo>
                    <a:pt x="469" y="48"/>
                    <a:pt x="469" y="48"/>
                    <a:pt x="469" y="48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66" y="48"/>
                    <a:pt x="466" y="48"/>
                    <a:pt x="466" y="48"/>
                  </a:cubicBezTo>
                  <a:cubicBezTo>
                    <a:pt x="466" y="47"/>
                    <a:pt x="466" y="47"/>
                    <a:pt x="466" y="47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6" y="45"/>
                    <a:pt x="466" y="45"/>
                    <a:pt x="466" y="45"/>
                  </a:cubicBezTo>
                  <a:cubicBezTo>
                    <a:pt x="466" y="44"/>
                    <a:pt x="466" y="44"/>
                    <a:pt x="466" y="44"/>
                  </a:cubicBezTo>
                  <a:cubicBezTo>
                    <a:pt x="467" y="44"/>
                    <a:pt x="467" y="44"/>
                    <a:pt x="467" y="44"/>
                  </a:cubicBezTo>
                  <a:cubicBezTo>
                    <a:pt x="468" y="44"/>
                    <a:pt x="468" y="44"/>
                    <a:pt x="468" y="44"/>
                  </a:cubicBezTo>
                  <a:cubicBezTo>
                    <a:pt x="470" y="45"/>
                    <a:pt x="470" y="45"/>
                    <a:pt x="470" y="45"/>
                  </a:cubicBezTo>
                  <a:cubicBezTo>
                    <a:pt x="471" y="46"/>
                    <a:pt x="471" y="46"/>
                    <a:pt x="471" y="46"/>
                  </a:cubicBezTo>
                  <a:lnTo>
                    <a:pt x="472" y="46"/>
                  </a:lnTo>
                  <a:close/>
                  <a:moveTo>
                    <a:pt x="420" y="1"/>
                  </a:moveTo>
                  <a:cubicBezTo>
                    <a:pt x="420" y="1"/>
                    <a:pt x="420" y="1"/>
                    <a:pt x="420" y="1"/>
                  </a:cubicBezTo>
                  <a:cubicBezTo>
                    <a:pt x="421" y="1"/>
                    <a:pt x="421" y="1"/>
                    <a:pt x="421" y="1"/>
                  </a:cubicBezTo>
                  <a:cubicBezTo>
                    <a:pt x="421" y="1"/>
                    <a:pt x="421" y="1"/>
                    <a:pt x="421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20" y="0"/>
                    <a:pt x="420" y="0"/>
                    <a:pt x="420" y="0"/>
                  </a:cubicBezTo>
                  <a:lnTo>
                    <a:pt x="420" y="1"/>
                  </a:lnTo>
                  <a:close/>
                  <a:moveTo>
                    <a:pt x="418" y="0"/>
                  </a:moveTo>
                  <a:cubicBezTo>
                    <a:pt x="418" y="0"/>
                    <a:pt x="418" y="0"/>
                    <a:pt x="418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19" y="1"/>
                    <a:pt x="419" y="1"/>
                    <a:pt x="419" y="1"/>
                  </a:cubicBezTo>
                  <a:cubicBezTo>
                    <a:pt x="419" y="1"/>
                    <a:pt x="419" y="1"/>
                    <a:pt x="419" y="1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8" y="0"/>
                    <a:pt x="418" y="0"/>
                    <a:pt x="418" y="0"/>
                  </a:cubicBezTo>
                  <a:close/>
                  <a:moveTo>
                    <a:pt x="392" y="5"/>
                  </a:moveTo>
                  <a:cubicBezTo>
                    <a:pt x="392" y="5"/>
                    <a:pt x="392" y="5"/>
                    <a:pt x="392" y="5"/>
                  </a:cubicBezTo>
                  <a:cubicBezTo>
                    <a:pt x="392" y="5"/>
                    <a:pt x="392" y="5"/>
                    <a:pt x="392" y="5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2" y="6"/>
                    <a:pt x="392" y="6"/>
                    <a:pt x="392" y="6"/>
                  </a:cubicBezTo>
                  <a:cubicBezTo>
                    <a:pt x="392" y="6"/>
                    <a:pt x="392" y="6"/>
                    <a:pt x="392" y="6"/>
                  </a:cubicBezTo>
                  <a:cubicBezTo>
                    <a:pt x="392" y="6"/>
                    <a:pt x="392" y="6"/>
                    <a:pt x="392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7"/>
                    <a:pt x="393" y="7"/>
                    <a:pt x="393" y="7"/>
                  </a:cubicBezTo>
                  <a:cubicBezTo>
                    <a:pt x="393" y="7"/>
                    <a:pt x="393" y="7"/>
                    <a:pt x="393" y="7"/>
                  </a:cubicBezTo>
                  <a:cubicBezTo>
                    <a:pt x="394" y="6"/>
                    <a:pt x="394" y="6"/>
                    <a:pt x="394" y="6"/>
                  </a:cubicBezTo>
                  <a:cubicBezTo>
                    <a:pt x="394" y="7"/>
                    <a:pt x="394" y="7"/>
                    <a:pt x="394" y="7"/>
                  </a:cubicBezTo>
                  <a:cubicBezTo>
                    <a:pt x="394" y="7"/>
                    <a:pt x="394" y="7"/>
                    <a:pt x="394" y="7"/>
                  </a:cubicBezTo>
                  <a:cubicBezTo>
                    <a:pt x="395" y="7"/>
                    <a:pt x="395" y="7"/>
                    <a:pt x="395" y="7"/>
                  </a:cubicBezTo>
                  <a:cubicBezTo>
                    <a:pt x="394" y="7"/>
                    <a:pt x="394" y="7"/>
                    <a:pt x="394" y="7"/>
                  </a:cubicBezTo>
                  <a:cubicBezTo>
                    <a:pt x="394" y="7"/>
                    <a:pt x="394" y="7"/>
                    <a:pt x="394" y="7"/>
                  </a:cubicBezTo>
                  <a:cubicBezTo>
                    <a:pt x="393" y="8"/>
                    <a:pt x="393" y="8"/>
                    <a:pt x="393" y="8"/>
                  </a:cubicBezTo>
                  <a:cubicBezTo>
                    <a:pt x="393" y="8"/>
                    <a:pt x="393" y="8"/>
                    <a:pt x="393" y="8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1" y="9"/>
                    <a:pt x="391" y="9"/>
                    <a:pt x="391" y="9"/>
                  </a:cubicBezTo>
                  <a:cubicBezTo>
                    <a:pt x="391" y="9"/>
                    <a:pt x="391" y="9"/>
                    <a:pt x="391" y="9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9" y="7"/>
                    <a:pt x="389" y="7"/>
                    <a:pt x="389" y="7"/>
                  </a:cubicBezTo>
                  <a:cubicBezTo>
                    <a:pt x="389" y="7"/>
                    <a:pt x="389" y="7"/>
                    <a:pt x="389" y="7"/>
                  </a:cubicBezTo>
                  <a:cubicBezTo>
                    <a:pt x="389" y="7"/>
                    <a:pt x="389" y="7"/>
                    <a:pt x="389" y="7"/>
                  </a:cubicBezTo>
                  <a:cubicBezTo>
                    <a:pt x="390" y="7"/>
                    <a:pt x="390" y="7"/>
                    <a:pt x="390" y="7"/>
                  </a:cubicBezTo>
                  <a:cubicBezTo>
                    <a:pt x="390" y="6"/>
                    <a:pt x="390" y="6"/>
                    <a:pt x="390" y="6"/>
                  </a:cubicBezTo>
                  <a:cubicBezTo>
                    <a:pt x="389" y="6"/>
                    <a:pt x="389" y="6"/>
                    <a:pt x="389" y="6"/>
                  </a:cubicBezTo>
                  <a:cubicBezTo>
                    <a:pt x="389" y="6"/>
                    <a:pt x="389" y="6"/>
                    <a:pt x="389" y="6"/>
                  </a:cubicBezTo>
                  <a:cubicBezTo>
                    <a:pt x="390" y="6"/>
                    <a:pt x="390" y="6"/>
                    <a:pt x="390" y="6"/>
                  </a:cubicBezTo>
                  <a:cubicBezTo>
                    <a:pt x="391" y="5"/>
                    <a:pt x="391" y="5"/>
                    <a:pt x="391" y="5"/>
                  </a:cubicBezTo>
                  <a:cubicBezTo>
                    <a:pt x="391" y="5"/>
                    <a:pt x="391" y="5"/>
                    <a:pt x="391" y="5"/>
                  </a:cubicBezTo>
                  <a:lnTo>
                    <a:pt x="392" y="5"/>
                  </a:lnTo>
                  <a:close/>
                  <a:moveTo>
                    <a:pt x="391" y="5"/>
                  </a:moveTo>
                  <a:cubicBezTo>
                    <a:pt x="391" y="5"/>
                    <a:pt x="391" y="5"/>
                    <a:pt x="391" y="5"/>
                  </a:cubicBezTo>
                  <a:cubicBezTo>
                    <a:pt x="391" y="5"/>
                    <a:pt x="391" y="5"/>
                    <a:pt x="391" y="5"/>
                  </a:cubicBezTo>
                  <a:cubicBezTo>
                    <a:pt x="391" y="5"/>
                    <a:pt x="391" y="5"/>
                    <a:pt x="391" y="5"/>
                  </a:cubicBezTo>
                  <a:cubicBezTo>
                    <a:pt x="390" y="5"/>
                    <a:pt x="390" y="5"/>
                    <a:pt x="390" y="5"/>
                  </a:cubicBezTo>
                  <a:cubicBezTo>
                    <a:pt x="390" y="5"/>
                    <a:pt x="390" y="5"/>
                    <a:pt x="390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88" y="5"/>
                    <a:pt x="388" y="5"/>
                    <a:pt x="388" y="5"/>
                  </a:cubicBezTo>
                  <a:cubicBezTo>
                    <a:pt x="389" y="5"/>
                    <a:pt x="389" y="5"/>
                    <a:pt x="389" y="5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91" y="4"/>
                    <a:pt x="391" y="4"/>
                    <a:pt x="391" y="4"/>
                  </a:cubicBezTo>
                  <a:lnTo>
                    <a:pt x="391" y="5"/>
                  </a:lnTo>
                  <a:close/>
                  <a:moveTo>
                    <a:pt x="390" y="2"/>
                  </a:moveTo>
                  <a:cubicBezTo>
                    <a:pt x="390" y="2"/>
                    <a:pt x="390" y="2"/>
                    <a:pt x="390" y="2"/>
                  </a:cubicBezTo>
                  <a:cubicBezTo>
                    <a:pt x="389" y="2"/>
                    <a:pt x="389" y="2"/>
                    <a:pt x="389" y="2"/>
                  </a:cubicBezTo>
                  <a:lnTo>
                    <a:pt x="390" y="2"/>
                  </a:lnTo>
                  <a:close/>
                  <a:moveTo>
                    <a:pt x="377" y="8"/>
                  </a:moveTo>
                  <a:cubicBezTo>
                    <a:pt x="378" y="8"/>
                    <a:pt x="378" y="8"/>
                    <a:pt x="378" y="8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8"/>
                    <a:pt x="378" y="8"/>
                    <a:pt x="378" y="8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1" y="8"/>
                    <a:pt x="381" y="8"/>
                    <a:pt x="381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79" y="7"/>
                    <a:pt x="379" y="7"/>
                    <a:pt x="379" y="7"/>
                  </a:cubicBezTo>
                  <a:cubicBezTo>
                    <a:pt x="379" y="7"/>
                    <a:pt x="379" y="7"/>
                    <a:pt x="379" y="7"/>
                  </a:cubicBezTo>
                  <a:cubicBezTo>
                    <a:pt x="380" y="7"/>
                    <a:pt x="380" y="7"/>
                    <a:pt x="380" y="7"/>
                  </a:cubicBezTo>
                  <a:cubicBezTo>
                    <a:pt x="381" y="7"/>
                    <a:pt x="381" y="7"/>
                    <a:pt x="381" y="7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3" y="7"/>
                    <a:pt x="383" y="7"/>
                    <a:pt x="383" y="7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3" y="6"/>
                    <a:pt x="383" y="6"/>
                    <a:pt x="383" y="6"/>
                  </a:cubicBezTo>
                  <a:cubicBezTo>
                    <a:pt x="382" y="6"/>
                    <a:pt x="382" y="6"/>
                    <a:pt x="382" y="6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1" y="7"/>
                    <a:pt x="381" y="7"/>
                    <a:pt x="381" y="7"/>
                  </a:cubicBezTo>
                  <a:cubicBezTo>
                    <a:pt x="381" y="7"/>
                    <a:pt x="381" y="7"/>
                    <a:pt x="381" y="7"/>
                  </a:cubicBezTo>
                  <a:cubicBezTo>
                    <a:pt x="381" y="7"/>
                    <a:pt x="381" y="7"/>
                    <a:pt x="381" y="7"/>
                  </a:cubicBezTo>
                  <a:cubicBezTo>
                    <a:pt x="381" y="7"/>
                    <a:pt x="381" y="7"/>
                    <a:pt x="381" y="7"/>
                  </a:cubicBezTo>
                  <a:cubicBezTo>
                    <a:pt x="380" y="7"/>
                    <a:pt x="380" y="7"/>
                    <a:pt x="380" y="7"/>
                  </a:cubicBezTo>
                  <a:cubicBezTo>
                    <a:pt x="380" y="7"/>
                    <a:pt x="380" y="7"/>
                    <a:pt x="380" y="7"/>
                  </a:cubicBezTo>
                  <a:cubicBezTo>
                    <a:pt x="379" y="7"/>
                    <a:pt x="379" y="7"/>
                    <a:pt x="379" y="7"/>
                  </a:cubicBezTo>
                  <a:cubicBezTo>
                    <a:pt x="379" y="7"/>
                    <a:pt x="379" y="7"/>
                    <a:pt x="379" y="7"/>
                  </a:cubicBezTo>
                  <a:cubicBezTo>
                    <a:pt x="379" y="7"/>
                    <a:pt x="379" y="7"/>
                    <a:pt x="379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6"/>
                    <a:pt x="378" y="6"/>
                    <a:pt x="378" y="6"/>
                  </a:cubicBezTo>
                  <a:cubicBezTo>
                    <a:pt x="378" y="6"/>
                    <a:pt x="378" y="6"/>
                    <a:pt x="378" y="6"/>
                  </a:cubicBezTo>
                  <a:cubicBezTo>
                    <a:pt x="379" y="6"/>
                    <a:pt x="379" y="6"/>
                    <a:pt x="379" y="6"/>
                  </a:cubicBezTo>
                  <a:cubicBezTo>
                    <a:pt x="379" y="6"/>
                    <a:pt x="379" y="6"/>
                    <a:pt x="379" y="6"/>
                  </a:cubicBezTo>
                  <a:cubicBezTo>
                    <a:pt x="379" y="6"/>
                    <a:pt x="379" y="6"/>
                    <a:pt x="379" y="6"/>
                  </a:cubicBezTo>
                  <a:cubicBezTo>
                    <a:pt x="379" y="6"/>
                    <a:pt x="379" y="6"/>
                    <a:pt x="379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1" y="5"/>
                    <a:pt x="381" y="5"/>
                    <a:pt x="381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3" y="5"/>
                    <a:pt x="383" y="5"/>
                    <a:pt x="383" y="5"/>
                  </a:cubicBezTo>
                  <a:cubicBezTo>
                    <a:pt x="383" y="5"/>
                    <a:pt x="383" y="5"/>
                    <a:pt x="383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3" y="5"/>
                    <a:pt x="383" y="5"/>
                    <a:pt x="383" y="5"/>
                  </a:cubicBezTo>
                  <a:cubicBezTo>
                    <a:pt x="384" y="5"/>
                    <a:pt x="384" y="5"/>
                    <a:pt x="384" y="5"/>
                  </a:cubicBezTo>
                  <a:cubicBezTo>
                    <a:pt x="384" y="4"/>
                    <a:pt x="384" y="4"/>
                    <a:pt x="384" y="4"/>
                  </a:cubicBezTo>
                  <a:cubicBezTo>
                    <a:pt x="384" y="4"/>
                    <a:pt x="384" y="4"/>
                    <a:pt x="384" y="4"/>
                  </a:cubicBezTo>
                  <a:cubicBezTo>
                    <a:pt x="384" y="4"/>
                    <a:pt x="384" y="4"/>
                    <a:pt x="384" y="4"/>
                  </a:cubicBezTo>
                  <a:cubicBezTo>
                    <a:pt x="383" y="4"/>
                    <a:pt x="383" y="4"/>
                    <a:pt x="383" y="4"/>
                  </a:cubicBezTo>
                  <a:cubicBezTo>
                    <a:pt x="383" y="5"/>
                    <a:pt x="383" y="5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3" y="4"/>
                    <a:pt x="383" y="4"/>
                    <a:pt x="383" y="4"/>
                  </a:cubicBezTo>
                  <a:cubicBezTo>
                    <a:pt x="383" y="4"/>
                    <a:pt x="383" y="4"/>
                    <a:pt x="383" y="4"/>
                  </a:cubicBezTo>
                  <a:cubicBezTo>
                    <a:pt x="383" y="4"/>
                    <a:pt x="383" y="4"/>
                    <a:pt x="383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2" y="4"/>
                    <a:pt x="382" y="4"/>
                    <a:pt x="382" y="4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1" y="5"/>
                    <a:pt x="381" y="5"/>
                    <a:pt x="381" y="5"/>
                  </a:cubicBezTo>
                  <a:cubicBezTo>
                    <a:pt x="381" y="5"/>
                    <a:pt x="381" y="5"/>
                    <a:pt x="381" y="5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79" y="6"/>
                    <a:pt x="379" y="6"/>
                    <a:pt x="379" y="6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78" y="5"/>
                    <a:pt x="378" y="5"/>
                    <a:pt x="378" y="5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1"/>
                    <a:pt x="381" y="1"/>
                    <a:pt x="381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2" y="1"/>
                    <a:pt x="382" y="1"/>
                    <a:pt x="382" y="1"/>
                  </a:cubicBezTo>
                  <a:cubicBezTo>
                    <a:pt x="383" y="1"/>
                    <a:pt x="383" y="1"/>
                    <a:pt x="383" y="1"/>
                  </a:cubicBezTo>
                  <a:cubicBezTo>
                    <a:pt x="383" y="1"/>
                    <a:pt x="383" y="1"/>
                    <a:pt x="383" y="1"/>
                  </a:cubicBezTo>
                  <a:cubicBezTo>
                    <a:pt x="383" y="1"/>
                    <a:pt x="383" y="1"/>
                    <a:pt x="383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3" y="1"/>
                    <a:pt x="383" y="1"/>
                    <a:pt x="383" y="1"/>
                  </a:cubicBezTo>
                  <a:cubicBezTo>
                    <a:pt x="383" y="1"/>
                    <a:pt x="383" y="1"/>
                    <a:pt x="383" y="1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4" y="2"/>
                    <a:pt x="384" y="2"/>
                    <a:pt x="384" y="2"/>
                  </a:cubicBezTo>
                  <a:cubicBezTo>
                    <a:pt x="384" y="2"/>
                    <a:pt x="384" y="2"/>
                    <a:pt x="384" y="2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5" y="1"/>
                    <a:pt x="385" y="1"/>
                    <a:pt x="385" y="1"/>
                  </a:cubicBezTo>
                  <a:cubicBezTo>
                    <a:pt x="385" y="1"/>
                    <a:pt x="385" y="1"/>
                    <a:pt x="385" y="1"/>
                  </a:cubicBezTo>
                  <a:cubicBezTo>
                    <a:pt x="385" y="1"/>
                    <a:pt x="385" y="1"/>
                    <a:pt x="385" y="1"/>
                  </a:cubicBezTo>
                  <a:cubicBezTo>
                    <a:pt x="385" y="2"/>
                    <a:pt x="385" y="2"/>
                    <a:pt x="385" y="2"/>
                  </a:cubicBezTo>
                  <a:cubicBezTo>
                    <a:pt x="385" y="2"/>
                    <a:pt x="385" y="2"/>
                    <a:pt x="385" y="2"/>
                  </a:cubicBezTo>
                  <a:cubicBezTo>
                    <a:pt x="385" y="2"/>
                    <a:pt x="385" y="2"/>
                    <a:pt x="385" y="2"/>
                  </a:cubicBezTo>
                  <a:cubicBezTo>
                    <a:pt x="385" y="2"/>
                    <a:pt x="385" y="2"/>
                    <a:pt x="385" y="2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3"/>
                    <a:pt x="385" y="3"/>
                    <a:pt x="385" y="3"/>
                  </a:cubicBezTo>
                  <a:cubicBezTo>
                    <a:pt x="385" y="2"/>
                    <a:pt x="385" y="2"/>
                    <a:pt x="385" y="2"/>
                  </a:cubicBezTo>
                  <a:cubicBezTo>
                    <a:pt x="386" y="2"/>
                    <a:pt x="386" y="2"/>
                    <a:pt x="386" y="2"/>
                  </a:cubicBezTo>
                  <a:cubicBezTo>
                    <a:pt x="386" y="1"/>
                    <a:pt x="386" y="1"/>
                    <a:pt x="386" y="1"/>
                  </a:cubicBezTo>
                  <a:cubicBezTo>
                    <a:pt x="386" y="1"/>
                    <a:pt x="386" y="1"/>
                    <a:pt x="386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7" y="2"/>
                    <a:pt x="387" y="2"/>
                    <a:pt x="387" y="2"/>
                  </a:cubicBezTo>
                  <a:cubicBezTo>
                    <a:pt x="387" y="2"/>
                    <a:pt x="387" y="2"/>
                    <a:pt x="387" y="2"/>
                  </a:cubicBezTo>
                  <a:cubicBezTo>
                    <a:pt x="387" y="2"/>
                    <a:pt x="387" y="2"/>
                    <a:pt x="387" y="2"/>
                  </a:cubicBezTo>
                  <a:cubicBezTo>
                    <a:pt x="387" y="2"/>
                    <a:pt x="387" y="2"/>
                    <a:pt x="387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2"/>
                    <a:pt x="388" y="2"/>
                    <a:pt x="388" y="2"/>
                  </a:cubicBezTo>
                  <a:cubicBezTo>
                    <a:pt x="388" y="3"/>
                    <a:pt x="388" y="3"/>
                    <a:pt x="388" y="3"/>
                  </a:cubicBezTo>
                  <a:cubicBezTo>
                    <a:pt x="388" y="3"/>
                    <a:pt x="388" y="3"/>
                    <a:pt x="388" y="3"/>
                  </a:cubicBezTo>
                  <a:cubicBezTo>
                    <a:pt x="389" y="3"/>
                    <a:pt x="389" y="3"/>
                    <a:pt x="389" y="3"/>
                  </a:cubicBezTo>
                  <a:cubicBezTo>
                    <a:pt x="389" y="3"/>
                    <a:pt x="389" y="3"/>
                    <a:pt x="389" y="3"/>
                  </a:cubicBezTo>
                  <a:cubicBezTo>
                    <a:pt x="389" y="3"/>
                    <a:pt x="389" y="3"/>
                    <a:pt x="389" y="3"/>
                  </a:cubicBezTo>
                  <a:cubicBezTo>
                    <a:pt x="389" y="3"/>
                    <a:pt x="389" y="3"/>
                    <a:pt x="389" y="3"/>
                  </a:cubicBezTo>
                  <a:cubicBezTo>
                    <a:pt x="390" y="3"/>
                    <a:pt x="390" y="3"/>
                    <a:pt x="390" y="3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90" y="4"/>
                    <a:pt x="390" y="4"/>
                    <a:pt x="390" y="4"/>
                  </a:cubicBezTo>
                  <a:cubicBezTo>
                    <a:pt x="389" y="4"/>
                    <a:pt x="389" y="4"/>
                    <a:pt x="389" y="4"/>
                  </a:cubicBezTo>
                  <a:cubicBezTo>
                    <a:pt x="389" y="4"/>
                    <a:pt x="389" y="4"/>
                    <a:pt x="389" y="4"/>
                  </a:cubicBezTo>
                  <a:cubicBezTo>
                    <a:pt x="388" y="4"/>
                    <a:pt x="388" y="4"/>
                    <a:pt x="388" y="4"/>
                  </a:cubicBezTo>
                  <a:cubicBezTo>
                    <a:pt x="388" y="4"/>
                    <a:pt x="388" y="4"/>
                    <a:pt x="388" y="4"/>
                  </a:cubicBezTo>
                  <a:cubicBezTo>
                    <a:pt x="388" y="4"/>
                    <a:pt x="388" y="4"/>
                    <a:pt x="388" y="4"/>
                  </a:cubicBezTo>
                  <a:cubicBezTo>
                    <a:pt x="387" y="5"/>
                    <a:pt x="387" y="5"/>
                    <a:pt x="387" y="5"/>
                  </a:cubicBezTo>
                  <a:cubicBezTo>
                    <a:pt x="387" y="5"/>
                    <a:pt x="387" y="5"/>
                    <a:pt x="387" y="5"/>
                  </a:cubicBezTo>
                  <a:cubicBezTo>
                    <a:pt x="387" y="5"/>
                    <a:pt x="387" y="5"/>
                    <a:pt x="387" y="5"/>
                  </a:cubicBezTo>
                  <a:cubicBezTo>
                    <a:pt x="386" y="5"/>
                    <a:pt x="386" y="5"/>
                    <a:pt x="386" y="5"/>
                  </a:cubicBezTo>
                  <a:cubicBezTo>
                    <a:pt x="386" y="6"/>
                    <a:pt x="386" y="6"/>
                    <a:pt x="386" y="6"/>
                  </a:cubicBezTo>
                  <a:cubicBezTo>
                    <a:pt x="386" y="6"/>
                    <a:pt x="386" y="6"/>
                    <a:pt x="386" y="6"/>
                  </a:cubicBezTo>
                  <a:cubicBezTo>
                    <a:pt x="386" y="6"/>
                    <a:pt x="386" y="6"/>
                    <a:pt x="386" y="6"/>
                  </a:cubicBezTo>
                  <a:cubicBezTo>
                    <a:pt x="385" y="6"/>
                    <a:pt x="385" y="6"/>
                    <a:pt x="385" y="6"/>
                  </a:cubicBezTo>
                  <a:cubicBezTo>
                    <a:pt x="385" y="6"/>
                    <a:pt x="385" y="6"/>
                    <a:pt x="385" y="6"/>
                  </a:cubicBezTo>
                  <a:cubicBezTo>
                    <a:pt x="385" y="7"/>
                    <a:pt x="385" y="7"/>
                    <a:pt x="385" y="7"/>
                  </a:cubicBezTo>
                  <a:cubicBezTo>
                    <a:pt x="384" y="8"/>
                    <a:pt x="384" y="8"/>
                    <a:pt x="384" y="8"/>
                  </a:cubicBezTo>
                  <a:cubicBezTo>
                    <a:pt x="384" y="8"/>
                    <a:pt x="384" y="8"/>
                    <a:pt x="384" y="8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2" y="9"/>
                    <a:pt x="382" y="9"/>
                    <a:pt x="382" y="9"/>
                  </a:cubicBezTo>
                  <a:cubicBezTo>
                    <a:pt x="382" y="9"/>
                    <a:pt x="382" y="9"/>
                    <a:pt x="382" y="9"/>
                  </a:cubicBezTo>
                  <a:cubicBezTo>
                    <a:pt x="381" y="9"/>
                    <a:pt x="381" y="9"/>
                    <a:pt x="381" y="9"/>
                  </a:cubicBezTo>
                  <a:cubicBezTo>
                    <a:pt x="381" y="10"/>
                    <a:pt x="381" y="10"/>
                    <a:pt x="381" y="10"/>
                  </a:cubicBezTo>
                  <a:cubicBezTo>
                    <a:pt x="380" y="10"/>
                    <a:pt x="380" y="10"/>
                    <a:pt x="380" y="10"/>
                  </a:cubicBezTo>
                  <a:cubicBezTo>
                    <a:pt x="381" y="10"/>
                    <a:pt x="381" y="10"/>
                    <a:pt x="381" y="10"/>
                  </a:cubicBezTo>
                  <a:cubicBezTo>
                    <a:pt x="380" y="11"/>
                    <a:pt x="380" y="11"/>
                    <a:pt x="380" y="11"/>
                  </a:cubicBezTo>
                  <a:cubicBezTo>
                    <a:pt x="380" y="11"/>
                    <a:pt x="380" y="11"/>
                    <a:pt x="380" y="11"/>
                  </a:cubicBezTo>
                  <a:cubicBezTo>
                    <a:pt x="379" y="11"/>
                    <a:pt x="379" y="11"/>
                    <a:pt x="379" y="11"/>
                  </a:cubicBezTo>
                  <a:cubicBezTo>
                    <a:pt x="379" y="11"/>
                    <a:pt x="379" y="11"/>
                    <a:pt x="379" y="11"/>
                  </a:cubicBezTo>
                  <a:cubicBezTo>
                    <a:pt x="379" y="11"/>
                    <a:pt x="379" y="11"/>
                    <a:pt x="379" y="11"/>
                  </a:cubicBezTo>
                  <a:cubicBezTo>
                    <a:pt x="379" y="11"/>
                    <a:pt x="379" y="11"/>
                    <a:pt x="379" y="11"/>
                  </a:cubicBezTo>
                  <a:cubicBezTo>
                    <a:pt x="379" y="10"/>
                    <a:pt x="379" y="10"/>
                    <a:pt x="379" y="10"/>
                  </a:cubicBezTo>
                  <a:cubicBezTo>
                    <a:pt x="378" y="10"/>
                    <a:pt x="378" y="10"/>
                    <a:pt x="378" y="10"/>
                  </a:cubicBezTo>
                  <a:cubicBezTo>
                    <a:pt x="378" y="10"/>
                    <a:pt x="378" y="10"/>
                    <a:pt x="378" y="10"/>
                  </a:cubicBezTo>
                  <a:cubicBezTo>
                    <a:pt x="378" y="10"/>
                    <a:pt x="378" y="10"/>
                    <a:pt x="378" y="10"/>
                  </a:cubicBezTo>
                  <a:cubicBezTo>
                    <a:pt x="379" y="10"/>
                    <a:pt x="379" y="10"/>
                    <a:pt x="379" y="10"/>
                  </a:cubicBezTo>
                  <a:cubicBezTo>
                    <a:pt x="379" y="10"/>
                    <a:pt x="379" y="10"/>
                    <a:pt x="379" y="10"/>
                  </a:cubicBezTo>
                  <a:cubicBezTo>
                    <a:pt x="379" y="10"/>
                    <a:pt x="379" y="10"/>
                    <a:pt x="379" y="10"/>
                  </a:cubicBezTo>
                  <a:cubicBezTo>
                    <a:pt x="380" y="10"/>
                    <a:pt x="380" y="10"/>
                    <a:pt x="380" y="10"/>
                  </a:cubicBezTo>
                  <a:cubicBezTo>
                    <a:pt x="380" y="10"/>
                    <a:pt x="380" y="10"/>
                    <a:pt x="380" y="10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78" y="9"/>
                    <a:pt x="378" y="9"/>
                    <a:pt x="378" y="9"/>
                  </a:cubicBezTo>
                  <a:cubicBezTo>
                    <a:pt x="378" y="9"/>
                    <a:pt x="378" y="9"/>
                    <a:pt x="378" y="9"/>
                  </a:cubicBezTo>
                  <a:cubicBezTo>
                    <a:pt x="378" y="9"/>
                    <a:pt x="378" y="9"/>
                    <a:pt x="378" y="9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7" y="9"/>
                    <a:pt x="377" y="9"/>
                    <a:pt x="377" y="9"/>
                  </a:cubicBezTo>
                  <a:cubicBezTo>
                    <a:pt x="377" y="8"/>
                    <a:pt x="377" y="8"/>
                    <a:pt x="377" y="8"/>
                  </a:cubicBezTo>
                  <a:close/>
                  <a:moveTo>
                    <a:pt x="335" y="7"/>
                  </a:move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lose/>
                  <a:moveTo>
                    <a:pt x="313" y="16"/>
                  </a:moveTo>
                  <a:cubicBezTo>
                    <a:pt x="314" y="16"/>
                    <a:pt x="314" y="16"/>
                    <a:pt x="314" y="16"/>
                  </a:cubicBezTo>
                  <a:cubicBezTo>
                    <a:pt x="315" y="16"/>
                    <a:pt x="315" y="16"/>
                    <a:pt x="315" y="16"/>
                  </a:cubicBezTo>
                  <a:cubicBezTo>
                    <a:pt x="315" y="16"/>
                    <a:pt x="315" y="16"/>
                    <a:pt x="315" y="16"/>
                  </a:cubicBezTo>
                  <a:cubicBezTo>
                    <a:pt x="315" y="16"/>
                    <a:pt x="315" y="16"/>
                    <a:pt x="315" y="16"/>
                  </a:cubicBezTo>
                  <a:cubicBezTo>
                    <a:pt x="316" y="16"/>
                    <a:pt x="316" y="16"/>
                    <a:pt x="316" y="16"/>
                  </a:cubicBezTo>
                  <a:cubicBezTo>
                    <a:pt x="315" y="16"/>
                    <a:pt x="315" y="16"/>
                    <a:pt x="315" y="16"/>
                  </a:cubicBezTo>
                  <a:cubicBezTo>
                    <a:pt x="315" y="16"/>
                    <a:pt x="315" y="16"/>
                    <a:pt x="315" y="16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4" y="17"/>
                    <a:pt x="314" y="17"/>
                    <a:pt x="314" y="17"/>
                  </a:cubicBezTo>
                  <a:cubicBezTo>
                    <a:pt x="314" y="17"/>
                    <a:pt x="314" y="17"/>
                    <a:pt x="314" y="17"/>
                  </a:cubicBezTo>
                  <a:cubicBezTo>
                    <a:pt x="315" y="17"/>
                    <a:pt x="315" y="17"/>
                    <a:pt x="315" y="17"/>
                  </a:cubicBezTo>
                  <a:cubicBezTo>
                    <a:pt x="315" y="17"/>
                    <a:pt x="315" y="17"/>
                    <a:pt x="315" y="17"/>
                  </a:cubicBezTo>
                  <a:cubicBezTo>
                    <a:pt x="314" y="17"/>
                    <a:pt x="314" y="17"/>
                    <a:pt x="314" y="17"/>
                  </a:cubicBezTo>
                  <a:cubicBezTo>
                    <a:pt x="313" y="18"/>
                    <a:pt x="313" y="18"/>
                    <a:pt x="313" y="18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12" y="17"/>
                    <a:pt x="312" y="17"/>
                    <a:pt x="312" y="17"/>
                  </a:cubicBezTo>
                  <a:cubicBezTo>
                    <a:pt x="312" y="17"/>
                    <a:pt x="312" y="17"/>
                    <a:pt x="312" y="17"/>
                  </a:cubicBezTo>
                  <a:cubicBezTo>
                    <a:pt x="311" y="17"/>
                    <a:pt x="311" y="17"/>
                    <a:pt x="311" y="17"/>
                  </a:cubicBezTo>
                  <a:lnTo>
                    <a:pt x="313" y="16"/>
                  </a:lnTo>
                  <a:close/>
                  <a:moveTo>
                    <a:pt x="288" y="24"/>
                  </a:moveTo>
                  <a:cubicBezTo>
                    <a:pt x="289" y="24"/>
                    <a:pt x="289" y="24"/>
                    <a:pt x="289" y="24"/>
                  </a:cubicBezTo>
                  <a:cubicBezTo>
                    <a:pt x="290" y="25"/>
                    <a:pt x="290" y="25"/>
                    <a:pt x="290" y="25"/>
                  </a:cubicBezTo>
                  <a:cubicBezTo>
                    <a:pt x="290" y="25"/>
                    <a:pt x="290" y="25"/>
                    <a:pt x="290" y="25"/>
                  </a:cubicBezTo>
                  <a:cubicBezTo>
                    <a:pt x="289" y="25"/>
                    <a:pt x="289" y="25"/>
                    <a:pt x="289" y="25"/>
                  </a:cubicBezTo>
                  <a:cubicBezTo>
                    <a:pt x="289" y="25"/>
                    <a:pt x="289" y="25"/>
                    <a:pt x="289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7" y="25"/>
                    <a:pt x="287" y="25"/>
                    <a:pt x="287" y="25"/>
                  </a:cubicBezTo>
                  <a:cubicBezTo>
                    <a:pt x="287" y="25"/>
                    <a:pt x="287" y="25"/>
                    <a:pt x="287" y="25"/>
                  </a:cubicBezTo>
                  <a:lnTo>
                    <a:pt x="288" y="24"/>
                  </a:lnTo>
                  <a:close/>
                  <a:moveTo>
                    <a:pt x="286" y="26"/>
                  </a:moveTo>
                  <a:cubicBezTo>
                    <a:pt x="287" y="26"/>
                    <a:pt x="287" y="26"/>
                    <a:pt x="287" y="26"/>
                  </a:cubicBezTo>
                  <a:cubicBezTo>
                    <a:pt x="288" y="26"/>
                    <a:pt x="288" y="26"/>
                    <a:pt x="288" y="26"/>
                  </a:cubicBezTo>
                  <a:cubicBezTo>
                    <a:pt x="288" y="26"/>
                    <a:pt x="288" y="26"/>
                    <a:pt x="288" y="26"/>
                  </a:cubicBezTo>
                  <a:cubicBezTo>
                    <a:pt x="289" y="26"/>
                    <a:pt x="289" y="26"/>
                    <a:pt x="289" y="26"/>
                  </a:cubicBezTo>
                  <a:cubicBezTo>
                    <a:pt x="289" y="26"/>
                    <a:pt x="289" y="26"/>
                    <a:pt x="289" y="26"/>
                  </a:cubicBezTo>
                  <a:cubicBezTo>
                    <a:pt x="289" y="27"/>
                    <a:pt x="289" y="27"/>
                    <a:pt x="289" y="27"/>
                  </a:cubicBezTo>
                  <a:cubicBezTo>
                    <a:pt x="288" y="27"/>
                    <a:pt x="288" y="27"/>
                    <a:pt x="288" y="27"/>
                  </a:cubicBezTo>
                  <a:cubicBezTo>
                    <a:pt x="288" y="28"/>
                    <a:pt x="288" y="28"/>
                    <a:pt x="288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5" y="27"/>
                    <a:pt x="285" y="27"/>
                    <a:pt x="285" y="27"/>
                  </a:cubicBezTo>
                  <a:lnTo>
                    <a:pt x="286" y="26"/>
                  </a:lnTo>
                  <a:close/>
                  <a:moveTo>
                    <a:pt x="282" y="30"/>
                  </a:moveTo>
                  <a:cubicBezTo>
                    <a:pt x="282" y="29"/>
                    <a:pt x="282" y="29"/>
                    <a:pt x="282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3" y="28"/>
                    <a:pt x="283" y="28"/>
                    <a:pt x="283" y="28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5" y="27"/>
                    <a:pt x="285" y="27"/>
                    <a:pt x="285" y="27"/>
                  </a:cubicBezTo>
                  <a:cubicBezTo>
                    <a:pt x="285" y="27"/>
                    <a:pt x="285" y="27"/>
                    <a:pt x="285" y="27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5" y="28"/>
                    <a:pt x="285" y="28"/>
                    <a:pt x="285" y="28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6" y="29"/>
                    <a:pt x="286" y="29"/>
                    <a:pt x="286" y="29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4" y="29"/>
                    <a:pt x="284" y="29"/>
                    <a:pt x="284" y="29"/>
                  </a:cubicBezTo>
                  <a:cubicBezTo>
                    <a:pt x="284" y="29"/>
                    <a:pt x="284" y="29"/>
                    <a:pt x="284" y="29"/>
                  </a:cubicBezTo>
                  <a:cubicBezTo>
                    <a:pt x="284" y="29"/>
                    <a:pt x="284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30"/>
                    <a:pt x="283" y="30"/>
                    <a:pt x="283" y="30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2" y="31"/>
                    <a:pt x="282" y="31"/>
                    <a:pt x="282" y="31"/>
                  </a:cubicBezTo>
                  <a:lnTo>
                    <a:pt x="282" y="30"/>
                  </a:lnTo>
                  <a:close/>
                  <a:moveTo>
                    <a:pt x="261" y="112"/>
                  </a:moveTo>
                  <a:cubicBezTo>
                    <a:pt x="262" y="112"/>
                    <a:pt x="262" y="112"/>
                    <a:pt x="262" y="112"/>
                  </a:cubicBezTo>
                  <a:cubicBezTo>
                    <a:pt x="263" y="111"/>
                    <a:pt x="263" y="111"/>
                    <a:pt x="263" y="111"/>
                  </a:cubicBezTo>
                  <a:cubicBezTo>
                    <a:pt x="263" y="112"/>
                    <a:pt x="263" y="112"/>
                    <a:pt x="263" y="112"/>
                  </a:cubicBezTo>
                  <a:cubicBezTo>
                    <a:pt x="264" y="111"/>
                    <a:pt x="264" y="111"/>
                    <a:pt x="264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6" y="111"/>
                    <a:pt x="266" y="111"/>
                    <a:pt x="266" y="111"/>
                  </a:cubicBezTo>
                  <a:cubicBezTo>
                    <a:pt x="266" y="111"/>
                    <a:pt x="266" y="111"/>
                    <a:pt x="266" y="111"/>
                  </a:cubicBezTo>
                  <a:cubicBezTo>
                    <a:pt x="266" y="113"/>
                    <a:pt x="266" y="113"/>
                    <a:pt x="266" y="113"/>
                  </a:cubicBezTo>
                  <a:cubicBezTo>
                    <a:pt x="261" y="116"/>
                    <a:pt x="261" y="116"/>
                    <a:pt x="261" y="116"/>
                  </a:cubicBezTo>
                  <a:cubicBezTo>
                    <a:pt x="261" y="116"/>
                    <a:pt x="261" y="116"/>
                    <a:pt x="261" y="116"/>
                  </a:cubicBezTo>
                  <a:cubicBezTo>
                    <a:pt x="260" y="116"/>
                    <a:pt x="260" y="116"/>
                    <a:pt x="260" y="116"/>
                  </a:cubicBezTo>
                  <a:cubicBezTo>
                    <a:pt x="260" y="116"/>
                    <a:pt x="260" y="116"/>
                    <a:pt x="260" y="116"/>
                  </a:cubicBezTo>
                  <a:cubicBezTo>
                    <a:pt x="261" y="116"/>
                    <a:pt x="261" y="116"/>
                    <a:pt x="261" y="116"/>
                  </a:cubicBezTo>
                  <a:cubicBezTo>
                    <a:pt x="261" y="117"/>
                    <a:pt x="260" y="117"/>
                    <a:pt x="260" y="117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9"/>
                    <a:pt x="259" y="119"/>
                    <a:pt x="259" y="119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1" y="118"/>
                    <a:pt x="261" y="118"/>
                    <a:pt x="261" y="118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5" y="117"/>
                    <a:pt x="265" y="117"/>
                    <a:pt x="265" y="117"/>
                  </a:cubicBezTo>
                  <a:cubicBezTo>
                    <a:pt x="266" y="117"/>
                    <a:pt x="266" y="117"/>
                    <a:pt x="266" y="117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69" y="118"/>
                    <a:pt x="269" y="118"/>
                    <a:pt x="269" y="118"/>
                  </a:cubicBezTo>
                  <a:cubicBezTo>
                    <a:pt x="268" y="119"/>
                    <a:pt x="268" y="119"/>
                    <a:pt x="268" y="119"/>
                  </a:cubicBezTo>
                  <a:cubicBezTo>
                    <a:pt x="267" y="120"/>
                    <a:pt x="267" y="120"/>
                    <a:pt x="267" y="120"/>
                  </a:cubicBezTo>
                  <a:cubicBezTo>
                    <a:pt x="265" y="123"/>
                    <a:pt x="265" y="123"/>
                    <a:pt x="265" y="123"/>
                  </a:cubicBezTo>
                  <a:cubicBezTo>
                    <a:pt x="264" y="124"/>
                    <a:pt x="264" y="124"/>
                    <a:pt x="264" y="124"/>
                  </a:cubicBezTo>
                  <a:cubicBezTo>
                    <a:pt x="263" y="125"/>
                    <a:pt x="263" y="125"/>
                    <a:pt x="263" y="125"/>
                  </a:cubicBezTo>
                  <a:cubicBezTo>
                    <a:pt x="262" y="126"/>
                    <a:pt x="262" y="126"/>
                    <a:pt x="262" y="126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61" y="127"/>
                    <a:pt x="261" y="127"/>
                    <a:pt x="261" y="127"/>
                  </a:cubicBezTo>
                  <a:cubicBezTo>
                    <a:pt x="260" y="127"/>
                    <a:pt x="260" y="127"/>
                    <a:pt x="260" y="127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8" y="129"/>
                    <a:pt x="258" y="129"/>
                    <a:pt x="258" y="129"/>
                  </a:cubicBezTo>
                  <a:cubicBezTo>
                    <a:pt x="257" y="128"/>
                    <a:pt x="257" y="128"/>
                    <a:pt x="257" y="128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7" y="129"/>
                    <a:pt x="257" y="129"/>
                    <a:pt x="257" y="129"/>
                  </a:cubicBezTo>
                  <a:cubicBezTo>
                    <a:pt x="259" y="129"/>
                    <a:pt x="259" y="129"/>
                    <a:pt x="259" y="129"/>
                  </a:cubicBezTo>
                  <a:cubicBezTo>
                    <a:pt x="260" y="128"/>
                    <a:pt x="260" y="128"/>
                    <a:pt x="260" y="128"/>
                  </a:cubicBezTo>
                  <a:cubicBezTo>
                    <a:pt x="261" y="128"/>
                    <a:pt x="261" y="128"/>
                    <a:pt x="261" y="128"/>
                  </a:cubicBezTo>
                  <a:cubicBezTo>
                    <a:pt x="262" y="129"/>
                    <a:pt x="262" y="129"/>
                    <a:pt x="262" y="129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2"/>
                    <a:pt x="264" y="132"/>
                    <a:pt x="264" y="132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7"/>
                    <a:pt x="263" y="137"/>
                    <a:pt x="263" y="137"/>
                  </a:cubicBezTo>
                  <a:cubicBezTo>
                    <a:pt x="264" y="138"/>
                    <a:pt x="264" y="138"/>
                    <a:pt x="264" y="138"/>
                  </a:cubicBezTo>
                  <a:cubicBezTo>
                    <a:pt x="263" y="138"/>
                    <a:pt x="263" y="138"/>
                    <a:pt x="263" y="138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6" y="139"/>
                    <a:pt x="266" y="139"/>
                    <a:pt x="266" y="139"/>
                  </a:cubicBezTo>
                  <a:cubicBezTo>
                    <a:pt x="267" y="141"/>
                    <a:pt x="267" y="141"/>
                    <a:pt x="267" y="141"/>
                  </a:cubicBezTo>
                  <a:cubicBezTo>
                    <a:pt x="267" y="142"/>
                    <a:pt x="266" y="142"/>
                    <a:pt x="266" y="142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7" y="145"/>
                    <a:pt x="267" y="145"/>
                    <a:pt x="267" y="145"/>
                  </a:cubicBezTo>
                  <a:cubicBezTo>
                    <a:pt x="266" y="145"/>
                    <a:pt x="266" y="145"/>
                    <a:pt x="266" y="145"/>
                  </a:cubicBezTo>
                  <a:cubicBezTo>
                    <a:pt x="265" y="144"/>
                    <a:pt x="265" y="144"/>
                    <a:pt x="265" y="144"/>
                  </a:cubicBezTo>
                  <a:cubicBezTo>
                    <a:pt x="265" y="144"/>
                    <a:pt x="265" y="144"/>
                    <a:pt x="265" y="144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63" y="144"/>
                    <a:pt x="263" y="144"/>
                    <a:pt x="263" y="144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65" y="144"/>
                    <a:pt x="265" y="144"/>
                    <a:pt x="265" y="144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67" y="148"/>
                    <a:pt x="267" y="148"/>
                    <a:pt x="267" y="148"/>
                  </a:cubicBezTo>
                  <a:cubicBezTo>
                    <a:pt x="265" y="150"/>
                    <a:pt x="265" y="150"/>
                    <a:pt x="265" y="150"/>
                  </a:cubicBezTo>
                  <a:cubicBezTo>
                    <a:pt x="266" y="151"/>
                    <a:pt x="266" y="151"/>
                    <a:pt x="266" y="151"/>
                  </a:cubicBezTo>
                  <a:cubicBezTo>
                    <a:pt x="267" y="150"/>
                    <a:pt x="267" y="150"/>
                    <a:pt x="267" y="150"/>
                  </a:cubicBezTo>
                  <a:cubicBezTo>
                    <a:pt x="268" y="149"/>
                    <a:pt x="268" y="149"/>
                    <a:pt x="268" y="149"/>
                  </a:cubicBezTo>
                  <a:cubicBezTo>
                    <a:pt x="269" y="149"/>
                    <a:pt x="269" y="149"/>
                    <a:pt x="269" y="149"/>
                  </a:cubicBezTo>
                  <a:cubicBezTo>
                    <a:pt x="270" y="150"/>
                    <a:pt x="270" y="150"/>
                    <a:pt x="270" y="150"/>
                  </a:cubicBezTo>
                  <a:cubicBezTo>
                    <a:pt x="272" y="151"/>
                    <a:pt x="272" y="151"/>
                    <a:pt x="272" y="151"/>
                  </a:cubicBezTo>
                  <a:cubicBezTo>
                    <a:pt x="272" y="152"/>
                    <a:pt x="272" y="152"/>
                    <a:pt x="272" y="152"/>
                  </a:cubicBezTo>
                  <a:cubicBezTo>
                    <a:pt x="272" y="153"/>
                    <a:pt x="272" y="153"/>
                    <a:pt x="272" y="153"/>
                  </a:cubicBezTo>
                  <a:cubicBezTo>
                    <a:pt x="271" y="155"/>
                    <a:pt x="271" y="155"/>
                    <a:pt x="271" y="155"/>
                  </a:cubicBezTo>
                  <a:cubicBezTo>
                    <a:pt x="269" y="156"/>
                    <a:pt x="269" y="156"/>
                    <a:pt x="269" y="156"/>
                  </a:cubicBezTo>
                  <a:cubicBezTo>
                    <a:pt x="268" y="156"/>
                    <a:pt x="268" y="156"/>
                    <a:pt x="268" y="156"/>
                  </a:cubicBezTo>
                  <a:cubicBezTo>
                    <a:pt x="268" y="156"/>
                    <a:pt x="268" y="156"/>
                    <a:pt x="268" y="156"/>
                  </a:cubicBezTo>
                  <a:cubicBezTo>
                    <a:pt x="268" y="157"/>
                    <a:pt x="268" y="157"/>
                    <a:pt x="268" y="157"/>
                  </a:cubicBezTo>
                  <a:cubicBezTo>
                    <a:pt x="267" y="157"/>
                    <a:pt x="267" y="157"/>
                    <a:pt x="267" y="157"/>
                  </a:cubicBezTo>
                  <a:cubicBezTo>
                    <a:pt x="266" y="158"/>
                    <a:pt x="266" y="158"/>
                    <a:pt x="266" y="158"/>
                  </a:cubicBezTo>
                  <a:cubicBezTo>
                    <a:pt x="266" y="158"/>
                    <a:pt x="266" y="158"/>
                    <a:pt x="266" y="158"/>
                  </a:cubicBezTo>
                  <a:cubicBezTo>
                    <a:pt x="266" y="159"/>
                    <a:pt x="266" y="159"/>
                    <a:pt x="266" y="159"/>
                  </a:cubicBezTo>
                  <a:cubicBezTo>
                    <a:pt x="264" y="159"/>
                    <a:pt x="264" y="159"/>
                    <a:pt x="264" y="159"/>
                  </a:cubicBezTo>
                  <a:cubicBezTo>
                    <a:pt x="263" y="160"/>
                    <a:pt x="263" y="160"/>
                    <a:pt x="263" y="160"/>
                  </a:cubicBezTo>
                  <a:cubicBezTo>
                    <a:pt x="264" y="160"/>
                    <a:pt x="264" y="160"/>
                    <a:pt x="264" y="160"/>
                  </a:cubicBezTo>
                  <a:cubicBezTo>
                    <a:pt x="264" y="160"/>
                    <a:pt x="264" y="160"/>
                    <a:pt x="264" y="160"/>
                  </a:cubicBezTo>
                  <a:cubicBezTo>
                    <a:pt x="266" y="161"/>
                    <a:pt x="266" y="161"/>
                    <a:pt x="266" y="161"/>
                  </a:cubicBezTo>
                  <a:cubicBezTo>
                    <a:pt x="268" y="160"/>
                    <a:pt x="268" y="160"/>
                    <a:pt x="268" y="160"/>
                  </a:cubicBezTo>
                  <a:cubicBezTo>
                    <a:pt x="268" y="161"/>
                    <a:pt x="268" y="161"/>
                    <a:pt x="268" y="161"/>
                  </a:cubicBezTo>
                  <a:cubicBezTo>
                    <a:pt x="266" y="162"/>
                    <a:pt x="266" y="162"/>
                    <a:pt x="266" y="162"/>
                  </a:cubicBezTo>
                  <a:cubicBezTo>
                    <a:pt x="265" y="163"/>
                    <a:pt x="265" y="163"/>
                    <a:pt x="265" y="163"/>
                  </a:cubicBezTo>
                  <a:cubicBezTo>
                    <a:pt x="264" y="164"/>
                    <a:pt x="264" y="164"/>
                    <a:pt x="264" y="164"/>
                  </a:cubicBezTo>
                  <a:cubicBezTo>
                    <a:pt x="262" y="164"/>
                    <a:pt x="262" y="164"/>
                    <a:pt x="262" y="164"/>
                  </a:cubicBezTo>
                  <a:cubicBezTo>
                    <a:pt x="261" y="165"/>
                    <a:pt x="261" y="165"/>
                    <a:pt x="261" y="165"/>
                  </a:cubicBezTo>
                  <a:cubicBezTo>
                    <a:pt x="259" y="164"/>
                    <a:pt x="259" y="164"/>
                    <a:pt x="259" y="164"/>
                  </a:cubicBezTo>
                  <a:cubicBezTo>
                    <a:pt x="257" y="164"/>
                    <a:pt x="257" y="164"/>
                    <a:pt x="257" y="164"/>
                  </a:cubicBezTo>
                  <a:cubicBezTo>
                    <a:pt x="256" y="165"/>
                    <a:pt x="256" y="165"/>
                    <a:pt x="256" y="165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4" y="164"/>
                    <a:pt x="254" y="164"/>
                    <a:pt x="254" y="164"/>
                  </a:cubicBezTo>
                  <a:cubicBezTo>
                    <a:pt x="253" y="165"/>
                    <a:pt x="253" y="165"/>
                    <a:pt x="253" y="165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49" y="166"/>
                    <a:pt x="249" y="166"/>
                    <a:pt x="249" y="166"/>
                  </a:cubicBezTo>
                  <a:cubicBezTo>
                    <a:pt x="248" y="166"/>
                    <a:pt x="248" y="166"/>
                    <a:pt x="248" y="166"/>
                  </a:cubicBezTo>
                  <a:cubicBezTo>
                    <a:pt x="247" y="165"/>
                    <a:pt x="247" y="165"/>
                    <a:pt x="247" y="165"/>
                  </a:cubicBezTo>
                  <a:cubicBezTo>
                    <a:pt x="245" y="165"/>
                    <a:pt x="245" y="165"/>
                    <a:pt x="245" y="165"/>
                  </a:cubicBezTo>
                  <a:cubicBezTo>
                    <a:pt x="244" y="166"/>
                    <a:pt x="244" y="166"/>
                    <a:pt x="244" y="166"/>
                  </a:cubicBezTo>
                  <a:cubicBezTo>
                    <a:pt x="244" y="165"/>
                    <a:pt x="244" y="165"/>
                    <a:pt x="244" y="165"/>
                  </a:cubicBezTo>
                  <a:cubicBezTo>
                    <a:pt x="243" y="167"/>
                    <a:pt x="243" y="167"/>
                    <a:pt x="243" y="167"/>
                  </a:cubicBezTo>
                  <a:cubicBezTo>
                    <a:pt x="241" y="168"/>
                    <a:pt x="241" y="168"/>
                    <a:pt x="241" y="168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39" y="167"/>
                    <a:pt x="239" y="167"/>
                    <a:pt x="239" y="167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68"/>
                    <a:pt x="236" y="168"/>
                    <a:pt x="236" y="168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70"/>
                    <a:pt x="234" y="170"/>
                    <a:pt x="234" y="170"/>
                  </a:cubicBezTo>
                  <a:cubicBezTo>
                    <a:pt x="234" y="170"/>
                    <a:pt x="234" y="170"/>
                    <a:pt x="234" y="170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34" y="168"/>
                    <a:pt x="234" y="168"/>
                    <a:pt x="234" y="168"/>
                  </a:cubicBezTo>
                  <a:cubicBezTo>
                    <a:pt x="235" y="168"/>
                    <a:pt x="235" y="168"/>
                    <a:pt x="235" y="168"/>
                  </a:cubicBezTo>
                  <a:cubicBezTo>
                    <a:pt x="236" y="167"/>
                    <a:pt x="236" y="167"/>
                    <a:pt x="236" y="167"/>
                  </a:cubicBezTo>
                  <a:cubicBezTo>
                    <a:pt x="236" y="166"/>
                    <a:pt x="236" y="166"/>
                    <a:pt x="236" y="166"/>
                  </a:cubicBezTo>
                  <a:cubicBezTo>
                    <a:pt x="237" y="166"/>
                    <a:pt x="237" y="166"/>
                    <a:pt x="237" y="166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40" y="163"/>
                    <a:pt x="240" y="163"/>
                    <a:pt x="240" y="163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2" y="161"/>
                    <a:pt x="242" y="161"/>
                    <a:pt x="242" y="161"/>
                  </a:cubicBezTo>
                  <a:cubicBezTo>
                    <a:pt x="245" y="161"/>
                    <a:pt x="245" y="161"/>
                    <a:pt x="245" y="161"/>
                  </a:cubicBezTo>
                  <a:cubicBezTo>
                    <a:pt x="245" y="162"/>
                    <a:pt x="245" y="162"/>
                    <a:pt x="245" y="162"/>
                  </a:cubicBezTo>
                  <a:cubicBezTo>
                    <a:pt x="247" y="161"/>
                    <a:pt x="247" y="161"/>
                    <a:pt x="247" y="161"/>
                  </a:cubicBezTo>
                  <a:cubicBezTo>
                    <a:pt x="247" y="161"/>
                    <a:pt x="247" y="161"/>
                    <a:pt x="247" y="161"/>
                  </a:cubicBezTo>
                  <a:cubicBezTo>
                    <a:pt x="248" y="160"/>
                    <a:pt x="248" y="160"/>
                    <a:pt x="248" y="160"/>
                  </a:cubicBezTo>
                  <a:cubicBezTo>
                    <a:pt x="249" y="159"/>
                    <a:pt x="249" y="159"/>
                    <a:pt x="249" y="159"/>
                  </a:cubicBezTo>
                  <a:cubicBezTo>
                    <a:pt x="251" y="158"/>
                    <a:pt x="251" y="158"/>
                    <a:pt x="251" y="158"/>
                  </a:cubicBezTo>
                  <a:cubicBezTo>
                    <a:pt x="249" y="159"/>
                    <a:pt x="249" y="159"/>
                    <a:pt x="249" y="159"/>
                  </a:cubicBezTo>
                  <a:cubicBezTo>
                    <a:pt x="248" y="159"/>
                    <a:pt x="248" y="159"/>
                    <a:pt x="248" y="159"/>
                  </a:cubicBezTo>
                  <a:cubicBezTo>
                    <a:pt x="248" y="159"/>
                    <a:pt x="248" y="159"/>
                    <a:pt x="248" y="159"/>
                  </a:cubicBezTo>
                  <a:cubicBezTo>
                    <a:pt x="246" y="160"/>
                    <a:pt x="246" y="160"/>
                    <a:pt x="246" y="160"/>
                  </a:cubicBezTo>
                  <a:cubicBezTo>
                    <a:pt x="245" y="160"/>
                    <a:pt x="245" y="160"/>
                    <a:pt x="245" y="160"/>
                  </a:cubicBezTo>
                  <a:cubicBezTo>
                    <a:pt x="245" y="160"/>
                    <a:pt x="245" y="160"/>
                    <a:pt x="245" y="160"/>
                  </a:cubicBezTo>
                  <a:cubicBezTo>
                    <a:pt x="244" y="159"/>
                    <a:pt x="244" y="159"/>
                    <a:pt x="244" y="159"/>
                  </a:cubicBezTo>
                  <a:cubicBezTo>
                    <a:pt x="244" y="159"/>
                    <a:pt x="244" y="159"/>
                    <a:pt x="244" y="159"/>
                  </a:cubicBezTo>
                  <a:cubicBezTo>
                    <a:pt x="243" y="159"/>
                    <a:pt x="243" y="159"/>
                    <a:pt x="243" y="159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3" y="158"/>
                    <a:pt x="243" y="158"/>
                    <a:pt x="243" y="158"/>
                  </a:cubicBezTo>
                  <a:cubicBezTo>
                    <a:pt x="243" y="158"/>
                    <a:pt x="243" y="158"/>
                    <a:pt x="243" y="158"/>
                  </a:cubicBezTo>
                  <a:cubicBezTo>
                    <a:pt x="242" y="158"/>
                    <a:pt x="242" y="158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cubicBezTo>
                    <a:pt x="241" y="158"/>
                    <a:pt x="241" y="158"/>
                    <a:pt x="241" y="158"/>
                  </a:cubicBezTo>
                  <a:cubicBezTo>
                    <a:pt x="240" y="158"/>
                    <a:pt x="240" y="158"/>
                    <a:pt x="240" y="158"/>
                  </a:cubicBezTo>
                  <a:cubicBezTo>
                    <a:pt x="239" y="159"/>
                    <a:pt x="239" y="159"/>
                    <a:pt x="239" y="159"/>
                  </a:cubicBezTo>
                  <a:cubicBezTo>
                    <a:pt x="239" y="159"/>
                    <a:pt x="239" y="158"/>
                    <a:pt x="239" y="158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38" y="158"/>
                    <a:pt x="238" y="158"/>
                    <a:pt x="238" y="158"/>
                  </a:cubicBezTo>
                  <a:cubicBezTo>
                    <a:pt x="239" y="157"/>
                    <a:pt x="239" y="157"/>
                    <a:pt x="239" y="157"/>
                  </a:cubicBezTo>
                  <a:cubicBezTo>
                    <a:pt x="240" y="156"/>
                    <a:pt x="240" y="156"/>
                    <a:pt x="240" y="156"/>
                  </a:cubicBezTo>
                  <a:cubicBezTo>
                    <a:pt x="242" y="155"/>
                    <a:pt x="242" y="155"/>
                    <a:pt x="242" y="155"/>
                  </a:cubicBezTo>
                  <a:cubicBezTo>
                    <a:pt x="244" y="154"/>
                    <a:pt x="244" y="154"/>
                    <a:pt x="244" y="154"/>
                  </a:cubicBezTo>
                  <a:cubicBezTo>
                    <a:pt x="245" y="153"/>
                    <a:pt x="245" y="153"/>
                    <a:pt x="245" y="153"/>
                  </a:cubicBezTo>
                  <a:cubicBezTo>
                    <a:pt x="245" y="153"/>
                    <a:pt x="245" y="153"/>
                    <a:pt x="245" y="153"/>
                  </a:cubicBezTo>
                  <a:cubicBezTo>
                    <a:pt x="246" y="152"/>
                    <a:pt x="246" y="152"/>
                    <a:pt x="246" y="152"/>
                  </a:cubicBezTo>
                  <a:cubicBezTo>
                    <a:pt x="246" y="151"/>
                    <a:pt x="246" y="151"/>
                    <a:pt x="246" y="151"/>
                  </a:cubicBezTo>
                  <a:cubicBezTo>
                    <a:pt x="246" y="151"/>
                    <a:pt x="246" y="151"/>
                    <a:pt x="246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5" y="150"/>
                    <a:pt x="245" y="150"/>
                    <a:pt x="245" y="150"/>
                  </a:cubicBezTo>
                  <a:cubicBezTo>
                    <a:pt x="244" y="151"/>
                    <a:pt x="244" y="151"/>
                    <a:pt x="244" y="151"/>
                  </a:cubicBezTo>
                  <a:cubicBezTo>
                    <a:pt x="243" y="151"/>
                    <a:pt x="243" y="151"/>
                    <a:pt x="243" y="151"/>
                  </a:cubicBezTo>
                  <a:cubicBezTo>
                    <a:pt x="244" y="150"/>
                    <a:pt x="244" y="150"/>
                    <a:pt x="244" y="150"/>
                  </a:cubicBezTo>
                  <a:cubicBezTo>
                    <a:pt x="245" y="149"/>
                    <a:pt x="245" y="149"/>
                    <a:pt x="245" y="149"/>
                  </a:cubicBezTo>
                  <a:cubicBezTo>
                    <a:pt x="247" y="148"/>
                    <a:pt x="247" y="148"/>
                    <a:pt x="247" y="148"/>
                  </a:cubicBezTo>
                  <a:cubicBezTo>
                    <a:pt x="246" y="148"/>
                    <a:pt x="246" y="148"/>
                    <a:pt x="246" y="148"/>
                  </a:cubicBezTo>
                  <a:cubicBezTo>
                    <a:pt x="245" y="147"/>
                    <a:pt x="245" y="147"/>
                    <a:pt x="245" y="147"/>
                  </a:cubicBezTo>
                  <a:cubicBezTo>
                    <a:pt x="246" y="146"/>
                    <a:pt x="246" y="146"/>
                    <a:pt x="246" y="146"/>
                  </a:cubicBezTo>
                  <a:cubicBezTo>
                    <a:pt x="247" y="147"/>
                    <a:pt x="247" y="147"/>
                    <a:pt x="247" y="147"/>
                  </a:cubicBezTo>
                  <a:cubicBezTo>
                    <a:pt x="247" y="147"/>
                    <a:pt x="247" y="147"/>
                    <a:pt x="247" y="148"/>
                  </a:cubicBezTo>
                  <a:cubicBezTo>
                    <a:pt x="249" y="147"/>
                    <a:pt x="249" y="147"/>
                    <a:pt x="249" y="147"/>
                  </a:cubicBezTo>
                  <a:cubicBezTo>
                    <a:pt x="250" y="147"/>
                    <a:pt x="250" y="147"/>
                    <a:pt x="250" y="147"/>
                  </a:cubicBezTo>
                  <a:cubicBezTo>
                    <a:pt x="251" y="147"/>
                    <a:pt x="251" y="147"/>
                    <a:pt x="251" y="147"/>
                  </a:cubicBezTo>
                  <a:cubicBezTo>
                    <a:pt x="252" y="148"/>
                    <a:pt x="252" y="148"/>
                    <a:pt x="252" y="148"/>
                  </a:cubicBezTo>
                  <a:cubicBezTo>
                    <a:pt x="252" y="147"/>
                    <a:pt x="252" y="147"/>
                    <a:pt x="252" y="146"/>
                  </a:cubicBezTo>
                  <a:cubicBezTo>
                    <a:pt x="252" y="146"/>
                    <a:pt x="252" y="146"/>
                    <a:pt x="252" y="146"/>
                  </a:cubicBezTo>
                  <a:cubicBezTo>
                    <a:pt x="252" y="145"/>
                    <a:pt x="252" y="145"/>
                    <a:pt x="252" y="145"/>
                  </a:cubicBezTo>
                  <a:cubicBezTo>
                    <a:pt x="253" y="144"/>
                    <a:pt x="253" y="144"/>
                    <a:pt x="253" y="144"/>
                  </a:cubicBezTo>
                  <a:cubicBezTo>
                    <a:pt x="254" y="144"/>
                    <a:pt x="254" y="144"/>
                    <a:pt x="254" y="144"/>
                  </a:cubicBezTo>
                  <a:cubicBezTo>
                    <a:pt x="253" y="144"/>
                    <a:pt x="253" y="144"/>
                    <a:pt x="253" y="144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5" y="141"/>
                    <a:pt x="255" y="141"/>
                    <a:pt x="255" y="141"/>
                  </a:cubicBezTo>
                  <a:cubicBezTo>
                    <a:pt x="254" y="141"/>
                    <a:pt x="254" y="141"/>
                    <a:pt x="254" y="141"/>
                  </a:cubicBezTo>
                  <a:cubicBezTo>
                    <a:pt x="254" y="141"/>
                    <a:pt x="254" y="141"/>
                    <a:pt x="254" y="141"/>
                  </a:cubicBezTo>
                  <a:cubicBezTo>
                    <a:pt x="253" y="142"/>
                    <a:pt x="253" y="142"/>
                    <a:pt x="253" y="142"/>
                  </a:cubicBezTo>
                  <a:cubicBezTo>
                    <a:pt x="254" y="141"/>
                    <a:pt x="254" y="141"/>
                    <a:pt x="254" y="141"/>
                  </a:cubicBezTo>
                  <a:cubicBezTo>
                    <a:pt x="253" y="140"/>
                    <a:pt x="253" y="140"/>
                    <a:pt x="253" y="140"/>
                  </a:cubicBezTo>
                  <a:cubicBezTo>
                    <a:pt x="252" y="139"/>
                    <a:pt x="252" y="139"/>
                    <a:pt x="252" y="139"/>
                  </a:cubicBezTo>
                  <a:cubicBezTo>
                    <a:pt x="253" y="138"/>
                    <a:pt x="253" y="138"/>
                    <a:pt x="253" y="138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5" y="136"/>
                    <a:pt x="255" y="136"/>
                    <a:pt x="255" y="136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4" y="136"/>
                    <a:pt x="254" y="136"/>
                    <a:pt x="254" y="136"/>
                  </a:cubicBezTo>
                  <a:cubicBezTo>
                    <a:pt x="252" y="137"/>
                    <a:pt x="252" y="137"/>
                    <a:pt x="252" y="137"/>
                  </a:cubicBezTo>
                  <a:cubicBezTo>
                    <a:pt x="251" y="137"/>
                    <a:pt x="251" y="137"/>
                    <a:pt x="251" y="137"/>
                  </a:cubicBezTo>
                  <a:cubicBezTo>
                    <a:pt x="252" y="137"/>
                    <a:pt x="252" y="137"/>
                    <a:pt x="252" y="137"/>
                  </a:cubicBezTo>
                  <a:cubicBezTo>
                    <a:pt x="251" y="137"/>
                    <a:pt x="251" y="137"/>
                    <a:pt x="251" y="137"/>
                  </a:cubicBezTo>
                  <a:cubicBezTo>
                    <a:pt x="250" y="136"/>
                    <a:pt x="250" y="136"/>
                    <a:pt x="250" y="136"/>
                  </a:cubicBezTo>
                  <a:cubicBezTo>
                    <a:pt x="250" y="137"/>
                    <a:pt x="250" y="137"/>
                    <a:pt x="250" y="137"/>
                  </a:cubicBezTo>
                  <a:cubicBezTo>
                    <a:pt x="249" y="137"/>
                    <a:pt x="249" y="137"/>
                    <a:pt x="249" y="137"/>
                  </a:cubicBezTo>
                  <a:cubicBezTo>
                    <a:pt x="249" y="137"/>
                    <a:pt x="249" y="137"/>
                    <a:pt x="249" y="137"/>
                  </a:cubicBezTo>
                  <a:cubicBezTo>
                    <a:pt x="248" y="137"/>
                    <a:pt x="248" y="137"/>
                    <a:pt x="248" y="137"/>
                  </a:cubicBezTo>
                  <a:cubicBezTo>
                    <a:pt x="248" y="138"/>
                    <a:pt x="248" y="138"/>
                    <a:pt x="248" y="138"/>
                  </a:cubicBezTo>
                  <a:cubicBezTo>
                    <a:pt x="248" y="138"/>
                    <a:pt x="248" y="138"/>
                    <a:pt x="248" y="138"/>
                  </a:cubicBezTo>
                  <a:cubicBezTo>
                    <a:pt x="247" y="136"/>
                    <a:pt x="247" y="136"/>
                    <a:pt x="247" y="136"/>
                  </a:cubicBezTo>
                  <a:cubicBezTo>
                    <a:pt x="247" y="136"/>
                    <a:pt x="247" y="136"/>
                    <a:pt x="247" y="135"/>
                  </a:cubicBezTo>
                  <a:cubicBezTo>
                    <a:pt x="248" y="135"/>
                    <a:pt x="248" y="135"/>
                    <a:pt x="248" y="135"/>
                  </a:cubicBezTo>
                  <a:cubicBezTo>
                    <a:pt x="248" y="136"/>
                    <a:pt x="248" y="136"/>
                    <a:pt x="248" y="136"/>
                  </a:cubicBezTo>
                  <a:cubicBezTo>
                    <a:pt x="248" y="136"/>
                    <a:pt x="248" y="136"/>
                    <a:pt x="248" y="136"/>
                  </a:cubicBezTo>
                  <a:cubicBezTo>
                    <a:pt x="248" y="135"/>
                    <a:pt x="248" y="135"/>
                    <a:pt x="248" y="135"/>
                  </a:cubicBezTo>
                  <a:cubicBezTo>
                    <a:pt x="250" y="133"/>
                    <a:pt x="250" y="133"/>
                    <a:pt x="250" y="133"/>
                  </a:cubicBezTo>
                  <a:cubicBezTo>
                    <a:pt x="251" y="132"/>
                    <a:pt x="251" y="132"/>
                    <a:pt x="251" y="132"/>
                  </a:cubicBezTo>
                  <a:cubicBezTo>
                    <a:pt x="251" y="131"/>
                    <a:pt x="251" y="131"/>
                    <a:pt x="251" y="131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3" y="129"/>
                    <a:pt x="253" y="129"/>
                    <a:pt x="253" y="129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2" y="128"/>
                    <a:pt x="252" y="128"/>
                    <a:pt x="252" y="128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0" y="129"/>
                    <a:pt x="250" y="129"/>
                    <a:pt x="250" y="129"/>
                  </a:cubicBezTo>
                  <a:cubicBezTo>
                    <a:pt x="250" y="129"/>
                    <a:pt x="250" y="129"/>
                    <a:pt x="250" y="129"/>
                  </a:cubicBezTo>
                  <a:cubicBezTo>
                    <a:pt x="250" y="128"/>
                    <a:pt x="250" y="128"/>
                    <a:pt x="250" y="128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251" y="128"/>
                    <a:pt x="251" y="128"/>
                    <a:pt x="251" y="128"/>
                  </a:cubicBezTo>
                  <a:cubicBezTo>
                    <a:pt x="249" y="129"/>
                    <a:pt x="249" y="129"/>
                    <a:pt x="249" y="129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7" y="133"/>
                    <a:pt x="247" y="133"/>
                    <a:pt x="247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0"/>
                    <a:pt x="248" y="130"/>
                    <a:pt x="248" y="130"/>
                  </a:cubicBezTo>
                  <a:cubicBezTo>
                    <a:pt x="249" y="128"/>
                    <a:pt x="249" y="128"/>
                    <a:pt x="249" y="128"/>
                  </a:cubicBezTo>
                  <a:cubicBezTo>
                    <a:pt x="249" y="127"/>
                    <a:pt x="249" y="127"/>
                    <a:pt x="249" y="127"/>
                  </a:cubicBezTo>
                  <a:cubicBezTo>
                    <a:pt x="249" y="127"/>
                    <a:pt x="250" y="127"/>
                    <a:pt x="250" y="126"/>
                  </a:cubicBezTo>
                  <a:cubicBezTo>
                    <a:pt x="251" y="126"/>
                    <a:pt x="251" y="126"/>
                    <a:pt x="251" y="126"/>
                  </a:cubicBezTo>
                  <a:cubicBezTo>
                    <a:pt x="252" y="126"/>
                    <a:pt x="252" y="126"/>
                    <a:pt x="252" y="126"/>
                  </a:cubicBezTo>
                  <a:cubicBezTo>
                    <a:pt x="251" y="126"/>
                    <a:pt x="251" y="126"/>
                    <a:pt x="251" y="126"/>
                  </a:cubicBezTo>
                  <a:cubicBezTo>
                    <a:pt x="251" y="125"/>
                    <a:pt x="251" y="125"/>
                    <a:pt x="251" y="125"/>
                  </a:cubicBezTo>
                  <a:cubicBezTo>
                    <a:pt x="252" y="124"/>
                    <a:pt x="252" y="124"/>
                    <a:pt x="252" y="124"/>
                  </a:cubicBezTo>
                  <a:cubicBezTo>
                    <a:pt x="253" y="124"/>
                    <a:pt x="253" y="124"/>
                    <a:pt x="253" y="124"/>
                  </a:cubicBezTo>
                  <a:cubicBezTo>
                    <a:pt x="252" y="124"/>
                    <a:pt x="252" y="124"/>
                    <a:pt x="252" y="124"/>
                  </a:cubicBezTo>
                  <a:cubicBezTo>
                    <a:pt x="253" y="123"/>
                    <a:pt x="253" y="123"/>
                    <a:pt x="253" y="123"/>
                  </a:cubicBezTo>
                  <a:cubicBezTo>
                    <a:pt x="251" y="125"/>
                    <a:pt x="251" y="125"/>
                    <a:pt x="251" y="125"/>
                  </a:cubicBezTo>
                  <a:cubicBezTo>
                    <a:pt x="250" y="125"/>
                    <a:pt x="250" y="125"/>
                    <a:pt x="250" y="125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50" y="124"/>
                    <a:pt x="250" y="124"/>
                    <a:pt x="250" y="124"/>
                  </a:cubicBezTo>
                  <a:cubicBezTo>
                    <a:pt x="251" y="124"/>
                    <a:pt x="251" y="124"/>
                    <a:pt x="251" y="124"/>
                  </a:cubicBezTo>
                  <a:cubicBezTo>
                    <a:pt x="250" y="124"/>
                    <a:pt x="250" y="124"/>
                    <a:pt x="250" y="124"/>
                  </a:cubicBezTo>
                  <a:cubicBezTo>
                    <a:pt x="248" y="124"/>
                    <a:pt x="248" y="124"/>
                    <a:pt x="248" y="124"/>
                  </a:cubicBezTo>
                  <a:cubicBezTo>
                    <a:pt x="249" y="123"/>
                    <a:pt x="249" y="123"/>
                    <a:pt x="249" y="123"/>
                  </a:cubicBezTo>
                  <a:cubicBezTo>
                    <a:pt x="250" y="124"/>
                    <a:pt x="250" y="124"/>
                    <a:pt x="250" y="124"/>
                  </a:cubicBezTo>
                  <a:cubicBezTo>
                    <a:pt x="251" y="123"/>
                    <a:pt x="251" y="123"/>
                    <a:pt x="251" y="123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52" y="122"/>
                    <a:pt x="252" y="122"/>
                    <a:pt x="252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52" y="121"/>
                    <a:pt x="252" y="121"/>
                    <a:pt x="252" y="121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52" y="121"/>
                    <a:pt x="252" y="121"/>
                    <a:pt x="252" y="121"/>
                  </a:cubicBezTo>
                  <a:cubicBezTo>
                    <a:pt x="252" y="120"/>
                    <a:pt x="252" y="120"/>
                    <a:pt x="252" y="120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53" y="120"/>
                    <a:pt x="253" y="120"/>
                    <a:pt x="253" y="120"/>
                  </a:cubicBezTo>
                  <a:cubicBezTo>
                    <a:pt x="252" y="120"/>
                    <a:pt x="252" y="120"/>
                    <a:pt x="252" y="120"/>
                  </a:cubicBezTo>
                  <a:cubicBezTo>
                    <a:pt x="253" y="120"/>
                    <a:pt x="253" y="120"/>
                    <a:pt x="253" y="120"/>
                  </a:cubicBezTo>
                  <a:cubicBezTo>
                    <a:pt x="252" y="120"/>
                    <a:pt x="252" y="120"/>
                    <a:pt x="252" y="120"/>
                  </a:cubicBezTo>
                  <a:cubicBezTo>
                    <a:pt x="252" y="119"/>
                    <a:pt x="252" y="119"/>
                    <a:pt x="252" y="119"/>
                  </a:cubicBezTo>
                  <a:cubicBezTo>
                    <a:pt x="253" y="119"/>
                    <a:pt x="253" y="119"/>
                    <a:pt x="253" y="119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17"/>
                    <a:pt x="253" y="117"/>
                    <a:pt x="253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6" y="116"/>
                    <a:pt x="256" y="116"/>
                    <a:pt x="256" y="116"/>
                  </a:cubicBezTo>
                  <a:cubicBezTo>
                    <a:pt x="256" y="115"/>
                    <a:pt x="256" y="115"/>
                    <a:pt x="256" y="115"/>
                  </a:cubicBezTo>
                  <a:cubicBezTo>
                    <a:pt x="256" y="114"/>
                    <a:pt x="256" y="114"/>
                    <a:pt x="256" y="114"/>
                  </a:cubicBezTo>
                  <a:cubicBezTo>
                    <a:pt x="256" y="114"/>
                    <a:pt x="256" y="114"/>
                    <a:pt x="256" y="114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8" y="113"/>
                    <a:pt x="258" y="113"/>
                    <a:pt x="258" y="113"/>
                  </a:cubicBezTo>
                  <a:cubicBezTo>
                    <a:pt x="259" y="112"/>
                    <a:pt x="259" y="112"/>
                    <a:pt x="259" y="112"/>
                  </a:cubicBezTo>
                  <a:cubicBezTo>
                    <a:pt x="259" y="112"/>
                    <a:pt x="259" y="112"/>
                    <a:pt x="259" y="111"/>
                  </a:cubicBezTo>
                  <a:cubicBezTo>
                    <a:pt x="260" y="112"/>
                    <a:pt x="260" y="112"/>
                    <a:pt x="260" y="112"/>
                  </a:cubicBezTo>
                  <a:lnTo>
                    <a:pt x="261" y="112"/>
                  </a:lnTo>
                  <a:close/>
                  <a:moveTo>
                    <a:pt x="248" y="125"/>
                  </a:moveTo>
                  <a:cubicBezTo>
                    <a:pt x="248" y="124"/>
                    <a:pt x="248" y="124"/>
                    <a:pt x="248" y="124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6"/>
                    <a:pt x="249" y="126"/>
                    <a:pt x="249" y="126"/>
                  </a:cubicBezTo>
                  <a:cubicBezTo>
                    <a:pt x="248" y="126"/>
                    <a:pt x="248" y="126"/>
                    <a:pt x="248" y="126"/>
                  </a:cubicBezTo>
                  <a:cubicBezTo>
                    <a:pt x="247" y="127"/>
                    <a:pt x="247" y="127"/>
                    <a:pt x="247" y="127"/>
                  </a:cubicBezTo>
                  <a:cubicBezTo>
                    <a:pt x="248" y="126"/>
                    <a:pt x="248" y="126"/>
                    <a:pt x="248" y="126"/>
                  </a:cubicBezTo>
                  <a:cubicBezTo>
                    <a:pt x="248" y="125"/>
                    <a:pt x="248" y="125"/>
                    <a:pt x="248" y="125"/>
                  </a:cubicBezTo>
                  <a:close/>
                  <a:moveTo>
                    <a:pt x="250" y="121"/>
                  </a:moveTo>
                  <a:cubicBezTo>
                    <a:pt x="249" y="121"/>
                    <a:pt x="249" y="121"/>
                    <a:pt x="249" y="121"/>
                  </a:cubicBezTo>
                  <a:cubicBezTo>
                    <a:pt x="249" y="120"/>
                    <a:pt x="249" y="120"/>
                    <a:pt x="249" y="120"/>
                  </a:cubicBezTo>
                  <a:cubicBezTo>
                    <a:pt x="248" y="120"/>
                    <a:pt x="248" y="120"/>
                    <a:pt x="248" y="120"/>
                  </a:cubicBezTo>
                  <a:cubicBezTo>
                    <a:pt x="249" y="119"/>
                    <a:pt x="249" y="119"/>
                    <a:pt x="249" y="119"/>
                  </a:cubicBezTo>
                  <a:cubicBezTo>
                    <a:pt x="250" y="118"/>
                    <a:pt x="250" y="118"/>
                    <a:pt x="250" y="118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50" y="118"/>
                    <a:pt x="250" y="118"/>
                    <a:pt x="250" y="118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51" y="119"/>
                    <a:pt x="251" y="119"/>
                    <a:pt x="251" y="119"/>
                  </a:cubicBezTo>
                  <a:cubicBezTo>
                    <a:pt x="251" y="119"/>
                    <a:pt x="251" y="119"/>
                    <a:pt x="251" y="120"/>
                  </a:cubicBezTo>
                  <a:cubicBezTo>
                    <a:pt x="251" y="120"/>
                    <a:pt x="251" y="120"/>
                    <a:pt x="251" y="120"/>
                  </a:cubicBezTo>
                  <a:cubicBezTo>
                    <a:pt x="252" y="120"/>
                    <a:pt x="252" y="120"/>
                    <a:pt x="252" y="120"/>
                  </a:cubicBezTo>
                  <a:cubicBezTo>
                    <a:pt x="251" y="121"/>
                    <a:pt x="251" y="121"/>
                    <a:pt x="251" y="121"/>
                  </a:cubicBezTo>
                  <a:cubicBezTo>
                    <a:pt x="250" y="122"/>
                    <a:pt x="250" y="122"/>
                    <a:pt x="250" y="122"/>
                  </a:cubicBezTo>
                  <a:cubicBezTo>
                    <a:pt x="251" y="121"/>
                    <a:pt x="251" y="121"/>
                    <a:pt x="251" y="121"/>
                  </a:cubicBezTo>
                  <a:lnTo>
                    <a:pt x="250" y="121"/>
                  </a:lnTo>
                  <a:close/>
                  <a:moveTo>
                    <a:pt x="252" y="115"/>
                  </a:moveTo>
                  <a:cubicBezTo>
                    <a:pt x="251" y="116"/>
                    <a:pt x="251" y="116"/>
                    <a:pt x="251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49" y="116"/>
                    <a:pt x="249" y="116"/>
                    <a:pt x="249" y="116"/>
                  </a:cubicBezTo>
                  <a:cubicBezTo>
                    <a:pt x="249" y="115"/>
                    <a:pt x="249" y="115"/>
                    <a:pt x="249" y="115"/>
                  </a:cubicBezTo>
                  <a:cubicBezTo>
                    <a:pt x="250" y="114"/>
                    <a:pt x="250" y="114"/>
                    <a:pt x="250" y="114"/>
                  </a:cubicBezTo>
                  <a:cubicBezTo>
                    <a:pt x="250" y="115"/>
                    <a:pt x="250" y="115"/>
                    <a:pt x="250" y="115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3" y="112"/>
                    <a:pt x="253" y="112"/>
                    <a:pt x="253" y="112"/>
                  </a:cubicBezTo>
                  <a:cubicBezTo>
                    <a:pt x="254" y="112"/>
                    <a:pt x="254" y="112"/>
                    <a:pt x="254" y="112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53" y="114"/>
                    <a:pt x="253" y="114"/>
                    <a:pt x="253" y="114"/>
                  </a:cubicBezTo>
                  <a:lnTo>
                    <a:pt x="252" y="115"/>
                  </a:lnTo>
                  <a:close/>
                  <a:moveTo>
                    <a:pt x="249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7"/>
                    <a:pt x="248" y="117"/>
                    <a:pt x="248" y="117"/>
                  </a:cubicBezTo>
                  <a:lnTo>
                    <a:pt x="249" y="116"/>
                  </a:lnTo>
                  <a:close/>
                  <a:moveTo>
                    <a:pt x="226" y="76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29" y="76"/>
                    <a:pt x="229" y="76"/>
                    <a:pt x="229" y="76"/>
                  </a:cubicBezTo>
                  <a:cubicBezTo>
                    <a:pt x="229" y="76"/>
                    <a:pt x="229" y="76"/>
                    <a:pt x="229" y="76"/>
                  </a:cubicBezTo>
                  <a:cubicBezTo>
                    <a:pt x="230" y="75"/>
                    <a:pt x="230" y="75"/>
                    <a:pt x="230" y="75"/>
                  </a:cubicBezTo>
                  <a:cubicBezTo>
                    <a:pt x="231" y="74"/>
                    <a:pt x="231" y="74"/>
                    <a:pt x="231" y="74"/>
                  </a:cubicBezTo>
                  <a:cubicBezTo>
                    <a:pt x="231" y="74"/>
                    <a:pt x="231" y="74"/>
                    <a:pt x="231" y="74"/>
                  </a:cubicBezTo>
                  <a:cubicBezTo>
                    <a:pt x="231" y="74"/>
                    <a:pt x="231" y="74"/>
                    <a:pt x="231" y="74"/>
                  </a:cubicBezTo>
                  <a:cubicBezTo>
                    <a:pt x="231" y="74"/>
                    <a:pt x="231" y="74"/>
                    <a:pt x="231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29" y="75"/>
                    <a:pt x="229" y="75"/>
                    <a:pt x="229" y="75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30" y="73"/>
                    <a:pt x="230" y="73"/>
                    <a:pt x="230" y="73"/>
                  </a:cubicBezTo>
                  <a:cubicBezTo>
                    <a:pt x="231" y="72"/>
                    <a:pt x="231" y="72"/>
                    <a:pt x="231" y="7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31" y="72"/>
                    <a:pt x="231" y="72"/>
                    <a:pt x="231" y="7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29" y="72"/>
                    <a:pt x="229" y="72"/>
                    <a:pt x="229" y="72"/>
                  </a:cubicBezTo>
                  <a:cubicBezTo>
                    <a:pt x="229" y="72"/>
                    <a:pt x="229" y="72"/>
                    <a:pt x="229" y="72"/>
                  </a:cubicBezTo>
                  <a:cubicBezTo>
                    <a:pt x="228" y="72"/>
                    <a:pt x="228" y="72"/>
                    <a:pt x="228" y="72"/>
                  </a:cubicBezTo>
                  <a:cubicBezTo>
                    <a:pt x="228" y="72"/>
                    <a:pt x="228" y="72"/>
                    <a:pt x="228" y="72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28" y="71"/>
                    <a:pt x="228" y="71"/>
                    <a:pt x="228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30" y="70"/>
                    <a:pt x="230" y="70"/>
                    <a:pt x="230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2" y="70"/>
                    <a:pt x="232" y="70"/>
                    <a:pt x="232" y="70"/>
                  </a:cubicBezTo>
                  <a:cubicBezTo>
                    <a:pt x="233" y="70"/>
                    <a:pt x="233" y="70"/>
                    <a:pt x="233" y="70"/>
                  </a:cubicBezTo>
                  <a:cubicBezTo>
                    <a:pt x="233" y="70"/>
                    <a:pt x="233" y="70"/>
                    <a:pt x="233" y="70"/>
                  </a:cubicBezTo>
                  <a:cubicBezTo>
                    <a:pt x="233" y="70"/>
                    <a:pt x="233" y="70"/>
                    <a:pt x="233" y="70"/>
                  </a:cubicBezTo>
                  <a:cubicBezTo>
                    <a:pt x="234" y="70"/>
                    <a:pt x="234" y="70"/>
                    <a:pt x="234" y="70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4" y="70"/>
                    <a:pt x="234" y="70"/>
                  </a:cubicBezTo>
                  <a:cubicBezTo>
                    <a:pt x="234" y="70"/>
                    <a:pt x="234" y="70"/>
                    <a:pt x="234" y="70"/>
                  </a:cubicBezTo>
                  <a:cubicBezTo>
                    <a:pt x="233" y="69"/>
                    <a:pt x="233" y="69"/>
                    <a:pt x="233" y="69"/>
                  </a:cubicBezTo>
                  <a:cubicBezTo>
                    <a:pt x="234" y="69"/>
                    <a:pt x="234" y="69"/>
                    <a:pt x="234" y="69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8"/>
                    <a:pt x="237" y="68"/>
                    <a:pt x="237" y="68"/>
                  </a:cubicBezTo>
                  <a:cubicBezTo>
                    <a:pt x="237" y="68"/>
                    <a:pt x="237" y="68"/>
                    <a:pt x="237" y="68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5" y="67"/>
                    <a:pt x="235" y="67"/>
                    <a:pt x="235" y="67"/>
                  </a:cubicBezTo>
                  <a:cubicBezTo>
                    <a:pt x="235" y="67"/>
                    <a:pt x="235" y="67"/>
                    <a:pt x="235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5" y="67"/>
                    <a:pt x="235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7"/>
                    <a:pt x="231" y="67"/>
                    <a:pt x="231" y="67"/>
                  </a:cubicBezTo>
                  <a:cubicBezTo>
                    <a:pt x="230" y="68"/>
                    <a:pt x="230" y="68"/>
                    <a:pt x="230" y="68"/>
                  </a:cubicBezTo>
                  <a:cubicBezTo>
                    <a:pt x="231" y="67"/>
                    <a:pt x="231" y="67"/>
                    <a:pt x="231" y="67"/>
                  </a:cubicBezTo>
                  <a:cubicBezTo>
                    <a:pt x="232" y="67"/>
                    <a:pt x="232" y="67"/>
                    <a:pt x="232" y="67"/>
                  </a:cubicBezTo>
                  <a:cubicBezTo>
                    <a:pt x="232" y="67"/>
                    <a:pt x="232" y="67"/>
                    <a:pt x="232" y="67"/>
                  </a:cubicBezTo>
                  <a:cubicBezTo>
                    <a:pt x="232" y="66"/>
                    <a:pt x="232" y="66"/>
                    <a:pt x="232" y="66"/>
                  </a:cubicBezTo>
                  <a:cubicBezTo>
                    <a:pt x="233" y="66"/>
                    <a:pt x="233" y="66"/>
                    <a:pt x="233" y="66"/>
                  </a:cubicBezTo>
                  <a:cubicBezTo>
                    <a:pt x="233" y="66"/>
                    <a:pt x="233" y="66"/>
                    <a:pt x="233" y="66"/>
                  </a:cubicBezTo>
                  <a:cubicBezTo>
                    <a:pt x="233" y="66"/>
                    <a:pt x="233" y="66"/>
                    <a:pt x="233" y="66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7" y="63"/>
                    <a:pt x="237" y="63"/>
                    <a:pt x="237" y="63"/>
                  </a:cubicBezTo>
                  <a:cubicBezTo>
                    <a:pt x="237" y="63"/>
                    <a:pt x="237" y="63"/>
                    <a:pt x="237" y="63"/>
                  </a:cubicBezTo>
                  <a:cubicBezTo>
                    <a:pt x="238" y="64"/>
                    <a:pt x="238" y="64"/>
                    <a:pt x="238" y="64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8" y="64"/>
                    <a:pt x="238" y="64"/>
                    <a:pt x="238" y="64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8" y="65"/>
                    <a:pt x="238" y="65"/>
                    <a:pt x="238" y="65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9" y="63"/>
                    <a:pt x="239" y="63"/>
                    <a:pt x="239" y="63"/>
                  </a:cubicBezTo>
                  <a:cubicBezTo>
                    <a:pt x="240" y="63"/>
                    <a:pt x="240" y="63"/>
                    <a:pt x="240" y="63"/>
                  </a:cubicBezTo>
                  <a:cubicBezTo>
                    <a:pt x="240" y="63"/>
                    <a:pt x="240" y="63"/>
                    <a:pt x="240" y="63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239" y="63"/>
                    <a:pt x="239" y="63"/>
                    <a:pt x="239" y="63"/>
                  </a:cubicBezTo>
                  <a:cubicBezTo>
                    <a:pt x="239" y="62"/>
                    <a:pt x="239" y="62"/>
                    <a:pt x="239" y="62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241" y="62"/>
                    <a:pt x="241" y="62"/>
                    <a:pt x="241" y="62"/>
                  </a:cubicBezTo>
                  <a:cubicBezTo>
                    <a:pt x="241" y="62"/>
                    <a:pt x="241" y="62"/>
                    <a:pt x="241" y="62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41" y="65"/>
                    <a:pt x="241" y="65"/>
                    <a:pt x="241" y="65"/>
                  </a:cubicBezTo>
                  <a:cubicBezTo>
                    <a:pt x="241" y="65"/>
                    <a:pt x="241" y="65"/>
                    <a:pt x="241" y="65"/>
                  </a:cubicBezTo>
                  <a:cubicBezTo>
                    <a:pt x="240" y="65"/>
                    <a:pt x="240" y="65"/>
                    <a:pt x="240" y="65"/>
                  </a:cubicBezTo>
                  <a:cubicBezTo>
                    <a:pt x="239" y="66"/>
                    <a:pt x="239" y="66"/>
                    <a:pt x="239" y="66"/>
                  </a:cubicBezTo>
                  <a:cubicBezTo>
                    <a:pt x="239" y="66"/>
                    <a:pt x="239" y="66"/>
                    <a:pt x="239" y="66"/>
                  </a:cubicBezTo>
                  <a:cubicBezTo>
                    <a:pt x="239" y="66"/>
                    <a:pt x="239" y="66"/>
                    <a:pt x="239" y="66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8"/>
                    <a:pt x="238" y="68"/>
                    <a:pt x="238" y="68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8" y="68"/>
                    <a:pt x="238" y="68"/>
                    <a:pt x="238" y="68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3" y="65"/>
                    <a:pt x="243" y="65"/>
                    <a:pt x="243" y="65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45" y="64"/>
                    <a:pt x="245" y="64"/>
                    <a:pt x="245" y="64"/>
                  </a:cubicBezTo>
                  <a:cubicBezTo>
                    <a:pt x="245" y="64"/>
                    <a:pt x="245" y="64"/>
                    <a:pt x="245" y="64"/>
                  </a:cubicBezTo>
                  <a:cubicBezTo>
                    <a:pt x="245" y="64"/>
                    <a:pt x="245" y="64"/>
                    <a:pt x="245" y="64"/>
                  </a:cubicBezTo>
                  <a:cubicBezTo>
                    <a:pt x="244" y="65"/>
                    <a:pt x="244" y="65"/>
                    <a:pt x="244" y="65"/>
                  </a:cubicBezTo>
                  <a:cubicBezTo>
                    <a:pt x="244" y="65"/>
                    <a:pt x="244" y="65"/>
                    <a:pt x="244" y="65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5" y="65"/>
                    <a:pt x="245" y="65"/>
                    <a:pt x="245" y="65"/>
                  </a:cubicBezTo>
                  <a:cubicBezTo>
                    <a:pt x="246" y="65"/>
                    <a:pt x="246" y="65"/>
                    <a:pt x="246" y="65"/>
                  </a:cubicBezTo>
                  <a:cubicBezTo>
                    <a:pt x="247" y="64"/>
                    <a:pt x="247" y="64"/>
                    <a:pt x="247" y="64"/>
                  </a:cubicBezTo>
                  <a:cubicBezTo>
                    <a:pt x="247" y="64"/>
                    <a:pt x="247" y="64"/>
                    <a:pt x="247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9" y="64"/>
                    <a:pt x="249" y="64"/>
                    <a:pt x="249" y="64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8" y="65"/>
                    <a:pt x="248" y="65"/>
                    <a:pt x="248" y="65"/>
                  </a:cubicBezTo>
                  <a:cubicBezTo>
                    <a:pt x="248" y="66"/>
                    <a:pt x="248" y="66"/>
                    <a:pt x="248" y="66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6"/>
                    <a:pt x="248" y="66"/>
                    <a:pt x="248" y="66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9" y="64"/>
                    <a:pt x="249" y="64"/>
                    <a:pt x="249" y="64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251" y="64"/>
                    <a:pt x="251" y="64"/>
                    <a:pt x="251" y="64"/>
                  </a:cubicBezTo>
                  <a:cubicBezTo>
                    <a:pt x="251" y="64"/>
                    <a:pt x="251" y="64"/>
                    <a:pt x="251" y="64"/>
                  </a:cubicBezTo>
                  <a:cubicBezTo>
                    <a:pt x="251" y="65"/>
                    <a:pt x="251" y="65"/>
                    <a:pt x="251" y="65"/>
                  </a:cubicBezTo>
                  <a:cubicBezTo>
                    <a:pt x="252" y="64"/>
                    <a:pt x="252" y="64"/>
                    <a:pt x="252" y="64"/>
                  </a:cubicBezTo>
                  <a:cubicBezTo>
                    <a:pt x="253" y="63"/>
                    <a:pt x="253" y="63"/>
                    <a:pt x="253" y="63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6" y="62"/>
                    <a:pt x="256" y="62"/>
                    <a:pt x="256" y="62"/>
                  </a:cubicBezTo>
                  <a:cubicBezTo>
                    <a:pt x="256" y="61"/>
                    <a:pt x="256" y="61"/>
                    <a:pt x="256" y="61"/>
                  </a:cubicBezTo>
                  <a:cubicBezTo>
                    <a:pt x="257" y="61"/>
                    <a:pt x="257" y="61"/>
                    <a:pt x="257" y="61"/>
                  </a:cubicBezTo>
                  <a:cubicBezTo>
                    <a:pt x="258" y="61"/>
                    <a:pt x="258" y="61"/>
                    <a:pt x="258" y="61"/>
                  </a:cubicBezTo>
                  <a:cubicBezTo>
                    <a:pt x="258" y="61"/>
                    <a:pt x="258" y="61"/>
                    <a:pt x="258" y="61"/>
                  </a:cubicBezTo>
                  <a:cubicBezTo>
                    <a:pt x="258" y="62"/>
                    <a:pt x="258" y="62"/>
                    <a:pt x="258" y="62"/>
                  </a:cubicBezTo>
                  <a:cubicBezTo>
                    <a:pt x="258" y="62"/>
                    <a:pt x="258" y="62"/>
                    <a:pt x="257" y="63"/>
                  </a:cubicBezTo>
                  <a:cubicBezTo>
                    <a:pt x="258" y="63"/>
                    <a:pt x="258" y="63"/>
                    <a:pt x="258" y="63"/>
                  </a:cubicBezTo>
                  <a:cubicBezTo>
                    <a:pt x="258" y="64"/>
                    <a:pt x="258" y="64"/>
                    <a:pt x="258" y="64"/>
                  </a:cubicBezTo>
                  <a:cubicBezTo>
                    <a:pt x="258" y="63"/>
                    <a:pt x="258" y="63"/>
                    <a:pt x="258" y="63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1" y="62"/>
                    <a:pt x="261" y="62"/>
                    <a:pt x="261" y="62"/>
                  </a:cubicBezTo>
                  <a:cubicBezTo>
                    <a:pt x="260" y="63"/>
                    <a:pt x="260" y="63"/>
                    <a:pt x="260" y="63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8" y="64"/>
                    <a:pt x="258" y="64"/>
                    <a:pt x="258" y="64"/>
                  </a:cubicBezTo>
                  <a:cubicBezTo>
                    <a:pt x="259" y="64"/>
                    <a:pt x="259" y="64"/>
                    <a:pt x="259" y="64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6" y="67"/>
                    <a:pt x="256" y="67"/>
                    <a:pt x="256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7" y="69"/>
                    <a:pt x="257" y="69"/>
                    <a:pt x="257" y="69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7" y="69"/>
                    <a:pt x="257" y="69"/>
                    <a:pt x="257" y="69"/>
                  </a:cubicBezTo>
                  <a:cubicBezTo>
                    <a:pt x="256" y="69"/>
                    <a:pt x="256" y="69"/>
                    <a:pt x="256" y="69"/>
                  </a:cubicBezTo>
                  <a:cubicBezTo>
                    <a:pt x="256" y="69"/>
                    <a:pt x="256" y="69"/>
                    <a:pt x="256" y="69"/>
                  </a:cubicBezTo>
                  <a:cubicBezTo>
                    <a:pt x="257" y="69"/>
                    <a:pt x="257" y="69"/>
                    <a:pt x="257" y="69"/>
                  </a:cubicBezTo>
                  <a:cubicBezTo>
                    <a:pt x="257" y="69"/>
                    <a:pt x="257" y="69"/>
                    <a:pt x="257" y="69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6" y="70"/>
                    <a:pt x="256" y="70"/>
                    <a:pt x="256" y="70"/>
                  </a:cubicBezTo>
                  <a:cubicBezTo>
                    <a:pt x="256" y="70"/>
                    <a:pt x="256" y="70"/>
                    <a:pt x="256" y="70"/>
                  </a:cubicBezTo>
                  <a:cubicBezTo>
                    <a:pt x="255" y="70"/>
                    <a:pt x="255" y="70"/>
                    <a:pt x="255" y="70"/>
                  </a:cubicBezTo>
                  <a:cubicBezTo>
                    <a:pt x="256" y="70"/>
                    <a:pt x="256" y="70"/>
                    <a:pt x="256" y="70"/>
                  </a:cubicBezTo>
                  <a:cubicBezTo>
                    <a:pt x="256" y="71"/>
                    <a:pt x="256" y="71"/>
                    <a:pt x="256" y="71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3" y="72"/>
                    <a:pt x="253" y="72"/>
                    <a:pt x="253" y="72"/>
                  </a:cubicBezTo>
                  <a:cubicBezTo>
                    <a:pt x="253" y="72"/>
                    <a:pt x="253" y="72"/>
                    <a:pt x="253" y="72"/>
                  </a:cubicBezTo>
                  <a:cubicBezTo>
                    <a:pt x="252" y="73"/>
                    <a:pt x="252" y="73"/>
                    <a:pt x="252" y="73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47" y="75"/>
                    <a:pt x="247" y="75"/>
                    <a:pt x="247" y="75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245" y="76"/>
                    <a:pt x="245" y="76"/>
                    <a:pt x="245" y="76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3" y="77"/>
                    <a:pt x="243" y="77"/>
                    <a:pt x="243" y="77"/>
                  </a:cubicBezTo>
                  <a:cubicBezTo>
                    <a:pt x="243" y="77"/>
                    <a:pt x="243" y="77"/>
                    <a:pt x="243" y="77"/>
                  </a:cubicBezTo>
                  <a:cubicBezTo>
                    <a:pt x="242" y="77"/>
                    <a:pt x="242" y="77"/>
                    <a:pt x="242" y="77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6" y="80"/>
                    <a:pt x="236" y="80"/>
                    <a:pt x="236" y="80"/>
                  </a:cubicBezTo>
                  <a:cubicBezTo>
                    <a:pt x="235" y="80"/>
                    <a:pt x="235" y="80"/>
                    <a:pt x="235" y="80"/>
                  </a:cubicBezTo>
                  <a:cubicBezTo>
                    <a:pt x="235" y="79"/>
                    <a:pt x="235" y="79"/>
                    <a:pt x="235" y="79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0" y="78"/>
                    <a:pt x="230" y="78"/>
                    <a:pt x="230" y="78"/>
                  </a:cubicBezTo>
                  <a:cubicBezTo>
                    <a:pt x="231" y="78"/>
                    <a:pt x="231" y="78"/>
                    <a:pt x="231" y="78"/>
                  </a:cubicBezTo>
                  <a:cubicBezTo>
                    <a:pt x="231" y="78"/>
                    <a:pt x="231" y="78"/>
                    <a:pt x="231" y="78"/>
                  </a:cubicBezTo>
                  <a:cubicBezTo>
                    <a:pt x="230" y="78"/>
                    <a:pt x="230" y="78"/>
                    <a:pt x="230" y="78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30" y="77"/>
                    <a:pt x="230" y="77"/>
                    <a:pt x="230" y="77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7"/>
                  </a:cubicBezTo>
                  <a:cubicBezTo>
                    <a:pt x="230" y="77"/>
                    <a:pt x="230" y="77"/>
                    <a:pt x="230" y="77"/>
                  </a:cubicBezTo>
                  <a:cubicBezTo>
                    <a:pt x="229" y="77"/>
                    <a:pt x="229" y="77"/>
                    <a:pt x="229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6" y="78"/>
                    <a:pt x="226" y="78"/>
                    <a:pt x="226" y="78"/>
                  </a:cubicBezTo>
                  <a:cubicBezTo>
                    <a:pt x="226" y="77"/>
                    <a:pt x="226" y="77"/>
                    <a:pt x="226" y="77"/>
                  </a:cubicBezTo>
                  <a:cubicBezTo>
                    <a:pt x="225" y="78"/>
                    <a:pt x="225" y="78"/>
                    <a:pt x="225" y="78"/>
                  </a:cubicBezTo>
                  <a:cubicBezTo>
                    <a:pt x="225" y="77"/>
                    <a:pt x="225" y="77"/>
                    <a:pt x="225" y="77"/>
                  </a:cubicBezTo>
                  <a:lnTo>
                    <a:pt x="226" y="76"/>
                  </a:lnTo>
                  <a:close/>
                  <a:moveTo>
                    <a:pt x="217" y="156"/>
                  </a:moveTo>
                  <a:cubicBezTo>
                    <a:pt x="218" y="156"/>
                    <a:pt x="218" y="156"/>
                    <a:pt x="218" y="156"/>
                  </a:cubicBezTo>
                  <a:cubicBezTo>
                    <a:pt x="220" y="155"/>
                    <a:pt x="220" y="155"/>
                    <a:pt x="220" y="155"/>
                  </a:cubicBezTo>
                  <a:cubicBezTo>
                    <a:pt x="219" y="155"/>
                    <a:pt x="219" y="155"/>
                    <a:pt x="219" y="155"/>
                  </a:cubicBezTo>
                  <a:cubicBezTo>
                    <a:pt x="217" y="155"/>
                    <a:pt x="217" y="155"/>
                    <a:pt x="217" y="155"/>
                  </a:cubicBezTo>
                  <a:cubicBezTo>
                    <a:pt x="218" y="154"/>
                    <a:pt x="218" y="154"/>
                    <a:pt x="218" y="154"/>
                  </a:cubicBezTo>
                  <a:cubicBezTo>
                    <a:pt x="220" y="154"/>
                    <a:pt x="220" y="154"/>
                    <a:pt x="220" y="154"/>
                  </a:cubicBezTo>
                  <a:cubicBezTo>
                    <a:pt x="220" y="153"/>
                    <a:pt x="220" y="153"/>
                    <a:pt x="220" y="153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5" y="152"/>
                    <a:pt x="225" y="152"/>
                    <a:pt x="225" y="152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4" y="152"/>
                    <a:pt x="224" y="152"/>
                    <a:pt x="224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1" y="152"/>
                    <a:pt x="221" y="152"/>
                    <a:pt x="221" y="152"/>
                  </a:cubicBezTo>
                  <a:cubicBezTo>
                    <a:pt x="223" y="150"/>
                    <a:pt x="223" y="150"/>
                    <a:pt x="223" y="150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5" y="148"/>
                    <a:pt x="225" y="148"/>
                    <a:pt x="225" y="148"/>
                  </a:cubicBezTo>
                  <a:cubicBezTo>
                    <a:pt x="225" y="148"/>
                    <a:pt x="225" y="148"/>
                    <a:pt x="225" y="148"/>
                  </a:cubicBezTo>
                  <a:cubicBezTo>
                    <a:pt x="226" y="148"/>
                    <a:pt x="226" y="148"/>
                    <a:pt x="226" y="148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4" y="148"/>
                    <a:pt x="224" y="148"/>
                    <a:pt x="224" y="148"/>
                  </a:cubicBezTo>
                  <a:cubicBezTo>
                    <a:pt x="224" y="147"/>
                    <a:pt x="224" y="147"/>
                    <a:pt x="224" y="147"/>
                  </a:cubicBezTo>
                  <a:cubicBezTo>
                    <a:pt x="223" y="147"/>
                    <a:pt x="223" y="147"/>
                    <a:pt x="223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6"/>
                    <a:pt x="222" y="146"/>
                    <a:pt x="222" y="146"/>
                  </a:cubicBezTo>
                  <a:cubicBezTo>
                    <a:pt x="223" y="145"/>
                    <a:pt x="223" y="145"/>
                    <a:pt x="223" y="145"/>
                  </a:cubicBezTo>
                  <a:cubicBezTo>
                    <a:pt x="223" y="145"/>
                    <a:pt x="223" y="145"/>
                    <a:pt x="223" y="145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4" y="145"/>
                    <a:pt x="224" y="145"/>
                    <a:pt x="224" y="145"/>
                  </a:cubicBezTo>
                  <a:cubicBezTo>
                    <a:pt x="224" y="144"/>
                    <a:pt x="224" y="144"/>
                    <a:pt x="224" y="144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3"/>
                    <a:pt x="225" y="143"/>
                    <a:pt x="225" y="143"/>
                  </a:cubicBezTo>
                  <a:cubicBezTo>
                    <a:pt x="224" y="143"/>
                    <a:pt x="224" y="143"/>
                    <a:pt x="224" y="143"/>
                  </a:cubicBezTo>
                  <a:cubicBezTo>
                    <a:pt x="225" y="142"/>
                    <a:pt x="225" y="142"/>
                    <a:pt x="225" y="142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5" y="141"/>
                    <a:pt x="225" y="140"/>
                    <a:pt x="225" y="140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7" y="140"/>
                    <a:pt x="227" y="140"/>
                    <a:pt x="227" y="140"/>
                  </a:cubicBezTo>
                  <a:cubicBezTo>
                    <a:pt x="228" y="140"/>
                    <a:pt x="228" y="140"/>
                    <a:pt x="228" y="140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30" y="140"/>
                    <a:pt x="230" y="140"/>
                    <a:pt x="230" y="140"/>
                  </a:cubicBezTo>
                  <a:cubicBezTo>
                    <a:pt x="231" y="141"/>
                    <a:pt x="231" y="141"/>
                    <a:pt x="231" y="141"/>
                  </a:cubicBezTo>
                  <a:cubicBezTo>
                    <a:pt x="231" y="140"/>
                    <a:pt x="231" y="140"/>
                    <a:pt x="231" y="140"/>
                  </a:cubicBezTo>
                  <a:cubicBezTo>
                    <a:pt x="232" y="139"/>
                    <a:pt x="232" y="139"/>
                    <a:pt x="232" y="139"/>
                  </a:cubicBezTo>
                  <a:cubicBezTo>
                    <a:pt x="233" y="139"/>
                    <a:pt x="233" y="139"/>
                    <a:pt x="233" y="139"/>
                  </a:cubicBezTo>
                  <a:cubicBezTo>
                    <a:pt x="233" y="139"/>
                    <a:pt x="233" y="139"/>
                    <a:pt x="233" y="139"/>
                  </a:cubicBezTo>
                  <a:cubicBezTo>
                    <a:pt x="234" y="138"/>
                    <a:pt x="234" y="138"/>
                    <a:pt x="234" y="138"/>
                  </a:cubicBezTo>
                  <a:cubicBezTo>
                    <a:pt x="232" y="138"/>
                    <a:pt x="232" y="138"/>
                    <a:pt x="232" y="138"/>
                  </a:cubicBezTo>
                  <a:cubicBezTo>
                    <a:pt x="233" y="137"/>
                    <a:pt x="233" y="137"/>
                    <a:pt x="233" y="137"/>
                  </a:cubicBezTo>
                  <a:cubicBezTo>
                    <a:pt x="234" y="137"/>
                    <a:pt x="234" y="137"/>
                    <a:pt x="234" y="137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5" y="135"/>
                    <a:pt x="235" y="135"/>
                    <a:pt x="235" y="135"/>
                  </a:cubicBezTo>
                  <a:cubicBezTo>
                    <a:pt x="237" y="134"/>
                    <a:pt x="237" y="134"/>
                    <a:pt x="237" y="134"/>
                  </a:cubicBezTo>
                  <a:cubicBezTo>
                    <a:pt x="237" y="135"/>
                    <a:pt x="237" y="135"/>
                    <a:pt x="237" y="135"/>
                  </a:cubicBezTo>
                  <a:cubicBezTo>
                    <a:pt x="237" y="135"/>
                    <a:pt x="237" y="135"/>
                    <a:pt x="237" y="135"/>
                  </a:cubicBezTo>
                  <a:cubicBezTo>
                    <a:pt x="237" y="135"/>
                    <a:pt x="237" y="135"/>
                    <a:pt x="237" y="13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0" y="134"/>
                    <a:pt x="240" y="134"/>
                    <a:pt x="240" y="134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40" y="134"/>
                    <a:pt x="240" y="134"/>
                    <a:pt x="240" y="134"/>
                  </a:cubicBezTo>
                  <a:cubicBezTo>
                    <a:pt x="241" y="134"/>
                    <a:pt x="241" y="134"/>
                    <a:pt x="241" y="134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4" y="134"/>
                    <a:pt x="244" y="134"/>
                    <a:pt x="244" y="134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4" y="137"/>
                    <a:pt x="244" y="137"/>
                    <a:pt x="244" y="137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4" y="138"/>
                    <a:pt x="244" y="138"/>
                    <a:pt x="244" y="138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39"/>
                    <a:pt x="245" y="139"/>
                    <a:pt x="245" y="139"/>
                  </a:cubicBezTo>
                  <a:cubicBezTo>
                    <a:pt x="245" y="139"/>
                    <a:pt x="244" y="139"/>
                    <a:pt x="244" y="140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42" y="141"/>
                    <a:pt x="242" y="141"/>
                    <a:pt x="242" y="141"/>
                  </a:cubicBezTo>
                  <a:cubicBezTo>
                    <a:pt x="241" y="142"/>
                    <a:pt x="241" y="142"/>
                    <a:pt x="241" y="142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39" y="143"/>
                    <a:pt x="239" y="143"/>
                  </a:cubicBezTo>
                  <a:cubicBezTo>
                    <a:pt x="239" y="144"/>
                    <a:pt x="239" y="144"/>
                    <a:pt x="239" y="144"/>
                  </a:cubicBezTo>
                  <a:cubicBezTo>
                    <a:pt x="239" y="144"/>
                    <a:pt x="239" y="144"/>
                    <a:pt x="239" y="144"/>
                  </a:cubicBezTo>
                  <a:cubicBezTo>
                    <a:pt x="239" y="146"/>
                    <a:pt x="239" y="146"/>
                    <a:pt x="239" y="146"/>
                  </a:cubicBezTo>
                  <a:cubicBezTo>
                    <a:pt x="239" y="146"/>
                    <a:pt x="239" y="146"/>
                    <a:pt x="239" y="146"/>
                  </a:cubicBezTo>
                  <a:cubicBezTo>
                    <a:pt x="239" y="146"/>
                    <a:pt x="239" y="146"/>
                    <a:pt x="239" y="146"/>
                  </a:cubicBezTo>
                  <a:cubicBezTo>
                    <a:pt x="238" y="147"/>
                    <a:pt x="238" y="147"/>
                    <a:pt x="238" y="147"/>
                  </a:cubicBezTo>
                  <a:cubicBezTo>
                    <a:pt x="238" y="148"/>
                    <a:pt x="238" y="148"/>
                    <a:pt x="238" y="148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49"/>
                    <a:pt x="238" y="149"/>
                    <a:pt x="238" y="150"/>
                  </a:cubicBezTo>
                  <a:cubicBezTo>
                    <a:pt x="237" y="151"/>
                    <a:pt x="237" y="151"/>
                    <a:pt x="237" y="151"/>
                  </a:cubicBezTo>
                  <a:cubicBezTo>
                    <a:pt x="236" y="152"/>
                    <a:pt x="236" y="152"/>
                    <a:pt x="236" y="152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4" y="154"/>
                    <a:pt x="234" y="154"/>
                    <a:pt x="234" y="154"/>
                  </a:cubicBezTo>
                  <a:cubicBezTo>
                    <a:pt x="235" y="155"/>
                    <a:pt x="235" y="155"/>
                    <a:pt x="235" y="155"/>
                  </a:cubicBezTo>
                  <a:cubicBezTo>
                    <a:pt x="234" y="155"/>
                    <a:pt x="234" y="155"/>
                    <a:pt x="234" y="155"/>
                  </a:cubicBezTo>
                  <a:cubicBezTo>
                    <a:pt x="233" y="155"/>
                    <a:pt x="233" y="155"/>
                    <a:pt x="233" y="155"/>
                  </a:cubicBezTo>
                  <a:cubicBezTo>
                    <a:pt x="232" y="155"/>
                    <a:pt x="232" y="155"/>
                    <a:pt x="232" y="155"/>
                  </a:cubicBezTo>
                  <a:cubicBezTo>
                    <a:pt x="232" y="154"/>
                    <a:pt x="232" y="154"/>
                    <a:pt x="232" y="154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8" y="156"/>
                    <a:pt x="228" y="156"/>
                    <a:pt x="228" y="156"/>
                  </a:cubicBezTo>
                  <a:cubicBezTo>
                    <a:pt x="227" y="156"/>
                    <a:pt x="227" y="156"/>
                    <a:pt x="227" y="156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5" y="157"/>
                    <a:pt x="225" y="157"/>
                    <a:pt x="225" y="157"/>
                  </a:cubicBezTo>
                  <a:cubicBezTo>
                    <a:pt x="225" y="157"/>
                    <a:pt x="225" y="157"/>
                    <a:pt x="225" y="157"/>
                  </a:cubicBezTo>
                  <a:cubicBezTo>
                    <a:pt x="225" y="157"/>
                    <a:pt x="225" y="157"/>
                    <a:pt x="225" y="157"/>
                  </a:cubicBezTo>
                  <a:cubicBezTo>
                    <a:pt x="225" y="158"/>
                    <a:pt x="225" y="158"/>
                    <a:pt x="225" y="158"/>
                  </a:cubicBezTo>
                  <a:cubicBezTo>
                    <a:pt x="220" y="160"/>
                    <a:pt x="220" y="160"/>
                    <a:pt x="220" y="160"/>
                  </a:cubicBezTo>
                  <a:cubicBezTo>
                    <a:pt x="219" y="159"/>
                    <a:pt x="219" y="159"/>
                    <a:pt x="219" y="159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20" y="158"/>
                    <a:pt x="220" y="158"/>
                    <a:pt x="220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7" y="159"/>
                    <a:pt x="217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6" y="157"/>
                    <a:pt x="216" y="157"/>
                    <a:pt x="216" y="157"/>
                  </a:cubicBezTo>
                  <a:lnTo>
                    <a:pt x="217" y="156"/>
                  </a:lnTo>
                  <a:close/>
                  <a:moveTo>
                    <a:pt x="64" y="186"/>
                  </a:moveTo>
                  <a:cubicBezTo>
                    <a:pt x="64" y="185"/>
                    <a:pt x="64" y="185"/>
                    <a:pt x="64" y="185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7" y="182"/>
                    <a:pt x="67" y="182"/>
                    <a:pt x="67" y="182"/>
                  </a:cubicBezTo>
                  <a:cubicBezTo>
                    <a:pt x="68" y="181"/>
                    <a:pt x="68" y="181"/>
                    <a:pt x="68" y="181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8" y="179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70" y="178"/>
                    <a:pt x="70" y="178"/>
                    <a:pt x="70" y="178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3" y="174"/>
                    <a:pt x="73" y="174"/>
                    <a:pt x="73" y="174"/>
                  </a:cubicBezTo>
                  <a:cubicBezTo>
                    <a:pt x="73" y="173"/>
                    <a:pt x="73" y="173"/>
                    <a:pt x="73" y="173"/>
                  </a:cubicBezTo>
                  <a:cubicBezTo>
                    <a:pt x="73" y="174"/>
                    <a:pt x="73" y="174"/>
                    <a:pt x="73" y="174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74" y="171"/>
                    <a:pt x="74" y="171"/>
                    <a:pt x="74" y="171"/>
                  </a:cubicBezTo>
                  <a:cubicBezTo>
                    <a:pt x="75" y="170"/>
                    <a:pt x="75" y="170"/>
                    <a:pt x="75" y="170"/>
                  </a:cubicBezTo>
                  <a:cubicBezTo>
                    <a:pt x="76" y="170"/>
                    <a:pt x="76" y="170"/>
                    <a:pt x="76" y="170"/>
                  </a:cubicBezTo>
                  <a:cubicBezTo>
                    <a:pt x="76" y="169"/>
                    <a:pt x="76" y="169"/>
                    <a:pt x="76" y="169"/>
                  </a:cubicBezTo>
                  <a:cubicBezTo>
                    <a:pt x="77" y="168"/>
                    <a:pt x="77" y="168"/>
                    <a:pt x="77" y="168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9" y="166"/>
                    <a:pt x="79" y="166"/>
                    <a:pt x="79" y="166"/>
                  </a:cubicBezTo>
                  <a:cubicBezTo>
                    <a:pt x="80" y="165"/>
                    <a:pt x="80" y="165"/>
                    <a:pt x="80" y="165"/>
                  </a:cubicBezTo>
                  <a:cubicBezTo>
                    <a:pt x="81" y="164"/>
                    <a:pt x="81" y="164"/>
                    <a:pt x="81" y="164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6" y="159"/>
                    <a:pt x="86" y="159"/>
                    <a:pt x="86" y="159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6" y="159"/>
                    <a:pt x="86" y="159"/>
                    <a:pt x="86" y="159"/>
                  </a:cubicBezTo>
                  <a:cubicBezTo>
                    <a:pt x="86" y="159"/>
                    <a:pt x="86" y="160"/>
                    <a:pt x="85" y="160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3" y="162"/>
                    <a:pt x="83" y="162"/>
                    <a:pt x="83" y="162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1" y="164"/>
                    <a:pt x="81" y="164"/>
                    <a:pt x="81" y="164"/>
                  </a:cubicBezTo>
                  <a:cubicBezTo>
                    <a:pt x="81" y="165"/>
                    <a:pt x="81" y="165"/>
                    <a:pt x="81" y="165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79" y="167"/>
                    <a:pt x="79" y="167"/>
                    <a:pt x="79" y="167"/>
                  </a:cubicBezTo>
                  <a:cubicBezTo>
                    <a:pt x="78" y="168"/>
                    <a:pt x="78" y="168"/>
                    <a:pt x="78" y="168"/>
                  </a:cubicBezTo>
                  <a:cubicBezTo>
                    <a:pt x="77" y="169"/>
                    <a:pt x="77" y="169"/>
                    <a:pt x="77" y="169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6" y="171"/>
                    <a:pt x="76" y="172"/>
                    <a:pt x="75" y="172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78" y="171"/>
                    <a:pt x="78" y="171"/>
                    <a:pt x="78" y="171"/>
                  </a:cubicBezTo>
                  <a:cubicBezTo>
                    <a:pt x="77" y="171"/>
                    <a:pt x="77" y="171"/>
                    <a:pt x="77" y="171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4"/>
                    <a:pt x="75" y="174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4"/>
                    <a:pt x="75" y="174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4" y="177"/>
                    <a:pt x="74" y="177"/>
                    <a:pt x="74" y="177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8" y="173"/>
                    <a:pt x="78" y="173"/>
                    <a:pt x="78" y="173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7" y="175"/>
                    <a:pt x="76" y="175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8" y="174"/>
                    <a:pt x="78" y="174"/>
                    <a:pt x="78" y="174"/>
                  </a:cubicBezTo>
                  <a:cubicBezTo>
                    <a:pt x="78" y="174"/>
                    <a:pt x="78" y="174"/>
                    <a:pt x="78" y="174"/>
                  </a:cubicBezTo>
                  <a:cubicBezTo>
                    <a:pt x="78" y="175"/>
                    <a:pt x="78" y="175"/>
                    <a:pt x="78" y="175"/>
                  </a:cubicBezTo>
                  <a:cubicBezTo>
                    <a:pt x="78" y="175"/>
                    <a:pt x="78" y="175"/>
                    <a:pt x="78" y="175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76" y="177"/>
                    <a:pt x="76" y="177"/>
                    <a:pt x="76" y="177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2" y="185"/>
                    <a:pt x="72" y="185"/>
                    <a:pt x="72" y="185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71" y="187"/>
                    <a:pt x="71" y="187"/>
                    <a:pt x="71" y="187"/>
                  </a:cubicBezTo>
                  <a:cubicBezTo>
                    <a:pt x="71" y="188"/>
                    <a:pt x="71" y="188"/>
                    <a:pt x="71" y="188"/>
                  </a:cubicBezTo>
                  <a:cubicBezTo>
                    <a:pt x="72" y="187"/>
                    <a:pt x="72" y="187"/>
                    <a:pt x="72" y="187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72" y="187"/>
                    <a:pt x="72" y="187"/>
                    <a:pt x="72" y="187"/>
                  </a:cubicBezTo>
                  <a:cubicBezTo>
                    <a:pt x="71" y="188"/>
                    <a:pt x="71" y="188"/>
                    <a:pt x="71" y="188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68" y="192"/>
                    <a:pt x="68" y="192"/>
                    <a:pt x="68" y="192"/>
                  </a:cubicBezTo>
                  <a:cubicBezTo>
                    <a:pt x="68" y="193"/>
                    <a:pt x="68" y="193"/>
                    <a:pt x="68" y="193"/>
                  </a:cubicBezTo>
                  <a:cubicBezTo>
                    <a:pt x="68" y="193"/>
                    <a:pt x="68" y="193"/>
                    <a:pt x="68" y="193"/>
                  </a:cubicBezTo>
                  <a:cubicBezTo>
                    <a:pt x="67" y="193"/>
                    <a:pt x="67" y="193"/>
                    <a:pt x="67" y="193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8" y="190"/>
                    <a:pt x="68" y="190"/>
                    <a:pt x="68" y="190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9" y="188"/>
                    <a:pt x="69" y="188"/>
                    <a:pt x="69" y="188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91"/>
                    <a:pt x="65" y="191"/>
                    <a:pt x="65" y="191"/>
                  </a:cubicBezTo>
                  <a:cubicBezTo>
                    <a:pt x="65" y="192"/>
                    <a:pt x="65" y="192"/>
                    <a:pt x="65" y="192"/>
                  </a:cubicBezTo>
                  <a:cubicBezTo>
                    <a:pt x="65" y="191"/>
                    <a:pt x="65" y="191"/>
                    <a:pt x="65" y="191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8" y="187"/>
                    <a:pt x="68" y="187"/>
                    <a:pt x="68" y="187"/>
                  </a:cubicBezTo>
                  <a:cubicBezTo>
                    <a:pt x="69" y="186"/>
                    <a:pt x="69" y="186"/>
                    <a:pt x="69" y="186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69" y="186"/>
                    <a:pt x="69" y="186"/>
                    <a:pt x="69" y="186"/>
                  </a:cubicBezTo>
                  <a:cubicBezTo>
                    <a:pt x="68" y="187"/>
                    <a:pt x="68" y="187"/>
                    <a:pt x="68" y="187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8" y="187"/>
                    <a:pt x="68" y="187"/>
                    <a:pt x="68" y="187"/>
                  </a:cubicBezTo>
                  <a:cubicBezTo>
                    <a:pt x="67" y="188"/>
                    <a:pt x="67" y="188"/>
                    <a:pt x="67" y="188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9" y="184"/>
                    <a:pt x="69" y="184"/>
                    <a:pt x="69" y="184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6" y="187"/>
                    <a:pt x="66" y="187"/>
                    <a:pt x="66" y="187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4" y="187"/>
                    <a:pt x="64" y="187"/>
                    <a:pt x="64" y="187"/>
                  </a:cubicBezTo>
                  <a:cubicBezTo>
                    <a:pt x="64" y="187"/>
                    <a:pt x="64" y="187"/>
                    <a:pt x="64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3" y="187"/>
                    <a:pt x="63" y="187"/>
                    <a:pt x="63" y="187"/>
                  </a:cubicBezTo>
                  <a:lnTo>
                    <a:pt x="64" y="186"/>
                  </a:lnTo>
                  <a:close/>
                  <a:moveTo>
                    <a:pt x="297" y="778"/>
                  </a:move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6" y="778"/>
                    <a:pt x="296" y="778"/>
                    <a:pt x="296" y="778"/>
                  </a:cubicBezTo>
                  <a:cubicBezTo>
                    <a:pt x="296" y="778"/>
                    <a:pt x="296" y="778"/>
                    <a:pt x="296" y="778"/>
                  </a:cubicBezTo>
                  <a:cubicBezTo>
                    <a:pt x="296" y="778"/>
                    <a:pt x="296" y="778"/>
                    <a:pt x="296" y="778"/>
                  </a:cubicBezTo>
                  <a:cubicBezTo>
                    <a:pt x="296" y="778"/>
                    <a:pt x="296" y="778"/>
                    <a:pt x="296" y="778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6" y="778"/>
                    <a:pt x="296" y="778"/>
                    <a:pt x="296" y="778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4" y="777"/>
                    <a:pt x="294" y="777"/>
                    <a:pt x="294" y="777"/>
                  </a:cubicBezTo>
                  <a:cubicBezTo>
                    <a:pt x="294" y="777"/>
                    <a:pt x="294" y="777"/>
                    <a:pt x="294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1" y="776"/>
                    <a:pt x="291" y="776"/>
                    <a:pt x="291" y="776"/>
                  </a:cubicBezTo>
                  <a:cubicBezTo>
                    <a:pt x="291" y="776"/>
                    <a:pt x="291" y="776"/>
                    <a:pt x="291" y="776"/>
                  </a:cubicBezTo>
                  <a:cubicBezTo>
                    <a:pt x="290" y="776"/>
                    <a:pt x="290" y="776"/>
                    <a:pt x="290" y="776"/>
                  </a:cubicBezTo>
                  <a:cubicBezTo>
                    <a:pt x="289" y="776"/>
                    <a:pt x="289" y="776"/>
                    <a:pt x="289" y="776"/>
                  </a:cubicBezTo>
                  <a:cubicBezTo>
                    <a:pt x="288" y="775"/>
                    <a:pt x="288" y="775"/>
                    <a:pt x="288" y="775"/>
                  </a:cubicBezTo>
                  <a:cubicBezTo>
                    <a:pt x="287" y="775"/>
                    <a:pt x="287" y="775"/>
                    <a:pt x="287" y="775"/>
                  </a:cubicBezTo>
                  <a:cubicBezTo>
                    <a:pt x="286" y="775"/>
                    <a:pt x="286" y="775"/>
                    <a:pt x="286" y="775"/>
                  </a:cubicBezTo>
                  <a:cubicBezTo>
                    <a:pt x="286" y="775"/>
                    <a:pt x="286" y="775"/>
                    <a:pt x="286" y="775"/>
                  </a:cubicBezTo>
                  <a:cubicBezTo>
                    <a:pt x="285" y="775"/>
                    <a:pt x="285" y="775"/>
                    <a:pt x="285" y="775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5" y="775"/>
                    <a:pt x="285" y="775"/>
                    <a:pt x="285" y="775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3" y="774"/>
                    <a:pt x="282" y="774"/>
                    <a:pt x="281" y="773"/>
                  </a:cubicBezTo>
                  <a:cubicBezTo>
                    <a:pt x="281" y="773"/>
                    <a:pt x="281" y="773"/>
                    <a:pt x="281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0" y="773"/>
                    <a:pt x="279" y="773"/>
                    <a:pt x="279" y="773"/>
                  </a:cubicBezTo>
                  <a:cubicBezTo>
                    <a:pt x="279" y="773"/>
                    <a:pt x="279" y="773"/>
                    <a:pt x="279" y="773"/>
                  </a:cubicBezTo>
                  <a:cubicBezTo>
                    <a:pt x="279" y="773"/>
                    <a:pt x="279" y="773"/>
                    <a:pt x="279" y="773"/>
                  </a:cubicBezTo>
                  <a:cubicBezTo>
                    <a:pt x="279" y="773"/>
                    <a:pt x="279" y="773"/>
                    <a:pt x="279" y="773"/>
                  </a:cubicBezTo>
                  <a:cubicBezTo>
                    <a:pt x="278" y="773"/>
                    <a:pt x="278" y="773"/>
                    <a:pt x="278" y="773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7" y="772"/>
                    <a:pt x="278" y="772"/>
                    <a:pt x="278" y="772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6" y="772"/>
                    <a:pt x="276" y="772"/>
                    <a:pt x="276" y="772"/>
                  </a:cubicBezTo>
                  <a:cubicBezTo>
                    <a:pt x="276" y="772"/>
                    <a:pt x="276" y="772"/>
                    <a:pt x="276" y="772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4" y="771"/>
                    <a:pt x="273" y="771"/>
                    <a:pt x="271" y="770"/>
                  </a:cubicBezTo>
                  <a:cubicBezTo>
                    <a:pt x="271" y="770"/>
                    <a:pt x="270" y="770"/>
                    <a:pt x="270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70" y="770"/>
                    <a:pt x="270" y="770"/>
                    <a:pt x="270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68" y="769"/>
                    <a:pt x="268" y="769"/>
                    <a:pt x="267" y="769"/>
                  </a:cubicBezTo>
                  <a:cubicBezTo>
                    <a:pt x="265" y="768"/>
                    <a:pt x="265" y="768"/>
                    <a:pt x="265" y="768"/>
                  </a:cubicBezTo>
                  <a:cubicBezTo>
                    <a:pt x="265" y="768"/>
                    <a:pt x="265" y="768"/>
                    <a:pt x="265" y="768"/>
                  </a:cubicBezTo>
                  <a:cubicBezTo>
                    <a:pt x="265" y="768"/>
                    <a:pt x="265" y="768"/>
                    <a:pt x="265" y="768"/>
                  </a:cubicBezTo>
                  <a:cubicBezTo>
                    <a:pt x="265" y="768"/>
                    <a:pt x="265" y="768"/>
                    <a:pt x="265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3" y="768"/>
                    <a:pt x="263" y="768"/>
                    <a:pt x="263" y="767"/>
                  </a:cubicBezTo>
                  <a:cubicBezTo>
                    <a:pt x="261" y="767"/>
                    <a:pt x="261" y="767"/>
                    <a:pt x="261" y="767"/>
                  </a:cubicBezTo>
                  <a:cubicBezTo>
                    <a:pt x="260" y="766"/>
                    <a:pt x="260" y="766"/>
                    <a:pt x="260" y="766"/>
                  </a:cubicBezTo>
                  <a:cubicBezTo>
                    <a:pt x="259" y="766"/>
                    <a:pt x="259" y="766"/>
                    <a:pt x="259" y="766"/>
                  </a:cubicBezTo>
                  <a:cubicBezTo>
                    <a:pt x="259" y="766"/>
                    <a:pt x="259" y="766"/>
                    <a:pt x="259" y="766"/>
                  </a:cubicBezTo>
                  <a:cubicBezTo>
                    <a:pt x="258" y="766"/>
                    <a:pt x="257" y="766"/>
                    <a:pt x="257" y="765"/>
                  </a:cubicBezTo>
                  <a:cubicBezTo>
                    <a:pt x="256" y="765"/>
                    <a:pt x="256" y="765"/>
                    <a:pt x="256" y="765"/>
                  </a:cubicBezTo>
                  <a:cubicBezTo>
                    <a:pt x="256" y="765"/>
                    <a:pt x="256" y="765"/>
                    <a:pt x="256" y="765"/>
                  </a:cubicBezTo>
                  <a:cubicBezTo>
                    <a:pt x="256" y="765"/>
                    <a:pt x="256" y="765"/>
                    <a:pt x="256" y="765"/>
                  </a:cubicBezTo>
                  <a:cubicBezTo>
                    <a:pt x="255" y="765"/>
                    <a:pt x="255" y="765"/>
                    <a:pt x="255" y="765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54" y="764"/>
                    <a:pt x="254" y="764"/>
                    <a:pt x="254" y="764"/>
                  </a:cubicBezTo>
                  <a:cubicBezTo>
                    <a:pt x="240" y="759"/>
                    <a:pt x="227" y="753"/>
                    <a:pt x="214" y="747"/>
                  </a:cubicBezTo>
                  <a:cubicBezTo>
                    <a:pt x="196" y="737"/>
                    <a:pt x="179" y="726"/>
                    <a:pt x="162" y="714"/>
                  </a:cubicBezTo>
                  <a:cubicBezTo>
                    <a:pt x="146" y="702"/>
                    <a:pt x="130" y="689"/>
                    <a:pt x="116" y="675"/>
                  </a:cubicBezTo>
                  <a:cubicBezTo>
                    <a:pt x="107" y="666"/>
                    <a:pt x="99" y="658"/>
                    <a:pt x="92" y="649"/>
                  </a:cubicBezTo>
                  <a:cubicBezTo>
                    <a:pt x="90" y="647"/>
                    <a:pt x="90" y="647"/>
                    <a:pt x="90" y="647"/>
                  </a:cubicBezTo>
                  <a:cubicBezTo>
                    <a:pt x="88" y="644"/>
                    <a:pt x="88" y="644"/>
                    <a:pt x="88" y="644"/>
                  </a:cubicBezTo>
                  <a:cubicBezTo>
                    <a:pt x="88" y="643"/>
                    <a:pt x="87" y="643"/>
                    <a:pt x="87" y="643"/>
                  </a:cubicBezTo>
                  <a:cubicBezTo>
                    <a:pt x="86" y="642"/>
                    <a:pt x="86" y="642"/>
                    <a:pt x="86" y="642"/>
                  </a:cubicBezTo>
                  <a:cubicBezTo>
                    <a:pt x="84" y="639"/>
                    <a:pt x="84" y="639"/>
                    <a:pt x="84" y="639"/>
                  </a:cubicBezTo>
                  <a:cubicBezTo>
                    <a:pt x="83" y="638"/>
                    <a:pt x="83" y="638"/>
                    <a:pt x="83" y="638"/>
                  </a:cubicBezTo>
                  <a:cubicBezTo>
                    <a:pt x="83" y="638"/>
                    <a:pt x="82" y="637"/>
                    <a:pt x="82" y="636"/>
                  </a:cubicBezTo>
                  <a:cubicBezTo>
                    <a:pt x="80" y="634"/>
                    <a:pt x="80" y="634"/>
                    <a:pt x="80" y="634"/>
                  </a:cubicBezTo>
                  <a:cubicBezTo>
                    <a:pt x="78" y="631"/>
                    <a:pt x="78" y="631"/>
                    <a:pt x="78" y="631"/>
                  </a:cubicBezTo>
                  <a:cubicBezTo>
                    <a:pt x="77" y="629"/>
                    <a:pt x="77" y="629"/>
                    <a:pt x="77" y="629"/>
                  </a:cubicBezTo>
                  <a:cubicBezTo>
                    <a:pt x="76" y="629"/>
                    <a:pt x="76" y="629"/>
                    <a:pt x="76" y="629"/>
                  </a:cubicBezTo>
                  <a:cubicBezTo>
                    <a:pt x="73" y="624"/>
                    <a:pt x="70" y="620"/>
                    <a:pt x="67" y="616"/>
                  </a:cubicBezTo>
                  <a:cubicBezTo>
                    <a:pt x="67" y="616"/>
                    <a:pt x="67" y="616"/>
                    <a:pt x="67" y="616"/>
                  </a:cubicBezTo>
                  <a:cubicBezTo>
                    <a:pt x="67" y="615"/>
                    <a:pt x="67" y="615"/>
                    <a:pt x="67" y="615"/>
                  </a:cubicBezTo>
                  <a:cubicBezTo>
                    <a:pt x="66" y="615"/>
                    <a:pt x="66" y="614"/>
                    <a:pt x="66" y="614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65" y="613"/>
                    <a:pt x="65" y="613"/>
                    <a:pt x="65" y="613"/>
                  </a:cubicBezTo>
                  <a:cubicBezTo>
                    <a:pt x="65" y="613"/>
                    <a:pt x="65" y="613"/>
                    <a:pt x="65" y="612"/>
                  </a:cubicBezTo>
                  <a:cubicBezTo>
                    <a:pt x="65" y="612"/>
                    <a:pt x="65" y="612"/>
                    <a:pt x="65" y="612"/>
                  </a:cubicBezTo>
                  <a:cubicBezTo>
                    <a:pt x="64" y="611"/>
                    <a:pt x="64" y="611"/>
                    <a:pt x="64" y="611"/>
                  </a:cubicBezTo>
                  <a:cubicBezTo>
                    <a:pt x="64" y="612"/>
                    <a:pt x="64" y="612"/>
                    <a:pt x="64" y="612"/>
                  </a:cubicBezTo>
                  <a:cubicBezTo>
                    <a:pt x="64" y="611"/>
                    <a:pt x="64" y="611"/>
                    <a:pt x="64" y="611"/>
                  </a:cubicBezTo>
                  <a:cubicBezTo>
                    <a:pt x="64" y="611"/>
                    <a:pt x="64" y="611"/>
                    <a:pt x="64" y="611"/>
                  </a:cubicBezTo>
                  <a:cubicBezTo>
                    <a:pt x="64" y="611"/>
                    <a:pt x="64" y="611"/>
                    <a:pt x="64" y="611"/>
                  </a:cubicBezTo>
                  <a:cubicBezTo>
                    <a:pt x="63" y="610"/>
                    <a:pt x="63" y="610"/>
                    <a:pt x="63" y="610"/>
                  </a:cubicBezTo>
                  <a:cubicBezTo>
                    <a:pt x="62" y="609"/>
                    <a:pt x="62" y="609"/>
                    <a:pt x="62" y="609"/>
                  </a:cubicBezTo>
                  <a:cubicBezTo>
                    <a:pt x="62" y="609"/>
                    <a:pt x="62" y="609"/>
                    <a:pt x="62" y="609"/>
                  </a:cubicBezTo>
                  <a:cubicBezTo>
                    <a:pt x="56" y="598"/>
                    <a:pt x="49" y="588"/>
                    <a:pt x="44" y="577"/>
                  </a:cubicBezTo>
                  <a:cubicBezTo>
                    <a:pt x="36" y="562"/>
                    <a:pt x="29" y="547"/>
                    <a:pt x="24" y="531"/>
                  </a:cubicBezTo>
                  <a:cubicBezTo>
                    <a:pt x="23" y="529"/>
                    <a:pt x="22" y="527"/>
                    <a:pt x="21" y="525"/>
                  </a:cubicBezTo>
                  <a:cubicBezTo>
                    <a:pt x="21" y="525"/>
                    <a:pt x="21" y="524"/>
                    <a:pt x="21" y="524"/>
                  </a:cubicBezTo>
                  <a:cubicBezTo>
                    <a:pt x="14" y="502"/>
                    <a:pt x="8" y="480"/>
                    <a:pt x="4" y="456"/>
                  </a:cubicBezTo>
                  <a:cubicBezTo>
                    <a:pt x="4" y="453"/>
                    <a:pt x="3" y="449"/>
                    <a:pt x="3" y="445"/>
                  </a:cubicBezTo>
                  <a:cubicBezTo>
                    <a:pt x="3" y="447"/>
                    <a:pt x="3" y="447"/>
                    <a:pt x="3" y="447"/>
                  </a:cubicBezTo>
                  <a:cubicBezTo>
                    <a:pt x="3" y="448"/>
                    <a:pt x="3" y="448"/>
                    <a:pt x="3" y="448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4" y="450"/>
                    <a:pt x="4" y="450"/>
                    <a:pt x="4" y="450"/>
                  </a:cubicBezTo>
                  <a:cubicBezTo>
                    <a:pt x="4" y="450"/>
                    <a:pt x="4" y="450"/>
                    <a:pt x="4" y="450"/>
                  </a:cubicBezTo>
                  <a:cubicBezTo>
                    <a:pt x="4" y="449"/>
                    <a:pt x="4" y="449"/>
                    <a:pt x="4" y="449"/>
                  </a:cubicBezTo>
                  <a:cubicBezTo>
                    <a:pt x="4" y="449"/>
                    <a:pt x="4" y="449"/>
                    <a:pt x="4" y="449"/>
                  </a:cubicBezTo>
                  <a:cubicBezTo>
                    <a:pt x="4" y="449"/>
                    <a:pt x="4" y="449"/>
                    <a:pt x="4" y="449"/>
                  </a:cubicBezTo>
                  <a:cubicBezTo>
                    <a:pt x="4" y="450"/>
                    <a:pt x="4" y="450"/>
                    <a:pt x="4" y="450"/>
                  </a:cubicBezTo>
                  <a:cubicBezTo>
                    <a:pt x="5" y="452"/>
                    <a:pt x="5" y="452"/>
                    <a:pt x="5" y="452"/>
                  </a:cubicBezTo>
                  <a:cubicBezTo>
                    <a:pt x="5" y="452"/>
                    <a:pt x="5" y="452"/>
                    <a:pt x="5" y="452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2"/>
                    <a:pt x="5" y="452"/>
                    <a:pt x="5" y="452"/>
                  </a:cubicBezTo>
                  <a:cubicBezTo>
                    <a:pt x="5" y="451"/>
                    <a:pt x="5" y="451"/>
                    <a:pt x="5" y="451"/>
                  </a:cubicBezTo>
                  <a:cubicBezTo>
                    <a:pt x="5" y="450"/>
                    <a:pt x="5" y="450"/>
                    <a:pt x="5" y="450"/>
                  </a:cubicBezTo>
                  <a:cubicBezTo>
                    <a:pt x="6" y="450"/>
                    <a:pt x="6" y="450"/>
                    <a:pt x="6" y="450"/>
                  </a:cubicBezTo>
                  <a:cubicBezTo>
                    <a:pt x="5" y="449"/>
                    <a:pt x="5" y="449"/>
                    <a:pt x="5" y="449"/>
                  </a:cubicBezTo>
                  <a:cubicBezTo>
                    <a:pt x="5" y="449"/>
                    <a:pt x="5" y="449"/>
                    <a:pt x="5" y="449"/>
                  </a:cubicBezTo>
                  <a:cubicBezTo>
                    <a:pt x="5" y="449"/>
                    <a:pt x="5" y="449"/>
                    <a:pt x="5" y="449"/>
                  </a:cubicBezTo>
                  <a:cubicBezTo>
                    <a:pt x="6" y="449"/>
                    <a:pt x="6" y="449"/>
                    <a:pt x="6" y="449"/>
                  </a:cubicBezTo>
                  <a:cubicBezTo>
                    <a:pt x="6" y="449"/>
                    <a:pt x="6" y="449"/>
                    <a:pt x="6" y="449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7" y="449"/>
                    <a:pt x="7" y="449"/>
                    <a:pt x="7" y="449"/>
                  </a:cubicBezTo>
                  <a:cubicBezTo>
                    <a:pt x="7" y="448"/>
                    <a:pt x="7" y="448"/>
                    <a:pt x="7" y="448"/>
                  </a:cubicBezTo>
                  <a:cubicBezTo>
                    <a:pt x="7" y="449"/>
                    <a:pt x="7" y="449"/>
                    <a:pt x="7" y="449"/>
                  </a:cubicBezTo>
                  <a:cubicBezTo>
                    <a:pt x="7" y="450"/>
                    <a:pt x="7" y="450"/>
                    <a:pt x="7" y="450"/>
                  </a:cubicBezTo>
                  <a:cubicBezTo>
                    <a:pt x="6" y="450"/>
                    <a:pt x="6" y="450"/>
                    <a:pt x="6" y="450"/>
                  </a:cubicBezTo>
                  <a:cubicBezTo>
                    <a:pt x="6" y="450"/>
                    <a:pt x="6" y="450"/>
                    <a:pt x="6" y="450"/>
                  </a:cubicBezTo>
                  <a:cubicBezTo>
                    <a:pt x="6" y="451"/>
                    <a:pt x="6" y="451"/>
                    <a:pt x="6" y="451"/>
                  </a:cubicBezTo>
                  <a:cubicBezTo>
                    <a:pt x="7" y="451"/>
                    <a:pt x="7" y="451"/>
                    <a:pt x="7" y="451"/>
                  </a:cubicBezTo>
                  <a:cubicBezTo>
                    <a:pt x="7" y="452"/>
                    <a:pt x="7" y="452"/>
                    <a:pt x="7" y="452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2"/>
                    <a:pt x="7" y="452"/>
                    <a:pt x="7" y="452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2"/>
                    <a:pt x="7" y="452"/>
                    <a:pt x="7" y="452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4"/>
                    <a:pt x="7" y="454"/>
                    <a:pt x="7" y="454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7" y="454"/>
                    <a:pt x="7" y="454"/>
                    <a:pt x="7" y="454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4"/>
                    <a:pt x="8" y="454"/>
                    <a:pt x="8" y="454"/>
                  </a:cubicBezTo>
                  <a:cubicBezTo>
                    <a:pt x="8" y="454"/>
                    <a:pt x="8" y="454"/>
                    <a:pt x="8" y="454"/>
                  </a:cubicBezTo>
                  <a:cubicBezTo>
                    <a:pt x="7" y="454"/>
                    <a:pt x="7" y="454"/>
                    <a:pt x="7" y="454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8" y="454"/>
                    <a:pt x="8" y="454"/>
                    <a:pt x="8" y="454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9" y="456"/>
                    <a:pt x="9" y="456"/>
                    <a:pt x="9" y="456"/>
                  </a:cubicBezTo>
                  <a:cubicBezTo>
                    <a:pt x="9" y="456"/>
                    <a:pt x="9" y="456"/>
                    <a:pt x="9" y="456"/>
                  </a:cubicBezTo>
                  <a:cubicBezTo>
                    <a:pt x="9" y="457"/>
                    <a:pt x="9" y="457"/>
                    <a:pt x="9" y="457"/>
                  </a:cubicBezTo>
                  <a:cubicBezTo>
                    <a:pt x="9" y="459"/>
                    <a:pt x="9" y="459"/>
                    <a:pt x="9" y="459"/>
                  </a:cubicBezTo>
                  <a:cubicBezTo>
                    <a:pt x="10" y="463"/>
                    <a:pt x="10" y="463"/>
                    <a:pt x="10" y="463"/>
                  </a:cubicBezTo>
                  <a:cubicBezTo>
                    <a:pt x="9" y="462"/>
                    <a:pt x="9" y="462"/>
                    <a:pt x="9" y="462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0" y="464"/>
                    <a:pt x="10" y="464"/>
                    <a:pt x="10" y="464"/>
                  </a:cubicBezTo>
                  <a:cubicBezTo>
                    <a:pt x="10" y="463"/>
                    <a:pt x="10" y="463"/>
                    <a:pt x="10" y="463"/>
                  </a:cubicBezTo>
                  <a:cubicBezTo>
                    <a:pt x="10" y="463"/>
                    <a:pt x="10" y="463"/>
                    <a:pt x="10" y="463"/>
                  </a:cubicBezTo>
                  <a:cubicBezTo>
                    <a:pt x="11" y="463"/>
                    <a:pt x="11" y="463"/>
                    <a:pt x="11" y="463"/>
                  </a:cubicBezTo>
                  <a:cubicBezTo>
                    <a:pt x="11" y="463"/>
                    <a:pt x="11" y="463"/>
                    <a:pt x="11" y="463"/>
                  </a:cubicBezTo>
                  <a:cubicBezTo>
                    <a:pt x="11" y="462"/>
                    <a:pt x="11" y="462"/>
                    <a:pt x="11" y="462"/>
                  </a:cubicBezTo>
                  <a:cubicBezTo>
                    <a:pt x="11" y="463"/>
                    <a:pt x="11" y="463"/>
                    <a:pt x="11" y="463"/>
                  </a:cubicBezTo>
                  <a:cubicBezTo>
                    <a:pt x="12" y="464"/>
                    <a:pt x="12" y="464"/>
                    <a:pt x="12" y="464"/>
                  </a:cubicBezTo>
                  <a:cubicBezTo>
                    <a:pt x="12" y="466"/>
                    <a:pt x="12" y="466"/>
                    <a:pt x="12" y="466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3" y="466"/>
                    <a:pt x="13" y="466"/>
                    <a:pt x="13" y="466"/>
                  </a:cubicBezTo>
                  <a:cubicBezTo>
                    <a:pt x="13" y="467"/>
                    <a:pt x="13" y="467"/>
                    <a:pt x="13" y="467"/>
                  </a:cubicBezTo>
                  <a:cubicBezTo>
                    <a:pt x="14" y="468"/>
                    <a:pt x="14" y="468"/>
                    <a:pt x="14" y="468"/>
                  </a:cubicBezTo>
                  <a:cubicBezTo>
                    <a:pt x="14" y="470"/>
                    <a:pt x="14" y="470"/>
                    <a:pt x="14" y="470"/>
                  </a:cubicBezTo>
                  <a:cubicBezTo>
                    <a:pt x="14" y="471"/>
                    <a:pt x="14" y="471"/>
                    <a:pt x="14" y="471"/>
                  </a:cubicBezTo>
                  <a:cubicBezTo>
                    <a:pt x="15" y="472"/>
                    <a:pt x="15" y="472"/>
                    <a:pt x="15" y="472"/>
                  </a:cubicBezTo>
                  <a:cubicBezTo>
                    <a:pt x="15" y="473"/>
                    <a:pt x="15" y="473"/>
                    <a:pt x="15" y="473"/>
                  </a:cubicBezTo>
                  <a:cubicBezTo>
                    <a:pt x="15" y="475"/>
                    <a:pt x="15" y="475"/>
                    <a:pt x="15" y="475"/>
                  </a:cubicBezTo>
                  <a:cubicBezTo>
                    <a:pt x="15" y="475"/>
                    <a:pt x="15" y="475"/>
                    <a:pt x="15" y="476"/>
                  </a:cubicBezTo>
                  <a:cubicBezTo>
                    <a:pt x="15" y="477"/>
                    <a:pt x="15" y="477"/>
                    <a:pt x="15" y="477"/>
                  </a:cubicBezTo>
                  <a:cubicBezTo>
                    <a:pt x="15" y="477"/>
                    <a:pt x="15" y="477"/>
                    <a:pt x="15" y="477"/>
                  </a:cubicBezTo>
                  <a:cubicBezTo>
                    <a:pt x="15" y="475"/>
                    <a:pt x="15" y="475"/>
                    <a:pt x="15" y="475"/>
                  </a:cubicBezTo>
                  <a:cubicBezTo>
                    <a:pt x="15" y="474"/>
                    <a:pt x="15" y="474"/>
                    <a:pt x="15" y="474"/>
                  </a:cubicBezTo>
                  <a:cubicBezTo>
                    <a:pt x="15" y="474"/>
                    <a:pt x="15" y="474"/>
                    <a:pt x="15" y="474"/>
                  </a:cubicBezTo>
                  <a:cubicBezTo>
                    <a:pt x="15" y="474"/>
                    <a:pt x="15" y="474"/>
                    <a:pt x="15" y="474"/>
                  </a:cubicBezTo>
                  <a:cubicBezTo>
                    <a:pt x="16" y="475"/>
                    <a:pt x="16" y="475"/>
                    <a:pt x="16" y="475"/>
                  </a:cubicBezTo>
                  <a:cubicBezTo>
                    <a:pt x="16" y="476"/>
                    <a:pt x="16" y="476"/>
                    <a:pt x="16" y="476"/>
                  </a:cubicBezTo>
                  <a:cubicBezTo>
                    <a:pt x="17" y="478"/>
                    <a:pt x="17" y="478"/>
                    <a:pt x="17" y="478"/>
                  </a:cubicBezTo>
                  <a:cubicBezTo>
                    <a:pt x="17" y="478"/>
                    <a:pt x="17" y="478"/>
                    <a:pt x="17" y="478"/>
                  </a:cubicBezTo>
                  <a:cubicBezTo>
                    <a:pt x="18" y="479"/>
                    <a:pt x="18" y="479"/>
                    <a:pt x="18" y="479"/>
                  </a:cubicBezTo>
                  <a:cubicBezTo>
                    <a:pt x="18" y="480"/>
                    <a:pt x="18" y="481"/>
                    <a:pt x="18" y="482"/>
                  </a:cubicBezTo>
                  <a:cubicBezTo>
                    <a:pt x="19" y="483"/>
                    <a:pt x="19" y="483"/>
                    <a:pt x="19" y="483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0"/>
                    <a:pt x="18" y="480"/>
                    <a:pt x="18" y="480"/>
                  </a:cubicBezTo>
                  <a:cubicBezTo>
                    <a:pt x="18" y="480"/>
                    <a:pt x="18" y="480"/>
                    <a:pt x="18" y="480"/>
                  </a:cubicBezTo>
                  <a:cubicBezTo>
                    <a:pt x="18" y="480"/>
                    <a:pt x="18" y="480"/>
                    <a:pt x="18" y="480"/>
                  </a:cubicBezTo>
                  <a:cubicBezTo>
                    <a:pt x="19" y="480"/>
                    <a:pt x="19" y="480"/>
                    <a:pt x="19" y="480"/>
                  </a:cubicBezTo>
                  <a:cubicBezTo>
                    <a:pt x="20" y="481"/>
                    <a:pt x="20" y="481"/>
                    <a:pt x="20" y="481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0" y="481"/>
                    <a:pt x="20" y="481"/>
                    <a:pt x="20" y="481"/>
                  </a:cubicBezTo>
                  <a:cubicBezTo>
                    <a:pt x="20" y="481"/>
                    <a:pt x="20" y="481"/>
                    <a:pt x="20" y="481"/>
                  </a:cubicBezTo>
                  <a:cubicBezTo>
                    <a:pt x="20" y="480"/>
                    <a:pt x="20" y="480"/>
                    <a:pt x="20" y="480"/>
                  </a:cubicBezTo>
                  <a:cubicBezTo>
                    <a:pt x="21" y="480"/>
                    <a:pt x="21" y="480"/>
                    <a:pt x="21" y="480"/>
                  </a:cubicBezTo>
                  <a:cubicBezTo>
                    <a:pt x="21" y="481"/>
                    <a:pt x="21" y="481"/>
                    <a:pt x="21" y="481"/>
                  </a:cubicBezTo>
                  <a:cubicBezTo>
                    <a:pt x="21" y="481"/>
                    <a:pt x="21" y="481"/>
                    <a:pt x="21" y="481"/>
                  </a:cubicBezTo>
                  <a:cubicBezTo>
                    <a:pt x="21" y="480"/>
                    <a:pt x="21" y="480"/>
                    <a:pt x="21" y="480"/>
                  </a:cubicBezTo>
                  <a:cubicBezTo>
                    <a:pt x="23" y="481"/>
                    <a:pt x="23" y="481"/>
                    <a:pt x="23" y="481"/>
                  </a:cubicBezTo>
                  <a:cubicBezTo>
                    <a:pt x="23" y="481"/>
                    <a:pt x="23" y="481"/>
                    <a:pt x="23" y="481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3" y="484"/>
                    <a:pt x="23" y="484"/>
                    <a:pt x="23" y="484"/>
                  </a:cubicBezTo>
                  <a:cubicBezTo>
                    <a:pt x="24" y="484"/>
                    <a:pt x="24" y="484"/>
                    <a:pt x="24" y="484"/>
                  </a:cubicBezTo>
                  <a:cubicBezTo>
                    <a:pt x="23" y="481"/>
                    <a:pt x="23" y="481"/>
                    <a:pt x="23" y="481"/>
                  </a:cubicBezTo>
                  <a:cubicBezTo>
                    <a:pt x="24" y="482"/>
                    <a:pt x="24" y="482"/>
                    <a:pt x="24" y="482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5" y="483"/>
                    <a:pt x="25" y="483"/>
                  </a:cubicBezTo>
                  <a:cubicBezTo>
                    <a:pt x="25" y="483"/>
                    <a:pt x="25" y="483"/>
                    <a:pt x="25" y="483"/>
                  </a:cubicBezTo>
                  <a:cubicBezTo>
                    <a:pt x="27" y="486"/>
                    <a:pt x="27" y="486"/>
                    <a:pt x="27" y="486"/>
                  </a:cubicBezTo>
                  <a:cubicBezTo>
                    <a:pt x="27" y="487"/>
                    <a:pt x="27" y="487"/>
                    <a:pt x="27" y="487"/>
                  </a:cubicBezTo>
                  <a:cubicBezTo>
                    <a:pt x="27" y="487"/>
                    <a:pt x="27" y="487"/>
                    <a:pt x="27" y="487"/>
                  </a:cubicBezTo>
                  <a:cubicBezTo>
                    <a:pt x="28" y="488"/>
                    <a:pt x="28" y="488"/>
                    <a:pt x="28" y="488"/>
                  </a:cubicBezTo>
                  <a:cubicBezTo>
                    <a:pt x="28" y="487"/>
                    <a:pt x="28" y="487"/>
                    <a:pt x="28" y="487"/>
                  </a:cubicBezTo>
                  <a:cubicBezTo>
                    <a:pt x="28" y="488"/>
                    <a:pt x="28" y="488"/>
                    <a:pt x="28" y="488"/>
                  </a:cubicBezTo>
                  <a:cubicBezTo>
                    <a:pt x="29" y="489"/>
                    <a:pt x="29" y="489"/>
                    <a:pt x="29" y="489"/>
                  </a:cubicBezTo>
                  <a:cubicBezTo>
                    <a:pt x="29" y="491"/>
                    <a:pt x="29" y="491"/>
                    <a:pt x="29" y="491"/>
                  </a:cubicBezTo>
                  <a:cubicBezTo>
                    <a:pt x="29" y="490"/>
                    <a:pt x="29" y="490"/>
                    <a:pt x="29" y="490"/>
                  </a:cubicBezTo>
                  <a:cubicBezTo>
                    <a:pt x="29" y="489"/>
                    <a:pt x="29" y="489"/>
                    <a:pt x="29" y="489"/>
                  </a:cubicBezTo>
                  <a:cubicBezTo>
                    <a:pt x="30" y="491"/>
                    <a:pt x="30" y="491"/>
                    <a:pt x="30" y="491"/>
                  </a:cubicBezTo>
                  <a:cubicBezTo>
                    <a:pt x="30" y="492"/>
                    <a:pt x="30" y="492"/>
                    <a:pt x="30" y="492"/>
                  </a:cubicBezTo>
                  <a:cubicBezTo>
                    <a:pt x="30" y="492"/>
                    <a:pt x="30" y="492"/>
                    <a:pt x="30" y="492"/>
                  </a:cubicBezTo>
                  <a:cubicBezTo>
                    <a:pt x="31" y="493"/>
                    <a:pt x="31" y="493"/>
                    <a:pt x="31" y="493"/>
                  </a:cubicBezTo>
                  <a:cubicBezTo>
                    <a:pt x="30" y="492"/>
                    <a:pt x="30" y="492"/>
                    <a:pt x="30" y="492"/>
                  </a:cubicBezTo>
                  <a:cubicBezTo>
                    <a:pt x="30" y="490"/>
                    <a:pt x="30" y="490"/>
                    <a:pt x="30" y="490"/>
                  </a:cubicBezTo>
                  <a:cubicBezTo>
                    <a:pt x="30" y="491"/>
                    <a:pt x="30" y="491"/>
                    <a:pt x="30" y="491"/>
                  </a:cubicBezTo>
                  <a:cubicBezTo>
                    <a:pt x="31" y="492"/>
                    <a:pt x="31" y="492"/>
                    <a:pt x="31" y="492"/>
                  </a:cubicBezTo>
                  <a:cubicBezTo>
                    <a:pt x="32" y="495"/>
                    <a:pt x="32" y="495"/>
                    <a:pt x="32" y="495"/>
                  </a:cubicBezTo>
                  <a:cubicBezTo>
                    <a:pt x="31" y="493"/>
                    <a:pt x="31" y="493"/>
                    <a:pt x="31" y="493"/>
                  </a:cubicBezTo>
                  <a:cubicBezTo>
                    <a:pt x="32" y="497"/>
                    <a:pt x="32" y="497"/>
                    <a:pt x="32" y="497"/>
                  </a:cubicBezTo>
                  <a:cubicBezTo>
                    <a:pt x="33" y="498"/>
                    <a:pt x="33" y="498"/>
                    <a:pt x="33" y="498"/>
                  </a:cubicBezTo>
                  <a:cubicBezTo>
                    <a:pt x="34" y="501"/>
                    <a:pt x="34" y="501"/>
                    <a:pt x="34" y="501"/>
                  </a:cubicBezTo>
                  <a:cubicBezTo>
                    <a:pt x="34" y="502"/>
                    <a:pt x="34" y="502"/>
                    <a:pt x="34" y="502"/>
                  </a:cubicBezTo>
                  <a:cubicBezTo>
                    <a:pt x="35" y="504"/>
                    <a:pt x="35" y="504"/>
                    <a:pt x="35" y="504"/>
                  </a:cubicBezTo>
                  <a:cubicBezTo>
                    <a:pt x="35" y="505"/>
                    <a:pt x="35" y="505"/>
                    <a:pt x="35" y="505"/>
                  </a:cubicBezTo>
                  <a:cubicBezTo>
                    <a:pt x="35" y="505"/>
                    <a:pt x="35" y="505"/>
                    <a:pt x="35" y="505"/>
                  </a:cubicBezTo>
                  <a:cubicBezTo>
                    <a:pt x="36" y="507"/>
                    <a:pt x="36" y="507"/>
                    <a:pt x="36" y="507"/>
                  </a:cubicBezTo>
                  <a:cubicBezTo>
                    <a:pt x="37" y="507"/>
                    <a:pt x="37" y="507"/>
                    <a:pt x="37" y="507"/>
                  </a:cubicBezTo>
                  <a:cubicBezTo>
                    <a:pt x="37" y="507"/>
                    <a:pt x="37" y="507"/>
                    <a:pt x="37" y="507"/>
                  </a:cubicBezTo>
                  <a:cubicBezTo>
                    <a:pt x="37" y="508"/>
                    <a:pt x="37" y="508"/>
                    <a:pt x="37" y="508"/>
                  </a:cubicBezTo>
                  <a:cubicBezTo>
                    <a:pt x="38" y="509"/>
                    <a:pt x="38" y="509"/>
                    <a:pt x="38" y="509"/>
                  </a:cubicBezTo>
                  <a:cubicBezTo>
                    <a:pt x="38" y="510"/>
                    <a:pt x="38" y="510"/>
                    <a:pt x="38" y="510"/>
                  </a:cubicBezTo>
                  <a:cubicBezTo>
                    <a:pt x="38" y="511"/>
                    <a:pt x="38" y="511"/>
                    <a:pt x="38" y="511"/>
                  </a:cubicBezTo>
                  <a:cubicBezTo>
                    <a:pt x="38" y="510"/>
                    <a:pt x="38" y="510"/>
                    <a:pt x="38" y="510"/>
                  </a:cubicBezTo>
                  <a:cubicBezTo>
                    <a:pt x="38" y="511"/>
                    <a:pt x="38" y="511"/>
                    <a:pt x="38" y="511"/>
                  </a:cubicBezTo>
                  <a:cubicBezTo>
                    <a:pt x="38" y="512"/>
                    <a:pt x="38" y="512"/>
                    <a:pt x="38" y="512"/>
                  </a:cubicBezTo>
                  <a:cubicBezTo>
                    <a:pt x="38" y="516"/>
                    <a:pt x="38" y="516"/>
                    <a:pt x="38" y="516"/>
                  </a:cubicBezTo>
                  <a:cubicBezTo>
                    <a:pt x="38" y="517"/>
                    <a:pt x="38" y="517"/>
                    <a:pt x="38" y="517"/>
                  </a:cubicBezTo>
                  <a:cubicBezTo>
                    <a:pt x="38" y="518"/>
                    <a:pt x="38" y="518"/>
                    <a:pt x="38" y="518"/>
                  </a:cubicBezTo>
                  <a:cubicBezTo>
                    <a:pt x="38" y="519"/>
                    <a:pt x="38" y="519"/>
                    <a:pt x="38" y="519"/>
                  </a:cubicBezTo>
                  <a:cubicBezTo>
                    <a:pt x="38" y="520"/>
                    <a:pt x="38" y="520"/>
                    <a:pt x="38" y="520"/>
                  </a:cubicBezTo>
                  <a:cubicBezTo>
                    <a:pt x="39" y="523"/>
                    <a:pt x="39" y="523"/>
                    <a:pt x="39" y="523"/>
                  </a:cubicBezTo>
                  <a:cubicBezTo>
                    <a:pt x="39" y="524"/>
                    <a:pt x="39" y="524"/>
                    <a:pt x="39" y="525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39" y="527"/>
                    <a:pt x="39" y="527"/>
                    <a:pt x="39" y="527"/>
                  </a:cubicBezTo>
                  <a:cubicBezTo>
                    <a:pt x="39" y="526"/>
                    <a:pt x="39" y="526"/>
                    <a:pt x="39" y="526"/>
                  </a:cubicBezTo>
                  <a:cubicBezTo>
                    <a:pt x="38" y="528"/>
                    <a:pt x="38" y="528"/>
                    <a:pt x="38" y="528"/>
                  </a:cubicBezTo>
                  <a:cubicBezTo>
                    <a:pt x="38" y="528"/>
                    <a:pt x="38" y="528"/>
                    <a:pt x="38" y="528"/>
                  </a:cubicBezTo>
                  <a:cubicBezTo>
                    <a:pt x="39" y="528"/>
                    <a:pt x="39" y="528"/>
                    <a:pt x="39" y="528"/>
                  </a:cubicBezTo>
                  <a:cubicBezTo>
                    <a:pt x="39" y="529"/>
                    <a:pt x="39" y="529"/>
                    <a:pt x="39" y="529"/>
                  </a:cubicBezTo>
                  <a:cubicBezTo>
                    <a:pt x="39" y="529"/>
                    <a:pt x="39" y="529"/>
                    <a:pt x="39" y="529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40" y="527"/>
                    <a:pt x="40" y="527"/>
                    <a:pt x="40" y="527"/>
                  </a:cubicBezTo>
                  <a:cubicBezTo>
                    <a:pt x="40" y="527"/>
                    <a:pt x="40" y="527"/>
                    <a:pt x="40" y="527"/>
                  </a:cubicBezTo>
                  <a:cubicBezTo>
                    <a:pt x="40" y="525"/>
                    <a:pt x="40" y="525"/>
                    <a:pt x="40" y="525"/>
                  </a:cubicBezTo>
                  <a:cubicBezTo>
                    <a:pt x="41" y="524"/>
                    <a:pt x="41" y="524"/>
                    <a:pt x="41" y="524"/>
                  </a:cubicBezTo>
                  <a:cubicBezTo>
                    <a:pt x="42" y="527"/>
                    <a:pt x="42" y="527"/>
                    <a:pt x="42" y="527"/>
                  </a:cubicBezTo>
                  <a:cubicBezTo>
                    <a:pt x="42" y="527"/>
                    <a:pt x="42" y="527"/>
                    <a:pt x="42" y="527"/>
                  </a:cubicBezTo>
                  <a:cubicBezTo>
                    <a:pt x="42" y="527"/>
                    <a:pt x="41" y="526"/>
                    <a:pt x="41" y="526"/>
                  </a:cubicBezTo>
                  <a:cubicBezTo>
                    <a:pt x="42" y="525"/>
                    <a:pt x="42" y="525"/>
                    <a:pt x="42" y="525"/>
                  </a:cubicBezTo>
                  <a:cubicBezTo>
                    <a:pt x="41" y="525"/>
                    <a:pt x="41" y="525"/>
                    <a:pt x="41" y="525"/>
                  </a:cubicBezTo>
                  <a:cubicBezTo>
                    <a:pt x="41" y="525"/>
                    <a:pt x="41" y="525"/>
                    <a:pt x="41" y="525"/>
                  </a:cubicBezTo>
                  <a:cubicBezTo>
                    <a:pt x="41" y="525"/>
                    <a:pt x="41" y="525"/>
                    <a:pt x="41" y="525"/>
                  </a:cubicBezTo>
                  <a:cubicBezTo>
                    <a:pt x="40" y="524"/>
                    <a:pt x="40" y="524"/>
                    <a:pt x="40" y="524"/>
                  </a:cubicBezTo>
                  <a:cubicBezTo>
                    <a:pt x="40" y="523"/>
                    <a:pt x="40" y="523"/>
                    <a:pt x="40" y="523"/>
                  </a:cubicBezTo>
                  <a:cubicBezTo>
                    <a:pt x="40" y="523"/>
                    <a:pt x="40" y="523"/>
                    <a:pt x="40" y="523"/>
                  </a:cubicBezTo>
                  <a:cubicBezTo>
                    <a:pt x="40" y="522"/>
                    <a:pt x="40" y="522"/>
                    <a:pt x="40" y="522"/>
                  </a:cubicBezTo>
                  <a:cubicBezTo>
                    <a:pt x="41" y="522"/>
                    <a:pt x="41" y="522"/>
                    <a:pt x="41" y="522"/>
                  </a:cubicBezTo>
                  <a:cubicBezTo>
                    <a:pt x="40" y="522"/>
                    <a:pt x="40" y="522"/>
                    <a:pt x="40" y="522"/>
                  </a:cubicBezTo>
                  <a:cubicBezTo>
                    <a:pt x="40" y="520"/>
                    <a:pt x="40" y="520"/>
                    <a:pt x="40" y="520"/>
                  </a:cubicBezTo>
                  <a:cubicBezTo>
                    <a:pt x="40" y="519"/>
                    <a:pt x="40" y="519"/>
                    <a:pt x="40" y="519"/>
                  </a:cubicBezTo>
                  <a:cubicBezTo>
                    <a:pt x="40" y="519"/>
                    <a:pt x="40" y="519"/>
                    <a:pt x="40" y="519"/>
                  </a:cubicBezTo>
                  <a:cubicBezTo>
                    <a:pt x="42" y="520"/>
                    <a:pt x="42" y="520"/>
                    <a:pt x="42" y="520"/>
                  </a:cubicBezTo>
                  <a:cubicBezTo>
                    <a:pt x="42" y="519"/>
                    <a:pt x="42" y="519"/>
                    <a:pt x="42" y="519"/>
                  </a:cubicBezTo>
                  <a:cubicBezTo>
                    <a:pt x="44" y="520"/>
                    <a:pt x="44" y="520"/>
                    <a:pt x="44" y="520"/>
                  </a:cubicBezTo>
                  <a:cubicBezTo>
                    <a:pt x="44" y="521"/>
                    <a:pt x="44" y="521"/>
                    <a:pt x="44" y="521"/>
                  </a:cubicBezTo>
                  <a:cubicBezTo>
                    <a:pt x="45" y="523"/>
                    <a:pt x="45" y="523"/>
                    <a:pt x="45" y="523"/>
                  </a:cubicBezTo>
                  <a:cubicBezTo>
                    <a:pt x="45" y="525"/>
                    <a:pt x="45" y="525"/>
                    <a:pt x="45" y="525"/>
                  </a:cubicBezTo>
                  <a:cubicBezTo>
                    <a:pt x="45" y="526"/>
                    <a:pt x="45" y="526"/>
                    <a:pt x="45" y="526"/>
                  </a:cubicBezTo>
                  <a:cubicBezTo>
                    <a:pt x="46" y="527"/>
                    <a:pt x="46" y="527"/>
                    <a:pt x="46" y="527"/>
                  </a:cubicBezTo>
                  <a:cubicBezTo>
                    <a:pt x="45" y="528"/>
                    <a:pt x="45" y="528"/>
                    <a:pt x="45" y="528"/>
                  </a:cubicBezTo>
                  <a:cubicBezTo>
                    <a:pt x="45" y="528"/>
                    <a:pt x="45" y="528"/>
                    <a:pt x="45" y="528"/>
                  </a:cubicBezTo>
                  <a:cubicBezTo>
                    <a:pt x="45" y="528"/>
                    <a:pt x="45" y="528"/>
                    <a:pt x="45" y="528"/>
                  </a:cubicBezTo>
                  <a:cubicBezTo>
                    <a:pt x="45" y="529"/>
                    <a:pt x="45" y="529"/>
                    <a:pt x="45" y="529"/>
                  </a:cubicBezTo>
                  <a:cubicBezTo>
                    <a:pt x="44" y="529"/>
                    <a:pt x="44" y="529"/>
                    <a:pt x="44" y="529"/>
                  </a:cubicBezTo>
                  <a:cubicBezTo>
                    <a:pt x="44" y="529"/>
                    <a:pt x="44" y="529"/>
                    <a:pt x="44" y="529"/>
                  </a:cubicBezTo>
                  <a:cubicBezTo>
                    <a:pt x="44" y="529"/>
                    <a:pt x="44" y="529"/>
                    <a:pt x="44" y="529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42" y="528"/>
                    <a:pt x="42" y="528"/>
                    <a:pt x="42" y="528"/>
                  </a:cubicBezTo>
                  <a:cubicBezTo>
                    <a:pt x="42" y="528"/>
                    <a:pt x="42" y="528"/>
                    <a:pt x="42" y="528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44" y="530"/>
                    <a:pt x="44" y="530"/>
                    <a:pt x="44" y="530"/>
                  </a:cubicBezTo>
                  <a:cubicBezTo>
                    <a:pt x="44" y="530"/>
                    <a:pt x="44" y="530"/>
                    <a:pt x="44" y="530"/>
                  </a:cubicBezTo>
                  <a:cubicBezTo>
                    <a:pt x="44" y="529"/>
                    <a:pt x="44" y="529"/>
                    <a:pt x="44" y="529"/>
                  </a:cubicBezTo>
                  <a:cubicBezTo>
                    <a:pt x="44" y="530"/>
                    <a:pt x="44" y="530"/>
                    <a:pt x="44" y="530"/>
                  </a:cubicBezTo>
                  <a:cubicBezTo>
                    <a:pt x="45" y="531"/>
                    <a:pt x="45" y="531"/>
                    <a:pt x="45" y="531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45" y="529"/>
                    <a:pt x="45" y="529"/>
                    <a:pt x="45" y="529"/>
                  </a:cubicBezTo>
                  <a:cubicBezTo>
                    <a:pt x="45" y="529"/>
                    <a:pt x="45" y="529"/>
                    <a:pt x="45" y="529"/>
                  </a:cubicBezTo>
                  <a:cubicBezTo>
                    <a:pt x="46" y="533"/>
                    <a:pt x="46" y="533"/>
                    <a:pt x="46" y="533"/>
                  </a:cubicBezTo>
                  <a:cubicBezTo>
                    <a:pt x="46" y="533"/>
                    <a:pt x="46" y="534"/>
                    <a:pt x="47" y="534"/>
                  </a:cubicBezTo>
                  <a:cubicBezTo>
                    <a:pt x="47" y="534"/>
                    <a:pt x="47" y="534"/>
                    <a:pt x="47" y="534"/>
                  </a:cubicBezTo>
                  <a:cubicBezTo>
                    <a:pt x="46" y="531"/>
                    <a:pt x="46" y="531"/>
                    <a:pt x="46" y="531"/>
                  </a:cubicBezTo>
                  <a:cubicBezTo>
                    <a:pt x="46" y="530"/>
                    <a:pt x="46" y="530"/>
                    <a:pt x="46" y="530"/>
                  </a:cubicBezTo>
                  <a:cubicBezTo>
                    <a:pt x="46" y="529"/>
                    <a:pt x="46" y="529"/>
                    <a:pt x="46" y="529"/>
                  </a:cubicBezTo>
                  <a:cubicBezTo>
                    <a:pt x="46" y="528"/>
                    <a:pt x="46" y="528"/>
                    <a:pt x="46" y="528"/>
                  </a:cubicBezTo>
                  <a:cubicBezTo>
                    <a:pt x="46" y="527"/>
                    <a:pt x="46" y="527"/>
                    <a:pt x="46" y="527"/>
                  </a:cubicBezTo>
                  <a:cubicBezTo>
                    <a:pt x="47" y="528"/>
                    <a:pt x="47" y="528"/>
                    <a:pt x="47" y="528"/>
                  </a:cubicBezTo>
                  <a:cubicBezTo>
                    <a:pt x="47" y="528"/>
                    <a:pt x="47" y="528"/>
                    <a:pt x="47" y="528"/>
                  </a:cubicBezTo>
                  <a:cubicBezTo>
                    <a:pt x="47" y="527"/>
                    <a:pt x="47" y="527"/>
                    <a:pt x="47" y="527"/>
                  </a:cubicBezTo>
                  <a:cubicBezTo>
                    <a:pt x="46" y="527"/>
                    <a:pt x="46" y="527"/>
                    <a:pt x="46" y="527"/>
                  </a:cubicBezTo>
                  <a:cubicBezTo>
                    <a:pt x="46" y="526"/>
                    <a:pt x="46" y="526"/>
                    <a:pt x="46" y="526"/>
                  </a:cubicBezTo>
                  <a:cubicBezTo>
                    <a:pt x="46" y="524"/>
                    <a:pt x="46" y="524"/>
                    <a:pt x="46" y="524"/>
                  </a:cubicBezTo>
                  <a:cubicBezTo>
                    <a:pt x="46" y="523"/>
                    <a:pt x="46" y="523"/>
                    <a:pt x="46" y="523"/>
                  </a:cubicBezTo>
                  <a:cubicBezTo>
                    <a:pt x="47" y="522"/>
                    <a:pt x="47" y="522"/>
                    <a:pt x="47" y="522"/>
                  </a:cubicBezTo>
                  <a:cubicBezTo>
                    <a:pt x="47" y="522"/>
                    <a:pt x="47" y="522"/>
                    <a:pt x="47" y="522"/>
                  </a:cubicBezTo>
                  <a:cubicBezTo>
                    <a:pt x="47" y="523"/>
                    <a:pt x="47" y="523"/>
                    <a:pt x="47" y="523"/>
                  </a:cubicBezTo>
                  <a:cubicBezTo>
                    <a:pt x="47" y="522"/>
                    <a:pt x="47" y="522"/>
                    <a:pt x="47" y="522"/>
                  </a:cubicBezTo>
                  <a:cubicBezTo>
                    <a:pt x="48" y="523"/>
                    <a:pt x="48" y="523"/>
                    <a:pt x="48" y="523"/>
                  </a:cubicBezTo>
                  <a:cubicBezTo>
                    <a:pt x="48" y="523"/>
                    <a:pt x="48" y="523"/>
                    <a:pt x="48" y="523"/>
                  </a:cubicBezTo>
                  <a:cubicBezTo>
                    <a:pt x="50" y="524"/>
                    <a:pt x="50" y="524"/>
                    <a:pt x="50" y="524"/>
                  </a:cubicBezTo>
                  <a:cubicBezTo>
                    <a:pt x="51" y="524"/>
                    <a:pt x="51" y="524"/>
                    <a:pt x="51" y="524"/>
                  </a:cubicBezTo>
                  <a:cubicBezTo>
                    <a:pt x="51" y="526"/>
                    <a:pt x="51" y="526"/>
                    <a:pt x="51" y="526"/>
                  </a:cubicBezTo>
                  <a:cubicBezTo>
                    <a:pt x="53" y="526"/>
                    <a:pt x="53" y="526"/>
                    <a:pt x="53" y="526"/>
                  </a:cubicBezTo>
                  <a:cubicBezTo>
                    <a:pt x="53" y="528"/>
                    <a:pt x="53" y="528"/>
                    <a:pt x="53" y="528"/>
                  </a:cubicBezTo>
                  <a:cubicBezTo>
                    <a:pt x="53" y="526"/>
                    <a:pt x="53" y="526"/>
                    <a:pt x="53" y="526"/>
                  </a:cubicBezTo>
                  <a:cubicBezTo>
                    <a:pt x="54" y="528"/>
                    <a:pt x="54" y="528"/>
                    <a:pt x="54" y="528"/>
                  </a:cubicBezTo>
                  <a:cubicBezTo>
                    <a:pt x="54" y="529"/>
                    <a:pt x="54" y="529"/>
                    <a:pt x="54" y="529"/>
                  </a:cubicBezTo>
                  <a:cubicBezTo>
                    <a:pt x="54" y="528"/>
                    <a:pt x="54" y="528"/>
                    <a:pt x="54" y="528"/>
                  </a:cubicBezTo>
                  <a:cubicBezTo>
                    <a:pt x="54" y="527"/>
                    <a:pt x="54" y="527"/>
                    <a:pt x="54" y="527"/>
                  </a:cubicBezTo>
                  <a:cubicBezTo>
                    <a:pt x="55" y="528"/>
                    <a:pt x="55" y="528"/>
                    <a:pt x="55" y="528"/>
                  </a:cubicBezTo>
                  <a:cubicBezTo>
                    <a:pt x="55" y="528"/>
                    <a:pt x="55" y="528"/>
                    <a:pt x="55" y="528"/>
                  </a:cubicBezTo>
                  <a:cubicBezTo>
                    <a:pt x="57" y="531"/>
                    <a:pt x="57" y="531"/>
                    <a:pt x="57" y="531"/>
                  </a:cubicBezTo>
                  <a:cubicBezTo>
                    <a:pt x="57" y="532"/>
                    <a:pt x="57" y="532"/>
                    <a:pt x="57" y="532"/>
                  </a:cubicBezTo>
                  <a:cubicBezTo>
                    <a:pt x="57" y="532"/>
                    <a:pt x="57" y="532"/>
                    <a:pt x="57" y="532"/>
                  </a:cubicBezTo>
                  <a:cubicBezTo>
                    <a:pt x="57" y="532"/>
                    <a:pt x="57" y="532"/>
                    <a:pt x="57" y="532"/>
                  </a:cubicBezTo>
                  <a:cubicBezTo>
                    <a:pt x="57" y="531"/>
                    <a:pt x="57" y="531"/>
                    <a:pt x="57" y="531"/>
                  </a:cubicBezTo>
                  <a:cubicBezTo>
                    <a:pt x="58" y="533"/>
                    <a:pt x="58" y="533"/>
                    <a:pt x="58" y="533"/>
                  </a:cubicBezTo>
                  <a:cubicBezTo>
                    <a:pt x="58" y="534"/>
                    <a:pt x="58" y="534"/>
                    <a:pt x="58" y="534"/>
                  </a:cubicBezTo>
                  <a:cubicBezTo>
                    <a:pt x="58" y="536"/>
                    <a:pt x="58" y="536"/>
                    <a:pt x="58" y="536"/>
                  </a:cubicBezTo>
                  <a:cubicBezTo>
                    <a:pt x="59" y="537"/>
                    <a:pt x="59" y="537"/>
                    <a:pt x="59" y="537"/>
                  </a:cubicBezTo>
                  <a:cubicBezTo>
                    <a:pt x="59" y="539"/>
                    <a:pt x="59" y="539"/>
                    <a:pt x="59" y="539"/>
                  </a:cubicBezTo>
                  <a:cubicBezTo>
                    <a:pt x="59" y="539"/>
                    <a:pt x="59" y="539"/>
                    <a:pt x="59" y="539"/>
                  </a:cubicBezTo>
                  <a:cubicBezTo>
                    <a:pt x="59" y="537"/>
                    <a:pt x="59" y="537"/>
                    <a:pt x="59" y="537"/>
                  </a:cubicBezTo>
                  <a:cubicBezTo>
                    <a:pt x="59" y="536"/>
                    <a:pt x="59" y="536"/>
                    <a:pt x="59" y="536"/>
                  </a:cubicBezTo>
                  <a:cubicBezTo>
                    <a:pt x="58" y="534"/>
                    <a:pt x="58" y="534"/>
                    <a:pt x="58" y="534"/>
                  </a:cubicBezTo>
                  <a:cubicBezTo>
                    <a:pt x="58" y="534"/>
                    <a:pt x="58" y="534"/>
                    <a:pt x="58" y="534"/>
                  </a:cubicBezTo>
                  <a:cubicBezTo>
                    <a:pt x="59" y="534"/>
                    <a:pt x="59" y="534"/>
                    <a:pt x="59" y="534"/>
                  </a:cubicBezTo>
                  <a:cubicBezTo>
                    <a:pt x="59" y="535"/>
                    <a:pt x="59" y="535"/>
                    <a:pt x="59" y="535"/>
                  </a:cubicBezTo>
                  <a:cubicBezTo>
                    <a:pt x="59" y="536"/>
                    <a:pt x="59" y="536"/>
                    <a:pt x="59" y="536"/>
                  </a:cubicBezTo>
                  <a:cubicBezTo>
                    <a:pt x="59" y="535"/>
                    <a:pt x="59" y="535"/>
                    <a:pt x="59" y="535"/>
                  </a:cubicBezTo>
                  <a:cubicBezTo>
                    <a:pt x="59" y="535"/>
                    <a:pt x="59" y="535"/>
                    <a:pt x="59" y="535"/>
                  </a:cubicBezTo>
                  <a:cubicBezTo>
                    <a:pt x="60" y="534"/>
                    <a:pt x="60" y="534"/>
                    <a:pt x="60" y="534"/>
                  </a:cubicBezTo>
                  <a:cubicBezTo>
                    <a:pt x="60" y="534"/>
                    <a:pt x="60" y="534"/>
                    <a:pt x="60" y="534"/>
                  </a:cubicBezTo>
                  <a:cubicBezTo>
                    <a:pt x="60" y="533"/>
                    <a:pt x="60" y="533"/>
                    <a:pt x="60" y="533"/>
                  </a:cubicBezTo>
                  <a:cubicBezTo>
                    <a:pt x="61" y="533"/>
                    <a:pt x="61" y="533"/>
                    <a:pt x="61" y="533"/>
                  </a:cubicBezTo>
                  <a:cubicBezTo>
                    <a:pt x="62" y="534"/>
                    <a:pt x="62" y="534"/>
                    <a:pt x="62" y="534"/>
                  </a:cubicBezTo>
                  <a:cubicBezTo>
                    <a:pt x="63" y="535"/>
                    <a:pt x="63" y="535"/>
                    <a:pt x="63" y="535"/>
                  </a:cubicBezTo>
                  <a:cubicBezTo>
                    <a:pt x="64" y="535"/>
                    <a:pt x="64" y="535"/>
                    <a:pt x="64" y="535"/>
                  </a:cubicBezTo>
                  <a:cubicBezTo>
                    <a:pt x="64" y="536"/>
                    <a:pt x="64" y="536"/>
                    <a:pt x="64" y="536"/>
                  </a:cubicBezTo>
                  <a:cubicBezTo>
                    <a:pt x="65" y="536"/>
                    <a:pt x="65" y="536"/>
                    <a:pt x="65" y="536"/>
                  </a:cubicBezTo>
                  <a:cubicBezTo>
                    <a:pt x="65" y="535"/>
                    <a:pt x="65" y="535"/>
                    <a:pt x="65" y="535"/>
                  </a:cubicBezTo>
                  <a:cubicBezTo>
                    <a:pt x="66" y="536"/>
                    <a:pt x="66" y="536"/>
                    <a:pt x="66" y="536"/>
                  </a:cubicBezTo>
                  <a:cubicBezTo>
                    <a:pt x="67" y="537"/>
                    <a:pt x="67" y="537"/>
                    <a:pt x="67" y="537"/>
                  </a:cubicBezTo>
                  <a:cubicBezTo>
                    <a:pt x="67" y="536"/>
                    <a:pt x="67" y="536"/>
                    <a:pt x="67" y="536"/>
                  </a:cubicBezTo>
                  <a:cubicBezTo>
                    <a:pt x="68" y="536"/>
                    <a:pt x="68" y="536"/>
                    <a:pt x="68" y="536"/>
                  </a:cubicBezTo>
                  <a:cubicBezTo>
                    <a:pt x="69" y="536"/>
                    <a:pt x="69" y="536"/>
                    <a:pt x="69" y="536"/>
                  </a:cubicBezTo>
                  <a:cubicBezTo>
                    <a:pt x="70" y="536"/>
                    <a:pt x="70" y="536"/>
                    <a:pt x="70" y="536"/>
                  </a:cubicBezTo>
                  <a:cubicBezTo>
                    <a:pt x="70" y="536"/>
                    <a:pt x="70" y="536"/>
                    <a:pt x="70" y="536"/>
                  </a:cubicBezTo>
                  <a:cubicBezTo>
                    <a:pt x="73" y="538"/>
                    <a:pt x="73" y="538"/>
                    <a:pt x="73" y="538"/>
                  </a:cubicBezTo>
                  <a:cubicBezTo>
                    <a:pt x="76" y="541"/>
                    <a:pt x="76" y="541"/>
                    <a:pt x="76" y="541"/>
                  </a:cubicBezTo>
                  <a:cubicBezTo>
                    <a:pt x="77" y="541"/>
                    <a:pt x="77" y="541"/>
                    <a:pt x="77" y="541"/>
                  </a:cubicBezTo>
                  <a:cubicBezTo>
                    <a:pt x="78" y="542"/>
                    <a:pt x="78" y="542"/>
                    <a:pt x="78" y="542"/>
                  </a:cubicBezTo>
                  <a:cubicBezTo>
                    <a:pt x="79" y="543"/>
                    <a:pt x="79" y="543"/>
                    <a:pt x="79" y="543"/>
                  </a:cubicBezTo>
                  <a:cubicBezTo>
                    <a:pt x="79" y="545"/>
                    <a:pt x="79" y="545"/>
                    <a:pt x="79" y="545"/>
                  </a:cubicBezTo>
                  <a:cubicBezTo>
                    <a:pt x="80" y="545"/>
                    <a:pt x="80" y="545"/>
                    <a:pt x="80" y="545"/>
                  </a:cubicBezTo>
                  <a:cubicBezTo>
                    <a:pt x="81" y="546"/>
                    <a:pt x="81" y="546"/>
                    <a:pt x="81" y="546"/>
                  </a:cubicBezTo>
                  <a:cubicBezTo>
                    <a:pt x="82" y="547"/>
                    <a:pt x="82" y="547"/>
                    <a:pt x="82" y="547"/>
                  </a:cubicBezTo>
                  <a:cubicBezTo>
                    <a:pt x="82" y="547"/>
                    <a:pt x="82" y="547"/>
                    <a:pt x="82" y="547"/>
                  </a:cubicBezTo>
                  <a:cubicBezTo>
                    <a:pt x="83" y="548"/>
                    <a:pt x="83" y="548"/>
                    <a:pt x="83" y="548"/>
                  </a:cubicBezTo>
                  <a:cubicBezTo>
                    <a:pt x="84" y="549"/>
                    <a:pt x="84" y="549"/>
                    <a:pt x="84" y="549"/>
                  </a:cubicBezTo>
                  <a:cubicBezTo>
                    <a:pt x="85" y="549"/>
                    <a:pt x="85" y="549"/>
                    <a:pt x="85" y="549"/>
                  </a:cubicBezTo>
                  <a:cubicBezTo>
                    <a:pt x="88" y="549"/>
                    <a:pt x="88" y="549"/>
                    <a:pt x="88" y="549"/>
                  </a:cubicBezTo>
                  <a:cubicBezTo>
                    <a:pt x="88" y="549"/>
                    <a:pt x="88" y="549"/>
                    <a:pt x="88" y="549"/>
                  </a:cubicBezTo>
                  <a:cubicBezTo>
                    <a:pt x="89" y="550"/>
                    <a:pt x="89" y="550"/>
                    <a:pt x="89" y="550"/>
                  </a:cubicBezTo>
                  <a:cubicBezTo>
                    <a:pt x="90" y="551"/>
                    <a:pt x="90" y="551"/>
                    <a:pt x="90" y="551"/>
                  </a:cubicBezTo>
                  <a:cubicBezTo>
                    <a:pt x="91" y="552"/>
                    <a:pt x="91" y="552"/>
                    <a:pt x="91" y="552"/>
                  </a:cubicBezTo>
                  <a:cubicBezTo>
                    <a:pt x="92" y="555"/>
                    <a:pt x="92" y="555"/>
                    <a:pt x="92" y="555"/>
                  </a:cubicBezTo>
                  <a:cubicBezTo>
                    <a:pt x="94" y="558"/>
                    <a:pt x="94" y="558"/>
                    <a:pt x="94" y="558"/>
                  </a:cubicBezTo>
                  <a:cubicBezTo>
                    <a:pt x="94" y="558"/>
                    <a:pt x="94" y="559"/>
                    <a:pt x="94" y="559"/>
                  </a:cubicBezTo>
                  <a:cubicBezTo>
                    <a:pt x="95" y="560"/>
                    <a:pt x="95" y="560"/>
                    <a:pt x="95" y="560"/>
                  </a:cubicBezTo>
                  <a:cubicBezTo>
                    <a:pt x="95" y="562"/>
                    <a:pt x="95" y="562"/>
                    <a:pt x="95" y="562"/>
                  </a:cubicBezTo>
                  <a:cubicBezTo>
                    <a:pt x="95" y="561"/>
                    <a:pt x="95" y="561"/>
                    <a:pt x="95" y="561"/>
                  </a:cubicBezTo>
                  <a:cubicBezTo>
                    <a:pt x="96" y="562"/>
                    <a:pt x="96" y="562"/>
                    <a:pt x="96" y="562"/>
                  </a:cubicBezTo>
                  <a:cubicBezTo>
                    <a:pt x="96" y="563"/>
                    <a:pt x="96" y="563"/>
                    <a:pt x="96" y="563"/>
                  </a:cubicBezTo>
                  <a:cubicBezTo>
                    <a:pt x="96" y="564"/>
                    <a:pt x="96" y="564"/>
                    <a:pt x="96" y="564"/>
                  </a:cubicBezTo>
                  <a:cubicBezTo>
                    <a:pt x="96" y="564"/>
                    <a:pt x="96" y="564"/>
                    <a:pt x="96" y="564"/>
                  </a:cubicBezTo>
                  <a:cubicBezTo>
                    <a:pt x="97" y="565"/>
                    <a:pt x="97" y="565"/>
                    <a:pt x="97" y="565"/>
                  </a:cubicBezTo>
                  <a:cubicBezTo>
                    <a:pt x="97" y="566"/>
                    <a:pt x="97" y="566"/>
                    <a:pt x="97" y="566"/>
                  </a:cubicBezTo>
                  <a:cubicBezTo>
                    <a:pt x="97" y="567"/>
                    <a:pt x="97" y="567"/>
                    <a:pt x="97" y="567"/>
                  </a:cubicBezTo>
                  <a:cubicBezTo>
                    <a:pt x="98" y="569"/>
                    <a:pt x="98" y="569"/>
                    <a:pt x="98" y="569"/>
                  </a:cubicBezTo>
                  <a:cubicBezTo>
                    <a:pt x="98" y="569"/>
                    <a:pt x="98" y="570"/>
                    <a:pt x="98" y="570"/>
                  </a:cubicBezTo>
                  <a:cubicBezTo>
                    <a:pt x="99" y="572"/>
                    <a:pt x="99" y="572"/>
                    <a:pt x="99" y="572"/>
                  </a:cubicBezTo>
                  <a:cubicBezTo>
                    <a:pt x="99" y="574"/>
                    <a:pt x="99" y="574"/>
                    <a:pt x="99" y="574"/>
                  </a:cubicBezTo>
                  <a:cubicBezTo>
                    <a:pt x="99" y="577"/>
                    <a:pt x="99" y="577"/>
                    <a:pt x="99" y="577"/>
                  </a:cubicBezTo>
                  <a:cubicBezTo>
                    <a:pt x="99" y="576"/>
                    <a:pt x="99" y="576"/>
                    <a:pt x="99" y="576"/>
                  </a:cubicBezTo>
                  <a:cubicBezTo>
                    <a:pt x="99" y="577"/>
                    <a:pt x="99" y="577"/>
                    <a:pt x="99" y="577"/>
                  </a:cubicBezTo>
                  <a:cubicBezTo>
                    <a:pt x="99" y="577"/>
                    <a:pt x="99" y="577"/>
                    <a:pt x="99" y="577"/>
                  </a:cubicBezTo>
                  <a:cubicBezTo>
                    <a:pt x="99" y="580"/>
                    <a:pt x="99" y="580"/>
                    <a:pt x="99" y="580"/>
                  </a:cubicBezTo>
                  <a:cubicBezTo>
                    <a:pt x="99" y="581"/>
                    <a:pt x="99" y="581"/>
                    <a:pt x="99" y="581"/>
                  </a:cubicBezTo>
                  <a:cubicBezTo>
                    <a:pt x="99" y="582"/>
                    <a:pt x="99" y="582"/>
                    <a:pt x="99" y="582"/>
                  </a:cubicBezTo>
                  <a:cubicBezTo>
                    <a:pt x="98" y="583"/>
                    <a:pt x="98" y="583"/>
                    <a:pt x="98" y="583"/>
                  </a:cubicBezTo>
                  <a:cubicBezTo>
                    <a:pt x="97" y="583"/>
                    <a:pt x="97" y="583"/>
                    <a:pt x="97" y="583"/>
                  </a:cubicBezTo>
                  <a:cubicBezTo>
                    <a:pt x="98" y="584"/>
                    <a:pt x="98" y="584"/>
                    <a:pt x="98" y="584"/>
                  </a:cubicBezTo>
                  <a:cubicBezTo>
                    <a:pt x="98" y="584"/>
                    <a:pt x="98" y="584"/>
                    <a:pt x="98" y="584"/>
                  </a:cubicBezTo>
                  <a:cubicBezTo>
                    <a:pt x="99" y="585"/>
                    <a:pt x="99" y="585"/>
                    <a:pt x="99" y="585"/>
                  </a:cubicBezTo>
                  <a:cubicBezTo>
                    <a:pt x="98" y="586"/>
                    <a:pt x="98" y="586"/>
                    <a:pt x="98" y="586"/>
                  </a:cubicBezTo>
                  <a:cubicBezTo>
                    <a:pt x="99" y="587"/>
                    <a:pt x="99" y="587"/>
                    <a:pt x="99" y="587"/>
                  </a:cubicBezTo>
                  <a:cubicBezTo>
                    <a:pt x="99" y="587"/>
                    <a:pt x="99" y="587"/>
                    <a:pt x="99" y="587"/>
                  </a:cubicBezTo>
                  <a:cubicBezTo>
                    <a:pt x="99" y="588"/>
                    <a:pt x="99" y="588"/>
                    <a:pt x="99" y="588"/>
                  </a:cubicBezTo>
                  <a:cubicBezTo>
                    <a:pt x="100" y="591"/>
                    <a:pt x="100" y="591"/>
                    <a:pt x="100" y="591"/>
                  </a:cubicBezTo>
                  <a:cubicBezTo>
                    <a:pt x="100" y="594"/>
                    <a:pt x="100" y="594"/>
                    <a:pt x="100" y="594"/>
                  </a:cubicBezTo>
                  <a:cubicBezTo>
                    <a:pt x="100" y="595"/>
                    <a:pt x="100" y="595"/>
                    <a:pt x="100" y="595"/>
                  </a:cubicBezTo>
                  <a:cubicBezTo>
                    <a:pt x="100" y="595"/>
                    <a:pt x="100" y="595"/>
                    <a:pt x="100" y="595"/>
                  </a:cubicBezTo>
                  <a:cubicBezTo>
                    <a:pt x="99" y="594"/>
                    <a:pt x="99" y="594"/>
                    <a:pt x="99" y="594"/>
                  </a:cubicBezTo>
                  <a:cubicBezTo>
                    <a:pt x="98" y="594"/>
                    <a:pt x="98" y="594"/>
                    <a:pt x="98" y="594"/>
                  </a:cubicBezTo>
                  <a:cubicBezTo>
                    <a:pt x="98" y="594"/>
                    <a:pt x="98" y="594"/>
                    <a:pt x="98" y="594"/>
                  </a:cubicBezTo>
                  <a:cubicBezTo>
                    <a:pt x="99" y="596"/>
                    <a:pt x="99" y="596"/>
                    <a:pt x="99" y="596"/>
                  </a:cubicBezTo>
                  <a:cubicBezTo>
                    <a:pt x="100" y="598"/>
                    <a:pt x="100" y="598"/>
                    <a:pt x="100" y="598"/>
                  </a:cubicBezTo>
                  <a:cubicBezTo>
                    <a:pt x="100" y="599"/>
                    <a:pt x="100" y="599"/>
                    <a:pt x="100" y="599"/>
                  </a:cubicBezTo>
                  <a:cubicBezTo>
                    <a:pt x="100" y="598"/>
                    <a:pt x="100" y="598"/>
                    <a:pt x="100" y="598"/>
                  </a:cubicBezTo>
                  <a:cubicBezTo>
                    <a:pt x="101" y="599"/>
                    <a:pt x="101" y="599"/>
                    <a:pt x="101" y="599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2" y="602"/>
                    <a:pt x="102" y="602"/>
                    <a:pt x="102" y="602"/>
                  </a:cubicBezTo>
                  <a:cubicBezTo>
                    <a:pt x="102" y="603"/>
                    <a:pt x="102" y="603"/>
                    <a:pt x="102" y="603"/>
                  </a:cubicBezTo>
                  <a:cubicBezTo>
                    <a:pt x="103" y="605"/>
                    <a:pt x="103" y="605"/>
                    <a:pt x="103" y="605"/>
                  </a:cubicBezTo>
                  <a:cubicBezTo>
                    <a:pt x="107" y="611"/>
                    <a:pt x="107" y="611"/>
                    <a:pt x="107" y="611"/>
                  </a:cubicBezTo>
                  <a:cubicBezTo>
                    <a:pt x="108" y="612"/>
                    <a:pt x="108" y="612"/>
                    <a:pt x="108" y="612"/>
                  </a:cubicBezTo>
                  <a:cubicBezTo>
                    <a:pt x="109" y="615"/>
                    <a:pt x="109" y="615"/>
                    <a:pt x="109" y="615"/>
                  </a:cubicBezTo>
                  <a:cubicBezTo>
                    <a:pt x="111" y="619"/>
                    <a:pt x="111" y="619"/>
                    <a:pt x="111" y="619"/>
                  </a:cubicBezTo>
                  <a:cubicBezTo>
                    <a:pt x="113" y="622"/>
                    <a:pt x="113" y="622"/>
                    <a:pt x="113" y="622"/>
                  </a:cubicBezTo>
                  <a:cubicBezTo>
                    <a:pt x="113" y="624"/>
                    <a:pt x="113" y="624"/>
                    <a:pt x="113" y="624"/>
                  </a:cubicBezTo>
                  <a:cubicBezTo>
                    <a:pt x="114" y="625"/>
                    <a:pt x="114" y="625"/>
                    <a:pt x="114" y="625"/>
                  </a:cubicBezTo>
                  <a:cubicBezTo>
                    <a:pt x="115" y="627"/>
                    <a:pt x="115" y="627"/>
                    <a:pt x="115" y="627"/>
                  </a:cubicBezTo>
                  <a:cubicBezTo>
                    <a:pt x="117" y="630"/>
                    <a:pt x="117" y="630"/>
                    <a:pt x="117" y="630"/>
                  </a:cubicBezTo>
                  <a:cubicBezTo>
                    <a:pt x="117" y="631"/>
                    <a:pt x="117" y="631"/>
                    <a:pt x="117" y="631"/>
                  </a:cubicBezTo>
                  <a:cubicBezTo>
                    <a:pt x="118" y="632"/>
                    <a:pt x="118" y="632"/>
                    <a:pt x="118" y="632"/>
                  </a:cubicBezTo>
                  <a:cubicBezTo>
                    <a:pt x="118" y="633"/>
                    <a:pt x="118" y="633"/>
                    <a:pt x="118" y="633"/>
                  </a:cubicBezTo>
                  <a:cubicBezTo>
                    <a:pt x="118" y="634"/>
                    <a:pt x="118" y="634"/>
                    <a:pt x="118" y="634"/>
                  </a:cubicBezTo>
                  <a:cubicBezTo>
                    <a:pt x="119" y="636"/>
                    <a:pt x="119" y="636"/>
                    <a:pt x="119" y="636"/>
                  </a:cubicBezTo>
                  <a:cubicBezTo>
                    <a:pt x="119" y="635"/>
                    <a:pt x="119" y="635"/>
                    <a:pt x="119" y="635"/>
                  </a:cubicBezTo>
                  <a:cubicBezTo>
                    <a:pt x="119" y="636"/>
                    <a:pt x="119" y="636"/>
                    <a:pt x="119" y="636"/>
                  </a:cubicBezTo>
                  <a:cubicBezTo>
                    <a:pt x="120" y="637"/>
                    <a:pt x="120" y="637"/>
                    <a:pt x="120" y="637"/>
                  </a:cubicBezTo>
                  <a:cubicBezTo>
                    <a:pt x="120" y="638"/>
                    <a:pt x="120" y="638"/>
                    <a:pt x="120" y="638"/>
                  </a:cubicBezTo>
                  <a:cubicBezTo>
                    <a:pt x="120" y="639"/>
                    <a:pt x="120" y="639"/>
                    <a:pt x="120" y="639"/>
                  </a:cubicBezTo>
                  <a:cubicBezTo>
                    <a:pt x="121" y="640"/>
                    <a:pt x="121" y="640"/>
                    <a:pt x="121" y="640"/>
                  </a:cubicBezTo>
                  <a:cubicBezTo>
                    <a:pt x="121" y="642"/>
                    <a:pt x="121" y="642"/>
                    <a:pt x="121" y="642"/>
                  </a:cubicBezTo>
                  <a:cubicBezTo>
                    <a:pt x="123" y="644"/>
                    <a:pt x="123" y="644"/>
                    <a:pt x="123" y="644"/>
                  </a:cubicBezTo>
                  <a:cubicBezTo>
                    <a:pt x="124" y="645"/>
                    <a:pt x="124" y="645"/>
                    <a:pt x="124" y="645"/>
                  </a:cubicBezTo>
                  <a:cubicBezTo>
                    <a:pt x="123" y="646"/>
                    <a:pt x="123" y="646"/>
                    <a:pt x="123" y="646"/>
                  </a:cubicBezTo>
                  <a:cubicBezTo>
                    <a:pt x="123" y="647"/>
                    <a:pt x="123" y="647"/>
                    <a:pt x="123" y="647"/>
                  </a:cubicBezTo>
                  <a:cubicBezTo>
                    <a:pt x="124" y="648"/>
                    <a:pt x="124" y="648"/>
                    <a:pt x="124" y="648"/>
                  </a:cubicBezTo>
                  <a:cubicBezTo>
                    <a:pt x="125" y="649"/>
                    <a:pt x="125" y="649"/>
                    <a:pt x="125" y="649"/>
                  </a:cubicBezTo>
                  <a:cubicBezTo>
                    <a:pt x="125" y="650"/>
                    <a:pt x="125" y="650"/>
                    <a:pt x="125" y="650"/>
                  </a:cubicBezTo>
                  <a:cubicBezTo>
                    <a:pt x="125" y="650"/>
                    <a:pt x="125" y="650"/>
                    <a:pt x="125" y="650"/>
                  </a:cubicBezTo>
                  <a:cubicBezTo>
                    <a:pt x="124" y="650"/>
                    <a:pt x="124" y="650"/>
                    <a:pt x="124" y="650"/>
                  </a:cubicBezTo>
                  <a:cubicBezTo>
                    <a:pt x="123" y="650"/>
                    <a:pt x="123" y="650"/>
                    <a:pt x="123" y="650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2" y="648"/>
                    <a:pt x="122" y="648"/>
                    <a:pt x="122" y="648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2" y="649"/>
                    <a:pt x="122" y="649"/>
                    <a:pt x="122" y="649"/>
                  </a:cubicBezTo>
                  <a:cubicBezTo>
                    <a:pt x="123" y="650"/>
                    <a:pt x="123" y="650"/>
                    <a:pt x="123" y="650"/>
                  </a:cubicBezTo>
                  <a:cubicBezTo>
                    <a:pt x="121" y="650"/>
                    <a:pt x="121" y="650"/>
                    <a:pt x="121" y="650"/>
                  </a:cubicBezTo>
                  <a:cubicBezTo>
                    <a:pt x="122" y="650"/>
                    <a:pt x="122" y="650"/>
                    <a:pt x="122" y="650"/>
                  </a:cubicBezTo>
                  <a:cubicBezTo>
                    <a:pt x="121" y="650"/>
                    <a:pt x="121" y="650"/>
                    <a:pt x="121" y="650"/>
                  </a:cubicBezTo>
                  <a:cubicBezTo>
                    <a:pt x="121" y="649"/>
                    <a:pt x="121" y="649"/>
                    <a:pt x="121" y="649"/>
                  </a:cubicBezTo>
                  <a:cubicBezTo>
                    <a:pt x="121" y="650"/>
                    <a:pt x="121" y="650"/>
                    <a:pt x="121" y="650"/>
                  </a:cubicBezTo>
                  <a:cubicBezTo>
                    <a:pt x="120" y="650"/>
                    <a:pt x="120" y="650"/>
                    <a:pt x="120" y="650"/>
                  </a:cubicBezTo>
                  <a:cubicBezTo>
                    <a:pt x="120" y="651"/>
                    <a:pt x="120" y="651"/>
                    <a:pt x="120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1" y="652"/>
                    <a:pt x="121" y="652"/>
                    <a:pt x="121" y="652"/>
                  </a:cubicBezTo>
                  <a:cubicBezTo>
                    <a:pt x="121" y="652"/>
                    <a:pt x="121" y="652"/>
                    <a:pt x="121" y="652"/>
                  </a:cubicBezTo>
                  <a:cubicBezTo>
                    <a:pt x="121" y="653"/>
                    <a:pt x="121" y="653"/>
                    <a:pt x="121" y="653"/>
                  </a:cubicBezTo>
                  <a:cubicBezTo>
                    <a:pt x="121" y="653"/>
                    <a:pt x="121" y="653"/>
                    <a:pt x="121" y="653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1" y="654"/>
                    <a:pt x="121" y="654"/>
                    <a:pt x="121" y="654"/>
                  </a:cubicBezTo>
                  <a:cubicBezTo>
                    <a:pt x="120" y="654"/>
                    <a:pt x="120" y="654"/>
                    <a:pt x="120" y="654"/>
                  </a:cubicBezTo>
                  <a:cubicBezTo>
                    <a:pt x="120" y="654"/>
                    <a:pt x="120" y="654"/>
                    <a:pt x="120" y="654"/>
                  </a:cubicBezTo>
                  <a:cubicBezTo>
                    <a:pt x="121" y="655"/>
                    <a:pt x="121" y="655"/>
                    <a:pt x="121" y="655"/>
                  </a:cubicBezTo>
                  <a:cubicBezTo>
                    <a:pt x="120" y="655"/>
                    <a:pt x="120" y="655"/>
                    <a:pt x="120" y="655"/>
                  </a:cubicBezTo>
                  <a:cubicBezTo>
                    <a:pt x="120" y="655"/>
                    <a:pt x="120" y="655"/>
                    <a:pt x="120" y="655"/>
                  </a:cubicBezTo>
                  <a:cubicBezTo>
                    <a:pt x="120" y="655"/>
                    <a:pt x="120" y="655"/>
                    <a:pt x="120" y="655"/>
                  </a:cubicBezTo>
                  <a:cubicBezTo>
                    <a:pt x="120" y="656"/>
                    <a:pt x="120" y="656"/>
                    <a:pt x="120" y="656"/>
                  </a:cubicBezTo>
                  <a:cubicBezTo>
                    <a:pt x="120" y="656"/>
                    <a:pt x="120" y="656"/>
                    <a:pt x="120" y="656"/>
                  </a:cubicBezTo>
                  <a:cubicBezTo>
                    <a:pt x="121" y="658"/>
                    <a:pt x="121" y="658"/>
                    <a:pt x="121" y="658"/>
                  </a:cubicBezTo>
                  <a:cubicBezTo>
                    <a:pt x="121" y="659"/>
                    <a:pt x="121" y="659"/>
                    <a:pt x="121" y="659"/>
                  </a:cubicBezTo>
                  <a:cubicBezTo>
                    <a:pt x="122" y="660"/>
                    <a:pt x="122" y="660"/>
                    <a:pt x="122" y="660"/>
                  </a:cubicBezTo>
                  <a:cubicBezTo>
                    <a:pt x="122" y="660"/>
                    <a:pt x="122" y="660"/>
                    <a:pt x="122" y="660"/>
                  </a:cubicBezTo>
                  <a:cubicBezTo>
                    <a:pt x="122" y="660"/>
                    <a:pt x="122" y="660"/>
                    <a:pt x="122" y="660"/>
                  </a:cubicBezTo>
                  <a:cubicBezTo>
                    <a:pt x="123" y="661"/>
                    <a:pt x="123" y="661"/>
                    <a:pt x="123" y="661"/>
                  </a:cubicBezTo>
                  <a:cubicBezTo>
                    <a:pt x="123" y="662"/>
                    <a:pt x="123" y="662"/>
                    <a:pt x="123" y="662"/>
                  </a:cubicBezTo>
                  <a:cubicBezTo>
                    <a:pt x="122" y="662"/>
                    <a:pt x="122" y="662"/>
                    <a:pt x="122" y="662"/>
                  </a:cubicBezTo>
                  <a:cubicBezTo>
                    <a:pt x="123" y="663"/>
                    <a:pt x="123" y="663"/>
                    <a:pt x="123" y="663"/>
                  </a:cubicBezTo>
                  <a:cubicBezTo>
                    <a:pt x="123" y="663"/>
                    <a:pt x="123" y="663"/>
                    <a:pt x="123" y="663"/>
                  </a:cubicBezTo>
                  <a:cubicBezTo>
                    <a:pt x="123" y="663"/>
                    <a:pt x="123" y="663"/>
                    <a:pt x="123" y="663"/>
                  </a:cubicBezTo>
                  <a:cubicBezTo>
                    <a:pt x="123" y="663"/>
                    <a:pt x="123" y="663"/>
                    <a:pt x="123" y="663"/>
                  </a:cubicBezTo>
                  <a:cubicBezTo>
                    <a:pt x="124" y="663"/>
                    <a:pt x="124" y="663"/>
                    <a:pt x="124" y="663"/>
                  </a:cubicBezTo>
                  <a:cubicBezTo>
                    <a:pt x="124" y="664"/>
                    <a:pt x="124" y="664"/>
                    <a:pt x="124" y="664"/>
                  </a:cubicBezTo>
                  <a:cubicBezTo>
                    <a:pt x="125" y="665"/>
                    <a:pt x="125" y="665"/>
                    <a:pt x="125" y="665"/>
                  </a:cubicBezTo>
                  <a:cubicBezTo>
                    <a:pt x="125" y="666"/>
                    <a:pt x="125" y="666"/>
                    <a:pt x="125" y="666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28" y="669"/>
                    <a:pt x="128" y="669"/>
                    <a:pt x="128" y="669"/>
                  </a:cubicBezTo>
                  <a:cubicBezTo>
                    <a:pt x="130" y="670"/>
                    <a:pt x="130" y="670"/>
                    <a:pt x="130" y="670"/>
                  </a:cubicBezTo>
                  <a:cubicBezTo>
                    <a:pt x="134" y="675"/>
                    <a:pt x="134" y="675"/>
                    <a:pt x="134" y="675"/>
                  </a:cubicBezTo>
                  <a:cubicBezTo>
                    <a:pt x="135" y="676"/>
                    <a:pt x="135" y="676"/>
                    <a:pt x="135" y="676"/>
                  </a:cubicBezTo>
                  <a:cubicBezTo>
                    <a:pt x="135" y="677"/>
                    <a:pt x="135" y="677"/>
                    <a:pt x="135" y="677"/>
                  </a:cubicBezTo>
                  <a:cubicBezTo>
                    <a:pt x="136" y="677"/>
                    <a:pt x="136" y="677"/>
                    <a:pt x="136" y="677"/>
                  </a:cubicBezTo>
                  <a:cubicBezTo>
                    <a:pt x="136" y="677"/>
                    <a:pt x="136" y="677"/>
                    <a:pt x="136" y="677"/>
                  </a:cubicBezTo>
                  <a:cubicBezTo>
                    <a:pt x="136" y="677"/>
                    <a:pt x="136" y="677"/>
                    <a:pt x="136" y="677"/>
                  </a:cubicBezTo>
                  <a:cubicBezTo>
                    <a:pt x="136" y="678"/>
                    <a:pt x="136" y="678"/>
                    <a:pt x="136" y="678"/>
                  </a:cubicBezTo>
                  <a:cubicBezTo>
                    <a:pt x="137" y="680"/>
                    <a:pt x="137" y="680"/>
                    <a:pt x="137" y="680"/>
                  </a:cubicBezTo>
                  <a:cubicBezTo>
                    <a:pt x="139" y="682"/>
                    <a:pt x="139" y="682"/>
                    <a:pt x="139" y="682"/>
                  </a:cubicBezTo>
                  <a:cubicBezTo>
                    <a:pt x="140" y="684"/>
                    <a:pt x="140" y="684"/>
                    <a:pt x="140" y="684"/>
                  </a:cubicBezTo>
                  <a:cubicBezTo>
                    <a:pt x="143" y="687"/>
                    <a:pt x="143" y="687"/>
                    <a:pt x="143" y="687"/>
                  </a:cubicBezTo>
                  <a:cubicBezTo>
                    <a:pt x="144" y="688"/>
                    <a:pt x="144" y="688"/>
                    <a:pt x="144" y="688"/>
                  </a:cubicBezTo>
                  <a:cubicBezTo>
                    <a:pt x="146" y="690"/>
                    <a:pt x="146" y="690"/>
                    <a:pt x="146" y="690"/>
                  </a:cubicBezTo>
                  <a:cubicBezTo>
                    <a:pt x="147" y="692"/>
                    <a:pt x="147" y="692"/>
                    <a:pt x="147" y="692"/>
                  </a:cubicBezTo>
                  <a:cubicBezTo>
                    <a:pt x="148" y="693"/>
                    <a:pt x="148" y="693"/>
                    <a:pt x="148" y="693"/>
                  </a:cubicBezTo>
                  <a:cubicBezTo>
                    <a:pt x="149" y="694"/>
                    <a:pt x="149" y="694"/>
                    <a:pt x="149" y="694"/>
                  </a:cubicBezTo>
                  <a:cubicBezTo>
                    <a:pt x="148" y="694"/>
                    <a:pt x="148" y="694"/>
                    <a:pt x="148" y="694"/>
                  </a:cubicBezTo>
                  <a:cubicBezTo>
                    <a:pt x="148" y="693"/>
                    <a:pt x="148" y="693"/>
                    <a:pt x="148" y="693"/>
                  </a:cubicBezTo>
                  <a:cubicBezTo>
                    <a:pt x="147" y="692"/>
                    <a:pt x="147" y="692"/>
                    <a:pt x="147" y="692"/>
                  </a:cubicBezTo>
                  <a:cubicBezTo>
                    <a:pt x="147" y="692"/>
                    <a:pt x="147" y="692"/>
                    <a:pt x="147" y="692"/>
                  </a:cubicBezTo>
                  <a:cubicBezTo>
                    <a:pt x="146" y="691"/>
                    <a:pt x="146" y="691"/>
                    <a:pt x="146" y="691"/>
                  </a:cubicBezTo>
                  <a:cubicBezTo>
                    <a:pt x="145" y="690"/>
                    <a:pt x="145" y="690"/>
                    <a:pt x="145" y="690"/>
                  </a:cubicBezTo>
                  <a:cubicBezTo>
                    <a:pt x="145" y="690"/>
                    <a:pt x="145" y="690"/>
                    <a:pt x="145" y="690"/>
                  </a:cubicBezTo>
                  <a:cubicBezTo>
                    <a:pt x="144" y="689"/>
                    <a:pt x="144" y="689"/>
                    <a:pt x="144" y="689"/>
                  </a:cubicBezTo>
                  <a:cubicBezTo>
                    <a:pt x="144" y="689"/>
                    <a:pt x="144" y="689"/>
                    <a:pt x="144" y="689"/>
                  </a:cubicBezTo>
                  <a:cubicBezTo>
                    <a:pt x="144" y="688"/>
                    <a:pt x="144" y="688"/>
                    <a:pt x="144" y="688"/>
                  </a:cubicBezTo>
                  <a:cubicBezTo>
                    <a:pt x="143" y="687"/>
                    <a:pt x="143" y="687"/>
                    <a:pt x="143" y="687"/>
                  </a:cubicBezTo>
                  <a:cubicBezTo>
                    <a:pt x="142" y="686"/>
                    <a:pt x="142" y="686"/>
                    <a:pt x="142" y="686"/>
                  </a:cubicBezTo>
                  <a:cubicBezTo>
                    <a:pt x="142" y="686"/>
                    <a:pt x="142" y="686"/>
                    <a:pt x="142" y="686"/>
                  </a:cubicBezTo>
                  <a:cubicBezTo>
                    <a:pt x="142" y="687"/>
                    <a:pt x="142" y="687"/>
                    <a:pt x="142" y="687"/>
                  </a:cubicBezTo>
                  <a:cubicBezTo>
                    <a:pt x="141" y="686"/>
                    <a:pt x="141" y="686"/>
                    <a:pt x="141" y="686"/>
                  </a:cubicBezTo>
                  <a:cubicBezTo>
                    <a:pt x="140" y="685"/>
                    <a:pt x="140" y="685"/>
                    <a:pt x="140" y="685"/>
                  </a:cubicBezTo>
                  <a:cubicBezTo>
                    <a:pt x="140" y="685"/>
                    <a:pt x="140" y="685"/>
                    <a:pt x="140" y="685"/>
                  </a:cubicBezTo>
                  <a:cubicBezTo>
                    <a:pt x="141" y="686"/>
                    <a:pt x="141" y="686"/>
                    <a:pt x="141" y="686"/>
                  </a:cubicBezTo>
                  <a:cubicBezTo>
                    <a:pt x="142" y="687"/>
                    <a:pt x="142" y="687"/>
                    <a:pt x="142" y="687"/>
                  </a:cubicBezTo>
                  <a:cubicBezTo>
                    <a:pt x="142" y="688"/>
                    <a:pt x="142" y="688"/>
                    <a:pt x="142" y="688"/>
                  </a:cubicBezTo>
                  <a:cubicBezTo>
                    <a:pt x="144" y="689"/>
                    <a:pt x="144" y="689"/>
                    <a:pt x="144" y="689"/>
                  </a:cubicBezTo>
                  <a:cubicBezTo>
                    <a:pt x="145" y="690"/>
                    <a:pt x="145" y="690"/>
                    <a:pt x="145" y="690"/>
                  </a:cubicBezTo>
                  <a:cubicBezTo>
                    <a:pt x="145" y="691"/>
                    <a:pt x="145" y="691"/>
                    <a:pt x="145" y="691"/>
                  </a:cubicBezTo>
                  <a:cubicBezTo>
                    <a:pt x="145" y="691"/>
                    <a:pt x="145" y="691"/>
                    <a:pt x="145" y="691"/>
                  </a:cubicBezTo>
                  <a:cubicBezTo>
                    <a:pt x="146" y="692"/>
                    <a:pt x="146" y="692"/>
                    <a:pt x="146" y="692"/>
                  </a:cubicBezTo>
                  <a:cubicBezTo>
                    <a:pt x="147" y="693"/>
                    <a:pt x="147" y="693"/>
                    <a:pt x="147" y="693"/>
                  </a:cubicBezTo>
                  <a:cubicBezTo>
                    <a:pt x="148" y="694"/>
                    <a:pt x="148" y="694"/>
                    <a:pt x="148" y="694"/>
                  </a:cubicBezTo>
                  <a:cubicBezTo>
                    <a:pt x="149" y="695"/>
                    <a:pt x="149" y="695"/>
                    <a:pt x="149" y="695"/>
                  </a:cubicBezTo>
                  <a:cubicBezTo>
                    <a:pt x="151" y="697"/>
                    <a:pt x="151" y="697"/>
                    <a:pt x="151" y="697"/>
                  </a:cubicBezTo>
                  <a:cubicBezTo>
                    <a:pt x="152" y="698"/>
                    <a:pt x="152" y="698"/>
                    <a:pt x="152" y="698"/>
                  </a:cubicBezTo>
                  <a:cubicBezTo>
                    <a:pt x="153" y="698"/>
                    <a:pt x="153" y="698"/>
                    <a:pt x="153" y="698"/>
                  </a:cubicBezTo>
                  <a:cubicBezTo>
                    <a:pt x="154" y="699"/>
                    <a:pt x="154" y="699"/>
                    <a:pt x="154" y="699"/>
                  </a:cubicBezTo>
                  <a:cubicBezTo>
                    <a:pt x="154" y="700"/>
                    <a:pt x="154" y="700"/>
                    <a:pt x="154" y="700"/>
                  </a:cubicBezTo>
                  <a:cubicBezTo>
                    <a:pt x="156" y="702"/>
                    <a:pt x="156" y="702"/>
                    <a:pt x="156" y="702"/>
                  </a:cubicBezTo>
                  <a:cubicBezTo>
                    <a:pt x="157" y="703"/>
                    <a:pt x="157" y="703"/>
                    <a:pt x="157" y="703"/>
                  </a:cubicBezTo>
                  <a:cubicBezTo>
                    <a:pt x="158" y="704"/>
                    <a:pt x="158" y="704"/>
                    <a:pt x="158" y="704"/>
                  </a:cubicBezTo>
                  <a:cubicBezTo>
                    <a:pt x="158" y="704"/>
                    <a:pt x="158" y="704"/>
                    <a:pt x="158" y="704"/>
                  </a:cubicBezTo>
                  <a:cubicBezTo>
                    <a:pt x="159" y="705"/>
                    <a:pt x="159" y="705"/>
                    <a:pt x="159" y="705"/>
                  </a:cubicBezTo>
                  <a:cubicBezTo>
                    <a:pt x="160" y="706"/>
                    <a:pt x="160" y="706"/>
                    <a:pt x="160" y="706"/>
                  </a:cubicBezTo>
                  <a:cubicBezTo>
                    <a:pt x="160" y="706"/>
                    <a:pt x="160" y="706"/>
                    <a:pt x="160" y="706"/>
                  </a:cubicBezTo>
                  <a:cubicBezTo>
                    <a:pt x="161" y="708"/>
                    <a:pt x="161" y="708"/>
                    <a:pt x="161" y="708"/>
                  </a:cubicBezTo>
                  <a:cubicBezTo>
                    <a:pt x="161" y="708"/>
                    <a:pt x="161" y="708"/>
                    <a:pt x="161" y="708"/>
                  </a:cubicBezTo>
                  <a:cubicBezTo>
                    <a:pt x="161" y="708"/>
                    <a:pt x="161" y="708"/>
                    <a:pt x="161" y="708"/>
                  </a:cubicBezTo>
                  <a:cubicBezTo>
                    <a:pt x="160" y="707"/>
                    <a:pt x="160" y="707"/>
                    <a:pt x="160" y="707"/>
                  </a:cubicBezTo>
                  <a:cubicBezTo>
                    <a:pt x="160" y="707"/>
                    <a:pt x="160" y="707"/>
                    <a:pt x="160" y="707"/>
                  </a:cubicBezTo>
                  <a:cubicBezTo>
                    <a:pt x="160" y="707"/>
                    <a:pt x="160" y="707"/>
                    <a:pt x="160" y="707"/>
                  </a:cubicBezTo>
                  <a:cubicBezTo>
                    <a:pt x="160" y="708"/>
                    <a:pt x="160" y="708"/>
                    <a:pt x="160" y="708"/>
                  </a:cubicBezTo>
                  <a:cubicBezTo>
                    <a:pt x="159" y="707"/>
                    <a:pt x="159" y="707"/>
                    <a:pt x="159" y="707"/>
                  </a:cubicBezTo>
                  <a:cubicBezTo>
                    <a:pt x="158" y="707"/>
                    <a:pt x="158" y="707"/>
                    <a:pt x="158" y="707"/>
                  </a:cubicBezTo>
                  <a:cubicBezTo>
                    <a:pt x="156" y="706"/>
                    <a:pt x="156" y="706"/>
                    <a:pt x="156" y="706"/>
                  </a:cubicBezTo>
                  <a:cubicBezTo>
                    <a:pt x="156" y="706"/>
                    <a:pt x="156" y="706"/>
                    <a:pt x="156" y="706"/>
                  </a:cubicBezTo>
                  <a:cubicBezTo>
                    <a:pt x="156" y="706"/>
                    <a:pt x="156" y="706"/>
                    <a:pt x="156" y="706"/>
                  </a:cubicBezTo>
                  <a:cubicBezTo>
                    <a:pt x="155" y="705"/>
                    <a:pt x="155" y="705"/>
                    <a:pt x="155" y="705"/>
                  </a:cubicBezTo>
                  <a:cubicBezTo>
                    <a:pt x="153" y="704"/>
                    <a:pt x="153" y="704"/>
                    <a:pt x="153" y="704"/>
                  </a:cubicBezTo>
                  <a:cubicBezTo>
                    <a:pt x="152" y="703"/>
                    <a:pt x="152" y="703"/>
                    <a:pt x="152" y="703"/>
                  </a:cubicBezTo>
                  <a:cubicBezTo>
                    <a:pt x="151" y="702"/>
                    <a:pt x="151" y="702"/>
                    <a:pt x="151" y="702"/>
                  </a:cubicBezTo>
                  <a:cubicBezTo>
                    <a:pt x="150" y="701"/>
                    <a:pt x="150" y="701"/>
                    <a:pt x="150" y="701"/>
                  </a:cubicBezTo>
                  <a:cubicBezTo>
                    <a:pt x="148" y="699"/>
                    <a:pt x="148" y="699"/>
                    <a:pt x="148" y="699"/>
                  </a:cubicBezTo>
                  <a:cubicBezTo>
                    <a:pt x="148" y="700"/>
                    <a:pt x="148" y="700"/>
                    <a:pt x="148" y="700"/>
                  </a:cubicBezTo>
                  <a:cubicBezTo>
                    <a:pt x="149" y="700"/>
                    <a:pt x="149" y="700"/>
                    <a:pt x="149" y="700"/>
                  </a:cubicBezTo>
                  <a:cubicBezTo>
                    <a:pt x="150" y="701"/>
                    <a:pt x="150" y="701"/>
                    <a:pt x="150" y="701"/>
                  </a:cubicBezTo>
                  <a:cubicBezTo>
                    <a:pt x="151" y="702"/>
                    <a:pt x="151" y="702"/>
                    <a:pt x="151" y="702"/>
                  </a:cubicBezTo>
                  <a:cubicBezTo>
                    <a:pt x="152" y="703"/>
                    <a:pt x="152" y="703"/>
                    <a:pt x="152" y="703"/>
                  </a:cubicBezTo>
                  <a:cubicBezTo>
                    <a:pt x="152" y="703"/>
                    <a:pt x="153" y="703"/>
                    <a:pt x="153" y="704"/>
                  </a:cubicBezTo>
                  <a:cubicBezTo>
                    <a:pt x="154" y="704"/>
                    <a:pt x="154" y="704"/>
                    <a:pt x="154" y="704"/>
                  </a:cubicBezTo>
                  <a:cubicBezTo>
                    <a:pt x="154" y="705"/>
                    <a:pt x="154" y="705"/>
                    <a:pt x="154" y="705"/>
                  </a:cubicBezTo>
                  <a:cubicBezTo>
                    <a:pt x="154" y="705"/>
                    <a:pt x="154" y="705"/>
                    <a:pt x="154" y="705"/>
                  </a:cubicBezTo>
                  <a:cubicBezTo>
                    <a:pt x="156" y="706"/>
                    <a:pt x="156" y="706"/>
                    <a:pt x="156" y="706"/>
                  </a:cubicBezTo>
                  <a:cubicBezTo>
                    <a:pt x="157" y="707"/>
                    <a:pt x="157" y="707"/>
                    <a:pt x="157" y="707"/>
                  </a:cubicBezTo>
                  <a:cubicBezTo>
                    <a:pt x="158" y="707"/>
                    <a:pt x="158" y="707"/>
                    <a:pt x="158" y="707"/>
                  </a:cubicBezTo>
                  <a:cubicBezTo>
                    <a:pt x="159" y="708"/>
                    <a:pt x="159" y="708"/>
                    <a:pt x="159" y="708"/>
                  </a:cubicBezTo>
                  <a:cubicBezTo>
                    <a:pt x="161" y="709"/>
                    <a:pt x="161" y="709"/>
                    <a:pt x="161" y="709"/>
                  </a:cubicBezTo>
                  <a:cubicBezTo>
                    <a:pt x="162" y="710"/>
                    <a:pt x="162" y="710"/>
                    <a:pt x="162" y="710"/>
                  </a:cubicBezTo>
                  <a:cubicBezTo>
                    <a:pt x="163" y="711"/>
                    <a:pt x="163" y="711"/>
                    <a:pt x="163" y="711"/>
                  </a:cubicBezTo>
                  <a:cubicBezTo>
                    <a:pt x="164" y="712"/>
                    <a:pt x="164" y="712"/>
                    <a:pt x="164" y="712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66" y="713"/>
                    <a:pt x="166" y="713"/>
                    <a:pt x="166" y="713"/>
                  </a:cubicBezTo>
                  <a:cubicBezTo>
                    <a:pt x="167" y="714"/>
                    <a:pt x="167" y="714"/>
                    <a:pt x="167" y="714"/>
                  </a:cubicBezTo>
                  <a:cubicBezTo>
                    <a:pt x="167" y="714"/>
                    <a:pt x="167" y="714"/>
                    <a:pt x="167" y="714"/>
                  </a:cubicBezTo>
                  <a:cubicBezTo>
                    <a:pt x="167" y="714"/>
                    <a:pt x="167" y="714"/>
                    <a:pt x="167" y="714"/>
                  </a:cubicBezTo>
                  <a:cubicBezTo>
                    <a:pt x="169" y="715"/>
                    <a:pt x="169" y="715"/>
                    <a:pt x="169" y="715"/>
                  </a:cubicBezTo>
                  <a:cubicBezTo>
                    <a:pt x="171" y="716"/>
                    <a:pt x="171" y="716"/>
                    <a:pt x="171" y="716"/>
                  </a:cubicBezTo>
                  <a:cubicBezTo>
                    <a:pt x="172" y="717"/>
                    <a:pt x="172" y="717"/>
                    <a:pt x="172" y="717"/>
                  </a:cubicBezTo>
                  <a:cubicBezTo>
                    <a:pt x="173" y="719"/>
                    <a:pt x="173" y="719"/>
                    <a:pt x="173" y="719"/>
                  </a:cubicBezTo>
                  <a:cubicBezTo>
                    <a:pt x="175" y="720"/>
                    <a:pt x="175" y="720"/>
                    <a:pt x="175" y="720"/>
                  </a:cubicBezTo>
                  <a:cubicBezTo>
                    <a:pt x="176" y="721"/>
                    <a:pt x="176" y="721"/>
                    <a:pt x="176" y="721"/>
                  </a:cubicBezTo>
                  <a:cubicBezTo>
                    <a:pt x="177" y="722"/>
                    <a:pt x="177" y="722"/>
                    <a:pt x="177" y="722"/>
                  </a:cubicBezTo>
                  <a:cubicBezTo>
                    <a:pt x="178" y="722"/>
                    <a:pt x="178" y="722"/>
                    <a:pt x="178" y="722"/>
                  </a:cubicBezTo>
                  <a:cubicBezTo>
                    <a:pt x="179" y="723"/>
                    <a:pt x="179" y="723"/>
                    <a:pt x="179" y="723"/>
                  </a:cubicBezTo>
                  <a:cubicBezTo>
                    <a:pt x="180" y="724"/>
                    <a:pt x="180" y="724"/>
                    <a:pt x="180" y="724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80" y="725"/>
                    <a:pt x="180" y="725"/>
                    <a:pt x="180" y="725"/>
                  </a:cubicBezTo>
                  <a:cubicBezTo>
                    <a:pt x="179" y="725"/>
                    <a:pt x="179" y="725"/>
                    <a:pt x="179" y="725"/>
                  </a:cubicBezTo>
                  <a:cubicBezTo>
                    <a:pt x="179" y="725"/>
                    <a:pt x="179" y="725"/>
                    <a:pt x="179" y="725"/>
                  </a:cubicBezTo>
                  <a:cubicBezTo>
                    <a:pt x="180" y="726"/>
                    <a:pt x="180" y="726"/>
                    <a:pt x="180" y="726"/>
                  </a:cubicBezTo>
                  <a:cubicBezTo>
                    <a:pt x="181" y="726"/>
                    <a:pt x="181" y="726"/>
                    <a:pt x="181" y="726"/>
                  </a:cubicBezTo>
                  <a:cubicBezTo>
                    <a:pt x="182" y="727"/>
                    <a:pt x="182" y="727"/>
                    <a:pt x="182" y="727"/>
                  </a:cubicBezTo>
                  <a:cubicBezTo>
                    <a:pt x="182" y="727"/>
                    <a:pt x="182" y="727"/>
                    <a:pt x="182" y="727"/>
                  </a:cubicBezTo>
                  <a:cubicBezTo>
                    <a:pt x="183" y="727"/>
                    <a:pt x="183" y="727"/>
                    <a:pt x="183" y="727"/>
                  </a:cubicBezTo>
                  <a:cubicBezTo>
                    <a:pt x="185" y="729"/>
                    <a:pt x="185" y="729"/>
                    <a:pt x="185" y="729"/>
                  </a:cubicBezTo>
                  <a:cubicBezTo>
                    <a:pt x="185" y="729"/>
                    <a:pt x="185" y="729"/>
                    <a:pt x="185" y="729"/>
                  </a:cubicBezTo>
                  <a:cubicBezTo>
                    <a:pt x="187" y="730"/>
                    <a:pt x="187" y="730"/>
                    <a:pt x="187" y="730"/>
                  </a:cubicBezTo>
                  <a:cubicBezTo>
                    <a:pt x="188" y="731"/>
                    <a:pt x="188" y="731"/>
                    <a:pt x="188" y="731"/>
                  </a:cubicBezTo>
                  <a:cubicBezTo>
                    <a:pt x="190" y="732"/>
                    <a:pt x="190" y="732"/>
                    <a:pt x="190" y="732"/>
                  </a:cubicBezTo>
                  <a:cubicBezTo>
                    <a:pt x="190" y="732"/>
                    <a:pt x="190" y="732"/>
                    <a:pt x="191" y="732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3" y="734"/>
                    <a:pt x="193" y="734"/>
                    <a:pt x="193" y="734"/>
                  </a:cubicBezTo>
                  <a:cubicBezTo>
                    <a:pt x="193" y="734"/>
                    <a:pt x="193" y="734"/>
                    <a:pt x="193" y="734"/>
                  </a:cubicBezTo>
                  <a:cubicBezTo>
                    <a:pt x="193" y="734"/>
                    <a:pt x="193" y="734"/>
                    <a:pt x="193" y="734"/>
                  </a:cubicBezTo>
                  <a:cubicBezTo>
                    <a:pt x="192" y="734"/>
                    <a:pt x="192" y="734"/>
                    <a:pt x="192" y="734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0" y="732"/>
                    <a:pt x="190" y="732"/>
                    <a:pt x="190" y="732"/>
                  </a:cubicBezTo>
                  <a:cubicBezTo>
                    <a:pt x="190" y="732"/>
                    <a:pt x="190" y="732"/>
                    <a:pt x="190" y="732"/>
                  </a:cubicBezTo>
                  <a:cubicBezTo>
                    <a:pt x="190" y="733"/>
                    <a:pt x="190" y="733"/>
                    <a:pt x="190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3" y="734"/>
                    <a:pt x="193" y="734"/>
                    <a:pt x="193" y="734"/>
                  </a:cubicBezTo>
                  <a:cubicBezTo>
                    <a:pt x="195" y="735"/>
                    <a:pt x="195" y="735"/>
                    <a:pt x="195" y="735"/>
                  </a:cubicBezTo>
                  <a:cubicBezTo>
                    <a:pt x="198" y="737"/>
                    <a:pt x="198" y="737"/>
                    <a:pt x="198" y="737"/>
                  </a:cubicBezTo>
                  <a:cubicBezTo>
                    <a:pt x="199" y="738"/>
                    <a:pt x="199" y="738"/>
                    <a:pt x="199" y="738"/>
                  </a:cubicBezTo>
                  <a:cubicBezTo>
                    <a:pt x="200" y="738"/>
                    <a:pt x="200" y="738"/>
                    <a:pt x="200" y="738"/>
                  </a:cubicBezTo>
                  <a:cubicBezTo>
                    <a:pt x="201" y="739"/>
                    <a:pt x="201" y="739"/>
                    <a:pt x="201" y="739"/>
                  </a:cubicBezTo>
                  <a:cubicBezTo>
                    <a:pt x="201" y="739"/>
                    <a:pt x="201" y="739"/>
                    <a:pt x="201" y="739"/>
                  </a:cubicBezTo>
                  <a:cubicBezTo>
                    <a:pt x="200" y="738"/>
                    <a:pt x="200" y="738"/>
                    <a:pt x="200" y="738"/>
                  </a:cubicBezTo>
                  <a:cubicBezTo>
                    <a:pt x="200" y="738"/>
                    <a:pt x="200" y="738"/>
                    <a:pt x="200" y="738"/>
                  </a:cubicBezTo>
                  <a:cubicBezTo>
                    <a:pt x="200" y="738"/>
                    <a:pt x="200" y="738"/>
                    <a:pt x="200" y="738"/>
                  </a:cubicBezTo>
                  <a:cubicBezTo>
                    <a:pt x="199" y="738"/>
                    <a:pt x="199" y="738"/>
                    <a:pt x="199" y="738"/>
                  </a:cubicBezTo>
                  <a:cubicBezTo>
                    <a:pt x="200" y="738"/>
                    <a:pt x="200" y="738"/>
                    <a:pt x="200" y="738"/>
                  </a:cubicBezTo>
                  <a:cubicBezTo>
                    <a:pt x="201" y="739"/>
                    <a:pt x="201" y="739"/>
                    <a:pt x="201" y="739"/>
                  </a:cubicBezTo>
                  <a:cubicBezTo>
                    <a:pt x="201" y="739"/>
                    <a:pt x="201" y="739"/>
                    <a:pt x="202" y="739"/>
                  </a:cubicBezTo>
                  <a:cubicBezTo>
                    <a:pt x="203" y="740"/>
                    <a:pt x="203" y="740"/>
                    <a:pt x="203" y="740"/>
                  </a:cubicBezTo>
                  <a:cubicBezTo>
                    <a:pt x="204" y="740"/>
                    <a:pt x="204" y="740"/>
                    <a:pt x="204" y="740"/>
                  </a:cubicBezTo>
                  <a:cubicBezTo>
                    <a:pt x="204" y="741"/>
                    <a:pt x="204" y="741"/>
                    <a:pt x="204" y="741"/>
                  </a:cubicBezTo>
                  <a:cubicBezTo>
                    <a:pt x="204" y="741"/>
                    <a:pt x="204" y="741"/>
                    <a:pt x="204" y="741"/>
                  </a:cubicBezTo>
                  <a:cubicBezTo>
                    <a:pt x="203" y="740"/>
                    <a:pt x="203" y="740"/>
                    <a:pt x="203" y="740"/>
                  </a:cubicBezTo>
                  <a:cubicBezTo>
                    <a:pt x="202" y="739"/>
                    <a:pt x="202" y="739"/>
                    <a:pt x="202" y="739"/>
                  </a:cubicBezTo>
                  <a:cubicBezTo>
                    <a:pt x="202" y="739"/>
                    <a:pt x="202" y="739"/>
                    <a:pt x="202" y="739"/>
                  </a:cubicBezTo>
                  <a:cubicBezTo>
                    <a:pt x="203" y="740"/>
                    <a:pt x="203" y="740"/>
                    <a:pt x="203" y="740"/>
                  </a:cubicBezTo>
                  <a:cubicBezTo>
                    <a:pt x="204" y="740"/>
                    <a:pt x="204" y="740"/>
                    <a:pt x="204" y="740"/>
                  </a:cubicBezTo>
                  <a:cubicBezTo>
                    <a:pt x="205" y="741"/>
                    <a:pt x="205" y="741"/>
                    <a:pt x="205" y="741"/>
                  </a:cubicBezTo>
                  <a:cubicBezTo>
                    <a:pt x="206" y="742"/>
                    <a:pt x="206" y="742"/>
                    <a:pt x="206" y="742"/>
                  </a:cubicBezTo>
                  <a:cubicBezTo>
                    <a:pt x="207" y="742"/>
                    <a:pt x="207" y="742"/>
                    <a:pt x="207" y="742"/>
                  </a:cubicBezTo>
                  <a:cubicBezTo>
                    <a:pt x="208" y="743"/>
                    <a:pt x="208" y="743"/>
                    <a:pt x="208" y="743"/>
                  </a:cubicBezTo>
                  <a:cubicBezTo>
                    <a:pt x="209" y="743"/>
                    <a:pt x="209" y="743"/>
                    <a:pt x="209" y="743"/>
                  </a:cubicBezTo>
                  <a:cubicBezTo>
                    <a:pt x="210" y="744"/>
                    <a:pt x="210" y="744"/>
                    <a:pt x="210" y="744"/>
                  </a:cubicBezTo>
                  <a:cubicBezTo>
                    <a:pt x="212" y="745"/>
                    <a:pt x="212" y="745"/>
                    <a:pt x="212" y="745"/>
                  </a:cubicBezTo>
                  <a:cubicBezTo>
                    <a:pt x="213" y="746"/>
                    <a:pt x="213" y="746"/>
                    <a:pt x="213" y="746"/>
                  </a:cubicBezTo>
                  <a:cubicBezTo>
                    <a:pt x="215" y="746"/>
                    <a:pt x="215" y="746"/>
                    <a:pt x="215" y="746"/>
                  </a:cubicBezTo>
                  <a:cubicBezTo>
                    <a:pt x="216" y="747"/>
                    <a:pt x="216" y="747"/>
                    <a:pt x="216" y="747"/>
                  </a:cubicBezTo>
                  <a:cubicBezTo>
                    <a:pt x="216" y="747"/>
                    <a:pt x="216" y="747"/>
                    <a:pt x="216" y="747"/>
                  </a:cubicBezTo>
                  <a:cubicBezTo>
                    <a:pt x="217" y="748"/>
                    <a:pt x="217" y="748"/>
                    <a:pt x="217" y="748"/>
                  </a:cubicBezTo>
                  <a:cubicBezTo>
                    <a:pt x="219" y="748"/>
                    <a:pt x="219" y="748"/>
                    <a:pt x="219" y="748"/>
                  </a:cubicBezTo>
                  <a:cubicBezTo>
                    <a:pt x="219" y="749"/>
                    <a:pt x="219" y="749"/>
                    <a:pt x="219" y="749"/>
                  </a:cubicBezTo>
                  <a:cubicBezTo>
                    <a:pt x="218" y="748"/>
                    <a:pt x="218" y="748"/>
                    <a:pt x="218" y="748"/>
                  </a:cubicBezTo>
                  <a:cubicBezTo>
                    <a:pt x="218" y="748"/>
                    <a:pt x="218" y="748"/>
                    <a:pt x="218" y="748"/>
                  </a:cubicBezTo>
                  <a:cubicBezTo>
                    <a:pt x="219" y="749"/>
                    <a:pt x="219" y="749"/>
                    <a:pt x="219" y="749"/>
                  </a:cubicBezTo>
                  <a:cubicBezTo>
                    <a:pt x="220" y="749"/>
                    <a:pt x="220" y="749"/>
                    <a:pt x="220" y="749"/>
                  </a:cubicBezTo>
                  <a:cubicBezTo>
                    <a:pt x="220" y="749"/>
                    <a:pt x="220" y="749"/>
                    <a:pt x="220" y="749"/>
                  </a:cubicBezTo>
                  <a:cubicBezTo>
                    <a:pt x="221" y="750"/>
                    <a:pt x="221" y="750"/>
                    <a:pt x="221" y="750"/>
                  </a:cubicBezTo>
                  <a:cubicBezTo>
                    <a:pt x="223" y="751"/>
                    <a:pt x="223" y="751"/>
                    <a:pt x="223" y="751"/>
                  </a:cubicBezTo>
                  <a:cubicBezTo>
                    <a:pt x="225" y="752"/>
                    <a:pt x="225" y="752"/>
                    <a:pt x="225" y="752"/>
                  </a:cubicBezTo>
                  <a:cubicBezTo>
                    <a:pt x="226" y="752"/>
                    <a:pt x="226" y="752"/>
                    <a:pt x="226" y="752"/>
                  </a:cubicBezTo>
                  <a:cubicBezTo>
                    <a:pt x="228" y="753"/>
                    <a:pt x="228" y="753"/>
                    <a:pt x="228" y="753"/>
                  </a:cubicBezTo>
                  <a:cubicBezTo>
                    <a:pt x="229" y="754"/>
                    <a:pt x="229" y="754"/>
                    <a:pt x="229" y="754"/>
                  </a:cubicBezTo>
                  <a:cubicBezTo>
                    <a:pt x="230" y="754"/>
                    <a:pt x="230" y="754"/>
                    <a:pt x="230" y="754"/>
                  </a:cubicBezTo>
                  <a:cubicBezTo>
                    <a:pt x="232" y="755"/>
                    <a:pt x="232" y="755"/>
                    <a:pt x="232" y="755"/>
                  </a:cubicBezTo>
                  <a:cubicBezTo>
                    <a:pt x="233" y="755"/>
                    <a:pt x="233" y="755"/>
                    <a:pt x="233" y="755"/>
                  </a:cubicBezTo>
                  <a:cubicBezTo>
                    <a:pt x="234" y="756"/>
                    <a:pt x="234" y="756"/>
                    <a:pt x="234" y="756"/>
                  </a:cubicBezTo>
                  <a:cubicBezTo>
                    <a:pt x="234" y="756"/>
                    <a:pt x="234" y="756"/>
                    <a:pt x="234" y="756"/>
                  </a:cubicBezTo>
                  <a:cubicBezTo>
                    <a:pt x="234" y="756"/>
                    <a:pt x="234" y="756"/>
                    <a:pt x="234" y="756"/>
                  </a:cubicBezTo>
                  <a:cubicBezTo>
                    <a:pt x="236" y="757"/>
                    <a:pt x="236" y="757"/>
                    <a:pt x="236" y="757"/>
                  </a:cubicBezTo>
                  <a:cubicBezTo>
                    <a:pt x="238" y="758"/>
                    <a:pt x="238" y="758"/>
                    <a:pt x="238" y="758"/>
                  </a:cubicBezTo>
                  <a:cubicBezTo>
                    <a:pt x="239" y="758"/>
                    <a:pt x="239" y="758"/>
                    <a:pt x="239" y="758"/>
                  </a:cubicBezTo>
                  <a:cubicBezTo>
                    <a:pt x="239" y="758"/>
                    <a:pt x="239" y="758"/>
                    <a:pt x="239" y="758"/>
                  </a:cubicBezTo>
                  <a:cubicBezTo>
                    <a:pt x="240" y="758"/>
                    <a:pt x="240" y="758"/>
                    <a:pt x="240" y="758"/>
                  </a:cubicBezTo>
                  <a:cubicBezTo>
                    <a:pt x="240" y="758"/>
                    <a:pt x="240" y="758"/>
                    <a:pt x="240" y="758"/>
                  </a:cubicBezTo>
                  <a:cubicBezTo>
                    <a:pt x="239" y="758"/>
                    <a:pt x="239" y="758"/>
                    <a:pt x="239" y="758"/>
                  </a:cubicBezTo>
                  <a:cubicBezTo>
                    <a:pt x="240" y="759"/>
                    <a:pt x="240" y="759"/>
                    <a:pt x="240" y="759"/>
                  </a:cubicBezTo>
                  <a:cubicBezTo>
                    <a:pt x="242" y="759"/>
                    <a:pt x="242" y="759"/>
                    <a:pt x="242" y="759"/>
                  </a:cubicBezTo>
                  <a:cubicBezTo>
                    <a:pt x="242" y="759"/>
                    <a:pt x="242" y="759"/>
                    <a:pt x="242" y="759"/>
                  </a:cubicBezTo>
                  <a:cubicBezTo>
                    <a:pt x="243" y="760"/>
                    <a:pt x="243" y="760"/>
                    <a:pt x="243" y="760"/>
                  </a:cubicBezTo>
                  <a:cubicBezTo>
                    <a:pt x="244" y="760"/>
                    <a:pt x="244" y="760"/>
                    <a:pt x="244" y="760"/>
                  </a:cubicBezTo>
                  <a:cubicBezTo>
                    <a:pt x="246" y="761"/>
                    <a:pt x="246" y="761"/>
                    <a:pt x="246" y="761"/>
                  </a:cubicBezTo>
                  <a:cubicBezTo>
                    <a:pt x="247" y="761"/>
                    <a:pt x="247" y="761"/>
                    <a:pt x="247" y="761"/>
                  </a:cubicBezTo>
                  <a:cubicBezTo>
                    <a:pt x="248" y="762"/>
                    <a:pt x="248" y="762"/>
                    <a:pt x="248" y="762"/>
                  </a:cubicBezTo>
                  <a:cubicBezTo>
                    <a:pt x="248" y="762"/>
                    <a:pt x="248" y="762"/>
                    <a:pt x="248" y="762"/>
                  </a:cubicBezTo>
                  <a:cubicBezTo>
                    <a:pt x="249" y="762"/>
                    <a:pt x="249" y="762"/>
                    <a:pt x="249" y="762"/>
                  </a:cubicBezTo>
                  <a:cubicBezTo>
                    <a:pt x="250" y="763"/>
                    <a:pt x="250" y="763"/>
                    <a:pt x="250" y="763"/>
                  </a:cubicBezTo>
                  <a:cubicBezTo>
                    <a:pt x="251" y="763"/>
                    <a:pt x="251" y="763"/>
                    <a:pt x="251" y="763"/>
                  </a:cubicBezTo>
                  <a:cubicBezTo>
                    <a:pt x="255" y="765"/>
                    <a:pt x="255" y="765"/>
                    <a:pt x="255" y="765"/>
                  </a:cubicBezTo>
                  <a:cubicBezTo>
                    <a:pt x="256" y="765"/>
                    <a:pt x="256" y="765"/>
                    <a:pt x="256" y="765"/>
                  </a:cubicBezTo>
                  <a:cubicBezTo>
                    <a:pt x="257" y="765"/>
                    <a:pt x="257" y="765"/>
                    <a:pt x="257" y="765"/>
                  </a:cubicBezTo>
                  <a:cubicBezTo>
                    <a:pt x="257" y="765"/>
                    <a:pt x="257" y="765"/>
                    <a:pt x="257" y="765"/>
                  </a:cubicBezTo>
                  <a:cubicBezTo>
                    <a:pt x="256" y="765"/>
                    <a:pt x="256" y="765"/>
                    <a:pt x="256" y="765"/>
                  </a:cubicBezTo>
                  <a:cubicBezTo>
                    <a:pt x="256" y="765"/>
                    <a:pt x="257" y="765"/>
                    <a:pt x="257" y="765"/>
                  </a:cubicBezTo>
                  <a:cubicBezTo>
                    <a:pt x="258" y="766"/>
                    <a:pt x="258" y="766"/>
                    <a:pt x="258" y="766"/>
                  </a:cubicBezTo>
                  <a:cubicBezTo>
                    <a:pt x="259" y="766"/>
                    <a:pt x="259" y="766"/>
                    <a:pt x="259" y="766"/>
                  </a:cubicBezTo>
                  <a:cubicBezTo>
                    <a:pt x="260" y="766"/>
                    <a:pt x="261" y="767"/>
                    <a:pt x="263" y="767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4" y="768"/>
                    <a:pt x="264" y="768"/>
                    <a:pt x="264" y="768"/>
                  </a:cubicBezTo>
                  <a:cubicBezTo>
                    <a:pt x="265" y="768"/>
                    <a:pt x="265" y="768"/>
                    <a:pt x="265" y="768"/>
                  </a:cubicBezTo>
                  <a:cubicBezTo>
                    <a:pt x="267" y="769"/>
                    <a:pt x="268" y="769"/>
                    <a:pt x="270" y="770"/>
                  </a:cubicBezTo>
                  <a:cubicBezTo>
                    <a:pt x="272" y="771"/>
                    <a:pt x="272" y="771"/>
                    <a:pt x="272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6" y="772"/>
                    <a:pt x="276" y="772"/>
                    <a:pt x="276" y="772"/>
                  </a:cubicBezTo>
                  <a:cubicBezTo>
                    <a:pt x="276" y="772"/>
                    <a:pt x="276" y="772"/>
                    <a:pt x="276" y="772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5" y="772"/>
                    <a:pt x="275" y="772"/>
                    <a:pt x="275" y="772"/>
                  </a:cubicBezTo>
                  <a:cubicBezTo>
                    <a:pt x="276" y="772"/>
                    <a:pt x="276" y="772"/>
                    <a:pt x="277" y="772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8" y="773"/>
                    <a:pt x="278" y="773"/>
                    <a:pt x="278" y="773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8" y="772"/>
                    <a:pt x="278" y="772"/>
                    <a:pt x="278" y="772"/>
                  </a:cubicBezTo>
                  <a:cubicBezTo>
                    <a:pt x="278" y="772"/>
                    <a:pt x="278" y="772"/>
                    <a:pt x="278" y="772"/>
                  </a:cubicBezTo>
                  <a:cubicBezTo>
                    <a:pt x="278" y="772"/>
                    <a:pt x="278" y="772"/>
                    <a:pt x="278" y="772"/>
                  </a:cubicBezTo>
                  <a:cubicBezTo>
                    <a:pt x="278" y="772"/>
                    <a:pt x="278" y="772"/>
                    <a:pt x="278" y="772"/>
                  </a:cubicBezTo>
                  <a:cubicBezTo>
                    <a:pt x="278" y="773"/>
                    <a:pt x="278" y="773"/>
                    <a:pt x="278" y="773"/>
                  </a:cubicBezTo>
                  <a:cubicBezTo>
                    <a:pt x="279" y="773"/>
                    <a:pt x="279" y="773"/>
                    <a:pt x="279" y="773"/>
                  </a:cubicBezTo>
                  <a:cubicBezTo>
                    <a:pt x="280" y="773"/>
                    <a:pt x="280" y="773"/>
                    <a:pt x="280" y="773"/>
                  </a:cubicBezTo>
                  <a:cubicBezTo>
                    <a:pt x="281" y="773"/>
                    <a:pt x="281" y="773"/>
                    <a:pt x="281" y="773"/>
                  </a:cubicBezTo>
                  <a:cubicBezTo>
                    <a:pt x="282" y="774"/>
                    <a:pt x="282" y="774"/>
                    <a:pt x="282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5" y="775"/>
                    <a:pt x="285" y="775"/>
                    <a:pt x="285" y="775"/>
                  </a:cubicBezTo>
                  <a:cubicBezTo>
                    <a:pt x="286" y="775"/>
                    <a:pt x="286" y="775"/>
                    <a:pt x="286" y="775"/>
                  </a:cubicBezTo>
                  <a:cubicBezTo>
                    <a:pt x="287" y="775"/>
                    <a:pt x="287" y="775"/>
                    <a:pt x="287" y="775"/>
                  </a:cubicBezTo>
                  <a:cubicBezTo>
                    <a:pt x="288" y="775"/>
                    <a:pt x="288" y="775"/>
                    <a:pt x="288" y="775"/>
                  </a:cubicBezTo>
                  <a:cubicBezTo>
                    <a:pt x="289" y="776"/>
                    <a:pt x="289" y="776"/>
                    <a:pt x="289" y="776"/>
                  </a:cubicBezTo>
                  <a:cubicBezTo>
                    <a:pt x="290" y="776"/>
                    <a:pt x="290" y="776"/>
                    <a:pt x="290" y="776"/>
                  </a:cubicBezTo>
                  <a:cubicBezTo>
                    <a:pt x="291" y="776"/>
                    <a:pt x="291" y="776"/>
                    <a:pt x="291" y="776"/>
                  </a:cubicBezTo>
                  <a:cubicBezTo>
                    <a:pt x="292" y="776"/>
                    <a:pt x="292" y="776"/>
                    <a:pt x="292" y="776"/>
                  </a:cubicBezTo>
                  <a:cubicBezTo>
                    <a:pt x="292" y="777"/>
                    <a:pt x="292" y="777"/>
                    <a:pt x="292" y="777"/>
                  </a:cubicBezTo>
                  <a:cubicBezTo>
                    <a:pt x="293" y="777"/>
                    <a:pt x="293" y="777"/>
                    <a:pt x="293" y="777"/>
                  </a:cubicBezTo>
                  <a:cubicBezTo>
                    <a:pt x="294" y="777"/>
                    <a:pt x="294" y="777"/>
                    <a:pt x="294" y="777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6" y="777"/>
                    <a:pt x="296" y="777"/>
                    <a:pt x="296" y="777"/>
                  </a:cubicBezTo>
                  <a:cubicBezTo>
                    <a:pt x="296" y="777"/>
                    <a:pt x="296" y="777"/>
                    <a:pt x="296" y="777"/>
                  </a:cubicBezTo>
                  <a:cubicBezTo>
                    <a:pt x="295" y="777"/>
                    <a:pt x="295" y="777"/>
                    <a:pt x="295" y="777"/>
                  </a:cubicBezTo>
                  <a:cubicBezTo>
                    <a:pt x="296" y="777"/>
                    <a:pt x="296" y="777"/>
                    <a:pt x="296" y="777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7" y="778"/>
                    <a:pt x="297" y="778"/>
                    <a:pt x="297" y="778"/>
                  </a:cubicBezTo>
                  <a:cubicBezTo>
                    <a:pt x="297" y="778"/>
                    <a:pt x="297" y="778"/>
                    <a:pt x="297" y="778"/>
                  </a:cubicBezTo>
                  <a:close/>
                  <a:moveTo>
                    <a:pt x="270" y="769"/>
                  </a:moveTo>
                  <a:cubicBezTo>
                    <a:pt x="270" y="769"/>
                    <a:pt x="270" y="769"/>
                    <a:pt x="270" y="769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71" y="769"/>
                    <a:pt x="271" y="769"/>
                    <a:pt x="271" y="769"/>
                  </a:cubicBezTo>
                  <a:cubicBezTo>
                    <a:pt x="271" y="769"/>
                    <a:pt x="271" y="769"/>
                    <a:pt x="271" y="769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4" y="770"/>
                    <a:pt x="274" y="770"/>
                    <a:pt x="274" y="770"/>
                  </a:cubicBezTo>
                  <a:cubicBezTo>
                    <a:pt x="274" y="770"/>
                    <a:pt x="274" y="770"/>
                    <a:pt x="274" y="770"/>
                  </a:cubicBezTo>
                  <a:cubicBezTo>
                    <a:pt x="274" y="770"/>
                    <a:pt x="274" y="770"/>
                    <a:pt x="274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6" y="771"/>
                    <a:pt x="276" y="771"/>
                    <a:pt x="276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6" y="771"/>
                    <a:pt x="276" y="771"/>
                    <a:pt x="276" y="771"/>
                  </a:cubicBezTo>
                  <a:cubicBezTo>
                    <a:pt x="276" y="771"/>
                    <a:pt x="276" y="771"/>
                    <a:pt x="276" y="771"/>
                  </a:cubicBezTo>
                  <a:cubicBezTo>
                    <a:pt x="277" y="772"/>
                    <a:pt x="277" y="772"/>
                    <a:pt x="277" y="772"/>
                  </a:cubicBezTo>
                  <a:cubicBezTo>
                    <a:pt x="276" y="771"/>
                    <a:pt x="276" y="771"/>
                    <a:pt x="276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1" y="769"/>
                    <a:pt x="271" y="769"/>
                    <a:pt x="271" y="769"/>
                  </a:cubicBezTo>
                  <a:cubicBezTo>
                    <a:pt x="271" y="769"/>
                    <a:pt x="271" y="769"/>
                    <a:pt x="271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72" y="770"/>
                    <a:pt x="272" y="770"/>
                    <a:pt x="272" y="770"/>
                  </a:cubicBezTo>
                  <a:lnTo>
                    <a:pt x="270" y="769"/>
                  </a:lnTo>
                  <a:close/>
                  <a:moveTo>
                    <a:pt x="270" y="769"/>
                  </a:moveTo>
                  <a:cubicBezTo>
                    <a:pt x="270" y="769"/>
                    <a:pt x="270" y="769"/>
                    <a:pt x="270" y="769"/>
                  </a:cubicBezTo>
                  <a:cubicBezTo>
                    <a:pt x="270" y="769"/>
                    <a:pt x="269" y="769"/>
                    <a:pt x="269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71" y="770"/>
                    <a:pt x="271" y="770"/>
                    <a:pt x="271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5" y="771"/>
                    <a:pt x="275" y="771"/>
                    <a:pt x="275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4" y="771"/>
                    <a:pt x="274" y="771"/>
                    <a:pt x="274" y="771"/>
                  </a:cubicBezTo>
                  <a:cubicBezTo>
                    <a:pt x="273" y="770"/>
                    <a:pt x="273" y="770"/>
                    <a:pt x="273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1" y="770"/>
                    <a:pt x="271" y="770"/>
                    <a:pt x="271" y="770"/>
                  </a:cubicBezTo>
                  <a:cubicBezTo>
                    <a:pt x="272" y="770"/>
                    <a:pt x="272" y="770"/>
                    <a:pt x="272" y="770"/>
                  </a:cubicBezTo>
                  <a:cubicBezTo>
                    <a:pt x="271" y="770"/>
                    <a:pt x="271" y="770"/>
                    <a:pt x="271" y="770"/>
                  </a:cubicBezTo>
                  <a:cubicBezTo>
                    <a:pt x="270" y="769"/>
                    <a:pt x="270" y="769"/>
                    <a:pt x="270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69" y="769"/>
                    <a:pt x="269" y="769"/>
                    <a:pt x="269" y="769"/>
                  </a:cubicBezTo>
                  <a:cubicBezTo>
                    <a:pt x="270" y="769"/>
                    <a:pt x="270" y="769"/>
                    <a:pt x="270" y="769"/>
                  </a:cubicBezTo>
                  <a:close/>
                  <a:moveTo>
                    <a:pt x="304" y="780"/>
                  </a:moveTo>
                  <a:cubicBezTo>
                    <a:pt x="303" y="779"/>
                    <a:pt x="303" y="779"/>
                    <a:pt x="303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3" y="779"/>
                    <a:pt x="303" y="779"/>
                    <a:pt x="303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299" y="778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8" y="778"/>
                    <a:pt x="298" y="778"/>
                    <a:pt x="298" y="778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299" y="778"/>
                    <a:pt x="299" y="778"/>
                    <a:pt x="299" y="778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0" y="779"/>
                    <a:pt x="300" y="779"/>
                    <a:pt x="300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1" y="779"/>
                    <a:pt x="301" y="779"/>
                    <a:pt x="301" y="779"/>
                  </a:cubicBezTo>
                  <a:cubicBezTo>
                    <a:pt x="302" y="779"/>
                    <a:pt x="302" y="779"/>
                    <a:pt x="302" y="779"/>
                  </a:cubicBezTo>
                  <a:cubicBezTo>
                    <a:pt x="303" y="779"/>
                    <a:pt x="303" y="779"/>
                    <a:pt x="303" y="779"/>
                  </a:cubicBezTo>
                  <a:cubicBezTo>
                    <a:pt x="305" y="780"/>
                    <a:pt x="305" y="780"/>
                    <a:pt x="305" y="780"/>
                  </a:cubicBezTo>
                  <a:lnTo>
                    <a:pt x="304" y="780"/>
                  </a:lnTo>
                  <a:close/>
                  <a:moveTo>
                    <a:pt x="527" y="603"/>
                  </a:moveTo>
                  <a:cubicBezTo>
                    <a:pt x="527" y="604"/>
                    <a:pt x="527" y="604"/>
                    <a:pt x="527" y="604"/>
                  </a:cubicBezTo>
                  <a:cubicBezTo>
                    <a:pt x="527" y="605"/>
                    <a:pt x="527" y="605"/>
                    <a:pt x="527" y="605"/>
                  </a:cubicBezTo>
                  <a:cubicBezTo>
                    <a:pt x="527" y="606"/>
                    <a:pt x="527" y="606"/>
                    <a:pt x="527" y="606"/>
                  </a:cubicBezTo>
                  <a:cubicBezTo>
                    <a:pt x="527" y="608"/>
                    <a:pt x="527" y="608"/>
                    <a:pt x="527" y="608"/>
                  </a:cubicBezTo>
                  <a:cubicBezTo>
                    <a:pt x="527" y="609"/>
                    <a:pt x="527" y="609"/>
                    <a:pt x="527" y="609"/>
                  </a:cubicBezTo>
                  <a:cubicBezTo>
                    <a:pt x="526" y="610"/>
                    <a:pt x="526" y="610"/>
                    <a:pt x="526" y="610"/>
                  </a:cubicBezTo>
                  <a:cubicBezTo>
                    <a:pt x="526" y="612"/>
                    <a:pt x="526" y="612"/>
                    <a:pt x="526" y="612"/>
                  </a:cubicBezTo>
                  <a:cubicBezTo>
                    <a:pt x="525" y="612"/>
                    <a:pt x="525" y="612"/>
                    <a:pt x="525" y="612"/>
                  </a:cubicBezTo>
                  <a:cubicBezTo>
                    <a:pt x="524" y="611"/>
                    <a:pt x="524" y="611"/>
                    <a:pt x="524" y="611"/>
                  </a:cubicBezTo>
                  <a:cubicBezTo>
                    <a:pt x="524" y="610"/>
                    <a:pt x="524" y="610"/>
                    <a:pt x="524" y="610"/>
                  </a:cubicBezTo>
                  <a:cubicBezTo>
                    <a:pt x="523" y="609"/>
                    <a:pt x="523" y="609"/>
                    <a:pt x="523" y="609"/>
                  </a:cubicBezTo>
                  <a:cubicBezTo>
                    <a:pt x="523" y="610"/>
                    <a:pt x="523" y="610"/>
                    <a:pt x="523" y="610"/>
                  </a:cubicBezTo>
                  <a:cubicBezTo>
                    <a:pt x="523" y="611"/>
                    <a:pt x="523" y="611"/>
                    <a:pt x="523" y="611"/>
                  </a:cubicBezTo>
                  <a:cubicBezTo>
                    <a:pt x="522" y="613"/>
                    <a:pt x="522" y="613"/>
                    <a:pt x="522" y="613"/>
                  </a:cubicBezTo>
                  <a:cubicBezTo>
                    <a:pt x="522" y="614"/>
                    <a:pt x="522" y="614"/>
                    <a:pt x="522" y="614"/>
                  </a:cubicBezTo>
                  <a:cubicBezTo>
                    <a:pt x="522" y="615"/>
                    <a:pt x="522" y="615"/>
                    <a:pt x="522" y="615"/>
                  </a:cubicBezTo>
                  <a:cubicBezTo>
                    <a:pt x="521" y="618"/>
                    <a:pt x="521" y="618"/>
                    <a:pt x="521" y="618"/>
                  </a:cubicBezTo>
                  <a:cubicBezTo>
                    <a:pt x="519" y="619"/>
                    <a:pt x="519" y="619"/>
                    <a:pt x="519" y="619"/>
                  </a:cubicBezTo>
                  <a:cubicBezTo>
                    <a:pt x="519" y="622"/>
                    <a:pt x="519" y="622"/>
                    <a:pt x="519" y="622"/>
                  </a:cubicBezTo>
                  <a:cubicBezTo>
                    <a:pt x="518" y="623"/>
                    <a:pt x="518" y="623"/>
                    <a:pt x="518" y="623"/>
                  </a:cubicBezTo>
                  <a:cubicBezTo>
                    <a:pt x="518" y="624"/>
                    <a:pt x="518" y="624"/>
                    <a:pt x="518" y="624"/>
                  </a:cubicBezTo>
                  <a:cubicBezTo>
                    <a:pt x="518" y="625"/>
                    <a:pt x="518" y="625"/>
                    <a:pt x="518" y="625"/>
                  </a:cubicBezTo>
                  <a:cubicBezTo>
                    <a:pt x="517" y="626"/>
                    <a:pt x="517" y="626"/>
                    <a:pt x="517" y="626"/>
                  </a:cubicBezTo>
                  <a:cubicBezTo>
                    <a:pt x="515" y="630"/>
                    <a:pt x="515" y="630"/>
                    <a:pt x="515" y="630"/>
                  </a:cubicBezTo>
                  <a:cubicBezTo>
                    <a:pt x="512" y="634"/>
                    <a:pt x="512" y="634"/>
                    <a:pt x="512" y="634"/>
                  </a:cubicBezTo>
                  <a:cubicBezTo>
                    <a:pt x="512" y="634"/>
                    <a:pt x="512" y="634"/>
                    <a:pt x="512" y="634"/>
                  </a:cubicBezTo>
                  <a:cubicBezTo>
                    <a:pt x="512" y="634"/>
                    <a:pt x="512" y="634"/>
                    <a:pt x="512" y="634"/>
                  </a:cubicBezTo>
                  <a:cubicBezTo>
                    <a:pt x="511" y="636"/>
                    <a:pt x="511" y="636"/>
                    <a:pt x="511" y="636"/>
                  </a:cubicBezTo>
                  <a:cubicBezTo>
                    <a:pt x="507" y="643"/>
                    <a:pt x="507" y="643"/>
                    <a:pt x="507" y="643"/>
                  </a:cubicBezTo>
                  <a:cubicBezTo>
                    <a:pt x="505" y="647"/>
                    <a:pt x="505" y="647"/>
                    <a:pt x="505" y="647"/>
                  </a:cubicBezTo>
                  <a:cubicBezTo>
                    <a:pt x="503" y="651"/>
                    <a:pt x="503" y="651"/>
                    <a:pt x="503" y="651"/>
                  </a:cubicBezTo>
                  <a:cubicBezTo>
                    <a:pt x="501" y="653"/>
                    <a:pt x="501" y="653"/>
                    <a:pt x="501" y="653"/>
                  </a:cubicBezTo>
                  <a:cubicBezTo>
                    <a:pt x="501" y="654"/>
                    <a:pt x="501" y="654"/>
                    <a:pt x="501" y="654"/>
                  </a:cubicBezTo>
                  <a:cubicBezTo>
                    <a:pt x="499" y="657"/>
                    <a:pt x="499" y="657"/>
                    <a:pt x="499" y="657"/>
                  </a:cubicBezTo>
                  <a:cubicBezTo>
                    <a:pt x="498" y="658"/>
                    <a:pt x="498" y="658"/>
                    <a:pt x="498" y="658"/>
                  </a:cubicBezTo>
                  <a:cubicBezTo>
                    <a:pt x="497" y="660"/>
                    <a:pt x="497" y="660"/>
                    <a:pt x="497" y="660"/>
                  </a:cubicBezTo>
                  <a:cubicBezTo>
                    <a:pt x="496" y="660"/>
                    <a:pt x="496" y="660"/>
                    <a:pt x="496" y="660"/>
                  </a:cubicBezTo>
                  <a:cubicBezTo>
                    <a:pt x="495" y="661"/>
                    <a:pt x="495" y="661"/>
                    <a:pt x="495" y="661"/>
                  </a:cubicBezTo>
                  <a:cubicBezTo>
                    <a:pt x="492" y="661"/>
                    <a:pt x="492" y="661"/>
                    <a:pt x="492" y="661"/>
                  </a:cubicBezTo>
                  <a:cubicBezTo>
                    <a:pt x="490" y="662"/>
                    <a:pt x="490" y="662"/>
                    <a:pt x="490" y="662"/>
                  </a:cubicBezTo>
                  <a:cubicBezTo>
                    <a:pt x="489" y="663"/>
                    <a:pt x="489" y="663"/>
                    <a:pt x="489" y="663"/>
                  </a:cubicBezTo>
                  <a:cubicBezTo>
                    <a:pt x="487" y="663"/>
                    <a:pt x="487" y="663"/>
                    <a:pt x="487" y="663"/>
                  </a:cubicBezTo>
                  <a:cubicBezTo>
                    <a:pt x="486" y="662"/>
                    <a:pt x="486" y="662"/>
                    <a:pt x="486" y="662"/>
                  </a:cubicBezTo>
                  <a:cubicBezTo>
                    <a:pt x="485" y="662"/>
                    <a:pt x="485" y="662"/>
                    <a:pt x="485" y="662"/>
                  </a:cubicBezTo>
                  <a:cubicBezTo>
                    <a:pt x="484" y="661"/>
                    <a:pt x="484" y="661"/>
                    <a:pt x="484" y="661"/>
                  </a:cubicBezTo>
                  <a:cubicBezTo>
                    <a:pt x="483" y="660"/>
                    <a:pt x="483" y="660"/>
                    <a:pt x="483" y="660"/>
                  </a:cubicBezTo>
                  <a:cubicBezTo>
                    <a:pt x="483" y="659"/>
                    <a:pt x="483" y="659"/>
                    <a:pt x="483" y="659"/>
                  </a:cubicBezTo>
                  <a:cubicBezTo>
                    <a:pt x="483" y="658"/>
                    <a:pt x="483" y="658"/>
                    <a:pt x="483" y="658"/>
                  </a:cubicBezTo>
                  <a:cubicBezTo>
                    <a:pt x="482" y="656"/>
                    <a:pt x="482" y="656"/>
                    <a:pt x="482" y="656"/>
                  </a:cubicBezTo>
                  <a:cubicBezTo>
                    <a:pt x="483" y="654"/>
                    <a:pt x="483" y="654"/>
                    <a:pt x="483" y="654"/>
                  </a:cubicBezTo>
                  <a:cubicBezTo>
                    <a:pt x="483" y="653"/>
                    <a:pt x="483" y="653"/>
                    <a:pt x="483" y="653"/>
                  </a:cubicBezTo>
                  <a:cubicBezTo>
                    <a:pt x="483" y="652"/>
                    <a:pt x="483" y="652"/>
                    <a:pt x="483" y="652"/>
                  </a:cubicBezTo>
                  <a:cubicBezTo>
                    <a:pt x="483" y="651"/>
                    <a:pt x="483" y="651"/>
                    <a:pt x="483" y="651"/>
                  </a:cubicBezTo>
                  <a:cubicBezTo>
                    <a:pt x="483" y="650"/>
                    <a:pt x="483" y="650"/>
                    <a:pt x="483" y="650"/>
                  </a:cubicBezTo>
                  <a:cubicBezTo>
                    <a:pt x="482" y="649"/>
                    <a:pt x="482" y="649"/>
                    <a:pt x="482" y="649"/>
                  </a:cubicBezTo>
                  <a:cubicBezTo>
                    <a:pt x="483" y="647"/>
                    <a:pt x="483" y="647"/>
                    <a:pt x="483" y="647"/>
                  </a:cubicBezTo>
                  <a:cubicBezTo>
                    <a:pt x="483" y="646"/>
                    <a:pt x="483" y="646"/>
                    <a:pt x="483" y="646"/>
                  </a:cubicBezTo>
                  <a:cubicBezTo>
                    <a:pt x="483" y="645"/>
                    <a:pt x="483" y="645"/>
                    <a:pt x="483" y="645"/>
                  </a:cubicBezTo>
                  <a:cubicBezTo>
                    <a:pt x="484" y="643"/>
                    <a:pt x="484" y="643"/>
                    <a:pt x="484" y="643"/>
                  </a:cubicBezTo>
                  <a:cubicBezTo>
                    <a:pt x="484" y="642"/>
                    <a:pt x="484" y="642"/>
                    <a:pt x="484" y="642"/>
                  </a:cubicBezTo>
                  <a:cubicBezTo>
                    <a:pt x="485" y="641"/>
                    <a:pt x="485" y="641"/>
                    <a:pt x="485" y="641"/>
                  </a:cubicBezTo>
                  <a:cubicBezTo>
                    <a:pt x="486" y="641"/>
                    <a:pt x="486" y="641"/>
                    <a:pt x="486" y="641"/>
                  </a:cubicBezTo>
                  <a:cubicBezTo>
                    <a:pt x="486" y="641"/>
                    <a:pt x="486" y="641"/>
                    <a:pt x="486" y="641"/>
                  </a:cubicBezTo>
                  <a:cubicBezTo>
                    <a:pt x="487" y="640"/>
                    <a:pt x="487" y="640"/>
                    <a:pt x="487" y="640"/>
                  </a:cubicBezTo>
                  <a:cubicBezTo>
                    <a:pt x="487" y="639"/>
                    <a:pt x="487" y="639"/>
                    <a:pt x="487" y="639"/>
                  </a:cubicBezTo>
                  <a:cubicBezTo>
                    <a:pt x="488" y="638"/>
                    <a:pt x="488" y="638"/>
                    <a:pt x="488" y="638"/>
                  </a:cubicBezTo>
                  <a:cubicBezTo>
                    <a:pt x="490" y="636"/>
                    <a:pt x="490" y="636"/>
                    <a:pt x="490" y="636"/>
                  </a:cubicBezTo>
                  <a:cubicBezTo>
                    <a:pt x="491" y="634"/>
                    <a:pt x="491" y="634"/>
                    <a:pt x="491" y="634"/>
                  </a:cubicBezTo>
                  <a:cubicBezTo>
                    <a:pt x="491" y="634"/>
                    <a:pt x="491" y="634"/>
                    <a:pt x="491" y="634"/>
                  </a:cubicBezTo>
                  <a:cubicBezTo>
                    <a:pt x="491" y="633"/>
                    <a:pt x="491" y="633"/>
                    <a:pt x="491" y="633"/>
                  </a:cubicBezTo>
                  <a:cubicBezTo>
                    <a:pt x="491" y="633"/>
                    <a:pt x="491" y="633"/>
                    <a:pt x="491" y="633"/>
                  </a:cubicBezTo>
                  <a:cubicBezTo>
                    <a:pt x="491" y="632"/>
                    <a:pt x="491" y="632"/>
                    <a:pt x="491" y="632"/>
                  </a:cubicBezTo>
                  <a:cubicBezTo>
                    <a:pt x="492" y="632"/>
                    <a:pt x="492" y="632"/>
                    <a:pt x="492" y="632"/>
                  </a:cubicBezTo>
                  <a:cubicBezTo>
                    <a:pt x="492" y="631"/>
                    <a:pt x="492" y="631"/>
                    <a:pt x="492" y="631"/>
                  </a:cubicBezTo>
                  <a:cubicBezTo>
                    <a:pt x="492" y="630"/>
                    <a:pt x="492" y="630"/>
                    <a:pt x="492" y="630"/>
                  </a:cubicBezTo>
                  <a:cubicBezTo>
                    <a:pt x="491" y="630"/>
                    <a:pt x="491" y="630"/>
                    <a:pt x="491" y="630"/>
                  </a:cubicBezTo>
                  <a:cubicBezTo>
                    <a:pt x="491" y="629"/>
                    <a:pt x="491" y="629"/>
                    <a:pt x="491" y="629"/>
                  </a:cubicBezTo>
                  <a:cubicBezTo>
                    <a:pt x="492" y="628"/>
                    <a:pt x="492" y="628"/>
                    <a:pt x="492" y="628"/>
                  </a:cubicBezTo>
                  <a:cubicBezTo>
                    <a:pt x="491" y="625"/>
                    <a:pt x="491" y="625"/>
                    <a:pt x="491" y="625"/>
                  </a:cubicBezTo>
                  <a:cubicBezTo>
                    <a:pt x="491" y="623"/>
                    <a:pt x="491" y="623"/>
                    <a:pt x="491" y="623"/>
                  </a:cubicBezTo>
                  <a:cubicBezTo>
                    <a:pt x="492" y="622"/>
                    <a:pt x="492" y="622"/>
                    <a:pt x="492" y="622"/>
                  </a:cubicBezTo>
                  <a:cubicBezTo>
                    <a:pt x="491" y="621"/>
                    <a:pt x="491" y="621"/>
                    <a:pt x="491" y="621"/>
                  </a:cubicBezTo>
                  <a:cubicBezTo>
                    <a:pt x="493" y="619"/>
                    <a:pt x="493" y="619"/>
                    <a:pt x="493" y="619"/>
                  </a:cubicBezTo>
                  <a:cubicBezTo>
                    <a:pt x="495" y="616"/>
                    <a:pt x="495" y="616"/>
                    <a:pt x="495" y="616"/>
                  </a:cubicBezTo>
                  <a:cubicBezTo>
                    <a:pt x="495" y="616"/>
                    <a:pt x="495" y="616"/>
                    <a:pt x="495" y="616"/>
                  </a:cubicBezTo>
                  <a:cubicBezTo>
                    <a:pt x="495" y="615"/>
                    <a:pt x="495" y="615"/>
                    <a:pt x="495" y="615"/>
                  </a:cubicBezTo>
                  <a:cubicBezTo>
                    <a:pt x="496" y="613"/>
                    <a:pt x="496" y="613"/>
                    <a:pt x="496" y="613"/>
                  </a:cubicBezTo>
                  <a:cubicBezTo>
                    <a:pt x="497" y="613"/>
                    <a:pt x="497" y="613"/>
                    <a:pt x="497" y="613"/>
                  </a:cubicBezTo>
                  <a:cubicBezTo>
                    <a:pt x="498" y="614"/>
                    <a:pt x="498" y="614"/>
                    <a:pt x="498" y="614"/>
                  </a:cubicBezTo>
                  <a:cubicBezTo>
                    <a:pt x="498" y="613"/>
                    <a:pt x="498" y="613"/>
                    <a:pt x="498" y="613"/>
                  </a:cubicBezTo>
                  <a:cubicBezTo>
                    <a:pt x="499" y="612"/>
                    <a:pt x="499" y="612"/>
                    <a:pt x="499" y="612"/>
                  </a:cubicBezTo>
                  <a:cubicBezTo>
                    <a:pt x="500" y="613"/>
                    <a:pt x="500" y="613"/>
                    <a:pt x="500" y="613"/>
                  </a:cubicBezTo>
                  <a:cubicBezTo>
                    <a:pt x="503" y="611"/>
                    <a:pt x="503" y="611"/>
                    <a:pt x="503" y="611"/>
                  </a:cubicBezTo>
                  <a:cubicBezTo>
                    <a:pt x="504" y="612"/>
                    <a:pt x="504" y="612"/>
                    <a:pt x="504" y="612"/>
                  </a:cubicBezTo>
                  <a:cubicBezTo>
                    <a:pt x="505" y="611"/>
                    <a:pt x="505" y="611"/>
                    <a:pt x="505" y="611"/>
                  </a:cubicBezTo>
                  <a:cubicBezTo>
                    <a:pt x="505" y="612"/>
                    <a:pt x="505" y="612"/>
                    <a:pt x="505" y="612"/>
                  </a:cubicBezTo>
                  <a:cubicBezTo>
                    <a:pt x="505" y="612"/>
                    <a:pt x="505" y="612"/>
                    <a:pt x="505" y="612"/>
                  </a:cubicBezTo>
                  <a:cubicBezTo>
                    <a:pt x="506" y="612"/>
                    <a:pt x="506" y="612"/>
                    <a:pt x="506" y="612"/>
                  </a:cubicBezTo>
                  <a:cubicBezTo>
                    <a:pt x="506" y="612"/>
                    <a:pt x="506" y="612"/>
                    <a:pt x="506" y="612"/>
                  </a:cubicBezTo>
                  <a:cubicBezTo>
                    <a:pt x="506" y="611"/>
                    <a:pt x="506" y="611"/>
                    <a:pt x="506" y="611"/>
                  </a:cubicBezTo>
                  <a:cubicBezTo>
                    <a:pt x="506" y="610"/>
                    <a:pt x="506" y="610"/>
                    <a:pt x="506" y="610"/>
                  </a:cubicBezTo>
                  <a:cubicBezTo>
                    <a:pt x="507" y="609"/>
                    <a:pt x="507" y="609"/>
                    <a:pt x="507" y="609"/>
                  </a:cubicBezTo>
                  <a:cubicBezTo>
                    <a:pt x="509" y="608"/>
                    <a:pt x="509" y="608"/>
                    <a:pt x="509" y="608"/>
                  </a:cubicBezTo>
                  <a:cubicBezTo>
                    <a:pt x="510" y="609"/>
                    <a:pt x="510" y="609"/>
                    <a:pt x="510" y="609"/>
                  </a:cubicBezTo>
                  <a:cubicBezTo>
                    <a:pt x="510" y="610"/>
                    <a:pt x="510" y="610"/>
                    <a:pt x="510" y="610"/>
                  </a:cubicBezTo>
                  <a:cubicBezTo>
                    <a:pt x="510" y="609"/>
                    <a:pt x="510" y="609"/>
                    <a:pt x="510" y="609"/>
                  </a:cubicBezTo>
                  <a:cubicBezTo>
                    <a:pt x="510" y="609"/>
                    <a:pt x="510" y="609"/>
                    <a:pt x="510" y="609"/>
                  </a:cubicBezTo>
                  <a:cubicBezTo>
                    <a:pt x="511" y="609"/>
                    <a:pt x="511" y="609"/>
                    <a:pt x="511" y="609"/>
                  </a:cubicBezTo>
                  <a:cubicBezTo>
                    <a:pt x="510" y="608"/>
                    <a:pt x="510" y="608"/>
                    <a:pt x="510" y="608"/>
                  </a:cubicBezTo>
                  <a:cubicBezTo>
                    <a:pt x="511" y="607"/>
                    <a:pt x="511" y="607"/>
                    <a:pt x="511" y="607"/>
                  </a:cubicBezTo>
                  <a:cubicBezTo>
                    <a:pt x="512" y="606"/>
                    <a:pt x="512" y="606"/>
                    <a:pt x="512" y="606"/>
                  </a:cubicBezTo>
                  <a:cubicBezTo>
                    <a:pt x="513" y="605"/>
                    <a:pt x="513" y="605"/>
                    <a:pt x="513" y="605"/>
                  </a:cubicBezTo>
                  <a:cubicBezTo>
                    <a:pt x="512" y="607"/>
                    <a:pt x="512" y="607"/>
                    <a:pt x="512" y="607"/>
                  </a:cubicBezTo>
                  <a:cubicBezTo>
                    <a:pt x="514" y="605"/>
                    <a:pt x="514" y="605"/>
                    <a:pt x="514" y="605"/>
                  </a:cubicBezTo>
                  <a:cubicBezTo>
                    <a:pt x="515" y="605"/>
                    <a:pt x="515" y="605"/>
                    <a:pt x="515" y="605"/>
                  </a:cubicBezTo>
                  <a:cubicBezTo>
                    <a:pt x="515" y="606"/>
                    <a:pt x="515" y="606"/>
                    <a:pt x="515" y="606"/>
                  </a:cubicBezTo>
                  <a:cubicBezTo>
                    <a:pt x="515" y="605"/>
                    <a:pt x="515" y="605"/>
                    <a:pt x="515" y="605"/>
                  </a:cubicBezTo>
                  <a:cubicBezTo>
                    <a:pt x="515" y="604"/>
                    <a:pt x="515" y="604"/>
                    <a:pt x="515" y="604"/>
                  </a:cubicBezTo>
                  <a:cubicBezTo>
                    <a:pt x="514" y="603"/>
                    <a:pt x="514" y="603"/>
                    <a:pt x="514" y="603"/>
                  </a:cubicBezTo>
                  <a:cubicBezTo>
                    <a:pt x="516" y="603"/>
                    <a:pt x="516" y="603"/>
                    <a:pt x="516" y="603"/>
                  </a:cubicBezTo>
                  <a:cubicBezTo>
                    <a:pt x="516" y="602"/>
                    <a:pt x="516" y="602"/>
                    <a:pt x="516" y="602"/>
                  </a:cubicBezTo>
                  <a:cubicBezTo>
                    <a:pt x="516" y="601"/>
                    <a:pt x="516" y="601"/>
                    <a:pt x="516" y="601"/>
                  </a:cubicBezTo>
                  <a:cubicBezTo>
                    <a:pt x="516" y="600"/>
                    <a:pt x="516" y="600"/>
                    <a:pt x="516" y="600"/>
                  </a:cubicBezTo>
                  <a:cubicBezTo>
                    <a:pt x="516" y="599"/>
                    <a:pt x="516" y="599"/>
                    <a:pt x="516" y="599"/>
                  </a:cubicBezTo>
                  <a:cubicBezTo>
                    <a:pt x="517" y="599"/>
                    <a:pt x="517" y="599"/>
                    <a:pt x="517" y="599"/>
                  </a:cubicBezTo>
                  <a:cubicBezTo>
                    <a:pt x="518" y="600"/>
                    <a:pt x="518" y="600"/>
                    <a:pt x="518" y="600"/>
                  </a:cubicBezTo>
                  <a:cubicBezTo>
                    <a:pt x="519" y="599"/>
                    <a:pt x="519" y="599"/>
                    <a:pt x="519" y="599"/>
                  </a:cubicBezTo>
                  <a:cubicBezTo>
                    <a:pt x="520" y="598"/>
                    <a:pt x="520" y="598"/>
                    <a:pt x="520" y="598"/>
                  </a:cubicBezTo>
                  <a:cubicBezTo>
                    <a:pt x="522" y="597"/>
                    <a:pt x="522" y="597"/>
                    <a:pt x="522" y="597"/>
                  </a:cubicBezTo>
                  <a:cubicBezTo>
                    <a:pt x="522" y="597"/>
                    <a:pt x="522" y="596"/>
                    <a:pt x="522" y="596"/>
                  </a:cubicBezTo>
                  <a:cubicBezTo>
                    <a:pt x="522" y="596"/>
                    <a:pt x="522" y="596"/>
                    <a:pt x="522" y="596"/>
                  </a:cubicBezTo>
                  <a:cubicBezTo>
                    <a:pt x="523" y="594"/>
                    <a:pt x="523" y="594"/>
                    <a:pt x="523" y="594"/>
                  </a:cubicBezTo>
                  <a:cubicBezTo>
                    <a:pt x="523" y="593"/>
                    <a:pt x="523" y="593"/>
                    <a:pt x="523" y="593"/>
                  </a:cubicBezTo>
                  <a:cubicBezTo>
                    <a:pt x="522" y="592"/>
                    <a:pt x="522" y="592"/>
                    <a:pt x="522" y="592"/>
                  </a:cubicBezTo>
                  <a:cubicBezTo>
                    <a:pt x="523" y="593"/>
                    <a:pt x="523" y="593"/>
                    <a:pt x="523" y="593"/>
                  </a:cubicBezTo>
                  <a:cubicBezTo>
                    <a:pt x="524" y="591"/>
                    <a:pt x="524" y="591"/>
                    <a:pt x="524" y="591"/>
                  </a:cubicBezTo>
                  <a:cubicBezTo>
                    <a:pt x="525" y="590"/>
                    <a:pt x="525" y="590"/>
                    <a:pt x="525" y="590"/>
                  </a:cubicBezTo>
                  <a:cubicBezTo>
                    <a:pt x="526" y="590"/>
                    <a:pt x="526" y="590"/>
                    <a:pt x="526" y="590"/>
                  </a:cubicBezTo>
                  <a:cubicBezTo>
                    <a:pt x="525" y="592"/>
                    <a:pt x="525" y="592"/>
                    <a:pt x="525" y="592"/>
                  </a:cubicBezTo>
                  <a:cubicBezTo>
                    <a:pt x="526" y="591"/>
                    <a:pt x="526" y="591"/>
                    <a:pt x="526" y="591"/>
                  </a:cubicBezTo>
                  <a:cubicBezTo>
                    <a:pt x="526" y="593"/>
                    <a:pt x="526" y="593"/>
                    <a:pt x="526" y="593"/>
                  </a:cubicBezTo>
                  <a:cubicBezTo>
                    <a:pt x="526" y="594"/>
                    <a:pt x="526" y="594"/>
                    <a:pt x="526" y="594"/>
                  </a:cubicBezTo>
                  <a:cubicBezTo>
                    <a:pt x="527" y="595"/>
                    <a:pt x="527" y="595"/>
                    <a:pt x="527" y="595"/>
                  </a:cubicBezTo>
                  <a:cubicBezTo>
                    <a:pt x="527" y="596"/>
                    <a:pt x="527" y="596"/>
                    <a:pt x="527" y="596"/>
                  </a:cubicBezTo>
                  <a:cubicBezTo>
                    <a:pt x="527" y="597"/>
                    <a:pt x="527" y="597"/>
                    <a:pt x="527" y="597"/>
                  </a:cubicBezTo>
                  <a:cubicBezTo>
                    <a:pt x="527" y="600"/>
                    <a:pt x="527" y="600"/>
                    <a:pt x="527" y="600"/>
                  </a:cubicBezTo>
                  <a:cubicBezTo>
                    <a:pt x="527" y="602"/>
                    <a:pt x="527" y="602"/>
                    <a:pt x="527" y="602"/>
                  </a:cubicBezTo>
                  <a:lnTo>
                    <a:pt x="527" y="603"/>
                  </a:lnTo>
                  <a:close/>
                  <a:moveTo>
                    <a:pt x="665" y="685"/>
                  </a:moveTo>
                  <a:cubicBezTo>
                    <a:pt x="665" y="685"/>
                    <a:pt x="665" y="685"/>
                    <a:pt x="665" y="685"/>
                  </a:cubicBezTo>
                  <a:cubicBezTo>
                    <a:pt x="665" y="685"/>
                    <a:pt x="665" y="685"/>
                    <a:pt x="665" y="685"/>
                  </a:cubicBezTo>
                  <a:cubicBezTo>
                    <a:pt x="665" y="685"/>
                    <a:pt x="665" y="685"/>
                    <a:pt x="665" y="685"/>
                  </a:cubicBezTo>
                  <a:close/>
                  <a:moveTo>
                    <a:pt x="669" y="681"/>
                  </a:moveTo>
                  <a:cubicBezTo>
                    <a:pt x="669" y="681"/>
                    <a:pt x="669" y="681"/>
                    <a:pt x="669" y="681"/>
                  </a:cubicBezTo>
                  <a:cubicBezTo>
                    <a:pt x="669" y="682"/>
                    <a:pt x="669" y="682"/>
                    <a:pt x="669" y="682"/>
                  </a:cubicBezTo>
                  <a:cubicBezTo>
                    <a:pt x="669" y="681"/>
                    <a:pt x="669" y="681"/>
                    <a:pt x="669" y="681"/>
                  </a:cubicBezTo>
                  <a:cubicBezTo>
                    <a:pt x="670" y="681"/>
                    <a:pt x="670" y="681"/>
                    <a:pt x="670" y="681"/>
                  </a:cubicBezTo>
                  <a:cubicBezTo>
                    <a:pt x="670" y="680"/>
                    <a:pt x="670" y="680"/>
                    <a:pt x="670" y="680"/>
                  </a:cubicBezTo>
                  <a:cubicBezTo>
                    <a:pt x="671" y="679"/>
                    <a:pt x="671" y="679"/>
                    <a:pt x="671" y="679"/>
                  </a:cubicBezTo>
                  <a:cubicBezTo>
                    <a:pt x="672" y="678"/>
                    <a:pt x="672" y="678"/>
                    <a:pt x="672" y="678"/>
                  </a:cubicBezTo>
                  <a:cubicBezTo>
                    <a:pt x="673" y="677"/>
                    <a:pt x="673" y="677"/>
                    <a:pt x="673" y="677"/>
                  </a:cubicBezTo>
                  <a:cubicBezTo>
                    <a:pt x="674" y="676"/>
                    <a:pt x="674" y="676"/>
                    <a:pt x="674" y="676"/>
                  </a:cubicBezTo>
                  <a:cubicBezTo>
                    <a:pt x="674" y="675"/>
                    <a:pt x="674" y="675"/>
                    <a:pt x="674" y="675"/>
                  </a:cubicBezTo>
                  <a:cubicBezTo>
                    <a:pt x="675" y="675"/>
                    <a:pt x="675" y="675"/>
                    <a:pt x="675" y="675"/>
                  </a:cubicBezTo>
                  <a:cubicBezTo>
                    <a:pt x="676" y="674"/>
                    <a:pt x="676" y="674"/>
                    <a:pt x="676" y="674"/>
                  </a:cubicBezTo>
                  <a:cubicBezTo>
                    <a:pt x="677" y="673"/>
                    <a:pt x="677" y="673"/>
                    <a:pt x="677" y="673"/>
                  </a:cubicBezTo>
                  <a:cubicBezTo>
                    <a:pt x="678" y="672"/>
                    <a:pt x="678" y="672"/>
                    <a:pt x="678" y="672"/>
                  </a:cubicBezTo>
                  <a:cubicBezTo>
                    <a:pt x="679" y="671"/>
                    <a:pt x="679" y="671"/>
                    <a:pt x="679" y="671"/>
                  </a:cubicBezTo>
                  <a:cubicBezTo>
                    <a:pt x="679" y="670"/>
                    <a:pt x="679" y="670"/>
                    <a:pt x="679" y="670"/>
                  </a:cubicBezTo>
                  <a:cubicBezTo>
                    <a:pt x="680" y="669"/>
                    <a:pt x="680" y="669"/>
                    <a:pt x="680" y="669"/>
                  </a:cubicBezTo>
                  <a:cubicBezTo>
                    <a:pt x="681" y="668"/>
                    <a:pt x="681" y="668"/>
                    <a:pt x="681" y="668"/>
                  </a:cubicBezTo>
                  <a:cubicBezTo>
                    <a:pt x="681" y="668"/>
                    <a:pt x="681" y="668"/>
                    <a:pt x="681" y="668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3" y="666"/>
                    <a:pt x="683" y="666"/>
                    <a:pt x="683" y="666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2" y="667"/>
                    <a:pt x="682" y="666"/>
                    <a:pt x="683" y="666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1" y="668"/>
                    <a:pt x="681" y="668"/>
                    <a:pt x="681" y="668"/>
                  </a:cubicBezTo>
                  <a:cubicBezTo>
                    <a:pt x="681" y="668"/>
                    <a:pt x="681" y="668"/>
                    <a:pt x="681" y="668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3" y="666"/>
                    <a:pt x="683" y="666"/>
                    <a:pt x="683" y="666"/>
                  </a:cubicBezTo>
                  <a:cubicBezTo>
                    <a:pt x="684" y="665"/>
                    <a:pt x="684" y="665"/>
                    <a:pt x="684" y="665"/>
                  </a:cubicBezTo>
                  <a:cubicBezTo>
                    <a:pt x="684" y="665"/>
                    <a:pt x="684" y="665"/>
                    <a:pt x="684" y="665"/>
                  </a:cubicBezTo>
                  <a:cubicBezTo>
                    <a:pt x="685" y="664"/>
                    <a:pt x="685" y="664"/>
                    <a:pt x="685" y="664"/>
                  </a:cubicBezTo>
                  <a:cubicBezTo>
                    <a:pt x="685" y="664"/>
                    <a:pt x="685" y="664"/>
                    <a:pt x="685" y="664"/>
                  </a:cubicBezTo>
                  <a:cubicBezTo>
                    <a:pt x="684" y="665"/>
                    <a:pt x="684" y="665"/>
                    <a:pt x="684" y="665"/>
                  </a:cubicBezTo>
                  <a:cubicBezTo>
                    <a:pt x="684" y="666"/>
                    <a:pt x="684" y="666"/>
                    <a:pt x="684" y="666"/>
                  </a:cubicBezTo>
                  <a:cubicBezTo>
                    <a:pt x="683" y="666"/>
                    <a:pt x="683" y="666"/>
                    <a:pt x="683" y="666"/>
                  </a:cubicBezTo>
                  <a:cubicBezTo>
                    <a:pt x="684" y="665"/>
                    <a:pt x="684" y="665"/>
                    <a:pt x="684" y="665"/>
                  </a:cubicBezTo>
                  <a:cubicBezTo>
                    <a:pt x="683" y="666"/>
                    <a:pt x="683" y="666"/>
                    <a:pt x="683" y="666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2" y="667"/>
                    <a:pt x="682" y="667"/>
                    <a:pt x="682" y="667"/>
                  </a:cubicBezTo>
                  <a:cubicBezTo>
                    <a:pt x="683" y="666"/>
                    <a:pt x="683" y="666"/>
                    <a:pt x="683" y="666"/>
                  </a:cubicBezTo>
                  <a:cubicBezTo>
                    <a:pt x="684" y="665"/>
                    <a:pt x="684" y="665"/>
                    <a:pt x="684" y="665"/>
                  </a:cubicBezTo>
                  <a:cubicBezTo>
                    <a:pt x="685" y="664"/>
                    <a:pt x="685" y="664"/>
                    <a:pt x="685" y="664"/>
                  </a:cubicBezTo>
                  <a:cubicBezTo>
                    <a:pt x="686" y="663"/>
                    <a:pt x="686" y="663"/>
                    <a:pt x="686" y="663"/>
                  </a:cubicBezTo>
                  <a:cubicBezTo>
                    <a:pt x="687" y="663"/>
                    <a:pt x="687" y="663"/>
                    <a:pt x="687" y="663"/>
                  </a:cubicBezTo>
                  <a:cubicBezTo>
                    <a:pt x="687" y="662"/>
                    <a:pt x="687" y="662"/>
                    <a:pt x="687" y="662"/>
                  </a:cubicBezTo>
                  <a:cubicBezTo>
                    <a:pt x="688" y="661"/>
                    <a:pt x="688" y="661"/>
                    <a:pt x="688" y="661"/>
                  </a:cubicBezTo>
                  <a:cubicBezTo>
                    <a:pt x="689" y="660"/>
                    <a:pt x="689" y="660"/>
                    <a:pt x="689" y="660"/>
                  </a:cubicBezTo>
                  <a:cubicBezTo>
                    <a:pt x="689" y="660"/>
                    <a:pt x="689" y="660"/>
                    <a:pt x="689" y="660"/>
                  </a:cubicBezTo>
                  <a:cubicBezTo>
                    <a:pt x="690" y="659"/>
                    <a:pt x="690" y="659"/>
                    <a:pt x="690" y="659"/>
                  </a:cubicBezTo>
                  <a:cubicBezTo>
                    <a:pt x="690" y="658"/>
                    <a:pt x="690" y="658"/>
                    <a:pt x="690" y="658"/>
                  </a:cubicBezTo>
                  <a:cubicBezTo>
                    <a:pt x="691" y="657"/>
                    <a:pt x="691" y="657"/>
                    <a:pt x="691" y="657"/>
                  </a:cubicBezTo>
                  <a:cubicBezTo>
                    <a:pt x="692" y="656"/>
                    <a:pt x="692" y="656"/>
                    <a:pt x="692" y="656"/>
                  </a:cubicBezTo>
                  <a:cubicBezTo>
                    <a:pt x="693" y="655"/>
                    <a:pt x="693" y="655"/>
                    <a:pt x="693" y="655"/>
                  </a:cubicBezTo>
                  <a:cubicBezTo>
                    <a:pt x="694" y="654"/>
                    <a:pt x="694" y="654"/>
                    <a:pt x="694" y="654"/>
                  </a:cubicBezTo>
                  <a:cubicBezTo>
                    <a:pt x="695" y="653"/>
                    <a:pt x="695" y="653"/>
                    <a:pt x="695" y="653"/>
                  </a:cubicBezTo>
                  <a:cubicBezTo>
                    <a:pt x="696" y="652"/>
                    <a:pt x="696" y="652"/>
                    <a:pt x="696" y="652"/>
                  </a:cubicBezTo>
                  <a:cubicBezTo>
                    <a:pt x="696" y="652"/>
                    <a:pt x="696" y="651"/>
                    <a:pt x="697" y="651"/>
                  </a:cubicBezTo>
                  <a:cubicBezTo>
                    <a:pt x="697" y="650"/>
                    <a:pt x="697" y="650"/>
                    <a:pt x="697" y="650"/>
                  </a:cubicBezTo>
                  <a:cubicBezTo>
                    <a:pt x="698" y="649"/>
                    <a:pt x="698" y="649"/>
                    <a:pt x="698" y="649"/>
                  </a:cubicBezTo>
                  <a:cubicBezTo>
                    <a:pt x="699" y="648"/>
                    <a:pt x="699" y="648"/>
                    <a:pt x="699" y="648"/>
                  </a:cubicBezTo>
                  <a:cubicBezTo>
                    <a:pt x="699" y="648"/>
                    <a:pt x="699" y="648"/>
                    <a:pt x="699" y="648"/>
                  </a:cubicBezTo>
                  <a:cubicBezTo>
                    <a:pt x="700" y="647"/>
                    <a:pt x="700" y="647"/>
                    <a:pt x="700" y="647"/>
                  </a:cubicBezTo>
                  <a:cubicBezTo>
                    <a:pt x="701" y="646"/>
                    <a:pt x="701" y="646"/>
                    <a:pt x="701" y="646"/>
                  </a:cubicBezTo>
                  <a:cubicBezTo>
                    <a:pt x="702" y="645"/>
                    <a:pt x="702" y="645"/>
                    <a:pt x="702" y="645"/>
                  </a:cubicBezTo>
                  <a:cubicBezTo>
                    <a:pt x="703" y="644"/>
                    <a:pt x="703" y="644"/>
                    <a:pt x="703" y="644"/>
                  </a:cubicBezTo>
                  <a:cubicBezTo>
                    <a:pt x="702" y="645"/>
                    <a:pt x="702" y="645"/>
                    <a:pt x="702" y="645"/>
                  </a:cubicBezTo>
                  <a:cubicBezTo>
                    <a:pt x="701" y="646"/>
                    <a:pt x="701" y="646"/>
                    <a:pt x="701" y="646"/>
                  </a:cubicBezTo>
                  <a:cubicBezTo>
                    <a:pt x="700" y="647"/>
                    <a:pt x="700" y="647"/>
                    <a:pt x="700" y="647"/>
                  </a:cubicBezTo>
                  <a:cubicBezTo>
                    <a:pt x="700" y="647"/>
                    <a:pt x="700" y="647"/>
                    <a:pt x="700" y="647"/>
                  </a:cubicBezTo>
                  <a:cubicBezTo>
                    <a:pt x="701" y="646"/>
                    <a:pt x="701" y="646"/>
                    <a:pt x="701" y="646"/>
                  </a:cubicBezTo>
                  <a:cubicBezTo>
                    <a:pt x="702" y="645"/>
                    <a:pt x="702" y="645"/>
                    <a:pt x="702" y="645"/>
                  </a:cubicBezTo>
                  <a:cubicBezTo>
                    <a:pt x="702" y="645"/>
                    <a:pt x="702" y="645"/>
                    <a:pt x="702" y="645"/>
                  </a:cubicBezTo>
                  <a:cubicBezTo>
                    <a:pt x="703" y="644"/>
                    <a:pt x="703" y="644"/>
                    <a:pt x="703" y="644"/>
                  </a:cubicBezTo>
                  <a:cubicBezTo>
                    <a:pt x="704" y="643"/>
                    <a:pt x="704" y="643"/>
                    <a:pt x="704" y="643"/>
                  </a:cubicBezTo>
                  <a:cubicBezTo>
                    <a:pt x="704" y="643"/>
                    <a:pt x="704" y="643"/>
                    <a:pt x="704" y="643"/>
                  </a:cubicBezTo>
                  <a:cubicBezTo>
                    <a:pt x="704" y="643"/>
                    <a:pt x="704" y="643"/>
                    <a:pt x="704" y="643"/>
                  </a:cubicBezTo>
                  <a:cubicBezTo>
                    <a:pt x="704" y="643"/>
                    <a:pt x="704" y="643"/>
                    <a:pt x="704" y="643"/>
                  </a:cubicBezTo>
                  <a:cubicBezTo>
                    <a:pt x="693" y="656"/>
                    <a:pt x="682" y="669"/>
                    <a:pt x="669" y="681"/>
                  </a:cubicBezTo>
                  <a:close/>
                  <a:moveTo>
                    <a:pt x="694" y="472"/>
                  </a:moveTo>
                  <a:cubicBezTo>
                    <a:pt x="694" y="471"/>
                    <a:pt x="694" y="471"/>
                    <a:pt x="694" y="471"/>
                  </a:cubicBezTo>
                  <a:cubicBezTo>
                    <a:pt x="695" y="470"/>
                    <a:pt x="695" y="470"/>
                    <a:pt x="695" y="470"/>
                  </a:cubicBezTo>
                  <a:cubicBezTo>
                    <a:pt x="695" y="469"/>
                    <a:pt x="695" y="469"/>
                    <a:pt x="695" y="469"/>
                  </a:cubicBezTo>
                  <a:cubicBezTo>
                    <a:pt x="695" y="468"/>
                    <a:pt x="695" y="468"/>
                    <a:pt x="695" y="468"/>
                  </a:cubicBezTo>
                  <a:cubicBezTo>
                    <a:pt x="695" y="467"/>
                    <a:pt x="695" y="467"/>
                    <a:pt x="695" y="467"/>
                  </a:cubicBezTo>
                  <a:cubicBezTo>
                    <a:pt x="695" y="465"/>
                    <a:pt x="695" y="465"/>
                    <a:pt x="695" y="465"/>
                  </a:cubicBezTo>
                  <a:cubicBezTo>
                    <a:pt x="695" y="467"/>
                    <a:pt x="695" y="467"/>
                    <a:pt x="695" y="467"/>
                  </a:cubicBezTo>
                  <a:cubicBezTo>
                    <a:pt x="695" y="467"/>
                    <a:pt x="695" y="467"/>
                    <a:pt x="695" y="467"/>
                  </a:cubicBezTo>
                  <a:cubicBezTo>
                    <a:pt x="695" y="466"/>
                    <a:pt x="695" y="466"/>
                    <a:pt x="695" y="466"/>
                  </a:cubicBezTo>
                  <a:cubicBezTo>
                    <a:pt x="695" y="465"/>
                    <a:pt x="695" y="465"/>
                    <a:pt x="695" y="465"/>
                  </a:cubicBezTo>
                  <a:cubicBezTo>
                    <a:pt x="695" y="465"/>
                    <a:pt x="695" y="465"/>
                    <a:pt x="695" y="465"/>
                  </a:cubicBezTo>
                  <a:cubicBezTo>
                    <a:pt x="696" y="463"/>
                    <a:pt x="696" y="463"/>
                    <a:pt x="696" y="463"/>
                  </a:cubicBezTo>
                  <a:cubicBezTo>
                    <a:pt x="696" y="463"/>
                    <a:pt x="696" y="463"/>
                    <a:pt x="696" y="463"/>
                  </a:cubicBezTo>
                  <a:cubicBezTo>
                    <a:pt x="696" y="462"/>
                    <a:pt x="696" y="462"/>
                    <a:pt x="696" y="462"/>
                  </a:cubicBezTo>
                  <a:cubicBezTo>
                    <a:pt x="696" y="461"/>
                    <a:pt x="696" y="461"/>
                    <a:pt x="696" y="461"/>
                  </a:cubicBezTo>
                  <a:cubicBezTo>
                    <a:pt x="696" y="461"/>
                    <a:pt x="696" y="461"/>
                    <a:pt x="696" y="460"/>
                  </a:cubicBezTo>
                  <a:cubicBezTo>
                    <a:pt x="697" y="460"/>
                    <a:pt x="697" y="460"/>
                    <a:pt x="697" y="460"/>
                  </a:cubicBezTo>
                  <a:cubicBezTo>
                    <a:pt x="697" y="459"/>
                    <a:pt x="697" y="459"/>
                    <a:pt x="697" y="459"/>
                  </a:cubicBezTo>
                  <a:cubicBezTo>
                    <a:pt x="697" y="459"/>
                    <a:pt x="697" y="459"/>
                    <a:pt x="697" y="459"/>
                  </a:cubicBezTo>
                  <a:cubicBezTo>
                    <a:pt x="697" y="457"/>
                    <a:pt x="697" y="457"/>
                    <a:pt x="697" y="457"/>
                  </a:cubicBezTo>
                  <a:cubicBezTo>
                    <a:pt x="697" y="456"/>
                    <a:pt x="697" y="456"/>
                    <a:pt x="697" y="456"/>
                  </a:cubicBezTo>
                  <a:cubicBezTo>
                    <a:pt x="698" y="456"/>
                    <a:pt x="698" y="456"/>
                    <a:pt x="698" y="456"/>
                  </a:cubicBezTo>
                  <a:cubicBezTo>
                    <a:pt x="699" y="457"/>
                    <a:pt x="699" y="457"/>
                    <a:pt x="699" y="457"/>
                  </a:cubicBezTo>
                  <a:cubicBezTo>
                    <a:pt x="699" y="457"/>
                    <a:pt x="699" y="457"/>
                    <a:pt x="699" y="457"/>
                  </a:cubicBezTo>
                  <a:cubicBezTo>
                    <a:pt x="699" y="457"/>
                    <a:pt x="699" y="457"/>
                    <a:pt x="699" y="457"/>
                  </a:cubicBezTo>
                  <a:cubicBezTo>
                    <a:pt x="699" y="456"/>
                    <a:pt x="699" y="456"/>
                    <a:pt x="699" y="456"/>
                  </a:cubicBezTo>
                  <a:cubicBezTo>
                    <a:pt x="699" y="456"/>
                    <a:pt x="699" y="456"/>
                    <a:pt x="699" y="456"/>
                  </a:cubicBezTo>
                  <a:cubicBezTo>
                    <a:pt x="698" y="456"/>
                    <a:pt x="698" y="456"/>
                    <a:pt x="698" y="456"/>
                  </a:cubicBezTo>
                  <a:cubicBezTo>
                    <a:pt x="698" y="456"/>
                    <a:pt x="698" y="456"/>
                    <a:pt x="698" y="456"/>
                  </a:cubicBezTo>
                  <a:cubicBezTo>
                    <a:pt x="697" y="455"/>
                    <a:pt x="697" y="455"/>
                    <a:pt x="697" y="455"/>
                  </a:cubicBezTo>
                  <a:cubicBezTo>
                    <a:pt x="697" y="455"/>
                    <a:pt x="697" y="455"/>
                    <a:pt x="697" y="454"/>
                  </a:cubicBezTo>
                  <a:cubicBezTo>
                    <a:pt x="698" y="454"/>
                    <a:pt x="698" y="454"/>
                    <a:pt x="698" y="454"/>
                  </a:cubicBezTo>
                  <a:cubicBezTo>
                    <a:pt x="698" y="455"/>
                    <a:pt x="698" y="455"/>
                    <a:pt x="698" y="455"/>
                  </a:cubicBezTo>
                  <a:cubicBezTo>
                    <a:pt x="700" y="457"/>
                    <a:pt x="700" y="457"/>
                    <a:pt x="700" y="457"/>
                  </a:cubicBezTo>
                  <a:cubicBezTo>
                    <a:pt x="700" y="458"/>
                    <a:pt x="700" y="458"/>
                    <a:pt x="700" y="458"/>
                  </a:cubicBezTo>
                  <a:cubicBezTo>
                    <a:pt x="700" y="459"/>
                    <a:pt x="700" y="459"/>
                    <a:pt x="700" y="459"/>
                  </a:cubicBezTo>
                  <a:cubicBezTo>
                    <a:pt x="700" y="460"/>
                    <a:pt x="700" y="460"/>
                    <a:pt x="700" y="460"/>
                  </a:cubicBezTo>
                  <a:cubicBezTo>
                    <a:pt x="701" y="460"/>
                    <a:pt x="701" y="460"/>
                    <a:pt x="701" y="460"/>
                  </a:cubicBezTo>
                  <a:cubicBezTo>
                    <a:pt x="701" y="462"/>
                    <a:pt x="701" y="462"/>
                    <a:pt x="701" y="462"/>
                  </a:cubicBezTo>
                  <a:cubicBezTo>
                    <a:pt x="701" y="463"/>
                    <a:pt x="701" y="463"/>
                    <a:pt x="701" y="463"/>
                  </a:cubicBezTo>
                  <a:cubicBezTo>
                    <a:pt x="701" y="463"/>
                    <a:pt x="701" y="463"/>
                    <a:pt x="701" y="463"/>
                  </a:cubicBezTo>
                  <a:cubicBezTo>
                    <a:pt x="702" y="465"/>
                    <a:pt x="702" y="465"/>
                    <a:pt x="702" y="465"/>
                  </a:cubicBezTo>
                  <a:cubicBezTo>
                    <a:pt x="702" y="466"/>
                    <a:pt x="702" y="466"/>
                    <a:pt x="702" y="466"/>
                  </a:cubicBezTo>
                  <a:cubicBezTo>
                    <a:pt x="702" y="467"/>
                    <a:pt x="702" y="467"/>
                    <a:pt x="702" y="467"/>
                  </a:cubicBezTo>
                  <a:cubicBezTo>
                    <a:pt x="702" y="468"/>
                    <a:pt x="702" y="468"/>
                    <a:pt x="702" y="468"/>
                  </a:cubicBezTo>
                  <a:cubicBezTo>
                    <a:pt x="702" y="468"/>
                    <a:pt x="702" y="468"/>
                    <a:pt x="702" y="468"/>
                  </a:cubicBezTo>
                  <a:cubicBezTo>
                    <a:pt x="702" y="470"/>
                    <a:pt x="702" y="470"/>
                    <a:pt x="702" y="470"/>
                  </a:cubicBezTo>
                  <a:cubicBezTo>
                    <a:pt x="702" y="470"/>
                    <a:pt x="702" y="470"/>
                    <a:pt x="702" y="470"/>
                  </a:cubicBezTo>
                  <a:cubicBezTo>
                    <a:pt x="702" y="470"/>
                    <a:pt x="702" y="470"/>
                    <a:pt x="702" y="470"/>
                  </a:cubicBezTo>
                  <a:cubicBezTo>
                    <a:pt x="702" y="470"/>
                    <a:pt x="702" y="470"/>
                    <a:pt x="702" y="470"/>
                  </a:cubicBezTo>
                  <a:cubicBezTo>
                    <a:pt x="703" y="470"/>
                    <a:pt x="703" y="470"/>
                    <a:pt x="703" y="470"/>
                  </a:cubicBezTo>
                  <a:cubicBezTo>
                    <a:pt x="703" y="471"/>
                    <a:pt x="703" y="471"/>
                    <a:pt x="703" y="471"/>
                  </a:cubicBezTo>
                  <a:cubicBezTo>
                    <a:pt x="702" y="473"/>
                    <a:pt x="702" y="473"/>
                    <a:pt x="702" y="473"/>
                  </a:cubicBezTo>
                  <a:cubicBezTo>
                    <a:pt x="702" y="473"/>
                    <a:pt x="702" y="473"/>
                    <a:pt x="702" y="474"/>
                  </a:cubicBezTo>
                  <a:cubicBezTo>
                    <a:pt x="702" y="475"/>
                    <a:pt x="702" y="475"/>
                    <a:pt x="702" y="475"/>
                  </a:cubicBezTo>
                  <a:cubicBezTo>
                    <a:pt x="701" y="476"/>
                    <a:pt x="701" y="476"/>
                    <a:pt x="701" y="476"/>
                  </a:cubicBezTo>
                  <a:cubicBezTo>
                    <a:pt x="701" y="476"/>
                    <a:pt x="701" y="476"/>
                    <a:pt x="701" y="476"/>
                  </a:cubicBezTo>
                  <a:cubicBezTo>
                    <a:pt x="699" y="479"/>
                    <a:pt x="699" y="479"/>
                    <a:pt x="699" y="479"/>
                  </a:cubicBezTo>
                  <a:cubicBezTo>
                    <a:pt x="699" y="479"/>
                    <a:pt x="699" y="479"/>
                    <a:pt x="699" y="479"/>
                  </a:cubicBezTo>
                  <a:cubicBezTo>
                    <a:pt x="698" y="479"/>
                    <a:pt x="698" y="479"/>
                    <a:pt x="698" y="479"/>
                  </a:cubicBezTo>
                  <a:cubicBezTo>
                    <a:pt x="698" y="479"/>
                    <a:pt x="698" y="479"/>
                    <a:pt x="698" y="479"/>
                  </a:cubicBezTo>
                  <a:cubicBezTo>
                    <a:pt x="697" y="480"/>
                    <a:pt x="697" y="480"/>
                    <a:pt x="697" y="480"/>
                  </a:cubicBezTo>
                  <a:cubicBezTo>
                    <a:pt x="697" y="480"/>
                    <a:pt x="697" y="480"/>
                    <a:pt x="697" y="480"/>
                  </a:cubicBezTo>
                  <a:cubicBezTo>
                    <a:pt x="696" y="480"/>
                    <a:pt x="696" y="480"/>
                    <a:pt x="696" y="480"/>
                  </a:cubicBezTo>
                  <a:cubicBezTo>
                    <a:pt x="695" y="480"/>
                    <a:pt x="695" y="480"/>
                    <a:pt x="695" y="480"/>
                  </a:cubicBezTo>
                  <a:cubicBezTo>
                    <a:pt x="695" y="480"/>
                    <a:pt x="695" y="480"/>
                    <a:pt x="695" y="480"/>
                  </a:cubicBezTo>
                  <a:cubicBezTo>
                    <a:pt x="694" y="478"/>
                    <a:pt x="694" y="478"/>
                    <a:pt x="694" y="478"/>
                  </a:cubicBezTo>
                  <a:cubicBezTo>
                    <a:pt x="694" y="477"/>
                    <a:pt x="694" y="477"/>
                    <a:pt x="694" y="477"/>
                  </a:cubicBezTo>
                  <a:cubicBezTo>
                    <a:pt x="694" y="477"/>
                    <a:pt x="694" y="477"/>
                    <a:pt x="694" y="477"/>
                  </a:cubicBezTo>
                  <a:cubicBezTo>
                    <a:pt x="694" y="476"/>
                    <a:pt x="694" y="476"/>
                    <a:pt x="694" y="476"/>
                  </a:cubicBezTo>
                  <a:cubicBezTo>
                    <a:pt x="694" y="475"/>
                    <a:pt x="694" y="475"/>
                    <a:pt x="694" y="475"/>
                  </a:cubicBezTo>
                  <a:cubicBezTo>
                    <a:pt x="694" y="474"/>
                    <a:pt x="694" y="474"/>
                    <a:pt x="694" y="474"/>
                  </a:cubicBezTo>
                  <a:cubicBezTo>
                    <a:pt x="694" y="473"/>
                    <a:pt x="694" y="473"/>
                    <a:pt x="694" y="473"/>
                  </a:cubicBezTo>
                  <a:lnTo>
                    <a:pt x="694" y="472"/>
                  </a:lnTo>
                  <a:close/>
                  <a:moveTo>
                    <a:pt x="752" y="561"/>
                  </a:moveTo>
                  <a:cubicBezTo>
                    <a:pt x="752" y="561"/>
                    <a:pt x="752" y="562"/>
                    <a:pt x="752" y="562"/>
                  </a:cubicBezTo>
                  <a:cubicBezTo>
                    <a:pt x="752" y="563"/>
                    <a:pt x="752" y="563"/>
                    <a:pt x="752" y="563"/>
                  </a:cubicBezTo>
                  <a:cubicBezTo>
                    <a:pt x="751" y="564"/>
                    <a:pt x="751" y="564"/>
                    <a:pt x="751" y="564"/>
                  </a:cubicBezTo>
                  <a:cubicBezTo>
                    <a:pt x="751" y="565"/>
                    <a:pt x="751" y="565"/>
                    <a:pt x="751" y="565"/>
                  </a:cubicBezTo>
                  <a:cubicBezTo>
                    <a:pt x="751" y="565"/>
                    <a:pt x="751" y="565"/>
                    <a:pt x="751" y="565"/>
                  </a:cubicBezTo>
                  <a:cubicBezTo>
                    <a:pt x="752" y="565"/>
                    <a:pt x="752" y="565"/>
                    <a:pt x="752" y="565"/>
                  </a:cubicBezTo>
                  <a:cubicBezTo>
                    <a:pt x="752" y="565"/>
                    <a:pt x="752" y="565"/>
                    <a:pt x="752" y="565"/>
                  </a:cubicBezTo>
                  <a:cubicBezTo>
                    <a:pt x="752" y="566"/>
                    <a:pt x="752" y="566"/>
                    <a:pt x="752" y="566"/>
                  </a:cubicBezTo>
                  <a:cubicBezTo>
                    <a:pt x="750" y="569"/>
                    <a:pt x="750" y="569"/>
                    <a:pt x="750" y="569"/>
                  </a:cubicBezTo>
                  <a:cubicBezTo>
                    <a:pt x="750" y="570"/>
                    <a:pt x="750" y="570"/>
                    <a:pt x="750" y="570"/>
                  </a:cubicBezTo>
                  <a:cubicBezTo>
                    <a:pt x="749" y="571"/>
                    <a:pt x="749" y="571"/>
                    <a:pt x="749" y="571"/>
                  </a:cubicBezTo>
                  <a:cubicBezTo>
                    <a:pt x="749" y="571"/>
                    <a:pt x="749" y="571"/>
                    <a:pt x="749" y="571"/>
                  </a:cubicBezTo>
                  <a:cubicBezTo>
                    <a:pt x="750" y="570"/>
                    <a:pt x="750" y="570"/>
                    <a:pt x="750" y="570"/>
                  </a:cubicBezTo>
                  <a:cubicBezTo>
                    <a:pt x="749" y="570"/>
                    <a:pt x="749" y="570"/>
                    <a:pt x="749" y="570"/>
                  </a:cubicBezTo>
                  <a:cubicBezTo>
                    <a:pt x="749" y="570"/>
                    <a:pt x="749" y="570"/>
                    <a:pt x="749" y="570"/>
                  </a:cubicBezTo>
                  <a:cubicBezTo>
                    <a:pt x="749" y="569"/>
                    <a:pt x="749" y="569"/>
                    <a:pt x="749" y="569"/>
                  </a:cubicBezTo>
                  <a:cubicBezTo>
                    <a:pt x="750" y="569"/>
                    <a:pt x="750" y="569"/>
                    <a:pt x="750" y="569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49" y="569"/>
                    <a:pt x="749" y="569"/>
                    <a:pt x="749" y="569"/>
                  </a:cubicBezTo>
                  <a:cubicBezTo>
                    <a:pt x="749" y="569"/>
                    <a:pt x="749" y="569"/>
                    <a:pt x="749" y="569"/>
                  </a:cubicBezTo>
                  <a:cubicBezTo>
                    <a:pt x="748" y="569"/>
                    <a:pt x="748" y="569"/>
                    <a:pt x="748" y="569"/>
                  </a:cubicBezTo>
                  <a:cubicBezTo>
                    <a:pt x="748" y="568"/>
                    <a:pt x="748" y="568"/>
                    <a:pt x="748" y="568"/>
                  </a:cubicBezTo>
                  <a:cubicBezTo>
                    <a:pt x="748" y="569"/>
                    <a:pt x="748" y="569"/>
                    <a:pt x="748" y="569"/>
                  </a:cubicBezTo>
                  <a:cubicBezTo>
                    <a:pt x="748" y="568"/>
                    <a:pt x="748" y="568"/>
                    <a:pt x="748" y="568"/>
                  </a:cubicBezTo>
                  <a:cubicBezTo>
                    <a:pt x="747" y="568"/>
                    <a:pt x="747" y="568"/>
                    <a:pt x="747" y="568"/>
                  </a:cubicBezTo>
                  <a:cubicBezTo>
                    <a:pt x="747" y="567"/>
                    <a:pt x="747" y="567"/>
                    <a:pt x="747" y="567"/>
                  </a:cubicBezTo>
                  <a:cubicBezTo>
                    <a:pt x="747" y="566"/>
                    <a:pt x="747" y="566"/>
                    <a:pt x="747" y="566"/>
                  </a:cubicBezTo>
                  <a:cubicBezTo>
                    <a:pt x="747" y="565"/>
                    <a:pt x="747" y="565"/>
                    <a:pt x="747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6" y="565"/>
                    <a:pt x="746" y="565"/>
                    <a:pt x="746" y="565"/>
                  </a:cubicBezTo>
                  <a:cubicBezTo>
                    <a:pt x="745" y="565"/>
                    <a:pt x="745" y="565"/>
                    <a:pt x="745" y="565"/>
                  </a:cubicBezTo>
                  <a:cubicBezTo>
                    <a:pt x="745" y="565"/>
                    <a:pt x="745" y="565"/>
                    <a:pt x="745" y="565"/>
                  </a:cubicBezTo>
                  <a:cubicBezTo>
                    <a:pt x="745" y="565"/>
                    <a:pt x="745" y="565"/>
                    <a:pt x="745" y="565"/>
                  </a:cubicBezTo>
                  <a:cubicBezTo>
                    <a:pt x="745" y="564"/>
                    <a:pt x="745" y="564"/>
                    <a:pt x="745" y="564"/>
                  </a:cubicBezTo>
                  <a:cubicBezTo>
                    <a:pt x="745" y="564"/>
                    <a:pt x="745" y="564"/>
                    <a:pt x="745" y="564"/>
                  </a:cubicBezTo>
                  <a:cubicBezTo>
                    <a:pt x="743" y="563"/>
                    <a:pt x="743" y="563"/>
                    <a:pt x="743" y="563"/>
                  </a:cubicBezTo>
                  <a:cubicBezTo>
                    <a:pt x="745" y="561"/>
                    <a:pt x="745" y="561"/>
                    <a:pt x="745" y="561"/>
                  </a:cubicBezTo>
                  <a:cubicBezTo>
                    <a:pt x="744" y="561"/>
                    <a:pt x="744" y="561"/>
                    <a:pt x="744" y="561"/>
                  </a:cubicBezTo>
                  <a:cubicBezTo>
                    <a:pt x="744" y="560"/>
                    <a:pt x="744" y="560"/>
                    <a:pt x="744" y="560"/>
                  </a:cubicBezTo>
                  <a:cubicBezTo>
                    <a:pt x="744" y="560"/>
                    <a:pt x="744" y="560"/>
                    <a:pt x="744" y="560"/>
                  </a:cubicBezTo>
                  <a:cubicBezTo>
                    <a:pt x="743" y="560"/>
                    <a:pt x="743" y="560"/>
                    <a:pt x="743" y="560"/>
                  </a:cubicBezTo>
                  <a:cubicBezTo>
                    <a:pt x="743" y="559"/>
                    <a:pt x="743" y="559"/>
                    <a:pt x="743" y="559"/>
                  </a:cubicBezTo>
                  <a:cubicBezTo>
                    <a:pt x="744" y="559"/>
                    <a:pt x="744" y="559"/>
                    <a:pt x="744" y="559"/>
                  </a:cubicBezTo>
                  <a:cubicBezTo>
                    <a:pt x="744" y="558"/>
                    <a:pt x="744" y="558"/>
                    <a:pt x="744" y="558"/>
                  </a:cubicBezTo>
                  <a:cubicBezTo>
                    <a:pt x="745" y="557"/>
                    <a:pt x="745" y="557"/>
                    <a:pt x="745" y="557"/>
                  </a:cubicBezTo>
                  <a:cubicBezTo>
                    <a:pt x="745" y="557"/>
                    <a:pt x="745" y="557"/>
                    <a:pt x="745" y="556"/>
                  </a:cubicBezTo>
                  <a:cubicBezTo>
                    <a:pt x="746" y="555"/>
                    <a:pt x="746" y="555"/>
                    <a:pt x="746" y="555"/>
                  </a:cubicBezTo>
                  <a:cubicBezTo>
                    <a:pt x="747" y="555"/>
                    <a:pt x="747" y="555"/>
                    <a:pt x="747" y="555"/>
                  </a:cubicBezTo>
                  <a:cubicBezTo>
                    <a:pt x="747" y="555"/>
                    <a:pt x="747" y="555"/>
                    <a:pt x="747" y="555"/>
                  </a:cubicBezTo>
                  <a:cubicBezTo>
                    <a:pt x="748" y="555"/>
                    <a:pt x="748" y="555"/>
                    <a:pt x="748" y="555"/>
                  </a:cubicBezTo>
                  <a:cubicBezTo>
                    <a:pt x="748" y="554"/>
                    <a:pt x="748" y="554"/>
                    <a:pt x="748" y="554"/>
                  </a:cubicBezTo>
                  <a:cubicBezTo>
                    <a:pt x="748" y="555"/>
                    <a:pt x="748" y="555"/>
                    <a:pt x="748" y="555"/>
                  </a:cubicBezTo>
                  <a:cubicBezTo>
                    <a:pt x="748" y="556"/>
                    <a:pt x="748" y="556"/>
                    <a:pt x="748" y="556"/>
                  </a:cubicBezTo>
                  <a:cubicBezTo>
                    <a:pt x="748" y="556"/>
                    <a:pt x="748" y="556"/>
                    <a:pt x="748" y="556"/>
                  </a:cubicBezTo>
                  <a:cubicBezTo>
                    <a:pt x="749" y="556"/>
                    <a:pt x="749" y="556"/>
                    <a:pt x="749" y="556"/>
                  </a:cubicBezTo>
                  <a:cubicBezTo>
                    <a:pt x="749" y="557"/>
                    <a:pt x="749" y="557"/>
                    <a:pt x="749" y="557"/>
                  </a:cubicBezTo>
                  <a:cubicBezTo>
                    <a:pt x="749" y="556"/>
                    <a:pt x="749" y="556"/>
                    <a:pt x="749" y="556"/>
                  </a:cubicBezTo>
                  <a:cubicBezTo>
                    <a:pt x="749" y="557"/>
                    <a:pt x="749" y="557"/>
                    <a:pt x="749" y="557"/>
                  </a:cubicBezTo>
                  <a:cubicBezTo>
                    <a:pt x="748" y="560"/>
                    <a:pt x="748" y="560"/>
                    <a:pt x="748" y="560"/>
                  </a:cubicBezTo>
                  <a:cubicBezTo>
                    <a:pt x="748" y="560"/>
                    <a:pt x="748" y="560"/>
                    <a:pt x="748" y="560"/>
                  </a:cubicBezTo>
                  <a:cubicBezTo>
                    <a:pt x="749" y="560"/>
                    <a:pt x="749" y="560"/>
                    <a:pt x="749" y="560"/>
                  </a:cubicBezTo>
                  <a:cubicBezTo>
                    <a:pt x="749" y="560"/>
                    <a:pt x="749" y="560"/>
                    <a:pt x="749" y="560"/>
                  </a:cubicBezTo>
                  <a:cubicBezTo>
                    <a:pt x="749" y="560"/>
                    <a:pt x="749" y="560"/>
                    <a:pt x="749" y="560"/>
                  </a:cubicBezTo>
                  <a:cubicBezTo>
                    <a:pt x="750" y="560"/>
                    <a:pt x="750" y="560"/>
                    <a:pt x="750" y="560"/>
                  </a:cubicBezTo>
                  <a:cubicBezTo>
                    <a:pt x="750" y="560"/>
                    <a:pt x="750" y="560"/>
                    <a:pt x="750" y="560"/>
                  </a:cubicBezTo>
                  <a:cubicBezTo>
                    <a:pt x="750" y="561"/>
                    <a:pt x="750" y="561"/>
                    <a:pt x="750" y="561"/>
                  </a:cubicBezTo>
                  <a:cubicBezTo>
                    <a:pt x="751" y="560"/>
                    <a:pt x="751" y="560"/>
                    <a:pt x="751" y="560"/>
                  </a:cubicBezTo>
                  <a:cubicBezTo>
                    <a:pt x="752" y="558"/>
                    <a:pt x="752" y="558"/>
                    <a:pt x="752" y="558"/>
                  </a:cubicBezTo>
                  <a:cubicBezTo>
                    <a:pt x="752" y="557"/>
                    <a:pt x="752" y="557"/>
                    <a:pt x="752" y="557"/>
                  </a:cubicBezTo>
                  <a:cubicBezTo>
                    <a:pt x="752" y="558"/>
                    <a:pt x="752" y="558"/>
                    <a:pt x="752" y="558"/>
                  </a:cubicBezTo>
                  <a:cubicBezTo>
                    <a:pt x="752" y="559"/>
                    <a:pt x="752" y="559"/>
                    <a:pt x="752" y="559"/>
                  </a:cubicBezTo>
                  <a:cubicBezTo>
                    <a:pt x="752" y="559"/>
                    <a:pt x="752" y="559"/>
                    <a:pt x="752" y="559"/>
                  </a:cubicBezTo>
                  <a:cubicBezTo>
                    <a:pt x="752" y="559"/>
                    <a:pt x="752" y="559"/>
                    <a:pt x="752" y="559"/>
                  </a:cubicBezTo>
                  <a:cubicBezTo>
                    <a:pt x="752" y="560"/>
                    <a:pt x="752" y="560"/>
                    <a:pt x="752" y="560"/>
                  </a:cubicBezTo>
                  <a:cubicBezTo>
                    <a:pt x="752" y="560"/>
                    <a:pt x="752" y="560"/>
                    <a:pt x="752" y="560"/>
                  </a:cubicBezTo>
                  <a:cubicBezTo>
                    <a:pt x="753" y="560"/>
                    <a:pt x="753" y="560"/>
                    <a:pt x="753" y="560"/>
                  </a:cubicBezTo>
                  <a:lnTo>
                    <a:pt x="752" y="561"/>
                  </a:lnTo>
                  <a:close/>
                  <a:moveTo>
                    <a:pt x="754" y="531"/>
                  </a:moveTo>
                  <a:cubicBezTo>
                    <a:pt x="753" y="532"/>
                    <a:pt x="753" y="532"/>
                    <a:pt x="753" y="532"/>
                  </a:cubicBezTo>
                  <a:cubicBezTo>
                    <a:pt x="752" y="533"/>
                    <a:pt x="752" y="533"/>
                    <a:pt x="752" y="533"/>
                  </a:cubicBezTo>
                  <a:cubicBezTo>
                    <a:pt x="753" y="533"/>
                    <a:pt x="753" y="533"/>
                    <a:pt x="753" y="533"/>
                  </a:cubicBezTo>
                  <a:cubicBezTo>
                    <a:pt x="752" y="534"/>
                    <a:pt x="752" y="534"/>
                    <a:pt x="752" y="534"/>
                  </a:cubicBezTo>
                  <a:cubicBezTo>
                    <a:pt x="751" y="535"/>
                    <a:pt x="751" y="535"/>
                    <a:pt x="751" y="535"/>
                  </a:cubicBezTo>
                  <a:cubicBezTo>
                    <a:pt x="752" y="534"/>
                    <a:pt x="752" y="534"/>
                    <a:pt x="752" y="534"/>
                  </a:cubicBezTo>
                  <a:cubicBezTo>
                    <a:pt x="753" y="533"/>
                    <a:pt x="753" y="533"/>
                    <a:pt x="753" y="533"/>
                  </a:cubicBezTo>
                  <a:cubicBezTo>
                    <a:pt x="753" y="533"/>
                    <a:pt x="753" y="533"/>
                    <a:pt x="753" y="533"/>
                  </a:cubicBezTo>
                  <a:cubicBezTo>
                    <a:pt x="754" y="533"/>
                    <a:pt x="754" y="533"/>
                    <a:pt x="754" y="533"/>
                  </a:cubicBezTo>
                  <a:cubicBezTo>
                    <a:pt x="754" y="533"/>
                    <a:pt x="754" y="533"/>
                    <a:pt x="754" y="533"/>
                  </a:cubicBezTo>
                  <a:cubicBezTo>
                    <a:pt x="754" y="534"/>
                    <a:pt x="754" y="534"/>
                    <a:pt x="754" y="534"/>
                  </a:cubicBezTo>
                  <a:cubicBezTo>
                    <a:pt x="754" y="535"/>
                    <a:pt x="754" y="535"/>
                    <a:pt x="754" y="535"/>
                  </a:cubicBezTo>
                  <a:cubicBezTo>
                    <a:pt x="753" y="536"/>
                    <a:pt x="753" y="536"/>
                    <a:pt x="753" y="536"/>
                  </a:cubicBezTo>
                  <a:cubicBezTo>
                    <a:pt x="754" y="537"/>
                    <a:pt x="754" y="537"/>
                    <a:pt x="754" y="537"/>
                  </a:cubicBezTo>
                  <a:cubicBezTo>
                    <a:pt x="753" y="538"/>
                    <a:pt x="753" y="538"/>
                    <a:pt x="753" y="538"/>
                  </a:cubicBezTo>
                  <a:cubicBezTo>
                    <a:pt x="752" y="539"/>
                    <a:pt x="752" y="539"/>
                    <a:pt x="752" y="539"/>
                  </a:cubicBezTo>
                  <a:cubicBezTo>
                    <a:pt x="752" y="540"/>
                    <a:pt x="752" y="540"/>
                    <a:pt x="752" y="540"/>
                  </a:cubicBezTo>
                  <a:cubicBezTo>
                    <a:pt x="751" y="541"/>
                    <a:pt x="751" y="541"/>
                    <a:pt x="751" y="541"/>
                  </a:cubicBezTo>
                  <a:cubicBezTo>
                    <a:pt x="751" y="543"/>
                    <a:pt x="751" y="543"/>
                    <a:pt x="751" y="543"/>
                  </a:cubicBezTo>
                  <a:cubicBezTo>
                    <a:pt x="751" y="544"/>
                    <a:pt x="751" y="544"/>
                    <a:pt x="751" y="544"/>
                  </a:cubicBezTo>
                  <a:cubicBezTo>
                    <a:pt x="750" y="545"/>
                    <a:pt x="750" y="545"/>
                    <a:pt x="750" y="545"/>
                  </a:cubicBezTo>
                  <a:cubicBezTo>
                    <a:pt x="750" y="546"/>
                    <a:pt x="750" y="546"/>
                    <a:pt x="750" y="546"/>
                  </a:cubicBezTo>
                  <a:cubicBezTo>
                    <a:pt x="749" y="547"/>
                    <a:pt x="749" y="547"/>
                    <a:pt x="749" y="547"/>
                  </a:cubicBezTo>
                  <a:cubicBezTo>
                    <a:pt x="749" y="548"/>
                    <a:pt x="749" y="548"/>
                    <a:pt x="749" y="548"/>
                  </a:cubicBezTo>
                  <a:cubicBezTo>
                    <a:pt x="748" y="549"/>
                    <a:pt x="748" y="549"/>
                    <a:pt x="748" y="549"/>
                  </a:cubicBezTo>
                  <a:cubicBezTo>
                    <a:pt x="748" y="551"/>
                    <a:pt x="748" y="551"/>
                    <a:pt x="748" y="551"/>
                  </a:cubicBezTo>
                  <a:cubicBezTo>
                    <a:pt x="747" y="552"/>
                    <a:pt x="747" y="552"/>
                    <a:pt x="747" y="552"/>
                  </a:cubicBezTo>
                  <a:cubicBezTo>
                    <a:pt x="747" y="553"/>
                    <a:pt x="747" y="553"/>
                    <a:pt x="747" y="553"/>
                  </a:cubicBezTo>
                  <a:cubicBezTo>
                    <a:pt x="746" y="554"/>
                    <a:pt x="746" y="554"/>
                    <a:pt x="746" y="554"/>
                  </a:cubicBezTo>
                  <a:cubicBezTo>
                    <a:pt x="746" y="553"/>
                    <a:pt x="746" y="553"/>
                    <a:pt x="746" y="553"/>
                  </a:cubicBezTo>
                  <a:cubicBezTo>
                    <a:pt x="746" y="552"/>
                    <a:pt x="746" y="552"/>
                    <a:pt x="746" y="552"/>
                  </a:cubicBezTo>
                  <a:cubicBezTo>
                    <a:pt x="746" y="552"/>
                    <a:pt x="746" y="552"/>
                    <a:pt x="746" y="552"/>
                  </a:cubicBezTo>
                  <a:cubicBezTo>
                    <a:pt x="745" y="554"/>
                    <a:pt x="745" y="554"/>
                    <a:pt x="745" y="554"/>
                  </a:cubicBezTo>
                  <a:cubicBezTo>
                    <a:pt x="745" y="553"/>
                    <a:pt x="745" y="553"/>
                    <a:pt x="745" y="553"/>
                  </a:cubicBezTo>
                  <a:cubicBezTo>
                    <a:pt x="745" y="552"/>
                    <a:pt x="745" y="552"/>
                    <a:pt x="745" y="552"/>
                  </a:cubicBezTo>
                  <a:cubicBezTo>
                    <a:pt x="745" y="552"/>
                    <a:pt x="745" y="552"/>
                    <a:pt x="745" y="552"/>
                  </a:cubicBezTo>
                  <a:cubicBezTo>
                    <a:pt x="745" y="553"/>
                    <a:pt x="745" y="553"/>
                    <a:pt x="745" y="553"/>
                  </a:cubicBezTo>
                  <a:cubicBezTo>
                    <a:pt x="744" y="554"/>
                    <a:pt x="744" y="554"/>
                    <a:pt x="744" y="554"/>
                  </a:cubicBezTo>
                  <a:cubicBezTo>
                    <a:pt x="744" y="554"/>
                    <a:pt x="744" y="554"/>
                    <a:pt x="744" y="554"/>
                  </a:cubicBezTo>
                  <a:cubicBezTo>
                    <a:pt x="744" y="554"/>
                    <a:pt x="744" y="554"/>
                    <a:pt x="744" y="554"/>
                  </a:cubicBezTo>
                  <a:cubicBezTo>
                    <a:pt x="744" y="553"/>
                    <a:pt x="744" y="553"/>
                    <a:pt x="744" y="553"/>
                  </a:cubicBezTo>
                  <a:cubicBezTo>
                    <a:pt x="744" y="553"/>
                    <a:pt x="744" y="552"/>
                    <a:pt x="744" y="552"/>
                  </a:cubicBezTo>
                  <a:cubicBezTo>
                    <a:pt x="744" y="551"/>
                    <a:pt x="744" y="551"/>
                    <a:pt x="744" y="551"/>
                  </a:cubicBezTo>
                  <a:cubicBezTo>
                    <a:pt x="745" y="550"/>
                    <a:pt x="745" y="550"/>
                    <a:pt x="745" y="550"/>
                  </a:cubicBezTo>
                  <a:cubicBezTo>
                    <a:pt x="745" y="549"/>
                    <a:pt x="745" y="549"/>
                    <a:pt x="745" y="549"/>
                  </a:cubicBezTo>
                  <a:cubicBezTo>
                    <a:pt x="745" y="548"/>
                    <a:pt x="745" y="548"/>
                    <a:pt x="745" y="548"/>
                  </a:cubicBezTo>
                  <a:cubicBezTo>
                    <a:pt x="745" y="548"/>
                    <a:pt x="745" y="548"/>
                    <a:pt x="745" y="548"/>
                  </a:cubicBezTo>
                  <a:cubicBezTo>
                    <a:pt x="745" y="548"/>
                    <a:pt x="745" y="548"/>
                    <a:pt x="745" y="548"/>
                  </a:cubicBezTo>
                  <a:cubicBezTo>
                    <a:pt x="745" y="547"/>
                    <a:pt x="745" y="547"/>
                    <a:pt x="745" y="547"/>
                  </a:cubicBezTo>
                  <a:cubicBezTo>
                    <a:pt x="744" y="546"/>
                    <a:pt x="744" y="546"/>
                    <a:pt x="744" y="546"/>
                  </a:cubicBezTo>
                  <a:cubicBezTo>
                    <a:pt x="744" y="545"/>
                    <a:pt x="744" y="545"/>
                    <a:pt x="744" y="545"/>
                  </a:cubicBezTo>
                  <a:cubicBezTo>
                    <a:pt x="744" y="544"/>
                    <a:pt x="744" y="544"/>
                    <a:pt x="744" y="544"/>
                  </a:cubicBezTo>
                  <a:cubicBezTo>
                    <a:pt x="744" y="543"/>
                    <a:pt x="744" y="543"/>
                    <a:pt x="744" y="543"/>
                  </a:cubicBezTo>
                  <a:cubicBezTo>
                    <a:pt x="745" y="542"/>
                    <a:pt x="745" y="542"/>
                    <a:pt x="745" y="542"/>
                  </a:cubicBezTo>
                  <a:cubicBezTo>
                    <a:pt x="745" y="541"/>
                    <a:pt x="745" y="541"/>
                    <a:pt x="745" y="541"/>
                  </a:cubicBezTo>
                  <a:cubicBezTo>
                    <a:pt x="745" y="540"/>
                    <a:pt x="745" y="540"/>
                    <a:pt x="745" y="540"/>
                  </a:cubicBezTo>
                  <a:cubicBezTo>
                    <a:pt x="745" y="539"/>
                    <a:pt x="745" y="539"/>
                    <a:pt x="745" y="539"/>
                  </a:cubicBezTo>
                  <a:cubicBezTo>
                    <a:pt x="745" y="538"/>
                    <a:pt x="745" y="538"/>
                    <a:pt x="745" y="538"/>
                  </a:cubicBezTo>
                  <a:cubicBezTo>
                    <a:pt x="745" y="537"/>
                    <a:pt x="745" y="537"/>
                    <a:pt x="745" y="537"/>
                  </a:cubicBezTo>
                  <a:cubicBezTo>
                    <a:pt x="745" y="536"/>
                    <a:pt x="745" y="536"/>
                    <a:pt x="745" y="536"/>
                  </a:cubicBezTo>
                  <a:cubicBezTo>
                    <a:pt x="745" y="535"/>
                    <a:pt x="745" y="535"/>
                    <a:pt x="745" y="535"/>
                  </a:cubicBezTo>
                  <a:cubicBezTo>
                    <a:pt x="745" y="534"/>
                    <a:pt x="745" y="534"/>
                    <a:pt x="745" y="534"/>
                  </a:cubicBezTo>
                  <a:cubicBezTo>
                    <a:pt x="745" y="533"/>
                    <a:pt x="745" y="533"/>
                    <a:pt x="745" y="533"/>
                  </a:cubicBezTo>
                  <a:cubicBezTo>
                    <a:pt x="745" y="532"/>
                    <a:pt x="745" y="532"/>
                    <a:pt x="745" y="532"/>
                  </a:cubicBezTo>
                  <a:cubicBezTo>
                    <a:pt x="745" y="532"/>
                    <a:pt x="746" y="531"/>
                    <a:pt x="746" y="531"/>
                  </a:cubicBezTo>
                  <a:cubicBezTo>
                    <a:pt x="746" y="529"/>
                    <a:pt x="746" y="529"/>
                    <a:pt x="746" y="529"/>
                  </a:cubicBezTo>
                  <a:cubicBezTo>
                    <a:pt x="746" y="528"/>
                    <a:pt x="746" y="528"/>
                    <a:pt x="746" y="528"/>
                  </a:cubicBezTo>
                  <a:cubicBezTo>
                    <a:pt x="746" y="527"/>
                    <a:pt x="746" y="527"/>
                    <a:pt x="746" y="527"/>
                  </a:cubicBezTo>
                  <a:cubicBezTo>
                    <a:pt x="746" y="526"/>
                    <a:pt x="746" y="526"/>
                    <a:pt x="746" y="526"/>
                  </a:cubicBezTo>
                  <a:cubicBezTo>
                    <a:pt x="747" y="525"/>
                    <a:pt x="747" y="525"/>
                    <a:pt x="747" y="525"/>
                  </a:cubicBezTo>
                  <a:cubicBezTo>
                    <a:pt x="747" y="523"/>
                    <a:pt x="747" y="523"/>
                    <a:pt x="747" y="523"/>
                  </a:cubicBezTo>
                  <a:cubicBezTo>
                    <a:pt x="747" y="522"/>
                    <a:pt x="747" y="522"/>
                    <a:pt x="747" y="522"/>
                  </a:cubicBezTo>
                  <a:cubicBezTo>
                    <a:pt x="747" y="521"/>
                    <a:pt x="747" y="521"/>
                    <a:pt x="747" y="521"/>
                  </a:cubicBezTo>
                  <a:cubicBezTo>
                    <a:pt x="747" y="521"/>
                    <a:pt x="747" y="521"/>
                    <a:pt x="747" y="521"/>
                  </a:cubicBezTo>
                  <a:cubicBezTo>
                    <a:pt x="747" y="519"/>
                    <a:pt x="747" y="519"/>
                    <a:pt x="747" y="519"/>
                  </a:cubicBezTo>
                  <a:cubicBezTo>
                    <a:pt x="747" y="518"/>
                    <a:pt x="747" y="518"/>
                    <a:pt x="747" y="518"/>
                  </a:cubicBezTo>
                  <a:cubicBezTo>
                    <a:pt x="747" y="517"/>
                    <a:pt x="747" y="517"/>
                    <a:pt x="747" y="517"/>
                  </a:cubicBezTo>
                  <a:cubicBezTo>
                    <a:pt x="747" y="517"/>
                    <a:pt x="747" y="517"/>
                    <a:pt x="747" y="517"/>
                  </a:cubicBezTo>
                  <a:cubicBezTo>
                    <a:pt x="746" y="517"/>
                    <a:pt x="746" y="517"/>
                    <a:pt x="746" y="517"/>
                  </a:cubicBezTo>
                  <a:cubicBezTo>
                    <a:pt x="747" y="515"/>
                    <a:pt x="747" y="515"/>
                    <a:pt x="747" y="515"/>
                  </a:cubicBezTo>
                  <a:cubicBezTo>
                    <a:pt x="747" y="514"/>
                    <a:pt x="747" y="514"/>
                    <a:pt x="747" y="514"/>
                  </a:cubicBezTo>
                  <a:cubicBezTo>
                    <a:pt x="747" y="513"/>
                    <a:pt x="747" y="513"/>
                    <a:pt x="747" y="513"/>
                  </a:cubicBezTo>
                  <a:cubicBezTo>
                    <a:pt x="747" y="512"/>
                    <a:pt x="747" y="512"/>
                    <a:pt x="747" y="512"/>
                  </a:cubicBezTo>
                  <a:cubicBezTo>
                    <a:pt x="747" y="510"/>
                    <a:pt x="747" y="510"/>
                    <a:pt x="747" y="510"/>
                  </a:cubicBezTo>
                  <a:cubicBezTo>
                    <a:pt x="748" y="509"/>
                    <a:pt x="748" y="509"/>
                    <a:pt x="748" y="509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8" y="506"/>
                    <a:pt x="748" y="506"/>
                    <a:pt x="748" y="506"/>
                  </a:cubicBezTo>
                  <a:cubicBezTo>
                    <a:pt x="747" y="505"/>
                    <a:pt x="747" y="505"/>
                    <a:pt x="747" y="505"/>
                  </a:cubicBezTo>
                  <a:cubicBezTo>
                    <a:pt x="747" y="504"/>
                    <a:pt x="747" y="504"/>
                    <a:pt x="747" y="504"/>
                  </a:cubicBezTo>
                  <a:cubicBezTo>
                    <a:pt x="747" y="504"/>
                    <a:pt x="747" y="504"/>
                    <a:pt x="747" y="504"/>
                  </a:cubicBezTo>
                  <a:cubicBezTo>
                    <a:pt x="747" y="504"/>
                    <a:pt x="747" y="504"/>
                    <a:pt x="747" y="504"/>
                  </a:cubicBezTo>
                  <a:cubicBezTo>
                    <a:pt x="747" y="503"/>
                    <a:pt x="747" y="503"/>
                    <a:pt x="747" y="503"/>
                  </a:cubicBezTo>
                  <a:cubicBezTo>
                    <a:pt x="747" y="502"/>
                    <a:pt x="747" y="502"/>
                    <a:pt x="747" y="501"/>
                  </a:cubicBezTo>
                  <a:cubicBezTo>
                    <a:pt x="747" y="500"/>
                    <a:pt x="747" y="500"/>
                    <a:pt x="747" y="500"/>
                  </a:cubicBezTo>
                  <a:cubicBezTo>
                    <a:pt x="747" y="500"/>
                    <a:pt x="747" y="500"/>
                    <a:pt x="747" y="500"/>
                  </a:cubicBezTo>
                  <a:cubicBezTo>
                    <a:pt x="747" y="498"/>
                    <a:pt x="747" y="498"/>
                    <a:pt x="747" y="498"/>
                  </a:cubicBezTo>
                  <a:cubicBezTo>
                    <a:pt x="747" y="497"/>
                    <a:pt x="747" y="497"/>
                    <a:pt x="747" y="497"/>
                  </a:cubicBezTo>
                  <a:cubicBezTo>
                    <a:pt x="747" y="496"/>
                    <a:pt x="747" y="496"/>
                    <a:pt x="747" y="496"/>
                  </a:cubicBezTo>
                  <a:cubicBezTo>
                    <a:pt x="746" y="495"/>
                    <a:pt x="746" y="495"/>
                    <a:pt x="746" y="495"/>
                  </a:cubicBezTo>
                  <a:cubicBezTo>
                    <a:pt x="746" y="494"/>
                    <a:pt x="746" y="494"/>
                    <a:pt x="746" y="494"/>
                  </a:cubicBezTo>
                  <a:cubicBezTo>
                    <a:pt x="746" y="494"/>
                    <a:pt x="746" y="494"/>
                    <a:pt x="746" y="494"/>
                  </a:cubicBezTo>
                  <a:cubicBezTo>
                    <a:pt x="746" y="493"/>
                    <a:pt x="746" y="493"/>
                    <a:pt x="746" y="493"/>
                  </a:cubicBezTo>
                  <a:cubicBezTo>
                    <a:pt x="745" y="492"/>
                    <a:pt x="745" y="492"/>
                    <a:pt x="745" y="492"/>
                  </a:cubicBezTo>
                  <a:cubicBezTo>
                    <a:pt x="745" y="490"/>
                    <a:pt x="745" y="490"/>
                    <a:pt x="745" y="490"/>
                  </a:cubicBezTo>
                  <a:cubicBezTo>
                    <a:pt x="745" y="489"/>
                    <a:pt x="745" y="489"/>
                    <a:pt x="745" y="489"/>
                  </a:cubicBezTo>
                  <a:cubicBezTo>
                    <a:pt x="744" y="488"/>
                    <a:pt x="744" y="488"/>
                    <a:pt x="744" y="488"/>
                  </a:cubicBezTo>
                  <a:cubicBezTo>
                    <a:pt x="744" y="487"/>
                    <a:pt x="744" y="487"/>
                    <a:pt x="744" y="487"/>
                  </a:cubicBezTo>
                  <a:cubicBezTo>
                    <a:pt x="744" y="484"/>
                    <a:pt x="744" y="484"/>
                    <a:pt x="744" y="484"/>
                  </a:cubicBezTo>
                  <a:cubicBezTo>
                    <a:pt x="745" y="483"/>
                    <a:pt x="745" y="483"/>
                    <a:pt x="745" y="483"/>
                  </a:cubicBezTo>
                  <a:cubicBezTo>
                    <a:pt x="745" y="482"/>
                    <a:pt x="745" y="482"/>
                    <a:pt x="745" y="482"/>
                  </a:cubicBezTo>
                  <a:cubicBezTo>
                    <a:pt x="746" y="482"/>
                    <a:pt x="746" y="482"/>
                    <a:pt x="746" y="482"/>
                  </a:cubicBezTo>
                  <a:cubicBezTo>
                    <a:pt x="746" y="483"/>
                    <a:pt x="746" y="483"/>
                    <a:pt x="746" y="483"/>
                  </a:cubicBezTo>
                  <a:cubicBezTo>
                    <a:pt x="747" y="484"/>
                    <a:pt x="747" y="484"/>
                    <a:pt x="747" y="484"/>
                  </a:cubicBezTo>
                  <a:cubicBezTo>
                    <a:pt x="747" y="485"/>
                    <a:pt x="747" y="485"/>
                    <a:pt x="747" y="485"/>
                  </a:cubicBezTo>
                  <a:cubicBezTo>
                    <a:pt x="748" y="485"/>
                    <a:pt x="748" y="485"/>
                    <a:pt x="748" y="485"/>
                  </a:cubicBezTo>
                  <a:cubicBezTo>
                    <a:pt x="748" y="485"/>
                    <a:pt x="748" y="485"/>
                    <a:pt x="748" y="485"/>
                  </a:cubicBezTo>
                  <a:cubicBezTo>
                    <a:pt x="749" y="484"/>
                    <a:pt x="749" y="484"/>
                    <a:pt x="749" y="484"/>
                  </a:cubicBezTo>
                  <a:cubicBezTo>
                    <a:pt x="749" y="485"/>
                    <a:pt x="749" y="485"/>
                    <a:pt x="749" y="485"/>
                  </a:cubicBezTo>
                  <a:cubicBezTo>
                    <a:pt x="750" y="485"/>
                    <a:pt x="750" y="485"/>
                    <a:pt x="750" y="485"/>
                  </a:cubicBezTo>
                  <a:cubicBezTo>
                    <a:pt x="750" y="485"/>
                    <a:pt x="750" y="485"/>
                    <a:pt x="750" y="485"/>
                  </a:cubicBezTo>
                  <a:cubicBezTo>
                    <a:pt x="750" y="485"/>
                    <a:pt x="750" y="485"/>
                    <a:pt x="750" y="485"/>
                  </a:cubicBezTo>
                  <a:cubicBezTo>
                    <a:pt x="751" y="486"/>
                    <a:pt x="751" y="486"/>
                    <a:pt x="751" y="486"/>
                  </a:cubicBezTo>
                  <a:cubicBezTo>
                    <a:pt x="751" y="487"/>
                    <a:pt x="751" y="487"/>
                    <a:pt x="751" y="487"/>
                  </a:cubicBezTo>
                  <a:cubicBezTo>
                    <a:pt x="751" y="488"/>
                    <a:pt x="751" y="488"/>
                    <a:pt x="751" y="488"/>
                  </a:cubicBezTo>
                  <a:cubicBezTo>
                    <a:pt x="751" y="489"/>
                    <a:pt x="751" y="489"/>
                    <a:pt x="751" y="489"/>
                  </a:cubicBezTo>
                  <a:cubicBezTo>
                    <a:pt x="751" y="491"/>
                    <a:pt x="751" y="491"/>
                    <a:pt x="751" y="491"/>
                  </a:cubicBezTo>
                  <a:cubicBezTo>
                    <a:pt x="751" y="491"/>
                    <a:pt x="751" y="491"/>
                    <a:pt x="751" y="491"/>
                  </a:cubicBezTo>
                  <a:cubicBezTo>
                    <a:pt x="751" y="492"/>
                    <a:pt x="751" y="492"/>
                    <a:pt x="751" y="492"/>
                  </a:cubicBezTo>
                  <a:cubicBezTo>
                    <a:pt x="751" y="493"/>
                    <a:pt x="751" y="493"/>
                    <a:pt x="751" y="493"/>
                  </a:cubicBezTo>
                  <a:cubicBezTo>
                    <a:pt x="751" y="494"/>
                    <a:pt x="751" y="494"/>
                    <a:pt x="751" y="494"/>
                  </a:cubicBezTo>
                  <a:cubicBezTo>
                    <a:pt x="752" y="495"/>
                    <a:pt x="752" y="495"/>
                    <a:pt x="752" y="495"/>
                  </a:cubicBezTo>
                  <a:cubicBezTo>
                    <a:pt x="752" y="496"/>
                    <a:pt x="752" y="496"/>
                    <a:pt x="752" y="496"/>
                  </a:cubicBezTo>
                  <a:cubicBezTo>
                    <a:pt x="752" y="497"/>
                    <a:pt x="752" y="497"/>
                    <a:pt x="752" y="497"/>
                  </a:cubicBezTo>
                  <a:cubicBezTo>
                    <a:pt x="753" y="498"/>
                    <a:pt x="753" y="498"/>
                    <a:pt x="753" y="498"/>
                  </a:cubicBezTo>
                  <a:cubicBezTo>
                    <a:pt x="753" y="498"/>
                    <a:pt x="753" y="498"/>
                    <a:pt x="753" y="498"/>
                  </a:cubicBezTo>
                  <a:cubicBezTo>
                    <a:pt x="753" y="499"/>
                    <a:pt x="753" y="499"/>
                    <a:pt x="753" y="499"/>
                  </a:cubicBezTo>
                  <a:cubicBezTo>
                    <a:pt x="753" y="500"/>
                    <a:pt x="753" y="500"/>
                    <a:pt x="753" y="500"/>
                  </a:cubicBezTo>
                  <a:cubicBezTo>
                    <a:pt x="753" y="501"/>
                    <a:pt x="753" y="501"/>
                    <a:pt x="753" y="501"/>
                  </a:cubicBezTo>
                  <a:cubicBezTo>
                    <a:pt x="753" y="502"/>
                    <a:pt x="753" y="502"/>
                    <a:pt x="753" y="502"/>
                  </a:cubicBezTo>
                  <a:cubicBezTo>
                    <a:pt x="753" y="502"/>
                    <a:pt x="753" y="502"/>
                    <a:pt x="753" y="502"/>
                  </a:cubicBezTo>
                  <a:cubicBezTo>
                    <a:pt x="753" y="502"/>
                    <a:pt x="753" y="502"/>
                    <a:pt x="753" y="502"/>
                  </a:cubicBezTo>
                  <a:cubicBezTo>
                    <a:pt x="753" y="503"/>
                    <a:pt x="753" y="503"/>
                    <a:pt x="753" y="503"/>
                  </a:cubicBezTo>
                  <a:cubicBezTo>
                    <a:pt x="753" y="505"/>
                    <a:pt x="753" y="505"/>
                    <a:pt x="753" y="505"/>
                  </a:cubicBezTo>
                  <a:cubicBezTo>
                    <a:pt x="753" y="505"/>
                    <a:pt x="753" y="505"/>
                    <a:pt x="753" y="505"/>
                  </a:cubicBezTo>
                  <a:cubicBezTo>
                    <a:pt x="753" y="506"/>
                    <a:pt x="753" y="506"/>
                    <a:pt x="753" y="506"/>
                  </a:cubicBezTo>
                  <a:cubicBezTo>
                    <a:pt x="753" y="507"/>
                    <a:pt x="753" y="507"/>
                    <a:pt x="753" y="507"/>
                  </a:cubicBezTo>
                  <a:cubicBezTo>
                    <a:pt x="754" y="505"/>
                    <a:pt x="754" y="505"/>
                    <a:pt x="754" y="505"/>
                  </a:cubicBezTo>
                  <a:cubicBezTo>
                    <a:pt x="754" y="504"/>
                    <a:pt x="754" y="504"/>
                    <a:pt x="754" y="504"/>
                  </a:cubicBezTo>
                  <a:cubicBezTo>
                    <a:pt x="754" y="504"/>
                    <a:pt x="754" y="504"/>
                    <a:pt x="754" y="504"/>
                  </a:cubicBezTo>
                  <a:cubicBezTo>
                    <a:pt x="754" y="505"/>
                    <a:pt x="754" y="505"/>
                    <a:pt x="754" y="505"/>
                  </a:cubicBezTo>
                  <a:cubicBezTo>
                    <a:pt x="754" y="506"/>
                    <a:pt x="754" y="506"/>
                    <a:pt x="754" y="506"/>
                  </a:cubicBezTo>
                  <a:cubicBezTo>
                    <a:pt x="754" y="507"/>
                    <a:pt x="754" y="507"/>
                    <a:pt x="754" y="507"/>
                  </a:cubicBezTo>
                  <a:cubicBezTo>
                    <a:pt x="754" y="508"/>
                    <a:pt x="754" y="508"/>
                    <a:pt x="754" y="508"/>
                  </a:cubicBezTo>
                  <a:cubicBezTo>
                    <a:pt x="755" y="508"/>
                    <a:pt x="755" y="508"/>
                    <a:pt x="755" y="508"/>
                  </a:cubicBezTo>
                  <a:cubicBezTo>
                    <a:pt x="755" y="509"/>
                    <a:pt x="755" y="509"/>
                    <a:pt x="755" y="509"/>
                  </a:cubicBezTo>
                  <a:cubicBezTo>
                    <a:pt x="755" y="510"/>
                    <a:pt x="755" y="510"/>
                    <a:pt x="755" y="510"/>
                  </a:cubicBezTo>
                  <a:cubicBezTo>
                    <a:pt x="755" y="510"/>
                    <a:pt x="755" y="510"/>
                    <a:pt x="755" y="510"/>
                  </a:cubicBezTo>
                  <a:cubicBezTo>
                    <a:pt x="755" y="512"/>
                    <a:pt x="755" y="512"/>
                    <a:pt x="755" y="512"/>
                  </a:cubicBezTo>
                  <a:cubicBezTo>
                    <a:pt x="755" y="513"/>
                    <a:pt x="755" y="513"/>
                    <a:pt x="755" y="513"/>
                  </a:cubicBezTo>
                  <a:cubicBezTo>
                    <a:pt x="755" y="514"/>
                    <a:pt x="755" y="514"/>
                    <a:pt x="755" y="514"/>
                  </a:cubicBezTo>
                  <a:cubicBezTo>
                    <a:pt x="755" y="514"/>
                    <a:pt x="755" y="514"/>
                    <a:pt x="755" y="514"/>
                  </a:cubicBezTo>
                  <a:cubicBezTo>
                    <a:pt x="755" y="514"/>
                    <a:pt x="755" y="514"/>
                    <a:pt x="755" y="514"/>
                  </a:cubicBezTo>
                  <a:cubicBezTo>
                    <a:pt x="755" y="515"/>
                    <a:pt x="755" y="515"/>
                    <a:pt x="755" y="515"/>
                  </a:cubicBezTo>
                  <a:cubicBezTo>
                    <a:pt x="755" y="516"/>
                    <a:pt x="755" y="516"/>
                    <a:pt x="755" y="516"/>
                  </a:cubicBezTo>
                  <a:cubicBezTo>
                    <a:pt x="754" y="517"/>
                    <a:pt x="754" y="517"/>
                    <a:pt x="754" y="517"/>
                  </a:cubicBezTo>
                  <a:cubicBezTo>
                    <a:pt x="754" y="517"/>
                    <a:pt x="754" y="517"/>
                    <a:pt x="754" y="517"/>
                  </a:cubicBezTo>
                  <a:cubicBezTo>
                    <a:pt x="754" y="517"/>
                    <a:pt x="754" y="517"/>
                    <a:pt x="754" y="517"/>
                  </a:cubicBezTo>
                  <a:cubicBezTo>
                    <a:pt x="754" y="517"/>
                    <a:pt x="754" y="517"/>
                    <a:pt x="754" y="517"/>
                  </a:cubicBezTo>
                  <a:cubicBezTo>
                    <a:pt x="754" y="517"/>
                    <a:pt x="754" y="517"/>
                    <a:pt x="754" y="517"/>
                  </a:cubicBezTo>
                  <a:cubicBezTo>
                    <a:pt x="755" y="516"/>
                    <a:pt x="755" y="516"/>
                    <a:pt x="755" y="516"/>
                  </a:cubicBezTo>
                  <a:cubicBezTo>
                    <a:pt x="756" y="515"/>
                    <a:pt x="756" y="515"/>
                    <a:pt x="756" y="515"/>
                  </a:cubicBezTo>
                  <a:cubicBezTo>
                    <a:pt x="756" y="515"/>
                    <a:pt x="756" y="515"/>
                    <a:pt x="756" y="515"/>
                  </a:cubicBezTo>
                  <a:cubicBezTo>
                    <a:pt x="756" y="516"/>
                    <a:pt x="756" y="516"/>
                    <a:pt x="756" y="516"/>
                  </a:cubicBezTo>
                  <a:cubicBezTo>
                    <a:pt x="756" y="517"/>
                    <a:pt x="756" y="517"/>
                    <a:pt x="756" y="517"/>
                  </a:cubicBezTo>
                  <a:cubicBezTo>
                    <a:pt x="756" y="518"/>
                    <a:pt x="756" y="518"/>
                    <a:pt x="756" y="518"/>
                  </a:cubicBezTo>
                  <a:cubicBezTo>
                    <a:pt x="756" y="518"/>
                    <a:pt x="756" y="518"/>
                    <a:pt x="756" y="518"/>
                  </a:cubicBezTo>
                  <a:cubicBezTo>
                    <a:pt x="755" y="519"/>
                    <a:pt x="755" y="519"/>
                    <a:pt x="755" y="519"/>
                  </a:cubicBezTo>
                  <a:cubicBezTo>
                    <a:pt x="754" y="520"/>
                    <a:pt x="754" y="520"/>
                    <a:pt x="754" y="520"/>
                  </a:cubicBezTo>
                  <a:cubicBezTo>
                    <a:pt x="754" y="521"/>
                    <a:pt x="754" y="521"/>
                    <a:pt x="754" y="521"/>
                  </a:cubicBezTo>
                  <a:cubicBezTo>
                    <a:pt x="754" y="521"/>
                    <a:pt x="754" y="521"/>
                    <a:pt x="754" y="521"/>
                  </a:cubicBezTo>
                  <a:cubicBezTo>
                    <a:pt x="754" y="521"/>
                    <a:pt x="754" y="521"/>
                    <a:pt x="754" y="521"/>
                  </a:cubicBezTo>
                  <a:cubicBezTo>
                    <a:pt x="754" y="522"/>
                    <a:pt x="754" y="522"/>
                    <a:pt x="754" y="522"/>
                  </a:cubicBezTo>
                  <a:cubicBezTo>
                    <a:pt x="754" y="522"/>
                    <a:pt x="754" y="522"/>
                    <a:pt x="754" y="523"/>
                  </a:cubicBezTo>
                  <a:cubicBezTo>
                    <a:pt x="754" y="524"/>
                    <a:pt x="754" y="524"/>
                    <a:pt x="754" y="524"/>
                  </a:cubicBezTo>
                  <a:cubicBezTo>
                    <a:pt x="754" y="525"/>
                    <a:pt x="754" y="525"/>
                    <a:pt x="754" y="525"/>
                  </a:cubicBezTo>
                  <a:cubicBezTo>
                    <a:pt x="754" y="524"/>
                    <a:pt x="754" y="524"/>
                    <a:pt x="754" y="524"/>
                  </a:cubicBezTo>
                  <a:cubicBezTo>
                    <a:pt x="754" y="525"/>
                    <a:pt x="754" y="525"/>
                    <a:pt x="754" y="525"/>
                  </a:cubicBezTo>
                  <a:cubicBezTo>
                    <a:pt x="754" y="525"/>
                    <a:pt x="754" y="525"/>
                    <a:pt x="754" y="525"/>
                  </a:cubicBezTo>
                  <a:cubicBezTo>
                    <a:pt x="755" y="525"/>
                    <a:pt x="755" y="525"/>
                    <a:pt x="755" y="525"/>
                  </a:cubicBezTo>
                  <a:cubicBezTo>
                    <a:pt x="754" y="526"/>
                    <a:pt x="754" y="526"/>
                    <a:pt x="754" y="526"/>
                  </a:cubicBezTo>
                  <a:cubicBezTo>
                    <a:pt x="754" y="527"/>
                    <a:pt x="754" y="527"/>
                    <a:pt x="754" y="528"/>
                  </a:cubicBezTo>
                  <a:cubicBezTo>
                    <a:pt x="754" y="529"/>
                    <a:pt x="754" y="529"/>
                    <a:pt x="754" y="529"/>
                  </a:cubicBezTo>
                  <a:cubicBezTo>
                    <a:pt x="754" y="529"/>
                    <a:pt x="754" y="529"/>
                    <a:pt x="754" y="529"/>
                  </a:cubicBezTo>
                  <a:cubicBezTo>
                    <a:pt x="753" y="530"/>
                    <a:pt x="753" y="530"/>
                    <a:pt x="753" y="530"/>
                  </a:cubicBezTo>
                  <a:lnTo>
                    <a:pt x="754" y="531"/>
                  </a:lnTo>
                  <a:close/>
                  <a:moveTo>
                    <a:pt x="756" y="520"/>
                  </a:moveTo>
                  <a:cubicBezTo>
                    <a:pt x="756" y="520"/>
                    <a:pt x="756" y="520"/>
                    <a:pt x="756" y="520"/>
                  </a:cubicBezTo>
                  <a:cubicBezTo>
                    <a:pt x="756" y="522"/>
                    <a:pt x="756" y="522"/>
                    <a:pt x="756" y="522"/>
                  </a:cubicBezTo>
                  <a:cubicBezTo>
                    <a:pt x="756" y="522"/>
                    <a:pt x="756" y="522"/>
                    <a:pt x="756" y="522"/>
                  </a:cubicBezTo>
                  <a:cubicBezTo>
                    <a:pt x="756" y="521"/>
                    <a:pt x="756" y="521"/>
                    <a:pt x="756" y="520"/>
                  </a:cubicBezTo>
                  <a:close/>
                  <a:moveTo>
                    <a:pt x="755" y="534"/>
                  </a:moveTo>
                  <a:cubicBezTo>
                    <a:pt x="755" y="535"/>
                    <a:pt x="755" y="535"/>
                    <a:pt x="755" y="535"/>
                  </a:cubicBezTo>
                  <a:cubicBezTo>
                    <a:pt x="755" y="536"/>
                    <a:pt x="755" y="536"/>
                    <a:pt x="755" y="536"/>
                  </a:cubicBezTo>
                  <a:cubicBezTo>
                    <a:pt x="754" y="537"/>
                    <a:pt x="754" y="537"/>
                    <a:pt x="754" y="537"/>
                  </a:cubicBezTo>
                  <a:cubicBezTo>
                    <a:pt x="754" y="537"/>
                    <a:pt x="754" y="537"/>
                    <a:pt x="754" y="537"/>
                  </a:cubicBezTo>
                  <a:cubicBezTo>
                    <a:pt x="754" y="536"/>
                    <a:pt x="754" y="536"/>
                    <a:pt x="754" y="536"/>
                  </a:cubicBezTo>
                  <a:cubicBezTo>
                    <a:pt x="754" y="535"/>
                    <a:pt x="754" y="535"/>
                    <a:pt x="754" y="535"/>
                  </a:cubicBezTo>
                  <a:cubicBezTo>
                    <a:pt x="754" y="534"/>
                    <a:pt x="754" y="534"/>
                    <a:pt x="754" y="534"/>
                  </a:cubicBezTo>
                  <a:cubicBezTo>
                    <a:pt x="755" y="531"/>
                    <a:pt x="755" y="531"/>
                    <a:pt x="755" y="531"/>
                  </a:cubicBezTo>
                  <a:cubicBezTo>
                    <a:pt x="754" y="531"/>
                    <a:pt x="754" y="531"/>
                    <a:pt x="754" y="531"/>
                  </a:cubicBezTo>
                  <a:cubicBezTo>
                    <a:pt x="754" y="530"/>
                    <a:pt x="754" y="530"/>
                    <a:pt x="754" y="530"/>
                  </a:cubicBezTo>
                  <a:cubicBezTo>
                    <a:pt x="755" y="529"/>
                    <a:pt x="755" y="529"/>
                    <a:pt x="755" y="529"/>
                  </a:cubicBezTo>
                  <a:cubicBezTo>
                    <a:pt x="755" y="529"/>
                    <a:pt x="755" y="529"/>
                    <a:pt x="755" y="528"/>
                  </a:cubicBezTo>
                  <a:cubicBezTo>
                    <a:pt x="756" y="528"/>
                    <a:pt x="756" y="528"/>
                    <a:pt x="756" y="528"/>
                  </a:cubicBezTo>
                  <a:cubicBezTo>
                    <a:pt x="756" y="529"/>
                    <a:pt x="756" y="529"/>
                    <a:pt x="756" y="529"/>
                  </a:cubicBezTo>
                  <a:cubicBezTo>
                    <a:pt x="756" y="528"/>
                    <a:pt x="756" y="528"/>
                    <a:pt x="756" y="528"/>
                  </a:cubicBezTo>
                  <a:cubicBezTo>
                    <a:pt x="756" y="528"/>
                    <a:pt x="756" y="528"/>
                    <a:pt x="756" y="528"/>
                  </a:cubicBezTo>
                  <a:cubicBezTo>
                    <a:pt x="756" y="530"/>
                    <a:pt x="756" y="530"/>
                    <a:pt x="756" y="530"/>
                  </a:cubicBezTo>
                  <a:cubicBezTo>
                    <a:pt x="756" y="532"/>
                    <a:pt x="756" y="532"/>
                    <a:pt x="756" y="532"/>
                  </a:cubicBezTo>
                  <a:cubicBezTo>
                    <a:pt x="755" y="533"/>
                    <a:pt x="755" y="533"/>
                    <a:pt x="755" y="533"/>
                  </a:cubicBezTo>
                  <a:lnTo>
                    <a:pt x="755" y="534"/>
                  </a:lnTo>
                  <a:close/>
                  <a:moveTo>
                    <a:pt x="757" y="536"/>
                  </a:moveTo>
                  <a:cubicBezTo>
                    <a:pt x="757" y="537"/>
                    <a:pt x="757" y="537"/>
                    <a:pt x="757" y="537"/>
                  </a:cubicBezTo>
                  <a:cubicBezTo>
                    <a:pt x="756" y="538"/>
                    <a:pt x="756" y="538"/>
                    <a:pt x="756" y="538"/>
                  </a:cubicBezTo>
                  <a:cubicBezTo>
                    <a:pt x="756" y="538"/>
                    <a:pt x="756" y="538"/>
                    <a:pt x="756" y="538"/>
                  </a:cubicBezTo>
                  <a:cubicBezTo>
                    <a:pt x="756" y="538"/>
                    <a:pt x="756" y="538"/>
                    <a:pt x="756" y="538"/>
                  </a:cubicBezTo>
                  <a:cubicBezTo>
                    <a:pt x="756" y="537"/>
                    <a:pt x="756" y="536"/>
                    <a:pt x="757" y="535"/>
                  </a:cubicBezTo>
                  <a:cubicBezTo>
                    <a:pt x="757" y="534"/>
                    <a:pt x="757" y="534"/>
                    <a:pt x="757" y="534"/>
                  </a:cubicBezTo>
                  <a:cubicBezTo>
                    <a:pt x="757" y="534"/>
                    <a:pt x="757" y="534"/>
                    <a:pt x="757" y="534"/>
                  </a:cubicBezTo>
                  <a:cubicBezTo>
                    <a:pt x="758" y="534"/>
                    <a:pt x="758" y="534"/>
                    <a:pt x="758" y="534"/>
                  </a:cubicBezTo>
                  <a:lnTo>
                    <a:pt x="757" y="536"/>
                  </a:lnTo>
                  <a:close/>
                  <a:moveTo>
                    <a:pt x="758" y="520"/>
                  </a:moveTo>
                  <a:cubicBezTo>
                    <a:pt x="757" y="520"/>
                    <a:pt x="757" y="520"/>
                    <a:pt x="757" y="520"/>
                  </a:cubicBezTo>
                  <a:cubicBezTo>
                    <a:pt x="757" y="519"/>
                    <a:pt x="757" y="519"/>
                    <a:pt x="757" y="519"/>
                  </a:cubicBezTo>
                  <a:cubicBezTo>
                    <a:pt x="757" y="518"/>
                    <a:pt x="757" y="518"/>
                    <a:pt x="757" y="518"/>
                  </a:cubicBezTo>
                  <a:cubicBezTo>
                    <a:pt x="757" y="518"/>
                    <a:pt x="757" y="518"/>
                    <a:pt x="757" y="518"/>
                  </a:cubicBezTo>
                  <a:cubicBezTo>
                    <a:pt x="757" y="519"/>
                    <a:pt x="757" y="519"/>
                    <a:pt x="757" y="519"/>
                  </a:cubicBezTo>
                  <a:lnTo>
                    <a:pt x="758" y="520"/>
                  </a:lnTo>
                  <a:close/>
                  <a:moveTo>
                    <a:pt x="763" y="542"/>
                  </a:moveTo>
                  <a:cubicBezTo>
                    <a:pt x="763" y="542"/>
                    <a:pt x="763" y="542"/>
                    <a:pt x="763" y="542"/>
                  </a:cubicBezTo>
                  <a:cubicBezTo>
                    <a:pt x="763" y="542"/>
                    <a:pt x="763" y="542"/>
                    <a:pt x="763" y="542"/>
                  </a:cubicBezTo>
                  <a:cubicBezTo>
                    <a:pt x="762" y="543"/>
                    <a:pt x="762" y="543"/>
                    <a:pt x="762" y="543"/>
                  </a:cubicBezTo>
                  <a:cubicBezTo>
                    <a:pt x="762" y="543"/>
                    <a:pt x="762" y="543"/>
                    <a:pt x="762" y="543"/>
                  </a:cubicBezTo>
                  <a:cubicBezTo>
                    <a:pt x="762" y="544"/>
                    <a:pt x="762" y="544"/>
                    <a:pt x="762" y="544"/>
                  </a:cubicBezTo>
                  <a:cubicBezTo>
                    <a:pt x="762" y="542"/>
                    <a:pt x="762" y="542"/>
                    <a:pt x="762" y="542"/>
                  </a:cubicBezTo>
                  <a:cubicBezTo>
                    <a:pt x="763" y="541"/>
                    <a:pt x="763" y="541"/>
                    <a:pt x="763" y="541"/>
                  </a:cubicBezTo>
                  <a:cubicBezTo>
                    <a:pt x="763" y="540"/>
                    <a:pt x="763" y="540"/>
                    <a:pt x="763" y="540"/>
                  </a:cubicBezTo>
                  <a:cubicBezTo>
                    <a:pt x="764" y="539"/>
                    <a:pt x="764" y="539"/>
                    <a:pt x="764" y="539"/>
                  </a:cubicBezTo>
                  <a:cubicBezTo>
                    <a:pt x="764" y="539"/>
                    <a:pt x="764" y="539"/>
                    <a:pt x="764" y="539"/>
                  </a:cubicBezTo>
                  <a:cubicBezTo>
                    <a:pt x="763" y="539"/>
                    <a:pt x="763" y="539"/>
                    <a:pt x="763" y="539"/>
                  </a:cubicBezTo>
                  <a:cubicBezTo>
                    <a:pt x="763" y="539"/>
                    <a:pt x="763" y="539"/>
                    <a:pt x="763" y="539"/>
                  </a:cubicBezTo>
                  <a:cubicBezTo>
                    <a:pt x="764" y="538"/>
                    <a:pt x="764" y="538"/>
                    <a:pt x="764" y="538"/>
                  </a:cubicBezTo>
                  <a:cubicBezTo>
                    <a:pt x="764" y="538"/>
                    <a:pt x="764" y="538"/>
                    <a:pt x="764" y="538"/>
                  </a:cubicBezTo>
                  <a:cubicBezTo>
                    <a:pt x="764" y="538"/>
                    <a:pt x="764" y="538"/>
                    <a:pt x="764" y="538"/>
                  </a:cubicBezTo>
                  <a:cubicBezTo>
                    <a:pt x="763" y="539"/>
                    <a:pt x="763" y="539"/>
                    <a:pt x="763" y="539"/>
                  </a:cubicBezTo>
                  <a:cubicBezTo>
                    <a:pt x="763" y="539"/>
                    <a:pt x="763" y="539"/>
                    <a:pt x="763" y="539"/>
                  </a:cubicBezTo>
                  <a:cubicBezTo>
                    <a:pt x="763" y="539"/>
                    <a:pt x="763" y="539"/>
                    <a:pt x="763" y="539"/>
                  </a:cubicBezTo>
                  <a:cubicBezTo>
                    <a:pt x="763" y="538"/>
                    <a:pt x="763" y="538"/>
                    <a:pt x="763" y="538"/>
                  </a:cubicBezTo>
                  <a:cubicBezTo>
                    <a:pt x="763" y="538"/>
                    <a:pt x="763" y="538"/>
                    <a:pt x="763" y="538"/>
                  </a:cubicBezTo>
                  <a:cubicBezTo>
                    <a:pt x="763" y="538"/>
                    <a:pt x="763" y="538"/>
                    <a:pt x="763" y="538"/>
                  </a:cubicBezTo>
                  <a:cubicBezTo>
                    <a:pt x="763" y="537"/>
                    <a:pt x="763" y="537"/>
                    <a:pt x="763" y="537"/>
                  </a:cubicBezTo>
                  <a:cubicBezTo>
                    <a:pt x="762" y="538"/>
                    <a:pt x="762" y="538"/>
                    <a:pt x="762" y="538"/>
                  </a:cubicBezTo>
                  <a:cubicBezTo>
                    <a:pt x="762" y="539"/>
                    <a:pt x="762" y="539"/>
                    <a:pt x="762" y="539"/>
                  </a:cubicBezTo>
                  <a:cubicBezTo>
                    <a:pt x="762" y="539"/>
                    <a:pt x="762" y="539"/>
                    <a:pt x="762" y="539"/>
                  </a:cubicBezTo>
                  <a:cubicBezTo>
                    <a:pt x="762" y="539"/>
                    <a:pt x="762" y="539"/>
                    <a:pt x="762" y="539"/>
                  </a:cubicBezTo>
                  <a:cubicBezTo>
                    <a:pt x="761" y="539"/>
                    <a:pt x="761" y="539"/>
                    <a:pt x="761" y="539"/>
                  </a:cubicBezTo>
                  <a:cubicBezTo>
                    <a:pt x="761" y="540"/>
                    <a:pt x="761" y="540"/>
                    <a:pt x="761" y="540"/>
                  </a:cubicBezTo>
                  <a:cubicBezTo>
                    <a:pt x="760" y="540"/>
                    <a:pt x="760" y="540"/>
                    <a:pt x="760" y="540"/>
                  </a:cubicBezTo>
                  <a:cubicBezTo>
                    <a:pt x="761" y="539"/>
                    <a:pt x="761" y="539"/>
                    <a:pt x="761" y="539"/>
                  </a:cubicBezTo>
                  <a:cubicBezTo>
                    <a:pt x="761" y="538"/>
                    <a:pt x="761" y="538"/>
                    <a:pt x="761" y="538"/>
                  </a:cubicBezTo>
                  <a:cubicBezTo>
                    <a:pt x="762" y="536"/>
                    <a:pt x="762" y="536"/>
                    <a:pt x="762" y="536"/>
                  </a:cubicBezTo>
                  <a:cubicBezTo>
                    <a:pt x="762" y="535"/>
                    <a:pt x="762" y="535"/>
                    <a:pt x="762" y="535"/>
                  </a:cubicBezTo>
                  <a:cubicBezTo>
                    <a:pt x="762" y="536"/>
                    <a:pt x="762" y="536"/>
                    <a:pt x="762" y="536"/>
                  </a:cubicBezTo>
                  <a:cubicBezTo>
                    <a:pt x="761" y="536"/>
                    <a:pt x="761" y="536"/>
                    <a:pt x="761" y="536"/>
                  </a:cubicBezTo>
                  <a:cubicBezTo>
                    <a:pt x="761" y="536"/>
                    <a:pt x="761" y="536"/>
                    <a:pt x="761" y="536"/>
                  </a:cubicBezTo>
                  <a:cubicBezTo>
                    <a:pt x="761" y="537"/>
                    <a:pt x="761" y="537"/>
                    <a:pt x="761" y="537"/>
                  </a:cubicBezTo>
                  <a:cubicBezTo>
                    <a:pt x="760" y="537"/>
                    <a:pt x="760" y="537"/>
                    <a:pt x="760" y="537"/>
                  </a:cubicBezTo>
                  <a:cubicBezTo>
                    <a:pt x="761" y="536"/>
                    <a:pt x="761" y="536"/>
                    <a:pt x="761" y="536"/>
                  </a:cubicBezTo>
                  <a:cubicBezTo>
                    <a:pt x="761" y="536"/>
                    <a:pt x="761" y="536"/>
                    <a:pt x="761" y="536"/>
                  </a:cubicBezTo>
                  <a:cubicBezTo>
                    <a:pt x="760" y="536"/>
                    <a:pt x="760" y="536"/>
                    <a:pt x="760" y="536"/>
                  </a:cubicBezTo>
                  <a:cubicBezTo>
                    <a:pt x="760" y="536"/>
                    <a:pt x="760" y="536"/>
                    <a:pt x="760" y="536"/>
                  </a:cubicBezTo>
                  <a:cubicBezTo>
                    <a:pt x="760" y="536"/>
                    <a:pt x="760" y="536"/>
                    <a:pt x="760" y="536"/>
                  </a:cubicBezTo>
                  <a:cubicBezTo>
                    <a:pt x="760" y="536"/>
                    <a:pt x="760" y="535"/>
                    <a:pt x="760" y="535"/>
                  </a:cubicBezTo>
                  <a:cubicBezTo>
                    <a:pt x="761" y="534"/>
                    <a:pt x="761" y="534"/>
                    <a:pt x="761" y="534"/>
                  </a:cubicBezTo>
                  <a:cubicBezTo>
                    <a:pt x="761" y="532"/>
                    <a:pt x="761" y="532"/>
                    <a:pt x="761" y="532"/>
                  </a:cubicBezTo>
                  <a:cubicBezTo>
                    <a:pt x="762" y="531"/>
                    <a:pt x="762" y="531"/>
                    <a:pt x="762" y="531"/>
                  </a:cubicBezTo>
                  <a:cubicBezTo>
                    <a:pt x="762" y="530"/>
                    <a:pt x="762" y="530"/>
                    <a:pt x="762" y="530"/>
                  </a:cubicBezTo>
                  <a:cubicBezTo>
                    <a:pt x="762" y="530"/>
                    <a:pt x="762" y="529"/>
                    <a:pt x="762" y="529"/>
                  </a:cubicBezTo>
                  <a:cubicBezTo>
                    <a:pt x="762" y="528"/>
                    <a:pt x="762" y="528"/>
                    <a:pt x="762" y="528"/>
                  </a:cubicBezTo>
                  <a:cubicBezTo>
                    <a:pt x="763" y="527"/>
                    <a:pt x="763" y="527"/>
                    <a:pt x="763" y="527"/>
                  </a:cubicBezTo>
                  <a:cubicBezTo>
                    <a:pt x="763" y="526"/>
                    <a:pt x="763" y="526"/>
                    <a:pt x="763" y="526"/>
                  </a:cubicBezTo>
                  <a:cubicBezTo>
                    <a:pt x="764" y="525"/>
                    <a:pt x="764" y="525"/>
                    <a:pt x="764" y="525"/>
                  </a:cubicBezTo>
                  <a:cubicBezTo>
                    <a:pt x="764" y="524"/>
                    <a:pt x="764" y="524"/>
                    <a:pt x="764" y="524"/>
                  </a:cubicBezTo>
                  <a:cubicBezTo>
                    <a:pt x="763" y="524"/>
                    <a:pt x="763" y="524"/>
                    <a:pt x="763" y="524"/>
                  </a:cubicBezTo>
                  <a:cubicBezTo>
                    <a:pt x="763" y="524"/>
                    <a:pt x="763" y="524"/>
                    <a:pt x="763" y="524"/>
                  </a:cubicBezTo>
                  <a:cubicBezTo>
                    <a:pt x="764" y="522"/>
                    <a:pt x="764" y="522"/>
                    <a:pt x="764" y="522"/>
                  </a:cubicBezTo>
                  <a:cubicBezTo>
                    <a:pt x="764" y="523"/>
                    <a:pt x="764" y="523"/>
                    <a:pt x="764" y="523"/>
                  </a:cubicBezTo>
                  <a:cubicBezTo>
                    <a:pt x="764" y="521"/>
                    <a:pt x="764" y="521"/>
                    <a:pt x="764" y="521"/>
                  </a:cubicBezTo>
                  <a:cubicBezTo>
                    <a:pt x="764" y="520"/>
                    <a:pt x="764" y="520"/>
                    <a:pt x="764" y="520"/>
                  </a:cubicBezTo>
                  <a:cubicBezTo>
                    <a:pt x="764" y="519"/>
                    <a:pt x="764" y="519"/>
                    <a:pt x="764" y="519"/>
                  </a:cubicBezTo>
                  <a:cubicBezTo>
                    <a:pt x="765" y="518"/>
                    <a:pt x="765" y="518"/>
                    <a:pt x="765" y="518"/>
                  </a:cubicBezTo>
                  <a:cubicBezTo>
                    <a:pt x="765" y="517"/>
                    <a:pt x="765" y="517"/>
                    <a:pt x="765" y="517"/>
                  </a:cubicBezTo>
                  <a:cubicBezTo>
                    <a:pt x="765" y="516"/>
                    <a:pt x="765" y="516"/>
                    <a:pt x="765" y="516"/>
                  </a:cubicBezTo>
                  <a:cubicBezTo>
                    <a:pt x="765" y="515"/>
                    <a:pt x="765" y="515"/>
                    <a:pt x="765" y="515"/>
                  </a:cubicBezTo>
                  <a:cubicBezTo>
                    <a:pt x="766" y="514"/>
                    <a:pt x="766" y="514"/>
                    <a:pt x="766" y="514"/>
                  </a:cubicBezTo>
                  <a:cubicBezTo>
                    <a:pt x="766" y="513"/>
                    <a:pt x="766" y="513"/>
                    <a:pt x="766" y="513"/>
                  </a:cubicBezTo>
                  <a:cubicBezTo>
                    <a:pt x="767" y="511"/>
                    <a:pt x="767" y="511"/>
                    <a:pt x="767" y="511"/>
                  </a:cubicBezTo>
                  <a:cubicBezTo>
                    <a:pt x="767" y="510"/>
                    <a:pt x="767" y="510"/>
                    <a:pt x="767" y="510"/>
                  </a:cubicBezTo>
                  <a:cubicBezTo>
                    <a:pt x="768" y="509"/>
                    <a:pt x="768" y="509"/>
                    <a:pt x="768" y="509"/>
                  </a:cubicBezTo>
                  <a:cubicBezTo>
                    <a:pt x="768" y="509"/>
                    <a:pt x="768" y="509"/>
                    <a:pt x="768" y="509"/>
                  </a:cubicBezTo>
                  <a:cubicBezTo>
                    <a:pt x="767" y="510"/>
                    <a:pt x="767" y="510"/>
                    <a:pt x="767" y="510"/>
                  </a:cubicBezTo>
                  <a:cubicBezTo>
                    <a:pt x="767" y="509"/>
                    <a:pt x="767" y="509"/>
                    <a:pt x="767" y="509"/>
                  </a:cubicBezTo>
                  <a:cubicBezTo>
                    <a:pt x="768" y="508"/>
                    <a:pt x="768" y="508"/>
                    <a:pt x="768" y="508"/>
                  </a:cubicBezTo>
                  <a:cubicBezTo>
                    <a:pt x="769" y="507"/>
                    <a:pt x="769" y="507"/>
                    <a:pt x="769" y="507"/>
                  </a:cubicBezTo>
                  <a:cubicBezTo>
                    <a:pt x="769" y="506"/>
                    <a:pt x="769" y="506"/>
                    <a:pt x="769" y="506"/>
                  </a:cubicBezTo>
                  <a:cubicBezTo>
                    <a:pt x="769" y="505"/>
                    <a:pt x="769" y="505"/>
                    <a:pt x="769" y="505"/>
                  </a:cubicBezTo>
                  <a:cubicBezTo>
                    <a:pt x="769" y="505"/>
                    <a:pt x="769" y="505"/>
                    <a:pt x="769" y="506"/>
                  </a:cubicBezTo>
                  <a:cubicBezTo>
                    <a:pt x="769" y="507"/>
                    <a:pt x="769" y="507"/>
                    <a:pt x="769" y="507"/>
                  </a:cubicBezTo>
                  <a:cubicBezTo>
                    <a:pt x="769" y="507"/>
                    <a:pt x="769" y="507"/>
                    <a:pt x="769" y="507"/>
                  </a:cubicBezTo>
                  <a:cubicBezTo>
                    <a:pt x="769" y="507"/>
                    <a:pt x="769" y="507"/>
                    <a:pt x="769" y="507"/>
                  </a:cubicBezTo>
                  <a:cubicBezTo>
                    <a:pt x="770" y="507"/>
                    <a:pt x="770" y="507"/>
                    <a:pt x="770" y="507"/>
                  </a:cubicBezTo>
                  <a:cubicBezTo>
                    <a:pt x="770" y="507"/>
                    <a:pt x="770" y="507"/>
                    <a:pt x="770" y="507"/>
                  </a:cubicBezTo>
                  <a:cubicBezTo>
                    <a:pt x="770" y="508"/>
                    <a:pt x="770" y="508"/>
                    <a:pt x="770" y="508"/>
                  </a:cubicBezTo>
                  <a:cubicBezTo>
                    <a:pt x="770" y="508"/>
                    <a:pt x="770" y="508"/>
                    <a:pt x="770" y="508"/>
                  </a:cubicBezTo>
                  <a:cubicBezTo>
                    <a:pt x="770" y="509"/>
                    <a:pt x="770" y="509"/>
                    <a:pt x="770" y="509"/>
                  </a:cubicBezTo>
                  <a:cubicBezTo>
                    <a:pt x="770" y="508"/>
                    <a:pt x="770" y="508"/>
                    <a:pt x="770" y="508"/>
                  </a:cubicBezTo>
                  <a:cubicBezTo>
                    <a:pt x="770" y="509"/>
                    <a:pt x="770" y="509"/>
                    <a:pt x="770" y="509"/>
                  </a:cubicBezTo>
                  <a:cubicBezTo>
                    <a:pt x="770" y="509"/>
                    <a:pt x="770" y="509"/>
                    <a:pt x="770" y="509"/>
                  </a:cubicBezTo>
                  <a:cubicBezTo>
                    <a:pt x="770" y="509"/>
                    <a:pt x="770" y="509"/>
                    <a:pt x="770" y="509"/>
                  </a:cubicBezTo>
                  <a:cubicBezTo>
                    <a:pt x="770" y="508"/>
                    <a:pt x="770" y="508"/>
                    <a:pt x="770" y="508"/>
                  </a:cubicBezTo>
                  <a:cubicBezTo>
                    <a:pt x="771" y="508"/>
                    <a:pt x="771" y="508"/>
                    <a:pt x="771" y="508"/>
                  </a:cubicBezTo>
                  <a:cubicBezTo>
                    <a:pt x="771" y="507"/>
                    <a:pt x="771" y="507"/>
                    <a:pt x="771" y="507"/>
                  </a:cubicBezTo>
                  <a:cubicBezTo>
                    <a:pt x="771" y="505"/>
                    <a:pt x="771" y="505"/>
                    <a:pt x="771" y="505"/>
                  </a:cubicBezTo>
                  <a:cubicBezTo>
                    <a:pt x="772" y="505"/>
                    <a:pt x="772" y="505"/>
                    <a:pt x="772" y="505"/>
                  </a:cubicBezTo>
                  <a:cubicBezTo>
                    <a:pt x="772" y="505"/>
                    <a:pt x="772" y="505"/>
                    <a:pt x="772" y="505"/>
                  </a:cubicBezTo>
                  <a:cubicBezTo>
                    <a:pt x="772" y="505"/>
                    <a:pt x="772" y="505"/>
                    <a:pt x="772" y="505"/>
                  </a:cubicBezTo>
                  <a:cubicBezTo>
                    <a:pt x="772" y="503"/>
                    <a:pt x="772" y="503"/>
                    <a:pt x="772" y="503"/>
                  </a:cubicBezTo>
                  <a:cubicBezTo>
                    <a:pt x="772" y="503"/>
                    <a:pt x="772" y="503"/>
                    <a:pt x="772" y="503"/>
                  </a:cubicBezTo>
                  <a:cubicBezTo>
                    <a:pt x="772" y="503"/>
                    <a:pt x="772" y="503"/>
                    <a:pt x="772" y="503"/>
                  </a:cubicBezTo>
                  <a:cubicBezTo>
                    <a:pt x="773" y="502"/>
                    <a:pt x="773" y="502"/>
                    <a:pt x="773" y="502"/>
                  </a:cubicBezTo>
                  <a:cubicBezTo>
                    <a:pt x="773" y="501"/>
                    <a:pt x="773" y="501"/>
                    <a:pt x="773" y="501"/>
                  </a:cubicBezTo>
                  <a:cubicBezTo>
                    <a:pt x="773" y="500"/>
                    <a:pt x="773" y="500"/>
                    <a:pt x="773" y="500"/>
                  </a:cubicBezTo>
                  <a:cubicBezTo>
                    <a:pt x="774" y="500"/>
                    <a:pt x="774" y="500"/>
                    <a:pt x="774" y="500"/>
                  </a:cubicBezTo>
                  <a:cubicBezTo>
                    <a:pt x="774" y="500"/>
                    <a:pt x="774" y="500"/>
                    <a:pt x="774" y="500"/>
                  </a:cubicBezTo>
                  <a:cubicBezTo>
                    <a:pt x="774" y="499"/>
                    <a:pt x="774" y="499"/>
                    <a:pt x="774" y="499"/>
                  </a:cubicBezTo>
                  <a:cubicBezTo>
                    <a:pt x="774" y="499"/>
                    <a:pt x="774" y="499"/>
                    <a:pt x="774" y="499"/>
                  </a:cubicBezTo>
                  <a:cubicBezTo>
                    <a:pt x="775" y="499"/>
                    <a:pt x="775" y="499"/>
                    <a:pt x="775" y="499"/>
                  </a:cubicBezTo>
                  <a:cubicBezTo>
                    <a:pt x="775" y="499"/>
                    <a:pt x="775" y="499"/>
                    <a:pt x="775" y="499"/>
                  </a:cubicBezTo>
                  <a:cubicBezTo>
                    <a:pt x="775" y="498"/>
                    <a:pt x="775" y="498"/>
                    <a:pt x="775" y="498"/>
                  </a:cubicBezTo>
                  <a:cubicBezTo>
                    <a:pt x="775" y="498"/>
                    <a:pt x="775" y="498"/>
                    <a:pt x="775" y="498"/>
                  </a:cubicBezTo>
                  <a:cubicBezTo>
                    <a:pt x="776" y="497"/>
                    <a:pt x="776" y="497"/>
                    <a:pt x="776" y="497"/>
                  </a:cubicBezTo>
                  <a:cubicBezTo>
                    <a:pt x="776" y="495"/>
                    <a:pt x="776" y="495"/>
                    <a:pt x="776" y="495"/>
                  </a:cubicBezTo>
                  <a:cubicBezTo>
                    <a:pt x="777" y="494"/>
                    <a:pt x="777" y="494"/>
                    <a:pt x="777" y="494"/>
                  </a:cubicBezTo>
                  <a:cubicBezTo>
                    <a:pt x="777" y="493"/>
                    <a:pt x="777" y="493"/>
                    <a:pt x="777" y="493"/>
                  </a:cubicBezTo>
                  <a:cubicBezTo>
                    <a:pt x="778" y="492"/>
                    <a:pt x="778" y="492"/>
                    <a:pt x="778" y="492"/>
                  </a:cubicBezTo>
                  <a:cubicBezTo>
                    <a:pt x="778" y="491"/>
                    <a:pt x="778" y="491"/>
                    <a:pt x="778" y="491"/>
                  </a:cubicBezTo>
                  <a:cubicBezTo>
                    <a:pt x="779" y="489"/>
                    <a:pt x="779" y="489"/>
                    <a:pt x="779" y="489"/>
                  </a:cubicBezTo>
                  <a:cubicBezTo>
                    <a:pt x="779" y="489"/>
                    <a:pt x="779" y="489"/>
                    <a:pt x="779" y="489"/>
                  </a:cubicBezTo>
                  <a:cubicBezTo>
                    <a:pt x="779" y="489"/>
                    <a:pt x="779" y="489"/>
                    <a:pt x="779" y="489"/>
                  </a:cubicBezTo>
                  <a:cubicBezTo>
                    <a:pt x="779" y="489"/>
                    <a:pt x="779" y="489"/>
                    <a:pt x="779" y="489"/>
                  </a:cubicBezTo>
                  <a:cubicBezTo>
                    <a:pt x="779" y="488"/>
                    <a:pt x="779" y="488"/>
                    <a:pt x="779" y="488"/>
                  </a:cubicBezTo>
                  <a:cubicBezTo>
                    <a:pt x="780" y="488"/>
                    <a:pt x="780" y="488"/>
                    <a:pt x="780" y="488"/>
                  </a:cubicBezTo>
                  <a:cubicBezTo>
                    <a:pt x="780" y="487"/>
                    <a:pt x="780" y="487"/>
                    <a:pt x="780" y="487"/>
                  </a:cubicBezTo>
                  <a:cubicBezTo>
                    <a:pt x="780" y="486"/>
                    <a:pt x="780" y="486"/>
                    <a:pt x="780" y="486"/>
                  </a:cubicBezTo>
                  <a:cubicBezTo>
                    <a:pt x="780" y="486"/>
                    <a:pt x="780" y="486"/>
                    <a:pt x="780" y="486"/>
                  </a:cubicBezTo>
                  <a:cubicBezTo>
                    <a:pt x="780" y="487"/>
                    <a:pt x="780" y="487"/>
                    <a:pt x="780" y="487"/>
                  </a:cubicBezTo>
                  <a:cubicBezTo>
                    <a:pt x="780" y="487"/>
                    <a:pt x="780" y="487"/>
                    <a:pt x="780" y="487"/>
                  </a:cubicBezTo>
                  <a:cubicBezTo>
                    <a:pt x="780" y="487"/>
                    <a:pt x="780" y="487"/>
                    <a:pt x="780" y="487"/>
                  </a:cubicBezTo>
                  <a:cubicBezTo>
                    <a:pt x="780" y="488"/>
                    <a:pt x="780" y="488"/>
                    <a:pt x="780" y="488"/>
                  </a:cubicBezTo>
                  <a:cubicBezTo>
                    <a:pt x="780" y="487"/>
                    <a:pt x="780" y="487"/>
                    <a:pt x="780" y="487"/>
                  </a:cubicBezTo>
                  <a:cubicBezTo>
                    <a:pt x="780" y="486"/>
                    <a:pt x="780" y="486"/>
                    <a:pt x="780" y="486"/>
                  </a:cubicBezTo>
                  <a:cubicBezTo>
                    <a:pt x="781" y="486"/>
                    <a:pt x="781" y="486"/>
                    <a:pt x="781" y="486"/>
                  </a:cubicBezTo>
                  <a:cubicBezTo>
                    <a:pt x="781" y="486"/>
                    <a:pt x="781" y="486"/>
                    <a:pt x="781" y="486"/>
                  </a:cubicBezTo>
                  <a:cubicBezTo>
                    <a:pt x="781" y="485"/>
                    <a:pt x="781" y="485"/>
                    <a:pt x="781" y="485"/>
                  </a:cubicBezTo>
                  <a:cubicBezTo>
                    <a:pt x="776" y="505"/>
                    <a:pt x="770" y="523"/>
                    <a:pt x="763" y="542"/>
                  </a:cubicBezTo>
                  <a:close/>
                  <a:moveTo>
                    <a:pt x="781" y="485"/>
                  </a:moveTo>
                  <a:cubicBezTo>
                    <a:pt x="781" y="485"/>
                    <a:pt x="781" y="485"/>
                    <a:pt x="781" y="485"/>
                  </a:cubicBezTo>
                  <a:cubicBezTo>
                    <a:pt x="781" y="484"/>
                    <a:pt x="781" y="484"/>
                    <a:pt x="781" y="484"/>
                  </a:cubicBezTo>
                  <a:cubicBezTo>
                    <a:pt x="781" y="484"/>
                    <a:pt x="781" y="484"/>
                    <a:pt x="781" y="484"/>
                  </a:cubicBezTo>
                  <a:cubicBezTo>
                    <a:pt x="782" y="483"/>
                    <a:pt x="782" y="483"/>
                    <a:pt x="782" y="483"/>
                  </a:cubicBezTo>
                  <a:cubicBezTo>
                    <a:pt x="781" y="484"/>
                    <a:pt x="781" y="484"/>
                    <a:pt x="781" y="485"/>
                  </a:cubicBezTo>
                  <a:close/>
                  <a:moveTo>
                    <a:pt x="787" y="386"/>
                  </a:moveTo>
                  <a:cubicBezTo>
                    <a:pt x="786" y="386"/>
                    <a:pt x="786" y="386"/>
                    <a:pt x="786" y="386"/>
                  </a:cubicBezTo>
                  <a:cubicBezTo>
                    <a:pt x="786" y="388"/>
                    <a:pt x="786" y="388"/>
                    <a:pt x="786" y="388"/>
                  </a:cubicBezTo>
                  <a:cubicBezTo>
                    <a:pt x="786" y="389"/>
                    <a:pt x="786" y="389"/>
                    <a:pt x="786" y="389"/>
                  </a:cubicBezTo>
                  <a:cubicBezTo>
                    <a:pt x="786" y="389"/>
                    <a:pt x="786" y="389"/>
                    <a:pt x="786" y="389"/>
                  </a:cubicBezTo>
                  <a:cubicBezTo>
                    <a:pt x="786" y="392"/>
                    <a:pt x="786" y="392"/>
                    <a:pt x="786" y="392"/>
                  </a:cubicBezTo>
                  <a:cubicBezTo>
                    <a:pt x="785" y="394"/>
                    <a:pt x="785" y="394"/>
                    <a:pt x="785" y="394"/>
                  </a:cubicBezTo>
                  <a:cubicBezTo>
                    <a:pt x="785" y="395"/>
                    <a:pt x="785" y="395"/>
                    <a:pt x="785" y="395"/>
                  </a:cubicBezTo>
                  <a:cubicBezTo>
                    <a:pt x="785" y="395"/>
                    <a:pt x="785" y="395"/>
                    <a:pt x="785" y="395"/>
                  </a:cubicBezTo>
                  <a:cubicBezTo>
                    <a:pt x="785" y="395"/>
                    <a:pt x="785" y="395"/>
                    <a:pt x="785" y="395"/>
                  </a:cubicBezTo>
                  <a:cubicBezTo>
                    <a:pt x="785" y="396"/>
                    <a:pt x="785" y="396"/>
                    <a:pt x="785" y="396"/>
                  </a:cubicBezTo>
                  <a:cubicBezTo>
                    <a:pt x="785" y="396"/>
                    <a:pt x="785" y="396"/>
                    <a:pt x="785" y="396"/>
                  </a:cubicBezTo>
                  <a:cubicBezTo>
                    <a:pt x="785" y="396"/>
                    <a:pt x="785" y="396"/>
                    <a:pt x="785" y="396"/>
                  </a:cubicBezTo>
                  <a:cubicBezTo>
                    <a:pt x="784" y="395"/>
                    <a:pt x="784" y="395"/>
                    <a:pt x="784" y="395"/>
                  </a:cubicBezTo>
                  <a:cubicBezTo>
                    <a:pt x="784" y="395"/>
                    <a:pt x="784" y="395"/>
                    <a:pt x="784" y="395"/>
                  </a:cubicBezTo>
                  <a:cubicBezTo>
                    <a:pt x="784" y="394"/>
                    <a:pt x="784" y="394"/>
                    <a:pt x="784" y="394"/>
                  </a:cubicBezTo>
                  <a:cubicBezTo>
                    <a:pt x="783" y="394"/>
                    <a:pt x="783" y="394"/>
                    <a:pt x="783" y="394"/>
                  </a:cubicBezTo>
                  <a:cubicBezTo>
                    <a:pt x="783" y="393"/>
                    <a:pt x="783" y="393"/>
                    <a:pt x="783" y="393"/>
                  </a:cubicBezTo>
                  <a:cubicBezTo>
                    <a:pt x="783" y="391"/>
                    <a:pt x="783" y="391"/>
                    <a:pt x="783" y="391"/>
                  </a:cubicBezTo>
                  <a:cubicBezTo>
                    <a:pt x="783" y="388"/>
                    <a:pt x="783" y="388"/>
                    <a:pt x="783" y="388"/>
                  </a:cubicBezTo>
                  <a:cubicBezTo>
                    <a:pt x="784" y="386"/>
                    <a:pt x="784" y="386"/>
                    <a:pt x="784" y="386"/>
                  </a:cubicBezTo>
                  <a:cubicBezTo>
                    <a:pt x="784" y="385"/>
                    <a:pt x="784" y="385"/>
                    <a:pt x="784" y="385"/>
                  </a:cubicBezTo>
                  <a:cubicBezTo>
                    <a:pt x="784" y="384"/>
                    <a:pt x="784" y="384"/>
                    <a:pt x="784" y="384"/>
                  </a:cubicBezTo>
                  <a:cubicBezTo>
                    <a:pt x="784" y="384"/>
                    <a:pt x="784" y="384"/>
                    <a:pt x="784" y="384"/>
                  </a:cubicBezTo>
                  <a:cubicBezTo>
                    <a:pt x="785" y="383"/>
                    <a:pt x="785" y="383"/>
                    <a:pt x="785" y="383"/>
                  </a:cubicBezTo>
                  <a:cubicBezTo>
                    <a:pt x="785" y="383"/>
                    <a:pt x="785" y="383"/>
                    <a:pt x="785" y="383"/>
                  </a:cubicBezTo>
                  <a:cubicBezTo>
                    <a:pt x="785" y="384"/>
                    <a:pt x="785" y="384"/>
                    <a:pt x="785" y="384"/>
                  </a:cubicBezTo>
                  <a:cubicBezTo>
                    <a:pt x="785" y="383"/>
                    <a:pt x="785" y="383"/>
                    <a:pt x="785" y="383"/>
                  </a:cubicBezTo>
                  <a:cubicBezTo>
                    <a:pt x="785" y="383"/>
                    <a:pt x="785" y="383"/>
                    <a:pt x="785" y="383"/>
                  </a:cubicBezTo>
                  <a:cubicBezTo>
                    <a:pt x="786" y="383"/>
                    <a:pt x="786" y="383"/>
                    <a:pt x="786" y="383"/>
                  </a:cubicBezTo>
                  <a:cubicBezTo>
                    <a:pt x="786" y="383"/>
                    <a:pt x="786" y="383"/>
                    <a:pt x="786" y="383"/>
                  </a:cubicBezTo>
                  <a:cubicBezTo>
                    <a:pt x="786" y="384"/>
                    <a:pt x="786" y="384"/>
                    <a:pt x="786" y="384"/>
                  </a:cubicBezTo>
                  <a:cubicBezTo>
                    <a:pt x="786" y="383"/>
                    <a:pt x="786" y="383"/>
                    <a:pt x="786" y="383"/>
                  </a:cubicBezTo>
                  <a:cubicBezTo>
                    <a:pt x="786" y="383"/>
                    <a:pt x="786" y="383"/>
                    <a:pt x="786" y="383"/>
                  </a:cubicBezTo>
                  <a:cubicBezTo>
                    <a:pt x="787" y="385"/>
                    <a:pt x="787" y="385"/>
                    <a:pt x="787" y="385"/>
                  </a:cubicBezTo>
                  <a:lnTo>
                    <a:pt x="787" y="386"/>
                  </a:lnTo>
                  <a:close/>
                  <a:moveTo>
                    <a:pt x="790" y="364"/>
                  </a:moveTo>
                  <a:cubicBezTo>
                    <a:pt x="790" y="365"/>
                    <a:pt x="790" y="365"/>
                    <a:pt x="790" y="365"/>
                  </a:cubicBezTo>
                  <a:cubicBezTo>
                    <a:pt x="790" y="365"/>
                    <a:pt x="790" y="365"/>
                    <a:pt x="790" y="365"/>
                  </a:cubicBezTo>
                  <a:cubicBezTo>
                    <a:pt x="790" y="363"/>
                    <a:pt x="790" y="363"/>
                    <a:pt x="790" y="363"/>
                  </a:cubicBezTo>
                  <a:cubicBezTo>
                    <a:pt x="789" y="364"/>
                    <a:pt x="789" y="364"/>
                    <a:pt x="789" y="364"/>
                  </a:cubicBezTo>
                  <a:cubicBezTo>
                    <a:pt x="790" y="364"/>
                    <a:pt x="790" y="364"/>
                    <a:pt x="790" y="364"/>
                  </a:cubicBezTo>
                  <a:cubicBezTo>
                    <a:pt x="790" y="366"/>
                    <a:pt x="790" y="366"/>
                    <a:pt x="790" y="366"/>
                  </a:cubicBezTo>
                  <a:cubicBezTo>
                    <a:pt x="789" y="365"/>
                    <a:pt x="789" y="365"/>
                    <a:pt x="789" y="365"/>
                  </a:cubicBezTo>
                  <a:cubicBezTo>
                    <a:pt x="789" y="365"/>
                    <a:pt x="789" y="365"/>
                    <a:pt x="789" y="365"/>
                  </a:cubicBezTo>
                  <a:cubicBezTo>
                    <a:pt x="789" y="365"/>
                    <a:pt x="789" y="365"/>
                    <a:pt x="789" y="365"/>
                  </a:cubicBezTo>
                  <a:cubicBezTo>
                    <a:pt x="789" y="366"/>
                    <a:pt x="789" y="366"/>
                    <a:pt x="789" y="366"/>
                  </a:cubicBezTo>
                  <a:cubicBezTo>
                    <a:pt x="789" y="367"/>
                    <a:pt x="789" y="367"/>
                    <a:pt x="789" y="367"/>
                  </a:cubicBezTo>
                  <a:cubicBezTo>
                    <a:pt x="789" y="367"/>
                    <a:pt x="789" y="367"/>
                    <a:pt x="789" y="367"/>
                  </a:cubicBezTo>
                  <a:cubicBezTo>
                    <a:pt x="789" y="367"/>
                    <a:pt x="789" y="367"/>
                    <a:pt x="789" y="367"/>
                  </a:cubicBezTo>
                  <a:cubicBezTo>
                    <a:pt x="789" y="367"/>
                    <a:pt x="789" y="367"/>
                    <a:pt x="789" y="367"/>
                  </a:cubicBezTo>
                  <a:cubicBezTo>
                    <a:pt x="789" y="365"/>
                    <a:pt x="789" y="365"/>
                    <a:pt x="789" y="365"/>
                  </a:cubicBezTo>
                  <a:cubicBezTo>
                    <a:pt x="789" y="366"/>
                    <a:pt x="789" y="366"/>
                    <a:pt x="789" y="366"/>
                  </a:cubicBezTo>
                  <a:cubicBezTo>
                    <a:pt x="789" y="364"/>
                    <a:pt x="789" y="364"/>
                    <a:pt x="789" y="364"/>
                  </a:cubicBezTo>
                  <a:cubicBezTo>
                    <a:pt x="789" y="364"/>
                    <a:pt x="789" y="364"/>
                    <a:pt x="789" y="364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1"/>
                    <a:pt x="788" y="361"/>
                    <a:pt x="788" y="361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2"/>
                    <a:pt x="788" y="362"/>
                    <a:pt x="788" y="362"/>
                  </a:cubicBezTo>
                  <a:cubicBezTo>
                    <a:pt x="788" y="363"/>
                    <a:pt x="788" y="363"/>
                    <a:pt x="788" y="363"/>
                  </a:cubicBezTo>
                  <a:cubicBezTo>
                    <a:pt x="788" y="363"/>
                    <a:pt x="788" y="363"/>
                    <a:pt x="788" y="363"/>
                  </a:cubicBezTo>
                  <a:cubicBezTo>
                    <a:pt x="788" y="364"/>
                    <a:pt x="788" y="364"/>
                    <a:pt x="788" y="364"/>
                  </a:cubicBezTo>
                  <a:cubicBezTo>
                    <a:pt x="788" y="364"/>
                    <a:pt x="788" y="364"/>
                    <a:pt x="788" y="364"/>
                  </a:cubicBezTo>
                  <a:cubicBezTo>
                    <a:pt x="788" y="364"/>
                    <a:pt x="788" y="364"/>
                    <a:pt x="788" y="364"/>
                  </a:cubicBezTo>
                  <a:cubicBezTo>
                    <a:pt x="789" y="365"/>
                    <a:pt x="789" y="365"/>
                    <a:pt x="789" y="365"/>
                  </a:cubicBezTo>
                  <a:cubicBezTo>
                    <a:pt x="789" y="366"/>
                    <a:pt x="789" y="367"/>
                    <a:pt x="789" y="368"/>
                  </a:cubicBezTo>
                  <a:cubicBezTo>
                    <a:pt x="789" y="368"/>
                    <a:pt x="789" y="368"/>
                    <a:pt x="789" y="368"/>
                  </a:cubicBezTo>
                  <a:cubicBezTo>
                    <a:pt x="789" y="367"/>
                    <a:pt x="789" y="367"/>
                    <a:pt x="789" y="367"/>
                  </a:cubicBezTo>
                  <a:cubicBezTo>
                    <a:pt x="788" y="366"/>
                    <a:pt x="788" y="366"/>
                    <a:pt x="788" y="366"/>
                  </a:cubicBezTo>
                  <a:cubicBezTo>
                    <a:pt x="788" y="365"/>
                    <a:pt x="788" y="365"/>
                    <a:pt x="788" y="365"/>
                  </a:cubicBezTo>
                  <a:cubicBezTo>
                    <a:pt x="788" y="366"/>
                    <a:pt x="788" y="366"/>
                    <a:pt x="788" y="366"/>
                  </a:cubicBezTo>
                  <a:cubicBezTo>
                    <a:pt x="789" y="368"/>
                    <a:pt x="789" y="368"/>
                    <a:pt x="789" y="368"/>
                  </a:cubicBezTo>
                  <a:cubicBezTo>
                    <a:pt x="788" y="367"/>
                    <a:pt x="788" y="367"/>
                    <a:pt x="788" y="367"/>
                  </a:cubicBezTo>
                  <a:cubicBezTo>
                    <a:pt x="788" y="368"/>
                    <a:pt x="788" y="368"/>
                    <a:pt x="788" y="368"/>
                  </a:cubicBezTo>
                  <a:cubicBezTo>
                    <a:pt x="788" y="369"/>
                    <a:pt x="788" y="369"/>
                    <a:pt x="788" y="369"/>
                  </a:cubicBezTo>
                  <a:cubicBezTo>
                    <a:pt x="788" y="369"/>
                    <a:pt x="788" y="369"/>
                    <a:pt x="788" y="369"/>
                  </a:cubicBezTo>
                  <a:cubicBezTo>
                    <a:pt x="788" y="371"/>
                    <a:pt x="788" y="371"/>
                    <a:pt x="788" y="371"/>
                  </a:cubicBezTo>
                  <a:cubicBezTo>
                    <a:pt x="788" y="370"/>
                    <a:pt x="788" y="370"/>
                    <a:pt x="788" y="370"/>
                  </a:cubicBezTo>
                  <a:cubicBezTo>
                    <a:pt x="788" y="369"/>
                    <a:pt x="788" y="369"/>
                    <a:pt x="788" y="369"/>
                  </a:cubicBezTo>
                  <a:cubicBezTo>
                    <a:pt x="788" y="369"/>
                    <a:pt x="788" y="370"/>
                    <a:pt x="788" y="370"/>
                  </a:cubicBezTo>
                  <a:cubicBezTo>
                    <a:pt x="788" y="371"/>
                    <a:pt x="788" y="371"/>
                    <a:pt x="788" y="371"/>
                  </a:cubicBezTo>
                  <a:cubicBezTo>
                    <a:pt x="787" y="371"/>
                    <a:pt x="787" y="371"/>
                    <a:pt x="787" y="371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0"/>
                    <a:pt x="787" y="370"/>
                    <a:pt x="787" y="370"/>
                  </a:cubicBezTo>
                  <a:cubicBezTo>
                    <a:pt x="787" y="371"/>
                    <a:pt x="787" y="371"/>
                    <a:pt x="787" y="371"/>
                  </a:cubicBezTo>
                  <a:cubicBezTo>
                    <a:pt x="787" y="371"/>
                    <a:pt x="787" y="371"/>
                    <a:pt x="787" y="371"/>
                  </a:cubicBezTo>
                  <a:cubicBezTo>
                    <a:pt x="787" y="372"/>
                    <a:pt x="787" y="372"/>
                    <a:pt x="787" y="372"/>
                  </a:cubicBezTo>
                  <a:cubicBezTo>
                    <a:pt x="787" y="372"/>
                    <a:pt x="787" y="372"/>
                    <a:pt x="787" y="372"/>
                  </a:cubicBezTo>
                  <a:cubicBezTo>
                    <a:pt x="787" y="372"/>
                    <a:pt x="787" y="372"/>
                    <a:pt x="787" y="372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3"/>
                    <a:pt x="786" y="373"/>
                    <a:pt x="786" y="373"/>
                  </a:cubicBezTo>
                  <a:cubicBezTo>
                    <a:pt x="786" y="374"/>
                    <a:pt x="786" y="374"/>
                    <a:pt x="786" y="374"/>
                  </a:cubicBezTo>
                  <a:cubicBezTo>
                    <a:pt x="785" y="375"/>
                    <a:pt x="785" y="375"/>
                    <a:pt x="785" y="375"/>
                  </a:cubicBezTo>
                  <a:cubicBezTo>
                    <a:pt x="785" y="373"/>
                    <a:pt x="785" y="373"/>
                    <a:pt x="785" y="373"/>
                  </a:cubicBezTo>
                  <a:cubicBezTo>
                    <a:pt x="785" y="375"/>
                    <a:pt x="785" y="375"/>
                    <a:pt x="785" y="375"/>
                  </a:cubicBezTo>
                  <a:cubicBezTo>
                    <a:pt x="785" y="375"/>
                    <a:pt x="785" y="375"/>
                    <a:pt x="785" y="375"/>
                  </a:cubicBezTo>
                  <a:cubicBezTo>
                    <a:pt x="785" y="376"/>
                    <a:pt x="785" y="376"/>
                    <a:pt x="785" y="376"/>
                  </a:cubicBezTo>
                  <a:cubicBezTo>
                    <a:pt x="785" y="376"/>
                    <a:pt x="785" y="377"/>
                    <a:pt x="785" y="377"/>
                  </a:cubicBezTo>
                  <a:cubicBezTo>
                    <a:pt x="785" y="377"/>
                    <a:pt x="785" y="377"/>
                    <a:pt x="785" y="377"/>
                  </a:cubicBezTo>
                  <a:cubicBezTo>
                    <a:pt x="786" y="378"/>
                    <a:pt x="786" y="378"/>
                    <a:pt x="786" y="378"/>
                  </a:cubicBezTo>
                  <a:cubicBezTo>
                    <a:pt x="785" y="378"/>
                    <a:pt x="785" y="378"/>
                    <a:pt x="785" y="378"/>
                  </a:cubicBezTo>
                  <a:cubicBezTo>
                    <a:pt x="786" y="380"/>
                    <a:pt x="786" y="380"/>
                    <a:pt x="786" y="380"/>
                  </a:cubicBezTo>
                  <a:cubicBezTo>
                    <a:pt x="786" y="381"/>
                    <a:pt x="786" y="381"/>
                    <a:pt x="786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0"/>
                  </a:cubicBezTo>
                  <a:cubicBezTo>
                    <a:pt x="785" y="379"/>
                    <a:pt x="785" y="379"/>
                    <a:pt x="785" y="379"/>
                  </a:cubicBezTo>
                  <a:cubicBezTo>
                    <a:pt x="784" y="376"/>
                    <a:pt x="784" y="376"/>
                    <a:pt x="784" y="376"/>
                  </a:cubicBezTo>
                  <a:cubicBezTo>
                    <a:pt x="784" y="376"/>
                    <a:pt x="784" y="376"/>
                    <a:pt x="784" y="376"/>
                  </a:cubicBezTo>
                  <a:cubicBezTo>
                    <a:pt x="784" y="374"/>
                    <a:pt x="784" y="374"/>
                    <a:pt x="784" y="374"/>
                  </a:cubicBezTo>
                  <a:cubicBezTo>
                    <a:pt x="785" y="373"/>
                    <a:pt x="785" y="373"/>
                    <a:pt x="785" y="373"/>
                  </a:cubicBezTo>
                  <a:cubicBezTo>
                    <a:pt x="785" y="373"/>
                    <a:pt x="785" y="373"/>
                    <a:pt x="785" y="373"/>
                  </a:cubicBezTo>
                  <a:cubicBezTo>
                    <a:pt x="784" y="372"/>
                    <a:pt x="784" y="372"/>
                    <a:pt x="784" y="372"/>
                  </a:cubicBezTo>
                  <a:cubicBezTo>
                    <a:pt x="784" y="373"/>
                    <a:pt x="784" y="373"/>
                    <a:pt x="784" y="373"/>
                  </a:cubicBezTo>
                  <a:cubicBezTo>
                    <a:pt x="784" y="372"/>
                    <a:pt x="784" y="372"/>
                    <a:pt x="784" y="372"/>
                  </a:cubicBezTo>
                  <a:cubicBezTo>
                    <a:pt x="784" y="371"/>
                    <a:pt x="784" y="371"/>
                    <a:pt x="784" y="371"/>
                  </a:cubicBezTo>
                  <a:cubicBezTo>
                    <a:pt x="784" y="373"/>
                    <a:pt x="784" y="373"/>
                    <a:pt x="784" y="373"/>
                  </a:cubicBezTo>
                  <a:cubicBezTo>
                    <a:pt x="784" y="373"/>
                    <a:pt x="784" y="373"/>
                    <a:pt x="784" y="373"/>
                  </a:cubicBezTo>
                  <a:cubicBezTo>
                    <a:pt x="784" y="373"/>
                    <a:pt x="784" y="373"/>
                    <a:pt x="784" y="373"/>
                  </a:cubicBezTo>
                  <a:cubicBezTo>
                    <a:pt x="783" y="373"/>
                    <a:pt x="783" y="373"/>
                    <a:pt x="783" y="373"/>
                  </a:cubicBezTo>
                  <a:cubicBezTo>
                    <a:pt x="783" y="372"/>
                    <a:pt x="783" y="372"/>
                    <a:pt x="783" y="372"/>
                  </a:cubicBezTo>
                  <a:cubicBezTo>
                    <a:pt x="783" y="371"/>
                    <a:pt x="783" y="371"/>
                    <a:pt x="783" y="371"/>
                  </a:cubicBezTo>
                  <a:cubicBezTo>
                    <a:pt x="783" y="372"/>
                    <a:pt x="783" y="372"/>
                    <a:pt x="783" y="372"/>
                  </a:cubicBezTo>
                  <a:cubicBezTo>
                    <a:pt x="783" y="371"/>
                    <a:pt x="783" y="371"/>
                    <a:pt x="783" y="371"/>
                  </a:cubicBezTo>
                  <a:cubicBezTo>
                    <a:pt x="783" y="370"/>
                    <a:pt x="783" y="370"/>
                    <a:pt x="783" y="370"/>
                  </a:cubicBezTo>
                  <a:cubicBezTo>
                    <a:pt x="782" y="370"/>
                    <a:pt x="782" y="370"/>
                    <a:pt x="782" y="370"/>
                  </a:cubicBezTo>
                  <a:cubicBezTo>
                    <a:pt x="782" y="370"/>
                    <a:pt x="782" y="370"/>
                    <a:pt x="782" y="370"/>
                  </a:cubicBezTo>
                  <a:cubicBezTo>
                    <a:pt x="782" y="370"/>
                    <a:pt x="782" y="370"/>
                    <a:pt x="782" y="370"/>
                  </a:cubicBezTo>
                  <a:cubicBezTo>
                    <a:pt x="782" y="371"/>
                    <a:pt x="782" y="371"/>
                    <a:pt x="782" y="371"/>
                  </a:cubicBezTo>
                  <a:cubicBezTo>
                    <a:pt x="782" y="371"/>
                    <a:pt x="782" y="372"/>
                    <a:pt x="782" y="372"/>
                  </a:cubicBezTo>
                  <a:cubicBezTo>
                    <a:pt x="782" y="371"/>
                    <a:pt x="782" y="371"/>
                    <a:pt x="782" y="371"/>
                  </a:cubicBezTo>
                  <a:cubicBezTo>
                    <a:pt x="782" y="372"/>
                    <a:pt x="782" y="372"/>
                    <a:pt x="782" y="372"/>
                  </a:cubicBezTo>
                  <a:cubicBezTo>
                    <a:pt x="782" y="372"/>
                    <a:pt x="782" y="372"/>
                    <a:pt x="782" y="372"/>
                  </a:cubicBezTo>
                  <a:cubicBezTo>
                    <a:pt x="782" y="373"/>
                    <a:pt x="782" y="373"/>
                    <a:pt x="782" y="373"/>
                  </a:cubicBezTo>
                  <a:cubicBezTo>
                    <a:pt x="782" y="373"/>
                    <a:pt x="782" y="373"/>
                    <a:pt x="782" y="373"/>
                  </a:cubicBezTo>
                  <a:cubicBezTo>
                    <a:pt x="782" y="373"/>
                    <a:pt x="782" y="373"/>
                    <a:pt x="782" y="373"/>
                  </a:cubicBezTo>
                  <a:cubicBezTo>
                    <a:pt x="782" y="373"/>
                    <a:pt x="782" y="373"/>
                    <a:pt x="782" y="373"/>
                  </a:cubicBezTo>
                  <a:cubicBezTo>
                    <a:pt x="781" y="373"/>
                    <a:pt x="781" y="373"/>
                    <a:pt x="781" y="373"/>
                  </a:cubicBezTo>
                  <a:cubicBezTo>
                    <a:pt x="781" y="374"/>
                    <a:pt x="781" y="374"/>
                    <a:pt x="781" y="374"/>
                  </a:cubicBezTo>
                  <a:cubicBezTo>
                    <a:pt x="781" y="374"/>
                    <a:pt x="781" y="374"/>
                    <a:pt x="781" y="374"/>
                  </a:cubicBezTo>
                  <a:cubicBezTo>
                    <a:pt x="781" y="374"/>
                    <a:pt x="781" y="374"/>
                    <a:pt x="781" y="374"/>
                  </a:cubicBezTo>
                  <a:cubicBezTo>
                    <a:pt x="781" y="374"/>
                    <a:pt x="781" y="374"/>
                    <a:pt x="781" y="374"/>
                  </a:cubicBezTo>
                  <a:cubicBezTo>
                    <a:pt x="781" y="374"/>
                    <a:pt x="781" y="374"/>
                    <a:pt x="781" y="374"/>
                  </a:cubicBezTo>
                  <a:cubicBezTo>
                    <a:pt x="781" y="375"/>
                    <a:pt x="781" y="375"/>
                    <a:pt x="781" y="375"/>
                  </a:cubicBezTo>
                  <a:cubicBezTo>
                    <a:pt x="781" y="375"/>
                    <a:pt x="781" y="375"/>
                    <a:pt x="781" y="375"/>
                  </a:cubicBezTo>
                  <a:cubicBezTo>
                    <a:pt x="781" y="376"/>
                    <a:pt x="781" y="376"/>
                    <a:pt x="781" y="376"/>
                  </a:cubicBezTo>
                  <a:cubicBezTo>
                    <a:pt x="781" y="376"/>
                    <a:pt x="781" y="376"/>
                    <a:pt x="781" y="376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6"/>
                    <a:pt x="780" y="376"/>
                    <a:pt x="780" y="376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6"/>
                    <a:pt x="780" y="376"/>
                    <a:pt x="780" y="376"/>
                  </a:cubicBezTo>
                  <a:cubicBezTo>
                    <a:pt x="780" y="376"/>
                    <a:pt x="780" y="376"/>
                    <a:pt x="780" y="376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80" y="378"/>
                    <a:pt x="780" y="378"/>
                    <a:pt x="780" y="378"/>
                  </a:cubicBezTo>
                  <a:cubicBezTo>
                    <a:pt x="780" y="378"/>
                    <a:pt x="780" y="378"/>
                    <a:pt x="780" y="378"/>
                  </a:cubicBezTo>
                  <a:cubicBezTo>
                    <a:pt x="780" y="378"/>
                    <a:pt x="780" y="378"/>
                    <a:pt x="780" y="378"/>
                  </a:cubicBezTo>
                  <a:cubicBezTo>
                    <a:pt x="780" y="379"/>
                    <a:pt x="780" y="379"/>
                    <a:pt x="780" y="379"/>
                  </a:cubicBezTo>
                  <a:cubicBezTo>
                    <a:pt x="780" y="379"/>
                    <a:pt x="780" y="379"/>
                    <a:pt x="780" y="379"/>
                  </a:cubicBezTo>
                  <a:cubicBezTo>
                    <a:pt x="780" y="380"/>
                    <a:pt x="780" y="380"/>
                    <a:pt x="780" y="380"/>
                  </a:cubicBezTo>
                  <a:cubicBezTo>
                    <a:pt x="780" y="381"/>
                    <a:pt x="780" y="381"/>
                    <a:pt x="780" y="381"/>
                  </a:cubicBezTo>
                  <a:cubicBezTo>
                    <a:pt x="780" y="381"/>
                    <a:pt x="780" y="381"/>
                    <a:pt x="780" y="381"/>
                  </a:cubicBezTo>
                  <a:cubicBezTo>
                    <a:pt x="780" y="381"/>
                    <a:pt x="780" y="381"/>
                    <a:pt x="780" y="381"/>
                  </a:cubicBezTo>
                  <a:cubicBezTo>
                    <a:pt x="780" y="381"/>
                    <a:pt x="780" y="381"/>
                    <a:pt x="780" y="381"/>
                  </a:cubicBezTo>
                  <a:cubicBezTo>
                    <a:pt x="779" y="383"/>
                    <a:pt x="779" y="383"/>
                    <a:pt x="779" y="383"/>
                  </a:cubicBezTo>
                  <a:cubicBezTo>
                    <a:pt x="779" y="383"/>
                    <a:pt x="779" y="383"/>
                    <a:pt x="779" y="383"/>
                  </a:cubicBezTo>
                  <a:cubicBezTo>
                    <a:pt x="779" y="384"/>
                    <a:pt x="779" y="384"/>
                    <a:pt x="779" y="384"/>
                  </a:cubicBezTo>
                  <a:cubicBezTo>
                    <a:pt x="778" y="385"/>
                    <a:pt x="778" y="385"/>
                    <a:pt x="778" y="385"/>
                  </a:cubicBezTo>
                  <a:cubicBezTo>
                    <a:pt x="778" y="386"/>
                    <a:pt x="778" y="386"/>
                    <a:pt x="778" y="386"/>
                  </a:cubicBezTo>
                  <a:cubicBezTo>
                    <a:pt x="778" y="387"/>
                    <a:pt x="778" y="388"/>
                    <a:pt x="778" y="389"/>
                  </a:cubicBezTo>
                  <a:cubicBezTo>
                    <a:pt x="778" y="390"/>
                    <a:pt x="778" y="390"/>
                    <a:pt x="778" y="390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9" y="394"/>
                    <a:pt x="779" y="394"/>
                    <a:pt x="779" y="394"/>
                  </a:cubicBezTo>
                  <a:cubicBezTo>
                    <a:pt x="779" y="396"/>
                    <a:pt x="779" y="396"/>
                    <a:pt x="779" y="396"/>
                  </a:cubicBezTo>
                  <a:cubicBezTo>
                    <a:pt x="780" y="398"/>
                    <a:pt x="780" y="398"/>
                    <a:pt x="780" y="398"/>
                  </a:cubicBezTo>
                  <a:cubicBezTo>
                    <a:pt x="780" y="399"/>
                    <a:pt x="780" y="399"/>
                    <a:pt x="780" y="399"/>
                  </a:cubicBezTo>
                  <a:cubicBezTo>
                    <a:pt x="780" y="399"/>
                    <a:pt x="780" y="399"/>
                    <a:pt x="780" y="400"/>
                  </a:cubicBezTo>
                  <a:cubicBezTo>
                    <a:pt x="780" y="400"/>
                    <a:pt x="780" y="400"/>
                    <a:pt x="780" y="400"/>
                  </a:cubicBezTo>
                  <a:cubicBezTo>
                    <a:pt x="780" y="400"/>
                    <a:pt x="780" y="400"/>
                    <a:pt x="780" y="400"/>
                  </a:cubicBezTo>
                  <a:cubicBezTo>
                    <a:pt x="780" y="402"/>
                    <a:pt x="780" y="402"/>
                    <a:pt x="780" y="402"/>
                  </a:cubicBezTo>
                  <a:cubicBezTo>
                    <a:pt x="780" y="403"/>
                    <a:pt x="780" y="403"/>
                    <a:pt x="780" y="403"/>
                  </a:cubicBezTo>
                  <a:cubicBezTo>
                    <a:pt x="781" y="404"/>
                    <a:pt x="781" y="404"/>
                    <a:pt x="781" y="404"/>
                  </a:cubicBezTo>
                  <a:cubicBezTo>
                    <a:pt x="781" y="406"/>
                    <a:pt x="781" y="406"/>
                    <a:pt x="781" y="406"/>
                  </a:cubicBezTo>
                  <a:cubicBezTo>
                    <a:pt x="781" y="406"/>
                    <a:pt x="781" y="406"/>
                    <a:pt x="781" y="406"/>
                  </a:cubicBezTo>
                  <a:cubicBezTo>
                    <a:pt x="781" y="407"/>
                    <a:pt x="781" y="407"/>
                    <a:pt x="781" y="407"/>
                  </a:cubicBezTo>
                  <a:cubicBezTo>
                    <a:pt x="781" y="407"/>
                    <a:pt x="781" y="407"/>
                    <a:pt x="781" y="407"/>
                  </a:cubicBezTo>
                  <a:cubicBezTo>
                    <a:pt x="781" y="408"/>
                    <a:pt x="781" y="408"/>
                    <a:pt x="781" y="408"/>
                  </a:cubicBezTo>
                  <a:cubicBezTo>
                    <a:pt x="781" y="408"/>
                    <a:pt x="781" y="408"/>
                    <a:pt x="781" y="408"/>
                  </a:cubicBezTo>
                  <a:cubicBezTo>
                    <a:pt x="782" y="409"/>
                    <a:pt x="782" y="409"/>
                    <a:pt x="782" y="409"/>
                  </a:cubicBezTo>
                  <a:cubicBezTo>
                    <a:pt x="782" y="410"/>
                    <a:pt x="782" y="410"/>
                    <a:pt x="782" y="410"/>
                  </a:cubicBezTo>
                  <a:cubicBezTo>
                    <a:pt x="782" y="410"/>
                    <a:pt x="782" y="410"/>
                    <a:pt x="782" y="410"/>
                  </a:cubicBezTo>
                  <a:cubicBezTo>
                    <a:pt x="782" y="411"/>
                    <a:pt x="782" y="411"/>
                    <a:pt x="782" y="411"/>
                  </a:cubicBezTo>
                  <a:cubicBezTo>
                    <a:pt x="782" y="411"/>
                    <a:pt x="782" y="411"/>
                    <a:pt x="782" y="411"/>
                  </a:cubicBezTo>
                  <a:cubicBezTo>
                    <a:pt x="782" y="411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1"/>
                    <a:pt x="782" y="411"/>
                    <a:pt x="782" y="411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2" y="412"/>
                    <a:pt x="782" y="411"/>
                    <a:pt x="782" y="411"/>
                  </a:cubicBezTo>
                  <a:cubicBezTo>
                    <a:pt x="782" y="413"/>
                    <a:pt x="782" y="413"/>
                    <a:pt x="782" y="413"/>
                  </a:cubicBezTo>
                  <a:cubicBezTo>
                    <a:pt x="782" y="413"/>
                    <a:pt x="782" y="413"/>
                    <a:pt x="782" y="413"/>
                  </a:cubicBezTo>
                  <a:cubicBezTo>
                    <a:pt x="783" y="414"/>
                    <a:pt x="783" y="414"/>
                    <a:pt x="783" y="414"/>
                  </a:cubicBezTo>
                  <a:cubicBezTo>
                    <a:pt x="783" y="416"/>
                    <a:pt x="783" y="416"/>
                    <a:pt x="783" y="416"/>
                  </a:cubicBezTo>
                  <a:cubicBezTo>
                    <a:pt x="783" y="416"/>
                    <a:pt x="783" y="416"/>
                    <a:pt x="783" y="416"/>
                  </a:cubicBezTo>
                  <a:cubicBezTo>
                    <a:pt x="783" y="417"/>
                    <a:pt x="783" y="417"/>
                    <a:pt x="783" y="417"/>
                  </a:cubicBezTo>
                  <a:cubicBezTo>
                    <a:pt x="783" y="416"/>
                    <a:pt x="783" y="416"/>
                    <a:pt x="783" y="416"/>
                  </a:cubicBezTo>
                  <a:cubicBezTo>
                    <a:pt x="783" y="417"/>
                    <a:pt x="783" y="417"/>
                    <a:pt x="783" y="418"/>
                  </a:cubicBezTo>
                  <a:cubicBezTo>
                    <a:pt x="783" y="419"/>
                    <a:pt x="783" y="419"/>
                    <a:pt x="783" y="419"/>
                  </a:cubicBezTo>
                  <a:cubicBezTo>
                    <a:pt x="783" y="420"/>
                    <a:pt x="783" y="420"/>
                    <a:pt x="783" y="420"/>
                  </a:cubicBezTo>
                  <a:cubicBezTo>
                    <a:pt x="783" y="422"/>
                    <a:pt x="783" y="422"/>
                    <a:pt x="783" y="422"/>
                  </a:cubicBezTo>
                  <a:cubicBezTo>
                    <a:pt x="783" y="423"/>
                    <a:pt x="783" y="423"/>
                    <a:pt x="783" y="423"/>
                  </a:cubicBezTo>
                  <a:cubicBezTo>
                    <a:pt x="783" y="424"/>
                    <a:pt x="783" y="424"/>
                    <a:pt x="783" y="424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8"/>
                    <a:pt x="783" y="429"/>
                    <a:pt x="783" y="430"/>
                  </a:cubicBezTo>
                  <a:cubicBezTo>
                    <a:pt x="783" y="431"/>
                    <a:pt x="783" y="431"/>
                    <a:pt x="783" y="431"/>
                  </a:cubicBezTo>
                  <a:cubicBezTo>
                    <a:pt x="783" y="431"/>
                    <a:pt x="783" y="432"/>
                    <a:pt x="783" y="432"/>
                  </a:cubicBezTo>
                  <a:cubicBezTo>
                    <a:pt x="783" y="432"/>
                    <a:pt x="783" y="432"/>
                    <a:pt x="783" y="432"/>
                  </a:cubicBezTo>
                  <a:cubicBezTo>
                    <a:pt x="783" y="434"/>
                    <a:pt x="783" y="434"/>
                    <a:pt x="783" y="434"/>
                  </a:cubicBezTo>
                  <a:cubicBezTo>
                    <a:pt x="783" y="434"/>
                    <a:pt x="783" y="434"/>
                    <a:pt x="783" y="434"/>
                  </a:cubicBezTo>
                  <a:cubicBezTo>
                    <a:pt x="783" y="434"/>
                    <a:pt x="783" y="434"/>
                    <a:pt x="783" y="434"/>
                  </a:cubicBezTo>
                  <a:cubicBezTo>
                    <a:pt x="782" y="434"/>
                    <a:pt x="782" y="434"/>
                    <a:pt x="782" y="434"/>
                  </a:cubicBezTo>
                  <a:cubicBezTo>
                    <a:pt x="782" y="435"/>
                    <a:pt x="782" y="435"/>
                    <a:pt x="782" y="435"/>
                  </a:cubicBezTo>
                  <a:cubicBezTo>
                    <a:pt x="782" y="435"/>
                    <a:pt x="782" y="435"/>
                    <a:pt x="782" y="435"/>
                  </a:cubicBezTo>
                  <a:cubicBezTo>
                    <a:pt x="782" y="435"/>
                    <a:pt x="782" y="435"/>
                    <a:pt x="782" y="435"/>
                  </a:cubicBezTo>
                  <a:cubicBezTo>
                    <a:pt x="782" y="435"/>
                    <a:pt x="782" y="435"/>
                    <a:pt x="782" y="435"/>
                  </a:cubicBezTo>
                  <a:cubicBezTo>
                    <a:pt x="782" y="436"/>
                    <a:pt x="782" y="436"/>
                    <a:pt x="782" y="436"/>
                  </a:cubicBezTo>
                  <a:cubicBezTo>
                    <a:pt x="782" y="436"/>
                    <a:pt x="782" y="436"/>
                    <a:pt x="782" y="436"/>
                  </a:cubicBezTo>
                  <a:cubicBezTo>
                    <a:pt x="782" y="436"/>
                    <a:pt x="782" y="436"/>
                    <a:pt x="782" y="436"/>
                  </a:cubicBezTo>
                  <a:cubicBezTo>
                    <a:pt x="782" y="437"/>
                    <a:pt x="782" y="437"/>
                    <a:pt x="782" y="437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8"/>
                    <a:pt x="782" y="438"/>
                    <a:pt x="782" y="438"/>
                  </a:cubicBezTo>
                  <a:cubicBezTo>
                    <a:pt x="782" y="439"/>
                    <a:pt x="782" y="439"/>
                    <a:pt x="782" y="439"/>
                  </a:cubicBezTo>
                  <a:cubicBezTo>
                    <a:pt x="782" y="440"/>
                    <a:pt x="782" y="440"/>
                    <a:pt x="782" y="440"/>
                  </a:cubicBezTo>
                  <a:cubicBezTo>
                    <a:pt x="782" y="440"/>
                    <a:pt x="782" y="440"/>
                    <a:pt x="782" y="440"/>
                  </a:cubicBezTo>
                  <a:cubicBezTo>
                    <a:pt x="781" y="441"/>
                    <a:pt x="781" y="441"/>
                    <a:pt x="781" y="441"/>
                  </a:cubicBezTo>
                  <a:cubicBezTo>
                    <a:pt x="781" y="442"/>
                    <a:pt x="781" y="442"/>
                    <a:pt x="781" y="442"/>
                  </a:cubicBezTo>
                  <a:cubicBezTo>
                    <a:pt x="781" y="442"/>
                    <a:pt x="781" y="442"/>
                    <a:pt x="781" y="442"/>
                  </a:cubicBezTo>
                  <a:cubicBezTo>
                    <a:pt x="781" y="442"/>
                    <a:pt x="781" y="442"/>
                    <a:pt x="781" y="442"/>
                  </a:cubicBezTo>
                  <a:cubicBezTo>
                    <a:pt x="781" y="443"/>
                    <a:pt x="781" y="443"/>
                    <a:pt x="781" y="443"/>
                  </a:cubicBezTo>
                  <a:cubicBezTo>
                    <a:pt x="781" y="443"/>
                    <a:pt x="781" y="443"/>
                    <a:pt x="781" y="443"/>
                  </a:cubicBezTo>
                  <a:cubicBezTo>
                    <a:pt x="781" y="443"/>
                    <a:pt x="781" y="443"/>
                    <a:pt x="781" y="443"/>
                  </a:cubicBezTo>
                  <a:cubicBezTo>
                    <a:pt x="781" y="443"/>
                    <a:pt x="781" y="443"/>
                    <a:pt x="781" y="443"/>
                  </a:cubicBezTo>
                  <a:cubicBezTo>
                    <a:pt x="781" y="444"/>
                    <a:pt x="781" y="444"/>
                    <a:pt x="781" y="444"/>
                  </a:cubicBezTo>
                  <a:cubicBezTo>
                    <a:pt x="780" y="445"/>
                    <a:pt x="780" y="445"/>
                    <a:pt x="780" y="445"/>
                  </a:cubicBezTo>
                  <a:cubicBezTo>
                    <a:pt x="779" y="447"/>
                    <a:pt x="779" y="447"/>
                    <a:pt x="779" y="447"/>
                  </a:cubicBezTo>
                  <a:cubicBezTo>
                    <a:pt x="779" y="447"/>
                    <a:pt x="779" y="447"/>
                    <a:pt x="779" y="447"/>
                  </a:cubicBezTo>
                  <a:cubicBezTo>
                    <a:pt x="779" y="447"/>
                    <a:pt x="779" y="447"/>
                    <a:pt x="779" y="447"/>
                  </a:cubicBezTo>
                  <a:cubicBezTo>
                    <a:pt x="779" y="449"/>
                    <a:pt x="779" y="449"/>
                    <a:pt x="779" y="449"/>
                  </a:cubicBezTo>
                  <a:cubicBezTo>
                    <a:pt x="778" y="449"/>
                    <a:pt x="778" y="449"/>
                    <a:pt x="778" y="449"/>
                  </a:cubicBezTo>
                  <a:cubicBezTo>
                    <a:pt x="778" y="450"/>
                    <a:pt x="778" y="450"/>
                    <a:pt x="778" y="450"/>
                  </a:cubicBezTo>
                  <a:cubicBezTo>
                    <a:pt x="777" y="450"/>
                    <a:pt x="777" y="450"/>
                    <a:pt x="777" y="450"/>
                  </a:cubicBezTo>
                  <a:cubicBezTo>
                    <a:pt x="777" y="450"/>
                    <a:pt x="777" y="450"/>
                    <a:pt x="777" y="450"/>
                  </a:cubicBezTo>
                  <a:cubicBezTo>
                    <a:pt x="777" y="449"/>
                    <a:pt x="777" y="449"/>
                    <a:pt x="777" y="449"/>
                  </a:cubicBezTo>
                  <a:cubicBezTo>
                    <a:pt x="777" y="449"/>
                    <a:pt x="777" y="449"/>
                    <a:pt x="777" y="449"/>
                  </a:cubicBezTo>
                  <a:cubicBezTo>
                    <a:pt x="777" y="449"/>
                    <a:pt x="777" y="449"/>
                    <a:pt x="777" y="449"/>
                  </a:cubicBezTo>
                  <a:cubicBezTo>
                    <a:pt x="777" y="449"/>
                    <a:pt x="777" y="449"/>
                    <a:pt x="777" y="449"/>
                  </a:cubicBezTo>
                  <a:cubicBezTo>
                    <a:pt x="776" y="450"/>
                    <a:pt x="776" y="450"/>
                    <a:pt x="776" y="450"/>
                  </a:cubicBezTo>
                  <a:cubicBezTo>
                    <a:pt x="776" y="450"/>
                    <a:pt x="776" y="450"/>
                    <a:pt x="776" y="450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1"/>
                    <a:pt x="776" y="451"/>
                    <a:pt x="776" y="451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6" y="453"/>
                    <a:pt x="776" y="453"/>
                    <a:pt x="776" y="453"/>
                  </a:cubicBezTo>
                  <a:cubicBezTo>
                    <a:pt x="775" y="454"/>
                    <a:pt x="775" y="454"/>
                    <a:pt x="775" y="454"/>
                  </a:cubicBezTo>
                  <a:cubicBezTo>
                    <a:pt x="775" y="454"/>
                    <a:pt x="775" y="454"/>
                    <a:pt x="775" y="454"/>
                  </a:cubicBezTo>
                  <a:cubicBezTo>
                    <a:pt x="775" y="454"/>
                    <a:pt x="775" y="454"/>
                    <a:pt x="775" y="454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2"/>
                    <a:pt x="775" y="452"/>
                    <a:pt x="775" y="452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3"/>
                    <a:pt x="775" y="453"/>
                    <a:pt x="775" y="453"/>
                  </a:cubicBezTo>
                  <a:cubicBezTo>
                    <a:pt x="775" y="455"/>
                    <a:pt x="775" y="455"/>
                    <a:pt x="775" y="455"/>
                  </a:cubicBezTo>
                  <a:cubicBezTo>
                    <a:pt x="775" y="456"/>
                    <a:pt x="775" y="456"/>
                    <a:pt x="775" y="456"/>
                  </a:cubicBezTo>
                  <a:cubicBezTo>
                    <a:pt x="775" y="456"/>
                    <a:pt x="775" y="456"/>
                    <a:pt x="775" y="456"/>
                  </a:cubicBezTo>
                  <a:cubicBezTo>
                    <a:pt x="775" y="456"/>
                    <a:pt x="775" y="456"/>
                    <a:pt x="775" y="456"/>
                  </a:cubicBezTo>
                  <a:cubicBezTo>
                    <a:pt x="775" y="456"/>
                    <a:pt x="775" y="456"/>
                    <a:pt x="775" y="456"/>
                  </a:cubicBezTo>
                  <a:cubicBezTo>
                    <a:pt x="775" y="455"/>
                    <a:pt x="775" y="455"/>
                    <a:pt x="775" y="455"/>
                  </a:cubicBezTo>
                  <a:cubicBezTo>
                    <a:pt x="774" y="454"/>
                    <a:pt x="774" y="454"/>
                    <a:pt x="774" y="454"/>
                  </a:cubicBezTo>
                  <a:cubicBezTo>
                    <a:pt x="774" y="453"/>
                    <a:pt x="774" y="453"/>
                    <a:pt x="774" y="453"/>
                  </a:cubicBezTo>
                  <a:cubicBezTo>
                    <a:pt x="774" y="454"/>
                    <a:pt x="774" y="454"/>
                    <a:pt x="774" y="454"/>
                  </a:cubicBezTo>
                  <a:cubicBezTo>
                    <a:pt x="774" y="455"/>
                    <a:pt x="774" y="455"/>
                    <a:pt x="774" y="455"/>
                  </a:cubicBezTo>
                  <a:cubicBezTo>
                    <a:pt x="775" y="456"/>
                    <a:pt x="775" y="456"/>
                    <a:pt x="775" y="456"/>
                  </a:cubicBezTo>
                  <a:cubicBezTo>
                    <a:pt x="774" y="456"/>
                    <a:pt x="774" y="457"/>
                    <a:pt x="774" y="457"/>
                  </a:cubicBezTo>
                  <a:cubicBezTo>
                    <a:pt x="774" y="457"/>
                    <a:pt x="774" y="457"/>
                    <a:pt x="774" y="457"/>
                  </a:cubicBezTo>
                  <a:cubicBezTo>
                    <a:pt x="774" y="457"/>
                    <a:pt x="774" y="457"/>
                    <a:pt x="774" y="457"/>
                  </a:cubicBezTo>
                  <a:cubicBezTo>
                    <a:pt x="774" y="458"/>
                    <a:pt x="774" y="458"/>
                    <a:pt x="774" y="458"/>
                  </a:cubicBezTo>
                  <a:cubicBezTo>
                    <a:pt x="773" y="459"/>
                    <a:pt x="773" y="459"/>
                    <a:pt x="773" y="459"/>
                  </a:cubicBezTo>
                  <a:cubicBezTo>
                    <a:pt x="773" y="460"/>
                    <a:pt x="773" y="460"/>
                    <a:pt x="773" y="460"/>
                  </a:cubicBezTo>
                  <a:cubicBezTo>
                    <a:pt x="773" y="460"/>
                    <a:pt x="773" y="460"/>
                    <a:pt x="773" y="460"/>
                  </a:cubicBezTo>
                  <a:cubicBezTo>
                    <a:pt x="772" y="460"/>
                    <a:pt x="772" y="460"/>
                    <a:pt x="772" y="460"/>
                  </a:cubicBezTo>
                  <a:cubicBezTo>
                    <a:pt x="772" y="460"/>
                    <a:pt x="772" y="460"/>
                    <a:pt x="772" y="460"/>
                  </a:cubicBezTo>
                  <a:cubicBezTo>
                    <a:pt x="772" y="460"/>
                    <a:pt x="772" y="460"/>
                    <a:pt x="772" y="460"/>
                  </a:cubicBezTo>
                  <a:cubicBezTo>
                    <a:pt x="772" y="461"/>
                    <a:pt x="772" y="461"/>
                    <a:pt x="772" y="461"/>
                  </a:cubicBezTo>
                  <a:cubicBezTo>
                    <a:pt x="772" y="462"/>
                    <a:pt x="772" y="462"/>
                    <a:pt x="772" y="462"/>
                  </a:cubicBezTo>
                  <a:cubicBezTo>
                    <a:pt x="772" y="462"/>
                    <a:pt x="772" y="462"/>
                    <a:pt x="772" y="462"/>
                  </a:cubicBezTo>
                  <a:cubicBezTo>
                    <a:pt x="772" y="462"/>
                    <a:pt x="772" y="462"/>
                    <a:pt x="772" y="462"/>
                  </a:cubicBezTo>
                  <a:cubicBezTo>
                    <a:pt x="771" y="463"/>
                    <a:pt x="771" y="463"/>
                    <a:pt x="771" y="463"/>
                  </a:cubicBezTo>
                  <a:cubicBezTo>
                    <a:pt x="771" y="463"/>
                    <a:pt x="771" y="463"/>
                    <a:pt x="771" y="463"/>
                  </a:cubicBezTo>
                  <a:cubicBezTo>
                    <a:pt x="771" y="462"/>
                    <a:pt x="771" y="462"/>
                    <a:pt x="771" y="462"/>
                  </a:cubicBezTo>
                  <a:cubicBezTo>
                    <a:pt x="771" y="462"/>
                    <a:pt x="771" y="462"/>
                    <a:pt x="771" y="462"/>
                  </a:cubicBezTo>
                  <a:cubicBezTo>
                    <a:pt x="771" y="462"/>
                    <a:pt x="771" y="462"/>
                    <a:pt x="771" y="462"/>
                  </a:cubicBezTo>
                  <a:cubicBezTo>
                    <a:pt x="771" y="461"/>
                    <a:pt x="771" y="461"/>
                    <a:pt x="771" y="461"/>
                  </a:cubicBezTo>
                  <a:cubicBezTo>
                    <a:pt x="771" y="461"/>
                    <a:pt x="771" y="461"/>
                    <a:pt x="771" y="461"/>
                  </a:cubicBezTo>
                  <a:cubicBezTo>
                    <a:pt x="771" y="460"/>
                    <a:pt x="771" y="460"/>
                    <a:pt x="771" y="460"/>
                  </a:cubicBezTo>
                  <a:cubicBezTo>
                    <a:pt x="772" y="458"/>
                    <a:pt x="772" y="458"/>
                    <a:pt x="772" y="458"/>
                  </a:cubicBezTo>
                  <a:cubicBezTo>
                    <a:pt x="772" y="456"/>
                    <a:pt x="772" y="456"/>
                    <a:pt x="772" y="456"/>
                  </a:cubicBezTo>
                  <a:cubicBezTo>
                    <a:pt x="772" y="456"/>
                    <a:pt x="772" y="456"/>
                    <a:pt x="772" y="456"/>
                  </a:cubicBezTo>
                  <a:cubicBezTo>
                    <a:pt x="772" y="456"/>
                    <a:pt x="772" y="456"/>
                    <a:pt x="772" y="456"/>
                  </a:cubicBezTo>
                  <a:cubicBezTo>
                    <a:pt x="772" y="456"/>
                    <a:pt x="772" y="456"/>
                    <a:pt x="772" y="456"/>
                  </a:cubicBezTo>
                  <a:cubicBezTo>
                    <a:pt x="772" y="454"/>
                    <a:pt x="772" y="454"/>
                    <a:pt x="772" y="454"/>
                  </a:cubicBezTo>
                  <a:cubicBezTo>
                    <a:pt x="772" y="454"/>
                    <a:pt x="772" y="454"/>
                    <a:pt x="772" y="454"/>
                  </a:cubicBezTo>
                  <a:cubicBezTo>
                    <a:pt x="772" y="454"/>
                    <a:pt x="772" y="454"/>
                    <a:pt x="772" y="454"/>
                  </a:cubicBezTo>
                  <a:cubicBezTo>
                    <a:pt x="773" y="454"/>
                    <a:pt x="773" y="454"/>
                    <a:pt x="773" y="454"/>
                  </a:cubicBezTo>
                  <a:cubicBezTo>
                    <a:pt x="773" y="453"/>
                    <a:pt x="773" y="453"/>
                    <a:pt x="773" y="453"/>
                  </a:cubicBezTo>
                  <a:cubicBezTo>
                    <a:pt x="773" y="452"/>
                    <a:pt x="773" y="452"/>
                    <a:pt x="773" y="452"/>
                  </a:cubicBezTo>
                  <a:cubicBezTo>
                    <a:pt x="772" y="452"/>
                    <a:pt x="772" y="452"/>
                    <a:pt x="772" y="452"/>
                  </a:cubicBezTo>
                  <a:cubicBezTo>
                    <a:pt x="772" y="451"/>
                    <a:pt x="772" y="451"/>
                    <a:pt x="772" y="451"/>
                  </a:cubicBezTo>
                  <a:cubicBezTo>
                    <a:pt x="772" y="451"/>
                    <a:pt x="772" y="451"/>
                    <a:pt x="772" y="451"/>
                  </a:cubicBezTo>
                  <a:cubicBezTo>
                    <a:pt x="772" y="451"/>
                    <a:pt x="772" y="451"/>
                    <a:pt x="772" y="451"/>
                  </a:cubicBezTo>
                  <a:cubicBezTo>
                    <a:pt x="772" y="451"/>
                    <a:pt x="772" y="451"/>
                    <a:pt x="772" y="451"/>
                  </a:cubicBezTo>
                  <a:cubicBezTo>
                    <a:pt x="772" y="451"/>
                    <a:pt x="772" y="451"/>
                    <a:pt x="772" y="451"/>
                  </a:cubicBezTo>
                  <a:cubicBezTo>
                    <a:pt x="772" y="450"/>
                    <a:pt x="772" y="450"/>
                    <a:pt x="772" y="450"/>
                  </a:cubicBezTo>
                  <a:cubicBezTo>
                    <a:pt x="772" y="450"/>
                    <a:pt x="772" y="450"/>
                    <a:pt x="772" y="450"/>
                  </a:cubicBezTo>
                  <a:cubicBezTo>
                    <a:pt x="771" y="449"/>
                    <a:pt x="771" y="449"/>
                    <a:pt x="771" y="449"/>
                  </a:cubicBezTo>
                  <a:cubicBezTo>
                    <a:pt x="771" y="450"/>
                    <a:pt x="771" y="450"/>
                    <a:pt x="771" y="450"/>
                  </a:cubicBezTo>
                  <a:cubicBezTo>
                    <a:pt x="770" y="449"/>
                    <a:pt x="770" y="449"/>
                    <a:pt x="770" y="449"/>
                  </a:cubicBezTo>
                  <a:cubicBezTo>
                    <a:pt x="770" y="449"/>
                    <a:pt x="771" y="449"/>
                    <a:pt x="771" y="449"/>
                  </a:cubicBezTo>
                  <a:cubicBezTo>
                    <a:pt x="771" y="449"/>
                    <a:pt x="771" y="449"/>
                    <a:pt x="771" y="449"/>
                  </a:cubicBezTo>
                  <a:cubicBezTo>
                    <a:pt x="771" y="449"/>
                    <a:pt x="771" y="448"/>
                    <a:pt x="771" y="448"/>
                  </a:cubicBezTo>
                  <a:cubicBezTo>
                    <a:pt x="771" y="448"/>
                    <a:pt x="771" y="448"/>
                    <a:pt x="771" y="448"/>
                  </a:cubicBezTo>
                  <a:cubicBezTo>
                    <a:pt x="771" y="448"/>
                    <a:pt x="771" y="448"/>
                    <a:pt x="771" y="448"/>
                  </a:cubicBezTo>
                  <a:cubicBezTo>
                    <a:pt x="771" y="448"/>
                    <a:pt x="771" y="448"/>
                    <a:pt x="771" y="448"/>
                  </a:cubicBezTo>
                  <a:cubicBezTo>
                    <a:pt x="771" y="447"/>
                    <a:pt x="771" y="447"/>
                    <a:pt x="771" y="447"/>
                  </a:cubicBezTo>
                  <a:cubicBezTo>
                    <a:pt x="771" y="447"/>
                    <a:pt x="771" y="447"/>
                    <a:pt x="771" y="447"/>
                  </a:cubicBezTo>
                  <a:cubicBezTo>
                    <a:pt x="771" y="445"/>
                    <a:pt x="771" y="445"/>
                    <a:pt x="771" y="445"/>
                  </a:cubicBezTo>
                  <a:cubicBezTo>
                    <a:pt x="771" y="446"/>
                    <a:pt x="771" y="446"/>
                    <a:pt x="771" y="446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7"/>
                    <a:pt x="770" y="447"/>
                    <a:pt x="770" y="447"/>
                  </a:cubicBezTo>
                  <a:cubicBezTo>
                    <a:pt x="770" y="446"/>
                    <a:pt x="770" y="446"/>
                    <a:pt x="770" y="446"/>
                  </a:cubicBezTo>
                  <a:cubicBezTo>
                    <a:pt x="770" y="445"/>
                    <a:pt x="770" y="445"/>
                    <a:pt x="770" y="445"/>
                  </a:cubicBezTo>
                  <a:cubicBezTo>
                    <a:pt x="770" y="443"/>
                    <a:pt x="770" y="443"/>
                    <a:pt x="770" y="443"/>
                  </a:cubicBezTo>
                  <a:cubicBezTo>
                    <a:pt x="770" y="443"/>
                    <a:pt x="770" y="443"/>
                    <a:pt x="770" y="443"/>
                  </a:cubicBezTo>
                  <a:cubicBezTo>
                    <a:pt x="770" y="443"/>
                    <a:pt x="770" y="443"/>
                    <a:pt x="770" y="443"/>
                  </a:cubicBezTo>
                  <a:cubicBezTo>
                    <a:pt x="770" y="443"/>
                    <a:pt x="770" y="443"/>
                    <a:pt x="770" y="443"/>
                  </a:cubicBezTo>
                  <a:cubicBezTo>
                    <a:pt x="770" y="442"/>
                    <a:pt x="770" y="442"/>
                    <a:pt x="770" y="442"/>
                  </a:cubicBezTo>
                  <a:cubicBezTo>
                    <a:pt x="770" y="442"/>
                    <a:pt x="770" y="442"/>
                    <a:pt x="770" y="442"/>
                  </a:cubicBezTo>
                  <a:cubicBezTo>
                    <a:pt x="770" y="441"/>
                    <a:pt x="770" y="441"/>
                    <a:pt x="770" y="441"/>
                  </a:cubicBezTo>
                  <a:cubicBezTo>
                    <a:pt x="770" y="442"/>
                    <a:pt x="770" y="442"/>
                    <a:pt x="770" y="442"/>
                  </a:cubicBezTo>
                  <a:cubicBezTo>
                    <a:pt x="770" y="441"/>
                    <a:pt x="770" y="441"/>
                    <a:pt x="770" y="441"/>
                  </a:cubicBezTo>
                  <a:cubicBezTo>
                    <a:pt x="770" y="442"/>
                    <a:pt x="770" y="442"/>
                    <a:pt x="770" y="442"/>
                  </a:cubicBezTo>
                  <a:cubicBezTo>
                    <a:pt x="770" y="441"/>
                    <a:pt x="770" y="441"/>
                    <a:pt x="770" y="441"/>
                  </a:cubicBezTo>
                  <a:cubicBezTo>
                    <a:pt x="770" y="441"/>
                    <a:pt x="770" y="441"/>
                    <a:pt x="770" y="441"/>
                  </a:cubicBezTo>
                  <a:cubicBezTo>
                    <a:pt x="770" y="441"/>
                    <a:pt x="770" y="441"/>
                    <a:pt x="770" y="441"/>
                  </a:cubicBezTo>
                  <a:cubicBezTo>
                    <a:pt x="770" y="440"/>
                    <a:pt x="770" y="440"/>
                    <a:pt x="770" y="440"/>
                  </a:cubicBezTo>
                  <a:cubicBezTo>
                    <a:pt x="770" y="440"/>
                    <a:pt x="770" y="440"/>
                    <a:pt x="770" y="440"/>
                  </a:cubicBezTo>
                  <a:cubicBezTo>
                    <a:pt x="770" y="439"/>
                    <a:pt x="770" y="439"/>
                    <a:pt x="770" y="439"/>
                  </a:cubicBezTo>
                  <a:cubicBezTo>
                    <a:pt x="770" y="438"/>
                    <a:pt x="770" y="438"/>
                    <a:pt x="770" y="438"/>
                  </a:cubicBezTo>
                  <a:cubicBezTo>
                    <a:pt x="769" y="439"/>
                    <a:pt x="769" y="439"/>
                    <a:pt x="769" y="439"/>
                  </a:cubicBezTo>
                  <a:cubicBezTo>
                    <a:pt x="769" y="437"/>
                    <a:pt x="769" y="437"/>
                    <a:pt x="769" y="437"/>
                  </a:cubicBezTo>
                  <a:cubicBezTo>
                    <a:pt x="769" y="438"/>
                    <a:pt x="769" y="438"/>
                    <a:pt x="769" y="438"/>
                  </a:cubicBezTo>
                  <a:cubicBezTo>
                    <a:pt x="769" y="436"/>
                    <a:pt x="769" y="436"/>
                    <a:pt x="769" y="436"/>
                  </a:cubicBezTo>
                  <a:cubicBezTo>
                    <a:pt x="769" y="436"/>
                    <a:pt x="769" y="436"/>
                    <a:pt x="769" y="436"/>
                  </a:cubicBezTo>
                  <a:cubicBezTo>
                    <a:pt x="769" y="436"/>
                    <a:pt x="769" y="436"/>
                    <a:pt x="769" y="436"/>
                  </a:cubicBezTo>
                  <a:cubicBezTo>
                    <a:pt x="768" y="435"/>
                    <a:pt x="768" y="435"/>
                    <a:pt x="768" y="435"/>
                  </a:cubicBezTo>
                  <a:cubicBezTo>
                    <a:pt x="768" y="436"/>
                    <a:pt x="768" y="436"/>
                    <a:pt x="768" y="436"/>
                  </a:cubicBezTo>
                  <a:cubicBezTo>
                    <a:pt x="767" y="435"/>
                    <a:pt x="767" y="435"/>
                    <a:pt x="767" y="435"/>
                  </a:cubicBezTo>
                  <a:cubicBezTo>
                    <a:pt x="767" y="435"/>
                    <a:pt x="767" y="435"/>
                    <a:pt x="767" y="435"/>
                  </a:cubicBezTo>
                  <a:cubicBezTo>
                    <a:pt x="767" y="435"/>
                    <a:pt x="767" y="435"/>
                    <a:pt x="767" y="435"/>
                  </a:cubicBezTo>
                  <a:cubicBezTo>
                    <a:pt x="766" y="434"/>
                    <a:pt x="766" y="434"/>
                    <a:pt x="766" y="434"/>
                  </a:cubicBezTo>
                  <a:cubicBezTo>
                    <a:pt x="767" y="434"/>
                    <a:pt x="767" y="434"/>
                    <a:pt x="767" y="434"/>
                  </a:cubicBezTo>
                  <a:cubicBezTo>
                    <a:pt x="767" y="433"/>
                    <a:pt x="767" y="433"/>
                    <a:pt x="767" y="433"/>
                  </a:cubicBezTo>
                  <a:cubicBezTo>
                    <a:pt x="767" y="433"/>
                    <a:pt x="767" y="433"/>
                    <a:pt x="767" y="433"/>
                  </a:cubicBezTo>
                  <a:cubicBezTo>
                    <a:pt x="767" y="431"/>
                    <a:pt x="767" y="431"/>
                    <a:pt x="767" y="431"/>
                  </a:cubicBezTo>
                  <a:cubicBezTo>
                    <a:pt x="767" y="430"/>
                    <a:pt x="767" y="430"/>
                    <a:pt x="767" y="430"/>
                  </a:cubicBezTo>
                  <a:cubicBezTo>
                    <a:pt x="767" y="430"/>
                    <a:pt x="767" y="430"/>
                    <a:pt x="767" y="430"/>
                  </a:cubicBezTo>
                  <a:cubicBezTo>
                    <a:pt x="767" y="429"/>
                    <a:pt x="767" y="429"/>
                    <a:pt x="767" y="429"/>
                  </a:cubicBezTo>
                  <a:cubicBezTo>
                    <a:pt x="767" y="430"/>
                    <a:pt x="767" y="430"/>
                    <a:pt x="767" y="430"/>
                  </a:cubicBezTo>
                  <a:cubicBezTo>
                    <a:pt x="766" y="429"/>
                    <a:pt x="766" y="429"/>
                    <a:pt x="766" y="429"/>
                  </a:cubicBezTo>
                  <a:cubicBezTo>
                    <a:pt x="766" y="429"/>
                    <a:pt x="766" y="429"/>
                    <a:pt x="766" y="429"/>
                  </a:cubicBezTo>
                  <a:cubicBezTo>
                    <a:pt x="765" y="429"/>
                    <a:pt x="765" y="429"/>
                    <a:pt x="765" y="429"/>
                  </a:cubicBezTo>
                  <a:cubicBezTo>
                    <a:pt x="765" y="430"/>
                    <a:pt x="765" y="430"/>
                    <a:pt x="765" y="430"/>
                  </a:cubicBezTo>
                  <a:cubicBezTo>
                    <a:pt x="765" y="431"/>
                    <a:pt x="765" y="431"/>
                    <a:pt x="765" y="431"/>
                  </a:cubicBezTo>
                  <a:cubicBezTo>
                    <a:pt x="765" y="431"/>
                    <a:pt x="765" y="431"/>
                    <a:pt x="765" y="431"/>
                  </a:cubicBezTo>
                  <a:cubicBezTo>
                    <a:pt x="765" y="433"/>
                    <a:pt x="765" y="433"/>
                    <a:pt x="765" y="433"/>
                  </a:cubicBezTo>
                  <a:cubicBezTo>
                    <a:pt x="765" y="433"/>
                    <a:pt x="765" y="433"/>
                    <a:pt x="765" y="433"/>
                  </a:cubicBezTo>
                  <a:cubicBezTo>
                    <a:pt x="764" y="435"/>
                    <a:pt x="764" y="435"/>
                    <a:pt x="764" y="435"/>
                  </a:cubicBezTo>
                  <a:cubicBezTo>
                    <a:pt x="764" y="435"/>
                    <a:pt x="764" y="435"/>
                    <a:pt x="764" y="435"/>
                  </a:cubicBezTo>
                  <a:cubicBezTo>
                    <a:pt x="764" y="435"/>
                    <a:pt x="764" y="435"/>
                    <a:pt x="764" y="436"/>
                  </a:cubicBezTo>
                  <a:cubicBezTo>
                    <a:pt x="764" y="437"/>
                    <a:pt x="764" y="437"/>
                    <a:pt x="764" y="437"/>
                  </a:cubicBezTo>
                  <a:cubicBezTo>
                    <a:pt x="764" y="437"/>
                    <a:pt x="764" y="438"/>
                    <a:pt x="764" y="439"/>
                  </a:cubicBezTo>
                  <a:cubicBezTo>
                    <a:pt x="764" y="439"/>
                    <a:pt x="764" y="439"/>
                    <a:pt x="764" y="439"/>
                  </a:cubicBezTo>
                  <a:cubicBezTo>
                    <a:pt x="764" y="439"/>
                    <a:pt x="764" y="439"/>
                    <a:pt x="764" y="439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3" y="441"/>
                    <a:pt x="763" y="441"/>
                    <a:pt x="763" y="441"/>
                  </a:cubicBezTo>
                  <a:cubicBezTo>
                    <a:pt x="763" y="441"/>
                    <a:pt x="763" y="441"/>
                    <a:pt x="763" y="441"/>
                  </a:cubicBezTo>
                  <a:cubicBezTo>
                    <a:pt x="763" y="441"/>
                    <a:pt x="763" y="441"/>
                    <a:pt x="763" y="441"/>
                  </a:cubicBezTo>
                  <a:cubicBezTo>
                    <a:pt x="763" y="443"/>
                    <a:pt x="763" y="443"/>
                    <a:pt x="763" y="443"/>
                  </a:cubicBezTo>
                  <a:cubicBezTo>
                    <a:pt x="762" y="444"/>
                    <a:pt x="762" y="444"/>
                    <a:pt x="762" y="444"/>
                  </a:cubicBezTo>
                  <a:cubicBezTo>
                    <a:pt x="762" y="444"/>
                    <a:pt x="762" y="444"/>
                    <a:pt x="762" y="444"/>
                  </a:cubicBezTo>
                  <a:cubicBezTo>
                    <a:pt x="762" y="446"/>
                    <a:pt x="762" y="446"/>
                    <a:pt x="762" y="446"/>
                  </a:cubicBezTo>
                  <a:cubicBezTo>
                    <a:pt x="762" y="446"/>
                    <a:pt x="762" y="446"/>
                    <a:pt x="762" y="446"/>
                  </a:cubicBezTo>
                  <a:cubicBezTo>
                    <a:pt x="762" y="446"/>
                    <a:pt x="762" y="446"/>
                    <a:pt x="762" y="447"/>
                  </a:cubicBezTo>
                  <a:cubicBezTo>
                    <a:pt x="761" y="448"/>
                    <a:pt x="761" y="448"/>
                    <a:pt x="761" y="448"/>
                  </a:cubicBezTo>
                  <a:cubicBezTo>
                    <a:pt x="761" y="448"/>
                    <a:pt x="761" y="448"/>
                    <a:pt x="761" y="448"/>
                  </a:cubicBezTo>
                  <a:cubicBezTo>
                    <a:pt x="761" y="448"/>
                    <a:pt x="761" y="448"/>
                    <a:pt x="761" y="448"/>
                  </a:cubicBezTo>
                  <a:cubicBezTo>
                    <a:pt x="761" y="449"/>
                    <a:pt x="761" y="449"/>
                    <a:pt x="761" y="449"/>
                  </a:cubicBezTo>
                  <a:cubicBezTo>
                    <a:pt x="761" y="450"/>
                    <a:pt x="761" y="450"/>
                    <a:pt x="761" y="451"/>
                  </a:cubicBezTo>
                  <a:cubicBezTo>
                    <a:pt x="761" y="451"/>
                    <a:pt x="761" y="451"/>
                    <a:pt x="761" y="451"/>
                  </a:cubicBezTo>
                  <a:cubicBezTo>
                    <a:pt x="760" y="452"/>
                    <a:pt x="760" y="452"/>
                    <a:pt x="760" y="452"/>
                  </a:cubicBezTo>
                  <a:cubicBezTo>
                    <a:pt x="760" y="453"/>
                    <a:pt x="760" y="453"/>
                    <a:pt x="760" y="453"/>
                  </a:cubicBezTo>
                  <a:cubicBezTo>
                    <a:pt x="760" y="453"/>
                    <a:pt x="760" y="453"/>
                    <a:pt x="760" y="453"/>
                  </a:cubicBezTo>
                  <a:cubicBezTo>
                    <a:pt x="760" y="454"/>
                    <a:pt x="760" y="454"/>
                    <a:pt x="760" y="455"/>
                  </a:cubicBezTo>
                  <a:cubicBezTo>
                    <a:pt x="760" y="456"/>
                    <a:pt x="760" y="456"/>
                    <a:pt x="760" y="456"/>
                  </a:cubicBezTo>
                  <a:cubicBezTo>
                    <a:pt x="760" y="457"/>
                    <a:pt x="760" y="457"/>
                    <a:pt x="760" y="457"/>
                  </a:cubicBezTo>
                  <a:cubicBezTo>
                    <a:pt x="760" y="458"/>
                    <a:pt x="760" y="458"/>
                    <a:pt x="760" y="458"/>
                  </a:cubicBezTo>
                  <a:cubicBezTo>
                    <a:pt x="760" y="459"/>
                    <a:pt x="760" y="459"/>
                    <a:pt x="760" y="459"/>
                  </a:cubicBezTo>
                  <a:cubicBezTo>
                    <a:pt x="760" y="458"/>
                    <a:pt x="760" y="458"/>
                    <a:pt x="760" y="458"/>
                  </a:cubicBezTo>
                  <a:cubicBezTo>
                    <a:pt x="761" y="458"/>
                    <a:pt x="761" y="458"/>
                    <a:pt x="761" y="458"/>
                  </a:cubicBezTo>
                  <a:cubicBezTo>
                    <a:pt x="761" y="459"/>
                    <a:pt x="761" y="459"/>
                    <a:pt x="761" y="459"/>
                  </a:cubicBezTo>
                  <a:cubicBezTo>
                    <a:pt x="761" y="460"/>
                    <a:pt x="761" y="460"/>
                    <a:pt x="761" y="460"/>
                  </a:cubicBezTo>
                  <a:cubicBezTo>
                    <a:pt x="761" y="460"/>
                    <a:pt x="761" y="460"/>
                    <a:pt x="761" y="460"/>
                  </a:cubicBezTo>
                  <a:cubicBezTo>
                    <a:pt x="761" y="461"/>
                    <a:pt x="761" y="461"/>
                    <a:pt x="761" y="461"/>
                  </a:cubicBezTo>
                  <a:cubicBezTo>
                    <a:pt x="761" y="462"/>
                    <a:pt x="761" y="462"/>
                    <a:pt x="761" y="462"/>
                  </a:cubicBezTo>
                  <a:cubicBezTo>
                    <a:pt x="761" y="463"/>
                    <a:pt x="761" y="463"/>
                    <a:pt x="761" y="463"/>
                  </a:cubicBezTo>
                  <a:cubicBezTo>
                    <a:pt x="761" y="464"/>
                    <a:pt x="761" y="464"/>
                    <a:pt x="761" y="464"/>
                  </a:cubicBezTo>
                  <a:cubicBezTo>
                    <a:pt x="761" y="463"/>
                    <a:pt x="761" y="463"/>
                    <a:pt x="761" y="463"/>
                  </a:cubicBezTo>
                  <a:cubicBezTo>
                    <a:pt x="761" y="463"/>
                    <a:pt x="761" y="463"/>
                    <a:pt x="761" y="463"/>
                  </a:cubicBezTo>
                  <a:cubicBezTo>
                    <a:pt x="761" y="463"/>
                    <a:pt x="761" y="463"/>
                    <a:pt x="761" y="463"/>
                  </a:cubicBezTo>
                  <a:cubicBezTo>
                    <a:pt x="761" y="464"/>
                    <a:pt x="761" y="464"/>
                    <a:pt x="761" y="464"/>
                  </a:cubicBezTo>
                  <a:cubicBezTo>
                    <a:pt x="761" y="465"/>
                    <a:pt x="761" y="465"/>
                    <a:pt x="761" y="465"/>
                  </a:cubicBezTo>
                  <a:cubicBezTo>
                    <a:pt x="761" y="467"/>
                    <a:pt x="761" y="467"/>
                    <a:pt x="761" y="467"/>
                  </a:cubicBezTo>
                  <a:cubicBezTo>
                    <a:pt x="761" y="468"/>
                    <a:pt x="761" y="468"/>
                    <a:pt x="761" y="468"/>
                  </a:cubicBezTo>
                  <a:cubicBezTo>
                    <a:pt x="761" y="469"/>
                    <a:pt x="761" y="469"/>
                    <a:pt x="761" y="469"/>
                  </a:cubicBezTo>
                  <a:cubicBezTo>
                    <a:pt x="760" y="471"/>
                    <a:pt x="760" y="471"/>
                    <a:pt x="760" y="471"/>
                  </a:cubicBezTo>
                  <a:cubicBezTo>
                    <a:pt x="760" y="471"/>
                    <a:pt x="760" y="471"/>
                    <a:pt x="760" y="471"/>
                  </a:cubicBezTo>
                  <a:cubicBezTo>
                    <a:pt x="760" y="471"/>
                    <a:pt x="760" y="471"/>
                    <a:pt x="760" y="471"/>
                  </a:cubicBezTo>
                  <a:cubicBezTo>
                    <a:pt x="760" y="469"/>
                    <a:pt x="760" y="469"/>
                    <a:pt x="760" y="469"/>
                  </a:cubicBezTo>
                  <a:cubicBezTo>
                    <a:pt x="760" y="468"/>
                    <a:pt x="760" y="468"/>
                    <a:pt x="760" y="468"/>
                  </a:cubicBezTo>
                  <a:cubicBezTo>
                    <a:pt x="760" y="469"/>
                    <a:pt x="760" y="469"/>
                    <a:pt x="760" y="469"/>
                  </a:cubicBezTo>
                  <a:cubicBezTo>
                    <a:pt x="760" y="470"/>
                    <a:pt x="760" y="470"/>
                    <a:pt x="760" y="470"/>
                  </a:cubicBezTo>
                  <a:cubicBezTo>
                    <a:pt x="760" y="471"/>
                    <a:pt x="760" y="471"/>
                    <a:pt x="760" y="471"/>
                  </a:cubicBezTo>
                  <a:cubicBezTo>
                    <a:pt x="760" y="472"/>
                    <a:pt x="760" y="472"/>
                    <a:pt x="760" y="472"/>
                  </a:cubicBezTo>
                  <a:cubicBezTo>
                    <a:pt x="761" y="473"/>
                    <a:pt x="761" y="473"/>
                    <a:pt x="761" y="473"/>
                  </a:cubicBezTo>
                  <a:cubicBezTo>
                    <a:pt x="761" y="474"/>
                    <a:pt x="761" y="474"/>
                    <a:pt x="761" y="474"/>
                  </a:cubicBezTo>
                  <a:cubicBezTo>
                    <a:pt x="761" y="474"/>
                    <a:pt x="761" y="474"/>
                    <a:pt x="761" y="474"/>
                  </a:cubicBezTo>
                  <a:cubicBezTo>
                    <a:pt x="762" y="474"/>
                    <a:pt x="762" y="474"/>
                    <a:pt x="762" y="474"/>
                  </a:cubicBezTo>
                  <a:cubicBezTo>
                    <a:pt x="762" y="474"/>
                    <a:pt x="762" y="474"/>
                    <a:pt x="762" y="474"/>
                  </a:cubicBezTo>
                  <a:cubicBezTo>
                    <a:pt x="762" y="475"/>
                    <a:pt x="762" y="475"/>
                    <a:pt x="762" y="475"/>
                  </a:cubicBezTo>
                  <a:cubicBezTo>
                    <a:pt x="762" y="476"/>
                    <a:pt x="762" y="476"/>
                    <a:pt x="762" y="476"/>
                  </a:cubicBezTo>
                  <a:cubicBezTo>
                    <a:pt x="762" y="477"/>
                    <a:pt x="762" y="477"/>
                    <a:pt x="762" y="477"/>
                  </a:cubicBezTo>
                  <a:cubicBezTo>
                    <a:pt x="763" y="478"/>
                    <a:pt x="763" y="478"/>
                    <a:pt x="763" y="478"/>
                  </a:cubicBezTo>
                  <a:cubicBezTo>
                    <a:pt x="763" y="478"/>
                    <a:pt x="763" y="478"/>
                    <a:pt x="763" y="478"/>
                  </a:cubicBezTo>
                  <a:cubicBezTo>
                    <a:pt x="763" y="480"/>
                    <a:pt x="763" y="480"/>
                    <a:pt x="763" y="480"/>
                  </a:cubicBezTo>
                  <a:cubicBezTo>
                    <a:pt x="763" y="481"/>
                    <a:pt x="763" y="481"/>
                    <a:pt x="763" y="481"/>
                  </a:cubicBezTo>
                  <a:cubicBezTo>
                    <a:pt x="763" y="482"/>
                    <a:pt x="763" y="482"/>
                    <a:pt x="763" y="482"/>
                  </a:cubicBezTo>
                  <a:cubicBezTo>
                    <a:pt x="763" y="483"/>
                    <a:pt x="763" y="483"/>
                    <a:pt x="763" y="483"/>
                  </a:cubicBezTo>
                  <a:cubicBezTo>
                    <a:pt x="764" y="484"/>
                    <a:pt x="764" y="484"/>
                    <a:pt x="764" y="484"/>
                  </a:cubicBezTo>
                  <a:cubicBezTo>
                    <a:pt x="764" y="484"/>
                    <a:pt x="764" y="484"/>
                    <a:pt x="764" y="484"/>
                  </a:cubicBezTo>
                  <a:cubicBezTo>
                    <a:pt x="763" y="485"/>
                    <a:pt x="763" y="485"/>
                    <a:pt x="763" y="485"/>
                  </a:cubicBezTo>
                  <a:cubicBezTo>
                    <a:pt x="763" y="486"/>
                    <a:pt x="763" y="486"/>
                    <a:pt x="763" y="486"/>
                  </a:cubicBezTo>
                  <a:cubicBezTo>
                    <a:pt x="763" y="488"/>
                    <a:pt x="763" y="488"/>
                    <a:pt x="763" y="488"/>
                  </a:cubicBezTo>
                  <a:cubicBezTo>
                    <a:pt x="763" y="489"/>
                    <a:pt x="763" y="489"/>
                    <a:pt x="763" y="489"/>
                  </a:cubicBezTo>
                  <a:cubicBezTo>
                    <a:pt x="763" y="490"/>
                    <a:pt x="763" y="490"/>
                    <a:pt x="763" y="490"/>
                  </a:cubicBezTo>
                  <a:cubicBezTo>
                    <a:pt x="762" y="492"/>
                    <a:pt x="762" y="492"/>
                    <a:pt x="762" y="492"/>
                  </a:cubicBezTo>
                  <a:cubicBezTo>
                    <a:pt x="762" y="492"/>
                    <a:pt x="762" y="492"/>
                    <a:pt x="762" y="492"/>
                  </a:cubicBezTo>
                  <a:cubicBezTo>
                    <a:pt x="762" y="492"/>
                    <a:pt x="762" y="492"/>
                    <a:pt x="762" y="493"/>
                  </a:cubicBezTo>
                  <a:cubicBezTo>
                    <a:pt x="762" y="494"/>
                    <a:pt x="762" y="494"/>
                    <a:pt x="762" y="494"/>
                  </a:cubicBezTo>
                  <a:cubicBezTo>
                    <a:pt x="761" y="495"/>
                    <a:pt x="761" y="495"/>
                    <a:pt x="761" y="495"/>
                  </a:cubicBezTo>
                  <a:cubicBezTo>
                    <a:pt x="761" y="496"/>
                    <a:pt x="761" y="496"/>
                    <a:pt x="761" y="496"/>
                  </a:cubicBezTo>
                  <a:cubicBezTo>
                    <a:pt x="761" y="497"/>
                    <a:pt x="761" y="497"/>
                    <a:pt x="761" y="497"/>
                  </a:cubicBezTo>
                  <a:cubicBezTo>
                    <a:pt x="761" y="498"/>
                    <a:pt x="761" y="499"/>
                    <a:pt x="760" y="500"/>
                  </a:cubicBezTo>
                  <a:cubicBezTo>
                    <a:pt x="760" y="501"/>
                    <a:pt x="760" y="501"/>
                    <a:pt x="760" y="501"/>
                  </a:cubicBezTo>
                  <a:cubicBezTo>
                    <a:pt x="760" y="501"/>
                    <a:pt x="760" y="501"/>
                    <a:pt x="760" y="501"/>
                  </a:cubicBezTo>
                  <a:cubicBezTo>
                    <a:pt x="761" y="502"/>
                    <a:pt x="761" y="502"/>
                    <a:pt x="761" y="502"/>
                  </a:cubicBezTo>
                  <a:cubicBezTo>
                    <a:pt x="760" y="503"/>
                    <a:pt x="760" y="503"/>
                    <a:pt x="760" y="503"/>
                  </a:cubicBezTo>
                  <a:cubicBezTo>
                    <a:pt x="760" y="503"/>
                    <a:pt x="760" y="503"/>
                    <a:pt x="760" y="503"/>
                  </a:cubicBezTo>
                  <a:cubicBezTo>
                    <a:pt x="760" y="504"/>
                    <a:pt x="760" y="504"/>
                    <a:pt x="760" y="504"/>
                  </a:cubicBezTo>
                  <a:cubicBezTo>
                    <a:pt x="760" y="506"/>
                    <a:pt x="760" y="506"/>
                    <a:pt x="760" y="506"/>
                  </a:cubicBezTo>
                  <a:cubicBezTo>
                    <a:pt x="760" y="507"/>
                    <a:pt x="760" y="507"/>
                    <a:pt x="760" y="507"/>
                  </a:cubicBezTo>
                  <a:cubicBezTo>
                    <a:pt x="760" y="508"/>
                    <a:pt x="760" y="508"/>
                    <a:pt x="760" y="508"/>
                  </a:cubicBezTo>
                  <a:cubicBezTo>
                    <a:pt x="759" y="510"/>
                    <a:pt x="759" y="510"/>
                    <a:pt x="759" y="510"/>
                  </a:cubicBezTo>
                  <a:cubicBezTo>
                    <a:pt x="759" y="509"/>
                    <a:pt x="759" y="509"/>
                    <a:pt x="759" y="509"/>
                  </a:cubicBezTo>
                  <a:cubicBezTo>
                    <a:pt x="759" y="508"/>
                    <a:pt x="759" y="508"/>
                    <a:pt x="759" y="508"/>
                  </a:cubicBezTo>
                  <a:cubicBezTo>
                    <a:pt x="759" y="508"/>
                    <a:pt x="759" y="508"/>
                    <a:pt x="759" y="508"/>
                  </a:cubicBezTo>
                  <a:cubicBezTo>
                    <a:pt x="759" y="509"/>
                    <a:pt x="759" y="509"/>
                    <a:pt x="759" y="509"/>
                  </a:cubicBezTo>
                  <a:cubicBezTo>
                    <a:pt x="758" y="509"/>
                    <a:pt x="758" y="509"/>
                    <a:pt x="758" y="509"/>
                  </a:cubicBezTo>
                  <a:cubicBezTo>
                    <a:pt x="758" y="509"/>
                    <a:pt x="758" y="509"/>
                    <a:pt x="758" y="509"/>
                  </a:cubicBezTo>
                  <a:cubicBezTo>
                    <a:pt x="758" y="509"/>
                    <a:pt x="758" y="509"/>
                    <a:pt x="758" y="509"/>
                  </a:cubicBezTo>
                  <a:cubicBezTo>
                    <a:pt x="758" y="508"/>
                    <a:pt x="758" y="508"/>
                    <a:pt x="758" y="508"/>
                  </a:cubicBezTo>
                  <a:cubicBezTo>
                    <a:pt x="758" y="508"/>
                    <a:pt x="758" y="508"/>
                    <a:pt x="758" y="508"/>
                  </a:cubicBezTo>
                  <a:cubicBezTo>
                    <a:pt x="757" y="507"/>
                    <a:pt x="757" y="507"/>
                    <a:pt x="757" y="507"/>
                  </a:cubicBezTo>
                  <a:cubicBezTo>
                    <a:pt x="757" y="506"/>
                    <a:pt x="757" y="506"/>
                    <a:pt x="757" y="506"/>
                  </a:cubicBezTo>
                  <a:cubicBezTo>
                    <a:pt x="757" y="505"/>
                    <a:pt x="757" y="505"/>
                    <a:pt x="757" y="505"/>
                  </a:cubicBezTo>
                  <a:cubicBezTo>
                    <a:pt x="757" y="505"/>
                    <a:pt x="757" y="505"/>
                    <a:pt x="757" y="505"/>
                  </a:cubicBezTo>
                  <a:cubicBezTo>
                    <a:pt x="757" y="505"/>
                    <a:pt x="757" y="505"/>
                    <a:pt x="757" y="505"/>
                  </a:cubicBezTo>
                  <a:cubicBezTo>
                    <a:pt x="757" y="504"/>
                    <a:pt x="757" y="504"/>
                    <a:pt x="757" y="504"/>
                  </a:cubicBezTo>
                  <a:cubicBezTo>
                    <a:pt x="757" y="503"/>
                    <a:pt x="757" y="503"/>
                    <a:pt x="757" y="503"/>
                  </a:cubicBezTo>
                  <a:cubicBezTo>
                    <a:pt x="756" y="502"/>
                    <a:pt x="756" y="502"/>
                    <a:pt x="756" y="502"/>
                  </a:cubicBezTo>
                  <a:cubicBezTo>
                    <a:pt x="756" y="502"/>
                    <a:pt x="756" y="502"/>
                    <a:pt x="756" y="502"/>
                  </a:cubicBezTo>
                  <a:cubicBezTo>
                    <a:pt x="756" y="502"/>
                    <a:pt x="756" y="502"/>
                    <a:pt x="756" y="502"/>
                  </a:cubicBezTo>
                  <a:cubicBezTo>
                    <a:pt x="756" y="501"/>
                    <a:pt x="756" y="501"/>
                    <a:pt x="756" y="501"/>
                  </a:cubicBezTo>
                  <a:cubicBezTo>
                    <a:pt x="756" y="500"/>
                    <a:pt x="756" y="500"/>
                    <a:pt x="756" y="500"/>
                  </a:cubicBezTo>
                  <a:cubicBezTo>
                    <a:pt x="756" y="499"/>
                    <a:pt x="756" y="499"/>
                    <a:pt x="756" y="499"/>
                  </a:cubicBezTo>
                  <a:cubicBezTo>
                    <a:pt x="756" y="498"/>
                    <a:pt x="756" y="498"/>
                    <a:pt x="756" y="498"/>
                  </a:cubicBezTo>
                  <a:cubicBezTo>
                    <a:pt x="756" y="496"/>
                    <a:pt x="756" y="496"/>
                    <a:pt x="756" y="496"/>
                  </a:cubicBezTo>
                  <a:cubicBezTo>
                    <a:pt x="756" y="495"/>
                    <a:pt x="756" y="495"/>
                    <a:pt x="756" y="495"/>
                  </a:cubicBezTo>
                  <a:cubicBezTo>
                    <a:pt x="756" y="494"/>
                    <a:pt x="756" y="494"/>
                    <a:pt x="756" y="494"/>
                  </a:cubicBezTo>
                  <a:cubicBezTo>
                    <a:pt x="756" y="494"/>
                    <a:pt x="756" y="494"/>
                    <a:pt x="756" y="494"/>
                  </a:cubicBezTo>
                  <a:cubicBezTo>
                    <a:pt x="757" y="493"/>
                    <a:pt x="757" y="493"/>
                    <a:pt x="757" y="493"/>
                  </a:cubicBezTo>
                  <a:cubicBezTo>
                    <a:pt x="757" y="492"/>
                    <a:pt x="757" y="492"/>
                    <a:pt x="757" y="492"/>
                  </a:cubicBezTo>
                  <a:cubicBezTo>
                    <a:pt x="757" y="490"/>
                    <a:pt x="757" y="490"/>
                    <a:pt x="757" y="490"/>
                  </a:cubicBezTo>
                  <a:cubicBezTo>
                    <a:pt x="757" y="489"/>
                    <a:pt x="757" y="489"/>
                    <a:pt x="757" y="489"/>
                  </a:cubicBezTo>
                  <a:cubicBezTo>
                    <a:pt x="757" y="488"/>
                    <a:pt x="757" y="488"/>
                    <a:pt x="757" y="488"/>
                  </a:cubicBezTo>
                  <a:cubicBezTo>
                    <a:pt x="757" y="487"/>
                    <a:pt x="757" y="487"/>
                    <a:pt x="757" y="487"/>
                  </a:cubicBezTo>
                  <a:cubicBezTo>
                    <a:pt x="757" y="485"/>
                    <a:pt x="757" y="485"/>
                    <a:pt x="757" y="485"/>
                  </a:cubicBezTo>
                  <a:cubicBezTo>
                    <a:pt x="757" y="485"/>
                    <a:pt x="758" y="485"/>
                    <a:pt x="758" y="484"/>
                  </a:cubicBezTo>
                  <a:cubicBezTo>
                    <a:pt x="758" y="483"/>
                    <a:pt x="758" y="483"/>
                    <a:pt x="758" y="483"/>
                  </a:cubicBezTo>
                  <a:cubicBezTo>
                    <a:pt x="758" y="483"/>
                    <a:pt x="758" y="483"/>
                    <a:pt x="758" y="483"/>
                  </a:cubicBezTo>
                  <a:cubicBezTo>
                    <a:pt x="758" y="481"/>
                    <a:pt x="758" y="481"/>
                    <a:pt x="758" y="481"/>
                  </a:cubicBezTo>
                  <a:cubicBezTo>
                    <a:pt x="758" y="480"/>
                    <a:pt x="758" y="480"/>
                    <a:pt x="758" y="480"/>
                  </a:cubicBezTo>
                  <a:cubicBezTo>
                    <a:pt x="758" y="479"/>
                    <a:pt x="758" y="479"/>
                    <a:pt x="758" y="479"/>
                  </a:cubicBezTo>
                  <a:cubicBezTo>
                    <a:pt x="758" y="478"/>
                    <a:pt x="758" y="478"/>
                    <a:pt x="758" y="478"/>
                  </a:cubicBezTo>
                  <a:cubicBezTo>
                    <a:pt x="758" y="477"/>
                    <a:pt x="758" y="477"/>
                    <a:pt x="758" y="477"/>
                  </a:cubicBezTo>
                  <a:cubicBezTo>
                    <a:pt x="758" y="477"/>
                    <a:pt x="758" y="477"/>
                    <a:pt x="758" y="477"/>
                  </a:cubicBezTo>
                  <a:cubicBezTo>
                    <a:pt x="758" y="477"/>
                    <a:pt x="758" y="477"/>
                    <a:pt x="758" y="477"/>
                  </a:cubicBezTo>
                  <a:cubicBezTo>
                    <a:pt x="758" y="477"/>
                    <a:pt x="758" y="477"/>
                    <a:pt x="758" y="477"/>
                  </a:cubicBezTo>
                  <a:cubicBezTo>
                    <a:pt x="758" y="474"/>
                    <a:pt x="758" y="474"/>
                    <a:pt x="758" y="474"/>
                  </a:cubicBezTo>
                  <a:cubicBezTo>
                    <a:pt x="758" y="472"/>
                    <a:pt x="758" y="472"/>
                    <a:pt x="758" y="472"/>
                  </a:cubicBezTo>
                  <a:cubicBezTo>
                    <a:pt x="758" y="473"/>
                    <a:pt x="758" y="473"/>
                    <a:pt x="758" y="473"/>
                  </a:cubicBezTo>
                  <a:cubicBezTo>
                    <a:pt x="758" y="471"/>
                    <a:pt x="758" y="471"/>
                    <a:pt x="758" y="471"/>
                  </a:cubicBezTo>
                  <a:cubicBezTo>
                    <a:pt x="758" y="470"/>
                    <a:pt x="758" y="470"/>
                    <a:pt x="758" y="470"/>
                  </a:cubicBezTo>
                  <a:cubicBezTo>
                    <a:pt x="758" y="469"/>
                    <a:pt x="758" y="469"/>
                    <a:pt x="758" y="469"/>
                  </a:cubicBezTo>
                  <a:cubicBezTo>
                    <a:pt x="757" y="469"/>
                    <a:pt x="757" y="469"/>
                    <a:pt x="757" y="469"/>
                  </a:cubicBezTo>
                  <a:cubicBezTo>
                    <a:pt x="758" y="468"/>
                    <a:pt x="758" y="468"/>
                    <a:pt x="758" y="467"/>
                  </a:cubicBezTo>
                  <a:cubicBezTo>
                    <a:pt x="757" y="465"/>
                    <a:pt x="757" y="465"/>
                    <a:pt x="757" y="465"/>
                  </a:cubicBezTo>
                  <a:cubicBezTo>
                    <a:pt x="757" y="464"/>
                    <a:pt x="757" y="464"/>
                    <a:pt x="757" y="464"/>
                  </a:cubicBezTo>
                  <a:cubicBezTo>
                    <a:pt x="756" y="465"/>
                    <a:pt x="756" y="465"/>
                    <a:pt x="756" y="465"/>
                  </a:cubicBezTo>
                  <a:cubicBezTo>
                    <a:pt x="756" y="463"/>
                    <a:pt x="756" y="463"/>
                    <a:pt x="756" y="463"/>
                  </a:cubicBezTo>
                  <a:cubicBezTo>
                    <a:pt x="756" y="463"/>
                    <a:pt x="756" y="463"/>
                    <a:pt x="756" y="463"/>
                  </a:cubicBezTo>
                  <a:cubicBezTo>
                    <a:pt x="757" y="462"/>
                    <a:pt x="757" y="462"/>
                    <a:pt x="757" y="462"/>
                  </a:cubicBezTo>
                  <a:cubicBezTo>
                    <a:pt x="757" y="461"/>
                    <a:pt x="757" y="461"/>
                    <a:pt x="757" y="461"/>
                  </a:cubicBezTo>
                  <a:cubicBezTo>
                    <a:pt x="757" y="461"/>
                    <a:pt x="757" y="461"/>
                    <a:pt x="757" y="461"/>
                  </a:cubicBezTo>
                  <a:cubicBezTo>
                    <a:pt x="757" y="460"/>
                    <a:pt x="757" y="460"/>
                    <a:pt x="757" y="460"/>
                  </a:cubicBezTo>
                  <a:cubicBezTo>
                    <a:pt x="757" y="459"/>
                    <a:pt x="757" y="459"/>
                    <a:pt x="757" y="459"/>
                  </a:cubicBezTo>
                  <a:cubicBezTo>
                    <a:pt x="757" y="459"/>
                    <a:pt x="757" y="459"/>
                    <a:pt x="757" y="459"/>
                  </a:cubicBezTo>
                  <a:cubicBezTo>
                    <a:pt x="757" y="459"/>
                    <a:pt x="757" y="458"/>
                    <a:pt x="757" y="458"/>
                  </a:cubicBezTo>
                  <a:cubicBezTo>
                    <a:pt x="758" y="456"/>
                    <a:pt x="758" y="456"/>
                    <a:pt x="758" y="456"/>
                  </a:cubicBezTo>
                  <a:cubicBezTo>
                    <a:pt x="758" y="456"/>
                    <a:pt x="758" y="456"/>
                    <a:pt x="758" y="456"/>
                  </a:cubicBezTo>
                  <a:cubicBezTo>
                    <a:pt x="758" y="456"/>
                    <a:pt x="758" y="456"/>
                    <a:pt x="758" y="456"/>
                  </a:cubicBezTo>
                  <a:cubicBezTo>
                    <a:pt x="758" y="455"/>
                    <a:pt x="758" y="455"/>
                    <a:pt x="758" y="455"/>
                  </a:cubicBezTo>
                  <a:cubicBezTo>
                    <a:pt x="759" y="454"/>
                    <a:pt x="759" y="454"/>
                    <a:pt x="759" y="454"/>
                  </a:cubicBezTo>
                  <a:cubicBezTo>
                    <a:pt x="759" y="454"/>
                    <a:pt x="759" y="454"/>
                    <a:pt x="759" y="454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2"/>
                    <a:pt x="759" y="452"/>
                    <a:pt x="759" y="452"/>
                  </a:cubicBezTo>
                  <a:cubicBezTo>
                    <a:pt x="759" y="452"/>
                    <a:pt x="759" y="452"/>
                    <a:pt x="759" y="452"/>
                  </a:cubicBezTo>
                  <a:cubicBezTo>
                    <a:pt x="759" y="451"/>
                    <a:pt x="759" y="451"/>
                    <a:pt x="759" y="451"/>
                  </a:cubicBezTo>
                  <a:cubicBezTo>
                    <a:pt x="759" y="451"/>
                    <a:pt x="759" y="451"/>
                    <a:pt x="759" y="451"/>
                  </a:cubicBezTo>
                  <a:cubicBezTo>
                    <a:pt x="759" y="452"/>
                    <a:pt x="759" y="452"/>
                    <a:pt x="759" y="452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9" y="452"/>
                    <a:pt x="759" y="452"/>
                    <a:pt x="759" y="452"/>
                  </a:cubicBezTo>
                  <a:cubicBezTo>
                    <a:pt x="759" y="451"/>
                    <a:pt x="759" y="451"/>
                    <a:pt x="759" y="451"/>
                  </a:cubicBezTo>
                  <a:cubicBezTo>
                    <a:pt x="759" y="450"/>
                    <a:pt x="759" y="450"/>
                    <a:pt x="759" y="450"/>
                  </a:cubicBezTo>
                  <a:cubicBezTo>
                    <a:pt x="759" y="448"/>
                    <a:pt x="759" y="448"/>
                    <a:pt x="759" y="448"/>
                  </a:cubicBezTo>
                  <a:cubicBezTo>
                    <a:pt x="759" y="447"/>
                    <a:pt x="759" y="447"/>
                    <a:pt x="759" y="447"/>
                  </a:cubicBezTo>
                  <a:cubicBezTo>
                    <a:pt x="760" y="446"/>
                    <a:pt x="760" y="446"/>
                    <a:pt x="760" y="446"/>
                  </a:cubicBezTo>
                  <a:cubicBezTo>
                    <a:pt x="760" y="445"/>
                    <a:pt x="760" y="445"/>
                    <a:pt x="760" y="445"/>
                  </a:cubicBezTo>
                  <a:cubicBezTo>
                    <a:pt x="760" y="444"/>
                    <a:pt x="760" y="444"/>
                    <a:pt x="760" y="443"/>
                  </a:cubicBezTo>
                  <a:cubicBezTo>
                    <a:pt x="760" y="442"/>
                    <a:pt x="760" y="442"/>
                    <a:pt x="760" y="442"/>
                  </a:cubicBezTo>
                  <a:cubicBezTo>
                    <a:pt x="761" y="441"/>
                    <a:pt x="761" y="441"/>
                    <a:pt x="761" y="441"/>
                  </a:cubicBezTo>
                  <a:cubicBezTo>
                    <a:pt x="760" y="442"/>
                    <a:pt x="760" y="442"/>
                    <a:pt x="760" y="442"/>
                  </a:cubicBezTo>
                  <a:cubicBezTo>
                    <a:pt x="760" y="440"/>
                    <a:pt x="760" y="440"/>
                    <a:pt x="760" y="440"/>
                  </a:cubicBezTo>
                  <a:cubicBezTo>
                    <a:pt x="760" y="440"/>
                    <a:pt x="761" y="439"/>
                    <a:pt x="761" y="439"/>
                  </a:cubicBezTo>
                  <a:cubicBezTo>
                    <a:pt x="761" y="438"/>
                    <a:pt x="761" y="438"/>
                    <a:pt x="761" y="438"/>
                  </a:cubicBezTo>
                  <a:cubicBezTo>
                    <a:pt x="761" y="437"/>
                    <a:pt x="761" y="437"/>
                    <a:pt x="761" y="437"/>
                  </a:cubicBezTo>
                  <a:cubicBezTo>
                    <a:pt x="761" y="437"/>
                    <a:pt x="761" y="437"/>
                    <a:pt x="761" y="437"/>
                  </a:cubicBezTo>
                  <a:cubicBezTo>
                    <a:pt x="761" y="437"/>
                    <a:pt x="761" y="437"/>
                    <a:pt x="761" y="437"/>
                  </a:cubicBezTo>
                  <a:cubicBezTo>
                    <a:pt x="761" y="435"/>
                    <a:pt x="761" y="435"/>
                    <a:pt x="761" y="435"/>
                  </a:cubicBezTo>
                  <a:cubicBezTo>
                    <a:pt x="761" y="435"/>
                    <a:pt x="761" y="435"/>
                    <a:pt x="761" y="435"/>
                  </a:cubicBezTo>
                  <a:cubicBezTo>
                    <a:pt x="761" y="435"/>
                    <a:pt x="761" y="435"/>
                    <a:pt x="761" y="435"/>
                  </a:cubicBezTo>
                  <a:cubicBezTo>
                    <a:pt x="761" y="433"/>
                    <a:pt x="761" y="433"/>
                    <a:pt x="761" y="433"/>
                  </a:cubicBezTo>
                  <a:cubicBezTo>
                    <a:pt x="761" y="432"/>
                    <a:pt x="761" y="432"/>
                    <a:pt x="761" y="432"/>
                  </a:cubicBezTo>
                  <a:cubicBezTo>
                    <a:pt x="761" y="431"/>
                    <a:pt x="761" y="431"/>
                    <a:pt x="761" y="431"/>
                  </a:cubicBezTo>
                  <a:cubicBezTo>
                    <a:pt x="761" y="430"/>
                    <a:pt x="761" y="430"/>
                    <a:pt x="761" y="430"/>
                  </a:cubicBezTo>
                  <a:cubicBezTo>
                    <a:pt x="761" y="428"/>
                    <a:pt x="761" y="428"/>
                    <a:pt x="761" y="428"/>
                  </a:cubicBezTo>
                  <a:cubicBezTo>
                    <a:pt x="761" y="427"/>
                    <a:pt x="761" y="427"/>
                    <a:pt x="761" y="427"/>
                  </a:cubicBezTo>
                  <a:cubicBezTo>
                    <a:pt x="761" y="426"/>
                    <a:pt x="761" y="426"/>
                    <a:pt x="761" y="426"/>
                  </a:cubicBezTo>
                  <a:cubicBezTo>
                    <a:pt x="761" y="425"/>
                    <a:pt x="761" y="425"/>
                    <a:pt x="761" y="425"/>
                  </a:cubicBezTo>
                  <a:cubicBezTo>
                    <a:pt x="761" y="426"/>
                    <a:pt x="761" y="426"/>
                    <a:pt x="761" y="426"/>
                  </a:cubicBezTo>
                  <a:cubicBezTo>
                    <a:pt x="761" y="427"/>
                    <a:pt x="761" y="427"/>
                    <a:pt x="761" y="427"/>
                  </a:cubicBezTo>
                  <a:cubicBezTo>
                    <a:pt x="760" y="428"/>
                    <a:pt x="760" y="428"/>
                    <a:pt x="760" y="428"/>
                  </a:cubicBezTo>
                  <a:cubicBezTo>
                    <a:pt x="760" y="427"/>
                    <a:pt x="760" y="427"/>
                    <a:pt x="760" y="427"/>
                  </a:cubicBezTo>
                  <a:cubicBezTo>
                    <a:pt x="760" y="426"/>
                    <a:pt x="760" y="426"/>
                    <a:pt x="760" y="426"/>
                  </a:cubicBezTo>
                  <a:cubicBezTo>
                    <a:pt x="760" y="424"/>
                    <a:pt x="760" y="424"/>
                    <a:pt x="760" y="424"/>
                  </a:cubicBezTo>
                  <a:cubicBezTo>
                    <a:pt x="760" y="423"/>
                    <a:pt x="760" y="423"/>
                    <a:pt x="760" y="423"/>
                  </a:cubicBezTo>
                  <a:cubicBezTo>
                    <a:pt x="760" y="422"/>
                    <a:pt x="760" y="422"/>
                    <a:pt x="760" y="422"/>
                  </a:cubicBezTo>
                  <a:cubicBezTo>
                    <a:pt x="760" y="421"/>
                    <a:pt x="760" y="421"/>
                    <a:pt x="760" y="421"/>
                  </a:cubicBezTo>
                  <a:cubicBezTo>
                    <a:pt x="760" y="420"/>
                    <a:pt x="760" y="420"/>
                    <a:pt x="760" y="420"/>
                  </a:cubicBezTo>
                  <a:cubicBezTo>
                    <a:pt x="760" y="419"/>
                    <a:pt x="760" y="419"/>
                    <a:pt x="760" y="419"/>
                  </a:cubicBezTo>
                  <a:cubicBezTo>
                    <a:pt x="760" y="418"/>
                    <a:pt x="760" y="418"/>
                    <a:pt x="760" y="418"/>
                  </a:cubicBezTo>
                  <a:cubicBezTo>
                    <a:pt x="760" y="417"/>
                    <a:pt x="760" y="417"/>
                    <a:pt x="760" y="417"/>
                  </a:cubicBezTo>
                  <a:cubicBezTo>
                    <a:pt x="760" y="416"/>
                    <a:pt x="760" y="416"/>
                    <a:pt x="760" y="416"/>
                  </a:cubicBezTo>
                  <a:cubicBezTo>
                    <a:pt x="760" y="415"/>
                    <a:pt x="760" y="415"/>
                    <a:pt x="760" y="415"/>
                  </a:cubicBezTo>
                  <a:cubicBezTo>
                    <a:pt x="760" y="414"/>
                    <a:pt x="760" y="414"/>
                    <a:pt x="760" y="414"/>
                  </a:cubicBezTo>
                  <a:cubicBezTo>
                    <a:pt x="760" y="413"/>
                    <a:pt x="760" y="413"/>
                    <a:pt x="760" y="413"/>
                  </a:cubicBezTo>
                  <a:cubicBezTo>
                    <a:pt x="760" y="411"/>
                    <a:pt x="760" y="411"/>
                    <a:pt x="760" y="411"/>
                  </a:cubicBezTo>
                  <a:cubicBezTo>
                    <a:pt x="760" y="410"/>
                    <a:pt x="760" y="410"/>
                    <a:pt x="760" y="410"/>
                  </a:cubicBezTo>
                  <a:cubicBezTo>
                    <a:pt x="760" y="410"/>
                    <a:pt x="760" y="409"/>
                    <a:pt x="760" y="409"/>
                  </a:cubicBezTo>
                  <a:cubicBezTo>
                    <a:pt x="760" y="408"/>
                    <a:pt x="760" y="408"/>
                    <a:pt x="760" y="408"/>
                  </a:cubicBezTo>
                  <a:cubicBezTo>
                    <a:pt x="760" y="408"/>
                    <a:pt x="760" y="408"/>
                    <a:pt x="760" y="408"/>
                  </a:cubicBezTo>
                  <a:cubicBezTo>
                    <a:pt x="760" y="408"/>
                    <a:pt x="760" y="408"/>
                    <a:pt x="760" y="408"/>
                  </a:cubicBezTo>
                  <a:cubicBezTo>
                    <a:pt x="760" y="408"/>
                    <a:pt x="760" y="408"/>
                    <a:pt x="760" y="408"/>
                  </a:cubicBezTo>
                  <a:cubicBezTo>
                    <a:pt x="760" y="408"/>
                    <a:pt x="760" y="408"/>
                    <a:pt x="760" y="408"/>
                  </a:cubicBezTo>
                  <a:cubicBezTo>
                    <a:pt x="759" y="408"/>
                    <a:pt x="759" y="408"/>
                    <a:pt x="759" y="408"/>
                  </a:cubicBezTo>
                  <a:cubicBezTo>
                    <a:pt x="759" y="406"/>
                    <a:pt x="759" y="406"/>
                    <a:pt x="759" y="406"/>
                  </a:cubicBezTo>
                  <a:cubicBezTo>
                    <a:pt x="759" y="405"/>
                    <a:pt x="759" y="405"/>
                    <a:pt x="759" y="405"/>
                  </a:cubicBezTo>
                  <a:cubicBezTo>
                    <a:pt x="759" y="405"/>
                    <a:pt x="759" y="404"/>
                    <a:pt x="759" y="404"/>
                  </a:cubicBezTo>
                  <a:cubicBezTo>
                    <a:pt x="759" y="403"/>
                    <a:pt x="759" y="403"/>
                    <a:pt x="759" y="403"/>
                  </a:cubicBezTo>
                  <a:cubicBezTo>
                    <a:pt x="758" y="402"/>
                    <a:pt x="758" y="402"/>
                    <a:pt x="758" y="402"/>
                  </a:cubicBezTo>
                  <a:cubicBezTo>
                    <a:pt x="758" y="403"/>
                    <a:pt x="758" y="403"/>
                    <a:pt x="758" y="403"/>
                  </a:cubicBezTo>
                  <a:cubicBezTo>
                    <a:pt x="758" y="404"/>
                    <a:pt x="758" y="404"/>
                    <a:pt x="758" y="404"/>
                  </a:cubicBezTo>
                  <a:cubicBezTo>
                    <a:pt x="758" y="404"/>
                    <a:pt x="758" y="404"/>
                    <a:pt x="758" y="404"/>
                  </a:cubicBezTo>
                  <a:cubicBezTo>
                    <a:pt x="758" y="406"/>
                    <a:pt x="758" y="406"/>
                    <a:pt x="758" y="406"/>
                  </a:cubicBezTo>
                  <a:cubicBezTo>
                    <a:pt x="758" y="406"/>
                    <a:pt x="758" y="406"/>
                    <a:pt x="758" y="406"/>
                  </a:cubicBezTo>
                  <a:cubicBezTo>
                    <a:pt x="757" y="408"/>
                    <a:pt x="757" y="408"/>
                    <a:pt x="757" y="408"/>
                  </a:cubicBezTo>
                  <a:cubicBezTo>
                    <a:pt x="757" y="408"/>
                    <a:pt x="757" y="408"/>
                    <a:pt x="757" y="408"/>
                  </a:cubicBezTo>
                  <a:cubicBezTo>
                    <a:pt x="756" y="407"/>
                    <a:pt x="756" y="407"/>
                    <a:pt x="756" y="407"/>
                  </a:cubicBezTo>
                  <a:cubicBezTo>
                    <a:pt x="757" y="406"/>
                    <a:pt x="757" y="406"/>
                    <a:pt x="757" y="406"/>
                  </a:cubicBezTo>
                  <a:cubicBezTo>
                    <a:pt x="756" y="406"/>
                    <a:pt x="756" y="406"/>
                    <a:pt x="756" y="406"/>
                  </a:cubicBezTo>
                  <a:cubicBezTo>
                    <a:pt x="756" y="406"/>
                    <a:pt x="756" y="406"/>
                    <a:pt x="756" y="406"/>
                  </a:cubicBezTo>
                  <a:cubicBezTo>
                    <a:pt x="756" y="407"/>
                    <a:pt x="756" y="407"/>
                    <a:pt x="756" y="407"/>
                  </a:cubicBezTo>
                  <a:cubicBezTo>
                    <a:pt x="756" y="407"/>
                    <a:pt x="756" y="407"/>
                    <a:pt x="756" y="407"/>
                  </a:cubicBezTo>
                  <a:cubicBezTo>
                    <a:pt x="756" y="408"/>
                    <a:pt x="756" y="408"/>
                    <a:pt x="756" y="408"/>
                  </a:cubicBezTo>
                  <a:cubicBezTo>
                    <a:pt x="756" y="408"/>
                    <a:pt x="756" y="408"/>
                    <a:pt x="756" y="408"/>
                  </a:cubicBezTo>
                  <a:cubicBezTo>
                    <a:pt x="756" y="409"/>
                    <a:pt x="756" y="409"/>
                    <a:pt x="756" y="409"/>
                  </a:cubicBezTo>
                  <a:cubicBezTo>
                    <a:pt x="756" y="409"/>
                    <a:pt x="756" y="409"/>
                    <a:pt x="756" y="409"/>
                  </a:cubicBezTo>
                  <a:cubicBezTo>
                    <a:pt x="755" y="410"/>
                    <a:pt x="755" y="410"/>
                    <a:pt x="755" y="410"/>
                  </a:cubicBezTo>
                  <a:cubicBezTo>
                    <a:pt x="755" y="410"/>
                    <a:pt x="755" y="410"/>
                    <a:pt x="755" y="410"/>
                  </a:cubicBezTo>
                  <a:cubicBezTo>
                    <a:pt x="755" y="411"/>
                    <a:pt x="755" y="411"/>
                    <a:pt x="755" y="411"/>
                  </a:cubicBezTo>
                  <a:cubicBezTo>
                    <a:pt x="755" y="412"/>
                    <a:pt x="755" y="412"/>
                    <a:pt x="755" y="412"/>
                  </a:cubicBezTo>
                  <a:cubicBezTo>
                    <a:pt x="754" y="414"/>
                    <a:pt x="754" y="414"/>
                    <a:pt x="754" y="414"/>
                  </a:cubicBezTo>
                  <a:cubicBezTo>
                    <a:pt x="754" y="414"/>
                    <a:pt x="754" y="414"/>
                    <a:pt x="754" y="414"/>
                  </a:cubicBezTo>
                  <a:cubicBezTo>
                    <a:pt x="754" y="412"/>
                    <a:pt x="754" y="412"/>
                    <a:pt x="754" y="412"/>
                  </a:cubicBezTo>
                  <a:cubicBezTo>
                    <a:pt x="754" y="412"/>
                    <a:pt x="754" y="411"/>
                    <a:pt x="754" y="411"/>
                  </a:cubicBezTo>
                  <a:cubicBezTo>
                    <a:pt x="754" y="411"/>
                    <a:pt x="754" y="411"/>
                    <a:pt x="754" y="411"/>
                  </a:cubicBezTo>
                  <a:cubicBezTo>
                    <a:pt x="754" y="411"/>
                    <a:pt x="754" y="411"/>
                    <a:pt x="754" y="411"/>
                  </a:cubicBezTo>
                  <a:cubicBezTo>
                    <a:pt x="754" y="412"/>
                    <a:pt x="754" y="412"/>
                    <a:pt x="754" y="412"/>
                  </a:cubicBezTo>
                  <a:cubicBezTo>
                    <a:pt x="753" y="413"/>
                    <a:pt x="753" y="413"/>
                    <a:pt x="753" y="413"/>
                  </a:cubicBezTo>
                  <a:cubicBezTo>
                    <a:pt x="753" y="412"/>
                    <a:pt x="753" y="412"/>
                    <a:pt x="753" y="412"/>
                  </a:cubicBezTo>
                  <a:cubicBezTo>
                    <a:pt x="753" y="411"/>
                    <a:pt x="753" y="411"/>
                    <a:pt x="753" y="411"/>
                  </a:cubicBezTo>
                  <a:cubicBezTo>
                    <a:pt x="753" y="411"/>
                    <a:pt x="753" y="411"/>
                    <a:pt x="753" y="411"/>
                  </a:cubicBezTo>
                  <a:cubicBezTo>
                    <a:pt x="753" y="411"/>
                    <a:pt x="753" y="411"/>
                    <a:pt x="753" y="411"/>
                  </a:cubicBezTo>
                  <a:cubicBezTo>
                    <a:pt x="753" y="412"/>
                    <a:pt x="753" y="412"/>
                    <a:pt x="753" y="412"/>
                  </a:cubicBezTo>
                  <a:cubicBezTo>
                    <a:pt x="753" y="413"/>
                    <a:pt x="753" y="413"/>
                    <a:pt x="753" y="413"/>
                  </a:cubicBezTo>
                  <a:cubicBezTo>
                    <a:pt x="752" y="413"/>
                    <a:pt x="752" y="413"/>
                    <a:pt x="752" y="413"/>
                  </a:cubicBezTo>
                  <a:cubicBezTo>
                    <a:pt x="753" y="412"/>
                    <a:pt x="753" y="412"/>
                    <a:pt x="753" y="412"/>
                  </a:cubicBezTo>
                  <a:cubicBezTo>
                    <a:pt x="752" y="411"/>
                    <a:pt x="752" y="411"/>
                    <a:pt x="752" y="411"/>
                  </a:cubicBezTo>
                  <a:cubicBezTo>
                    <a:pt x="753" y="410"/>
                    <a:pt x="753" y="410"/>
                    <a:pt x="753" y="410"/>
                  </a:cubicBezTo>
                  <a:cubicBezTo>
                    <a:pt x="752" y="411"/>
                    <a:pt x="752" y="411"/>
                    <a:pt x="752" y="411"/>
                  </a:cubicBezTo>
                  <a:cubicBezTo>
                    <a:pt x="752" y="412"/>
                    <a:pt x="752" y="412"/>
                    <a:pt x="752" y="412"/>
                  </a:cubicBezTo>
                  <a:cubicBezTo>
                    <a:pt x="752" y="411"/>
                    <a:pt x="752" y="411"/>
                    <a:pt x="752" y="411"/>
                  </a:cubicBezTo>
                  <a:cubicBezTo>
                    <a:pt x="752" y="412"/>
                    <a:pt x="752" y="412"/>
                    <a:pt x="752" y="412"/>
                  </a:cubicBezTo>
                  <a:cubicBezTo>
                    <a:pt x="752" y="410"/>
                    <a:pt x="752" y="410"/>
                    <a:pt x="752" y="410"/>
                  </a:cubicBezTo>
                  <a:cubicBezTo>
                    <a:pt x="752" y="410"/>
                    <a:pt x="752" y="410"/>
                    <a:pt x="752" y="410"/>
                  </a:cubicBezTo>
                  <a:cubicBezTo>
                    <a:pt x="752" y="408"/>
                    <a:pt x="752" y="408"/>
                    <a:pt x="752" y="408"/>
                  </a:cubicBezTo>
                  <a:cubicBezTo>
                    <a:pt x="752" y="408"/>
                    <a:pt x="752" y="408"/>
                    <a:pt x="752" y="408"/>
                  </a:cubicBezTo>
                  <a:cubicBezTo>
                    <a:pt x="752" y="408"/>
                    <a:pt x="752" y="408"/>
                    <a:pt x="752" y="408"/>
                  </a:cubicBezTo>
                  <a:cubicBezTo>
                    <a:pt x="752" y="408"/>
                    <a:pt x="752" y="409"/>
                    <a:pt x="752" y="409"/>
                  </a:cubicBezTo>
                  <a:cubicBezTo>
                    <a:pt x="751" y="410"/>
                    <a:pt x="751" y="410"/>
                    <a:pt x="751" y="410"/>
                  </a:cubicBezTo>
                  <a:cubicBezTo>
                    <a:pt x="751" y="411"/>
                    <a:pt x="751" y="411"/>
                    <a:pt x="751" y="411"/>
                  </a:cubicBezTo>
                  <a:cubicBezTo>
                    <a:pt x="751" y="412"/>
                    <a:pt x="751" y="412"/>
                    <a:pt x="751" y="412"/>
                  </a:cubicBezTo>
                  <a:cubicBezTo>
                    <a:pt x="751" y="410"/>
                    <a:pt x="751" y="410"/>
                    <a:pt x="751" y="410"/>
                  </a:cubicBezTo>
                  <a:cubicBezTo>
                    <a:pt x="751" y="409"/>
                    <a:pt x="751" y="409"/>
                    <a:pt x="751" y="409"/>
                  </a:cubicBezTo>
                  <a:cubicBezTo>
                    <a:pt x="751" y="408"/>
                    <a:pt x="751" y="408"/>
                    <a:pt x="751" y="408"/>
                  </a:cubicBezTo>
                  <a:cubicBezTo>
                    <a:pt x="751" y="406"/>
                    <a:pt x="751" y="406"/>
                    <a:pt x="751" y="406"/>
                  </a:cubicBezTo>
                  <a:cubicBezTo>
                    <a:pt x="751" y="405"/>
                    <a:pt x="751" y="405"/>
                    <a:pt x="751" y="405"/>
                  </a:cubicBezTo>
                  <a:cubicBezTo>
                    <a:pt x="751" y="404"/>
                    <a:pt x="751" y="404"/>
                    <a:pt x="751" y="403"/>
                  </a:cubicBezTo>
                  <a:cubicBezTo>
                    <a:pt x="752" y="403"/>
                    <a:pt x="752" y="403"/>
                    <a:pt x="752" y="403"/>
                  </a:cubicBezTo>
                  <a:cubicBezTo>
                    <a:pt x="752" y="402"/>
                    <a:pt x="752" y="402"/>
                    <a:pt x="752" y="402"/>
                  </a:cubicBezTo>
                  <a:cubicBezTo>
                    <a:pt x="752" y="400"/>
                    <a:pt x="752" y="400"/>
                    <a:pt x="752" y="400"/>
                  </a:cubicBezTo>
                  <a:cubicBezTo>
                    <a:pt x="752" y="399"/>
                    <a:pt x="752" y="399"/>
                    <a:pt x="752" y="399"/>
                  </a:cubicBezTo>
                  <a:cubicBezTo>
                    <a:pt x="752" y="398"/>
                    <a:pt x="752" y="398"/>
                    <a:pt x="752" y="398"/>
                  </a:cubicBezTo>
                  <a:cubicBezTo>
                    <a:pt x="751" y="396"/>
                    <a:pt x="751" y="396"/>
                    <a:pt x="751" y="396"/>
                  </a:cubicBezTo>
                  <a:cubicBezTo>
                    <a:pt x="751" y="396"/>
                    <a:pt x="751" y="396"/>
                    <a:pt x="751" y="396"/>
                  </a:cubicBezTo>
                  <a:cubicBezTo>
                    <a:pt x="751" y="394"/>
                    <a:pt x="751" y="394"/>
                    <a:pt x="751" y="394"/>
                  </a:cubicBezTo>
                  <a:cubicBezTo>
                    <a:pt x="751" y="393"/>
                    <a:pt x="751" y="393"/>
                    <a:pt x="751" y="393"/>
                  </a:cubicBezTo>
                  <a:cubicBezTo>
                    <a:pt x="751" y="392"/>
                    <a:pt x="751" y="392"/>
                    <a:pt x="751" y="392"/>
                  </a:cubicBezTo>
                  <a:cubicBezTo>
                    <a:pt x="750" y="391"/>
                    <a:pt x="750" y="391"/>
                    <a:pt x="750" y="391"/>
                  </a:cubicBezTo>
                  <a:cubicBezTo>
                    <a:pt x="750" y="389"/>
                    <a:pt x="750" y="389"/>
                    <a:pt x="750" y="389"/>
                  </a:cubicBezTo>
                  <a:cubicBezTo>
                    <a:pt x="750" y="388"/>
                    <a:pt x="750" y="388"/>
                    <a:pt x="750" y="388"/>
                  </a:cubicBezTo>
                  <a:cubicBezTo>
                    <a:pt x="750" y="388"/>
                    <a:pt x="750" y="388"/>
                    <a:pt x="750" y="388"/>
                  </a:cubicBezTo>
                  <a:cubicBezTo>
                    <a:pt x="750" y="389"/>
                    <a:pt x="750" y="389"/>
                    <a:pt x="750" y="389"/>
                  </a:cubicBezTo>
                  <a:cubicBezTo>
                    <a:pt x="750" y="388"/>
                    <a:pt x="750" y="388"/>
                    <a:pt x="750" y="388"/>
                  </a:cubicBezTo>
                  <a:cubicBezTo>
                    <a:pt x="750" y="389"/>
                    <a:pt x="750" y="389"/>
                    <a:pt x="750" y="389"/>
                  </a:cubicBezTo>
                  <a:cubicBezTo>
                    <a:pt x="748" y="383"/>
                    <a:pt x="748" y="383"/>
                    <a:pt x="748" y="383"/>
                  </a:cubicBezTo>
                  <a:cubicBezTo>
                    <a:pt x="748" y="383"/>
                    <a:pt x="748" y="383"/>
                    <a:pt x="748" y="383"/>
                  </a:cubicBezTo>
                  <a:cubicBezTo>
                    <a:pt x="748" y="383"/>
                    <a:pt x="748" y="383"/>
                    <a:pt x="748" y="383"/>
                  </a:cubicBezTo>
                  <a:cubicBezTo>
                    <a:pt x="748" y="383"/>
                    <a:pt x="748" y="383"/>
                    <a:pt x="748" y="383"/>
                  </a:cubicBezTo>
                  <a:cubicBezTo>
                    <a:pt x="748" y="383"/>
                    <a:pt x="748" y="383"/>
                    <a:pt x="748" y="383"/>
                  </a:cubicBezTo>
                  <a:cubicBezTo>
                    <a:pt x="748" y="385"/>
                    <a:pt x="748" y="385"/>
                    <a:pt x="748" y="385"/>
                  </a:cubicBezTo>
                  <a:cubicBezTo>
                    <a:pt x="747" y="383"/>
                    <a:pt x="747" y="383"/>
                    <a:pt x="747" y="383"/>
                  </a:cubicBezTo>
                  <a:cubicBezTo>
                    <a:pt x="747" y="382"/>
                    <a:pt x="747" y="382"/>
                    <a:pt x="747" y="382"/>
                  </a:cubicBezTo>
                  <a:cubicBezTo>
                    <a:pt x="747" y="382"/>
                    <a:pt x="747" y="382"/>
                    <a:pt x="747" y="382"/>
                  </a:cubicBezTo>
                  <a:cubicBezTo>
                    <a:pt x="747" y="382"/>
                    <a:pt x="747" y="382"/>
                    <a:pt x="747" y="382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0"/>
                    <a:pt x="747" y="380"/>
                    <a:pt x="747" y="380"/>
                  </a:cubicBezTo>
                  <a:cubicBezTo>
                    <a:pt x="747" y="380"/>
                    <a:pt x="747" y="380"/>
                    <a:pt x="747" y="380"/>
                  </a:cubicBezTo>
                  <a:cubicBezTo>
                    <a:pt x="747" y="380"/>
                    <a:pt x="747" y="380"/>
                    <a:pt x="747" y="380"/>
                  </a:cubicBezTo>
                  <a:cubicBezTo>
                    <a:pt x="747" y="380"/>
                    <a:pt x="747" y="380"/>
                    <a:pt x="747" y="380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2"/>
                    <a:pt x="747" y="382"/>
                    <a:pt x="747" y="382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1"/>
                    <a:pt x="747" y="381"/>
                    <a:pt x="747" y="381"/>
                  </a:cubicBezTo>
                  <a:cubicBezTo>
                    <a:pt x="747" y="380"/>
                    <a:pt x="747" y="380"/>
                    <a:pt x="747" y="380"/>
                  </a:cubicBezTo>
                  <a:cubicBezTo>
                    <a:pt x="746" y="379"/>
                    <a:pt x="746" y="379"/>
                    <a:pt x="746" y="379"/>
                  </a:cubicBezTo>
                  <a:cubicBezTo>
                    <a:pt x="746" y="380"/>
                    <a:pt x="746" y="380"/>
                    <a:pt x="746" y="380"/>
                  </a:cubicBezTo>
                  <a:cubicBezTo>
                    <a:pt x="746" y="381"/>
                    <a:pt x="746" y="381"/>
                    <a:pt x="746" y="381"/>
                  </a:cubicBezTo>
                  <a:cubicBezTo>
                    <a:pt x="746" y="380"/>
                    <a:pt x="746" y="380"/>
                    <a:pt x="746" y="380"/>
                  </a:cubicBezTo>
                  <a:cubicBezTo>
                    <a:pt x="745" y="378"/>
                    <a:pt x="745" y="378"/>
                    <a:pt x="745" y="378"/>
                  </a:cubicBezTo>
                  <a:cubicBezTo>
                    <a:pt x="745" y="377"/>
                    <a:pt x="745" y="377"/>
                    <a:pt x="745" y="377"/>
                  </a:cubicBezTo>
                  <a:cubicBezTo>
                    <a:pt x="745" y="376"/>
                    <a:pt x="745" y="376"/>
                    <a:pt x="745" y="376"/>
                  </a:cubicBezTo>
                  <a:cubicBezTo>
                    <a:pt x="745" y="377"/>
                    <a:pt x="745" y="377"/>
                    <a:pt x="745" y="377"/>
                  </a:cubicBezTo>
                  <a:cubicBezTo>
                    <a:pt x="744" y="376"/>
                    <a:pt x="744" y="376"/>
                    <a:pt x="744" y="376"/>
                  </a:cubicBezTo>
                  <a:cubicBezTo>
                    <a:pt x="744" y="375"/>
                    <a:pt x="744" y="375"/>
                    <a:pt x="744" y="375"/>
                  </a:cubicBezTo>
                  <a:cubicBezTo>
                    <a:pt x="744" y="374"/>
                    <a:pt x="744" y="374"/>
                    <a:pt x="744" y="374"/>
                  </a:cubicBezTo>
                  <a:cubicBezTo>
                    <a:pt x="744" y="372"/>
                    <a:pt x="744" y="372"/>
                    <a:pt x="744" y="372"/>
                  </a:cubicBezTo>
                  <a:cubicBezTo>
                    <a:pt x="743" y="371"/>
                    <a:pt x="743" y="371"/>
                    <a:pt x="743" y="371"/>
                  </a:cubicBezTo>
                  <a:cubicBezTo>
                    <a:pt x="743" y="370"/>
                    <a:pt x="743" y="370"/>
                    <a:pt x="743" y="370"/>
                  </a:cubicBezTo>
                  <a:cubicBezTo>
                    <a:pt x="743" y="369"/>
                    <a:pt x="743" y="369"/>
                    <a:pt x="743" y="369"/>
                  </a:cubicBezTo>
                  <a:cubicBezTo>
                    <a:pt x="743" y="368"/>
                    <a:pt x="743" y="368"/>
                    <a:pt x="743" y="368"/>
                  </a:cubicBezTo>
                  <a:cubicBezTo>
                    <a:pt x="743" y="367"/>
                    <a:pt x="743" y="367"/>
                    <a:pt x="743" y="367"/>
                  </a:cubicBezTo>
                  <a:cubicBezTo>
                    <a:pt x="743" y="366"/>
                    <a:pt x="743" y="366"/>
                    <a:pt x="743" y="366"/>
                  </a:cubicBezTo>
                  <a:cubicBezTo>
                    <a:pt x="743" y="366"/>
                    <a:pt x="743" y="366"/>
                    <a:pt x="743" y="366"/>
                  </a:cubicBezTo>
                  <a:cubicBezTo>
                    <a:pt x="743" y="367"/>
                    <a:pt x="743" y="367"/>
                    <a:pt x="743" y="367"/>
                  </a:cubicBezTo>
                  <a:cubicBezTo>
                    <a:pt x="743" y="366"/>
                    <a:pt x="743" y="366"/>
                    <a:pt x="743" y="366"/>
                  </a:cubicBezTo>
                  <a:cubicBezTo>
                    <a:pt x="742" y="365"/>
                    <a:pt x="742" y="365"/>
                    <a:pt x="742" y="365"/>
                  </a:cubicBezTo>
                  <a:cubicBezTo>
                    <a:pt x="742" y="364"/>
                    <a:pt x="742" y="364"/>
                    <a:pt x="742" y="364"/>
                  </a:cubicBezTo>
                  <a:cubicBezTo>
                    <a:pt x="742" y="362"/>
                    <a:pt x="742" y="362"/>
                    <a:pt x="742" y="362"/>
                  </a:cubicBezTo>
                  <a:cubicBezTo>
                    <a:pt x="741" y="363"/>
                    <a:pt x="741" y="363"/>
                    <a:pt x="741" y="363"/>
                  </a:cubicBezTo>
                  <a:cubicBezTo>
                    <a:pt x="741" y="363"/>
                    <a:pt x="741" y="363"/>
                    <a:pt x="741" y="363"/>
                  </a:cubicBezTo>
                  <a:cubicBezTo>
                    <a:pt x="740" y="365"/>
                    <a:pt x="740" y="365"/>
                    <a:pt x="740" y="365"/>
                  </a:cubicBezTo>
                  <a:cubicBezTo>
                    <a:pt x="740" y="365"/>
                    <a:pt x="740" y="365"/>
                    <a:pt x="740" y="365"/>
                  </a:cubicBezTo>
                  <a:cubicBezTo>
                    <a:pt x="739" y="363"/>
                    <a:pt x="739" y="363"/>
                    <a:pt x="739" y="363"/>
                  </a:cubicBezTo>
                  <a:cubicBezTo>
                    <a:pt x="739" y="362"/>
                    <a:pt x="739" y="362"/>
                    <a:pt x="739" y="362"/>
                  </a:cubicBezTo>
                  <a:cubicBezTo>
                    <a:pt x="739" y="362"/>
                    <a:pt x="739" y="362"/>
                    <a:pt x="739" y="362"/>
                  </a:cubicBezTo>
                  <a:cubicBezTo>
                    <a:pt x="739" y="361"/>
                    <a:pt x="739" y="361"/>
                    <a:pt x="739" y="361"/>
                  </a:cubicBezTo>
                  <a:cubicBezTo>
                    <a:pt x="739" y="360"/>
                    <a:pt x="739" y="360"/>
                    <a:pt x="739" y="360"/>
                  </a:cubicBezTo>
                  <a:cubicBezTo>
                    <a:pt x="739" y="360"/>
                    <a:pt x="739" y="360"/>
                    <a:pt x="739" y="359"/>
                  </a:cubicBezTo>
                  <a:cubicBezTo>
                    <a:pt x="739" y="358"/>
                    <a:pt x="739" y="358"/>
                    <a:pt x="739" y="358"/>
                  </a:cubicBezTo>
                  <a:cubicBezTo>
                    <a:pt x="739" y="358"/>
                    <a:pt x="739" y="358"/>
                    <a:pt x="739" y="358"/>
                  </a:cubicBezTo>
                  <a:cubicBezTo>
                    <a:pt x="739" y="358"/>
                    <a:pt x="739" y="358"/>
                    <a:pt x="739" y="358"/>
                  </a:cubicBezTo>
                  <a:cubicBezTo>
                    <a:pt x="738" y="357"/>
                    <a:pt x="738" y="357"/>
                    <a:pt x="738" y="357"/>
                  </a:cubicBezTo>
                  <a:cubicBezTo>
                    <a:pt x="738" y="358"/>
                    <a:pt x="738" y="358"/>
                    <a:pt x="738" y="358"/>
                  </a:cubicBezTo>
                  <a:cubicBezTo>
                    <a:pt x="738" y="358"/>
                    <a:pt x="738" y="358"/>
                    <a:pt x="738" y="358"/>
                  </a:cubicBezTo>
                  <a:cubicBezTo>
                    <a:pt x="738" y="359"/>
                    <a:pt x="738" y="359"/>
                    <a:pt x="738" y="359"/>
                  </a:cubicBezTo>
                  <a:cubicBezTo>
                    <a:pt x="737" y="359"/>
                    <a:pt x="737" y="359"/>
                    <a:pt x="737" y="359"/>
                  </a:cubicBezTo>
                  <a:cubicBezTo>
                    <a:pt x="737" y="359"/>
                    <a:pt x="737" y="359"/>
                    <a:pt x="737" y="359"/>
                  </a:cubicBezTo>
                  <a:cubicBezTo>
                    <a:pt x="737" y="359"/>
                    <a:pt x="737" y="359"/>
                    <a:pt x="737" y="359"/>
                  </a:cubicBezTo>
                  <a:cubicBezTo>
                    <a:pt x="738" y="359"/>
                    <a:pt x="738" y="359"/>
                    <a:pt x="738" y="359"/>
                  </a:cubicBezTo>
                  <a:cubicBezTo>
                    <a:pt x="738" y="360"/>
                    <a:pt x="738" y="360"/>
                    <a:pt x="738" y="360"/>
                  </a:cubicBezTo>
                  <a:cubicBezTo>
                    <a:pt x="738" y="360"/>
                    <a:pt x="738" y="360"/>
                    <a:pt x="738" y="360"/>
                  </a:cubicBezTo>
                  <a:cubicBezTo>
                    <a:pt x="738" y="361"/>
                    <a:pt x="738" y="361"/>
                    <a:pt x="738" y="361"/>
                  </a:cubicBezTo>
                  <a:cubicBezTo>
                    <a:pt x="738" y="361"/>
                    <a:pt x="738" y="361"/>
                    <a:pt x="738" y="361"/>
                  </a:cubicBezTo>
                  <a:cubicBezTo>
                    <a:pt x="738" y="362"/>
                    <a:pt x="738" y="362"/>
                    <a:pt x="738" y="362"/>
                  </a:cubicBezTo>
                  <a:cubicBezTo>
                    <a:pt x="738" y="362"/>
                    <a:pt x="738" y="362"/>
                    <a:pt x="738" y="362"/>
                  </a:cubicBezTo>
                  <a:cubicBezTo>
                    <a:pt x="738" y="363"/>
                    <a:pt x="738" y="363"/>
                    <a:pt x="738" y="363"/>
                  </a:cubicBezTo>
                  <a:cubicBezTo>
                    <a:pt x="738" y="364"/>
                    <a:pt x="738" y="364"/>
                    <a:pt x="738" y="364"/>
                  </a:cubicBezTo>
                  <a:cubicBezTo>
                    <a:pt x="738" y="364"/>
                    <a:pt x="738" y="364"/>
                    <a:pt x="738" y="364"/>
                  </a:cubicBezTo>
                  <a:cubicBezTo>
                    <a:pt x="738" y="364"/>
                    <a:pt x="738" y="364"/>
                    <a:pt x="738" y="364"/>
                  </a:cubicBezTo>
                  <a:cubicBezTo>
                    <a:pt x="738" y="365"/>
                    <a:pt x="738" y="365"/>
                    <a:pt x="738" y="365"/>
                  </a:cubicBezTo>
                  <a:cubicBezTo>
                    <a:pt x="739" y="366"/>
                    <a:pt x="739" y="366"/>
                    <a:pt x="739" y="366"/>
                  </a:cubicBezTo>
                  <a:cubicBezTo>
                    <a:pt x="739" y="366"/>
                    <a:pt x="739" y="367"/>
                    <a:pt x="739" y="367"/>
                  </a:cubicBezTo>
                  <a:cubicBezTo>
                    <a:pt x="738" y="368"/>
                    <a:pt x="738" y="368"/>
                    <a:pt x="738" y="368"/>
                  </a:cubicBezTo>
                  <a:cubicBezTo>
                    <a:pt x="738" y="368"/>
                    <a:pt x="738" y="367"/>
                    <a:pt x="738" y="367"/>
                  </a:cubicBezTo>
                  <a:cubicBezTo>
                    <a:pt x="738" y="368"/>
                    <a:pt x="738" y="368"/>
                    <a:pt x="738" y="368"/>
                  </a:cubicBezTo>
                  <a:cubicBezTo>
                    <a:pt x="738" y="369"/>
                    <a:pt x="738" y="369"/>
                    <a:pt x="738" y="369"/>
                  </a:cubicBezTo>
                  <a:cubicBezTo>
                    <a:pt x="738" y="369"/>
                    <a:pt x="738" y="369"/>
                    <a:pt x="738" y="369"/>
                  </a:cubicBezTo>
                  <a:cubicBezTo>
                    <a:pt x="738" y="370"/>
                    <a:pt x="738" y="370"/>
                    <a:pt x="738" y="370"/>
                  </a:cubicBezTo>
                  <a:cubicBezTo>
                    <a:pt x="738" y="370"/>
                    <a:pt x="738" y="370"/>
                    <a:pt x="738" y="370"/>
                  </a:cubicBezTo>
                  <a:cubicBezTo>
                    <a:pt x="737" y="369"/>
                    <a:pt x="737" y="369"/>
                    <a:pt x="737" y="369"/>
                  </a:cubicBezTo>
                  <a:cubicBezTo>
                    <a:pt x="738" y="368"/>
                    <a:pt x="738" y="368"/>
                    <a:pt x="738" y="368"/>
                  </a:cubicBezTo>
                  <a:cubicBezTo>
                    <a:pt x="737" y="369"/>
                    <a:pt x="737" y="369"/>
                    <a:pt x="737" y="369"/>
                  </a:cubicBezTo>
                  <a:cubicBezTo>
                    <a:pt x="737" y="369"/>
                    <a:pt x="737" y="369"/>
                    <a:pt x="737" y="369"/>
                  </a:cubicBezTo>
                  <a:cubicBezTo>
                    <a:pt x="737" y="368"/>
                    <a:pt x="737" y="368"/>
                    <a:pt x="737" y="368"/>
                  </a:cubicBezTo>
                  <a:cubicBezTo>
                    <a:pt x="737" y="369"/>
                    <a:pt x="737" y="369"/>
                    <a:pt x="737" y="369"/>
                  </a:cubicBezTo>
                  <a:cubicBezTo>
                    <a:pt x="737" y="369"/>
                    <a:pt x="737" y="369"/>
                    <a:pt x="737" y="369"/>
                  </a:cubicBezTo>
                  <a:cubicBezTo>
                    <a:pt x="737" y="368"/>
                    <a:pt x="737" y="368"/>
                    <a:pt x="737" y="368"/>
                  </a:cubicBezTo>
                  <a:cubicBezTo>
                    <a:pt x="737" y="367"/>
                    <a:pt x="737" y="367"/>
                    <a:pt x="737" y="367"/>
                  </a:cubicBezTo>
                  <a:cubicBezTo>
                    <a:pt x="737" y="366"/>
                    <a:pt x="737" y="366"/>
                    <a:pt x="737" y="366"/>
                  </a:cubicBezTo>
                  <a:cubicBezTo>
                    <a:pt x="737" y="366"/>
                    <a:pt x="737" y="366"/>
                    <a:pt x="737" y="366"/>
                  </a:cubicBezTo>
                  <a:cubicBezTo>
                    <a:pt x="737" y="366"/>
                    <a:pt x="737" y="366"/>
                    <a:pt x="737" y="366"/>
                  </a:cubicBezTo>
                  <a:cubicBezTo>
                    <a:pt x="737" y="367"/>
                    <a:pt x="737" y="367"/>
                    <a:pt x="737" y="367"/>
                  </a:cubicBezTo>
                  <a:cubicBezTo>
                    <a:pt x="736" y="368"/>
                    <a:pt x="736" y="368"/>
                    <a:pt x="736" y="368"/>
                  </a:cubicBezTo>
                  <a:cubicBezTo>
                    <a:pt x="737" y="370"/>
                    <a:pt x="737" y="370"/>
                    <a:pt x="737" y="370"/>
                  </a:cubicBezTo>
                  <a:cubicBezTo>
                    <a:pt x="736" y="370"/>
                    <a:pt x="736" y="370"/>
                    <a:pt x="736" y="370"/>
                  </a:cubicBezTo>
                  <a:cubicBezTo>
                    <a:pt x="736" y="370"/>
                    <a:pt x="736" y="370"/>
                    <a:pt x="736" y="370"/>
                  </a:cubicBezTo>
                  <a:cubicBezTo>
                    <a:pt x="736" y="371"/>
                    <a:pt x="736" y="371"/>
                    <a:pt x="736" y="371"/>
                  </a:cubicBezTo>
                  <a:cubicBezTo>
                    <a:pt x="736" y="370"/>
                    <a:pt x="736" y="370"/>
                    <a:pt x="736" y="370"/>
                  </a:cubicBezTo>
                  <a:cubicBezTo>
                    <a:pt x="736" y="369"/>
                    <a:pt x="736" y="369"/>
                    <a:pt x="736" y="369"/>
                  </a:cubicBezTo>
                  <a:cubicBezTo>
                    <a:pt x="736" y="369"/>
                    <a:pt x="736" y="369"/>
                    <a:pt x="736" y="369"/>
                  </a:cubicBezTo>
                  <a:cubicBezTo>
                    <a:pt x="736" y="368"/>
                    <a:pt x="736" y="368"/>
                    <a:pt x="736" y="368"/>
                  </a:cubicBezTo>
                  <a:cubicBezTo>
                    <a:pt x="736" y="367"/>
                    <a:pt x="736" y="367"/>
                    <a:pt x="736" y="367"/>
                  </a:cubicBezTo>
                  <a:cubicBezTo>
                    <a:pt x="736" y="368"/>
                    <a:pt x="736" y="368"/>
                    <a:pt x="736" y="368"/>
                  </a:cubicBezTo>
                  <a:cubicBezTo>
                    <a:pt x="736" y="368"/>
                    <a:pt x="736" y="369"/>
                    <a:pt x="736" y="369"/>
                  </a:cubicBezTo>
                  <a:cubicBezTo>
                    <a:pt x="736" y="368"/>
                    <a:pt x="736" y="368"/>
                    <a:pt x="736" y="368"/>
                  </a:cubicBezTo>
                  <a:cubicBezTo>
                    <a:pt x="735" y="367"/>
                    <a:pt x="735" y="367"/>
                    <a:pt x="735" y="367"/>
                  </a:cubicBezTo>
                  <a:cubicBezTo>
                    <a:pt x="735" y="367"/>
                    <a:pt x="735" y="367"/>
                    <a:pt x="735" y="367"/>
                  </a:cubicBezTo>
                  <a:cubicBezTo>
                    <a:pt x="735" y="368"/>
                    <a:pt x="735" y="368"/>
                    <a:pt x="735" y="368"/>
                  </a:cubicBezTo>
                  <a:cubicBezTo>
                    <a:pt x="735" y="369"/>
                    <a:pt x="735" y="369"/>
                    <a:pt x="735" y="370"/>
                  </a:cubicBezTo>
                  <a:cubicBezTo>
                    <a:pt x="735" y="371"/>
                    <a:pt x="735" y="371"/>
                    <a:pt x="735" y="371"/>
                  </a:cubicBezTo>
                  <a:cubicBezTo>
                    <a:pt x="735" y="370"/>
                    <a:pt x="735" y="370"/>
                    <a:pt x="735" y="369"/>
                  </a:cubicBezTo>
                  <a:cubicBezTo>
                    <a:pt x="735" y="369"/>
                    <a:pt x="735" y="369"/>
                    <a:pt x="735" y="369"/>
                  </a:cubicBezTo>
                  <a:cubicBezTo>
                    <a:pt x="735" y="370"/>
                    <a:pt x="735" y="370"/>
                    <a:pt x="735" y="370"/>
                  </a:cubicBezTo>
                  <a:cubicBezTo>
                    <a:pt x="735" y="370"/>
                    <a:pt x="735" y="370"/>
                    <a:pt x="735" y="370"/>
                  </a:cubicBezTo>
                  <a:cubicBezTo>
                    <a:pt x="734" y="370"/>
                    <a:pt x="734" y="370"/>
                    <a:pt x="734" y="370"/>
                  </a:cubicBezTo>
                  <a:cubicBezTo>
                    <a:pt x="734" y="368"/>
                    <a:pt x="734" y="368"/>
                    <a:pt x="734" y="368"/>
                  </a:cubicBezTo>
                  <a:cubicBezTo>
                    <a:pt x="734" y="368"/>
                    <a:pt x="734" y="368"/>
                    <a:pt x="734" y="368"/>
                  </a:cubicBezTo>
                  <a:cubicBezTo>
                    <a:pt x="734" y="369"/>
                    <a:pt x="734" y="369"/>
                    <a:pt x="734" y="369"/>
                  </a:cubicBezTo>
                  <a:cubicBezTo>
                    <a:pt x="734" y="369"/>
                    <a:pt x="734" y="369"/>
                    <a:pt x="734" y="369"/>
                  </a:cubicBezTo>
                  <a:cubicBezTo>
                    <a:pt x="734" y="369"/>
                    <a:pt x="734" y="369"/>
                    <a:pt x="734" y="369"/>
                  </a:cubicBezTo>
                  <a:cubicBezTo>
                    <a:pt x="734" y="370"/>
                    <a:pt x="734" y="370"/>
                    <a:pt x="734" y="370"/>
                  </a:cubicBezTo>
                  <a:cubicBezTo>
                    <a:pt x="734" y="370"/>
                    <a:pt x="734" y="370"/>
                    <a:pt x="734" y="370"/>
                  </a:cubicBezTo>
                  <a:cubicBezTo>
                    <a:pt x="734" y="372"/>
                    <a:pt x="734" y="372"/>
                    <a:pt x="734" y="372"/>
                  </a:cubicBezTo>
                  <a:cubicBezTo>
                    <a:pt x="733" y="371"/>
                    <a:pt x="733" y="371"/>
                    <a:pt x="733" y="371"/>
                  </a:cubicBezTo>
                  <a:cubicBezTo>
                    <a:pt x="733" y="371"/>
                    <a:pt x="733" y="371"/>
                    <a:pt x="733" y="371"/>
                  </a:cubicBezTo>
                  <a:cubicBezTo>
                    <a:pt x="733" y="371"/>
                    <a:pt x="733" y="371"/>
                    <a:pt x="733" y="371"/>
                  </a:cubicBezTo>
                  <a:cubicBezTo>
                    <a:pt x="733" y="372"/>
                    <a:pt x="733" y="372"/>
                    <a:pt x="733" y="372"/>
                  </a:cubicBezTo>
                  <a:cubicBezTo>
                    <a:pt x="733" y="371"/>
                    <a:pt x="733" y="371"/>
                    <a:pt x="733" y="371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3" y="369"/>
                    <a:pt x="733" y="369"/>
                    <a:pt x="733" y="369"/>
                  </a:cubicBezTo>
                  <a:cubicBezTo>
                    <a:pt x="733" y="368"/>
                    <a:pt x="733" y="368"/>
                    <a:pt x="733" y="368"/>
                  </a:cubicBezTo>
                  <a:cubicBezTo>
                    <a:pt x="733" y="369"/>
                    <a:pt x="733" y="369"/>
                    <a:pt x="733" y="369"/>
                  </a:cubicBezTo>
                  <a:cubicBezTo>
                    <a:pt x="733" y="368"/>
                    <a:pt x="733" y="368"/>
                    <a:pt x="733" y="368"/>
                  </a:cubicBezTo>
                  <a:cubicBezTo>
                    <a:pt x="733" y="368"/>
                    <a:pt x="733" y="368"/>
                    <a:pt x="733" y="368"/>
                  </a:cubicBezTo>
                  <a:cubicBezTo>
                    <a:pt x="732" y="368"/>
                    <a:pt x="732" y="368"/>
                    <a:pt x="732" y="368"/>
                  </a:cubicBezTo>
                  <a:cubicBezTo>
                    <a:pt x="732" y="369"/>
                    <a:pt x="732" y="369"/>
                    <a:pt x="732" y="369"/>
                  </a:cubicBezTo>
                  <a:cubicBezTo>
                    <a:pt x="733" y="371"/>
                    <a:pt x="733" y="371"/>
                    <a:pt x="733" y="371"/>
                  </a:cubicBezTo>
                  <a:cubicBezTo>
                    <a:pt x="733" y="371"/>
                    <a:pt x="733" y="371"/>
                    <a:pt x="733" y="372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2" y="371"/>
                    <a:pt x="732" y="371"/>
                    <a:pt x="732" y="371"/>
                  </a:cubicBezTo>
                  <a:cubicBezTo>
                    <a:pt x="732" y="370"/>
                    <a:pt x="732" y="370"/>
                    <a:pt x="732" y="370"/>
                  </a:cubicBezTo>
                  <a:cubicBezTo>
                    <a:pt x="732" y="370"/>
                    <a:pt x="732" y="370"/>
                    <a:pt x="732" y="370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2" y="371"/>
                    <a:pt x="732" y="371"/>
                    <a:pt x="732" y="371"/>
                  </a:cubicBezTo>
                  <a:cubicBezTo>
                    <a:pt x="732" y="371"/>
                    <a:pt x="732" y="371"/>
                    <a:pt x="732" y="371"/>
                  </a:cubicBezTo>
                  <a:cubicBezTo>
                    <a:pt x="732" y="372"/>
                    <a:pt x="732" y="372"/>
                    <a:pt x="732" y="372"/>
                  </a:cubicBezTo>
                  <a:cubicBezTo>
                    <a:pt x="731" y="372"/>
                    <a:pt x="731" y="372"/>
                    <a:pt x="731" y="372"/>
                  </a:cubicBezTo>
                  <a:cubicBezTo>
                    <a:pt x="731" y="372"/>
                    <a:pt x="731" y="372"/>
                    <a:pt x="731" y="372"/>
                  </a:cubicBezTo>
                  <a:cubicBezTo>
                    <a:pt x="731" y="372"/>
                    <a:pt x="731" y="372"/>
                    <a:pt x="731" y="372"/>
                  </a:cubicBezTo>
                  <a:cubicBezTo>
                    <a:pt x="731" y="371"/>
                    <a:pt x="731" y="371"/>
                    <a:pt x="731" y="371"/>
                  </a:cubicBezTo>
                  <a:cubicBezTo>
                    <a:pt x="731" y="370"/>
                    <a:pt x="731" y="370"/>
                    <a:pt x="731" y="370"/>
                  </a:cubicBezTo>
                  <a:cubicBezTo>
                    <a:pt x="731" y="369"/>
                    <a:pt x="731" y="369"/>
                    <a:pt x="731" y="369"/>
                  </a:cubicBezTo>
                  <a:cubicBezTo>
                    <a:pt x="731" y="368"/>
                    <a:pt x="731" y="368"/>
                    <a:pt x="731" y="368"/>
                  </a:cubicBezTo>
                  <a:cubicBezTo>
                    <a:pt x="731" y="369"/>
                    <a:pt x="731" y="369"/>
                    <a:pt x="731" y="369"/>
                  </a:cubicBezTo>
                  <a:cubicBezTo>
                    <a:pt x="730" y="371"/>
                    <a:pt x="730" y="371"/>
                    <a:pt x="730" y="371"/>
                  </a:cubicBezTo>
                  <a:cubicBezTo>
                    <a:pt x="729" y="372"/>
                    <a:pt x="729" y="372"/>
                    <a:pt x="729" y="372"/>
                  </a:cubicBezTo>
                  <a:cubicBezTo>
                    <a:pt x="729" y="372"/>
                    <a:pt x="729" y="372"/>
                    <a:pt x="729" y="372"/>
                  </a:cubicBezTo>
                  <a:cubicBezTo>
                    <a:pt x="728" y="372"/>
                    <a:pt x="728" y="372"/>
                    <a:pt x="728" y="372"/>
                  </a:cubicBezTo>
                  <a:cubicBezTo>
                    <a:pt x="728" y="372"/>
                    <a:pt x="728" y="372"/>
                    <a:pt x="728" y="372"/>
                  </a:cubicBezTo>
                  <a:cubicBezTo>
                    <a:pt x="728" y="372"/>
                    <a:pt x="728" y="372"/>
                    <a:pt x="728" y="372"/>
                  </a:cubicBezTo>
                  <a:cubicBezTo>
                    <a:pt x="727" y="374"/>
                    <a:pt x="727" y="374"/>
                    <a:pt x="727" y="374"/>
                  </a:cubicBezTo>
                  <a:cubicBezTo>
                    <a:pt x="727" y="375"/>
                    <a:pt x="727" y="375"/>
                    <a:pt x="727" y="375"/>
                  </a:cubicBezTo>
                  <a:cubicBezTo>
                    <a:pt x="727" y="376"/>
                    <a:pt x="727" y="376"/>
                    <a:pt x="727" y="376"/>
                  </a:cubicBezTo>
                  <a:cubicBezTo>
                    <a:pt x="727" y="378"/>
                    <a:pt x="727" y="378"/>
                    <a:pt x="727" y="378"/>
                  </a:cubicBezTo>
                  <a:cubicBezTo>
                    <a:pt x="727" y="378"/>
                    <a:pt x="727" y="378"/>
                    <a:pt x="727" y="378"/>
                  </a:cubicBezTo>
                  <a:cubicBezTo>
                    <a:pt x="727" y="379"/>
                    <a:pt x="727" y="379"/>
                    <a:pt x="727" y="379"/>
                  </a:cubicBezTo>
                  <a:cubicBezTo>
                    <a:pt x="727" y="379"/>
                    <a:pt x="727" y="379"/>
                    <a:pt x="727" y="379"/>
                  </a:cubicBezTo>
                  <a:cubicBezTo>
                    <a:pt x="726" y="380"/>
                    <a:pt x="726" y="380"/>
                    <a:pt x="726" y="380"/>
                  </a:cubicBezTo>
                  <a:cubicBezTo>
                    <a:pt x="726" y="381"/>
                    <a:pt x="726" y="381"/>
                    <a:pt x="726" y="381"/>
                  </a:cubicBezTo>
                  <a:cubicBezTo>
                    <a:pt x="726" y="381"/>
                    <a:pt x="726" y="381"/>
                    <a:pt x="726" y="381"/>
                  </a:cubicBezTo>
                  <a:cubicBezTo>
                    <a:pt x="726" y="382"/>
                    <a:pt x="726" y="382"/>
                    <a:pt x="726" y="382"/>
                  </a:cubicBezTo>
                  <a:cubicBezTo>
                    <a:pt x="725" y="383"/>
                    <a:pt x="725" y="383"/>
                    <a:pt x="725" y="383"/>
                  </a:cubicBezTo>
                  <a:cubicBezTo>
                    <a:pt x="725" y="383"/>
                    <a:pt x="725" y="383"/>
                    <a:pt x="725" y="383"/>
                  </a:cubicBezTo>
                  <a:cubicBezTo>
                    <a:pt x="724" y="382"/>
                    <a:pt x="724" y="382"/>
                    <a:pt x="724" y="382"/>
                  </a:cubicBezTo>
                  <a:cubicBezTo>
                    <a:pt x="725" y="383"/>
                    <a:pt x="725" y="383"/>
                    <a:pt x="725" y="383"/>
                  </a:cubicBezTo>
                  <a:cubicBezTo>
                    <a:pt x="725" y="384"/>
                    <a:pt x="725" y="384"/>
                    <a:pt x="725" y="384"/>
                  </a:cubicBezTo>
                  <a:cubicBezTo>
                    <a:pt x="723" y="385"/>
                    <a:pt x="723" y="385"/>
                    <a:pt x="723" y="385"/>
                  </a:cubicBezTo>
                  <a:cubicBezTo>
                    <a:pt x="722" y="386"/>
                    <a:pt x="722" y="386"/>
                    <a:pt x="722" y="386"/>
                  </a:cubicBezTo>
                  <a:cubicBezTo>
                    <a:pt x="722" y="385"/>
                    <a:pt x="722" y="385"/>
                    <a:pt x="722" y="385"/>
                  </a:cubicBezTo>
                  <a:cubicBezTo>
                    <a:pt x="722" y="384"/>
                    <a:pt x="722" y="384"/>
                    <a:pt x="722" y="384"/>
                  </a:cubicBezTo>
                  <a:cubicBezTo>
                    <a:pt x="721" y="385"/>
                    <a:pt x="721" y="385"/>
                    <a:pt x="721" y="385"/>
                  </a:cubicBezTo>
                  <a:cubicBezTo>
                    <a:pt x="721" y="387"/>
                    <a:pt x="721" y="387"/>
                    <a:pt x="721" y="387"/>
                  </a:cubicBezTo>
                  <a:cubicBezTo>
                    <a:pt x="721" y="386"/>
                    <a:pt x="721" y="386"/>
                    <a:pt x="721" y="386"/>
                  </a:cubicBezTo>
                  <a:cubicBezTo>
                    <a:pt x="722" y="386"/>
                    <a:pt x="722" y="386"/>
                    <a:pt x="722" y="386"/>
                  </a:cubicBezTo>
                  <a:cubicBezTo>
                    <a:pt x="722" y="386"/>
                    <a:pt x="722" y="386"/>
                    <a:pt x="722" y="386"/>
                  </a:cubicBezTo>
                  <a:cubicBezTo>
                    <a:pt x="721" y="386"/>
                    <a:pt x="721" y="386"/>
                    <a:pt x="721" y="386"/>
                  </a:cubicBezTo>
                  <a:cubicBezTo>
                    <a:pt x="722" y="386"/>
                    <a:pt x="722" y="386"/>
                    <a:pt x="722" y="386"/>
                  </a:cubicBezTo>
                  <a:cubicBezTo>
                    <a:pt x="721" y="387"/>
                    <a:pt x="721" y="387"/>
                    <a:pt x="721" y="387"/>
                  </a:cubicBezTo>
                  <a:cubicBezTo>
                    <a:pt x="720" y="388"/>
                    <a:pt x="720" y="388"/>
                    <a:pt x="720" y="388"/>
                  </a:cubicBezTo>
                  <a:cubicBezTo>
                    <a:pt x="720" y="390"/>
                    <a:pt x="720" y="390"/>
                    <a:pt x="720" y="390"/>
                  </a:cubicBezTo>
                  <a:cubicBezTo>
                    <a:pt x="720" y="390"/>
                    <a:pt x="720" y="390"/>
                    <a:pt x="720" y="390"/>
                  </a:cubicBezTo>
                  <a:cubicBezTo>
                    <a:pt x="719" y="391"/>
                    <a:pt x="719" y="391"/>
                    <a:pt x="719" y="391"/>
                  </a:cubicBezTo>
                  <a:cubicBezTo>
                    <a:pt x="718" y="393"/>
                    <a:pt x="718" y="393"/>
                    <a:pt x="718" y="393"/>
                  </a:cubicBezTo>
                  <a:cubicBezTo>
                    <a:pt x="718" y="394"/>
                    <a:pt x="718" y="394"/>
                    <a:pt x="718" y="394"/>
                  </a:cubicBezTo>
                  <a:cubicBezTo>
                    <a:pt x="717" y="395"/>
                    <a:pt x="717" y="395"/>
                    <a:pt x="717" y="395"/>
                  </a:cubicBezTo>
                  <a:cubicBezTo>
                    <a:pt x="716" y="396"/>
                    <a:pt x="716" y="396"/>
                    <a:pt x="716" y="396"/>
                  </a:cubicBezTo>
                  <a:cubicBezTo>
                    <a:pt x="716" y="397"/>
                    <a:pt x="716" y="397"/>
                    <a:pt x="716" y="397"/>
                  </a:cubicBezTo>
                  <a:cubicBezTo>
                    <a:pt x="715" y="397"/>
                    <a:pt x="715" y="397"/>
                    <a:pt x="715" y="397"/>
                  </a:cubicBezTo>
                  <a:cubicBezTo>
                    <a:pt x="715" y="398"/>
                    <a:pt x="715" y="398"/>
                    <a:pt x="715" y="398"/>
                  </a:cubicBezTo>
                  <a:cubicBezTo>
                    <a:pt x="714" y="400"/>
                    <a:pt x="714" y="400"/>
                    <a:pt x="714" y="400"/>
                  </a:cubicBezTo>
                  <a:cubicBezTo>
                    <a:pt x="714" y="400"/>
                    <a:pt x="714" y="400"/>
                    <a:pt x="714" y="400"/>
                  </a:cubicBezTo>
                  <a:cubicBezTo>
                    <a:pt x="714" y="400"/>
                    <a:pt x="714" y="400"/>
                    <a:pt x="714" y="400"/>
                  </a:cubicBezTo>
                  <a:cubicBezTo>
                    <a:pt x="713" y="401"/>
                    <a:pt x="713" y="401"/>
                    <a:pt x="713" y="401"/>
                  </a:cubicBezTo>
                  <a:cubicBezTo>
                    <a:pt x="712" y="402"/>
                    <a:pt x="712" y="402"/>
                    <a:pt x="712" y="402"/>
                  </a:cubicBezTo>
                  <a:cubicBezTo>
                    <a:pt x="711" y="403"/>
                    <a:pt x="711" y="403"/>
                    <a:pt x="711" y="403"/>
                  </a:cubicBezTo>
                  <a:cubicBezTo>
                    <a:pt x="711" y="403"/>
                    <a:pt x="711" y="403"/>
                    <a:pt x="711" y="403"/>
                  </a:cubicBezTo>
                  <a:cubicBezTo>
                    <a:pt x="710" y="404"/>
                    <a:pt x="710" y="404"/>
                    <a:pt x="710" y="404"/>
                  </a:cubicBezTo>
                  <a:cubicBezTo>
                    <a:pt x="710" y="406"/>
                    <a:pt x="710" y="406"/>
                    <a:pt x="710" y="406"/>
                  </a:cubicBezTo>
                  <a:cubicBezTo>
                    <a:pt x="710" y="408"/>
                    <a:pt x="710" y="408"/>
                    <a:pt x="710" y="408"/>
                  </a:cubicBezTo>
                  <a:cubicBezTo>
                    <a:pt x="709" y="408"/>
                    <a:pt x="709" y="408"/>
                    <a:pt x="709" y="408"/>
                  </a:cubicBezTo>
                  <a:cubicBezTo>
                    <a:pt x="708" y="409"/>
                    <a:pt x="708" y="409"/>
                    <a:pt x="708" y="409"/>
                  </a:cubicBezTo>
                  <a:cubicBezTo>
                    <a:pt x="708" y="409"/>
                    <a:pt x="708" y="409"/>
                    <a:pt x="708" y="409"/>
                  </a:cubicBezTo>
                  <a:cubicBezTo>
                    <a:pt x="708" y="410"/>
                    <a:pt x="708" y="410"/>
                    <a:pt x="708" y="410"/>
                  </a:cubicBezTo>
                  <a:cubicBezTo>
                    <a:pt x="707" y="410"/>
                    <a:pt x="707" y="410"/>
                    <a:pt x="707" y="410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6" y="409"/>
                    <a:pt x="706" y="409"/>
                    <a:pt x="706" y="409"/>
                  </a:cubicBezTo>
                  <a:cubicBezTo>
                    <a:pt x="705" y="411"/>
                    <a:pt x="705" y="411"/>
                    <a:pt x="705" y="411"/>
                  </a:cubicBezTo>
                  <a:cubicBezTo>
                    <a:pt x="705" y="412"/>
                    <a:pt x="705" y="412"/>
                    <a:pt x="705" y="412"/>
                  </a:cubicBezTo>
                  <a:cubicBezTo>
                    <a:pt x="705" y="413"/>
                    <a:pt x="705" y="413"/>
                    <a:pt x="705" y="413"/>
                  </a:cubicBezTo>
                  <a:cubicBezTo>
                    <a:pt x="704" y="413"/>
                    <a:pt x="704" y="413"/>
                    <a:pt x="704" y="413"/>
                  </a:cubicBezTo>
                  <a:cubicBezTo>
                    <a:pt x="704" y="412"/>
                    <a:pt x="704" y="412"/>
                    <a:pt x="704" y="412"/>
                  </a:cubicBezTo>
                  <a:cubicBezTo>
                    <a:pt x="704" y="413"/>
                    <a:pt x="704" y="413"/>
                    <a:pt x="704" y="413"/>
                  </a:cubicBezTo>
                  <a:cubicBezTo>
                    <a:pt x="703" y="413"/>
                    <a:pt x="703" y="413"/>
                    <a:pt x="703" y="413"/>
                  </a:cubicBezTo>
                  <a:cubicBezTo>
                    <a:pt x="702" y="413"/>
                    <a:pt x="702" y="413"/>
                    <a:pt x="702" y="413"/>
                  </a:cubicBezTo>
                  <a:cubicBezTo>
                    <a:pt x="701" y="415"/>
                    <a:pt x="701" y="415"/>
                    <a:pt x="701" y="415"/>
                  </a:cubicBezTo>
                  <a:cubicBezTo>
                    <a:pt x="701" y="416"/>
                    <a:pt x="701" y="416"/>
                    <a:pt x="701" y="416"/>
                  </a:cubicBezTo>
                  <a:cubicBezTo>
                    <a:pt x="701" y="417"/>
                    <a:pt x="701" y="417"/>
                    <a:pt x="701" y="417"/>
                  </a:cubicBezTo>
                  <a:cubicBezTo>
                    <a:pt x="701" y="419"/>
                    <a:pt x="701" y="419"/>
                    <a:pt x="701" y="419"/>
                  </a:cubicBezTo>
                  <a:cubicBezTo>
                    <a:pt x="701" y="420"/>
                    <a:pt x="701" y="420"/>
                    <a:pt x="701" y="420"/>
                  </a:cubicBezTo>
                  <a:cubicBezTo>
                    <a:pt x="701" y="421"/>
                    <a:pt x="701" y="421"/>
                    <a:pt x="701" y="421"/>
                  </a:cubicBezTo>
                  <a:cubicBezTo>
                    <a:pt x="701" y="422"/>
                    <a:pt x="701" y="422"/>
                    <a:pt x="701" y="422"/>
                  </a:cubicBezTo>
                  <a:cubicBezTo>
                    <a:pt x="701" y="422"/>
                    <a:pt x="701" y="422"/>
                    <a:pt x="701" y="422"/>
                  </a:cubicBezTo>
                  <a:cubicBezTo>
                    <a:pt x="701" y="424"/>
                    <a:pt x="701" y="424"/>
                    <a:pt x="701" y="424"/>
                  </a:cubicBezTo>
                  <a:cubicBezTo>
                    <a:pt x="701" y="425"/>
                    <a:pt x="701" y="425"/>
                    <a:pt x="701" y="425"/>
                  </a:cubicBezTo>
                  <a:cubicBezTo>
                    <a:pt x="701" y="426"/>
                    <a:pt x="701" y="426"/>
                    <a:pt x="701" y="426"/>
                  </a:cubicBezTo>
                  <a:cubicBezTo>
                    <a:pt x="701" y="428"/>
                    <a:pt x="701" y="428"/>
                    <a:pt x="701" y="428"/>
                  </a:cubicBezTo>
                  <a:cubicBezTo>
                    <a:pt x="701" y="429"/>
                    <a:pt x="701" y="429"/>
                    <a:pt x="701" y="429"/>
                  </a:cubicBezTo>
                  <a:cubicBezTo>
                    <a:pt x="701" y="429"/>
                    <a:pt x="701" y="429"/>
                    <a:pt x="701" y="429"/>
                  </a:cubicBezTo>
                  <a:cubicBezTo>
                    <a:pt x="700" y="428"/>
                    <a:pt x="700" y="428"/>
                    <a:pt x="700" y="428"/>
                  </a:cubicBezTo>
                  <a:cubicBezTo>
                    <a:pt x="700" y="429"/>
                    <a:pt x="700" y="429"/>
                    <a:pt x="700" y="429"/>
                  </a:cubicBezTo>
                  <a:cubicBezTo>
                    <a:pt x="700" y="429"/>
                    <a:pt x="700" y="429"/>
                    <a:pt x="700" y="429"/>
                  </a:cubicBezTo>
                  <a:cubicBezTo>
                    <a:pt x="701" y="429"/>
                    <a:pt x="701" y="429"/>
                    <a:pt x="701" y="429"/>
                  </a:cubicBezTo>
                  <a:cubicBezTo>
                    <a:pt x="701" y="430"/>
                    <a:pt x="701" y="430"/>
                    <a:pt x="701" y="430"/>
                  </a:cubicBezTo>
                  <a:cubicBezTo>
                    <a:pt x="701" y="431"/>
                    <a:pt x="701" y="431"/>
                    <a:pt x="701" y="431"/>
                  </a:cubicBezTo>
                  <a:cubicBezTo>
                    <a:pt x="701" y="432"/>
                    <a:pt x="701" y="432"/>
                    <a:pt x="701" y="432"/>
                  </a:cubicBezTo>
                  <a:cubicBezTo>
                    <a:pt x="700" y="434"/>
                    <a:pt x="700" y="434"/>
                    <a:pt x="700" y="434"/>
                  </a:cubicBezTo>
                  <a:cubicBezTo>
                    <a:pt x="700" y="435"/>
                    <a:pt x="700" y="435"/>
                    <a:pt x="700" y="435"/>
                  </a:cubicBezTo>
                  <a:cubicBezTo>
                    <a:pt x="700" y="436"/>
                    <a:pt x="700" y="436"/>
                    <a:pt x="700" y="436"/>
                  </a:cubicBezTo>
                  <a:cubicBezTo>
                    <a:pt x="700" y="437"/>
                    <a:pt x="700" y="437"/>
                    <a:pt x="700" y="437"/>
                  </a:cubicBezTo>
                  <a:cubicBezTo>
                    <a:pt x="699" y="438"/>
                    <a:pt x="699" y="438"/>
                    <a:pt x="699" y="438"/>
                  </a:cubicBezTo>
                  <a:cubicBezTo>
                    <a:pt x="699" y="438"/>
                    <a:pt x="699" y="438"/>
                    <a:pt x="699" y="438"/>
                  </a:cubicBezTo>
                  <a:cubicBezTo>
                    <a:pt x="698" y="439"/>
                    <a:pt x="698" y="439"/>
                    <a:pt x="698" y="439"/>
                  </a:cubicBezTo>
                  <a:cubicBezTo>
                    <a:pt x="698" y="439"/>
                    <a:pt x="698" y="440"/>
                    <a:pt x="698" y="440"/>
                  </a:cubicBezTo>
                  <a:cubicBezTo>
                    <a:pt x="698" y="440"/>
                    <a:pt x="698" y="440"/>
                    <a:pt x="698" y="440"/>
                  </a:cubicBezTo>
                  <a:cubicBezTo>
                    <a:pt x="698" y="441"/>
                    <a:pt x="698" y="441"/>
                    <a:pt x="698" y="441"/>
                  </a:cubicBezTo>
                  <a:cubicBezTo>
                    <a:pt x="698" y="441"/>
                    <a:pt x="698" y="441"/>
                    <a:pt x="698" y="441"/>
                  </a:cubicBezTo>
                  <a:cubicBezTo>
                    <a:pt x="698" y="441"/>
                    <a:pt x="698" y="441"/>
                    <a:pt x="698" y="441"/>
                  </a:cubicBezTo>
                  <a:cubicBezTo>
                    <a:pt x="698" y="441"/>
                    <a:pt x="698" y="441"/>
                    <a:pt x="698" y="441"/>
                  </a:cubicBezTo>
                  <a:cubicBezTo>
                    <a:pt x="698" y="442"/>
                    <a:pt x="698" y="442"/>
                    <a:pt x="698" y="442"/>
                  </a:cubicBezTo>
                  <a:cubicBezTo>
                    <a:pt x="698" y="443"/>
                    <a:pt x="698" y="443"/>
                    <a:pt x="698" y="443"/>
                  </a:cubicBezTo>
                  <a:cubicBezTo>
                    <a:pt x="697" y="444"/>
                    <a:pt x="697" y="444"/>
                    <a:pt x="697" y="444"/>
                  </a:cubicBezTo>
                  <a:cubicBezTo>
                    <a:pt x="697" y="444"/>
                    <a:pt x="697" y="444"/>
                    <a:pt x="697" y="444"/>
                  </a:cubicBezTo>
                  <a:cubicBezTo>
                    <a:pt x="698" y="445"/>
                    <a:pt x="698" y="445"/>
                    <a:pt x="698" y="445"/>
                  </a:cubicBezTo>
                  <a:cubicBezTo>
                    <a:pt x="698" y="447"/>
                    <a:pt x="698" y="448"/>
                    <a:pt x="697" y="449"/>
                  </a:cubicBezTo>
                  <a:cubicBezTo>
                    <a:pt x="697" y="450"/>
                    <a:pt x="697" y="450"/>
                    <a:pt x="697" y="450"/>
                  </a:cubicBezTo>
                  <a:cubicBezTo>
                    <a:pt x="696" y="451"/>
                    <a:pt x="696" y="451"/>
                    <a:pt x="696" y="451"/>
                  </a:cubicBezTo>
                  <a:cubicBezTo>
                    <a:pt x="696" y="451"/>
                    <a:pt x="696" y="451"/>
                    <a:pt x="696" y="451"/>
                  </a:cubicBezTo>
                  <a:cubicBezTo>
                    <a:pt x="695" y="451"/>
                    <a:pt x="695" y="451"/>
                    <a:pt x="695" y="451"/>
                  </a:cubicBezTo>
                  <a:cubicBezTo>
                    <a:pt x="695" y="453"/>
                    <a:pt x="695" y="453"/>
                    <a:pt x="695" y="453"/>
                  </a:cubicBezTo>
                  <a:cubicBezTo>
                    <a:pt x="695" y="453"/>
                    <a:pt x="695" y="453"/>
                    <a:pt x="695" y="453"/>
                  </a:cubicBezTo>
                  <a:cubicBezTo>
                    <a:pt x="694" y="454"/>
                    <a:pt x="694" y="454"/>
                    <a:pt x="694" y="454"/>
                  </a:cubicBezTo>
                  <a:cubicBezTo>
                    <a:pt x="693" y="456"/>
                    <a:pt x="693" y="456"/>
                    <a:pt x="693" y="456"/>
                  </a:cubicBezTo>
                  <a:cubicBezTo>
                    <a:pt x="693" y="457"/>
                    <a:pt x="693" y="457"/>
                    <a:pt x="693" y="457"/>
                  </a:cubicBezTo>
                  <a:cubicBezTo>
                    <a:pt x="693" y="458"/>
                    <a:pt x="693" y="458"/>
                    <a:pt x="693" y="458"/>
                  </a:cubicBezTo>
                  <a:cubicBezTo>
                    <a:pt x="694" y="458"/>
                    <a:pt x="694" y="458"/>
                    <a:pt x="694" y="458"/>
                  </a:cubicBezTo>
                  <a:cubicBezTo>
                    <a:pt x="695" y="459"/>
                    <a:pt x="695" y="459"/>
                    <a:pt x="695" y="459"/>
                  </a:cubicBezTo>
                  <a:cubicBezTo>
                    <a:pt x="695" y="459"/>
                    <a:pt x="695" y="459"/>
                    <a:pt x="695" y="459"/>
                  </a:cubicBezTo>
                  <a:cubicBezTo>
                    <a:pt x="694" y="458"/>
                    <a:pt x="694" y="458"/>
                    <a:pt x="694" y="458"/>
                  </a:cubicBezTo>
                  <a:cubicBezTo>
                    <a:pt x="693" y="458"/>
                    <a:pt x="693" y="458"/>
                    <a:pt x="693" y="458"/>
                  </a:cubicBezTo>
                  <a:cubicBezTo>
                    <a:pt x="692" y="458"/>
                    <a:pt x="692" y="458"/>
                    <a:pt x="692" y="458"/>
                  </a:cubicBezTo>
                  <a:cubicBezTo>
                    <a:pt x="691" y="459"/>
                    <a:pt x="691" y="459"/>
                    <a:pt x="691" y="459"/>
                  </a:cubicBezTo>
                  <a:cubicBezTo>
                    <a:pt x="690" y="460"/>
                    <a:pt x="690" y="460"/>
                    <a:pt x="690" y="460"/>
                  </a:cubicBezTo>
                  <a:cubicBezTo>
                    <a:pt x="690" y="460"/>
                    <a:pt x="690" y="460"/>
                    <a:pt x="690" y="460"/>
                  </a:cubicBezTo>
                  <a:cubicBezTo>
                    <a:pt x="689" y="461"/>
                    <a:pt x="689" y="461"/>
                    <a:pt x="689" y="461"/>
                  </a:cubicBezTo>
                  <a:cubicBezTo>
                    <a:pt x="689" y="462"/>
                    <a:pt x="689" y="462"/>
                    <a:pt x="689" y="462"/>
                  </a:cubicBezTo>
                  <a:cubicBezTo>
                    <a:pt x="689" y="463"/>
                    <a:pt x="689" y="463"/>
                    <a:pt x="689" y="463"/>
                  </a:cubicBezTo>
                  <a:cubicBezTo>
                    <a:pt x="688" y="465"/>
                    <a:pt x="688" y="465"/>
                    <a:pt x="688" y="465"/>
                  </a:cubicBezTo>
                  <a:cubicBezTo>
                    <a:pt x="687" y="465"/>
                    <a:pt x="687" y="465"/>
                    <a:pt x="687" y="465"/>
                  </a:cubicBezTo>
                  <a:cubicBezTo>
                    <a:pt x="686" y="466"/>
                    <a:pt x="686" y="466"/>
                    <a:pt x="686" y="466"/>
                  </a:cubicBezTo>
                  <a:cubicBezTo>
                    <a:pt x="685" y="466"/>
                    <a:pt x="685" y="466"/>
                    <a:pt x="685" y="466"/>
                  </a:cubicBezTo>
                  <a:cubicBezTo>
                    <a:pt x="684" y="465"/>
                    <a:pt x="684" y="465"/>
                    <a:pt x="684" y="465"/>
                  </a:cubicBezTo>
                  <a:cubicBezTo>
                    <a:pt x="684" y="465"/>
                    <a:pt x="684" y="465"/>
                    <a:pt x="684" y="465"/>
                  </a:cubicBezTo>
                  <a:cubicBezTo>
                    <a:pt x="684" y="463"/>
                    <a:pt x="684" y="463"/>
                    <a:pt x="684" y="463"/>
                  </a:cubicBezTo>
                  <a:cubicBezTo>
                    <a:pt x="683" y="462"/>
                    <a:pt x="683" y="462"/>
                    <a:pt x="683" y="462"/>
                  </a:cubicBezTo>
                  <a:cubicBezTo>
                    <a:pt x="683" y="461"/>
                    <a:pt x="683" y="461"/>
                    <a:pt x="683" y="461"/>
                  </a:cubicBezTo>
                  <a:cubicBezTo>
                    <a:pt x="682" y="461"/>
                    <a:pt x="682" y="461"/>
                    <a:pt x="682" y="461"/>
                  </a:cubicBezTo>
                  <a:cubicBezTo>
                    <a:pt x="682" y="460"/>
                    <a:pt x="682" y="460"/>
                    <a:pt x="682" y="460"/>
                  </a:cubicBezTo>
                  <a:cubicBezTo>
                    <a:pt x="682" y="460"/>
                    <a:pt x="682" y="460"/>
                    <a:pt x="682" y="460"/>
                  </a:cubicBezTo>
                  <a:cubicBezTo>
                    <a:pt x="682" y="460"/>
                    <a:pt x="682" y="460"/>
                    <a:pt x="682" y="460"/>
                  </a:cubicBezTo>
                  <a:cubicBezTo>
                    <a:pt x="682" y="459"/>
                    <a:pt x="682" y="459"/>
                    <a:pt x="682" y="459"/>
                  </a:cubicBezTo>
                  <a:cubicBezTo>
                    <a:pt x="682" y="458"/>
                    <a:pt x="682" y="458"/>
                    <a:pt x="682" y="458"/>
                  </a:cubicBezTo>
                  <a:cubicBezTo>
                    <a:pt x="682" y="456"/>
                    <a:pt x="682" y="456"/>
                    <a:pt x="682" y="456"/>
                  </a:cubicBezTo>
                  <a:cubicBezTo>
                    <a:pt x="682" y="456"/>
                    <a:pt x="682" y="456"/>
                    <a:pt x="682" y="455"/>
                  </a:cubicBezTo>
                  <a:cubicBezTo>
                    <a:pt x="682" y="454"/>
                    <a:pt x="682" y="454"/>
                    <a:pt x="682" y="454"/>
                  </a:cubicBezTo>
                  <a:cubicBezTo>
                    <a:pt x="682" y="454"/>
                    <a:pt x="682" y="454"/>
                    <a:pt x="682" y="454"/>
                  </a:cubicBezTo>
                  <a:cubicBezTo>
                    <a:pt x="682" y="454"/>
                    <a:pt x="682" y="454"/>
                    <a:pt x="682" y="454"/>
                  </a:cubicBezTo>
                  <a:cubicBezTo>
                    <a:pt x="682" y="454"/>
                    <a:pt x="682" y="454"/>
                    <a:pt x="682" y="454"/>
                  </a:cubicBezTo>
                  <a:cubicBezTo>
                    <a:pt x="682" y="455"/>
                    <a:pt x="682" y="455"/>
                    <a:pt x="682" y="455"/>
                  </a:cubicBezTo>
                  <a:cubicBezTo>
                    <a:pt x="682" y="455"/>
                    <a:pt x="682" y="454"/>
                    <a:pt x="682" y="454"/>
                  </a:cubicBezTo>
                  <a:cubicBezTo>
                    <a:pt x="682" y="453"/>
                    <a:pt x="682" y="453"/>
                    <a:pt x="682" y="453"/>
                  </a:cubicBezTo>
                  <a:cubicBezTo>
                    <a:pt x="682" y="453"/>
                    <a:pt x="682" y="453"/>
                    <a:pt x="682" y="453"/>
                  </a:cubicBezTo>
                  <a:cubicBezTo>
                    <a:pt x="682" y="453"/>
                    <a:pt x="682" y="453"/>
                    <a:pt x="682" y="453"/>
                  </a:cubicBezTo>
                  <a:cubicBezTo>
                    <a:pt x="682" y="453"/>
                    <a:pt x="682" y="452"/>
                    <a:pt x="682" y="452"/>
                  </a:cubicBezTo>
                  <a:cubicBezTo>
                    <a:pt x="682" y="451"/>
                    <a:pt x="682" y="451"/>
                    <a:pt x="682" y="451"/>
                  </a:cubicBezTo>
                  <a:cubicBezTo>
                    <a:pt x="681" y="449"/>
                    <a:pt x="681" y="449"/>
                    <a:pt x="681" y="449"/>
                  </a:cubicBezTo>
                  <a:cubicBezTo>
                    <a:pt x="681" y="448"/>
                    <a:pt x="681" y="448"/>
                    <a:pt x="681" y="448"/>
                  </a:cubicBezTo>
                  <a:cubicBezTo>
                    <a:pt x="681" y="447"/>
                    <a:pt x="681" y="447"/>
                    <a:pt x="681" y="447"/>
                  </a:cubicBezTo>
                  <a:cubicBezTo>
                    <a:pt x="681" y="445"/>
                    <a:pt x="681" y="445"/>
                    <a:pt x="681" y="445"/>
                  </a:cubicBezTo>
                  <a:cubicBezTo>
                    <a:pt x="681" y="444"/>
                    <a:pt x="681" y="444"/>
                    <a:pt x="681" y="444"/>
                  </a:cubicBezTo>
                  <a:cubicBezTo>
                    <a:pt x="680" y="443"/>
                    <a:pt x="680" y="443"/>
                    <a:pt x="680" y="443"/>
                  </a:cubicBezTo>
                  <a:cubicBezTo>
                    <a:pt x="680" y="442"/>
                    <a:pt x="680" y="442"/>
                    <a:pt x="680" y="442"/>
                  </a:cubicBezTo>
                  <a:cubicBezTo>
                    <a:pt x="680" y="442"/>
                    <a:pt x="680" y="442"/>
                    <a:pt x="680" y="442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0"/>
                    <a:pt x="679" y="440"/>
                    <a:pt x="679" y="440"/>
                  </a:cubicBezTo>
                  <a:cubicBezTo>
                    <a:pt x="679" y="440"/>
                    <a:pt x="679" y="440"/>
                    <a:pt x="679" y="440"/>
                  </a:cubicBezTo>
                  <a:cubicBezTo>
                    <a:pt x="679" y="440"/>
                    <a:pt x="679" y="440"/>
                    <a:pt x="679" y="440"/>
                  </a:cubicBezTo>
                  <a:cubicBezTo>
                    <a:pt x="679" y="440"/>
                    <a:pt x="679" y="440"/>
                    <a:pt x="679" y="440"/>
                  </a:cubicBezTo>
                  <a:cubicBezTo>
                    <a:pt x="679" y="439"/>
                    <a:pt x="679" y="439"/>
                    <a:pt x="679" y="439"/>
                  </a:cubicBezTo>
                  <a:cubicBezTo>
                    <a:pt x="678" y="438"/>
                    <a:pt x="678" y="438"/>
                    <a:pt x="678" y="438"/>
                  </a:cubicBezTo>
                  <a:cubicBezTo>
                    <a:pt x="678" y="437"/>
                    <a:pt x="678" y="437"/>
                    <a:pt x="678" y="437"/>
                  </a:cubicBezTo>
                  <a:cubicBezTo>
                    <a:pt x="678" y="437"/>
                    <a:pt x="678" y="437"/>
                    <a:pt x="678" y="437"/>
                  </a:cubicBezTo>
                  <a:cubicBezTo>
                    <a:pt x="678" y="435"/>
                    <a:pt x="678" y="435"/>
                    <a:pt x="678" y="435"/>
                  </a:cubicBezTo>
                  <a:cubicBezTo>
                    <a:pt x="678" y="434"/>
                    <a:pt x="678" y="434"/>
                    <a:pt x="678" y="434"/>
                  </a:cubicBezTo>
                  <a:cubicBezTo>
                    <a:pt x="677" y="434"/>
                    <a:pt x="677" y="434"/>
                    <a:pt x="677" y="434"/>
                  </a:cubicBezTo>
                  <a:cubicBezTo>
                    <a:pt x="678" y="434"/>
                    <a:pt x="678" y="434"/>
                    <a:pt x="678" y="434"/>
                  </a:cubicBezTo>
                  <a:cubicBezTo>
                    <a:pt x="677" y="434"/>
                    <a:pt x="677" y="434"/>
                    <a:pt x="677" y="434"/>
                  </a:cubicBezTo>
                  <a:cubicBezTo>
                    <a:pt x="677" y="433"/>
                    <a:pt x="677" y="433"/>
                    <a:pt x="677" y="433"/>
                  </a:cubicBezTo>
                  <a:cubicBezTo>
                    <a:pt x="677" y="431"/>
                    <a:pt x="677" y="431"/>
                    <a:pt x="677" y="431"/>
                  </a:cubicBezTo>
                  <a:cubicBezTo>
                    <a:pt x="677" y="430"/>
                    <a:pt x="677" y="430"/>
                    <a:pt x="677" y="430"/>
                  </a:cubicBezTo>
                  <a:cubicBezTo>
                    <a:pt x="677" y="429"/>
                    <a:pt x="677" y="429"/>
                    <a:pt x="677" y="429"/>
                  </a:cubicBezTo>
                  <a:cubicBezTo>
                    <a:pt x="677" y="428"/>
                    <a:pt x="677" y="428"/>
                    <a:pt x="677" y="428"/>
                  </a:cubicBezTo>
                  <a:cubicBezTo>
                    <a:pt x="677" y="428"/>
                    <a:pt x="677" y="428"/>
                    <a:pt x="677" y="428"/>
                  </a:cubicBezTo>
                  <a:cubicBezTo>
                    <a:pt x="677" y="427"/>
                    <a:pt x="677" y="427"/>
                    <a:pt x="677" y="427"/>
                  </a:cubicBezTo>
                  <a:cubicBezTo>
                    <a:pt x="676" y="426"/>
                    <a:pt x="676" y="426"/>
                    <a:pt x="676" y="426"/>
                  </a:cubicBezTo>
                  <a:cubicBezTo>
                    <a:pt x="676" y="424"/>
                    <a:pt x="676" y="424"/>
                    <a:pt x="676" y="424"/>
                  </a:cubicBezTo>
                  <a:cubicBezTo>
                    <a:pt x="676" y="424"/>
                    <a:pt x="676" y="424"/>
                    <a:pt x="676" y="424"/>
                  </a:cubicBezTo>
                  <a:cubicBezTo>
                    <a:pt x="677" y="424"/>
                    <a:pt x="677" y="424"/>
                    <a:pt x="677" y="424"/>
                  </a:cubicBezTo>
                  <a:cubicBezTo>
                    <a:pt x="676" y="424"/>
                    <a:pt x="676" y="424"/>
                    <a:pt x="676" y="424"/>
                  </a:cubicBezTo>
                  <a:cubicBezTo>
                    <a:pt x="676" y="423"/>
                    <a:pt x="676" y="423"/>
                    <a:pt x="676" y="423"/>
                  </a:cubicBezTo>
                  <a:cubicBezTo>
                    <a:pt x="676" y="421"/>
                    <a:pt x="676" y="421"/>
                    <a:pt x="676" y="421"/>
                  </a:cubicBezTo>
                  <a:cubicBezTo>
                    <a:pt x="675" y="421"/>
                    <a:pt x="675" y="421"/>
                    <a:pt x="675" y="421"/>
                  </a:cubicBezTo>
                  <a:cubicBezTo>
                    <a:pt x="675" y="420"/>
                    <a:pt x="675" y="420"/>
                    <a:pt x="675" y="420"/>
                  </a:cubicBezTo>
                  <a:cubicBezTo>
                    <a:pt x="675" y="420"/>
                    <a:pt x="675" y="420"/>
                    <a:pt x="675" y="420"/>
                  </a:cubicBezTo>
                  <a:cubicBezTo>
                    <a:pt x="675" y="420"/>
                    <a:pt x="675" y="420"/>
                    <a:pt x="675" y="420"/>
                  </a:cubicBezTo>
                  <a:cubicBezTo>
                    <a:pt x="674" y="418"/>
                    <a:pt x="674" y="418"/>
                    <a:pt x="674" y="418"/>
                  </a:cubicBezTo>
                  <a:cubicBezTo>
                    <a:pt x="674" y="417"/>
                    <a:pt x="674" y="417"/>
                    <a:pt x="674" y="417"/>
                  </a:cubicBezTo>
                  <a:cubicBezTo>
                    <a:pt x="674" y="416"/>
                    <a:pt x="674" y="416"/>
                    <a:pt x="674" y="416"/>
                  </a:cubicBezTo>
                  <a:cubicBezTo>
                    <a:pt x="674" y="415"/>
                    <a:pt x="674" y="415"/>
                    <a:pt x="674" y="415"/>
                  </a:cubicBezTo>
                  <a:cubicBezTo>
                    <a:pt x="673" y="414"/>
                    <a:pt x="673" y="414"/>
                    <a:pt x="673" y="414"/>
                  </a:cubicBezTo>
                  <a:cubicBezTo>
                    <a:pt x="673" y="414"/>
                    <a:pt x="673" y="414"/>
                    <a:pt x="673" y="414"/>
                  </a:cubicBezTo>
                  <a:cubicBezTo>
                    <a:pt x="673" y="413"/>
                    <a:pt x="673" y="413"/>
                    <a:pt x="673" y="413"/>
                  </a:cubicBezTo>
                  <a:cubicBezTo>
                    <a:pt x="672" y="412"/>
                    <a:pt x="672" y="412"/>
                    <a:pt x="672" y="412"/>
                  </a:cubicBezTo>
                  <a:cubicBezTo>
                    <a:pt x="672" y="410"/>
                    <a:pt x="672" y="410"/>
                    <a:pt x="672" y="410"/>
                  </a:cubicBezTo>
                  <a:cubicBezTo>
                    <a:pt x="672" y="409"/>
                    <a:pt x="672" y="409"/>
                    <a:pt x="672" y="409"/>
                  </a:cubicBezTo>
                  <a:cubicBezTo>
                    <a:pt x="672" y="408"/>
                    <a:pt x="672" y="408"/>
                    <a:pt x="672" y="408"/>
                  </a:cubicBezTo>
                  <a:cubicBezTo>
                    <a:pt x="672" y="406"/>
                    <a:pt x="672" y="406"/>
                    <a:pt x="672" y="406"/>
                  </a:cubicBezTo>
                  <a:cubicBezTo>
                    <a:pt x="672" y="406"/>
                    <a:pt x="672" y="406"/>
                    <a:pt x="672" y="406"/>
                  </a:cubicBezTo>
                  <a:cubicBezTo>
                    <a:pt x="672" y="404"/>
                    <a:pt x="672" y="404"/>
                    <a:pt x="672" y="404"/>
                  </a:cubicBezTo>
                  <a:cubicBezTo>
                    <a:pt x="671" y="403"/>
                    <a:pt x="671" y="403"/>
                    <a:pt x="671" y="403"/>
                  </a:cubicBezTo>
                  <a:cubicBezTo>
                    <a:pt x="671" y="402"/>
                    <a:pt x="671" y="402"/>
                    <a:pt x="671" y="402"/>
                  </a:cubicBezTo>
                  <a:cubicBezTo>
                    <a:pt x="671" y="401"/>
                    <a:pt x="671" y="401"/>
                    <a:pt x="671" y="401"/>
                  </a:cubicBezTo>
                  <a:cubicBezTo>
                    <a:pt x="671" y="399"/>
                    <a:pt x="671" y="399"/>
                    <a:pt x="671" y="399"/>
                  </a:cubicBezTo>
                  <a:cubicBezTo>
                    <a:pt x="671" y="398"/>
                    <a:pt x="671" y="398"/>
                    <a:pt x="671" y="398"/>
                  </a:cubicBezTo>
                  <a:cubicBezTo>
                    <a:pt x="670" y="397"/>
                    <a:pt x="670" y="397"/>
                    <a:pt x="670" y="397"/>
                  </a:cubicBezTo>
                  <a:cubicBezTo>
                    <a:pt x="670" y="395"/>
                    <a:pt x="670" y="395"/>
                    <a:pt x="670" y="395"/>
                  </a:cubicBezTo>
                  <a:cubicBezTo>
                    <a:pt x="670" y="394"/>
                    <a:pt x="670" y="394"/>
                    <a:pt x="670" y="394"/>
                  </a:cubicBezTo>
                  <a:cubicBezTo>
                    <a:pt x="670" y="392"/>
                    <a:pt x="670" y="392"/>
                    <a:pt x="670" y="392"/>
                  </a:cubicBezTo>
                  <a:cubicBezTo>
                    <a:pt x="670" y="392"/>
                    <a:pt x="670" y="392"/>
                    <a:pt x="670" y="392"/>
                  </a:cubicBezTo>
                  <a:cubicBezTo>
                    <a:pt x="671" y="391"/>
                    <a:pt x="671" y="391"/>
                    <a:pt x="671" y="391"/>
                  </a:cubicBezTo>
                  <a:cubicBezTo>
                    <a:pt x="671" y="390"/>
                    <a:pt x="671" y="390"/>
                    <a:pt x="671" y="390"/>
                  </a:cubicBezTo>
                  <a:cubicBezTo>
                    <a:pt x="670" y="390"/>
                    <a:pt x="670" y="390"/>
                    <a:pt x="670" y="390"/>
                  </a:cubicBezTo>
                  <a:cubicBezTo>
                    <a:pt x="670" y="391"/>
                    <a:pt x="670" y="391"/>
                    <a:pt x="670" y="391"/>
                  </a:cubicBezTo>
                  <a:cubicBezTo>
                    <a:pt x="670" y="389"/>
                    <a:pt x="670" y="389"/>
                    <a:pt x="670" y="389"/>
                  </a:cubicBezTo>
                  <a:cubicBezTo>
                    <a:pt x="670" y="388"/>
                    <a:pt x="670" y="388"/>
                    <a:pt x="670" y="388"/>
                  </a:cubicBezTo>
                  <a:cubicBezTo>
                    <a:pt x="670" y="388"/>
                    <a:pt x="670" y="388"/>
                    <a:pt x="670" y="388"/>
                  </a:cubicBezTo>
                  <a:cubicBezTo>
                    <a:pt x="671" y="389"/>
                    <a:pt x="671" y="389"/>
                    <a:pt x="671" y="389"/>
                  </a:cubicBezTo>
                  <a:cubicBezTo>
                    <a:pt x="671" y="389"/>
                    <a:pt x="671" y="389"/>
                    <a:pt x="671" y="389"/>
                  </a:cubicBezTo>
                  <a:cubicBezTo>
                    <a:pt x="671" y="388"/>
                    <a:pt x="671" y="388"/>
                    <a:pt x="671" y="388"/>
                  </a:cubicBezTo>
                  <a:cubicBezTo>
                    <a:pt x="670" y="388"/>
                    <a:pt x="670" y="388"/>
                    <a:pt x="670" y="388"/>
                  </a:cubicBezTo>
                  <a:cubicBezTo>
                    <a:pt x="670" y="388"/>
                    <a:pt x="670" y="388"/>
                    <a:pt x="670" y="388"/>
                  </a:cubicBezTo>
                  <a:cubicBezTo>
                    <a:pt x="670" y="387"/>
                    <a:pt x="670" y="387"/>
                    <a:pt x="670" y="387"/>
                  </a:cubicBezTo>
                  <a:cubicBezTo>
                    <a:pt x="670" y="387"/>
                    <a:pt x="670" y="387"/>
                    <a:pt x="670" y="387"/>
                  </a:cubicBezTo>
                  <a:cubicBezTo>
                    <a:pt x="669" y="385"/>
                    <a:pt x="669" y="385"/>
                    <a:pt x="669" y="385"/>
                  </a:cubicBezTo>
                  <a:cubicBezTo>
                    <a:pt x="669" y="384"/>
                    <a:pt x="669" y="384"/>
                    <a:pt x="669" y="384"/>
                  </a:cubicBezTo>
                  <a:cubicBezTo>
                    <a:pt x="669" y="383"/>
                    <a:pt x="669" y="383"/>
                    <a:pt x="669" y="383"/>
                  </a:cubicBezTo>
                  <a:cubicBezTo>
                    <a:pt x="669" y="383"/>
                    <a:pt x="669" y="383"/>
                    <a:pt x="669" y="383"/>
                  </a:cubicBezTo>
                  <a:cubicBezTo>
                    <a:pt x="669" y="381"/>
                    <a:pt x="669" y="381"/>
                    <a:pt x="669" y="381"/>
                  </a:cubicBezTo>
                  <a:cubicBezTo>
                    <a:pt x="669" y="381"/>
                    <a:pt x="669" y="381"/>
                    <a:pt x="669" y="381"/>
                  </a:cubicBezTo>
                  <a:cubicBezTo>
                    <a:pt x="670" y="381"/>
                    <a:pt x="670" y="381"/>
                    <a:pt x="670" y="381"/>
                  </a:cubicBezTo>
                  <a:cubicBezTo>
                    <a:pt x="670" y="379"/>
                    <a:pt x="670" y="379"/>
                    <a:pt x="670" y="379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9" y="375"/>
                    <a:pt x="669" y="375"/>
                    <a:pt x="669" y="375"/>
                  </a:cubicBezTo>
                  <a:cubicBezTo>
                    <a:pt x="669" y="376"/>
                    <a:pt x="669" y="376"/>
                    <a:pt x="669" y="376"/>
                  </a:cubicBezTo>
                  <a:cubicBezTo>
                    <a:pt x="669" y="375"/>
                    <a:pt x="669" y="375"/>
                    <a:pt x="669" y="375"/>
                  </a:cubicBezTo>
                  <a:cubicBezTo>
                    <a:pt x="668" y="374"/>
                    <a:pt x="668" y="374"/>
                    <a:pt x="668" y="374"/>
                  </a:cubicBezTo>
                  <a:cubicBezTo>
                    <a:pt x="669" y="372"/>
                    <a:pt x="669" y="372"/>
                    <a:pt x="669" y="372"/>
                  </a:cubicBezTo>
                  <a:cubicBezTo>
                    <a:pt x="669" y="372"/>
                    <a:pt x="669" y="372"/>
                    <a:pt x="669" y="372"/>
                  </a:cubicBezTo>
                  <a:cubicBezTo>
                    <a:pt x="670" y="371"/>
                    <a:pt x="670" y="371"/>
                    <a:pt x="670" y="371"/>
                  </a:cubicBezTo>
                  <a:cubicBezTo>
                    <a:pt x="670" y="371"/>
                    <a:pt x="670" y="371"/>
                    <a:pt x="670" y="371"/>
                  </a:cubicBezTo>
                  <a:cubicBezTo>
                    <a:pt x="669" y="371"/>
                    <a:pt x="669" y="371"/>
                    <a:pt x="669" y="371"/>
                  </a:cubicBezTo>
                  <a:cubicBezTo>
                    <a:pt x="668" y="371"/>
                    <a:pt x="668" y="371"/>
                    <a:pt x="668" y="371"/>
                  </a:cubicBezTo>
                  <a:cubicBezTo>
                    <a:pt x="668" y="370"/>
                    <a:pt x="668" y="370"/>
                    <a:pt x="668" y="370"/>
                  </a:cubicBezTo>
                  <a:cubicBezTo>
                    <a:pt x="669" y="369"/>
                    <a:pt x="669" y="369"/>
                    <a:pt x="669" y="369"/>
                  </a:cubicBezTo>
                  <a:cubicBezTo>
                    <a:pt x="668" y="370"/>
                    <a:pt x="668" y="370"/>
                    <a:pt x="668" y="370"/>
                  </a:cubicBezTo>
                  <a:cubicBezTo>
                    <a:pt x="668" y="368"/>
                    <a:pt x="668" y="368"/>
                    <a:pt x="668" y="368"/>
                  </a:cubicBezTo>
                  <a:cubicBezTo>
                    <a:pt x="669" y="368"/>
                    <a:pt x="669" y="368"/>
                    <a:pt x="669" y="368"/>
                  </a:cubicBezTo>
                  <a:cubicBezTo>
                    <a:pt x="670" y="367"/>
                    <a:pt x="670" y="367"/>
                    <a:pt x="670" y="367"/>
                  </a:cubicBezTo>
                  <a:cubicBezTo>
                    <a:pt x="670" y="367"/>
                    <a:pt x="670" y="367"/>
                    <a:pt x="670" y="367"/>
                  </a:cubicBezTo>
                  <a:cubicBezTo>
                    <a:pt x="669" y="367"/>
                    <a:pt x="669" y="367"/>
                    <a:pt x="669" y="367"/>
                  </a:cubicBezTo>
                  <a:cubicBezTo>
                    <a:pt x="668" y="367"/>
                    <a:pt x="668" y="367"/>
                    <a:pt x="668" y="367"/>
                  </a:cubicBezTo>
                  <a:cubicBezTo>
                    <a:pt x="667" y="366"/>
                    <a:pt x="667" y="366"/>
                    <a:pt x="667" y="366"/>
                  </a:cubicBezTo>
                  <a:cubicBezTo>
                    <a:pt x="666" y="367"/>
                    <a:pt x="666" y="367"/>
                    <a:pt x="666" y="367"/>
                  </a:cubicBezTo>
                  <a:cubicBezTo>
                    <a:pt x="666" y="367"/>
                    <a:pt x="666" y="367"/>
                    <a:pt x="666" y="367"/>
                  </a:cubicBezTo>
                  <a:cubicBezTo>
                    <a:pt x="667" y="368"/>
                    <a:pt x="667" y="368"/>
                    <a:pt x="667" y="368"/>
                  </a:cubicBezTo>
                  <a:cubicBezTo>
                    <a:pt x="666" y="369"/>
                    <a:pt x="666" y="369"/>
                    <a:pt x="666" y="369"/>
                  </a:cubicBezTo>
                  <a:cubicBezTo>
                    <a:pt x="665" y="370"/>
                    <a:pt x="665" y="370"/>
                    <a:pt x="665" y="370"/>
                  </a:cubicBezTo>
                  <a:cubicBezTo>
                    <a:pt x="666" y="371"/>
                    <a:pt x="666" y="371"/>
                    <a:pt x="666" y="371"/>
                  </a:cubicBezTo>
                  <a:cubicBezTo>
                    <a:pt x="667" y="372"/>
                    <a:pt x="667" y="372"/>
                    <a:pt x="667" y="372"/>
                  </a:cubicBezTo>
                  <a:cubicBezTo>
                    <a:pt x="666" y="373"/>
                    <a:pt x="666" y="373"/>
                    <a:pt x="666" y="373"/>
                  </a:cubicBezTo>
                  <a:cubicBezTo>
                    <a:pt x="666" y="374"/>
                    <a:pt x="666" y="374"/>
                    <a:pt x="666" y="374"/>
                  </a:cubicBezTo>
                  <a:cubicBezTo>
                    <a:pt x="665" y="375"/>
                    <a:pt x="665" y="375"/>
                    <a:pt x="665" y="375"/>
                  </a:cubicBezTo>
                  <a:cubicBezTo>
                    <a:pt x="665" y="375"/>
                    <a:pt x="665" y="375"/>
                    <a:pt x="665" y="375"/>
                  </a:cubicBezTo>
                  <a:cubicBezTo>
                    <a:pt x="664" y="376"/>
                    <a:pt x="664" y="376"/>
                    <a:pt x="664" y="376"/>
                  </a:cubicBezTo>
                  <a:cubicBezTo>
                    <a:pt x="664" y="376"/>
                    <a:pt x="664" y="376"/>
                    <a:pt x="664" y="376"/>
                  </a:cubicBezTo>
                  <a:cubicBezTo>
                    <a:pt x="663" y="377"/>
                    <a:pt x="663" y="377"/>
                    <a:pt x="663" y="377"/>
                  </a:cubicBezTo>
                  <a:cubicBezTo>
                    <a:pt x="662" y="378"/>
                    <a:pt x="662" y="378"/>
                    <a:pt x="662" y="378"/>
                  </a:cubicBezTo>
                  <a:cubicBezTo>
                    <a:pt x="661" y="378"/>
                    <a:pt x="661" y="378"/>
                    <a:pt x="661" y="378"/>
                  </a:cubicBezTo>
                  <a:cubicBezTo>
                    <a:pt x="660" y="378"/>
                    <a:pt x="660" y="378"/>
                    <a:pt x="660" y="378"/>
                  </a:cubicBezTo>
                  <a:cubicBezTo>
                    <a:pt x="659" y="378"/>
                    <a:pt x="659" y="378"/>
                    <a:pt x="659" y="378"/>
                  </a:cubicBezTo>
                  <a:cubicBezTo>
                    <a:pt x="658" y="377"/>
                    <a:pt x="658" y="377"/>
                    <a:pt x="658" y="37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54" y="372"/>
                    <a:pt x="654" y="372"/>
                    <a:pt x="654" y="372"/>
                  </a:cubicBezTo>
                  <a:cubicBezTo>
                    <a:pt x="654" y="372"/>
                    <a:pt x="654" y="372"/>
                    <a:pt x="654" y="372"/>
                  </a:cubicBezTo>
                  <a:cubicBezTo>
                    <a:pt x="653" y="370"/>
                    <a:pt x="653" y="370"/>
                    <a:pt x="653" y="370"/>
                  </a:cubicBezTo>
                  <a:cubicBezTo>
                    <a:pt x="652" y="369"/>
                    <a:pt x="652" y="369"/>
                    <a:pt x="652" y="369"/>
                  </a:cubicBezTo>
                  <a:cubicBezTo>
                    <a:pt x="651" y="368"/>
                    <a:pt x="651" y="368"/>
                    <a:pt x="651" y="368"/>
                  </a:cubicBezTo>
                  <a:cubicBezTo>
                    <a:pt x="651" y="366"/>
                    <a:pt x="651" y="366"/>
                    <a:pt x="651" y="366"/>
                  </a:cubicBezTo>
                  <a:cubicBezTo>
                    <a:pt x="651" y="366"/>
                    <a:pt x="651" y="366"/>
                    <a:pt x="651" y="366"/>
                  </a:cubicBezTo>
                  <a:cubicBezTo>
                    <a:pt x="652" y="367"/>
                    <a:pt x="652" y="367"/>
                    <a:pt x="652" y="367"/>
                  </a:cubicBezTo>
                  <a:cubicBezTo>
                    <a:pt x="653" y="367"/>
                    <a:pt x="653" y="367"/>
                    <a:pt x="653" y="367"/>
                  </a:cubicBezTo>
                  <a:cubicBezTo>
                    <a:pt x="654" y="366"/>
                    <a:pt x="654" y="366"/>
                    <a:pt x="654" y="366"/>
                  </a:cubicBezTo>
                  <a:cubicBezTo>
                    <a:pt x="655" y="366"/>
                    <a:pt x="655" y="366"/>
                    <a:pt x="655" y="366"/>
                  </a:cubicBezTo>
                  <a:cubicBezTo>
                    <a:pt x="656" y="365"/>
                    <a:pt x="656" y="365"/>
                    <a:pt x="656" y="365"/>
                  </a:cubicBezTo>
                  <a:cubicBezTo>
                    <a:pt x="657" y="365"/>
                    <a:pt x="657" y="365"/>
                    <a:pt x="657" y="365"/>
                  </a:cubicBezTo>
                  <a:cubicBezTo>
                    <a:pt x="657" y="363"/>
                    <a:pt x="657" y="363"/>
                    <a:pt x="657" y="363"/>
                  </a:cubicBezTo>
                  <a:cubicBezTo>
                    <a:pt x="658" y="362"/>
                    <a:pt x="658" y="362"/>
                    <a:pt x="658" y="362"/>
                  </a:cubicBezTo>
                  <a:cubicBezTo>
                    <a:pt x="658" y="362"/>
                    <a:pt x="658" y="362"/>
                    <a:pt x="658" y="362"/>
                  </a:cubicBezTo>
                  <a:cubicBezTo>
                    <a:pt x="658" y="361"/>
                    <a:pt x="658" y="361"/>
                    <a:pt x="658" y="361"/>
                  </a:cubicBezTo>
                  <a:cubicBezTo>
                    <a:pt x="658" y="362"/>
                    <a:pt x="658" y="362"/>
                    <a:pt x="658" y="362"/>
                  </a:cubicBezTo>
                  <a:cubicBezTo>
                    <a:pt x="657" y="362"/>
                    <a:pt x="657" y="362"/>
                    <a:pt x="657" y="362"/>
                  </a:cubicBezTo>
                  <a:cubicBezTo>
                    <a:pt x="656" y="362"/>
                    <a:pt x="656" y="362"/>
                    <a:pt x="656" y="362"/>
                  </a:cubicBezTo>
                  <a:cubicBezTo>
                    <a:pt x="655" y="363"/>
                    <a:pt x="655" y="363"/>
                    <a:pt x="655" y="363"/>
                  </a:cubicBezTo>
                  <a:cubicBezTo>
                    <a:pt x="654" y="364"/>
                    <a:pt x="654" y="364"/>
                    <a:pt x="654" y="364"/>
                  </a:cubicBezTo>
                  <a:cubicBezTo>
                    <a:pt x="653" y="363"/>
                    <a:pt x="653" y="363"/>
                    <a:pt x="653" y="363"/>
                  </a:cubicBezTo>
                  <a:cubicBezTo>
                    <a:pt x="652" y="363"/>
                    <a:pt x="652" y="363"/>
                    <a:pt x="652" y="363"/>
                  </a:cubicBezTo>
                  <a:cubicBezTo>
                    <a:pt x="651" y="362"/>
                    <a:pt x="651" y="362"/>
                    <a:pt x="651" y="362"/>
                  </a:cubicBezTo>
                  <a:cubicBezTo>
                    <a:pt x="650" y="361"/>
                    <a:pt x="650" y="361"/>
                    <a:pt x="650" y="361"/>
                  </a:cubicBezTo>
                  <a:cubicBezTo>
                    <a:pt x="649" y="360"/>
                    <a:pt x="649" y="360"/>
                    <a:pt x="649" y="360"/>
                  </a:cubicBezTo>
                  <a:cubicBezTo>
                    <a:pt x="649" y="360"/>
                    <a:pt x="649" y="360"/>
                    <a:pt x="649" y="360"/>
                  </a:cubicBezTo>
                  <a:cubicBezTo>
                    <a:pt x="648" y="359"/>
                    <a:pt x="648" y="359"/>
                    <a:pt x="648" y="359"/>
                  </a:cubicBezTo>
                  <a:cubicBezTo>
                    <a:pt x="648" y="357"/>
                    <a:pt x="648" y="357"/>
                    <a:pt x="648" y="357"/>
                  </a:cubicBezTo>
                  <a:cubicBezTo>
                    <a:pt x="649" y="356"/>
                    <a:pt x="649" y="356"/>
                    <a:pt x="649" y="356"/>
                  </a:cubicBezTo>
                  <a:cubicBezTo>
                    <a:pt x="649" y="356"/>
                    <a:pt x="649" y="356"/>
                    <a:pt x="649" y="356"/>
                  </a:cubicBezTo>
                  <a:cubicBezTo>
                    <a:pt x="649" y="356"/>
                    <a:pt x="649" y="356"/>
                    <a:pt x="649" y="356"/>
                  </a:cubicBezTo>
                  <a:cubicBezTo>
                    <a:pt x="648" y="357"/>
                    <a:pt x="648" y="357"/>
                    <a:pt x="648" y="357"/>
                  </a:cubicBezTo>
                  <a:cubicBezTo>
                    <a:pt x="647" y="358"/>
                    <a:pt x="647" y="358"/>
                    <a:pt x="647" y="358"/>
                  </a:cubicBezTo>
                  <a:cubicBezTo>
                    <a:pt x="647" y="356"/>
                    <a:pt x="647" y="356"/>
                    <a:pt x="647" y="356"/>
                  </a:cubicBezTo>
                  <a:cubicBezTo>
                    <a:pt x="646" y="355"/>
                    <a:pt x="646" y="355"/>
                    <a:pt x="646" y="355"/>
                  </a:cubicBezTo>
                  <a:cubicBezTo>
                    <a:pt x="645" y="355"/>
                    <a:pt x="645" y="355"/>
                    <a:pt x="645" y="355"/>
                  </a:cubicBezTo>
                  <a:cubicBezTo>
                    <a:pt x="645" y="355"/>
                    <a:pt x="645" y="355"/>
                    <a:pt x="645" y="355"/>
                  </a:cubicBezTo>
                  <a:cubicBezTo>
                    <a:pt x="645" y="355"/>
                    <a:pt x="645" y="355"/>
                    <a:pt x="645" y="355"/>
                  </a:cubicBezTo>
                  <a:cubicBezTo>
                    <a:pt x="644" y="356"/>
                    <a:pt x="644" y="356"/>
                    <a:pt x="644" y="356"/>
                  </a:cubicBezTo>
                  <a:cubicBezTo>
                    <a:pt x="644" y="356"/>
                    <a:pt x="644" y="355"/>
                    <a:pt x="644" y="355"/>
                  </a:cubicBezTo>
                  <a:cubicBezTo>
                    <a:pt x="643" y="355"/>
                    <a:pt x="643" y="355"/>
                    <a:pt x="643" y="355"/>
                  </a:cubicBezTo>
                  <a:cubicBezTo>
                    <a:pt x="643" y="355"/>
                    <a:pt x="643" y="355"/>
                    <a:pt x="643" y="355"/>
                  </a:cubicBezTo>
                  <a:cubicBezTo>
                    <a:pt x="643" y="354"/>
                    <a:pt x="643" y="354"/>
                    <a:pt x="643" y="354"/>
                  </a:cubicBezTo>
                  <a:cubicBezTo>
                    <a:pt x="642" y="354"/>
                    <a:pt x="642" y="354"/>
                    <a:pt x="642" y="354"/>
                  </a:cubicBezTo>
                  <a:cubicBezTo>
                    <a:pt x="642" y="352"/>
                    <a:pt x="642" y="352"/>
                    <a:pt x="642" y="352"/>
                  </a:cubicBezTo>
                  <a:cubicBezTo>
                    <a:pt x="641" y="350"/>
                    <a:pt x="641" y="350"/>
                    <a:pt x="641" y="350"/>
                  </a:cubicBezTo>
                  <a:cubicBezTo>
                    <a:pt x="641" y="349"/>
                    <a:pt x="641" y="349"/>
                    <a:pt x="641" y="349"/>
                  </a:cubicBezTo>
                  <a:cubicBezTo>
                    <a:pt x="640" y="349"/>
                    <a:pt x="640" y="349"/>
                    <a:pt x="640" y="349"/>
                  </a:cubicBezTo>
                  <a:cubicBezTo>
                    <a:pt x="639" y="348"/>
                    <a:pt x="639" y="348"/>
                    <a:pt x="639" y="348"/>
                  </a:cubicBezTo>
                  <a:cubicBezTo>
                    <a:pt x="639" y="347"/>
                    <a:pt x="639" y="347"/>
                    <a:pt x="639" y="347"/>
                  </a:cubicBezTo>
                  <a:cubicBezTo>
                    <a:pt x="639" y="346"/>
                    <a:pt x="639" y="346"/>
                    <a:pt x="639" y="346"/>
                  </a:cubicBezTo>
                  <a:cubicBezTo>
                    <a:pt x="637" y="343"/>
                    <a:pt x="637" y="343"/>
                    <a:pt x="637" y="343"/>
                  </a:cubicBezTo>
                  <a:cubicBezTo>
                    <a:pt x="636" y="344"/>
                    <a:pt x="636" y="344"/>
                    <a:pt x="636" y="344"/>
                  </a:cubicBezTo>
                  <a:cubicBezTo>
                    <a:pt x="637" y="344"/>
                    <a:pt x="637" y="344"/>
                    <a:pt x="637" y="344"/>
                  </a:cubicBezTo>
                  <a:cubicBezTo>
                    <a:pt x="636" y="344"/>
                    <a:pt x="636" y="344"/>
                    <a:pt x="636" y="344"/>
                  </a:cubicBezTo>
                  <a:cubicBezTo>
                    <a:pt x="635" y="344"/>
                    <a:pt x="635" y="344"/>
                    <a:pt x="635" y="344"/>
                  </a:cubicBezTo>
                  <a:cubicBezTo>
                    <a:pt x="633" y="345"/>
                    <a:pt x="633" y="345"/>
                    <a:pt x="633" y="345"/>
                  </a:cubicBezTo>
                  <a:cubicBezTo>
                    <a:pt x="632" y="345"/>
                    <a:pt x="632" y="345"/>
                    <a:pt x="632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29" y="345"/>
                    <a:pt x="629" y="345"/>
                    <a:pt x="629" y="345"/>
                  </a:cubicBezTo>
                  <a:cubicBezTo>
                    <a:pt x="628" y="346"/>
                    <a:pt x="628" y="346"/>
                    <a:pt x="628" y="346"/>
                  </a:cubicBezTo>
                  <a:cubicBezTo>
                    <a:pt x="627" y="345"/>
                    <a:pt x="627" y="345"/>
                    <a:pt x="627" y="345"/>
                  </a:cubicBezTo>
                  <a:cubicBezTo>
                    <a:pt x="626" y="344"/>
                    <a:pt x="626" y="344"/>
                    <a:pt x="626" y="344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24" y="345"/>
                    <a:pt x="624" y="345"/>
                    <a:pt x="624" y="345"/>
                  </a:cubicBezTo>
                  <a:cubicBezTo>
                    <a:pt x="623" y="345"/>
                    <a:pt x="623" y="345"/>
                    <a:pt x="623" y="345"/>
                  </a:cubicBezTo>
                  <a:cubicBezTo>
                    <a:pt x="622" y="346"/>
                    <a:pt x="622" y="346"/>
                    <a:pt x="622" y="346"/>
                  </a:cubicBezTo>
                  <a:cubicBezTo>
                    <a:pt x="620" y="346"/>
                    <a:pt x="620" y="346"/>
                    <a:pt x="620" y="346"/>
                  </a:cubicBezTo>
                  <a:cubicBezTo>
                    <a:pt x="619" y="346"/>
                    <a:pt x="619" y="346"/>
                    <a:pt x="619" y="346"/>
                  </a:cubicBezTo>
                  <a:cubicBezTo>
                    <a:pt x="618" y="346"/>
                    <a:pt x="618" y="346"/>
                    <a:pt x="618" y="346"/>
                  </a:cubicBezTo>
                  <a:cubicBezTo>
                    <a:pt x="617" y="346"/>
                    <a:pt x="617" y="346"/>
                    <a:pt x="617" y="346"/>
                  </a:cubicBezTo>
                  <a:cubicBezTo>
                    <a:pt x="616" y="346"/>
                    <a:pt x="616" y="346"/>
                    <a:pt x="616" y="346"/>
                  </a:cubicBezTo>
                  <a:cubicBezTo>
                    <a:pt x="615" y="346"/>
                    <a:pt x="615" y="346"/>
                    <a:pt x="615" y="346"/>
                  </a:cubicBezTo>
                  <a:cubicBezTo>
                    <a:pt x="614" y="347"/>
                    <a:pt x="614" y="347"/>
                    <a:pt x="614" y="347"/>
                  </a:cubicBezTo>
                  <a:cubicBezTo>
                    <a:pt x="613" y="347"/>
                    <a:pt x="613" y="347"/>
                    <a:pt x="613" y="347"/>
                  </a:cubicBezTo>
                  <a:cubicBezTo>
                    <a:pt x="613" y="346"/>
                    <a:pt x="613" y="346"/>
                    <a:pt x="613" y="346"/>
                  </a:cubicBezTo>
                  <a:cubicBezTo>
                    <a:pt x="613" y="346"/>
                    <a:pt x="613" y="346"/>
                    <a:pt x="613" y="346"/>
                  </a:cubicBezTo>
                  <a:cubicBezTo>
                    <a:pt x="612" y="346"/>
                    <a:pt x="612" y="346"/>
                    <a:pt x="612" y="346"/>
                  </a:cubicBezTo>
                  <a:cubicBezTo>
                    <a:pt x="611" y="347"/>
                    <a:pt x="611" y="347"/>
                    <a:pt x="611" y="347"/>
                  </a:cubicBezTo>
                  <a:cubicBezTo>
                    <a:pt x="610" y="346"/>
                    <a:pt x="610" y="346"/>
                    <a:pt x="610" y="346"/>
                  </a:cubicBezTo>
                  <a:cubicBezTo>
                    <a:pt x="609" y="346"/>
                    <a:pt x="609" y="346"/>
                    <a:pt x="609" y="346"/>
                  </a:cubicBezTo>
                  <a:cubicBezTo>
                    <a:pt x="608" y="346"/>
                    <a:pt x="608" y="346"/>
                    <a:pt x="608" y="346"/>
                  </a:cubicBezTo>
                  <a:cubicBezTo>
                    <a:pt x="607" y="344"/>
                    <a:pt x="607" y="344"/>
                    <a:pt x="607" y="344"/>
                  </a:cubicBezTo>
                  <a:cubicBezTo>
                    <a:pt x="606" y="345"/>
                    <a:pt x="606" y="345"/>
                    <a:pt x="606" y="345"/>
                  </a:cubicBezTo>
                  <a:cubicBezTo>
                    <a:pt x="605" y="345"/>
                    <a:pt x="605" y="345"/>
                    <a:pt x="605" y="345"/>
                  </a:cubicBezTo>
                  <a:cubicBezTo>
                    <a:pt x="604" y="345"/>
                    <a:pt x="604" y="345"/>
                    <a:pt x="604" y="345"/>
                  </a:cubicBezTo>
                  <a:cubicBezTo>
                    <a:pt x="603" y="345"/>
                    <a:pt x="603" y="345"/>
                    <a:pt x="603" y="345"/>
                  </a:cubicBezTo>
                  <a:cubicBezTo>
                    <a:pt x="602" y="345"/>
                    <a:pt x="602" y="345"/>
                    <a:pt x="602" y="345"/>
                  </a:cubicBezTo>
                  <a:cubicBezTo>
                    <a:pt x="601" y="344"/>
                    <a:pt x="601" y="344"/>
                    <a:pt x="601" y="344"/>
                  </a:cubicBezTo>
                  <a:cubicBezTo>
                    <a:pt x="600" y="344"/>
                    <a:pt x="600" y="344"/>
                    <a:pt x="600" y="344"/>
                  </a:cubicBezTo>
                  <a:cubicBezTo>
                    <a:pt x="599" y="345"/>
                    <a:pt x="599" y="345"/>
                    <a:pt x="599" y="345"/>
                  </a:cubicBezTo>
                  <a:cubicBezTo>
                    <a:pt x="598" y="344"/>
                    <a:pt x="598" y="344"/>
                    <a:pt x="598" y="344"/>
                  </a:cubicBezTo>
                  <a:cubicBezTo>
                    <a:pt x="597" y="343"/>
                    <a:pt x="597" y="343"/>
                    <a:pt x="597" y="343"/>
                  </a:cubicBezTo>
                  <a:cubicBezTo>
                    <a:pt x="596" y="343"/>
                    <a:pt x="596" y="343"/>
                    <a:pt x="596" y="343"/>
                  </a:cubicBezTo>
                  <a:cubicBezTo>
                    <a:pt x="595" y="343"/>
                    <a:pt x="595" y="343"/>
                    <a:pt x="595" y="343"/>
                  </a:cubicBezTo>
                  <a:cubicBezTo>
                    <a:pt x="593" y="343"/>
                    <a:pt x="593" y="343"/>
                    <a:pt x="593" y="343"/>
                  </a:cubicBezTo>
                  <a:cubicBezTo>
                    <a:pt x="592" y="343"/>
                    <a:pt x="592" y="343"/>
                    <a:pt x="592" y="343"/>
                  </a:cubicBezTo>
                  <a:cubicBezTo>
                    <a:pt x="592" y="343"/>
                    <a:pt x="592" y="343"/>
                    <a:pt x="592" y="343"/>
                  </a:cubicBezTo>
                  <a:cubicBezTo>
                    <a:pt x="591" y="342"/>
                    <a:pt x="591" y="342"/>
                    <a:pt x="591" y="342"/>
                  </a:cubicBezTo>
                  <a:cubicBezTo>
                    <a:pt x="590" y="342"/>
                    <a:pt x="590" y="342"/>
                    <a:pt x="590" y="342"/>
                  </a:cubicBezTo>
                  <a:cubicBezTo>
                    <a:pt x="589" y="341"/>
                    <a:pt x="589" y="341"/>
                    <a:pt x="589" y="341"/>
                  </a:cubicBezTo>
                  <a:cubicBezTo>
                    <a:pt x="588" y="339"/>
                    <a:pt x="588" y="339"/>
                    <a:pt x="588" y="339"/>
                  </a:cubicBezTo>
                  <a:cubicBezTo>
                    <a:pt x="588" y="338"/>
                    <a:pt x="588" y="338"/>
                    <a:pt x="588" y="338"/>
                  </a:cubicBezTo>
                  <a:cubicBezTo>
                    <a:pt x="588" y="337"/>
                    <a:pt x="588" y="337"/>
                    <a:pt x="588" y="337"/>
                  </a:cubicBezTo>
                  <a:cubicBezTo>
                    <a:pt x="587" y="335"/>
                    <a:pt x="587" y="335"/>
                    <a:pt x="587" y="335"/>
                  </a:cubicBezTo>
                  <a:cubicBezTo>
                    <a:pt x="587" y="334"/>
                    <a:pt x="587" y="334"/>
                    <a:pt x="587" y="334"/>
                  </a:cubicBezTo>
                  <a:cubicBezTo>
                    <a:pt x="586" y="333"/>
                    <a:pt x="586" y="333"/>
                    <a:pt x="586" y="333"/>
                  </a:cubicBezTo>
                  <a:cubicBezTo>
                    <a:pt x="586" y="332"/>
                    <a:pt x="586" y="332"/>
                    <a:pt x="586" y="332"/>
                  </a:cubicBezTo>
                  <a:cubicBezTo>
                    <a:pt x="585" y="332"/>
                    <a:pt x="585" y="332"/>
                    <a:pt x="585" y="332"/>
                  </a:cubicBezTo>
                  <a:cubicBezTo>
                    <a:pt x="583" y="332"/>
                    <a:pt x="583" y="332"/>
                    <a:pt x="583" y="332"/>
                  </a:cubicBezTo>
                  <a:cubicBezTo>
                    <a:pt x="582" y="332"/>
                    <a:pt x="582" y="332"/>
                    <a:pt x="582" y="332"/>
                  </a:cubicBezTo>
                  <a:cubicBezTo>
                    <a:pt x="581" y="333"/>
                    <a:pt x="581" y="333"/>
                    <a:pt x="581" y="333"/>
                  </a:cubicBezTo>
                  <a:cubicBezTo>
                    <a:pt x="580" y="333"/>
                    <a:pt x="580" y="333"/>
                    <a:pt x="580" y="333"/>
                  </a:cubicBezTo>
                  <a:cubicBezTo>
                    <a:pt x="580" y="333"/>
                    <a:pt x="580" y="333"/>
                    <a:pt x="580" y="333"/>
                  </a:cubicBezTo>
                  <a:cubicBezTo>
                    <a:pt x="579" y="334"/>
                    <a:pt x="579" y="334"/>
                    <a:pt x="579" y="334"/>
                  </a:cubicBezTo>
                  <a:cubicBezTo>
                    <a:pt x="579" y="334"/>
                    <a:pt x="579" y="334"/>
                    <a:pt x="579" y="334"/>
                  </a:cubicBezTo>
                  <a:cubicBezTo>
                    <a:pt x="578" y="335"/>
                    <a:pt x="578" y="335"/>
                    <a:pt x="578" y="335"/>
                  </a:cubicBezTo>
                  <a:cubicBezTo>
                    <a:pt x="577" y="335"/>
                    <a:pt x="577" y="335"/>
                    <a:pt x="577" y="335"/>
                  </a:cubicBezTo>
                  <a:cubicBezTo>
                    <a:pt x="576" y="336"/>
                    <a:pt x="576" y="336"/>
                    <a:pt x="576" y="336"/>
                  </a:cubicBezTo>
                  <a:cubicBezTo>
                    <a:pt x="576" y="336"/>
                    <a:pt x="576" y="336"/>
                    <a:pt x="576" y="336"/>
                  </a:cubicBezTo>
                  <a:cubicBezTo>
                    <a:pt x="575" y="337"/>
                    <a:pt x="575" y="337"/>
                    <a:pt x="575" y="337"/>
                  </a:cubicBezTo>
                  <a:cubicBezTo>
                    <a:pt x="574" y="337"/>
                    <a:pt x="574" y="337"/>
                    <a:pt x="574" y="337"/>
                  </a:cubicBezTo>
                  <a:cubicBezTo>
                    <a:pt x="572" y="336"/>
                    <a:pt x="572" y="336"/>
                    <a:pt x="572" y="336"/>
                  </a:cubicBezTo>
                  <a:cubicBezTo>
                    <a:pt x="571" y="335"/>
                    <a:pt x="571" y="335"/>
                    <a:pt x="571" y="335"/>
                  </a:cubicBezTo>
                  <a:cubicBezTo>
                    <a:pt x="570" y="335"/>
                    <a:pt x="570" y="335"/>
                    <a:pt x="570" y="335"/>
                  </a:cubicBezTo>
                  <a:cubicBezTo>
                    <a:pt x="569" y="335"/>
                    <a:pt x="569" y="335"/>
                    <a:pt x="569" y="335"/>
                  </a:cubicBezTo>
                  <a:cubicBezTo>
                    <a:pt x="568" y="335"/>
                    <a:pt x="568" y="335"/>
                    <a:pt x="568" y="335"/>
                  </a:cubicBezTo>
                  <a:cubicBezTo>
                    <a:pt x="567" y="333"/>
                    <a:pt x="567" y="333"/>
                    <a:pt x="567" y="333"/>
                  </a:cubicBezTo>
                  <a:cubicBezTo>
                    <a:pt x="567" y="333"/>
                    <a:pt x="567" y="333"/>
                    <a:pt x="567" y="333"/>
                  </a:cubicBezTo>
                  <a:cubicBezTo>
                    <a:pt x="566" y="333"/>
                    <a:pt x="566" y="333"/>
                    <a:pt x="566" y="333"/>
                  </a:cubicBezTo>
                  <a:cubicBezTo>
                    <a:pt x="565" y="332"/>
                    <a:pt x="565" y="332"/>
                    <a:pt x="565" y="332"/>
                  </a:cubicBezTo>
                  <a:cubicBezTo>
                    <a:pt x="563" y="332"/>
                    <a:pt x="563" y="332"/>
                    <a:pt x="563" y="332"/>
                  </a:cubicBezTo>
                  <a:cubicBezTo>
                    <a:pt x="562" y="331"/>
                    <a:pt x="562" y="331"/>
                    <a:pt x="562" y="331"/>
                  </a:cubicBezTo>
                  <a:cubicBezTo>
                    <a:pt x="562" y="329"/>
                    <a:pt x="562" y="329"/>
                    <a:pt x="562" y="329"/>
                  </a:cubicBezTo>
                  <a:cubicBezTo>
                    <a:pt x="561" y="329"/>
                    <a:pt x="561" y="329"/>
                    <a:pt x="561" y="329"/>
                  </a:cubicBezTo>
                  <a:cubicBezTo>
                    <a:pt x="559" y="328"/>
                    <a:pt x="559" y="328"/>
                    <a:pt x="559" y="328"/>
                  </a:cubicBezTo>
                  <a:cubicBezTo>
                    <a:pt x="558" y="327"/>
                    <a:pt x="558" y="327"/>
                    <a:pt x="558" y="327"/>
                  </a:cubicBezTo>
                  <a:cubicBezTo>
                    <a:pt x="557" y="327"/>
                    <a:pt x="557" y="327"/>
                    <a:pt x="557" y="327"/>
                  </a:cubicBezTo>
                  <a:cubicBezTo>
                    <a:pt x="557" y="327"/>
                    <a:pt x="557" y="327"/>
                    <a:pt x="557" y="327"/>
                  </a:cubicBezTo>
                  <a:cubicBezTo>
                    <a:pt x="557" y="327"/>
                    <a:pt x="557" y="327"/>
                    <a:pt x="557" y="327"/>
                  </a:cubicBezTo>
                  <a:cubicBezTo>
                    <a:pt x="556" y="327"/>
                    <a:pt x="556" y="327"/>
                    <a:pt x="556" y="327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4" y="325"/>
                    <a:pt x="554" y="325"/>
                    <a:pt x="554" y="325"/>
                  </a:cubicBezTo>
                  <a:cubicBezTo>
                    <a:pt x="553" y="324"/>
                    <a:pt x="553" y="324"/>
                    <a:pt x="553" y="324"/>
                  </a:cubicBezTo>
                  <a:cubicBezTo>
                    <a:pt x="553" y="322"/>
                    <a:pt x="553" y="322"/>
                    <a:pt x="553" y="322"/>
                  </a:cubicBezTo>
                  <a:cubicBezTo>
                    <a:pt x="553" y="322"/>
                    <a:pt x="553" y="322"/>
                    <a:pt x="553" y="322"/>
                  </a:cubicBezTo>
                  <a:cubicBezTo>
                    <a:pt x="552" y="320"/>
                    <a:pt x="552" y="320"/>
                    <a:pt x="552" y="320"/>
                  </a:cubicBezTo>
                  <a:cubicBezTo>
                    <a:pt x="551" y="319"/>
                    <a:pt x="551" y="319"/>
                    <a:pt x="551" y="319"/>
                  </a:cubicBezTo>
                  <a:cubicBezTo>
                    <a:pt x="551" y="318"/>
                    <a:pt x="551" y="318"/>
                    <a:pt x="551" y="318"/>
                  </a:cubicBezTo>
                  <a:cubicBezTo>
                    <a:pt x="550" y="318"/>
                    <a:pt x="550" y="318"/>
                    <a:pt x="550" y="318"/>
                  </a:cubicBezTo>
                  <a:cubicBezTo>
                    <a:pt x="550" y="317"/>
                    <a:pt x="550" y="317"/>
                    <a:pt x="550" y="317"/>
                  </a:cubicBezTo>
                  <a:cubicBezTo>
                    <a:pt x="550" y="316"/>
                    <a:pt x="550" y="316"/>
                    <a:pt x="550" y="316"/>
                  </a:cubicBezTo>
                  <a:cubicBezTo>
                    <a:pt x="549" y="314"/>
                    <a:pt x="549" y="314"/>
                    <a:pt x="549" y="314"/>
                  </a:cubicBezTo>
                  <a:cubicBezTo>
                    <a:pt x="548" y="314"/>
                    <a:pt x="548" y="314"/>
                    <a:pt x="548" y="314"/>
                  </a:cubicBezTo>
                  <a:cubicBezTo>
                    <a:pt x="548" y="314"/>
                    <a:pt x="548" y="314"/>
                    <a:pt x="548" y="314"/>
                  </a:cubicBezTo>
                  <a:cubicBezTo>
                    <a:pt x="547" y="313"/>
                    <a:pt x="547" y="313"/>
                    <a:pt x="547" y="313"/>
                  </a:cubicBezTo>
                  <a:cubicBezTo>
                    <a:pt x="547" y="313"/>
                    <a:pt x="547" y="313"/>
                    <a:pt x="547" y="313"/>
                  </a:cubicBezTo>
                  <a:cubicBezTo>
                    <a:pt x="546" y="312"/>
                    <a:pt x="546" y="312"/>
                    <a:pt x="546" y="312"/>
                  </a:cubicBezTo>
                  <a:cubicBezTo>
                    <a:pt x="546" y="312"/>
                    <a:pt x="546" y="312"/>
                    <a:pt x="546" y="311"/>
                  </a:cubicBezTo>
                  <a:cubicBezTo>
                    <a:pt x="546" y="310"/>
                    <a:pt x="546" y="310"/>
                    <a:pt x="546" y="310"/>
                  </a:cubicBezTo>
                  <a:cubicBezTo>
                    <a:pt x="545" y="310"/>
                    <a:pt x="545" y="310"/>
                    <a:pt x="545" y="310"/>
                  </a:cubicBezTo>
                  <a:cubicBezTo>
                    <a:pt x="545" y="310"/>
                    <a:pt x="545" y="310"/>
                    <a:pt x="545" y="310"/>
                  </a:cubicBezTo>
                  <a:cubicBezTo>
                    <a:pt x="544" y="311"/>
                    <a:pt x="544" y="311"/>
                    <a:pt x="544" y="311"/>
                  </a:cubicBezTo>
                  <a:cubicBezTo>
                    <a:pt x="543" y="311"/>
                    <a:pt x="543" y="311"/>
                    <a:pt x="543" y="311"/>
                  </a:cubicBezTo>
                  <a:cubicBezTo>
                    <a:pt x="543" y="311"/>
                    <a:pt x="543" y="311"/>
                    <a:pt x="543" y="311"/>
                  </a:cubicBezTo>
                  <a:cubicBezTo>
                    <a:pt x="542" y="311"/>
                    <a:pt x="542" y="311"/>
                    <a:pt x="542" y="311"/>
                  </a:cubicBezTo>
                  <a:cubicBezTo>
                    <a:pt x="541" y="310"/>
                    <a:pt x="541" y="310"/>
                    <a:pt x="541" y="310"/>
                  </a:cubicBezTo>
                  <a:cubicBezTo>
                    <a:pt x="540" y="309"/>
                    <a:pt x="540" y="309"/>
                    <a:pt x="540" y="309"/>
                  </a:cubicBezTo>
                  <a:cubicBezTo>
                    <a:pt x="540" y="308"/>
                    <a:pt x="540" y="308"/>
                    <a:pt x="540" y="308"/>
                  </a:cubicBezTo>
                  <a:cubicBezTo>
                    <a:pt x="540" y="308"/>
                    <a:pt x="540" y="308"/>
                    <a:pt x="540" y="308"/>
                  </a:cubicBezTo>
                  <a:cubicBezTo>
                    <a:pt x="539" y="308"/>
                    <a:pt x="539" y="308"/>
                    <a:pt x="539" y="308"/>
                  </a:cubicBezTo>
                  <a:cubicBezTo>
                    <a:pt x="539" y="309"/>
                    <a:pt x="539" y="309"/>
                    <a:pt x="539" y="309"/>
                  </a:cubicBezTo>
                  <a:cubicBezTo>
                    <a:pt x="539" y="310"/>
                    <a:pt x="539" y="310"/>
                    <a:pt x="539" y="310"/>
                  </a:cubicBezTo>
                  <a:cubicBezTo>
                    <a:pt x="539" y="311"/>
                    <a:pt x="539" y="311"/>
                    <a:pt x="539" y="311"/>
                  </a:cubicBezTo>
                  <a:cubicBezTo>
                    <a:pt x="538" y="311"/>
                    <a:pt x="538" y="311"/>
                    <a:pt x="538" y="311"/>
                  </a:cubicBezTo>
                  <a:cubicBezTo>
                    <a:pt x="538" y="311"/>
                    <a:pt x="538" y="311"/>
                    <a:pt x="538" y="311"/>
                  </a:cubicBezTo>
                  <a:cubicBezTo>
                    <a:pt x="538" y="312"/>
                    <a:pt x="538" y="312"/>
                    <a:pt x="538" y="312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7" y="312"/>
                    <a:pt x="537" y="312"/>
                    <a:pt x="537" y="312"/>
                  </a:cubicBezTo>
                  <a:cubicBezTo>
                    <a:pt x="533" y="311"/>
                    <a:pt x="533" y="311"/>
                    <a:pt x="533" y="311"/>
                  </a:cubicBezTo>
                  <a:cubicBezTo>
                    <a:pt x="534" y="311"/>
                    <a:pt x="534" y="311"/>
                    <a:pt x="534" y="312"/>
                  </a:cubicBezTo>
                  <a:cubicBezTo>
                    <a:pt x="534" y="312"/>
                    <a:pt x="534" y="312"/>
                    <a:pt x="534" y="312"/>
                  </a:cubicBezTo>
                  <a:cubicBezTo>
                    <a:pt x="534" y="313"/>
                    <a:pt x="534" y="313"/>
                    <a:pt x="534" y="313"/>
                  </a:cubicBezTo>
                  <a:cubicBezTo>
                    <a:pt x="535" y="314"/>
                    <a:pt x="535" y="314"/>
                    <a:pt x="535" y="314"/>
                  </a:cubicBezTo>
                  <a:cubicBezTo>
                    <a:pt x="534" y="314"/>
                    <a:pt x="534" y="314"/>
                    <a:pt x="534" y="314"/>
                  </a:cubicBezTo>
                  <a:cubicBezTo>
                    <a:pt x="533" y="315"/>
                    <a:pt x="533" y="315"/>
                    <a:pt x="533" y="315"/>
                  </a:cubicBezTo>
                  <a:cubicBezTo>
                    <a:pt x="533" y="316"/>
                    <a:pt x="533" y="316"/>
                    <a:pt x="533" y="316"/>
                  </a:cubicBezTo>
                  <a:cubicBezTo>
                    <a:pt x="535" y="317"/>
                    <a:pt x="535" y="317"/>
                    <a:pt x="535" y="317"/>
                  </a:cubicBezTo>
                  <a:cubicBezTo>
                    <a:pt x="535" y="318"/>
                    <a:pt x="535" y="318"/>
                    <a:pt x="535" y="318"/>
                  </a:cubicBezTo>
                  <a:cubicBezTo>
                    <a:pt x="535" y="318"/>
                    <a:pt x="535" y="318"/>
                    <a:pt x="535" y="318"/>
                  </a:cubicBezTo>
                  <a:cubicBezTo>
                    <a:pt x="535" y="318"/>
                    <a:pt x="535" y="318"/>
                    <a:pt x="535" y="319"/>
                  </a:cubicBezTo>
                  <a:cubicBezTo>
                    <a:pt x="537" y="321"/>
                    <a:pt x="537" y="321"/>
                    <a:pt x="537" y="321"/>
                  </a:cubicBezTo>
                  <a:cubicBezTo>
                    <a:pt x="537" y="322"/>
                    <a:pt x="537" y="322"/>
                    <a:pt x="537" y="322"/>
                  </a:cubicBezTo>
                  <a:cubicBezTo>
                    <a:pt x="538" y="323"/>
                    <a:pt x="538" y="323"/>
                    <a:pt x="538" y="323"/>
                  </a:cubicBezTo>
                  <a:cubicBezTo>
                    <a:pt x="539" y="326"/>
                    <a:pt x="539" y="326"/>
                    <a:pt x="539" y="326"/>
                  </a:cubicBezTo>
                  <a:cubicBezTo>
                    <a:pt x="539" y="326"/>
                    <a:pt x="539" y="326"/>
                    <a:pt x="539" y="326"/>
                  </a:cubicBezTo>
                  <a:cubicBezTo>
                    <a:pt x="539" y="326"/>
                    <a:pt x="539" y="326"/>
                    <a:pt x="539" y="327"/>
                  </a:cubicBezTo>
                  <a:cubicBezTo>
                    <a:pt x="540" y="327"/>
                    <a:pt x="540" y="327"/>
                    <a:pt x="540" y="327"/>
                  </a:cubicBezTo>
                  <a:cubicBezTo>
                    <a:pt x="540" y="327"/>
                    <a:pt x="540" y="328"/>
                    <a:pt x="540" y="328"/>
                  </a:cubicBezTo>
                  <a:cubicBezTo>
                    <a:pt x="540" y="328"/>
                    <a:pt x="540" y="328"/>
                    <a:pt x="540" y="328"/>
                  </a:cubicBezTo>
                  <a:cubicBezTo>
                    <a:pt x="540" y="327"/>
                    <a:pt x="540" y="327"/>
                    <a:pt x="540" y="327"/>
                  </a:cubicBezTo>
                  <a:cubicBezTo>
                    <a:pt x="540" y="328"/>
                    <a:pt x="540" y="328"/>
                    <a:pt x="540" y="328"/>
                  </a:cubicBezTo>
                  <a:cubicBezTo>
                    <a:pt x="540" y="328"/>
                    <a:pt x="540" y="328"/>
                    <a:pt x="540" y="328"/>
                  </a:cubicBezTo>
                  <a:cubicBezTo>
                    <a:pt x="540" y="329"/>
                    <a:pt x="540" y="329"/>
                    <a:pt x="540" y="329"/>
                  </a:cubicBezTo>
                  <a:cubicBezTo>
                    <a:pt x="540" y="329"/>
                    <a:pt x="540" y="329"/>
                    <a:pt x="540" y="329"/>
                  </a:cubicBezTo>
                  <a:cubicBezTo>
                    <a:pt x="541" y="329"/>
                    <a:pt x="541" y="329"/>
                    <a:pt x="541" y="329"/>
                  </a:cubicBezTo>
                  <a:cubicBezTo>
                    <a:pt x="541" y="329"/>
                    <a:pt x="541" y="329"/>
                    <a:pt x="541" y="329"/>
                  </a:cubicBezTo>
                  <a:cubicBezTo>
                    <a:pt x="541" y="329"/>
                    <a:pt x="541" y="329"/>
                    <a:pt x="541" y="329"/>
                  </a:cubicBezTo>
                  <a:cubicBezTo>
                    <a:pt x="541" y="329"/>
                    <a:pt x="541" y="329"/>
                    <a:pt x="541" y="329"/>
                  </a:cubicBezTo>
                  <a:cubicBezTo>
                    <a:pt x="542" y="329"/>
                    <a:pt x="542" y="329"/>
                    <a:pt x="542" y="329"/>
                  </a:cubicBezTo>
                  <a:cubicBezTo>
                    <a:pt x="542" y="329"/>
                    <a:pt x="542" y="330"/>
                    <a:pt x="542" y="330"/>
                  </a:cubicBezTo>
                  <a:cubicBezTo>
                    <a:pt x="543" y="331"/>
                    <a:pt x="543" y="331"/>
                    <a:pt x="543" y="331"/>
                  </a:cubicBezTo>
                  <a:cubicBezTo>
                    <a:pt x="543" y="332"/>
                    <a:pt x="543" y="332"/>
                    <a:pt x="543" y="332"/>
                  </a:cubicBezTo>
                  <a:cubicBezTo>
                    <a:pt x="543" y="332"/>
                    <a:pt x="543" y="332"/>
                    <a:pt x="543" y="332"/>
                  </a:cubicBezTo>
                  <a:cubicBezTo>
                    <a:pt x="544" y="332"/>
                    <a:pt x="544" y="332"/>
                    <a:pt x="544" y="332"/>
                  </a:cubicBezTo>
                  <a:cubicBezTo>
                    <a:pt x="544" y="332"/>
                    <a:pt x="544" y="332"/>
                    <a:pt x="544" y="332"/>
                  </a:cubicBezTo>
                  <a:cubicBezTo>
                    <a:pt x="545" y="333"/>
                    <a:pt x="545" y="333"/>
                    <a:pt x="545" y="333"/>
                  </a:cubicBezTo>
                  <a:cubicBezTo>
                    <a:pt x="545" y="333"/>
                    <a:pt x="545" y="333"/>
                    <a:pt x="545" y="333"/>
                  </a:cubicBezTo>
                  <a:cubicBezTo>
                    <a:pt x="545" y="333"/>
                    <a:pt x="545" y="333"/>
                    <a:pt x="545" y="333"/>
                  </a:cubicBezTo>
                  <a:cubicBezTo>
                    <a:pt x="546" y="334"/>
                    <a:pt x="546" y="334"/>
                    <a:pt x="546" y="334"/>
                  </a:cubicBezTo>
                  <a:cubicBezTo>
                    <a:pt x="547" y="334"/>
                    <a:pt x="547" y="334"/>
                    <a:pt x="547" y="334"/>
                  </a:cubicBezTo>
                  <a:cubicBezTo>
                    <a:pt x="547" y="334"/>
                    <a:pt x="547" y="334"/>
                    <a:pt x="547" y="334"/>
                  </a:cubicBezTo>
                  <a:cubicBezTo>
                    <a:pt x="547" y="334"/>
                    <a:pt x="547" y="334"/>
                    <a:pt x="547" y="334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8" y="336"/>
                    <a:pt x="548" y="336"/>
                    <a:pt x="548" y="336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7" y="335"/>
                    <a:pt x="547" y="335"/>
                    <a:pt x="547" y="335"/>
                  </a:cubicBezTo>
                  <a:cubicBezTo>
                    <a:pt x="547" y="336"/>
                    <a:pt x="547" y="336"/>
                    <a:pt x="547" y="336"/>
                  </a:cubicBezTo>
                  <a:cubicBezTo>
                    <a:pt x="547" y="336"/>
                    <a:pt x="547" y="336"/>
                    <a:pt x="547" y="336"/>
                  </a:cubicBezTo>
                  <a:cubicBezTo>
                    <a:pt x="548" y="337"/>
                    <a:pt x="548" y="337"/>
                    <a:pt x="548" y="337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547" y="339"/>
                    <a:pt x="547" y="339"/>
                    <a:pt x="547" y="339"/>
                  </a:cubicBezTo>
                  <a:cubicBezTo>
                    <a:pt x="547" y="339"/>
                    <a:pt x="547" y="340"/>
                    <a:pt x="547" y="340"/>
                  </a:cubicBezTo>
                  <a:cubicBezTo>
                    <a:pt x="547" y="340"/>
                    <a:pt x="547" y="340"/>
                    <a:pt x="547" y="340"/>
                  </a:cubicBezTo>
                  <a:cubicBezTo>
                    <a:pt x="547" y="340"/>
                    <a:pt x="547" y="340"/>
                    <a:pt x="547" y="340"/>
                  </a:cubicBezTo>
                  <a:cubicBezTo>
                    <a:pt x="547" y="340"/>
                    <a:pt x="547" y="340"/>
                    <a:pt x="547" y="340"/>
                  </a:cubicBezTo>
                  <a:cubicBezTo>
                    <a:pt x="548" y="341"/>
                    <a:pt x="548" y="341"/>
                    <a:pt x="548" y="341"/>
                  </a:cubicBezTo>
                  <a:cubicBezTo>
                    <a:pt x="548" y="342"/>
                    <a:pt x="548" y="342"/>
                    <a:pt x="548" y="342"/>
                  </a:cubicBezTo>
                  <a:cubicBezTo>
                    <a:pt x="551" y="345"/>
                    <a:pt x="551" y="345"/>
                    <a:pt x="551" y="345"/>
                  </a:cubicBezTo>
                  <a:cubicBezTo>
                    <a:pt x="551" y="347"/>
                    <a:pt x="551" y="347"/>
                    <a:pt x="551" y="347"/>
                  </a:cubicBezTo>
                  <a:cubicBezTo>
                    <a:pt x="552" y="347"/>
                    <a:pt x="552" y="347"/>
                    <a:pt x="552" y="347"/>
                  </a:cubicBezTo>
                  <a:cubicBezTo>
                    <a:pt x="552" y="348"/>
                    <a:pt x="552" y="348"/>
                    <a:pt x="552" y="348"/>
                  </a:cubicBezTo>
                  <a:cubicBezTo>
                    <a:pt x="552" y="349"/>
                    <a:pt x="552" y="349"/>
                    <a:pt x="552" y="349"/>
                  </a:cubicBezTo>
                  <a:cubicBezTo>
                    <a:pt x="553" y="349"/>
                    <a:pt x="553" y="349"/>
                    <a:pt x="553" y="349"/>
                  </a:cubicBezTo>
                  <a:cubicBezTo>
                    <a:pt x="553" y="349"/>
                    <a:pt x="553" y="349"/>
                    <a:pt x="553" y="349"/>
                  </a:cubicBezTo>
                  <a:cubicBezTo>
                    <a:pt x="553" y="349"/>
                    <a:pt x="553" y="349"/>
                    <a:pt x="553" y="349"/>
                  </a:cubicBezTo>
                  <a:cubicBezTo>
                    <a:pt x="552" y="347"/>
                    <a:pt x="552" y="347"/>
                    <a:pt x="552" y="347"/>
                  </a:cubicBezTo>
                  <a:cubicBezTo>
                    <a:pt x="552" y="346"/>
                    <a:pt x="552" y="345"/>
                    <a:pt x="552" y="344"/>
                  </a:cubicBezTo>
                  <a:cubicBezTo>
                    <a:pt x="552" y="344"/>
                    <a:pt x="552" y="344"/>
                    <a:pt x="552" y="344"/>
                  </a:cubicBezTo>
                  <a:cubicBezTo>
                    <a:pt x="553" y="344"/>
                    <a:pt x="553" y="344"/>
                    <a:pt x="553" y="344"/>
                  </a:cubicBezTo>
                  <a:cubicBezTo>
                    <a:pt x="553" y="343"/>
                    <a:pt x="553" y="343"/>
                    <a:pt x="553" y="342"/>
                  </a:cubicBezTo>
                  <a:cubicBezTo>
                    <a:pt x="553" y="342"/>
                    <a:pt x="553" y="342"/>
                    <a:pt x="553" y="342"/>
                  </a:cubicBezTo>
                  <a:cubicBezTo>
                    <a:pt x="553" y="341"/>
                    <a:pt x="553" y="341"/>
                    <a:pt x="553" y="341"/>
                  </a:cubicBezTo>
                  <a:cubicBezTo>
                    <a:pt x="554" y="340"/>
                    <a:pt x="554" y="340"/>
                    <a:pt x="554" y="340"/>
                  </a:cubicBezTo>
                  <a:cubicBezTo>
                    <a:pt x="555" y="340"/>
                    <a:pt x="555" y="340"/>
                    <a:pt x="555" y="340"/>
                  </a:cubicBezTo>
                  <a:cubicBezTo>
                    <a:pt x="556" y="341"/>
                    <a:pt x="556" y="341"/>
                    <a:pt x="556" y="341"/>
                  </a:cubicBezTo>
                  <a:cubicBezTo>
                    <a:pt x="556" y="341"/>
                    <a:pt x="556" y="341"/>
                    <a:pt x="556" y="341"/>
                  </a:cubicBezTo>
                  <a:cubicBezTo>
                    <a:pt x="557" y="341"/>
                    <a:pt x="557" y="341"/>
                    <a:pt x="557" y="341"/>
                  </a:cubicBezTo>
                  <a:cubicBezTo>
                    <a:pt x="557" y="342"/>
                    <a:pt x="557" y="342"/>
                    <a:pt x="557" y="343"/>
                  </a:cubicBezTo>
                  <a:cubicBezTo>
                    <a:pt x="556" y="343"/>
                    <a:pt x="556" y="343"/>
                    <a:pt x="556" y="343"/>
                  </a:cubicBezTo>
                  <a:cubicBezTo>
                    <a:pt x="557" y="345"/>
                    <a:pt x="557" y="345"/>
                    <a:pt x="557" y="345"/>
                  </a:cubicBezTo>
                  <a:cubicBezTo>
                    <a:pt x="557" y="346"/>
                    <a:pt x="557" y="346"/>
                    <a:pt x="557" y="346"/>
                  </a:cubicBezTo>
                  <a:cubicBezTo>
                    <a:pt x="557" y="347"/>
                    <a:pt x="557" y="347"/>
                    <a:pt x="557" y="347"/>
                  </a:cubicBezTo>
                  <a:cubicBezTo>
                    <a:pt x="557" y="347"/>
                    <a:pt x="557" y="347"/>
                    <a:pt x="557" y="347"/>
                  </a:cubicBezTo>
                  <a:cubicBezTo>
                    <a:pt x="557" y="347"/>
                    <a:pt x="557" y="347"/>
                    <a:pt x="557" y="347"/>
                  </a:cubicBezTo>
                  <a:cubicBezTo>
                    <a:pt x="557" y="347"/>
                    <a:pt x="557" y="347"/>
                    <a:pt x="557" y="347"/>
                  </a:cubicBezTo>
                  <a:cubicBezTo>
                    <a:pt x="556" y="349"/>
                    <a:pt x="556" y="349"/>
                    <a:pt x="556" y="349"/>
                  </a:cubicBezTo>
                  <a:cubicBezTo>
                    <a:pt x="556" y="349"/>
                    <a:pt x="556" y="349"/>
                    <a:pt x="556" y="349"/>
                  </a:cubicBezTo>
                  <a:cubicBezTo>
                    <a:pt x="556" y="350"/>
                    <a:pt x="556" y="350"/>
                    <a:pt x="556" y="350"/>
                  </a:cubicBezTo>
                  <a:cubicBezTo>
                    <a:pt x="555" y="350"/>
                    <a:pt x="555" y="350"/>
                    <a:pt x="555" y="350"/>
                  </a:cubicBezTo>
                  <a:cubicBezTo>
                    <a:pt x="556" y="351"/>
                    <a:pt x="556" y="351"/>
                    <a:pt x="556" y="351"/>
                  </a:cubicBezTo>
                  <a:cubicBezTo>
                    <a:pt x="556" y="351"/>
                    <a:pt x="556" y="351"/>
                    <a:pt x="556" y="351"/>
                  </a:cubicBezTo>
                  <a:cubicBezTo>
                    <a:pt x="556" y="352"/>
                    <a:pt x="556" y="352"/>
                    <a:pt x="556" y="352"/>
                  </a:cubicBezTo>
                  <a:cubicBezTo>
                    <a:pt x="556" y="352"/>
                    <a:pt x="556" y="352"/>
                    <a:pt x="556" y="352"/>
                  </a:cubicBezTo>
                  <a:cubicBezTo>
                    <a:pt x="557" y="353"/>
                    <a:pt x="557" y="353"/>
                    <a:pt x="557" y="353"/>
                  </a:cubicBezTo>
                  <a:cubicBezTo>
                    <a:pt x="557" y="352"/>
                    <a:pt x="557" y="352"/>
                    <a:pt x="557" y="352"/>
                  </a:cubicBezTo>
                  <a:cubicBezTo>
                    <a:pt x="558" y="353"/>
                    <a:pt x="558" y="353"/>
                    <a:pt x="558" y="353"/>
                  </a:cubicBezTo>
                  <a:cubicBezTo>
                    <a:pt x="559" y="355"/>
                    <a:pt x="559" y="355"/>
                    <a:pt x="559" y="355"/>
                  </a:cubicBezTo>
                  <a:cubicBezTo>
                    <a:pt x="559" y="355"/>
                    <a:pt x="559" y="355"/>
                    <a:pt x="559" y="355"/>
                  </a:cubicBezTo>
                  <a:cubicBezTo>
                    <a:pt x="562" y="354"/>
                    <a:pt x="562" y="354"/>
                    <a:pt x="562" y="354"/>
                  </a:cubicBezTo>
                  <a:cubicBezTo>
                    <a:pt x="563" y="353"/>
                    <a:pt x="563" y="353"/>
                    <a:pt x="563" y="353"/>
                  </a:cubicBezTo>
                  <a:cubicBezTo>
                    <a:pt x="564" y="354"/>
                    <a:pt x="564" y="354"/>
                    <a:pt x="564" y="354"/>
                  </a:cubicBezTo>
                  <a:cubicBezTo>
                    <a:pt x="565" y="354"/>
                    <a:pt x="565" y="354"/>
                    <a:pt x="565" y="354"/>
                  </a:cubicBezTo>
                  <a:cubicBezTo>
                    <a:pt x="566" y="354"/>
                    <a:pt x="566" y="354"/>
                    <a:pt x="566" y="354"/>
                  </a:cubicBezTo>
                  <a:cubicBezTo>
                    <a:pt x="566" y="354"/>
                    <a:pt x="566" y="354"/>
                    <a:pt x="566" y="354"/>
                  </a:cubicBezTo>
                  <a:cubicBezTo>
                    <a:pt x="568" y="354"/>
                    <a:pt x="568" y="354"/>
                    <a:pt x="568" y="354"/>
                  </a:cubicBezTo>
                  <a:cubicBezTo>
                    <a:pt x="568" y="354"/>
                    <a:pt x="568" y="354"/>
                    <a:pt x="568" y="354"/>
                  </a:cubicBezTo>
                  <a:cubicBezTo>
                    <a:pt x="570" y="354"/>
                    <a:pt x="570" y="354"/>
                    <a:pt x="570" y="354"/>
                  </a:cubicBezTo>
                  <a:cubicBezTo>
                    <a:pt x="571" y="354"/>
                    <a:pt x="571" y="354"/>
                    <a:pt x="571" y="354"/>
                  </a:cubicBezTo>
                  <a:cubicBezTo>
                    <a:pt x="572" y="353"/>
                    <a:pt x="572" y="353"/>
                    <a:pt x="572" y="353"/>
                  </a:cubicBezTo>
                  <a:cubicBezTo>
                    <a:pt x="572" y="353"/>
                    <a:pt x="572" y="353"/>
                    <a:pt x="572" y="353"/>
                  </a:cubicBezTo>
                  <a:cubicBezTo>
                    <a:pt x="572" y="353"/>
                    <a:pt x="572" y="353"/>
                    <a:pt x="572" y="352"/>
                  </a:cubicBezTo>
                  <a:cubicBezTo>
                    <a:pt x="573" y="353"/>
                    <a:pt x="573" y="353"/>
                    <a:pt x="573" y="353"/>
                  </a:cubicBezTo>
                  <a:cubicBezTo>
                    <a:pt x="575" y="351"/>
                    <a:pt x="575" y="351"/>
                    <a:pt x="575" y="351"/>
                  </a:cubicBezTo>
                  <a:cubicBezTo>
                    <a:pt x="575" y="350"/>
                    <a:pt x="575" y="350"/>
                    <a:pt x="575" y="350"/>
                  </a:cubicBezTo>
                  <a:cubicBezTo>
                    <a:pt x="576" y="349"/>
                    <a:pt x="576" y="349"/>
                    <a:pt x="576" y="349"/>
                  </a:cubicBezTo>
                  <a:cubicBezTo>
                    <a:pt x="577" y="348"/>
                    <a:pt x="577" y="348"/>
                    <a:pt x="577" y="348"/>
                  </a:cubicBezTo>
                  <a:cubicBezTo>
                    <a:pt x="577" y="348"/>
                    <a:pt x="577" y="348"/>
                    <a:pt x="577" y="348"/>
                  </a:cubicBezTo>
                  <a:cubicBezTo>
                    <a:pt x="577" y="348"/>
                    <a:pt x="577" y="348"/>
                    <a:pt x="577" y="348"/>
                  </a:cubicBezTo>
                  <a:cubicBezTo>
                    <a:pt x="577" y="347"/>
                    <a:pt x="577" y="347"/>
                    <a:pt x="577" y="347"/>
                  </a:cubicBezTo>
                  <a:cubicBezTo>
                    <a:pt x="577" y="347"/>
                    <a:pt x="577" y="347"/>
                    <a:pt x="577" y="347"/>
                  </a:cubicBezTo>
                  <a:cubicBezTo>
                    <a:pt x="578" y="346"/>
                    <a:pt x="578" y="346"/>
                    <a:pt x="578" y="346"/>
                  </a:cubicBezTo>
                  <a:cubicBezTo>
                    <a:pt x="578" y="346"/>
                    <a:pt x="578" y="346"/>
                    <a:pt x="578" y="346"/>
                  </a:cubicBezTo>
                  <a:cubicBezTo>
                    <a:pt x="578" y="346"/>
                    <a:pt x="578" y="346"/>
                    <a:pt x="578" y="346"/>
                  </a:cubicBezTo>
                  <a:cubicBezTo>
                    <a:pt x="578" y="345"/>
                    <a:pt x="578" y="345"/>
                    <a:pt x="578" y="345"/>
                  </a:cubicBezTo>
                  <a:cubicBezTo>
                    <a:pt x="579" y="344"/>
                    <a:pt x="579" y="344"/>
                    <a:pt x="579" y="344"/>
                  </a:cubicBezTo>
                  <a:cubicBezTo>
                    <a:pt x="579" y="344"/>
                    <a:pt x="579" y="344"/>
                    <a:pt x="579" y="344"/>
                  </a:cubicBezTo>
                  <a:cubicBezTo>
                    <a:pt x="579" y="344"/>
                    <a:pt x="579" y="344"/>
                    <a:pt x="579" y="344"/>
                  </a:cubicBezTo>
                  <a:cubicBezTo>
                    <a:pt x="579" y="343"/>
                    <a:pt x="579" y="343"/>
                    <a:pt x="579" y="343"/>
                  </a:cubicBezTo>
                  <a:cubicBezTo>
                    <a:pt x="580" y="344"/>
                    <a:pt x="580" y="344"/>
                    <a:pt x="580" y="344"/>
                  </a:cubicBezTo>
                  <a:cubicBezTo>
                    <a:pt x="582" y="341"/>
                    <a:pt x="582" y="341"/>
                    <a:pt x="582" y="341"/>
                  </a:cubicBezTo>
                  <a:cubicBezTo>
                    <a:pt x="582" y="340"/>
                    <a:pt x="582" y="340"/>
                    <a:pt x="582" y="340"/>
                  </a:cubicBezTo>
                  <a:cubicBezTo>
                    <a:pt x="583" y="338"/>
                    <a:pt x="583" y="338"/>
                    <a:pt x="583" y="338"/>
                  </a:cubicBezTo>
                  <a:cubicBezTo>
                    <a:pt x="584" y="338"/>
                    <a:pt x="584" y="338"/>
                    <a:pt x="584" y="338"/>
                  </a:cubicBezTo>
                  <a:cubicBezTo>
                    <a:pt x="584" y="338"/>
                    <a:pt x="584" y="338"/>
                    <a:pt x="584" y="338"/>
                  </a:cubicBezTo>
                  <a:cubicBezTo>
                    <a:pt x="584" y="339"/>
                    <a:pt x="584" y="339"/>
                    <a:pt x="584" y="339"/>
                  </a:cubicBezTo>
                  <a:cubicBezTo>
                    <a:pt x="584" y="340"/>
                    <a:pt x="584" y="340"/>
                    <a:pt x="584" y="340"/>
                  </a:cubicBezTo>
                  <a:cubicBezTo>
                    <a:pt x="583" y="343"/>
                    <a:pt x="583" y="343"/>
                    <a:pt x="583" y="343"/>
                  </a:cubicBezTo>
                  <a:cubicBezTo>
                    <a:pt x="584" y="343"/>
                    <a:pt x="584" y="343"/>
                    <a:pt x="584" y="343"/>
                  </a:cubicBezTo>
                  <a:cubicBezTo>
                    <a:pt x="584" y="345"/>
                    <a:pt x="584" y="345"/>
                    <a:pt x="584" y="345"/>
                  </a:cubicBezTo>
                  <a:cubicBezTo>
                    <a:pt x="584" y="345"/>
                    <a:pt x="584" y="345"/>
                    <a:pt x="584" y="346"/>
                  </a:cubicBezTo>
                  <a:cubicBezTo>
                    <a:pt x="584" y="347"/>
                    <a:pt x="584" y="347"/>
                    <a:pt x="584" y="347"/>
                  </a:cubicBezTo>
                  <a:cubicBezTo>
                    <a:pt x="584" y="347"/>
                    <a:pt x="584" y="347"/>
                    <a:pt x="584" y="347"/>
                  </a:cubicBezTo>
                  <a:cubicBezTo>
                    <a:pt x="584" y="347"/>
                    <a:pt x="584" y="347"/>
                    <a:pt x="584" y="348"/>
                  </a:cubicBezTo>
                  <a:cubicBezTo>
                    <a:pt x="584" y="348"/>
                    <a:pt x="584" y="348"/>
                    <a:pt x="584" y="348"/>
                  </a:cubicBezTo>
                  <a:cubicBezTo>
                    <a:pt x="585" y="349"/>
                    <a:pt x="585" y="349"/>
                    <a:pt x="585" y="349"/>
                  </a:cubicBezTo>
                  <a:cubicBezTo>
                    <a:pt x="586" y="351"/>
                    <a:pt x="586" y="351"/>
                    <a:pt x="586" y="351"/>
                  </a:cubicBezTo>
                  <a:cubicBezTo>
                    <a:pt x="587" y="352"/>
                    <a:pt x="587" y="352"/>
                    <a:pt x="587" y="352"/>
                  </a:cubicBezTo>
                  <a:cubicBezTo>
                    <a:pt x="587" y="353"/>
                    <a:pt x="587" y="353"/>
                    <a:pt x="587" y="353"/>
                  </a:cubicBezTo>
                  <a:cubicBezTo>
                    <a:pt x="589" y="355"/>
                    <a:pt x="589" y="355"/>
                    <a:pt x="589" y="355"/>
                  </a:cubicBezTo>
                  <a:cubicBezTo>
                    <a:pt x="590" y="355"/>
                    <a:pt x="590" y="355"/>
                    <a:pt x="590" y="355"/>
                  </a:cubicBezTo>
                  <a:cubicBezTo>
                    <a:pt x="591" y="356"/>
                    <a:pt x="591" y="356"/>
                    <a:pt x="591" y="356"/>
                  </a:cubicBezTo>
                  <a:cubicBezTo>
                    <a:pt x="591" y="356"/>
                    <a:pt x="591" y="356"/>
                    <a:pt x="591" y="356"/>
                  </a:cubicBezTo>
                  <a:cubicBezTo>
                    <a:pt x="593" y="357"/>
                    <a:pt x="593" y="357"/>
                    <a:pt x="593" y="357"/>
                  </a:cubicBezTo>
                  <a:cubicBezTo>
                    <a:pt x="594" y="357"/>
                    <a:pt x="594" y="357"/>
                    <a:pt x="594" y="357"/>
                  </a:cubicBezTo>
                  <a:cubicBezTo>
                    <a:pt x="595" y="357"/>
                    <a:pt x="595" y="357"/>
                    <a:pt x="595" y="357"/>
                  </a:cubicBezTo>
                  <a:cubicBezTo>
                    <a:pt x="597" y="357"/>
                    <a:pt x="597" y="357"/>
                    <a:pt x="597" y="357"/>
                  </a:cubicBezTo>
                  <a:cubicBezTo>
                    <a:pt x="598" y="359"/>
                    <a:pt x="598" y="359"/>
                    <a:pt x="598" y="359"/>
                  </a:cubicBezTo>
                  <a:cubicBezTo>
                    <a:pt x="599" y="360"/>
                    <a:pt x="599" y="360"/>
                    <a:pt x="599" y="360"/>
                  </a:cubicBezTo>
                  <a:cubicBezTo>
                    <a:pt x="600" y="361"/>
                    <a:pt x="600" y="361"/>
                    <a:pt x="600" y="361"/>
                  </a:cubicBezTo>
                  <a:cubicBezTo>
                    <a:pt x="601" y="363"/>
                    <a:pt x="601" y="363"/>
                    <a:pt x="601" y="363"/>
                  </a:cubicBezTo>
                  <a:cubicBezTo>
                    <a:pt x="602" y="364"/>
                    <a:pt x="602" y="364"/>
                    <a:pt x="602" y="364"/>
                  </a:cubicBezTo>
                  <a:cubicBezTo>
                    <a:pt x="603" y="365"/>
                    <a:pt x="603" y="365"/>
                    <a:pt x="603" y="365"/>
                  </a:cubicBezTo>
                  <a:cubicBezTo>
                    <a:pt x="604" y="365"/>
                    <a:pt x="604" y="365"/>
                    <a:pt x="604" y="365"/>
                  </a:cubicBezTo>
                  <a:cubicBezTo>
                    <a:pt x="604" y="366"/>
                    <a:pt x="604" y="366"/>
                    <a:pt x="604" y="366"/>
                  </a:cubicBezTo>
                  <a:cubicBezTo>
                    <a:pt x="604" y="367"/>
                    <a:pt x="604" y="367"/>
                    <a:pt x="604" y="367"/>
                  </a:cubicBezTo>
                  <a:cubicBezTo>
                    <a:pt x="604" y="368"/>
                    <a:pt x="604" y="368"/>
                    <a:pt x="604" y="368"/>
                  </a:cubicBezTo>
                  <a:cubicBezTo>
                    <a:pt x="603" y="369"/>
                    <a:pt x="603" y="369"/>
                    <a:pt x="603" y="369"/>
                  </a:cubicBezTo>
                  <a:cubicBezTo>
                    <a:pt x="603" y="370"/>
                    <a:pt x="603" y="370"/>
                    <a:pt x="603" y="370"/>
                  </a:cubicBezTo>
                  <a:cubicBezTo>
                    <a:pt x="602" y="372"/>
                    <a:pt x="602" y="372"/>
                    <a:pt x="602" y="372"/>
                  </a:cubicBezTo>
                  <a:cubicBezTo>
                    <a:pt x="601" y="373"/>
                    <a:pt x="601" y="373"/>
                    <a:pt x="601" y="373"/>
                  </a:cubicBezTo>
                  <a:cubicBezTo>
                    <a:pt x="600" y="374"/>
                    <a:pt x="600" y="374"/>
                    <a:pt x="600" y="374"/>
                  </a:cubicBezTo>
                  <a:cubicBezTo>
                    <a:pt x="599" y="375"/>
                    <a:pt x="599" y="375"/>
                    <a:pt x="599" y="375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8" y="379"/>
                    <a:pt x="598" y="379"/>
                    <a:pt x="598" y="379"/>
                  </a:cubicBezTo>
                  <a:cubicBezTo>
                    <a:pt x="597" y="381"/>
                    <a:pt x="597" y="381"/>
                    <a:pt x="597" y="381"/>
                  </a:cubicBezTo>
                  <a:cubicBezTo>
                    <a:pt x="596" y="381"/>
                    <a:pt x="596" y="381"/>
                    <a:pt x="596" y="381"/>
                  </a:cubicBezTo>
                  <a:cubicBezTo>
                    <a:pt x="595" y="379"/>
                    <a:pt x="595" y="379"/>
                    <a:pt x="595" y="379"/>
                  </a:cubicBezTo>
                  <a:cubicBezTo>
                    <a:pt x="594" y="382"/>
                    <a:pt x="594" y="382"/>
                    <a:pt x="594" y="382"/>
                  </a:cubicBezTo>
                  <a:cubicBezTo>
                    <a:pt x="593" y="383"/>
                    <a:pt x="593" y="383"/>
                    <a:pt x="593" y="383"/>
                  </a:cubicBezTo>
                  <a:cubicBezTo>
                    <a:pt x="593" y="384"/>
                    <a:pt x="593" y="384"/>
                    <a:pt x="593" y="384"/>
                  </a:cubicBezTo>
                  <a:cubicBezTo>
                    <a:pt x="593" y="386"/>
                    <a:pt x="593" y="386"/>
                    <a:pt x="593" y="386"/>
                  </a:cubicBezTo>
                  <a:cubicBezTo>
                    <a:pt x="593" y="387"/>
                    <a:pt x="593" y="387"/>
                    <a:pt x="593" y="387"/>
                  </a:cubicBezTo>
                  <a:cubicBezTo>
                    <a:pt x="593" y="388"/>
                    <a:pt x="593" y="388"/>
                    <a:pt x="593" y="388"/>
                  </a:cubicBezTo>
                  <a:cubicBezTo>
                    <a:pt x="594" y="389"/>
                    <a:pt x="594" y="389"/>
                    <a:pt x="594" y="389"/>
                  </a:cubicBezTo>
                  <a:cubicBezTo>
                    <a:pt x="594" y="390"/>
                    <a:pt x="594" y="390"/>
                    <a:pt x="594" y="391"/>
                  </a:cubicBezTo>
                  <a:cubicBezTo>
                    <a:pt x="592" y="391"/>
                    <a:pt x="592" y="391"/>
                    <a:pt x="592" y="391"/>
                  </a:cubicBezTo>
                  <a:cubicBezTo>
                    <a:pt x="592" y="391"/>
                    <a:pt x="592" y="391"/>
                    <a:pt x="592" y="391"/>
                  </a:cubicBezTo>
                  <a:cubicBezTo>
                    <a:pt x="590" y="391"/>
                    <a:pt x="590" y="391"/>
                    <a:pt x="590" y="391"/>
                  </a:cubicBezTo>
                  <a:cubicBezTo>
                    <a:pt x="588" y="392"/>
                    <a:pt x="588" y="392"/>
                    <a:pt x="588" y="392"/>
                  </a:cubicBezTo>
                  <a:cubicBezTo>
                    <a:pt x="588" y="393"/>
                    <a:pt x="588" y="393"/>
                    <a:pt x="588" y="393"/>
                  </a:cubicBezTo>
                  <a:cubicBezTo>
                    <a:pt x="587" y="394"/>
                    <a:pt x="587" y="394"/>
                    <a:pt x="587" y="394"/>
                  </a:cubicBezTo>
                  <a:cubicBezTo>
                    <a:pt x="587" y="395"/>
                    <a:pt x="587" y="395"/>
                    <a:pt x="587" y="395"/>
                  </a:cubicBezTo>
                  <a:cubicBezTo>
                    <a:pt x="586" y="397"/>
                    <a:pt x="586" y="397"/>
                    <a:pt x="586" y="397"/>
                  </a:cubicBezTo>
                  <a:cubicBezTo>
                    <a:pt x="585" y="398"/>
                    <a:pt x="585" y="398"/>
                    <a:pt x="585" y="398"/>
                  </a:cubicBezTo>
                  <a:cubicBezTo>
                    <a:pt x="581" y="399"/>
                    <a:pt x="581" y="399"/>
                    <a:pt x="581" y="399"/>
                  </a:cubicBezTo>
                  <a:cubicBezTo>
                    <a:pt x="580" y="399"/>
                    <a:pt x="580" y="399"/>
                    <a:pt x="580" y="399"/>
                  </a:cubicBezTo>
                  <a:cubicBezTo>
                    <a:pt x="579" y="401"/>
                    <a:pt x="579" y="401"/>
                    <a:pt x="579" y="401"/>
                  </a:cubicBezTo>
                  <a:cubicBezTo>
                    <a:pt x="579" y="402"/>
                    <a:pt x="579" y="402"/>
                    <a:pt x="579" y="402"/>
                  </a:cubicBezTo>
                  <a:cubicBezTo>
                    <a:pt x="579" y="404"/>
                    <a:pt x="579" y="404"/>
                    <a:pt x="579" y="404"/>
                  </a:cubicBezTo>
                  <a:cubicBezTo>
                    <a:pt x="578" y="404"/>
                    <a:pt x="578" y="404"/>
                    <a:pt x="578" y="404"/>
                  </a:cubicBezTo>
                  <a:cubicBezTo>
                    <a:pt x="577" y="405"/>
                    <a:pt x="577" y="405"/>
                    <a:pt x="577" y="405"/>
                  </a:cubicBezTo>
                  <a:cubicBezTo>
                    <a:pt x="576" y="405"/>
                    <a:pt x="576" y="405"/>
                    <a:pt x="576" y="405"/>
                  </a:cubicBezTo>
                  <a:cubicBezTo>
                    <a:pt x="575" y="404"/>
                    <a:pt x="575" y="404"/>
                    <a:pt x="575" y="404"/>
                  </a:cubicBezTo>
                  <a:cubicBezTo>
                    <a:pt x="573" y="405"/>
                    <a:pt x="573" y="405"/>
                    <a:pt x="573" y="405"/>
                  </a:cubicBezTo>
                  <a:cubicBezTo>
                    <a:pt x="573" y="405"/>
                    <a:pt x="573" y="405"/>
                    <a:pt x="573" y="405"/>
                  </a:cubicBezTo>
                  <a:cubicBezTo>
                    <a:pt x="571" y="406"/>
                    <a:pt x="571" y="406"/>
                    <a:pt x="571" y="406"/>
                  </a:cubicBezTo>
                  <a:cubicBezTo>
                    <a:pt x="570" y="406"/>
                    <a:pt x="570" y="406"/>
                    <a:pt x="570" y="406"/>
                  </a:cubicBezTo>
                  <a:cubicBezTo>
                    <a:pt x="569" y="407"/>
                    <a:pt x="569" y="407"/>
                    <a:pt x="569" y="407"/>
                  </a:cubicBezTo>
                  <a:cubicBezTo>
                    <a:pt x="568" y="407"/>
                    <a:pt x="568" y="407"/>
                    <a:pt x="568" y="407"/>
                  </a:cubicBezTo>
                  <a:cubicBezTo>
                    <a:pt x="567" y="407"/>
                    <a:pt x="567" y="407"/>
                    <a:pt x="567" y="407"/>
                  </a:cubicBezTo>
                  <a:cubicBezTo>
                    <a:pt x="567" y="407"/>
                    <a:pt x="567" y="407"/>
                    <a:pt x="567" y="407"/>
                  </a:cubicBezTo>
                  <a:cubicBezTo>
                    <a:pt x="567" y="407"/>
                    <a:pt x="567" y="407"/>
                    <a:pt x="567" y="407"/>
                  </a:cubicBezTo>
                  <a:cubicBezTo>
                    <a:pt x="566" y="408"/>
                    <a:pt x="566" y="408"/>
                    <a:pt x="566" y="408"/>
                  </a:cubicBezTo>
                  <a:cubicBezTo>
                    <a:pt x="563" y="409"/>
                    <a:pt x="563" y="409"/>
                    <a:pt x="563" y="409"/>
                  </a:cubicBezTo>
                  <a:cubicBezTo>
                    <a:pt x="563" y="409"/>
                    <a:pt x="563" y="409"/>
                    <a:pt x="563" y="409"/>
                  </a:cubicBezTo>
                  <a:cubicBezTo>
                    <a:pt x="562" y="410"/>
                    <a:pt x="562" y="410"/>
                    <a:pt x="562" y="410"/>
                  </a:cubicBezTo>
                  <a:cubicBezTo>
                    <a:pt x="562" y="411"/>
                    <a:pt x="562" y="411"/>
                    <a:pt x="562" y="411"/>
                  </a:cubicBezTo>
                  <a:cubicBezTo>
                    <a:pt x="561" y="412"/>
                    <a:pt x="561" y="412"/>
                    <a:pt x="561" y="412"/>
                  </a:cubicBezTo>
                  <a:cubicBezTo>
                    <a:pt x="562" y="414"/>
                    <a:pt x="562" y="414"/>
                    <a:pt x="562" y="414"/>
                  </a:cubicBezTo>
                  <a:cubicBezTo>
                    <a:pt x="561" y="415"/>
                    <a:pt x="561" y="415"/>
                    <a:pt x="561" y="415"/>
                  </a:cubicBezTo>
                  <a:cubicBezTo>
                    <a:pt x="560" y="415"/>
                    <a:pt x="560" y="415"/>
                    <a:pt x="560" y="415"/>
                  </a:cubicBezTo>
                  <a:cubicBezTo>
                    <a:pt x="559" y="416"/>
                    <a:pt x="559" y="416"/>
                    <a:pt x="559" y="416"/>
                  </a:cubicBezTo>
                  <a:cubicBezTo>
                    <a:pt x="559" y="416"/>
                    <a:pt x="559" y="416"/>
                    <a:pt x="559" y="416"/>
                  </a:cubicBezTo>
                  <a:cubicBezTo>
                    <a:pt x="558" y="416"/>
                    <a:pt x="558" y="416"/>
                    <a:pt x="558" y="416"/>
                  </a:cubicBezTo>
                  <a:cubicBezTo>
                    <a:pt x="558" y="417"/>
                    <a:pt x="558" y="417"/>
                    <a:pt x="558" y="417"/>
                  </a:cubicBezTo>
                  <a:cubicBezTo>
                    <a:pt x="556" y="417"/>
                    <a:pt x="556" y="417"/>
                    <a:pt x="556" y="417"/>
                  </a:cubicBezTo>
                  <a:cubicBezTo>
                    <a:pt x="555" y="418"/>
                    <a:pt x="555" y="418"/>
                    <a:pt x="555" y="418"/>
                  </a:cubicBezTo>
                  <a:cubicBezTo>
                    <a:pt x="555" y="418"/>
                    <a:pt x="555" y="418"/>
                    <a:pt x="555" y="418"/>
                  </a:cubicBezTo>
                  <a:cubicBezTo>
                    <a:pt x="554" y="418"/>
                    <a:pt x="554" y="418"/>
                    <a:pt x="554" y="418"/>
                  </a:cubicBezTo>
                  <a:cubicBezTo>
                    <a:pt x="553" y="418"/>
                    <a:pt x="553" y="418"/>
                    <a:pt x="553" y="418"/>
                  </a:cubicBezTo>
                  <a:cubicBezTo>
                    <a:pt x="552" y="418"/>
                    <a:pt x="552" y="418"/>
                    <a:pt x="552" y="418"/>
                  </a:cubicBezTo>
                  <a:cubicBezTo>
                    <a:pt x="550" y="420"/>
                    <a:pt x="550" y="420"/>
                    <a:pt x="550" y="420"/>
                  </a:cubicBezTo>
                  <a:cubicBezTo>
                    <a:pt x="548" y="420"/>
                    <a:pt x="548" y="420"/>
                    <a:pt x="548" y="420"/>
                  </a:cubicBezTo>
                  <a:cubicBezTo>
                    <a:pt x="547" y="420"/>
                    <a:pt x="547" y="420"/>
                    <a:pt x="547" y="420"/>
                  </a:cubicBezTo>
                  <a:cubicBezTo>
                    <a:pt x="546" y="421"/>
                    <a:pt x="546" y="421"/>
                    <a:pt x="546" y="421"/>
                  </a:cubicBezTo>
                  <a:cubicBezTo>
                    <a:pt x="544" y="422"/>
                    <a:pt x="544" y="422"/>
                    <a:pt x="544" y="422"/>
                  </a:cubicBezTo>
                  <a:cubicBezTo>
                    <a:pt x="543" y="423"/>
                    <a:pt x="543" y="423"/>
                    <a:pt x="543" y="423"/>
                  </a:cubicBezTo>
                  <a:cubicBezTo>
                    <a:pt x="542" y="424"/>
                    <a:pt x="542" y="424"/>
                    <a:pt x="542" y="424"/>
                  </a:cubicBezTo>
                  <a:cubicBezTo>
                    <a:pt x="540" y="426"/>
                    <a:pt x="540" y="426"/>
                    <a:pt x="540" y="426"/>
                  </a:cubicBezTo>
                  <a:cubicBezTo>
                    <a:pt x="540" y="426"/>
                    <a:pt x="540" y="426"/>
                    <a:pt x="540" y="426"/>
                  </a:cubicBezTo>
                  <a:cubicBezTo>
                    <a:pt x="539" y="426"/>
                    <a:pt x="539" y="426"/>
                    <a:pt x="539" y="426"/>
                  </a:cubicBezTo>
                  <a:cubicBezTo>
                    <a:pt x="538" y="426"/>
                    <a:pt x="538" y="426"/>
                    <a:pt x="538" y="426"/>
                  </a:cubicBezTo>
                  <a:cubicBezTo>
                    <a:pt x="537" y="426"/>
                    <a:pt x="537" y="426"/>
                    <a:pt x="537" y="426"/>
                  </a:cubicBezTo>
                  <a:cubicBezTo>
                    <a:pt x="535" y="426"/>
                    <a:pt x="535" y="426"/>
                    <a:pt x="535" y="426"/>
                  </a:cubicBezTo>
                  <a:cubicBezTo>
                    <a:pt x="534" y="427"/>
                    <a:pt x="534" y="427"/>
                    <a:pt x="534" y="427"/>
                  </a:cubicBezTo>
                  <a:cubicBezTo>
                    <a:pt x="533" y="428"/>
                    <a:pt x="533" y="428"/>
                    <a:pt x="533" y="428"/>
                  </a:cubicBezTo>
                  <a:cubicBezTo>
                    <a:pt x="532" y="429"/>
                    <a:pt x="532" y="429"/>
                    <a:pt x="532" y="429"/>
                  </a:cubicBezTo>
                  <a:cubicBezTo>
                    <a:pt x="531" y="429"/>
                    <a:pt x="531" y="429"/>
                    <a:pt x="531" y="429"/>
                  </a:cubicBezTo>
                  <a:cubicBezTo>
                    <a:pt x="530" y="429"/>
                    <a:pt x="530" y="429"/>
                    <a:pt x="530" y="429"/>
                  </a:cubicBezTo>
                  <a:cubicBezTo>
                    <a:pt x="528" y="430"/>
                    <a:pt x="528" y="430"/>
                    <a:pt x="528" y="430"/>
                  </a:cubicBezTo>
                  <a:cubicBezTo>
                    <a:pt x="527" y="430"/>
                    <a:pt x="527" y="430"/>
                    <a:pt x="527" y="430"/>
                  </a:cubicBezTo>
                  <a:cubicBezTo>
                    <a:pt x="526" y="430"/>
                    <a:pt x="526" y="430"/>
                    <a:pt x="526" y="430"/>
                  </a:cubicBezTo>
                  <a:cubicBezTo>
                    <a:pt x="525" y="430"/>
                    <a:pt x="525" y="430"/>
                    <a:pt x="525" y="430"/>
                  </a:cubicBezTo>
                  <a:cubicBezTo>
                    <a:pt x="524" y="430"/>
                    <a:pt x="524" y="430"/>
                    <a:pt x="524" y="430"/>
                  </a:cubicBezTo>
                  <a:cubicBezTo>
                    <a:pt x="523" y="430"/>
                    <a:pt x="523" y="430"/>
                    <a:pt x="523" y="430"/>
                  </a:cubicBezTo>
                  <a:cubicBezTo>
                    <a:pt x="521" y="431"/>
                    <a:pt x="521" y="431"/>
                    <a:pt x="521" y="431"/>
                  </a:cubicBezTo>
                  <a:cubicBezTo>
                    <a:pt x="520" y="433"/>
                    <a:pt x="520" y="433"/>
                    <a:pt x="520" y="433"/>
                  </a:cubicBezTo>
                  <a:cubicBezTo>
                    <a:pt x="519" y="433"/>
                    <a:pt x="519" y="433"/>
                    <a:pt x="519" y="433"/>
                  </a:cubicBezTo>
                  <a:cubicBezTo>
                    <a:pt x="518" y="434"/>
                    <a:pt x="518" y="434"/>
                    <a:pt x="518" y="434"/>
                  </a:cubicBezTo>
                  <a:cubicBezTo>
                    <a:pt x="518" y="434"/>
                    <a:pt x="518" y="434"/>
                    <a:pt x="518" y="434"/>
                  </a:cubicBezTo>
                  <a:cubicBezTo>
                    <a:pt x="518" y="434"/>
                    <a:pt x="518" y="434"/>
                    <a:pt x="518" y="434"/>
                  </a:cubicBezTo>
                  <a:cubicBezTo>
                    <a:pt x="518" y="434"/>
                    <a:pt x="518" y="434"/>
                    <a:pt x="518" y="434"/>
                  </a:cubicBezTo>
                  <a:cubicBezTo>
                    <a:pt x="518" y="434"/>
                    <a:pt x="518" y="434"/>
                    <a:pt x="518" y="434"/>
                  </a:cubicBezTo>
                  <a:cubicBezTo>
                    <a:pt x="517" y="434"/>
                    <a:pt x="517" y="434"/>
                    <a:pt x="517" y="434"/>
                  </a:cubicBezTo>
                  <a:cubicBezTo>
                    <a:pt x="517" y="434"/>
                    <a:pt x="517" y="434"/>
                    <a:pt x="517" y="435"/>
                  </a:cubicBezTo>
                  <a:cubicBezTo>
                    <a:pt x="516" y="434"/>
                    <a:pt x="516" y="434"/>
                    <a:pt x="516" y="434"/>
                  </a:cubicBezTo>
                  <a:cubicBezTo>
                    <a:pt x="515" y="434"/>
                    <a:pt x="515" y="434"/>
                    <a:pt x="515" y="434"/>
                  </a:cubicBezTo>
                  <a:cubicBezTo>
                    <a:pt x="514" y="435"/>
                    <a:pt x="514" y="435"/>
                    <a:pt x="514" y="435"/>
                  </a:cubicBezTo>
                  <a:cubicBezTo>
                    <a:pt x="511" y="435"/>
                    <a:pt x="511" y="435"/>
                    <a:pt x="511" y="435"/>
                  </a:cubicBezTo>
                  <a:cubicBezTo>
                    <a:pt x="510" y="435"/>
                    <a:pt x="510" y="435"/>
                    <a:pt x="510" y="435"/>
                  </a:cubicBezTo>
                  <a:cubicBezTo>
                    <a:pt x="509" y="435"/>
                    <a:pt x="509" y="435"/>
                    <a:pt x="509" y="435"/>
                  </a:cubicBezTo>
                  <a:cubicBezTo>
                    <a:pt x="509" y="434"/>
                    <a:pt x="509" y="434"/>
                    <a:pt x="509" y="434"/>
                  </a:cubicBezTo>
                  <a:cubicBezTo>
                    <a:pt x="507" y="431"/>
                    <a:pt x="507" y="431"/>
                    <a:pt x="507" y="431"/>
                  </a:cubicBezTo>
                  <a:cubicBezTo>
                    <a:pt x="507" y="431"/>
                    <a:pt x="507" y="430"/>
                    <a:pt x="507" y="430"/>
                  </a:cubicBezTo>
                  <a:cubicBezTo>
                    <a:pt x="508" y="429"/>
                    <a:pt x="508" y="429"/>
                    <a:pt x="508" y="429"/>
                  </a:cubicBezTo>
                  <a:cubicBezTo>
                    <a:pt x="508" y="428"/>
                    <a:pt x="508" y="428"/>
                    <a:pt x="508" y="428"/>
                  </a:cubicBezTo>
                  <a:cubicBezTo>
                    <a:pt x="507" y="427"/>
                    <a:pt x="507" y="427"/>
                    <a:pt x="507" y="427"/>
                  </a:cubicBezTo>
                  <a:cubicBezTo>
                    <a:pt x="506" y="426"/>
                    <a:pt x="506" y="426"/>
                    <a:pt x="506" y="426"/>
                  </a:cubicBezTo>
                  <a:cubicBezTo>
                    <a:pt x="506" y="424"/>
                    <a:pt x="506" y="424"/>
                    <a:pt x="506" y="424"/>
                  </a:cubicBezTo>
                  <a:cubicBezTo>
                    <a:pt x="506" y="423"/>
                    <a:pt x="506" y="423"/>
                    <a:pt x="506" y="423"/>
                  </a:cubicBezTo>
                  <a:cubicBezTo>
                    <a:pt x="506" y="422"/>
                    <a:pt x="506" y="422"/>
                    <a:pt x="506" y="422"/>
                  </a:cubicBezTo>
                  <a:cubicBezTo>
                    <a:pt x="505" y="420"/>
                    <a:pt x="505" y="420"/>
                    <a:pt x="505" y="420"/>
                  </a:cubicBezTo>
                  <a:cubicBezTo>
                    <a:pt x="505" y="419"/>
                    <a:pt x="505" y="419"/>
                    <a:pt x="505" y="419"/>
                  </a:cubicBezTo>
                  <a:cubicBezTo>
                    <a:pt x="505" y="418"/>
                    <a:pt x="505" y="418"/>
                    <a:pt x="505" y="418"/>
                  </a:cubicBezTo>
                  <a:cubicBezTo>
                    <a:pt x="504" y="417"/>
                    <a:pt x="504" y="417"/>
                    <a:pt x="504" y="417"/>
                  </a:cubicBezTo>
                  <a:cubicBezTo>
                    <a:pt x="504" y="417"/>
                    <a:pt x="504" y="417"/>
                    <a:pt x="504" y="417"/>
                  </a:cubicBezTo>
                  <a:cubicBezTo>
                    <a:pt x="505" y="417"/>
                    <a:pt x="505" y="417"/>
                    <a:pt x="505" y="417"/>
                  </a:cubicBezTo>
                  <a:cubicBezTo>
                    <a:pt x="505" y="416"/>
                    <a:pt x="505" y="416"/>
                    <a:pt x="505" y="416"/>
                  </a:cubicBezTo>
                  <a:cubicBezTo>
                    <a:pt x="504" y="414"/>
                    <a:pt x="504" y="414"/>
                    <a:pt x="504" y="414"/>
                  </a:cubicBezTo>
                  <a:cubicBezTo>
                    <a:pt x="505" y="413"/>
                    <a:pt x="505" y="413"/>
                    <a:pt x="505" y="413"/>
                  </a:cubicBezTo>
                  <a:cubicBezTo>
                    <a:pt x="505" y="412"/>
                    <a:pt x="505" y="412"/>
                    <a:pt x="505" y="412"/>
                  </a:cubicBezTo>
                  <a:cubicBezTo>
                    <a:pt x="504" y="407"/>
                    <a:pt x="504" y="407"/>
                    <a:pt x="504" y="407"/>
                  </a:cubicBezTo>
                  <a:cubicBezTo>
                    <a:pt x="503" y="406"/>
                    <a:pt x="503" y="406"/>
                    <a:pt x="503" y="406"/>
                  </a:cubicBezTo>
                  <a:cubicBezTo>
                    <a:pt x="503" y="404"/>
                    <a:pt x="503" y="404"/>
                    <a:pt x="503" y="404"/>
                  </a:cubicBezTo>
                  <a:cubicBezTo>
                    <a:pt x="502" y="404"/>
                    <a:pt x="502" y="404"/>
                    <a:pt x="502" y="404"/>
                  </a:cubicBezTo>
                  <a:cubicBezTo>
                    <a:pt x="502" y="402"/>
                    <a:pt x="502" y="402"/>
                    <a:pt x="502" y="402"/>
                  </a:cubicBezTo>
                  <a:cubicBezTo>
                    <a:pt x="501" y="400"/>
                    <a:pt x="501" y="400"/>
                    <a:pt x="501" y="400"/>
                  </a:cubicBezTo>
                  <a:cubicBezTo>
                    <a:pt x="499" y="399"/>
                    <a:pt x="499" y="399"/>
                    <a:pt x="499" y="399"/>
                  </a:cubicBezTo>
                  <a:cubicBezTo>
                    <a:pt x="498" y="398"/>
                    <a:pt x="498" y="398"/>
                    <a:pt x="498" y="398"/>
                  </a:cubicBezTo>
                  <a:cubicBezTo>
                    <a:pt x="497" y="397"/>
                    <a:pt x="497" y="397"/>
                    <a:pt x="497" y="397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6" y="395"/>
                    <a:pt x="496" y="395"/>
                    <a:pt x="496" y="395"/>
                  </a:cubicBezTo>
                  <a:cubicBezTo>
                    <a:pt x="495" y="393"/>
                    <a:pt x="495" y="393"/>
                    <a:pt x="495" y="393"/>
                  </a:cubicBezTo>
                  <a:cubicBezTo>
                    <a:pt x="495" y="393"/>
                    <a:pt x="495" y="393"/>
                    <a:pt x="495" y="393"/>
                  </a:cubicBezTo>
                  <a:cubicBezTo>
                    <a:pt x="495" y="390"/>
                    <a:pt x="495" y="390"/>
                    <a:pt x="495" y="390"/>
                  </a:cubicBezTo>
                  <a:cubicBezTo>
                    <a:pt x="492" y="386"/>
                    <a:pt x="492" y="386"/>
                    <a:pt x="492" y="386"/>
                  </a:cubicBezTo>
                  <a:cubicBezTo>
                    <a:pt x="490" y="383"/>
                    <a:pt x="490" y="383"/>
                    <a:pt x="490" y="383"/>
                  </a:cubicBezTo>
                  <a:cubicBezTo>
                    <a:pt x="489" y="382"/>
                    <a:pt x="489" y="382"/>
                    <a:pt x="489" y="382"/>
                  </a:cubicBezTo>
                  <a:cubicBezTo>
                    <a:pt x="486" y="381"/>
                    <a:pt x="486" y="381"/>
                    <a:pt x="486" y="381"/>
                  </a:cubicBezTo>
                  <a:cubicBezTo>
                    <a:pt x="485" y="380"/>
                    <a:pt x="485" y="380"/>
                    <a:pt x="485" y="380"/>
                  </a:cubicBezTo>
                  <a:cubicBezTo>
                    <a:pt x="483" y="377"/>
                    <a:pt x="483" y="377"/>
                    <a:pt x="483" y="377"/>
                  </a:cubicBezTo>
                  <a:cubicBezTo>
                    <a:pt x="482" y="376"/>
                    <a:pt x="482" y="376"/>
                    <a:pt x="482" y="376"/>
                  </a:cubicBezTo>
                  <a:cubicBezTo>
                    <a:pt x="482" y="374"/>
                    <a:pt x="482" y="374"/>
                    <a:pt x="482" y="374"/>
                  </a:cubicBezTo>
                  <a:cubicBezTo>
                    <a:pt x="482" y="373"/>
                    <a:pt x="482" y="373"/>
                    <a:pt x="482" y="373"/>
                  </a:cubicBezTo>
                  <a:cubicBezTo>
                    <a:pt x="481" y="372"/>
                    <a:pt x="481" y="372"/>
                    <a:pt x="481" y="372"/>
                  </a:cubicBezTo>
                  <a:cubicBezTo>
                    <a:pt x="481" y="370"/>
                    <a:pt x="481" y="370"/>
                    <a:pt x="481" y="370"/>
                  </a:cubicBezTo>
                  <a:cubicBezTo>
                    <a:pt x="481" y="369"/>
                    <a:pt x="481" y="369"/>
                    <a:pt x="481" y="369"/>
                  </a:cubicBezTo>
                  <a:cubicBezTo>
                    <a:pt x="481" y="368"/>
                    <a:pt x="481" y="368"/>
                    <a:pt x="481" y="368"/>
                  </a:cubicBezTo>
                  <a:cubicBezTo>
                    <a:pt x="481" y="366"/>
                    <a:pt x="481" y="366"/>
                    <a:pt x="481" y="366"/>
                  </a:cubicBezTo>
                  <a:cubicBezTo>
                    <a:pt x="481" y="365"/>
                    <a:pt x="481" y="365"/>
                    <a:pt x="481" y="365"/>
                  </a:cubicBezTo>
                  <a:cubicBezTo>
                    <a:pt x="481" y="364"/>
                    <a:pt x="481" y="364"/>
                    <a:pt x="481" y="364"/>
                  </a:cubicBezTo>
                  <a:cubicBezTo>
                    <a:pt x="480" y="363"/>
                    <a:pt x="480" y="363"/>
                    <a:pt x="480" y="363"/>
                  </a:cubicBezTo>
                  <a:cubicBezTo>
                    <a:pt x="479" y="361"/>
                    <a:pt x="479" y="361"/>
                    <a:pt x="479" y="361"/>
                  </a:cubicBezTo>
                  <a:cubicBezTo>
                    <a:pt x="479" y="360"/>
                    <a:pt x="479" y="360"/>
                    <a:pt x="479" y="360"/>
                  </a:cubicBezTo>
                  <a:cubicBezTo>
                    <a:pt x="479" y="359"/>
                    <a:pt x="479" y="359"/>
                    <a:pt x="479" y="359"/>
                  </a:cubicBezTo>
                  <a:cubicBezTo>
                    <a:pt x="478" y="357"/>
                    <a:pt x="478" y="357"/>
                    <a:pt x="478" y="357"/>
                  </a:cubicBezTo>
                  <a:cubicBezTo>
                    <a:pt x="477" y="356"/>
                    <a:pt x="477" y="356"/>
                    <a:pt x="477" y="356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73" y="353"/>
                    <a:pt x="473" y="353"/>
                    <a:pt x="473" y="353"/>
                  </a:cubicBezTo>
                  <a:cubicBezTo>
                    <a:pt x="472" y="352"/>
                    <a:pt x="472" y="352"/>
                    <a:pt x="472" y="352"/>
                  </a:cubicBezTo>
                  <a:cubicBezTo>
                    <a:pt x="471" y="352"/>
                    <a:pt x="471" y="352"/>
                    <a:pt x="471" y="352"/>
                  </a:cubicBezTo>
                  <a:cubicBezTo>
                    <a:pt x="470" y="350"/>
                    <a:pt x="470" y="350"/>
                    <a:pt x="470" y="350"/>
                  </a:cubicBezTo>
                  <a:cubicBezTo>
                    <a:pt x="469" y="349"/>
                    <a:pt x="469" y="349"/>
                    <a:pt x="469" y="349"/>
                  </a:cubicBezTo>
                  <a:cubicBezTo>
                    <a:pt x="469" y="347"/>
                    <a:pt x="469" y="347"/>
                    <a:pt x="469" y="347"/>
                  </a:cubicBezTo>
                  <a:cubicBezTo>
                    <a:pt x="469" y="346"/>
                    <a:pt x="469" y="346"/>
                    <a:pt x="469" y="346"/>
                  </a:cubicBezTo>
                  <a:cubicBezTo>
                    <a:pt x="468" y="345"/>
                    <a:pt x="468" y="345"/>
                    <a:pt x="468" y="345"/>
                  </a:cubicBezTo>
                  <a:cubicBezTo>
                    <a:pt x="468" y="344"/>
                    <a:pt x="468" y="344"/>
                    <a:pt x="468" y="344"/>
                  </a:cubicBezTo>
                  <a:cubicBezTo>
                    <a:pt x="467" y="342"/>
                    <a:pt x="467" y="342"/>
                    <a:pt x="467" y="342"/>
                  </a:cubicBezTo>
                  <a:cubicBezTo>
                    <a:pt x="465" y="341"/>
                    <a:pt x="465" y="341"/>
                    <a:pt x="465" y="341"/>
                  </a:cubicBezTo>
                  <a:cubicBezTo>
                    <a:pt x="465" y="341"/>
                    <a:pt x="465" y="341"/>
                    <a:pt x="465" y="341"/>
                  </a:cubicBezTo>
                  <a:cubicBezTo>
                    <a:pt x="464" y="340"/>
                    <a:pt x="464" y="340"/>
                    <a:pt x="464" y="340"/>
                  </a:cubicBezTo>
                  <a:cubicBezTo>
                    <a:pt x="464" y="338"/>
                    <a:pt x="464" y="338"/>
                    <a:pt x="464" y="338"/>
                  </a:cubicBezTo>
                  <a:cubicBezTo>
                    <a:pt x="463" y="338"/>
                    <a:pt x="463" y="338"/>
                    <a:pt x="463" y="338"/>
                  </a:cubicBezTo>
                  <a:cubicBezTo>
                    <a:pt x="462" y="336"/>
                    <a:pt x="462" y="336"/>
                    <a:pt x="462" y="336"/>
                  </a:cubicBezTo>
                  <a:cubicBezTo>
                    <a:pt x="460" y="333"/>
                    <a:pt x="460" y="333"/>
                    <a:pt x="460" y="333"/>
                  </a:cubicBezTo>
                  <a:cubicBezTo>
                    <a:pt x="459" y="332"/>
                    <a:pt x="459" y="332"/>
                    <a:pt x="459" y="332"/>
                  </a:cubicBezTo>
                  <a:cubicBezTo>
                    <a:pt x="458" y="330"/>
                    <a:pt x="458" y="330"/>
                    <a:pt x="458" y="330"/>
                  </a:cubicBezTo>
                  <a:cubicBezTo>
                    <a:pt x="457" y="328"/>
                    <a:pt x="457" y="328"/>
                    <a:pt x="457" y="328"/>
                  </a:cubicBezTo>
                  <a:cubicBezTo>
                    <a:pt x="456" y="326"/>
                    <a:pt x="456" y="326"/>
                    <a:pt x="456" y="326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4" y="325"/>
                    <a:pt x="454" y="325"/>
                    <a:pt x="454" y="325"/>
                  </a:cubicBezTo>
                  <a:cubicBezTo>
                    <a:pt x="452" y="326"/>
                    <a:pt x="452" y="326"/>
                    <a:pt x="452" y="326"/>
                  </a:cubicBezTo>
                  <a:cubicBezTo>
                    <a:pt x="451" y="325"/>
                    <a:pt x="451" y="325"/>
                    <a:pt x="451" y="325"/>
                  </a:cubicBezTo>
                  <a:cubicBezTo>
                    <a:pt x="452" y="324"/>
                    <a:pt x="452" y="324"/>
                    <a:pt x="452" y="324"/>
                  </a:cubicBezTo>
                  <a:cubicBezTo>
                    <a:pt x="453" y="322"/>
                    <a:pt x="453" y="322"/>
                    <a:pt x="453" y="322"/>
                  </a:cubicBezTo>
                  <a:cubicBezTo>
                    <a:pt x="453" y="321"/>
                    <a:pt x="453" y="321"/>
                    <a:pt x="453" y="321"/>
                  </a:cubicBezTo>
                  <a:cubicBezTo>
                    <a:pt x="453" y="319"/>
                    <a:pt x="453" y="319"/>
                    <a:pt x="453" y="319"/>
                  </a:cubicBezTo>
                  <a:cubicBezTo>
                    <a:pt x="453" y="319"/>
                    <a:pt x="453" y="319"/>
                    <a:pt x="453" y="319"/>
                  </a:cubicBezTo>
                  <a:cubicBezTo>
                    <a:pt x="453" y="318"/>
                    <a:pt x="453" y="318"/>
                    <a:pt x="453" y="318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5"/>
                    <a:pt x="454" y="315"/>
                    <a:pt x="454" y="315"/>
                  </a:cubicBezTo>
                  <a:cubicBezTo>
                    <a:pt x="454" y="315"/>
                    <a:pt x="454" y="315"/>
                    <a:pt x="454" y="315"/>
                  </a:cubicBezTo>
                  <a:cubicBezTo>
                    <a:pt x="453" y="315"/>
                    <a:pt x="453" y="315"/>
                    <a:pt x="453" y="315"/>
                  </a:cubicBezTo>
                  <a:cubicBezTo>
                    <a:pt x="453" y="315"/>
                    <a:pt x="453" y="315"/>
                    <a:pt x="453" y="315"/>
                  </a:cubicBezTo>
                  <a:cubicBezTo>
                    <a:pt x="452" y="317"/>
                    <a:pt x="452" y="317"/>
                    <a:pt x="452" y="317"/>
                  </a:cubicBezTo>
                  <a:cubicBezTo>
                    <a:pt x="452" y="317"/>
                    <a:pt x="452" y="317"/>
                    <a:pt x="452" y="317"/>
                  </a:cubicBezTo>
                  <a:cubicBezTo>
                    <a:pt x="452" y="318"/>
                    <a:pt x="452" y="318"/>
                    <a:pt x="452" y="318"/>
                  </a:cubicBezTo>
                  <a:cubicBezTo>
                    <a:pt x="452" y="319"/>
                    <a:pt x="452" y="319"/>
                    <a:pt x="452" y="319"/>
                  </a:cubicBezTo>
                  <a:cubicBezTo>
                    <a:pt x="452" y="321"/>
                    <a:pt x="452" y="321"/>
                    <a:pt x="452" y="321"/>
                  </a:cubicBezTo>
                  <a:cubicBezTo>
                    <a:pt x="451" y="323"/>
                    <a:pt x="451" y="323"/>
                    <a:pt x="451" y="323"/>
                  </a:cubicBezTo>
                  <a:cubicBezTo>
                    <a:pt x="450" y="324"/>
                    <a:pt x="450" y="324"/>
                    <a:pt x="450" y="324"/>
                  </a:cubicBezTo>
                  <a:cubicBezTo>
                    <a:pt x="451" y="325"/>
                    <a:pt x="451" y="325"/>
                    <a:pt x="451" y="325"/>
                  </a:cubicBezTo>
                  <a:cubicBezTo>
                    <a:pt x="451" y="326"/>
                    <a:pt x="451" y="326"/>
                    <a:pt x="451" y="326"/>
                  </a:cubicBezTo>
                  <a:cubicBezTo>
                    <a:pt x="450" y="327"/>
                    <a:pt x="450" y="327"/>
                    <a:pt x="450" y="327"/>
                  </a:cubicBezTo>
                  <a:cubicBezTo>
                    <a:pt x="450" y="327"/>
                    <a:pt x="450" y="327"/>
                    <a:pt x="450" y="327"/>
                  </a:cubicBezTo>
                  <a:cubicBezTo>
                    <a:pt x="449" y="327"/>
                    <a:pt x="449" y="327"/>
                    <a:pt x="449" y="327"/>
                  </a:cubicBezTo>
                  <a:cubicBezTo>
                    <a:pt x="450" y="328"/>
                    <a:pt x="450" y="328"/>
                    <a:pt x="450" y="328"/>
                  </a:cubicBezTo>
                  <a:cubicBezTo>
                    <a:pt x="449" y="328"/>
                    <a:pt x="449" y="328"/>
                    <a:pt x="449" y="328"/>
                  </a:cubicBezTo>
                  <a:cubicBezTo>
                    <a:pt x="448" y="327"/>
                    <a:pt x="448" y="327"/>
                    <a:pt x="448" y="327"/>
                  </a:cubicBezTo>
                  <a:cubicBezTo>
                    <a:pt x="447" y="326"/>
                    <a:pt x="447" y="326"/>
                    <a:pt x="447" y="326"/>
                  </a:cubicBezTo>
                  <a:cubicBezTo>
                    <a:pt x="446" y="325"/>
                    <a:pt x="446" y="325"/>
                    <a:pt x="446" y="325"/>
                  </a:cubicBezTo>
                  <a:cubicBezTo>
                    <a:pt x="445" y="324"/>
                    <a:pt x="445" y="324"/>
                    <a:pt x="445" y="324"/>
                  </a:cubicBezTo>
                  <a:cubicBezTo>
                    <a:pt x="444" y="323"/>
                    <a:pt x="444" y="323"/>
                    <a:pt x="444" y="323"/>
                  </a:cubicBezTo>
                  <a:cubicBezTo>
                    <a:pt x="443" y="322"/>
                    <a:pt x="443" y="322"/>
                    <a:pt x="443" y="322"/>
                  </a:cubicBezTo>
                  <a:cubicBezTo>
                    <a:pt x="443" y="322"/>
                    <a:pt x="443" y="322"/>
                    <a:pt x="443" y="322"/>
                  </a:cubicBezTo>
                  <a:cubicBezTo>
                    <a:pt x="443" y="321"/>
                    <a:pt x="443" y="321"/>
                    <a:pt x="443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42" y="320"/>
                    <a:pt x="442" y="319"/>
                    <a:pt x="442" y="319"/>
                  </a:cubicBezTo>
                  <a:cubicBezTo>
                    <a:pt x="442" y="319"/>
                    <a:pt x="442" y="319"/>
                    <a:pt x="442" y="319"/>
                  </a:cubicBezTo>
                  <a:cubicBezTo>
                    <a:pt x="440" y="317"/>
                    <a:pt x="440" y="317"/>
                    <a:pt x="440" y="317"/>
                  </a:cubicBezTo>
                  <a:cubicBezTo>
                    <a:pt x="440" y="317"/>
                    <a:pt x="440" y="317"/>
                    <a:pt x="440" y="317"/>
                  </a:cubicBezTo>
                  <a:cubicBezTo>
                    <a:pt x="439" y="315"/>
                    <a:pt x="439" y="315"/>
                    <a:pt x="439" y="315"/>
                  </a:cubicBezTo>
                  <a:cubicBezTo>
                    <a:pt x="439" y="313"/>
                    <a:pt x="439" y="313"/>
                    <a:pt x="439" y="313"/>
                  </a:cubicBezTo>
                  <a:cubicBezTo>
                    <a:pt x="439" y="313"/>
                    <a:pt x="439" y="313"/>
                    <a:pt x="439" y="313"/>
                  </a:cubicBezTo>
                  <a:cubicBezTo>
                    <a:pt x="439" y="313"/>
                    <a:pt x="439" y="313"/>
                    <a:pt x="439" y="313"/>
                  </a:cubicBezTo>
                  <a:cubicBezTo>
                    <a:pt x="439" y="313"/>
                    <a:pt x="439" y="313"/>
                    <a:pt x="439" y="313"/>
                  </a:cubicBezTo>
                  <a:cubicBezTo>
                    <a:pt x="439" y="312"/>
                    <a:pt x="439" y="312"/>
                    <a:pt x="439" y="312"/>
                  </a:cubicBezTo>
                  <a:cubicBezTo>
                    <a:pt x="438" y="312"/>
                    <a:pt x="438" y="312"/>
                    <a:pt x="438" y="312"/>
                  </a:cubicBezTo>
                  <a:cubicBezTo>
                    <a:pt x="438" y="312"/>
                    <a:pt x="438" y="312"/>
                    <a:pt x="438" y="312"/>
                  </a:cubicBezTo>
                  <a:cubicBezTo>
                    <a:pt x="438" y="312"/>
                    <a:pt x="438" y="312"/>
                    <a:pt x="438" y="312"/>
                  </a:cubicBezTo>
                  <a:cubicBezTo>
                    <a:pt x="437" y="314"/>
                    <a:pt x="437" y="314"/>
                    <a:pt x="437" y="314"/>
                  </a:cubicBezTo>
                  <a:cubicBezTo>
                    <a:pt x="437" y="315"/>
                    <a:pt x="437" y="315"/>
                    <a:pt x="437" y="315"/>
                  </a:cubicBezTo>
                  <a:cubicBezTo>
                    <a:pt x="438" y="315"/>
                    <a:pt x="438" y="315"/>
                    <a:pt x="438" y="315"/>
                  </a:cubicBezTo>
                  <a:cubicBezTo>
                    <a:pt x="439" y="317"/>
                    <a:pt x="439" y="317"/>
                    <a:pt x="439" y="317"/>
                  </a:cubicBezTo>
                  <a:cubicBezTo>
                    <a:pt x="439" y="318"/>
                    <a:pt x="439" y="318"/>
                    <a:pt x="439" y="318"/>
                  </a:cubicBezTo>
                  <a:cubicBezTo>
                    <a:pt x="439" y="319"/>
                    <a:pt x="439" y="319"/>
                    <a:pt x="439" y="319"/>
                  </a:cubicBezTo>
                  <a:cubicBezTo>
                    <a:pt x="440" y="321"/>
                    <a:pt x="440" y="321"/>
                    <a:pt x="440" y="321"/>
                  </a:cubicBezTo>
                  <a:cubicBezTo>
                    <a:pt x="441" y="322"/>
                    <a:pt x="441" y="322"/>
                    <a:pt x="441" y="322"/>
                  </a:cubicBezTo>
                  <a:cubicBezTo>
                    <a:pt x="441" y="322"/>
                    <a:pt x="441" y="322"/>
                    <a:pt x="441" y="323"/>
                  </a:cubicBezTo>
                  <a:cubicBezTo>
                    <a:pt x="441" y="323"/>
                    <a:pt x="441" y="323"/>
                    <a:pt x="441" y="323"/>
                  </a:cubicBezTo>
                  <a:cubicBezTo>
                    <a:pt x="441" y="323"/>
                    <a:pt x="441" y="323"/>
                    <a:pt x="441" y="323"/>
                  </a:cubicBezTo>
                  <a:cubicBezTo>
                    <a:pt x="441" y="323"/>
                    <a:pt x="441" y="323"/>
                    <a:pt x="441" y="323"/>
                  </a:cubicBezTo>
                  <a:cubicBezTo>
                    <a:pt x="442" y="323"/>
                    <a:pt x="442" y="323"/>
                    <a:pt x="442" y="323"/>
                  </a:cubicBezTo>
                  <a:cubicBezTo>
                    <a:pt x="442" y="323"/>
                    <a:pt x="442" y="323"/>
                    <a:pt x="442" y="323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5" y="327"/>
                    <a:pt x="445" y="327"/>
                    <a:pt x="445" y="327"/>
                  </a:cubicBezTo>
                  <a:cubicBezTo>
                    <a:pt x="445" y="328"/>
                    <a:pt x="445" y="328"/>
                    <a:pt x="445" y="328"/>
                  </a:cubicBezTo>
                  <a:cubicBezTo>
                    <a:pt x="445" y="329"/>
                    <a:pt x="445" y="329"/>
                    <a:pt x="445" y="329"/>
                  </a:cubicBezTo>
                  <a:cubicBezTo>
                    <a:pt x="447" y="332"/>
                    <a:pt x="447" y="332"/>
                    <a:pt x="447" y="332"/>
                  </a:cubicBezTo>
                  <a:cubicBezTo>
                    <a:pt x="447" y="333"/>
                    <a:pt x="447" y="333"/>
                    <a:pt x="447" y="333"/>
                  </a:cubicBezTo>
                  <a:cubicBezTo>
                    <a:pt x="448" y="335"/>
                    <a:pt x="448" y="335"/>
                    <a:pt x="448" y="335"/>
                  </a:cubicBezTo>
                  <a:cubicBezTo>
                    <a:pt x="448" y="336"/>
                    <a:pt x="448" y="336"/>
                    <a:pt x="448" y="336"/>
                  </a:cubicBezTo>
                  <a:cubicBezTo>
                    <a:pt x="450" y="339"/>
                    <a:pt x="450" y="339"/>
                    <a:pt x="450" y="339"/>
                  </a:cubicBezTo>
                  <a:cubicBezTo>
                    <a:pt x="450" y="340"/>
                    <a:pt x="450" y="340"/>
                    <a:pt x="450" y="340"/>
                  </a:cubicBezTo>
                  <a:cubicBezTo>
                    <a:pt x="451" y="341"/>
                    <a:pt x="451" y="341"/>
                    <a:pt x="451" y="341"/>
                  </a:cubicBezTo>
                  <a:cubicBezTo>
                    <a:pt x="452" y="343"/>
                    <a:pt x="452" y="343"/>
                    <a:pt x="452" y="343"/>
                  </a:cubicBezTo>
                  <a:cubicBezTo>
                    <a:pt x="452" y="344"/>
                    <a:pt x="452" y="344"/>
                    <a:pt x="452" y="344"/>
                  </a:cubicBezTo>
                  <a:cubicBezTo>
                    <a:pt x="453" y="345"/>
                    <a:pt x="453" y="345"/>
                    <a:pt x="453" y="345"/>
                  </a:cubicBezTo>
                  <a:cubicBezTo>
                    <a:pt x="453" y="346"/>
                    <a:pt x="453" y="346"/>
                    <a:pt x="453" y="346"/>
                  </a:cubicBezTo>
                  <a:cubicBezTo>
                    <a:pt x="454" y="347"/>
                    <a:pt x="454" y="347"/>
                    <a:pt x="454" y="347"/>
                  </a:cubicBezTo>
                  <a:cubicBezTo>
                    <a:pt x="455" y="349"/>
                    <a:pt x="455" y="349"/>
                    <a:pt x="455" y="349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56" y="352"/>
                    <a:pt x="456" y="352"/>
                    <a:pt x="456" y="352"/>
                  </a:cubicBezTo>
                  <a:cubicBezTo>
                    <a:pt x="457" y="353"/>
                    <a:pt x="457" y="353"/>
                    <a:pt x="457" y="353"/>
                  </a:cubicBezTo>
                  <a:cubicBezTo>
                    <a:pt x="459" y="354"/>
                    <a:pt x="459" y="354"/>
                    <a:pt x="459" y="354"/>
                  </a:cubicBezTo>
                  <a:cubicBezTo>
                    <a:pt x="460" y="355"/>
                    <a:pt x="460" y="355"/>
                    <a:pt x="460" y="355"/>
                  </a:cubicBezTo>
                  <a:cubicBezTo>
                    <a:pt x="458" y="355"/>
                    <a:pt x="458" y="355"/>
                    <a:pt x="458" y="355"/>
                  </a:cubicBezTo>
                  <a:cubicBezTo>
                    <a:pt x="458" y="356"/>
                    <a:pt x="458" y="356"/>
                    <a:pt x="458" y="356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58" y="359"/>
                    <a:pt x="458" y="359"/>
                    <a:pt x="458" y="359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61"/>
                    <a:pt x="459" y="361"/>
                    <a:pt x="459" y="361"/>
                  </a:cubicBezTo>
                  <a:cubicBezTo>
                    <a:pt x="459" y="362"/>
                    <a:pt x="459" y="362"/>
                    <a:pt x="459" y="362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62" y="364"/>
                    <a:pt x="462" y="364"/>
                    <a:pt x="462" y="364"/>
                  </a:cubicBezTo>
                  <a:cubicBezTo>
                    <a:pt x="463" y="365"/>
                    <a:pt x="463" y="365"/>
                    <a:pt x="463" y="365"/>
                  </a:cubicBezTo>
                  <a:cubicBezTo>
                    <a:pt x="464" y="366"/>
                    <a:pt x="464" y="366"/>
                    <a:pt x="464" y="366"/>
                  </a:cubicBezTo>
                  <a:cubicBezTo>
                    <a:pt x="466" y="368"/>
                    <a:pt x="466" y="368"/>
                    <a:pt x="466" y="368"/>
                  </a:cubicBezTo>
                  <a:cubicBezTo>
                    <a:pt x="467" y="369"/>
                    <a:pt x="467" y="369"/>
                    <a:pt x="467" y="369"/>
                  </a:cubicBezTo>
                  <a:cubicBezTo>
                    <a:pt x="467" y="372"/>
                    <a:pt x="467" y="372"/>
                    <a:pt x="467" y="372"/>
                  </a:cubicBezTo>
                  <a:cubicBezTo>
                    <a:pt x="468" y="373"/>
                    <a:pt x="468" y="373"/>
                    <a:pt x="468" y="373"/>
                  </a:cubicBezTo>
                  <a:cubicBezTo>
                    <a:pt x="469" y="374"/>
                    <a:pt x="469" y="374"/>
                    <a:pt x="469" y="374"/>
                  </a:cubicBezTo>
                  <a:cubicBezTo>
                    <a:pt x="470" y="376"/>
                    <a:pt x="470" y="376"/>
                    <a:pt x="470" y="376"/>
                  </a:cubicBezTo>
                  <a:cubicBezTo>
                    <a:pt x="469" y="375"/>
                    <a:pt x="469" y="375"/>
                    <a:pt x="469" y="375"/>
                  </a:cubicBezTo>
                  <a:cubicBezTo>
                    <a:pt x="470" y="379"/>
                    <a:pt x="470" y="379"/>
                    <a:pt x="470" y="379"/>
                  </a:cubicBezTo>
                  <a:cubicBezTo>
                    <a:pt x="469" y="381"/>
                    <a:pt x="469" y="381"/>
                    <a:pt x="469" y="381"/>
                  </a:cubicBezTo>
                  <a:cubicBezTo>
                    <a:pt x="469" y="381"/>
                    <a:pt x="469" y="381"/>
                    <a:pt x="469" y="382"/>
                  </a:cubicBezTo>
                  <a:cubicBezTo>
                    <a:pt x="470" y="386"/>
                    <a:pt x="470" y="386"/>
                    <a:pt x="470" y="386"/>
                  </a:cubicBezTo>
                  <a:cubicBezTo>
                    <a:pt x="470" y="386"/>
                    <a:pt x="470" y="386"/>
                    <a:pt x="470" y="387"/>
                  </a:cubicBezTo>
                  <a:cubicBezTo>
                    <a:pt x="471" y="391"/>
                    <a:pt x="471" y="391"/>
                    <a:pt x="471" y="391"/>
                  </a:cubicBezTo>
                  <a:cubicBezTo>
                    <a:pt x="471" y="392"/>
                    <a:pt x="471" y="392"/>
                    <a:pt x="471" y="392"/>
                  </a:cubicBezTo>
                  <a:cubicBezTo>
                    <a:pt x="473" y="393"/>
                    <a:pt x="473" y="393"/>
                    <a:pt x="473" y="393"/>
                  </a:cubicBezTo>
                  <a:cubicBezTo>
                    <a:pt x="474" y="394"/>
                    <a:pt x="474" y="394"/>
                    <a:pt x="474" y="394"/>
                  </a:cubicBezTo>
                  <a:cubicBezTo>
                    <a:pt x="475" y="395"/>
                    <a:pt x="475" y="395"/>
                    <a:pt x="475" y="395"/>
                  </a:cubicBezTo>
                  <a:cubicBezTo>
                    <a:pt x="477" y="396"/>
                    <a:pt x="477" y="396"/>
                    <a:pt x="477" y="396"/>
                  </a:cubicBezTo>
                  <a:cubicBezTo>
                    <a:pt x="478" y="397"/>
                    <a:pt x="478" y="397"/>
                    <a:pt x="478" y="397"/>
                  </a:cubicBezTo>
                  <a:cubicBezTo>
                    <a:pt x="478" y="398"/>
                    <a:pt x="478" y="398"/>
                    <a:pt x="478" y="398"/>
                  </a:cubicBezTo>
                  <a:cubicBezTo>
                    <a:pt x="479" y="399"/>
                    <a:pt x="479" y="399"/>
                    <a:pt x="479" y="399"/>
                  </a:cubicBezTo>
                  <a:cubicBezTo>
                    <a:pt x="480" y="400"/>
                    <a:pt x="480" y="400"/>
                    <a:pt x="480" y="400"/>
                  </a:cubicBezTo>
                  <a:cubicBezTo>
                    <a:pt x="480" y="401"/>
                    <a:pt x="480" y="401"/>
                    <a:pt x="480" y="401"/>
                  </a:cubicBezTo>
                  <a:cubicBezTo>
                    <a:pt x="481" y="403"/>
                    <a:pt x="481" y="403"/>
                    <a:pt x="481" y="403"/>
                  </a:cubicBezTo>
                  <a:cubicBezTo>
                    <a:pt x="482" y="407"/>
                    <a:pt x="482" y="407"/>
                    <a:pt x="482" y="407"/>
                  </a:cubicBezTo>
                  <a:cubicBezTo>
                    <a:pt x="482" y="407"/>
                    <a:pt x="482" y="407"/>
                    <a:pt x="482" y="407"/>
                  </a:cubicBezTo>
                  <a:cubicBezTo>
                    <a:pt x="482" y="409"/>
                    <a:pt x="482" y="409"/>
                    <a:pt x="482" y="409"/>
                  </a:cubicBezTo>
                  <a:cubicBezTo>
                    <a:pt x="482" y="409"/>
                    <a:pt x="482" y="409"/>
                    <a:pt x="482" y="409"/>
                  </a:cubicBezTo>
                  <a:cubicBezTo>
                    <a:pt x="482" y="411"/>
                    <a:pt x="482" y="411"/>
                    <a:pt x="482" y="411"/>
                  </a:cubicBezTo>
                  <a:cubicBezTo>
                    <a:pt x="483" y="413"/>
                    <a:pt x="483" y="413"/>
                    <a:pt x="483" y="413"/>
                  </a:cubicBezTo>
                  <a:cubicBezTo>
                    <a:pt x="484" y="414"/>
                    <a:pt x="484" y="414"/>
                    <a:pt x="484" y="414"/>
                  </a:cubicBezTo>
                  <a:cubicBezTo>
                    <a:pt x="484" y="414"/>
                    <a:pt x="484" y="414"/>
                    <a:pt x="484" y="414"/>
                  </a:cubicBezTo>
                  <a:cubicBezTo>
                    <a:pt x="484" y="415"/>
                    <a:pt x="484" y="415"/>
                    <a:pt x="484" y="415"/>
                  </a:cubicBezTo>
                  <a:cubicBezTo>
                    <a:pt x="485" y="416"/>
                    <a:pt x="485" y="416"/>
                    <a:pt x="485" y="416"/>
                  </a:cubicBezTo>
                  <a:cubicBezTo>
                    <a:pt x="485" y="417"/>
                    <a:pt x="485" y="417"/>
                    <a:pt x="485" y="417"/>
                  </a:cubicBezTo>
                  <a:cubicBezTo>
                    <a:pt x="486" y="418"/>
                    <a:pt x="486" y="418"/>
                    <a:pt x="486" y="418"/>
                  </a:cubicBezTo>
                  <a:cubicBezTo>
                    <a:pt x="486" y="418"/>
                    <a:pt x="486" y="418"/>
                    <a:pt x="486" y="417"/>
                  </a:cubicBezTo>
                  <a:cubicBezTo>
                    <a:pt x="486" y="416"/>
                    <a:pt x="486" y="416"/>
                    <a:pt x="486" y="416"/>
                  </a:cubicBezTo>
                  <a:cubicBezTo>
                    <a:pt x="487" y="416"/>
                    <a:pt x="487" y="416"/>
                    <a:pt x="487" y="416"/>
                  </a:cubicBezTo>
                  <a:cubicBezTo>
                    <a:pt x="487" y="418"/>
                    <a:pt x="487" y="418"/>
                    <a:pt x="487" y="418"/>
                  </a:cubicBezTo>
                  <a:cubicBezTo>
                    <a:pt x="488" y="419"/>
                    <a:pt x="488" y="419"/>
                    <a:pt x="488" y="419"/>
                  </a:cubicBezTo>
                  <a:cubicBezTo>
                    <a:pt x="489" y="419"/>
                    <a:pt x="489" y="419"/>
                    <a:pt x="489" y="419"/>
                  </a:cubicBezTo>
                  <a:cubicBezTo>
                    <a:pt x="490" y="419"/>
                    <a:pt x="490" y="419"/>
                    <a:pt x="490" y="419"/>
                  </a:cubicBezTo>
                  <a:cubicBezTo>
                    <a:pt x="491" y="419"/>
                    <a:pt x="491" y="419"/>
                    <a:pt x="491" y="419"/>
                  </a:cubicBezTo>
                  <a:cubicBezTo>
                    <a:pt x="491" y="420"/>
                    <a:pt x="491" y="420"/>
                    <a:pt x="491" y="420"/>
                  </a:cubicBezTo>
                  <a:cubicBezTo>
                    <a:pt x="493" y="421"/>
                    <a:pt x="493" y="421"/>
                    <a:pt x="493" y="421"/>
                  </a:cubicBezTo>
                  <a:cubicBezTo>
                    <a:pt x="494" y="421"/>
                    <a:pt x="494" y="421"/>
                    <a:pt x="494" y="421"/>
                  </a:cubicBezTo>
                  <a:cubicBezTo>
                    <a:pt x="495" y="422"/>
                    <a:pt x="495" y="422"/>
                    <a:pt x="495" y="422"/>
                  </a:cubicBezTo>
                  <a:cubicBezTo>
                    <a:pt x="495" y="422"/>
                    <a:pt x="495" y="422"/>
                    <a:pt x="495" y="422"/>
                  </a:cubicBezTo>
                  <a:cubicBezTo>
                    <a:pt x="496" y="423"/>
                    <a:pt x="496" y="423"/>
                    <a:pt x="496" y="423"/>
                  </a:cubicBezTo>
                  <a:cubicBezTo>
                    <a:pt x="497" y="426"/>
                    <a:pt x="497" y="426"/>
                    <a:pt x="497" y="426"/>
                  </a:cubicBezTo>
                  <a:cubicBezTo>
                    <a:pt x="499" y="427"/>
                    <a:pt x="499" y="427"/>
                    <a:pt x="499" y="427"/>
                  </a:cubicBezTo>
                  <a:cubicBezTo>
                    <a:pt x="500" y="427"/>
                    <a:pt x="500" y="427"/>
                    <a:pt x="500" y="427"/>
                  </a:cubicBezTo>
                  <a:cubicBezTo>
                    <a:pt x="500" y="428"/>
                    <a:pt x="500" y="428"/>
                    <a:pt x="500" y="428"/>
                  </a:cubicBezTo>
                  <a:cubicBezTo>
                    <a:pt x="501" y="428"/>
                    <a:pt x="501" y="428"/>
                    <a:pt x="501" y="428"/>
                  </a:cubicBezTo>
                  <a:cubicBezTo>
                    <a:pt x="502" y="430"/>
                    <a:pt x="502" y="430"/>
                    <a:pt x="502" y="430"/>
                  </a:cubicBezTo>
                  <a:cubicBezTo>
                    <a:pt x="504" y="433"/>
                    <a:pt x="504" y="433"/>
                    <a:pt x="504" y="433"/>
                  </a:cubicBezTo>
                  <a:cubicBezTo>
                    <a:pt x="505" y="434"/>
                    <a:pt x="505" y="434"/>
                    <a:pt x="505" y="434"/>
                  </a:cubicBezTo>
                  <a:cubicBezTo>
                    <a:pt x="506" y="435"/>
                    <a:pt x="506" y="435"/>
                    <a:pt x="506" y="435"/>
                  </a:cubicBezTo>
                  <a:cubicBezTo>
                    <a:pt x="507" y="436"/>
                    <a:pt x="507" y="436"/>
                    <a:pt x="507" y="436"/>
                  </a:cubicBezTo>
                  <a:cubicBezTo>
                    <a:pt x="508" y="437"/>
                    <a:pt x="508" y="437"/>
                    <a:pt x="508" y="437"/>
                  </a:cubicBezTo>
                  <a:cubicBezTo>
                    <a:pt x="508" y="439"/>
                    <a:pt x="508" y="439"/>
                    <a:pt x="508" y="439"/>
                  </a:cubicBezTo>
                  <a:cubicBezTo>
                    <a:pt x="508" y="440"/>
                    <a:pt x="508" y="440"/>
                    <a:pt x="508" y="440"/>
                  </a:cubicBezTo>
                  <a:cubicBezTo>
                    <a:pt x="507" y="440"/>
                    <a:pt x="507" y="440"/>
                    <a:pt x="507" y="440"/>
                  </a:cubicBezTo>
                  <a:cubicBezTo>
                    <a:pt x="506" y="441"/>
                    <a:pt x="506" y="441"/>
                    <a:pt x="506" y="441"/>
                  </a:cubicBezTo>
                  <a:cubicBezTo>
                    <a:pt x="505" y="441"/>
                    <a:pt x="505" y="441"/>
                    <a:pt x="505" y="441"/>
                  </a:cubicBezTo>
                  <a:cubicBezTo>
                    <a:pt x="504" y="441"/>
                    <a:pt x="504" y="441"/>
                    <a:pt x="504" y="441"/>
                  </a:cubicBezTo>
                  <a:cubicBezTo>
                    <a:pt x="503" y="443"/>
                    <a:pt x="503" y="443"/>
                    <a:pt x="503" y="443"/>
                  </a:cubicBezTo>
                  <a:cubicBezTo>
                    <a:pt x="504" y="443"/>
                    <a:pt x="504" y="443"/>
                    <a:pt x="504" y="443"/>
                  </a:cubicBezTo>
                  <a:cubicBezTo>
                    <a:pt x="505" y="442"/>
                    <a:pt x="505" y="442"/>
                    <a:pt x="505" y="442"/>
                  </a:cubicBezTo>
                  <a:cubicBezTo>
                    <a:pt x="505" y="442"/>
                    <a:pt x="506" y="442"/>
                    <a:pt x="506" y="442"/>
                  </a:cubicBezTo>
                  <a:cubicBezTo>
                    <a:pt x="508" y="444"/>
                    <a:pt x="508" y="444"/>
                    <a:pt x="508" y="444"/>
                  </a:cubicBezTo>
                  <a:cubicBezTo>
                    <a:pt x="509" y="447"/>
                    <a:pt x="509" y="447"/>
                    <a:pt x="509" y="447"/>
                  </a:cubicBezTo>
                  <a:cubicBezTo>
                    <a:pt x="512" y="449"/>
                    <a:pt x="512" y="449"/>
                    <a:pt x="512" y="449"/>
                  </a:cubicBezTo>
                  <a:cubicBezTo>
                    <a:pt x="513" y="450"/>
                    <a:pt x="513" y="450"/>
                    <a:pt x="513" y="450"/>
                  </a:cubicBezTo>
                  <a:cubicBezTo>
                    <a:pt x="513" y="450"/>
                    <a:pt x="513" y="450"/>
                    <a:pt x="513" y="450"/>
                  </a:cubicBezTo>
                  <a:cubicBezTo>
                    <a:pt x="513" y="450"/>
                    <a:pt x="513" y="450"/>
                    <a:pt x="513" y="450"/>
                  </a:cubicBezTo>
                  <a:cubicBezTo>
                    <a:pt x="515" y="450"/>
                    <a:pt x="515" y="450"/>
                    <a:pt x="515" y="450"/>
                  </a:cubicBezTo>
                  <a:cubicBezTo>
                    <a:pt x="516" y="450"/>
                    <a:pt x="516" y="450"/>
                    <a:pt x="516" y="450"/>
                  </a:cubicBezTo>
                  <a:cubicBezTo>
                    <a:pt x="517" y="450"/>
                    <a:pt x="517" y="450"/>
                    <a:pt x="517" y="450"/>
                  </a:cubicBezTo>
                  <a:cubicBezTo>
                    <a:pt x="518" y="450"/>
                    <a:pt x="518" y="450"/>
                    <a:pt x="518" y="450"/>
                  </a:cubicBezTo>
                  <a:cubicBezTo>
                    <a:pt x="519" y="449"/>
                    <a:pt x="519" y="449"/>
                    <a:pt x="519" y="449"/>
                  </a:cubicBezTo>
                  <a:cubicBezTo>
                    <a:pt x="520" y="449"/>
                    <a:pt x="520" y="449"/>
                    <a:pt x="520" y="449"/>
                  </a:cubicBezTo>
                  <a:cubicBezTo>
                    <a:pt x="522" y="448"/>
                    <a:pt x="522" y="448"/>
                    <a:pt x="522" y="448"/>
                  </a:cubicBezTo>
                  <a:cubicBezTo>
                    <a:pt x="523" y="448"/>
                    <a:pt x="523" y="448"/>
                    <a:pt x="523" y="448"/>
                  </a:cubicBezTo>
                  <a:cubicBezTo>
                    <a:pt x="525" y="448"/>
                    <a:pt x="525" y="448"/>
                    <a:pt x="525" y="448"/>
                  </a:cubicBezTo>
                  <a:cubicBezTo>
                    <a:pt x="527" y="448"/>
                    <a:pt x="527" y="448"/>
                    <a:pt x="527" y="448"/>
                  </a:cubicBezTo>
                  <a:cubicBezTo>
                    <a:pt x="528" y="448"/>
                    <a:pt x="528" y="448"/>
                    <a:pt x="528" y="448"/>
                  </a:cubicBezTo>
                  <a:cubicBezTo>
                    <a:pt x="529" y="447"/>
                    <a:pt x="529" y="447"/>
                    <a:pt x="529" y="447"/>
                  </a:cubicBezTo>
                  <a:cubicBezTo>
                    <a:pt x="530" y="447"/>
                    <a:pt x="530" y="447"/>
                    <a:pt x="530" y="447"/>
                  </a:cubicBezTo>
                  <a:cubicBezTo>
                    <a:pt x="531" y="445"/>
                    <a:pt x="531" y="445"/>
                    <a:pt x="531" y="445"/>
                  </a:cubicBezTo>
                  <a:cubicBezTo>
                    <a:pt x="533" y="445"/>
                    <a:pt x="533" y="445"/>
                    <a:pt x="533" y="445"/>
                  </a:cubicBezTo>
                  <a:cubicBezTo>
                    <a:pt x="534" y="446"/>
                    <a:pt x="534" y="446"/>
                    <a:pt x="534" y="446"/>
                  </a:cubicBezTo>
                  <a:cubicBezTo>
                    <a:pt x="535" y="445"/>
                    <a:pt x="535" y="445"/>
                    <a:pt x="535" y="445"/>
                  </a:cubicBezTo>
                  <a:cubicBezTo>
                    <a:pt x="536" y="445"/>
                    <a:pt x="536" y="445"/>
                    <a:pt x="536" y="445"/>
                  </a:cubicBezTo>
                  <a:cubicBezTo>
                    <a:pt x="539" y="444"/>
                    <a:pt x="539" y="444"/>
                    <a:pt x="539" y="444"/>
                  </a:cubicBezTo>
                  <a:cubicBezTo>
                    <a:pt x="540" y="444"/>
                    <a:pt x="540" y="444"/>
                    <a:pt x="540" y="444"/>
                  </a:cubicBezTo>
                  <a:cubicBezTo>
                    <a:pt x="541" y="445"/>
                    <a:pt x="541" y="445"/>
                    <a:pt x="541" y="445"/>
                  </a:cubicBezTo>
                  <a:cubicBezTo>
                    <a:pt x="541" y="445"/>
                    <a:pt x="541" y="445"/>
                    <a:pt x="541" y="445"/>
                  </a:cubicBezTo>
                  <a:cubicBezTo>
                    <a:pt x="546" y="443"/>
                    <a:pt x="546" y="443"/>
                    <a:pt x="546" y="443"/>
                  </a:cubicBezTo>
                  <a:cubicBezTo>
                    <a:pt x="547" y="443"/>
                    <a:pt x="547" y="443"/>
                    <a:pt x="547" y="443"/>
                  </a:cubicBezTo>
                  <a:cubicBezTo>
                    <a:pt x="547" y="443"/>
                    <a:pt x="547" y="443"/>
                    <a:pt x="547" y="443"/>
                  </a:cubicBezTo>
                  <a:cubicBezTo>
                    <a:pt x="548" y="443"/>
                    <a:pt x="548" y="443"/>
                    <a:pt x="548" y="443"/>
                  </a:cubicBezTo>
                  <a:cubicBezTo>
                    <a:pt x="551" y="441"/>
                    <a:pt x="551" y="441"/>
                    <a:pt x="551" y="441"/>
                  </a:cubicBezTo>
                  <a:cubicBezTo>
                    <a:pt x="552" y="440"/>
                    <a:pt x="552" y="440"/>
                    <a:pt x="552" y="440"/>
                  </a:cubicBezTo>
                  <a:cubicBezTo>
                    <a:pt x="553" y="440"/>
                    <a:pt x="553" y="440"/>
                    <a:pt x="553" y="440"/>
                  </a:cubicBezTo>
                  <a:cubicBezTo>
                    <a:pt x="554" y="441"/>
                    <a:pt x="554" y="441"/>
                    <a:pt x="554" y="441"/>
                  </a:cubicBezTo>
                  <a:cubicBezTo>
                    <a:pt x="555" y="441"/>
                    <a:pt x="555" y="441"/>
                    <a:pt x="555" y="441"/>
                  </a:cubicBezTo>
                  <a:cubicBezTo>
                    <a:pt x="554" y="444"/>
                    <a:pt x="554" y="444"/>
                    <a:pt x="554" y="444"/>
                  </a:cubicBezTo>
                  <a:cubicBezTo>
                    <a:pt x="554" y="445"/>
                    <a:pt x="554" y="445"/>
                    <a:pt x="554" y="445"/>
                  </a:cubicBezTo>
                  <a:cubicBezTo>
                    <a:pt x="554" y="446"/>
                    <a:pt x="554" y="446"/>
                    <a:pt x="554" y="446"/>
                  </a:cubicBezTo>
                  <a:cubicBezTo>
                    <a:pt x="554" y="448"/>
                    <a:pt x="554" y="448"/>
                    <a:pt x="554" y="448"/>
                  </a:cubicBezTo>
                  <a:cubicBezTo>
                    <a:pt x="554" y="449"/>
                    <a:pt x="554" y="449"/>
                    <a:pt x="554" y="449"/>
                  </a:cubicBezTo>
                  <a:cubicBezTo>
                    <a:pt x="553" y="450"/>
                    <a:pt x="553" y="450"/>
                    <a:pt x="553" y="450"/>
                  </a:cubicBezTo>
                  <a:cubicBezTo>
                    <a:pt x="554" y="450"/>
                    <a:pt x="554" y="450"/>
                    <a:pt x="554" y="450"/>
                  </a:cubicBezTo>
                  <a:cubicBezTo>
                    <a:pt x="555" y="451"/>
                    <a:pt x="555" y="451"/>
                    <a:pt x="555" y="451"/>
                  </a:cubicBezTo>
                  <a:cubicBezTo>
                    <a:pt x="554" y="450"/>
                    <a:pt x="554" y="450"/>
                    <a:pt x="554" y="450"/>
                  </a:cubicBezTo>
                  <a:cubicBezTo>
                    <a:pt x="553" y="451"/>
                    <a:pt x="553" y="451"/>
                    <a:pt x="553" y="451"/>
                  </a:cubicBezTo>
                  <a:cubicBezTo>
                    <a:pt x="552" y="452"/>
                    <a:pt x="552" y="452"/>
                    <a:pt x="552" y="452"/>
                  </a:cubicBezTo>
                  <a:cubicBezTo>
                    <a:pt x="552" y="452"/>
                    <a:pt x="552" y="453"/>
                    <a:pt x="552" y="453"/>
                  </a:cubicBezTo>
                  <a:cubicBezTo>
                    <a:pt x="552" y="456"/>
                    <a:pt x="552" y="456"/>
                    <a:pt x="552" y="456"/>
                  </a:cubicBezTo>
                  <a:cubicBezTo>
                    <a:pt x="552" y="457"/>
                    <a:pt x="552" y="457"/>
                    <a:pt x="552" y="457"/>
                  </a:cubicBezTo>
                  <a:cubicBezTo>
                    <a:pt x="551" y="458"/>
                    <a:pt x="551" y="458"/>
                    <a:pt x="551" y="458"/>
                  </a:cubicBezTo>
                  <a:cubicBezTo>
                    <a:pt x="551" y="459"/>
                    <a:pt x="551" y="459"/>
                    <a:pt x="551" y="459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50" y="460"/>
                    <a:pt x="550" y="460"/>
                    <a:pt x="550" y="460"/>
                  </a:cubicBezTo>
                  <a:cubicBezTo>
                    <a:pt x="549" y="460"/>
                    <a:pt x="549" y="460"/>
                    <a:pt x="549" y="460"/>
                  </a:cubicBezTo>
                  <a:cubicBezTo>
                    <a:pt x="549" y="462"/>
                    <a:pt x="549" y="462"/>
                    <a:pt x="549" y="462"/>
                  </a:cubicBezTo>
                  <a:cubicBezTo>
                    <a:pt x="548" y="463"/>
                    <a:pt x="548" y="463"/>
                    <a:pt x="548" y="463"/>
                  </a:cubicBezTo>
                  <a:cubicBezTo>
                    <a:pt x="547" y="464"/>
                    <a:pt x="547" y="464"/>
                    <a:pt x="547" y="464"/>
                  </a:cubicBezTo>
                  <a:cubicBezTo>
                    <a:pt x="547" y="464"/>
                    <a:pt x="547" y="464"/>
                    <a:pt x="547" y="464"/>
                  </a:cubicBezTo>
                  <a:cubicBezTo>
                    <a:pt x="547" y="466"/>
                    <a:pt x="547" y="466"/>
                    <a:pt x="547" y="466"/>
                  </a:cubicBezTo>
                  <a:cubicBezTo>
                    <a:pt x="545" y="467"/>
                    <a:pt x="545" y="467"/>
                    <a:pt x="545" y="467"/>
                  </a:cubicBezTo>
                  <a:cubicBezTo>
                    <a:pt x="545" y="467"/>
                    <a:pt x="545" y="467"/>
                    <a:pt x="545" y="467"/>
                  </a:cubicBezTo>
                  <a:cubicBezTo>
                    <a:pt x="545" y="468"/>
                    <a:pt x="545" y="468"/>
                    <a:pt x="545" y="468"/>
                  </a:cubicBezTo>
                  <a:cubicBezTo>
                    <a:pt x="545" y="469"/>
                    <a:pt x="545" y="469"/>
                    <a:pt x="545" y="469"/>
                  </a:cubicBezTo>
                  <a:cubicBezTo>
                    <a:pt x="544" y="471"/>
                    <a:pt x="544" y="471"/>
                    <a:pt x="544" y="471"/>
                  </a:cubicBezTo>
                  <a:cubicBezTo>
                    <a:pt x="542" y="473"/>
                    <a:pt x="542" y="473"/>
                    <a:pt x="542" y="473"/>
                  </a:cubicBezTo>
                  <a:cubicBezTo>
                    <a:pt x="541" y="475"/>
                    <a:pt x="541" y="475"/>
                    <a:pt x="541" y="475"/>
                  </a:cubicBezTo>
                  <a:cubicBezTo>
                    <a:pt x="540" y="476"/>
                    <a:pt x="540" y="476"/>
                    <a:pt x="540" y="476"/>
                  </a:cubicBezTo>
                  <a:cubicBezTo>
                    <a:pt x="540" y="479"/>
                    <a:pt x="540" y="479"/>
                    <a:pt x="540" y="479"/>
                  </a:cubicBezTo>
                  <a:cubicBezTo>
                    <a:pt x="538" y="481"/>
                    <a:pt x="538" y="481"/>
                    <a:pt x="538" y="481"/>
                  </a:cubicBezTo>
                  <a:cubicBezTo>
                    <a:pt x="537" y="482"/>
                    <a:pt x="537" y="482"/>
                    <a:pt x="537" y="482"/>
                  </a:cubicBezTo>
                  <a:cubicBezTo>
                    <a:pt x="537" y="484"/>
                    <a:pt x="537" y="484"/>
                    <a:pt x="537" y="484"/>
                  </a:cubicBezTo>
                  <a:cubicBezTo>
                    <a:pt x="536" y="485"/>
                    <a:pt x="536" y="485"/>
                    <a:pt x="536" y="485"/>
                  </a:cubicBezTo>
                  <a:cubicBezTo>
                    <a:pt x="535" y="486"/>
                    <a:pt x="535" y="486"/>
                    <a:pt x="535" y="486"/>
                  </a:cubicBezTo>
                  <a:cubicBezTo>
                    <a:pt x="534" y="487"/>
                    <a:pt x="534" y="487"/>
                    <a:pt x="534" y="487"/>
                  </a:cubicBezTo>
                  <a:cubicBezTo>
                    <a:pt x="533" y="489"/>
                    <a:pt x="533" y="489"/>
                    <a:pt x="533" y="489"/>
                  </a:cubicBezTo>
                  <a:cubicBezTo>
                    <a:pt x="532" y="490"/>
                    <a:pt x="532" y="490"/>
                    <a:pt x="532" y="490"/>
                  </a:cubicBezTo>
                  <a:cubicBezTo>
                    <a:pt x="530" y="492"/>
                    <a:pt x="530" y="492"/>
                    <a:pt x="530" y="492"/>
                  </a:cubicBezTo>
                  <a:cubicBezTo>
                    <a:pt x="529" y="493"/>
                    <a:pt x="529" y="493"/>
                    <a:pt x="529" y="493"/>
                  </a:cubicBezTo>
                  <a:cubicBezTo>
                    <a:pt x="529" y="494"/>
                    <a:pt x="529" y="494"/>
                    <a:pt x="529" y="494"/>
                  </a:cubicBezTo>
                  <a:cubicBezTo>
                    <a:pt x="527" y="495"/>
                    <a:pt x="527" y="495"/>
                    <a:pt x="527" y="495"/>
                  </a:cubicBezTo>
                  <a:cubicBezTo>
                    <a:pt x="527" y="496"/>
                    <a:pt x="527" y="496"/>
                    <a:pt x="527" y="496"/>
                  </a:cubicBezTo>
                  <a:cubicBezTo>
                    <a:pt x="526" y="496"/>
                    <a:pt x="526" y="496"/>
                    <a:pt x="526" y="496"/>
                  </a:cubicBezTo>
                  <a:cubicBezTo>
                    <a:pt x="525" y="498"/>
                    <a:pt x="525" y="498"/>
                    <a:pt x="525" y="498"/>
                  </a:cubicBezTo>
                  <a:cubicBezTo>
                    <a:pt x="523" y="499"/>
                    <a:pt x="523" y="499"/>
                    <a:pt x="523" y="499"/>
                  </a:cubicBezTo>
                  <a:cubicBezTo>
                    <a:pt x="523" y="500"/>
                    <a:pt x="523" y="500"/>
                    <a:pt x="523" y="500"/>
                  </a:cubicBezTo>
                  <a:cubicBezTo>
                    <a:pt x="522" y="501"/>
                    <a:pt x="522" y="501"/>
                    <a:pt x="522" y="501"/>
                  </a:cubicBezTo>
                  <a:cubicBezTo>
                    <a:pt x="521" y="502"/>
                    <a:pt x="521" y="502"/>
                    <a:pt x="521" y="502"/>
                  </a:cubicBezTo>
                  <a:cubicBezTo>
                    <a:pt x="520" y="503"/>
                    <a:pt x="520" y="503"/>
                    <a:pt x="520" y="503"/>
                  </a:cubicBezTo>
                  <a:cubicBezTo>
                    <a:pt x="516" y="505"/>
                    <a:pt x="516" y="505"/>
                    <a:pt x="516" y="505"/>
                  </a:cubicBezTo>
                  <a:cubicBezTo>
                    <a:pt x="514" y="506"/>
                    <a:pt x="514" y="506"/>
                    <a:pt x="514" y="506"/>
                  </a:cubicBezTo>
                  <a:cubicBezTo>
                    <a:pt x="514" y="506"/>
                    <a:pt x="514" y="506"/>
                    <a:pt x="514" y="506"/>
                  </a:cubicBezTo>
                  <a:cubicBezTo>
                    <a:pt x="513" y="507"/>
                    <a:pt x="513" y="507"/>
                    <a:pt x="513" y="507"/>
                  </a:cubicBezTo>
                  <a:cubicBezTo>
                    <a:pt x="511" y="508"/>
                    <a:pt x="511" y="508"/>
                    <a:pt x="511" y="508"/>
                  </a:cubicBezTo>
                  <a:cubicBezTo>
                    <a:pt x="510" y="509"/>
                    <a:pt x="510" y="509"/>
                    <a:pt x="510" y="509"/>
                  </a:cubicBezTo>
                  <a:cubicBezTo>
                    <a:pt x="507" y="511"/>
                    <a:pt x="507" y="511"/>
                    <a:pt x="507" y="511"/>
                  </a:cubicBezTo>
                  <a:cubicBezTo>
                    <a:pt x="504" y="514"/>
                    <a:pt x="504" y="514"/>
                    <a:pt x="504" y="514"/>
                  </a:cubicBezTo>
                  <a:cubicBezTo>
                    <a:pt x="500" y="518"/>
                    <a:pt x="500" y="518"/>
                    <a:pt x="500" y="518"/>
                  </a:cubicBezTo>
                  <a:cubicBezTo>
                    <a:pt x="499" y="520"/>
                    <a:pt x="499" y="520"/>
                    <a:pt x="499" y="520"/>
                  </a:cubicBezTo>
                  <a:cubicBezTo>
                    <a:pt x="498" y="520"/>
                    <a:pt x="498" y="520"/>
                    <a:pt x="498" y="520"/>
                  </a:cubicBezTo>
                  <a:cubicBezTo>
                    <a:pt x="496" y="522"/>
                    <a:pt x="496" y="522"/>
                    <a:pt x="496" y="522"/>
                  </a:cubicBezTo>
                  <a:cubicBezTo>
                    <a:pt x="495" y="523"/>
                    <a:pt x="495" y="523"/>
                    <a:pt x="495" y="523"/>
                  </a:cubicBezTo>
                  <a:cubicBezTo>
                    <a:pt x="494" y="524"/>
                    <a:pt x="494" y="524"/>
                    <a:pt x="494" y="524"/>
                  </a:cubicBezTo>
                  <a:cubicBezTo>
                    <a:pt x="494" y="524"/>
                    <a:pt x="494" y="524"/>
                    <a:pt x="494" y="524"/>
                  </a:cubicBezTo>
                  <a:cubicBezTo>
                    <a:pt x="493" y="525"/>
                    <a:pt x="493" y="525"/>
                    <a:pt x="493" y="525"/>
                  </a:cubicBezTo>
                  <a:cubicBezTo>
                    <a:pt x="493" y="526"/>
                    <a:pt x="493" y="526"/>
                    <a:pt x="493" y="526"/>
                  </a:cubicBezTo>
                  <a:cubicBezTo>
                    <a:pt x="492" y="527"/>
                    <a:pt x="492" y="527"/>
                    <a:pt x="492" y="527"/>
                  </a:cubicBezTo>
                  <a:cubicBezTo>
                    <a:pt x="491" y="528"/>
                    <a:pt x="491" y="528"/>
                    <a:pt x="491" y="528"/>
                  </a:cubicBezTo>
                  <a:cubicBezTo>
                    <a:pt x="490" y="530"/>
                    <a:pt x="490" y="530"/>
                    <a:pt x="490" y="530"/>
                  </a:cubicBezTo>
                  <a:cubicBezTo>
                    <a:pt x="489" y="530"/>
                    <a:pt x="489" y="530"/>
                    <a:pt x="489" y="530"/>
                  </a:cubicBezTo>
                  <a:cubicBezTo>
                    <a:pt x="488" y="530"/>
                    <a:pt x="488" y="530"/>
                    <a:pt x="488" y="530"/>
                  </a:cubicBezTo>
                  <a:cubicBezTo>
                    <a:pt x="487" y="532"/>
                    <a:pt x="487" y="532"/>
                    <a:pt x="487" y="532"/>
                  </a:cubicBezTo>
                  <a:cubicBezTo>
                    <a:pt x="487" y="532"/>
                    <a:pt x="487" y="532"/>
                    <a:pt x="487" y="532"/>
                  </a:cubicBezTo>
                  <a:cubicBezTo>
                    <a:pt x="486" y="533"/>
                    <a:pt x="486" y="533"/>
                    <a:pt x="486" y="533"/>
                  </a:cubicBezTo>
                  <a:cubicBezTo>
                    <a:pt x="485" y="534"/>
                    <a:pt x="485" y="534"/>
                    <a:pt x="485" y="534"/>
                  </a:cubicBezTo>
                  <a:cubicBezTo>
                    <a:pt x="484" y="534"/>
                    <a:pt x="484" y="534"/>
                    <a:pt x="484" y="534"/>
                  </a:cubicBezTo>
                  <a:cubicBezTo>
                    <a:pt x="483" y="535"/>
                    <a:pt x="483" y="535"/>
                    <a:pt x="483" y="535"/>
                  </a:cubicBezTo>
                  <a:cubicBezTo>
                    <a:pt x="482" y="536"/>
                    <a:pt x="482" y="536"/>
                    <a:pt x="482" y="536"/>
                  </a:cubicBezTo>
                  <a:cubicBezTo>
                    <a:pt x="482" y="538"/>
                    <a:pt x="482" y="538"/>
                    <a:pt x="482" y="538"/>
                  </a:cubicBezTo>
                  <a:cubicBezTo>
                    <a:pt x="482" y="538"/>
                    <a:pt x="482" y="538"/>
                    <a:pt x="482" y="538"/>
                  </a:cubicBezTo>
                  <a:cubicBezTo>
                    <a:pt x="481" y="539"/>
                    <a:pt x="481" y="539"/>
                    <a:pt x="481" y="539"/>
                  </a:cubicBezTo>
                  <a:cubicBezTo>
                    <a:pt x="481" y="539"/>
                    <a:pt x="481" y="539"/>
                    <a:pt x="481" y="539"/>
                  </a:cubicBezTo>
                  <a:cubicBezTo>
                    <a:pt x="480" y="541"/>
                    <a:pt x="480" y="541"/>
                    <a:pt x="480" y="541"/>
                  </a:cubicBezTo>
                  <a:cubicBezTo>
                    <a:pt x="480" y="541"/>
                    <a:pt x="480" y="541"/>
                    <a:pt x="480" y="541"/>
                  </a:cubicBezTo>
                  <a:cubicBezTo>
                    <a:pt x="479" y="543"/>
                    <a:pt x="479" y="543"/>
                    <a:pt x="479" y="543"/>
                  </a:cubicBezTo>
                  <a:cubicBezTo>
                    <a:pt x="479" y="543"/>
                    <a:pt x="479" y="543"/>
                    <a:pt x="479" y="543"/>
                  </a:cubicBezTo>
                  <a:cubicBezTo>
                    <a:pt x="479" y="543"/>
                    <a:pt x="479" y="543"/>
                    <a:pt x="479" y="543"/>
                  </a:cubicBezTo>
                  <a:cubicBezTo>
                    <a:pt x="479" y="543"/>
                    <a:pt x="479" y="544"/>
                    <a:pt x="479" y="544"/>
                  </a:cubicBezTo>
                  <a:cubicBezTo>
                    <a:pt x="478" y="545"/>
                    <a:pt x="478" y="545"/>
                    <a:pt x="478" y="545"/>
                  </a:cubicBezTo>
                  <a:cubicBezTo>
                    <a:pt x="477" y="546"/>
                    <a:pt x="477" y="546"/>
                    <a:pt x="477" y="546"/>
                  </a:cubicBezTo>
                  <a:cubicBezTo>
                    <a:pt x="476" y="547"/>
                    <a:pt x="476" y="547"/>
                    <a:pt x="476" y="547"/>
                  </a:cubicBezTo>
                  <a:cubicBezTo>
                    <a:pt x="476" y="548"/>
                    <a:pt x="476" y="548"/>
                    <a:pt x="476" y="548"/>
                  </a:cubicBezTo>
                  <a:cubicBezTo>
                    <a:pt x="475" y="549"/>
                    <a:pt x="475" y="549"/>
                    <a:pt x="475" y="549"/>
                  </a:cubicBezTo>
                  <a:cubicBezTo>
                    <a:pt x="475" y="550"/>
                    <a:pt x="475" y="550"/>
                    <a:pt x="475" y="550"/>
                  </a:cubicBezTo>
                  <a:cubicBezTo>
                    <a:pt x="473" y="553"/>
                    <a:pt x="473" y="553"/>
                    <a:pt x="473" y="553"/>
                  </a:cubicBezTo>
                  <a:cubicBezTo>
                    <a:pt x="473" y="555"/>
                    <a:pt x="473" y="555"/>
                    <a:pt x="473" y="555"/>
                  </a:cubicBezTo>
                  <a:cubicBezTo>
                    <a:pt x="473" y="556"/>
                    <a:pt x="473" y="556"/>
                    <a:pt x="473" y="556"/>
                  </a:cubicBezTo>
                  <a:cubicBezTo>
                    <a:pt x="473" y="556"/>
                    <a:pt x="473" y="557"/>
                    <a:pt x="473" y="557"/>
                  </a:cubicBezTo>
                  <a:cubicBezTo>
                    <a:pt x="475" y="559"/>
                    <a:pt x="475" y="559"/>
                    <a:pt x="475" y="559"/>
                  </a:cubicBezTo>
                  <a:cubicBezTo>
                    <a:pt x="475" y="560"/>
                    <a:pt x="475" y="560"/>
                    <a:pt x="475" y="560"/>
                  </a:cubicBezTo>
                  <a:cubicBezTo>
                    <a:pt x="475" y="560"/>
                    <a:pt x="475" y="560"/>
                    <a:pt x="475" y="560"/>
                  </a:cubicBezTo>
                  <a:cubicBezTo>
                    <a:pt x="476" y="561"/>
                    <a:pt x="476" y="561"/>
                    <a:pt x="476" y="561"/>
                  </a:cubicBezTo>
                  <a:cubicBezTo>
                    <a:pt x="476" y="561"/>
                    <a:pt x="476" y="561"/>
                    <a:pt x="476" y="561"/>
                  </a:cubicBezTo>
                  <a:cubicBezTo>
                    <a:pt x="475" y="563"/>
                    <a:pt x="475" y="563"/>
                    <a:pt x="475" y="563"/>
                  </a:cubicBezTo>
                  <a:cubicBezTo>
                    <a:pt x="475" y="563"/>
                    <a:pt x="475" y="563"/>
                    <a:pt x="475" y="563"/>
                  </a:cubicBezTo>
                  <a:cubicBezTo>
                    <a:pt x="474" y="566"/>
                    <a:pt x="474" y="566"/>
                    <a:pt x="474" y="566"/>
                  </a:cubicBezTo>
                  <a:cubicBezTo>
                    <a:pt x="475" y="565"/>
                    <a:pt x="475" y="565"/>
                    <a:pt x="475" y="565"/>
                  </a:cubicBezTo>
                  <a:cubicBezTo>
                    <a:pt x="475" y="567"/>
                    <a:pt x="475" y="567"/>
                    <a:pt x="475" y="567"/>
                  </a:cubicBezTo>
                  <a:cubicBezTo>
                    <a:pt x="475" y="567"/>
                    <a:pt x="475" y="567"/>
                    <a:pt x="475" y="567"/>
                  </a:cubicBezTo>
                  <a:cubicBezTo>
                    <a:pt x="474" y="568"/>
                    <a:pt x="474" y="568"/>
                    <a:pt x="474" y="568"/>
                  </a:cubicBezTo>
                  <a:cubicBezTo>
                    <a:pt x="474" y="570"/>
                    <a:pt x="474" y="570"/>
                    <a:pt x="474" y="570"/>
                  </a:cubicBezTo>
                  <a:cubicBezTo>
                    <a:pt x="474" y="572"/>
                    <a:pt x="474" y="572"/>
                    <a:pt x="474" y="572"/>
                  </a:cubicBezTo>
                  <a:cubicBezTo>
                    <a:pt x="475" y="574"/>
                    <a:pt x="475" y="574"/>
                    <a:pt x="475" y="574"/>
                  </a:cubicBezTo>
                  <a:cubicBezTo>
                    <a:pt x="475" y="575"/>
                    <a:pt x="475" y="575"/>
                    <a:pt x="475" y="575"/>
                  </a:cubicBezTo>
                  <a:cubicBezTo>
                    <a:pt x="476" y="577"/>
                    <a:pt x="476" y="577"/>
                    <a:pt x="476" y="577"/>
                  </a:cubicBezTo>
                  <a:cubicBezTo>
                    <a:pt x="476" y="578"/>
                    <a:pt x="476" y="578"/>
                    <a:pt x="476" y="578"/>
                  </a:cubicBezTo>
                  <a:cubicBezTo>
                    <a:pt x="476" y="578"/>
                    <a:pt x="476" y="578"/>
                    <a:pt x="476" y="578"/>
                  </a:cubicBezTo>
                  <a:cubicBezTo>
                    <a:pt x="477" y="580"/>
                    <a:pt x="477" y="580"/>
                    <a:pt x="477" y="580"/>
                  </a:cubicBezTo>
                  <a:cubicBezTo>
                    <a:pt x="477" y="579"/>
                    <a:pt x="477" y="579"/>
                    <a:pt x="477" y="579"/>
                  </a:cubicBezTo>
                  <a:cubicBezTo>
                    <a:pt x="479" y="580"/>
                    <a:pt x="479" y="580"/>
                    <a:pt x="479" y="580"/>
                  </a:cubicBezTo>
                  <a:cubicBezTo>
                    <a:pt x="479" y="581"/>
                    <a:pt x="479" y="581"/>
                    <a:pt x="479" y="581"/>
                  </a:cubicBezTo>
                  <a:cubicBezTo>
                    <a:pt x="479" y="582"/>
                    <a:pt x="479" y="582"/>
                    <a:pt x="479" y="582"/>
                  </a:cubicBezTo>
                  <a:cubicBezTo>
                    <a:pt x="479" y="585"/>
                    <a:pt x="479" y="585"/>
                    <a:pt x="479" y="585"/>
                  </a:cubicBezTo>
                  <a:cubicBezTo>
                    <a:pt x="478" y="586"/>
                    <a:pt x="478" y="586"/>
                    <a:pt x="478" y="586"/>
                  </a:cubicBezTo>
                  <a:cubicBezTo>
                    <a:pt x="478" y="587"/>
                    <a:pt x="478" y="587"/>
                    <a:pt x="478" y="587"/>
                  </a:cubicBezTo>
                  <a:cubicBezTo>
                    <a:pt x="478" y="588"/>
                    <a:pt x="478" y="588"/>
                    <a:pt x="478" y="588"/>
                  </a:cubicBezTo>
                  <a:cubicBezTo>
                    <a:pt x="479" y="589"/>
                    <a:pt x="479" y="589"/>
                    <a:pt x="479" y="589"/>
                  </a:cubicBezTo>
                  <a:cubicBezTo>
                    <a:pt x="478" y="591"/>
                    <a:pt x="478" y="591"/>
                    <a:pt x="478" y="591"/>
                  </a:cubicBezTo>
                  <a:cubicBezTo>
                    <a:pt x="478" y="592"/>
                    <a:pt x="478" y="592"/>
                    <a:pt x="478" y="592"/>
                  </a:cubicBezTo>
                  <a:cubicBezTo>
                    <a:pt x="478" y="593"/>
                    <a:pt x="478" y="593"/>
                    <a:pt x="478" y="593"/>
                  </a:cubicBezTo>
                  <a:cubicBezTo>
                    <a:pt x="478" y="595"/>
                    <a:pt x="478" y="595"/>
                    <a:pt x="478" y="595"/>
                  </a:cubicBezTo>
                  <a:cubicBezTo>
                    <a:pt x="477" y="595"/>
                    <a:pt x="477" y="595"/>
                    <a:pt x="477" y="595"/>
                  </a:cubicBezTo>
                  <a:cubicBezTo>
                    <a:pt x="478" y="596"/>
                    <a:pt x="478" y="596"/>
                    <a:pt x="478" y="596"/>
                  </a:cubicBezTo>
                  <a:cubicBezTo>
                    <a:pt x="477" y="599"/>
                    <a:pt x="477" y="599"/>
                    <a:pt x="477" y="599"/>
                  </a:cubicBezTo>
                  <a:cubicBezTo>
                    <a:pt x="478" y="599"/>
                    <a:pt x="478" y="599"/>
                    <a:pt x="478" y="599"/>
                  </a:cubicBezTo>
                  <a:cubicBezTo>
                    <a:pt x="477" y="600"/>
                    <a:pt x="477" y="600"/>
                    <a:pt x="477" y="600"/>
                  </a:cubicBezTo>
                  <a:cubicBezTo>
                    <a:pt x="478" y="601"/>
                    <a:pt x="478" y="601"/>
                    <a:pt x="478" y="601"/>
                  </a:cubicBezTo>
                  <a:cubicBezTo>
                    <a:pt x="477" y="602"/>
                    <a:pt x="477" y="602"/>
                    <a:pt x="477" y="602"/>
                  </a:cubicBezTo>
                  <a:cubicBezTo>
                    <a:pt x="477" y="603"/>
                    <a:pt x="477" y="603"/>
                    <a:pt x="477" y="603"/>
                  </a:cubicBezTo>
                  <a:cubicBezTo>
                    <a:pt x="477" y="604"/>
                    <a:pt x="477" y="604"/>
                    <a:pt x="477" y="604"/>
                  </a:cubicBezTo>
                  <a:cubicBezTo>
                    <a:pt x="478" y="604"/>
                    <a:pt x="478" y="604"/>
                    <a:pt x="478" y="604"/>
                  </a:cubicBezTo>
                  <a:cubicBezTo>
                    <a:pt x="478" y="605"/>
                    <a:pt x="478" y="605"/>
                    <a:pt x="478" y="605"/>
                  </a:cubicBezTo>
                  <a:cubicBezTo>
                    <a:pt x="476" y="607"/>
                    <a:pt x="476" y="607"/>
                    <a:pt x="476" y="607"/>
                  </a:cubicBezTo>
                  <a:cubicBezTo>
                    <a:pt x="477" y="608"/>
                    <a:pt x="477" y="608"/>
                    <a:pt x="477" y="608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5" y="610"/>
                    <a:pt x="475" y="610"/>
                    <a:pt x="475" y="610"/>
                  </a:cubicBezTo>
                  <a:cubicBezTo>
                    <a:pt x="472" y="614"/>
                    <a:pt x="472" y="614"/>
                    <a:pt x="472" y="614"/>
                  </a:cubicBezTo>
                  <a:cubicBezTo>
                    <a:pt x="471" y="614"/>
                    <a:pt x="471" y="614"/>
                    <a:pt x="471" y="614"/>
                  </a:cubicBezTo>
                  <a:cubicBezTo>
                    <a:pt x="471" y="615"/>
                    <a:pt x="471" y="615"/>
                    <a:pt x="471" y="615"/>
                  </a:cubicBezTo>
                  <a:cubicBezTo>
                    <a:pt x="468" y="616"/>
                    <a:pt x="468" y="616"/>
                    <a:pt x="468" y="616"/>
                  </a:cubicBezTo>
                  <a:cubicBezTo>
                    <a:pt x="466" y="618"/>
                    <a:pt x="466" y="618"/>
                    <a:pt x="466" y="618"/>
                  </a:cubicBezTo>
                  <a:cubicBezTo>
                    <a:pt x="466" y="618"/>
                    <a:pt x="466" y="618"/>
                    <a:pt x="466" y="618"/>
                  </a:cubicBezTo>
                  <a:cubicBezTo>
                    <a:pt x="465" y="618"/>
                    <a:pt x="465" y="618"/>
                    <a:pt x="465" y="618"/>
                  </a:cubicBezTo>
                  <a:cubicBezTo>
                    <a:pt x="464" y="619"/>
                    <a:pt x="464" y="619"/>
                    <a:pt x="464" y="619"/>
                  </a:cubicBezTo>
                  <a:cubicBezTo>
                    <a:pt x="463" y="619"/>
                    <a:pt x="463" y="619"/>
                    <a:pt x="463" y="619"/>
                  </a:cubicBezTo>
                  <a:cubicBezTo>
                    <a:pt x="458" y="621"/>
                    <a:pt x="458" y="621"/>
                    <a:pt x="458" y="621"/>
                  </a:cubicBezTo>
                  <a:cubicBezTo>
                    <a:pt x="458" y="621"/>
                    <a:pt x="458" y="621"/>
                    <a:pt x="458" y="621"/>
                  </a:cubicBezTo>
                  <a:cubicBezTo>
                    <a:pt x="456" y="622"/>
                    <a:pt x="456" y="622"/>
                    <a:pt x="456" y="622"/>
                  </a:cubicBezTo>
                  <a:cubicBezTo>
                    <a:pt x="455" y="623"/>
                    <a:pt x="455" y="623"/>
                    <a:pt x="455" y="623"/>
                  </a:cubicBezTo>
                  <a:cubicBezTo>
                    <a:pt x="454" y="623"/>
                    <a:pt x="454" y="623"/>
                    <a:pt x="454" y="623"/>
                  </a:cubicBezTo>
                  <a:cubicBezTo>
                    <a:pt x="455" y="623"/>
                    <a:pt x="455" y="623"/>
                    <a:pt x="455" y="623"/>
                  </a:cubicBezTo>
                  <a:cubicBezTo>
                    <a:pt x="454" y="624"/>
                    <a:pt x="454" y="624"/>
                    <a:pt x="454" y="624"/>
                  </a:cubicBezTo>
                  <a:cubicBezTo>
                    <a:pt x="452" y="626"/>
                    <a:pt x="452" y="626"/>
                    <a:pt x="452" y="626"/>
                  </a:cubicBezTo>
                  <a:cubicBezTo>
                    <a:pt x="452" y="627"/>
                    <a:pt x="452" y="627"/>
                    <a:pt x="452" y="627"/>
                  </a:cubicBezTo>
                  <a:cubicBezTo>
                    <a:pt x="451" y="627"/>
                    <a:pt x="451" y="627"/>
                    <a:pt x="451" y="627"/>
                  </a:cubicBezTo>
                  <a:cubicBezTo>
                    <a:pt x="451" y="628"/>
                    <a:pt x="451" y="628"/>
                    <a:pt x="451" y="628"/>
                  </a:cubicBezTo>
                  <a:cubicBezTo>
                    <a:pt x="450" y="628"/>
                    <a:pt x="450" y="628"/>
                    <a:pt x="450" y="628"/>
                  </a:cubicBezTo>
                  <a:cubicBezTo>
                    <a:pt x="449" y="629"/>
                    <a:pt x="449" y="629"/>
                    <a:pt x="449" y="629"/>
                  </a:cubicBezTo>
                  <a:cubicBezTo>
                    <a:pt x="448" y="629"/>
                    <a:pt x="448" y="629"/>
                    <a:pt x="448" y="629"/>
                  </a:cubicBezTo>
                  <a:cubicBezTo>
                    <a:pt x="446" y="631"/>
                    <a:pt x="446" y="631"/>
                    <a:pt x="446" y="631"/>
                  </a:cubicBezTo>
                  <a:cubicBezTo>
                    <a:pt x="443" y="633"/>
                    <a:pt x="443" y="633"/>
                    <a:pt x="443" y="633"/>
                  </a:cubicBezTo>
                  <a:cubicBezTo>
                    <a:pt x="443" y="633"/>
                    <a:pt x="443" y="633"/>
                    <a:pt x="443" y="633"/>
                  </a:cubicBezTo>
                  <a:cubicBezTo>
                    <a:pt x="442" y="633"/>
                    <a:pt x="442" y="633"/>
                    <a:pt x="442" y="633"/>
                  </a:cubicBezTo>
                  <a:cubicBezTo>
                    <a:pt x="441" y="632"/>
                    <a:pt x="441" y="632"/>
                    <a:pt x="441" y="632"/>
                  </a:cubicBezTo>
                  <a:cubicBezTo>
                    <a:pt x="442" y="633"/>
                    <a:pt x="442" y="633"/>
                    <a:pt x="442" y="633"/>
                  </a:cubicBezTo>
                  <a:cubicBezTo>
                    <a:pt x="442" y="634"/>
                    <a:pt x="442" y="634"/>
                    <a:pt x="442" y="634"/>
                  </a:cubicBezTo>
                  <a:cubicBezTo>
                    <a:pt x="442" y="634"/>
                    <a:pt x="442" y="634"/>
                    <a:pt x="442" y="634"/>
                  </a:cubicBezTo>
                  <a:cubicBezTo>
                    <a:pt x="441" y="636"/>
                    <a:pt x="441" y="636"/>
                    <a:pt x="441" y="636"/>
                  </a:cubicBezTo>
                  <a:cubicBezTo>
                    <a:pt x="443" y="638"/>
                    <a:pt x="443" y="638"/>
                    <a:pt x="443" y="638"/>
                  </a:cubicBezTo>
                  <a:cubicBezTo>
                    <a:pt x="443" y="639"/>
                    <a:pt x="443" y="639"/>
                    <a:pt x="443" y="639"/>
                  </a:cubicBezTo>
                  <a:cubicBezTo>
                    <a:pt x="443" y="640"/>
                    <a:pt x="443" y="640"/>
                    <a:pt x="443" y="640"/>
                  </a:cubicBezTo>
                  <a:cubicBezTo>
                    <a:pt x="443" y="642"/>
                    <a:pt x="443" y="642"/>
                    <a:pt x="443" y="642"/>
                  </a:cubicBezTo>
                  <a:cubicBezTo>
                    <a:pt x="444" y="643"/>
                    <a:pt x="444" y="643"/>
                    <a:pt x="444" y="643"/>
                  </a:cubicBezTo>
                  <a:cubicBezTo>
                    <a:pt x="444" y="645"/>
                    <a:pt x="444" y="645"/>
                    <a:pt x="444" y="645"/>
                  </a:cubicBezTo>
                  <a:cubicBezTo>
                    <a:pt x="443" y="646"/>
                    <a:pt x="443" y="646"/>
                    <a:pt x="443" y="646"/>
                  </a:cubicBezTo>
                  <a:cubicBezTo>
                    <a:pt x="444" y="647"/>
                    <a:pt x="444" y="647"/>
                    <a:pt x="444" y="647"/>
                  </a:cubicBezTo>
                  <a:cubicBezTo>
                    <a:pt x="444" y="646"/>
                    <a:pt x="444" y="646"/>
                    <a:pt x="444" y="646"/>
                  </a:cubicBezTo>
                  <a:cubicBezTo>
                    <a:pt x="445" y="645"/>
                    <a:pt x="445" y="645"/>
                    <a:pt x="445" y="645"/>
                  </a:cubicBezTo>
                  <a:cubicBezTo>
                    <a:pt x="445" y="646"/>
                    <a:pt x="445" y="646"/>
                    <a:pt x="445" y="646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5" y="650"/>
                    <a:pt x="445" y="650"/>
                    <a:pt x="445" y="650"/>
                  </a:cubicBezTo>
                  <a:cubicBezTo>
                    <a:pt x="444" y="650"/>
                    <a:pt x="444" y="650"/>
                    <a:pt x="444" y="650"/>
                  </a:cubicBezTo>
                  <a:cubicBezTo>
                    <a:pt x="444" y="651"/>
                    <a:pt x="444" y="651"/>
                    <a:pt x="444" y="651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4" y="654"/>
                    <a:pt x="444" y="654"/>
                    <a:pt x="444" y="654"/>
                  </a:cubicBezTo>
                  <a:cubicBezTo>
                    <a:pt x="443" y="656"/>
                    <a:pt x="443" y="656"/>
                    <a:pt x="443" y="656"/>
                  </a:cubicBezTo>
                  <a:cubicBezTo>
                    <a:pt x="441" y="658"/>
                    <a:pt x="441" y="658"/>
                    <a:pt x="441" y="658"/>
                  </a:cubicBezTo>
                  <a:cubicBezTo>
                    <a:pt x="439" y="659"/>
                    <a:pt x="439" y="659"/>
                    <a:pt x="439" y="659"/>
                  </a:cubicBezTo>
                  <a:cubicBezTo>
                    <a:pt x="431" y="662"/>
                    <a:pt x="431" y="662"/>
                    <a:pt x="431" y="662"/>
                  </a:cubicBezTo>
                  <a:cubicBezTo>
                    <a:pt x="431" y="662"/>
                    <a:pt x="431" y="662"/>
                    <a:pt x="431" y="662"/>
                  </a:cubicBezTo>
                  <a:cubicBezTo>
                    <a:pt x="430" y="663"/>
                    <a:pt x="430" y="663"/>
                    <a:pt x="430" y="663"/>
                  </a:cubicBezTo>
                  <a:cubicBezTo>
                    <a:pt x="429" y="663"/>
                    <a:pt x="429" y="663"/>
                    <a:pt x="429" y="663"/>
                  </a:cubicBezTo>
                  <a:cubicBezTo>
                    <a:pt x="428" y="665"/>
                    <a:pt x="428" y="665"/>
                    <a:pt x="428" y="665"/>
                  </a:cubicBezTo>
                  <a:cubicBezTo>
                    <a:pt x="427" y="665"/>
                    <a:pt x="427" y="665"/>
                    <a:pt x="427" y="665"/>
                  </a:cubicBezTo>
                  <a:cubicBezTo>
                    <a:pt x="428" y="665"/>
                    <a:pt x="428" y="665"/>
                    <a:pt x="428" y="665"/>
                  </a:cubicBezTo>
                  <a:cubicBezTo>
                    <a:pt x="428" y="666"/>
                    <a:pt x="428" y="666"/>
                    <a:pt x="428" y="666"/>
                  </a:cubicBezTo>
                  <a:cubicBezTo>
                    <a:pt x="429" y="667"/>
                    <a:pt x="429" y="667"/>
                    <a:pt x="429" y="667"/>
                  </a:cubicBezTo>
                  <a:cubicBezTo>
                    <a:pt x="430" y="666"/>
                    <a:pt x="430" y="666"/>
                    <a:pt x="430" y="666"/>
                  </a:cubicBezTo>
                  <a:cubicBezTo>
                    <a:pt x="429" y="670"/>
                    <a:pt x="429" y="670"/>
                    <a:pt x="429" y="670"/>
                  </a:cubicBezTo>
                  <a:cubicBezTo>
                    <a:pt x="427" y="674"/>
                    <a:pt x="427" y="674"/>
                    <a:pt x="427" y="674"/>
                  </a:cubicBezTo>
                  <a:cubicBezTo>
                    <a:pt x="427" y="676"/>
                    <a:pt x="427" y="676"/>
                    <a:pt x="427" y="676"/>
                  </a:cubicBezTo>
                  <a:cubicBezTo>
                    <a:pt x="426" y="677"/>
                    <a:pt x="426" y="677"/>
                    <a:pt x="426" y="677"/>
                  </a:cubicBezTo>
                  <a:cubicBezTo>
                    <a:pt x="426" y="677"/>
                    <a:pt x="426" y="677"/>
                    <a:pt x="426" y="677"/>
                  </a:cubicBezTo>
                  <a:cubicBezTo>
                    <a:pt x="426" y="678"/>
                    <a:pt x="426" y="678"/>
                    <a:pt x="426" y="678"/>
                  </a:cubicBezTo>
                  <a:cubicBezTo>
                    <a:pt x="425" y="679"/>
                    <a:pt x="425" y="679"/>
                    <a:pt x="425" y="679"/>
                  </a:cubicBezTo>
                  <a:cubicBezTo>
                    <a:pt x="424" y="679"/>
                    <a:pt x="424" y="679"/>
                    <a:pt x="424" y="679"/>
                  </a:cubicBezTo>
                  <a:cubicBezTo>
                    <a:pt x="424" y="679"/>
                    <a:pt x="424" y="679"/>
                    <a:pt x="424" y="679"/>
                  </a:cubicBezTo>
                  <a:cubicBezTo>
                    <a:pt x="423" y="680"/>
                    <a:pt x="423" y="680"/>
                    <a:pt x="423" y="680"/>
                  </a:cubicBezTo>
                  <a:cubicBezTo>
                    <a:pt x="423" y="680"/>
                    <a:pt x="423" y="680"/>
                    <a:pt x="423" y="680"/>
                  </a:cubicBezTo>
                  <a:cubicBezTo>
                    <a:pt x="420" y="682"/>
                    <a:pt x="420" y="682"/>
                    <a:pt x="420" y="682"/>
                  </a:cubicBezTo>
                  <a:cubicBezTo>
                    <a:pt x="419" y="684"/>
                    <a:pt x="419" y="684"/>
                    <a:pt x="419" y="684"/>
                  </a:cubicBezTo>
                  <a:cubicBezTo>
                    <a:pt x="419" y="684"/>
                    <a:pt x="419" y="684"/>
                    <a:pt x="419" y="684"/>
                  </a:cubicBezTo>
                  <a:cubicBezTo>
                    <a:pt x="418" y="686"/>
                    <a:pt x="418" y="686"/>
                    <a:pt x="418" y="686"/>
                  </a:cubicBezTo>
                  <a:cubicBezTo>
                    <a:pt x="417" y="687"/>
                    <a:pt x="417" y="687"/>
                    <a:pt x="417" y="687"/>
                  </a:cubicBezTo>
                  <a:cubicBezTo>
                    <a:pt x="415" y="689"/>
                    <a:pt x="415" y="689"/>
                    <a:pt x="415" y="689"/>
                  </a:cubicBezTo>
                  <a:cubicBezTo>
                    <a:pt x="414" y="691"/>
                    <a:pt x="414" y="691"/>
                    <a:pt x="414" y="691"/>
                  </a:cubicBezTo>
                  <a:cubicBezTo>
                    <a:pt x="411" y="693"/>
                    <a:pt x="411" y="693"/>
                    <a:pt x="411" y="693"/>
                  </a:cubicBezTo>
                  <a:cubicBezTo>
                    <a:pt x="408" y="696"/>
                    <a:pt x="408" y="696"/>
                    <a:pt x="408" y="696"/>
                  </a:cubicBezTo>
                  <a:cubicBezTo>
                    <a:pt x="406" y="698"/>
                    <a:pt x="406" y="698"/>
                    <a:pt x="406" y="698"/>
                  </a:cubicBezTo>
                  <a:cubicBezTo>
                    <a:pt x="405" y="698"/>
                    <a:pt x="405" y="698"/>
                    <a:pt x="405" y="698"/>
                  </a:cubicBezTo>
                  <a:cubicBezTo>
                    <a:pt x="405" y="699"/>
                    <a:pt x="405" y="699"/>
                    <a:pt x="405" y="699"/>
                  </a:cubicBezTo>
                  <a:cubicBezTo>
                    <a:pt x="404" y="699"/>
                    <a:pt x="404" y="699"/>
                    <a:pt x="404" y="699"/>
                  </a:cubicBezTo>
                  <a:cubicBezTo>
                    <a:pt x="400" y="701"/>
                    <a:pt x="400" y="701"/>
                    <a:pt x="400" y="701"/>
                  </a:cubicBezTo>
                  <a:cubicBezTo>
                    <a:pt x="398" y="702"/>
                    <a:pt x="398" y="702"/>
                    <a:pt x="398" y="702"/>
                  </a:cubicBezTo>
                  <a:cubicBezTo>
                    <a:pt x="396" y="702"/>
                    <a:pt x="396" y="702"/>
                    <a:pt x="396" y="702"/>
                  </a:cubicBezTo>
                  <a:cubicBezTo>
                    <a:pt x="395" y="702"/>
                    <a:pt x="395" y="702"/>
                    <a:pt x="395" y="702"/>
                  </a:cubicBezTo>
                  <a:cubicBezTo>
                    <a:pt x="394" y="703"/>
                    <a:pt x="394" y="703"/>
                    <a:pt x="394" y="703"/>
                  </a:cubicBezTo>
                  <a:cubicBezTo>
                    <a:pt x="395" y="704"/>
                    <a:pt x="395" y="704"/>
                    <a:pt x="395" y="704"/>
                  </a:cubicBezTo>
                  <a:cubicBezTo>
                    <a:pt x="394" y="704"/>
                    <a:pt x="394" y="704"/>
                    <a:pt x="394" y="704"/>
                  </a:cubicBezTo>
                  <a:cubicBezTo>
                    <a:pt x="393" y="704"/>
                    <a:pt x="393" y="704"/>
                    <a:pt x="393" y="704"/>
                  </a:cubicBezTo>
                  <a:cubicBezTo>
                    <a:pt x="392" y="703"/>
                    <a:pt x="392" y="703"/>
                    <a:pt x="392" y="703"/>
                  </a:cubicBezTo>
                  <a:cubicBezTo>
                    <a:pt x="391" y="703"/>
                    <a:pt x="391" y="703"/>
                    <a:pt x="391" y="703"/>
                  </a:cubicBezTo>
                  <a:cubicBezTo>
                    <a:pt x="391" y="704"/>
                    <a:pt x="391" y="704"/>
                    <a:pt x="391" y="704"/>
                  </a:cubicBezTo>
                  <a:cubicBezTo>
                    <a:pt x="391" y="704"/>
                    <a:pt x="391" y="704"/>
                    <a:pt x="391" y="704"/>
                  </a:cubicBezTo>
                  <a:cubicBezTo>
                    <a:pt x="386" y="703"/>
                    <a:pt x="386" y="703"/>
                    <a:pt x="386" y="703"/>
                  </a:cubicBezTo>
                  <a:cubicBezTo>
                    <a:pt x="385" y="704"/>
                    <a:pt x="385" y="704"/>
                    <a:pt x="385" y="704"/>
                  </a:cubicBezTo>
                  <a:cubicBezTo>
                    <a:pt x="384" y="704"/>
                    <a:pt x="384" y="704"/>
                    <a:pt x="384" y="704"/>
                  </a:cubicBezTo>
                  <a:cubicBezTo>
                    <a:pt x="383" y="704"/>
                    <a:pt x="383" y="704"/>
                    <a:pt x="383" y="704"/>
                  </a:cubicBezTo>
                  <a:cubicBezTo>
                    <a:pt x="383" y="704"/>
                    <a:pt x="383" y="704"/>
                    <a:pt x="383" y="704"/>
                  </a:cubicBezTo>
                  <a:cubicBezTo>
                    <a:pt x="382" y="704"/>
                    <a:pt x="382" y="704"/>
                    <a:pt x="382" y="704"/>
                  </a:cubicBezTo>
                  <a:cubicBezTo>
                    <a:pt x="382" y="703"/>
                    <a:pt x="382" y="703"/>
                    <a:pt x="382" y="703"/>
                  </a:cubicBezTo>
                  <a:cubicBezTo>
                    <a:pt x="382" y="703"/>
                    <a:pt x="382" y="704"/>
                    <a:pt x="382" y="704"/>
                  </a:cubicBezTo>
                  <a:cubicBezTo>
                    <a:pt x="381" y="703"/>
                    <a:pt x="381" y="703"/>
                    <a:pt x="381" y="703"/>
                  </a:cubicBezTo>
                  <a:cubicBezTo>
                    <a:pt x="381" y="704"/>
                    <a:pt x="381" y="704"/>
                    <a:pt x="381" y="704"/>
                  </a:cubicBezTo>
                  <a:cubicBezTo>
                    <a:pt x="381" y="704"/>
                    <a:pt x="381" y="704"/>
                    <a:pt x="381" y="704"/>
                  </a:cubicBezTo>
                  <a:cubicBezTo>
                    <a:pt x="380" y="704"/>
                    <a:pt x="380" y="704"/>
                    <a:pt x="380" y="704"/>
                  </a:cubicBezTo>
                  <a:cubicBezTo>
                    <a:pt x="378" y="705"/>
                    <a:pt x="378" y="705"/>
                    <a:pt x="378" y="705"/>
                  </a:cubicBezTo>
                  <a:cubicBezTo>
                    <a:pt x="376" y="705"/>
                    <a:pt x="376" y="705"/>
                    <a:pt x="376" y="705"/>
                  </a:cubicBezTo>
                  <a:cubicBezTo>
                    <a:pt x="375" y="705"/>
                    <a:pt x="375" y="705"/>
                    <a:pt x="375" y="705"/>
                  </a:cubicBezTo>
                  <a:cubicBezTo>
                    <a:pt x="374" y="705"/>
                    <a:pt x="374" y="705"/>
                    <a:pt x="374" y="705"/>
                  </a:cubicBezTo>
                  <a:cubicBezTo>
                    <a:pt x="374" y="706"/>
                    <a:pt x="374" y="706"/>
                    <a:pt x="374" y="706"/>
                  </a:cubicBezTo>
                  <a:cubicBezTo>
                    <a:pt x="373" y="706"/>
                    <a:pt x="373" y="706"/>
                    <a:pt x="373" y="706"/>
                  </a:cubicBezTo>
                  <a:cubicBezTo>
                    <a:pt x="371" y="707"/>
                    <a:pt x="371" y="707"/>
                    <a:pt x="371" y="707"/>
                  </a:cubicBezTo>
                  <a:cubicBezTo>
                    <a:pt x="370" y="707"/>
                    <a:pt x="370" y="707"/>
                    <a:pt x="370" y="707"/>
                  </a:cubicBezTo>
                  <a:cubicBezTo>
                    <a:pt x="369" y="707"/>
                    <a:pt x="369" y="707"/>
                    <a:pt x="369" y="707"/>
                  </a:cubicBezTo>
                  <a:cubicBezTo>
                    <a:pt x="368" y="706"/>
                    <a:pt x="368" y="706"/>
                    <a:pt x="368" y="706"/>
                  </a:cubicBezTo>
                  <a:cubicBezTo>
                    <a:pt x="368" y="706"/>
                    <a:pt x="368" y="706"/>
                    <a:pt x="368" y="706"/>
                  </a:cubicBezTo>
                  <a:cubicBezTo>
                    <a:pt x="368" y="705"/>
                    <a:pt x="368" y="705"/>
                    <a:pt x="368" y="705"/>
                  </a:cubicBezTo>
                  <a:cubicBezTo>
                    <a:pt x="367" y="705"/>
                    <a:pt x="367" y="705"/>
                    <a:pt x="367" y="705"/>
                  </a:cubicBezTo>
                  <a:cubicBezTo>
                    <a:pt x="366" y="705"/>
                    <a:pt x="366" y="705"/>
                    <a:pt x="366" y="705"/>
                  </a:cubicBezTo>
                  <a:cubicBezTo>
                    <a:pt x="366" y="705"/>
                    <a:pt x="366" y="705"/>
                    <a:pt x="366" y="705"/>
                  </a:cubicBezTo>
                  <a:cubicBezTo>
                    <a:pt x="366" y="704"/>
                    <a:pt x="366" y="704"/>
                    <a:pt x="366" y="704"/>
                  </a:cubicBezTo>
                  <a:cubicBezTo>
                    <a:pt x="365" y="704"/>
                    <a:pt x="365" y="704"/>
                    <a:pt x="365" y="704"/>
                  </a:cubicBezTo>
                  <a:cubicBezTo>
                    <a:pt x="364" y="704"/>
                    <a:pt x="364" y="704"/>
                    <a:pt x="364" y="704"/>
                  </a:cubicBezTo>
                  <a:cubicBezTo>
                    <a:pt x="364" y="704"/>
                    <a:pt x="364" y="704"/>
                    <a:pt x="364" y="704"/>
                  </a:cubicBezTo>
                  <a:cubicBezTo>
                    <a:pt x="364" y="705"/>
                    <a:pt x="364" y="705"/>
                    <a:pt x="364" y="705"/>
                  </a:cubicBezTo>
                  <a:cubicBezTo>
                    <a:pt x="364" y="705"/>
                    <a:pt x="364" y="705"/>
                    <a:pt x="364" y="705"/>
                  </a:cubicBezTo>
                  <a:cubicBezTo>
                    <a:pt x="363" y="703"/>
                    <a:pt x="363" y="703"/>
                    <a:pt x="363" y="703"/>
                  </a:cubicBezTo>
                  <a:cubicBezTo>
                    <a:pt x="364" y="702"/>
                    <a:pt x="364" y="702"/>
                    <a:pt x="364" y="702"/>
                  </a:cubicBezTo>
                  <a:cubicBezTo>
                    <a:pt x="363" y="701"/>
                    <a:pt x="363" y="701"/>
                    <a:pt x="363" y="701"/>
                  </a:cubicBezTo>
                  <a:cubicBezTo>
                    <a:pt x="362" y="700"/>
                    <a:pt x="362" y="700"/>
                    <a:pt x="362" y="700"/>
                  </a:cubicBezTo>
                  <a:cubicBezTo>
                    <a:pt x="362" y="700"/>
                    <a:pt x="362" y="700"/>
                    <a:pt x="362" y="700"/>
                  </a:cubicBezTo>
                  <a:cubicBezTo>
                    <a:pt x="361" y="699"/>
                    <a:pt x="361" y="699"/>
                    <a:pt x="361" y="699"/>
                  </a:cubicBezTo>
                  <a:cubicBezTo>
                    <a:pt x="361" y="699"/>
                    <a:pt x="361" y="699"/>
                    <a:pt x="361" y="699"/>
                  </a:cubicBezTo>
                  <a:cubicBezTo>
                    <a:pt x="361" y="698"/>
                    <a:pt x="361" y="698"/>
                    <a:pt x="361" y="698"/>
                  </a:cubicBezTo>
                  <a:cubicBezTo>
                    <a:pt x="362" y="698"/>
                    <a:pt x="362" y="698"/>
                    <a:pt x="362" y="698"/>
                  </a:cubicBezTo>
                  <a:cubicBezTo>
                    <a:pt x="362" y="697"/>
                    <a:pt x="362" y="697"/>
                    <a:pt x="362" y="697"/>
                  </a:cubicBezTo>
                  <a:cubicBezTo>
                    <a:pt x="362" y="696"/>
                    <a:pt x="362" y="696"/>
                    <a:pt x="362" y="696"/>
                  </a:cubicBezTo>
                  <a:cubicBezTo>
                    <a:pt x="362" y="696"/>
                    <a:pt x="362" y="696"/>
                    <a:pt x="362" y="696"/>
                  </a:cubicBezTo>
                  <a:cubicBezTo>
                    <a:pt x="362" y="694"/>
                    <a:pt x="362" y="694"/>
                    <a:pt x="362" y="694"/>
                  </a:cubicBezTo>
                  <a:cubicBezTo>
                    <a:pt x="361" y="693"/>
                    <a:pt x="361" y="693"/>
                    <a:pt x="361" y="693"/>
                  </a:cubicBezTo>
                  <a:cubicBezTo>
                    <a:pt x="360" y="691"/>
                    <a:pt x="360" y="691"/>
                    <a:pt x="360" y="691"/>
                  </a:cubicBezTo>
                  <a:cubicBezTo>
                    <a:pt x="358" y="689"/>
                    <a:pt x="358" y="689"/>
                    <a:pt x="358" y="689"/>
                  </a:cubicBezTo>
                  <a:cubicBezTo>
                    <a:pt x="356" y="687"/>
                    <a:pt x="356" y="687"/>
                    <a:pt x="356" y="687"/>
                  </a:cubicBezTo>
                  <a:cubicBezTo>
                    <a:pt x="355" y="684"/>
                    <a:pt x="355" y="684"/>
                    <a:pt x="355" y="684"/>
                  </a:cubicBezTo>
                  <a:cubicBezTo>
                    <a:pt x="355" y="683"/>
                    <a:pt x="355" y="683"/>
                    <a:pt x="355" y="683"/>
                  </a:cubicBezTo>
                  <a:cubicBezTo>
                    <a:pt x="353" y="681"/>
                    <a:pt x="353" y="681"/>
                    <a:pt x="353" y="681"/>
                  </a:cubicBezTo>
                  <a:cubicBezTo>
                    <a:pt x="352" y="679"/>
                    <a:pt x="352" y="679"/>
                    <a:pt x="352" y="679"/>
                  </a:cubicBezTo>
                  <a:cubicBezTo>
                    <a:pt x="351" y="678"/>
                    <a:pt x="351" y="678"/>
                    <a:pt x="351" y="678"/>
                  </a:cubicBezTo>
                  <a:cubicBezTo>
                    <a:pt x="351" y="678"/>
                    <a:pt x="351" y="678"/>
                    <a:pt x="351" y="678"/>
                  </a:cubicBezTo>
                  <a:cubicBezTo>
                    <a:pt x="347" y="675"/>
                    <a:pt x="347" y="675"/>
                    <a:pt x="347" y="675"/>
                  </a:cubicBezTo>
                  <a:cubicBezTo>
                    <a:pt x="347" y="674"/>
                    <a:pt x="347" y="674"/>
                    <a:pt x="347" y="674"/>
                  </a:cubicBezTo>
                  <a:cubicBezTo>
                    <a:pt x="345" y="672"/>
                    <a:pt x="345" y="672"/>
                    <a:pt x="345" y="672"/>
                  </a:cubicBezTo>
                  <a:cubicBezTo>
                    <a:pt x="344" y="670"/>
                    <a:pt x="344" y="670"/>
                    <a:pt x="344" y="670"/>
                  </a:cubicBezTo>
                  <a:cubicBezTo>
                    <a:pt x="343" y="669"/>
                    <a:pt x="343" y="669"/>
                    <a:pt x="343" y="669"/>
                  </a:cubicBezTo>
                  <a:cubicBezTo>
                    <a:pt x="343" y="668"/>
                    <a:pt x="343" y="668"/>
                    <a:pt x="343" y="668"/>
                  </a:cubicBezTo>
                  <a:cubicBezTo>
                    <a:pt x="343" y="667"/>
                    <a:pt x="343" y="667"/>
                    <a:pt x="343" y="667"/>
                  </a:cubicBezTo>
                  <a:cubicBezTo>
                    <a:pt x="342" y="667"/>
                    <a:pt x="342" y="667"/>
                    <a:pt x="342" y="667"/>
                  </a:cubicBezTo>
                  <a:cubicBezTo>
                    <a:pt x="342" y="666"/>
                    <a:pt x="342" y="666"/>
                    <a:pt x="342" y="666"/>
                  </a:cubicBezTo>
                  <a:cubicBezTo>
                    <a:pt x="341" y="664"/>
                    <a:pt x="341" y="664"/>
                    <a:pt x="341" y="664"/>
                  </a:cubicBezTo>
                  <a:cubicBezTo>
                    <a:pt x="341" y="663"/>
                    <a:pt x="341" y="663"/>
                    <a:pt x="341" y="663"/>
                  </a:cubicBezTo>
                  <a:cubicBezTo>
                    <a:pt x="341" y="662"/>
                    <a:pt x="341" y="662"/>
                    <a:pt x="341" y="662"/>
                  </a:cubicBezTo>
                  <a:cubicBezTo>
                    <a:pt x="340" y="660"/>
                    <a:pt x="340" y="660"/>
                    <a:pt x="340" y="660"/>
                  </a:cubicBezTo>
                  <a:cubicBezTo>
                    <a:pt x="340" y="659"/>
                    <a:pt x="340" y="659"/>
                    <a:pt x="340" y="659"/>
                  </a:cubicBezTo>
                  <a:cubicBezTo>
                    <a:pt x="339" y="658"/>
                    <a:pt x="339" y="658"/>
                    <a:pt x="339" y="658"/>
                  </a:cubicBezTo>
                  <a:cubicBezTo>
                    <a:pt x="339" y="657"/>
                    <a:pt x="339" y="657"/>
                    <a:pt x="339" y="657"/>
                  </a:cubicBezTo>
                  <a:cubicBezTo>
                    <a:pt x="338" y="655"/>
                    <a:pt x="338" y="655"/>
                    <a:pt x="338" y="655"/>
                  </a:cubicBezTo>
                  <a:cubicBezTo>
                    <a:pt x="338" y="655"/>
                    <a:pt x="338" y="655"/>
                    <a:pt x="338" y="655"/>
                  </a:cubicBezTo>
                  <a:cubicBezTo>
                    <a:pt x="337" y="653"/>
                    <a:pt x="337" y="653"/>
                    <a:pt x="337" y="653"/>
                  </a:cubicBezTo>
                  <a:cubicBezTo>
                    <a:pt x="337" y="652"/>
                    <a:pt x="337" y="652"/>
                    <a:pt x="337" y="652"/>
                  </a:cubicBezTo>
                  <a:cubicBezTo>
                    <a:pt x="337" y="650"/>
                    <a:pt x="337" y="650"/>
                    <a:pt x="337" y="650"/>
                  </a:cubicBezTo>
                  <a:cubicBezTo>
                    <a:pt x="337" y="649"/>
                    <a:pt x="337" y="649"/>
                    <a:pt x="337" y="649"/>
                  </a:cubicBezTo>
                  <a:cubicBezTo>
                    <a:pt x="337" y="649"/>
                    <a:pt x="337" y="649"/>
                    <a:pt x="337" y="648"/>
                  </a:cubicBezTo>
                  <a:cubicBezTo>
                    <a:pt x="336" y="647"/>
                    <a:pt x="336" y="647"/>
                    <a:pt x="336" y="647"/>
                  </a:cubicBezTo>
                  <a:cubicBezTo>
                    <a:pt x="335" y="645"/>
                    <a:pt x="335" y="645"/>
                    <a:pt x="335" y="645"/>
                  </a:cubicBezTo>
                  <a:cubicBezTo>
                    <a:pt x="334" y="644"/>
                    <a:pt x="334" y="644"/>
                    <a:pt x="334" y="644"/>
                  </a:cubicBezTo>
                  <a:cubicBezTo>
                    <a:pt x="332" y="641"/>
                    <a:pt x="332" y="641"/>
                    <a:pt x="332" y="641"/>
                  </a:cubicBezTo>
                  <a:cubicBezTo>
                    <a:pt x="331" y="640"/>
                    <a:pt x="331" y="640"/>
                    <a:pt x="331" y="640"/>
                  </a:cubicBezTo>
                  <a:cubicBezTo>
                    <a:pt x="329" y="638"/>
                    <a:pt x="329" y="638"/>
                    <a:pt x="329" y="638"/>
                  </a:cubicBezTo>
                  <a:cubicBezTo>
                    <a:pt x="328" y="635"/>
                    <a:pt x="328" y="635"/>
                    <a:pt x="328" y="635"/>
                  </a:cubicBezTo>
                  <a:cubicBezTo>
                    <a:pt x="327" y="634"/>
                    <a:pt x="327" y="634"/>
                    <a:pt x="327" y="634"/>
                  </a:cubicBezTo>
                  <a:cubicBezTo>
                    <a:pt x="324" y="629"/>
                    <a:pt x="324" y="629"/>
                    <a:pt x="324" y="629"/>
                  </a:cubicBezTo>
                  <a:cubicBezTo>
                    <a:pt x="322" y="628"/>
                    <a:pt x="322" y="628"/>
                    <a:pt x="322" y="628"/>
                  </a:cubicBezTo>
                  <a:cubicBezTo>
                    <a:pt x="320" y="626"/>
                    <a:pt x="320" y="626"/>
                    <a:pt x="320" y="626"/>
                  </a:cubicBezTo>
                  <a:cubicBezTo>
                    <a:pt x="320" y="624"/>
                    <a:pt x="320" y="624"/>
                    <a:pt x="320" y="624"/>
                  </a:cubicBezTo>
                  <a:cubicBezTo>
                    <a:pt x="319" y="623"/>
                    <a:pt x="319" y="623"/>
                    <a:pt x="319" y="623"/>
                  </a:cubicBezTo>
                  <a:cubicBezTo>
                    <a:pt x="318" y="622"/>
                    <a:pt x="318" y="622"/>
                    <a:pt x="318" y="622"/>
                  </a:cubicBezTo>
                  <a:cubicBezTo>
                    <a:pt x="318" y="620"/>
                    <a:pt x="318" y="620"/>
                    <a:pt x="318" y="620"/>
                  </a:cubicBezTo>
                  <a:cubicBezTo>
                    <a:pt x="318" y="616"/>
                    <a:pt x="318" y="616"/>
                    <a:pt x="318" y="616"/>
                  </a:cubicBezTo>
                  <a:cubicBezTo>
                    <a:pt x="317" y="612"/>
                    <a:pt x="317" y="612"/>
                    <a:pt x="317" y="612"/>
                  </a:cubicBezTo>
                  <a:cubicBezTo>
                    <a:pt x="318" y="610"/>
                    <a:pt x="318" y="610"/>
                    <a:pt x="318" y="610"/>
                  </a:cubicBezTo>
                  <a:cubicBezTo>
                    <a:pt x="318" y="610"/>
                    <a:pt x="318" y="609"/>
                    <a:pt x="318" y="609"/>
                  </a:cubicBezTo>
                  <a:cubicBezTo>
                    <a:pt x="318" y="608"/>
                    <a:pt x="318" y="608"/>
                    <a:pt x="318" y="608"/>
                  </a:cubicBezTo>
                  <a:cubicBezTo>
                    <a:pt x="318" y="605"/>
                    <a:pt x="318" y="605"/>
                    <a:pt x="318" y="605"/>
                  </a:cubicBezTo>
                  <a:cubicBezTo>
                    <a:pt x="318" y="601"/>
                    <a:pt x="318" y="601"/>
                    <a:pt x="318" y="601"/>
                  </a:cubicBezTo>
                  <a:cubicBezTo>
                    <a:pt x="319" y="600"/>
                    <a:pt x="319" y="600"/>
                    <a:pt x="319" y="600"/>
                  </a:cubicBezTo>
                  <a:cubicBezTo>
                    <a:pt x="319" y="599"/>
                    <a:pt x="319" y="599"/>
                    <a:pt x="319" y="598"/>
                  </a:cubicBezTo>
                  <a:cubicBezTo>
                    <a:pt x="319" y="597"/>
                    <a:pt x="319" y="597"/>
                    <a:pt x="319" y="597"/>
                  </a:cubicBezTo>
                  <a:cubicBezTo>
                    <a:pt x="320" y="596"/>
                    <a:pt x="320" y="596"/>
                    <a:pt x="320" y="596"/>
                  </a:cubicBezTo>
                  <a:cubicBezTo>
                    <a:pt x="321" y="594"/>
                    <a:pt x="321" y="594"/>
                    <a:pt x="321" y="594"/>
                  </a:cubicBezTo>
                  <a:cubicBezTo>
                    <a:pt x="322" y="593"/>
                    <a:pt x="322" y="593"/>
                    <a:pt x="322" y="593"/>
                  </a:cubicBezTo>
                  <a:cubicBezTo>
                    <a:pt x="323" y="593"/>
                    <a:pt x="323" y="593"/>
                    <a:pt x="323" y="593"/>
                  </a:cubicBezTo>
                  <a:cubicBezTo>
                    <a:pt x="324" y="592"/>
                    <a:pt x="324" y="592"/>
                    <a:pt x="324" y="592"/>
                  </a:cubicBezTo>
                  <a:cubicBezTo>
                    <a:pt x="324" y="590"/>
                    <a:pt x="324" y="590"/>
                    <a:pt x="324" y="590"/>
                  </a:cubicBezTo>
                  <a:cubicBezTo>
                    <a:pt x="324" y="585"/>
                    <a:pt x="324" y="585"/>
                    <a:pt x="324" y="585"/>
                  </a:cubicBezTo>
                  <a:cubicBezTo>
                    <a:pt x="324" y="582"/>
                    <a:pt x="324" y="582"/>
                    <a:pt x="324" y="582"/>
                  </a:cubicBezTo>
                  <a:cubicBezTo>
                    <a:pt x="322" y="581"/>
                    <a:pt x="322" y="581"/>
                    <a:pt x="322" y="581"/>
                  </a:cubicBezTo>
                  <a:cubicBezTo>
                    <a:pt x="320" y="577"/>
                    <a:pt x="320" y="577"/>
                    <a:pt x="320" y="577"/>
                  </a:cubicBezTo>
                  <a:cubicBezTo>
                    <a:pt x="320" y="576"/>
                    <a:pt x="320" y="576"/>
                    <a:pt x="320" y="576"/>
                  </a:cubicBezTo>
                  <a:cubicBezTo>
                    <a:pt x="319" y="575"/>
                    <a:pt x="319" y="575"/>
                    <a:pt x="319" y="575"/>
                  </a:cubicBezTo>
                  <a:cubicBezTo>
                    <a:pt x="319" y="574"/>
                    <a:pt x="319" y="574"/>
                    <a:pt x="319" y="574"/>
                  </a:cubicBezTo>
                  <a:cubicBezTo>
                    <a:pt x="318" y="573"/>
                    <a:pt x="318" y="573"/>
                    <a:pt x="318" y="573"/>
                  </a:cubicBezTo>
                  <a:cubicBezTo>
                    <a:pt x="320" y="571"/>
                    <a:pt x="320" y="571"/>
                    <a:pt x="320" y="571"/>
                  </a:cubicBezTo>
                  <a:cubicBezTo>
                    <a:pt x="320" y="570"/>
                    <a:pt x="320" y="570"/>
                    <a:pt x="320" y="570"/>
                  </a:cubicBezTo>
                  <a:cubicBezTo>
                    <a:pt x="320" y="570"/>
                    <a:pt x="320" y="569"/>
                    <a:pt x="320" y="569"/>
                  </a:cubicBezTo>
                  <a:cubicBezTo>
                    <a:pt x="317" y="564"/>
                    <a:pt x="317" y="564"/>
                    <a:pt x="317" y="564"/>
                  </a:cubicBezTo>
                  <a:cubicBezTo>
                    <a:pt x="316" y="562"/>
                    <a:pt x="316" y="562"/>
                    <a:pt x="316" y="562"/>
                  </a:cubicBezTo>
                  <a:cubicBezTo>
                    <a:pt x="316" y="562"/>
                    <a:pt x="316" y="561"/>
                    <a:pt x="316" y="561"/>
                  </a:cubicBezTo>
                  <a:cubicBezTo>
                    <a:pt x="316" y="560"/>
                    <a:pt x="316" y="560"/>
                    <a:pt x="316" y="560"/>
                  </a:cubicBezTo>
                  <a:cubicBezTo>
                    <a:pt x="315" y="559"/>
                    <a:pt x="315" y="559"/>
                    <a:pt x="315" y="559"/>
                  </a:cubicBezTo>
                  <a:cubicBezTo>
                    <a:pt x="313" y="557"/>
                    <a:pt x="313" y="557"/>
                    <a:pt x="313" y="557"/>
                  </a:cubicBezTo>
                  <a:cubicBezTo>
                    <a:pt x="312" y="556"/>
                    <a:pt x="312" y="556"/>
                    <a:pt x="312" y="556"/>
                  </a:cubicBezTo>
                  <a:cubicBezTo>
                    <a:pt x="314" y="555"/>
                    <a:pt x="314" y="555"/>
                    <a:pt x="314" y="555"/>
                  </a:cubicBezTo>
                  <a:cubicBezTo>
                    <a:pt x="316" y="555"/>
                    <a:pt x="316" y="555"/>
                    <a:pt x="316" y="555"/>
                  </a:cubicBezTo>
                  <a:cubicBezTo>
                    <a:pt x="317" y="554"/>
                    <a:pt x="317" y="554"/>
                    <a:pt x="317" y="554"/>
                  </a:cubicBezTo>
                  <a:cubicBezTo>
                    <a:pt x="317" y="554"/>
                    <a:pt x="317" y="554"/>
                    <a:pt x="317" y="554"/>
                  </a:cubicBezTo>
                  <a:cubicBezTo>
                    <a:pt x="315" y="554"/>
                    <a:pt x="315" y="554"/>
                    <a:pt x="315" y="554"/>
                  </a:cubicBezTo>
                  <a:cubicBezTo>
                    <a:pt x="314" y="555"/>
                    <a:pt x="314" y="555"/>
                    <a:pt x="314" y="555"/>
                  </a:cubicBezTo>
                  <a:cubicBezTo>
                    <a:pt x="313" y="555"/>
                    <a:pt x="313" y="555"/>
                    <a:pt x="313" y="555"/>
                  </a:cubicBezTo>
                  <a:cubicBezTo>
                    <a:pt x="312" y="554"/>
                    <a:pt x="312" y="554"/>
                    <a:pt x="312" y="554"/>
                  </a:cubicBezTo>
                  <a:cubicBezTo>
                    <a:pt x="312" y="554"/>
                    <a:pt x="312" y="554"/>
                    <a:pt x="312" y="554"/>
                  </a:cubicBezTo>
                  <a:cubicBezTo>
                    <a:pt x="311" y="552"/>
                    <a:pt x="311" y="552"/>
                    <a:pt x="311" y="552"/>
                  </a:cubicBezTo>
                  <a:cubicBezTo>
                    <a:pt x="311" y="551"/>
                    <a:pt x="311" y="551"/>
                    <a:pt x="311" y="551"/>
                  </a:cubicBezTo>
                  <a:cubicBezTo>
                    <a:pt x="311" y="550"/>
                    <a:pt x="311" y="550"/>
                    <a:pt x="311" y="550"/>
                  </a:cubicBezTo>
                  <a:cubicBezTo>
                    <a:pt x="311" y="549"/>
                    <a:pt x="311" y="549"/>
                    <a:pt x="311" y="549"/>
                  </a:cubicBezTo>
                  <a:cubicBezTo>
                    <a:pt x="310" y="549"/>
                    <a:pt x="310" y="549"/>
                    <a:pt x="310" y="549"/>
                  </a:cubicBezTo>
                  <a:cubicBezTo>
                    <a:pt x="308" y="547"/>
                    <a:pt x="308" y="547"/>
                    <a:pt x="308" y="547"/>
                  </a:cubicBezTo>
                  <a:cubicBezTo>
                    <a:pt x="308" y="546"/>
                    <a:pt x="308" y="546"/>
                    <a:pt x="308" y="546"/>
                  </a:cubicBezTo>
                  <a:cubicBezTo>
                    <a:pt x="304" y="542"/>
                    <a:pt x="304" y="542"/>
                    <a:pt x="304" y="542"/>
                  </a:cubicBezTo>
                  <a:cubicBezTo>
                    <a:pt x="301" y="539"/>
                    <a:pt x="301" y="539"/>
                    <a:pt x="301" y="539"/>
                  </a:cubicBezTo>
                  <a:cubicBezTo>
                    <a:pt x="301" y="539"/>
                    <a:pt x="301" y="539"/>
                    <a:pt x="301" y="539"/>
                  </a:cubicBezTo>
                  <a:cubicBezTo>
                    <a:pt x="296" y="535"/>
                    <a:pt x="296" y="535"/>
                    <a:pt x="296" y="535"/>
                  </a:cubicBezTo>
                  <a:cubicBezTo>
                    <a:pt x="295" y="534"/>
                    <a:pt x="295" y="534"/>
                    <a:pt x="295" y="534"/>
                  </a:cubicBezTo>
                  <a:cubicBezTo>
                    <a:pt x="297" y="534"/>
                    <a:pt x="297" y="534"/>
                    <a:pt x="297" y="534"/>
                  </a:cubicBezTo>
                  <a:cubicBezTo>
                    <a:pt x="297" y="534"/>
                    <a:pt x="297" y="534"/>
                    <a:pt x="297" y="534"/>
                  </a:cubicBezTo>
                  <a:cubicBezTo>
                    <a:pt x="296" y="533"/>
                    <a:pt x="296" y="533"/>
                    <a:pt x="296" y="533"/>
                  </a:cubicBezTo>
                  <a:cubicBezTo>
                    <a:pt x="294" y="533"/>
                    <a:pt x="294" y="533"/>
                    <a:pt x="294" y="533"/>
                  </a:cubicBezTo>
                  <a:cubicBezTo>
                    <a:pt x="293" y="530"/>
                    <a:pt x="293" y="530"/>
                    <a:pt x="293" y="530"/>
                  </a:cubicBezTo>
                  <a:cubicBezTo>
                    <a:pt x="294" y="530"/>
                    <a:pt x="294" y="530"/>
                    <a:pt x="294" y="530"/>
                  </a:cubicBezTo>
                  <a:cubicBezTo>
                    <a:pt x="292" y="530"/>
                    <a:pt x="292" y="530"/>
                    <a:pt x="292" y="530"/>
                  </a:cubicBezTo>
                  <a:cubicBezTo>
                    <a:pt x="292" y="529"/>
                    <a:pt x="292" y="529"/>
                    <a:pt x="292" y="529"/>
                  </a:cubicBezTo>
                  <a:cubicBezTo>
                    <a:pt x="290" y="526"/>
                    <a:pt x="290" y="526"/>
                    <a:pt x="290" y="526"/>
                  </a:cubicBezTo>
                  <a:cubicBezTo>
                    <a:pt x="291" y="527"/>
                    <a:pt x="291" y="527"/>
                    <a:pt x="291" y="527"/>
                  </a:cubicBezTo>
                  <a:cubicBezTo>
                    <a:pt x="292" y="528"/>
                    <a:pt x="292" y="528"/>
                    <a:pt x="292" y="528"/>
                  </a:cubicBezTo>
                  <a:cubicBezTo>
                    <a:pt x="294" y="528"/>
                    <a:pt x="294" y="528"/>
                    <a:pt x="294" y="528"/>
                  </a:cubicBezTo>
                  <a:cubicBezTo>
                    <a:pt x="292" y="528"/>
                    <a:pt x="292" y="528"/>
                    <a:pt x="292" y="528"/>
                  </a:cubicBezTo>
                  <a:cubicBezTo>
                    <a:pt x="291" y="526"/>
                    <a:pt x="291" y="526"/>
                    <a:pt x="291" y="526"/>
                  </a:cubicBezTo>
                  <a:cubicBezTo>
                    <a:pt x="290" y="526"/>
                    <a:pt x="290" y="526"/>
                    <a:pt x="290" y="526"/>
                  </a:cubicBezTo>
                  <a:cubicBezTo>
                    <a:pt x="289" y="524"/>
                    <a:pt x="289" y="524"/>
                    <a:pt x="289" y="524"/>
                  </a:cubicBezTo>
                  <a:cubicBezTo>
                    <a:pt x="289" y="524"/>
                    <a:pt x="289" y="524"/>
                    <a:pt x="289" y="524"/>
                  </a:cubicBezTo>
                  <a:cubicBezTo>
                    <a:pt x="289" y="524"/>
                    <a:pt x="289" y="524"/>
                    <a:pt x="289" y="524"/>
                  </a:cubicBezTo>
                  <a:cubicBezTo>
                    <a:pt x="289" y="523"/>
                    <a:pt x="289" y="523"/>
                    <a:pt x="289" y="523"/>
                  </a:cubicBezTo>
                  <a:cubicBezTo>
                    <a:pt x="289" y="523"/>
                    <a:pt x="289" y="523"/>
                    <a:pt x="289" y="523"/>
                  </a:cubicBezTo>
                  <a:cubicBezTo>
                    <a:pt x="289" y="523"/>
                    <a:pt x="289" y="522"/>
                    <a:pt x="289" y="522"/>
                  </a:cubicBezTo>
                  <a:cubicBezTo>
                    <a:pt x="290" y="524"/>
                    <a:pt x="290" y="524"/>
                    <a:pt x="290" y="524"/>
                  </a:cubicBezTo>
                  <a:cubicBezTo>
                    <a:pt x="290" y="522"/>
                    <a:pt x="290" y="522"/>
                    <a:pt x="290" y="522"/>
                  </a:cubicBezTo>
                  <a:cubicBezTo>
                    <a:pt x="291" y="520"/>
                    <a:pt x="291" y="520"/>
                    <a:pt x="291" y="520"/>
                  </a:cubicBezTo>
                  <a:cubicBezTo>
                    <a:pt x="292" y="517"/>
                    <a:pt x="292" y="517"/>
                    <a:pt x="292" y="517"/>
                  </a:cubicBezTo>
                  <a:cubicBezTo>
                    <a:pt x="293" y="517"/>
                    <a:pt x="293" y="517"/>
                    <a:pt x="293" y="517"/>
                  </a:cubicBezTo>
                  <a:cubicBezTo>
                    <a:pt x="295" y="517"/>
                    <a:pt x="295" y="517"/>
                    <a:pt x="295" y="517"/>
                  </a:cubicBezTo>
                  <a:cubicBezTo>
                    <a:pt x="294" y="517"/>
                    <a:pt x="294" y="517"/>
                    <a:pt x="294" y="517"/>
                  </a:cubicBezTo>
                  <a:cubicBezTo>
                    <a:pt x="293" y="516"/>
                    <a:pt x="293" y="516"/>
                    <a:pt x="293" y="516"/>
                  </a:cubicBezTo>
                  <a:cubicBezTo>
                    <a:pt x="291" y="515"/>
                    <a:pt x="291" y="515"/>
                    <a:pt x="291" y="515"/>
                  </a:cubicBezTo>
                  <a:cubicBezTo>
                    <a:pt x="291" y="514"/>
                    <a:pt x="291" y="514"/>
                    <a:pt x="291" y="514"/>
                  </a:cubicBezTo>
                  <a:cubicBezTo>
                    <a:pt x="293" y="514"/>
                    <a:pt x="293" y="514"/>
                    <a:pt x="293" y="514"/>
                  </a:cubicBezTo>
                  <a:cubicBezTo>
                    <a:pt x="292" y="512"/>
                    <a:pt x="292" y="512"/>
                    <a:pt x="292" y="512"/>
                  </a:cubicBezTo>
                  <a:cubicBezTo>
                    <a:pt x="293" y="512"/>
                    <a:pt x="293" y="512"/>
                    <a:pt x="293" y="512"/>
                  </a:cubicBezTo>
                  <a:cubicBezTo>
                    <a:pt x="293" y="511"/>
                    <a:pt x="293" y="511"/>
                    <a:pt x="293" y="511"/>
                  </a:cubicBezTo>
                  <a:cubicBezTo>
                    <a:pt x="292" y="511"/>
                    <a:pt x="292" y="511"/>
                    <a:pt x="292" y="511"/>
                  </a:cubicBezTo>
                  <a:cubicBezTo>
                    <a:pt x="291" y="511"/>
                    <a:pt x="291" y="511"/>
                    <a:pt x="291" y="511"/>
                  </a:cubicBezTo>
                  <a:cubicBezTo>
                    <a:pt x="291" y="509"/>
                    <a:pt x="291" y="509"/>
                    <a:pt x="291" y="509"/>
                  </a:cubicBezTo>
                  <a:cubicBezTo>
                    <a:pt x="292" y="508"/>
                    <a:pt x="292" y="508"/>
                    <a:pt x="292" y="508"/>
                  </a:cubicBezTo>
                  <a:cubicBezTo>
                    <a:pt x="293" y="508"/>
                    <a:pt x="293" y="508"/>
                    <a:pt x="293" y="508"/>
                  </a:cubicBezTo>
                  <a:cubicBezTo>
                    <a:pt x="292" y="508"/>
                    <a:pt x="292" y="508"/>
                    <a:pt x="292" y="508"/>
                  </a:cubicBezTo>
                  <a:cubicBezTo>
                    <a:pt x="293" y="506"/>
                    <a:pt x="293" y="506"/>
                    <a:pt x="293" y="506"/>
                  </a:cubicBezTo>
                  <a:cubicBezTo>
                    <a:pt x="293" y="505"/>
                    <a:pt x="293" y="505"/>
                    <a:pt x="293" y="505"/>
                  </a:cubicBezTo>
                  <a:cubicBezTo>
                    <a:pt x="293" y="500"/>
                    <a:pt x="293" y="500"/>
                    <a:pt x="293" y="500"/>
                  </a:cubicBezTo>
                  <a:cubicBezTo>
                    <a:pt x="293" y="499"/>
                    <a:pt x="293" y="499"/>
                    <a:pt x="293" y="499"/>
                  </a:cubicBezTo>
                  <a:cubicBezTo>
                    <a:pt x="293" y="497"/>
                    <a:pt x="293" y="497"/>
                    <a:pt x="293" y="497"/>
                  </a:cubicBezTo>
                  <a:cubicBezTo>
                    <a:pt x="292" y="496"/>
                    <a:pt x="292" y="496"/>
                    <a:pt x="292" y="496"/>
                  </a:cubicBezTo>
                  <a:cubicBezTo>
                    <a:pt x="292" y="495"/>
                    <a:pt x="292" y="495"/>
                    <a:pt x="292" y="495"/>
                  </a:cubicBezTo>
                  <a:cubicBezTo>
                    <a:pt x="291" y="495"/>
                    <a:pt x="291" y="495"/>
                    <a:pt x="291" y="495"/>
                  </a:cubicBezTo>
                  <a:cubicBezTo>
                    <a:pt x="291" y="494"/>
                    <a:pt x="291" y="494"/>
                    <a:pt x="291" y="494"/>
                  </a:cubicBezTo>
                  <a:cubicBezTo>
                    <a:pt x="292" y="494"/>
                    <a:pt x="292" y="494"/>
                    <a:pt x="292" y="494"/>
                  </a:cubicBezTo>
                  <a:cubicBezTo>
                    <a:pt x="291" y="492"/>
                    <a:pt x="291" y="492"/>
                    <a:pt x="291" y="492"/>
                  </a:cubicBezTo>
                  <a:cubicBezTo>
                    <a:pt x="291" y="492"/>
                    <a:pt x="291" y="492"/>
                    <a:pt x="291" y="492"/>
                  </a:cubicBezTo>
                  <a:cubicBezTo>
                    <a:pt x="291" y="492"/>
                    <a:pt x="291" y="492"/>
                    <a:pt x="291" y="492"/>
                  </a:cubicBezTo>
                  <a:cubicBezTo>
                    <a:pt x="290" y="492"/>
                    <a:pt x="290" y="492"/>
                    <a:pt x="290" y="492"/>
                  </a:cubicBezTo>
                  <a:cubicBezTo>
                    <a:pt x="290" y="493"/>
                    <a:pt x="290" y="493"/>
                    <a:pt x="290" y="493"/>
                  </a:cubicBezTo>
                  <a:cubicBezTo>
                    <a:pt x="290" y="493"/>
                    <a:pt x="290" y="493"/>
                    <a:pt x="290" y="493"/>
                  </a:cubicBezTo>
                  <a:cubicBezTo>
                    <a:pt x="290" y="492"/>
                    <a:pt x="290" y="492"/>
                    <a:pt x="290" y="492"/>
                  </a:cubicBezTo>
                  <a:cubicBezTo>
                    <a:pt x="289" y="493"/>
                    <a:pt x="289" y="493"/>
                    <a:pt x="289" y="493"/>
                  </a:cubicBezTo>
                  <a:cubicBezTo>
                    <a:pt x="289" y="492"/>
                    <a:pt x="289" y="492"/>
                    <a:pt x="289" y="492"/>
                  </a:cubicBezTo>
                  <a:cubicBezTo>
                    <a:pt x="288" y="493"/>
                    <a:pt x="288" y="493"/>
                    <a:pt x="288" y="493"/>
                  </a:cubicBezTo>
                  <a:cubicBezTo>
                    <a:pt x="287" y="491"/>
                    <a:pt x="287" y="491"/>
                    <a:pt x="287" y="491"/>
                  </a:cubicBezTo>
                  <a:cubicBezTo>
                    <a:pt x="286" y="489"/>
                    <a:pt x="286" y="489"/>
                    <a:pt x="286" y="489"/>
                  </a:cubicBezTo>
                  <a:cubicBezTo>
                    <a:pt x="286" y="489"/>
                    <a:pt x="286" y="489"/>
                    <a:pt x="286" y="489"/>
                  </a:cubicBezTo>
                  <a:cubicBezTo>
                    <a:pt x="285" y="488"/>
                    <a:pt x="285" y="488"/>
                    <a:pt x="285" y="488"/>
                  </a:cubicBezTo>
                  <a:cubicBezTo>
                    <a:pt x="285" y="489"/>
                    <a:pt x="285" y="489"/>
                    <a:pt x="285" y="489"/>
                  </a:cubicBezTo>
                  <a:cubicBezTo>
                    <a:pt x="284" y="489"/>
                    <a:pt x="284" y="489"/>
                    <a:pt x="284" y="489"/>
                  </a:cubicBezTo>
                  <a:cubicBezTo>
                    <a:pt x="284" y="487"/>
                    <a:pt x="284" y="487"/>
                    <a:pt x="284" y="487"/>
                  </a:cubicBezTo>
                  <a:cubicBezTo>
                    <a:pt x="283" y="487"/>
                    <a:pt x="283" y="487"/>
                    <a:pt x="283" y="487"/>
                  </a:cubicBezTo>
                  <a:cubicBezTo>
                    <a:pt x="283" y="488"/>
                    <a:pt x="283" y="488"/>
                    <a:pt x="283" y="488"/>
                  </a:cubicBezTo>
                  <a:cubicBezTo>
                    <a:pt x="282" y="486"/>
                    <a:pt x="282" y="486"/>
                    <a:pt x="282" y="486"/>
                  </a:cubicBezTo>
                  <a:cubicBezTo>
                    <a:pt x="283" y="489"/>
                    <a:pt x="283" y="489"/>
                    <a:pt x="283" y="489"/>
                  </a:cubicBezTo>
                  <a:cubicBezTo>
                    <a:pt x="282" y="489"/>
                    <a:pt x="282" y="489"/>
                    <a:pt x="282" y="489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8" y="489"/>
                    <a:pt x="278" y="489"/>
                    <a:pt x="278" y="489"/>
                  </a:cubicBezTo>
                  <a:cubicBezTo>
                    <a:pt x="278" y="488"/>
                    <a:pt x="278" y="488"/>
                    <a:pt x="278" y="488"/>
                  </a:cubicBezTo>
                  <a:cubicBezTo>
                    <a:pt x="278" y="489"/>
                    <a:pt x="278" y="489"/>
                    <a:pt x="278" y="489"/>
                  </a:cubicBezTo>
                  <a:cubicBezTo>
                    <a:pt x="277" y="489"/>
                    <a:pt x="277" y="489"/>
                    <a:pt x="277" y="489"/>
                  </a:cubicBezTo>
                  <a:cubicBezTo>
                    <a:pt x="276" y="489"/>
                    <a:pt x="276" y="489"/>
                    <a:pt x="276" y="489"/>
                  </a:cubicBezTo>
                  <a:cubicBezTo>
                    <a:pt x="275" y="488"/>
                    <a:pt x="275" y="488"/>
                    <a:pt x="275" y="488"/>
                  </a:cubicBezTo>
                  <a:cubicBezTo>
                    <a:pt x="275" y="490"/>
                    <a:pt x="275" y="490"/>
                    <a:pt x="275" y="490"/>
                  </a:cubicBezTo>
                  <a:cubicBezTo>
                    <a:pt x="275" y="488"/>
                    <a:pt x="275" y="488"/>
                    <a:pt x="275" y="488"/>
                  </a:cubicBezTo>
                  <a:cubicBezTo>
                    <a:pt x="274" y="488"/>
                    <a:pt x="274" y="488"/>
                    <a:pt x="274" y="488"/>
                  </a:cubicBezTo>
                  <a:cubicBezTo>
                    <a:pt x="275" y="490"/>
                    <a:pt x="275" y="490"/>
                    <a:pt x="275" y="490"/>
                  </a:cubicBezTo>
                  <a:cubicBezTo>
                    <a:pt x="274" y="490"/>
                    <a:pt x="274" y="490"/>
                    <a:pt x="274" y="490"/>
                  </a:cubicBezTo>
                  <a:cubicBezTo>
                    <a:pt x="273" y="488"/>
                    <a:pt x="273" y="488"/>
                    <a:pt x="273" y="488"/>
                  </a:cubicBezTo>
                  <a:cubicBezTo>
                    <a:pt x="274" y="489"/>
                    <a:pt x="274" y="490"/>
                    <a:pt x="274" y="491"/>
                  </a:cubicBezTo>
                  <a:cubicBezTo>
                    <a:pt x="273" y="490"/>
                    <a:pt x="273" y="490"/>
                    <a:pt x="273" y="490"/>
                  </a:cubicBezTo>
                  <a:cubicBezTo>
                    <a:pt x="273" y="489"/>
                    <a:pt x="273" y="489"/>
                    <a:pt x="273" y="489"/>
                  </a:cubicBezTo>
                  <a:cubicBezTo>
                    <a:pt x="273" y="489"/>
                    <a:pt x="273" y="489"/>
                    <a:pt x="273" y="489"/>
                  </a:cubicBezTo>
                  <a:cubicBezTo>
                    <a:pt x="272" y="489"/>
                    <a:pt x="272" y="489"/>
                    <a:pt x="272" y="489"/>
                  </a:cubicBezTo>
                  <a:cubicBezTo>
                    <a:pt x="272" y="491"/>
                    <a:pt x="272" y="491"/>
                    <a:pt x="272" y="491"/>
                  </a:cubicBezTo>
                  <a:cubicBezTo>
                    <a:pt x="270" y="491"/>
                    <a:pt x="270" y="491"/>
                    <a:pt x="270" y="491"/>
                  </a:cubicBezTo>
                  <a:cubicBezTo>
                    <a:pt x="270" y="490"/>
                    <a:pt x="270" y="490"/>
                    <a:pt x="270" y="490"/>
                  </a:cubicBezTo>
                  <a:cubicBezTo>
                    <a:pt x="270" y="491"/>
                    <a:pt x="270" y="491"/>
                    <a:pt x="270" y="491"/>
                  </a:cubicBezTo>
                  <a:cubicBezTo>
                    <a:pt x="269" y="490"/>
                    <a:pt x="269" y="490"/>
                    <a:pt x="269" y="490"/>
                  </a:cubicBezTo>
                  <a:cubicBezTo>
                    <a:pt x="269" y="490"/>
                    <a:pt x="269" y="490"/>
                    <a:pt x="269" y="490"/>
                  </a:cubicBezTo>
                  <a:cubicBezTo>
                    <a:pt x="267" y="489"/>
                    <a:pt x="267" y="489"/>
                    <a:pt x="267" y="489"/>
                  </a:cubicBezTo>
                  <a:cubicBezTo>
                    <a:pt x="266" y="487"/>
                    <a:pt x="266" y="487"/>
                    <a:pt x="266" y="487"/>
                  </a:cubicBezTo>
                  <a:cubicBezTo>
                    <a:pt x="265" y="486"/>
                    <a:pt x="265" y="485"/>
                    <a:pt x="265" y="484"/>
                  </a:cubicBezTo>
                  <a:cubicBezTo>
                    <a:pt x="266" y="484"/>
                    <a:pt x="266" y="484"/>
                    <a:pt x="266" y="484"/>
                  </a:cubicBezTo>
                  <a:cubicBezTo>
                    <a:pt x="266" y="483"/>
                    <a:pt x="266" y="483"/>
                    <a:pt x="266" y="483"/>
                  </a:cubicBezTo>
                  <a:cubicBezTo>
                    <a:pt x="265" y="484"/>
                    <a:pt x="265" y="484"/>
                    <a:pt x="265" y="484"/>
                  </a:cubicBezTo>
                  <a:cubicBezTo>
                    <a:pt x="264" y="483"/>
                    <a:pt x="264" y="483"/>
                    <a:pt x="264" y="483"/>
                  </a:cubicBezTo>
                  <a:cubicBezTo>
                    <a:pt x="265" y="482"/>
                    <a:pt x="265" y="482"/>
                    <a:pt x="265" y="482"/>
                  </a:cubicBezTo>
                  <a:cubicBezTo>
                    <a:pt x="264" y="482"/>
                    <a:pt x="264" y="482"/>
                    <a:pt x="264" y="482"/>
                  </a:cubicBezTo>
                  <a:cubicBezTo>
                    <a:pt x="264" y="482"/>
                    <a:pt x="264" y="482"/>
                    <a:pt x="264" y="482"/>
                  </a:cubicBezTo>
                  <a:cubicBezTo>
                    <a:pt x="263" y="482"/>
                    <a:pt x="263" y="482"/>
                    <a:pt x="263" y="482"/>
                  </a:cubicBezTo>
                  <a:cubicBezTo>
                    <a:pt x="263" y="481"/>
                    <a:pt x="263" y="481"/>
                    <a:pt x="263" y="481"/>
                  </a:cubicBezTo>
                  <a:cubicBezTo>
                    <a:pt x="264" y="480"/>
                    <a:pt x="264" y="480"/>
                    <a:pt x="264" y="480"/>
                  </a:cubicBezTo>
                  <a:cubicBezTo>
                    <a:pt x="263" y="481"/>
                    <a:pt x="263" y="481"/>
                    <a:pt x="263" y="481"/>
                  </a:cubicBezTo>
                  <a:cubicBezTo>
                    <a:pt x="262" y="481"/>
                    <a:pt x="262" y="481"/>
                    <a:pt x="262" y="481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58" y="477"/>
                    <a:pt x="258" y="477"/>
                    <a:pt x="258" y="477"/>
                  </a:cubicBezTo>
                  <a:cubicBezTo>
                    <a:pt x="255" y="477"/>
                    <a:pt x="255" y="477"/>
                    <a:pt x="255" y="477"/>
                  </a:cubicBezTo>
                  <a:cubicBezTo>
                    <a:pt x="254" y="477"/>
                    <a:pt x="254" y="477"/>
                    <a:pt x="254" y="477"/>
                  </a:cubicBezTo>
                  <a:cubicBezTo>
                    <a:pt x="253" y="477"/>
                    <a:pt x="253" y="477"/>
                    <a:pt x="253" y="477"/>
                  </a:cubicBezTo>
                  <a:cubicBezTo>
                    <a:pt x="252" y="477"/>
                    <a:pt x="252" y="477"/>
                    <a:pt x="252" y="477"/>
                  </a:cubicBezTo>
                  <a:cubicBezTo>
                    <a:pt x="247" y="477"/>
                    <a:pt x="247" y="477"/>
                    <a:pt x="247" y="477"/>
                  </a:cubicBezTo>
                  <a:cubicBezTo>
                    <a:pt x="244" y="478"/>
                    <a:pt x="244" y="478"/>
                    <a:pt x="244" y="478"/>
                  </a:cubicBezTo>
                  <a:cubicBezTo>
                    <a:pt x="243" y="478"/>
                    <a:pt x="243" y="478"/>
                    <a:pt x="243" y="478"/>
                  </a:cubicBezTo>
                  <a:cubicBezTo>
                    <a:pt x="241" y="479"/>
                    <a:pt x="241" y="479"/>
                    <a:pt x="241" y="479"/>
                  </a:cubicBezTo>
                  <a:cubicBezTo>
                    <a:pt x="240" y="479"/>
                    <a:pt x="240" y="479"/>
                    <a:pt x="240" y="479"/>
                  </a:cubicBezTo>
                  <a:cubicBezTo>
                    <a:pt x="239" y="480"/>
                    <a:pt x="239" y="480"/>
                    <a:pt x="239" y="480"/>
                  </a:cubicBezTo>
                  <a:cubicBezTo>
                    <a:pt x="238" y="481"/>
                    <a:pt x="238" y="481"/>
                    <a:pt x="238" y="481"/>
                  </a:cubicBezTo>
                  <a:cubicBezTo>
                    <a:pt x="237" y="481"/>
                    <a:pt x="237" y="481"/>
                    <a:pt x="237" y="481"/>
                  </a:cubicBezTo>
                  <a:cubicBezTo>
                    <a:pt x="237" y="480"/>
                    <a:pt x="237" y="480"/>
                    <a:pt x="237" y="480"/>
                  </a:cubicBezTo>
                  <a:cubicBezTo>
                    <a:pt x="236" y="479"/>
                    <a:pt x="236" y="479"/>
                    <a:pt x="236" y="479"/>
                  </a:cubicBezTo>
                  <a:cubicBezTo>
                    <a:pt x="234" y="479"/>
                    <a:pt x="234" y="479"/>
                    <a:pt x="234" y="479"/>
                  </a:cubicBezTo>
                  <a:cubicBezTo>
                    <a:pt x="235" y="480"/>
                    <a:pt x="235" y="480"/>
                    <a:pt x="235" y="480"/>
                  </a:cubicBezTo>
                  <a:cubicBezTo>
                    <a:pt x="236" y="480"/>
                    <a:pt x="236" y="480"/>
                    <a:pt x="236" y="480"/>
                  </a:cubicBezTo>
                  <a:cubicBezTo>
                    <a:pt x="237" y="481"/>
                    <a:pt x="237" y="481"/>
                    <a:pt x="237" y="481"/>
                  </a:cubicBezTo>
                  <a:cubicBezTo>
                    <a:pt x="237" y="481"/>
                    <a:pt x="237" y="481"/>
                    <a:pt x="237" y="481"/>
                  </a:cubicBezTo>
                  <a:cubicBezTo>
                    <a:pt x="234" y="482"/>
                    <a:pt x="234" y="482"/>
                    <a:pt x="234" y="482"/>
                  </a:cubicBezTo>
                  <a:cubicBezTo>
                    <a:pt x="233" y="482"/>
                    <a:pt x="233" y="482"/>
                    <a:pt x="233" y="482"/>
                  </a:cubicBezTo>
                  <a:cubicBezTo>
                    <a:pt x="232" y="483"/>
                    <a:pt x="232" y="483"/>
                    <a:pt x="232" y="483"/>
                  </a:cubicBezTo>
                  <a:cubicBezTo>
                    <a:pt x="229" y="485"/>
                    <a:pt x="229" y="485"/>
                    <a:pt x="229" y="485"/>
                  </a:cubicBezTo>
                  <a:cubicBezTo>
                    <a:pt x="228" y="485"/>
                    <a:pt x="228" y="485"/>
                    <a:pt x="228" y="485"/>
                  </a:cubicBezTo>
                  <a:cubicBezTo>
                    <a:pt x="225" y="486"/>
                    <a:pt x="225" y="486"/>
                    <a:pt x="225" y="486"/>
                  </a:cubicBezTo>
                  <a:cubicBezTo>
                    <a:pt x="225" y="487"/>
                    <a:pt x="225" y="487"/>
                    <a:pt x="225" y="487"/>
                  </a:cubicBezTo>
                  <a:cubicBezTo>
                    <a:pt x="222" y="488"/>
                    <a:pt x="222" y="488"/>
                    <a:pt x="222" y="488"/>
                  </a:cubicBezTo>
                  <a:cubicBezTo>
                    <a:pt x="221" y="487"/>
                    <a:pt x="221" y="487"/>
                    <a:pt x="221" y="487"/>
                  </a:cubicBezTo>
                  <a:cubicBezTo>
                    <a:pt x="217" y="486"/>
                    <a:pt x="217" y="486"/>
                    <a:pt x="217" y="486"/>
                  </a:cubicBezTo>
                  <a:cubicBezTo>
                    <a:pt x="218" y="486"/>
                    <a:pt x="218" y="486"/>
                    <a:pt x="218" y="486"/>
                  </a:cubicBezTo>
                  <a:cubicBezTo>
                    <a:pt x="216" y="485"/>
                    <a:pt x="216" y="485"/>
                    <a:pt x="216" y="485"/>
                  </a:cubicBezTo>
                  <a:cubicBezTo>
                    <a:pt x="216" y="484"/>
                    <a:pt x="216" y="484"/>
                    <a:pt x="216" y="484"/>
                  </a:cubicBezTo>
                  <a:cubicBezTo>
                    <a:pt x="216" y="484"/>
                    <a:pt x="216" y="484"/>
                    <a:pt x="216" y="484"/>
                  </a:cubicBezTo>
                  <a:cubicBezTo>
                    <a:pt x="215" y="485"/>
                    <a:pt x="215" y="485"/>
                    <a:pt x="215" y="485"/>
                  </a:cubicBezTo>
                  <a:cubicBezTo>
                    <a:pt x="214" y="485"/>
                    <a:pt x="214" y="485"/>
                    <a:pt x="214" y="485"/>
                  </a:cubicBezTo>
                  <a:cubicBezTo>
                    <a:pt x="213" y="485"/>
                    <a:pt x="213" y="485"/>
                    <a:pt x="213" y="485"/>
                  </a:cubicBezTo>
                  <a:cubicBezTo>
                    <a:pt x="213" y="485"/>
                    <a:pt x="213" y="485"/>
                    <a:pt x="213" y="485"/>
                  </a:cubicBezTo>
                  <a:cubicBezTo>
                    <a:pt x="212" y="485"/>
                    <a:pt x="212" y="485"/>
                    <a:pt x="212" y="485"/>
                  </a:cubicBezTo>
                  <a:cubicBezTo>
                    <a:pt x="213" y="485"/>
                    <a:pt x="213" y="485"/>
                    <a:pt x="213" y="485"/>
                  </a:cubicBezTo>
                  <a:cubicBezTo>
                    <a:pt x="213" y="485"/>
                    <a:pt x="213" y="485"/>
                    <a:pt x="213" y="484"/>
                  </a:cubicBezTo>
                  <a:cubicBezTo>
                    <a:pt x="212" y="484"/>
                    <a:pt x="212" y="484"/>
                    <a:pt x="212" y="484"/>
                  </a:cubicBezTo>
                  <a:cubicBezTo>
                    <a:pt x="212" y="484"/>
                    <a:pt x="212" y="484"/>
                    <a:pt x="212" y="484"/>
                  </a:cubicBezTo>
                  <a:cubicBezTo>
                    <a:pt x="211" y="484"/>
                    <a:pt x="211" y="484"/>
                    <a:pt x="211" y="484"/>
                  </a:cubicBezTo>
                  <a:cubicBezTo>
                    <a:pt x="211" y="485"/>
                    <a:pt x="211" y="485"/>
                    <a:pt x="211" y="485"/>
                  </a:cubicBezTo>
                  <a:cubicBezTo>
                    <a:pt x="207" y="485"/>
                    <a:pt x="207" y="485"/>
                    <a:pt x="207" y="485"/>
                  </a:cubicBezTo>
                  <a:cubicBezTo>
                    <a:pt x="206" y="485"/>
                    <a:pt x="206" y="485"/>
                    <a:pt x="206" y="485"/>
                  </a:cubicBezTo>
                  <a:cubicBezTo>
                    <a:pt x="206" y="485"/>
                    <a:pt x="206" y="485"/>
                    <a:pt x="206" y="485"/>
                  </a:cubicBezTo>
                  <a:cubicBezTo>
                    <a:pt x="205" y="485"/>
                    <a:pt x="205" y="485"/>
                    <a:pt x="205" y="485"/>
                  </a:cubicBezTo>
                  <a:cubicBezTo>
                    <a:pt x="204" y="485"/>
                    <a:pt x="204" y="485"/>
                    <a:pt x="204" y="485"/>
                  </a:cubicBezTo>
                  <a:cubicBezTo>
                    <a:pt x="205" y="485"/>
                    <a:pt x="205" y="485"/>
                    <a:pt x="205" y="485"/>
                  </a:cubicBezTo>
                  <a:cubicBezTo>
                    <a:pt x="206" y="485"/>
                    <a:pt x="206" y="485"/>
                    <a:pt x="206" y="485"/>
                  </a:cubicBezTo>
                  <a:cubicBezTo>
                    <a:pt x="204" y="486"/>
                    <a:pt x="204" y="486"/>
                    <a:pt x="204" y="486"/>
                  </a:cubicBezTo>
                  <a:cubicBezTo>
                    <a:pt x="202" y="486"/>
                    <a:pt x="202" y="486"/>
                    <a:pt x="202" y="486"/>
                  </a:cubicBezTo>
                  <a:cubicBezTo>
                    <a:pt x="195" y="489"/>
                    <a:pt x="195" y="489"/>
                    <a:pt x="195" y="489"/>
                  </a:cubicBezTo>
                  <a:cubicBezTo>
                    <a:pt x="194" y="490"/>
                    <a:pt x="194" y="490"/>
                    <a:pt x="194" y="490"/>
                  </a:cubicBezTo>
                  <a:cubicBezTo>
                    <a:pt x="193" y="490"/>
                    <a:pt x="193" y="490"/>
                    <a:pt x="193" y="490"/>
                  </a:cubicBezTo>
                  <a:cubicBezTo>
                    <a:pt x="193" y="490"/>
                    <a:pt x="193" y="490"/>
                    <a:pt x="193" y="490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185" y="486"/>
                    <a:pt x="185" y="486"/>
                    <a:pt x="185" y="486"/>
                  </a:cubicBezTo>
                  <a:cubicBezTo>
                    <a:pt x="183" y="484"/>
                    <a:pt x="183" y="484"/>
                    <a:pt x="183" y="484"/>
                  </a:cubicBezTo>
                  <a:cubicBezTo>
                    <a:pt x="182" y="483"/>
                    <a:pt x="182" y="483"/>
                    <a:pt x="182" y="483"/>
                  </a:cubicBezTo>
                  <a:cubicBezTo>
                    <a:pt x="179" y="481"/>
                    <a:pt x="179" y="481"/>
                    <a:pt x="179" y="481"/>
                  </a:cubicBezTo>
                  <a:cubicBezTo>
                    <a:pt x="179" y="480"/>
                    <a:pt x="179" y="480"/>
                    <a:pt x="179" y="480"/>
                  </a:cubicBezTo>
                  <a:cubicBezTo>
                    <a:pt x="177" y="479"/>
                    <a:pt x="177" y="479"/>
                    <a:pt x="177" y="479"/>
                  </a:cubicBezTo>
                  <a:cubicBezTo>
                    <a:pt x="176" y="478"/>
                    <a:pt x="176" y="478"/>
                    <a:pt x="176" y="478"/>
                  </a:cubicBezTo>
                  <a:cubicBezTo>
                    <a:pt x="175" y="478"/>
                    <a:pt x="175" y="478"/>
                    <a:pt x="175" y="478"/>
                  </a:cubicBezTo>
                  <a:cubicBezTo>
                    <a:pt x="175" y="477"/>
                    <a:pt x="175" y="477"/>
                    <a:pt x="175" y="477"/>
                  </a:cubicBezTo>
                  <a:cubicBezTo>
                    <a:pt x="175" y="477"/>
                    <a:pt x="175" y="477"/>
                    <a:pt x="175" y="477"/>
                  </a:cubicBezTo>
                  <a:cubicBezTo>
                    <a:pt x="173" y="476"/>
                    <a:pt x="173" y="476"/>
                    <a:pt x="173" y="476"/>
                  </a:cubicBezTo>
                  <a:cubicBezTo>
                    <a:pt x="172" y="475"/>
                    <a:pt x="172" y="475"/>
                    <a:pt x="172" y="475"/>
                  </a:cubicBezTo>
                  <a:cubicBezTo>
                    <a:pt x="171" y="474"/>
                    <a:pt x="171" y="474"/>
                    <a:pt x="171" y="474"/>
                  </a:cubicBezTo>
                  <a:cubicBezTo>
                    <a:pt x="170" y="473"/>
                    <a:pt x="170" y="473"/>
                    <a:pt x="170" y="473"/>
                  </a:cubicBezTo>
                  <a:cubicBezTo>
                    <a:pt x="170" y="473"/>
                    <a:pt x="170" y="473"/>
                    <a:pt x="170" y="473"/>
                  </a:cubicBezTo>
                  <a:cubicBezTo>
                    <a:pt x="167" y="471"/>
                    <a:pt x="167" y="471"/>
                    <a:pt x="167" y="471"/>
                  </a:cubicBezTo>
                  <a:cubicBezTo>
                    <a:pt x="166" y="471"/>
                    <a:pt x="166" y="471"/>
                    <a:pt x="166" y="471"/>
                  </a:cubicBezTo>
                  <a:cubicBezTo>
                    <a:pt x="166" y="470"/>
                    <a:pt x="166" y="470"/>
                    <a:pt x="166" y="470"/>
                  </a:cubicBezTo>
                  <a:cubicBezTo>
                    <a:pt x="167" y="469"/>
                    <a:pt x="167" y="469"/>
                    <a:pt x="167" y="469"/>
                  </a:cubicBezTo>
                  <a:cubicBezTo>
                    <a:pt x="166" y="469"/>
                    <a:pt x="166" y="469"/>
                    <a:pt x="166" y="469"/>
                  </a:cubicBezTo>
                  <a:cubicBezTo>
                    <a:pt x="165" y="468"/>
                    <a:pt x="165" y="468"/>
                    <a:pt x="165" y="468"/>
                  </a:cubicBezTo>
                  <a:cubicBezTo>
                    <a:pt x="165" y="469"/>
                    <a:pt x="165" y="469"/>
                    <a:pt x="165" y="469"/>
                  </a:cubicBezTo>
                  <a:cubicBezTo>
                    <a:pt x="163" y="467"/>
                    <a:pt x="163" y="467"/>
                    <a:pt x="163" y="467"/>
                  </a:cubicBezTo>
                  <a:cubicBezTo>
                    <a:pt x="163" y="466"/>
                    <a:pt x="163" y="466"/>
                    <a:pt x="163" y="466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1" y="465"/>
                    <a:pt x="161" y="465"/>
                    <a:pt x="161" y="465"/>
                  </a:cubicBezTo>
                  <a:cubicBezTo>
                    <a:pt x="161" y="463"/>
                    <a:pt x="161" y="463"/>
                    <a:pt x="161" y="463"/>
                  </a:cubicBezTo>
                  <a:cubicBezTo>
                    <a:pt x="162" y="464"/>
                    <a:pt x="162" y="464"/>
                    <a:pt x="162" y="464"/>
                  </a:cubicBezTo>
                  <a:cubicBezTo>
                    <a:pt x="162" y="464"/>
                    <a:pt x="162" y="464"/>
                    <a:pt x="162" y="464"/>
                  </a:cubicBezTo>
                  <a:cubicBezTo>
                    <a:pt x="162" y="463"/>
                    <a:pt x="162" y="463"/>
                    <a:pt x="162" y="463"/>
                  </a:cubicBezTo>
                  <a:cubicBezTo>
                    <a:pt x="163" y="463"/>
                    <a:pt x="163" y="463"/>
                    <a:pt x="163" y="463"/>
                  </a:cubicBezTo>
                  <a:cubicBezTo>
                    <a:pt x="162" y="463"/>
                    <a:pt x="162" y="463"/>
                    <a:pt x="162" y="463"/>
                  </a:cubicBezTo>
                  <a:cubicBezTo>
                    <a:pt x="162" y="462"/>
                    <a:pt x="162" y="462"/>
                    <a:pt x="162" y="462"/>
                  </a:cubicBezTo>
                  <a:cubicBezTo>
                    <a:pt x="161" y="462"/>
                    <a:pt x="161" y="462"/>
                    <a:pt x="161" y="462"/>
                  </a:cubicBezTo>
                  <a:cubicBezTo>
                    <a:pt x="161" y="461"/>
                    <a:pt x="161" y="461"/>
                    <a:pt x="161" y="461"/>
                  </a:cubicBezTo>
                  <a:cubicBezTo>
                    <a:pt x="162" y="461"/>
                    <a:pt x="162" y="461"/>
                    <a:pt x="162" y="461"/>
                  </a:cubicBezTo>
                  <a:cubicBezTo>
                    <a:pt x="161" y="460"/>
                    <a:pt x="161" y="460"/>
                    <a:pt x="161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1" y="460"/>
                    <a:pt x="161" y="460"/>
                    <a:pt x="161" y="460"/>
                  </a:cubicBezTo>
                  <a:cubicBezTo>
                    <a:pt x="160" y="459"/>
                    <a:pt x="160" y="459"/>
                    <a:pt x="160" y="459"/>
                  </a:cubicBezTo>
                  <a:cubicBezTo>
                    <a:pt x="159" y="456"/>
                    <a:pt x="159" y="456"/>
                    <a:pt x="159" y="456"/>
                  </a:cubicBezTo>
                  <a:cubicBezTo>
                    <a:pt x="158" y="456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8" y="455"/>
                    <a:pt x="158" y="455"/>
                    <a:pt x="158" y="455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7" y="454"/>
                    <a:pt x="157" y="454"/>
                    <a:pt x="157" y="454"/>
                  </a:cubicBezTo>
                  <a:cubicBezTo>
                    <a:pt x="156" y="453"/>
                    <a:pt x="156" y="453"/>
                    <a:pt x="156" y="453"/>
                  </a:cubicBezTo>
                  <a:cubicBezTo>
                    <a:pt x="156" y="453"/>
                    <a:pt x="156" y="452"/>
                    <a:pt x="156" y="452"/>
                  </a:cubicBezTo>
                  <a:cubicBezTo>
                    <a:pt x="155" y="452"/>
                    <a:pt x="155" y="452"/>
                    <a:pt x="155" y="452"/>
                  </a:cubicBezTo>
                  <a:cubicBezTo>
                    <a:pt x="154" y="451"/>
                    <a:pt x="154" y="451"/>
                    <a:pt x="154" y="451"/>
                  </a:cubicBezTo>
                  <a:cubicBezTo>
                    <a:pt x="153" y="449"/>
                    <a:pt x="153" y="449"/>
                    <a:pt x="153" y="449"/>
                  </a:cubicBezTo>
                  <a:cubicBezTo>
                    <a:pt x="153" y="448"/>
                    <a:pt x="153" y="448"/>
                    <a:pt x="153" y="448"/>
                  </a:cubicBezTo>
                  <a:cubicBezTo>
                    <a:pt x="152" y="448"/>
                    <a:pt x="152" y="448"/>
                    <a:pt x="152" y="448"/>
                  </a:cubicBezTo>
                  <a:cubicBezTo>
                    <a:pt x="152" y="446"/>
                    <a:pt x="152" y="446"/>
                    <a:pt x="152" y="446"/>
                  </a:cubicBezTo>
                  <a:cubicBezTo>
                    <a:pt x="151" y="447"/>
                    <a:pt x="151" y="447"/>
                    <a:pt x="151" y="447"/>
                  </a:cubicBezTo>
                  <a:cubicBezTo>
                    <a:pt x="151" y="446"/>
                    <a:pt x="151" y="446"/>
                    <a:pt x="150" y="445"/>
                  </a:cubicBezTo>
                  <a:cubicBezTo>
                    <a:pt x="150" y="446"/>
                    <a:pt x="150" y="446"/>
                    <a:pt x="150" y="446"/>
                  </a:cubicBezTo>
                  <a:cubicBezTo>
                    <a:pt x="149" y="445"/>
                    <a:pt x="149" y="445"/>
                    <a:pt x="149" y="445"/>
                  </a:cubicBezTo>
                  <a:cubicBezTo>
                    <a:pt x="149" y="444"/>
                    <a:pt x="149" y="444"/>
                    <a:pt x="149" y="444"/>
                  </a:cubicBezTo>
                  <a:cubicBezTo>
                    <a:pt x="148" y="444"/>
                    <a:pt x="148" y="444"/>
                    <a:pt x="148" y="444"/>
                  </a:cubicBezTo>
                  <a:cubicBezTo>
                    <a:pt x="149" y="443"/>
                    <a:pt x="149" y="443"/>
                    <a:pt x="149" y="443"/>
                  </a:cubicBezTo>
                  <a:cubicBezTo>
                    <a:pt x="150" y="442"/>
                    <a:pt x="150" y="442"/>
                    <a:pt x="150" y="442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48" y="441"/>
                    <a:pt x="148" y="441"/>
                    <a:pt x="148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0" y="441"/>
                    <a:pt x="150" y="441"/>
                    <a:pt x="150" y="441"/>
                  </a:cubicBezTo>
                  <a:cubicBezTo>
                    <a:pt x="151" y="441"/>
                    <a:pt x="151" y="441"/>
                    <a:pt x="151" y="441"/>
                  </a:cubicBezTo>
                  <a:cubicBezTo>
                    <a:pt x="150" y="441"/>
                    <a:pt x="150" y="441"/>
                    <a:pt x="150" y="441"/>
                  </a:cubicBezTo>
                  <a:cubicBezTo>
                    <a:pt x="150" y="441"/>
                    <a:pt x="150" y="440"/>
                    <a:pt x="150" y="440"/>
                  </a:cubicBezTo>
                  <a:cubicBezTo>
                    <a:pt x="148" y="440"/>
                    <a:pt x="148" y="440"/>
                    <a:pt x="148" y="440"/>
                  </a:cubicBezTo>
                  <a:cubicBezTo>
                    <a:pt x="147" y="441"/>
                    <a:pt x="147" y="441"/>
                    <a:pt x="147" y="441"/>
                  </a:cubicBezTo>
                  <a:cubicBezTo>
                    <a:pt x="146" y="441"/>
                    <a:pt x="146" y="441"/>
                    <a:pt x="146" y="441"/>
                  </a:cubicBezTo>
                  <a:cubicBezTo>
                    <a:pt x="146" y="441"/>
                    <a:pt x="146" y="440"/>
                    <a:pt x="146" y="440"/>
                  </a:cubicBezTo>
                  <a:cubicBezTo>
                    <a:pt x="147" y="440"/>
                    <a:pt x="147" y="440"/>
                    <a:pt x="147" y="440"/>
                  </a:cubicBezTo>
                  <a:cubicBezTo>
                    <a:pt x="146" y="440"/>
                    <a:pt x="146" y="440"/>
                    <a:pt x="146" y="440"/>
                  </a:cubicBezTo>
                  <a:cubicBezTo>
                    <a:pt x="145" y="440"/>
                    <a:pt x="145" y="440"/>
                    <a:pt x="145" y="440"/>
                  </a:cubicBezTo>
                  <a:cubicBezTo>
                    <a:pt x="144" y="440"/>
                    <a:pt x="144" y="440"/>
                    <a:pt x="144" y="440"/>
                  </a:cubicBezTo>
                  <a:cubicBezTo>
                    <a:pt x="144" y="438"/>
                    <a:pt x="144" y="438"/>
                    <a:pt x="144" y="438"/>
                  </a:cubicBezTo>
                  <a:cubicBezTo>
                    <a:pt x="145" y="437"/>
                    <a:pt x="145" y="437"/>
                    <a:pt x="145" y="437"/>
                  </a:cubicBezTo>
                  <a:cubicBezTo>
                    <a:pt x="144" y="438"/>
                    <a:pt x="144" y="438"/>
                    <a:pt x="144" y="438"/>
                  </a:cubicBezTo>
                  <a:cubicBezTo>
                    <a:pt x="143" y="438"/>
                    <a:pt x="143" y="438"/>
                    <a:pt x="143" y="438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1" y="437"/>
                    <a:pt x="141" y="437"/>
                    <a:pt x="141" y="437"/>
                  </a:cubicBezTo>
                  <a:cubicBezTo>
                    <a:pt x="142" y="436"/>
                    <a:pt x="142" y="436"/>
                    <a:pt x="142" y="436"/>
                  </a:cubicBezTo>
                  <a:cubicBezTo>
                    <a:pt x="143" y="436"/>
                    <a:pt x="143" y="436"/>
                    <a:pt x="143" y="436"/>
                  </a:cubicBezTo>
                  <a:cubicBezTo>
                    <a:pt x="142" y="434"/>
                    <a:pt x="142" y="434"/>
                    <a:pt x="142" y="434"/>
                  </a:cubicBezTo>
                  <a:cubicBezTo>
                    <a:pt x="141" y="434"/>
                    <a:pt x="141" y="434"/>
                    <a:pt x="141" y="434"/>
                  </a:cubicBezTo>
                  <a:cubicBezTo>
                    <a:pt x="141" y="434"/>
                    <a:pt x="141" y="434"/>
                    <a:pt x="141" y="434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1" y="431"/>
                    <a:pt x="141" y="431"/>
                    <a:pt x="141" y="431"/>
                  </a:cubicBezTo>
                  <a:cubicBezTo>
                    <a:pt x="141" y="430"/>
                    <a:pt x="141" y="430"/>
                    <a:pt x="141" y="430"/>
                  </a:cubicBezTo>
                  <a:cubicBezTo>
                    <a:pt x="141" y="429"/>
                    <a:pt x="141" y="429"/>
                    <a:pt x="141" y="429"/>
                  </a:cubicBezTo>
                  <a:cubicBezTo>
                    <a:pt x="142" y="431"/>
                    <a:pt x="142" y="431"/>
                    <a:pt x="142" y="431"/>
                  </a:cubicBezTo>
                  <a:cubicBezTo>
                    <a:pt x="144" y="431"/>
                    <a:pt x="144" y="431"/>
                    <a:pt x="144" y="431"/>
                  </a:cubicBezTo>
                  <a:cubicBezTo>
                    <a:pt x="144" y="430"/>
                    <a:pt x="144" y="430"/>
                    <a:pt x="144" y="430"/>
                  </a:cubicBezTo>
                  <a:cubicBezTo>
                    <a:pt x="146" y="430"/>
                    <a:pt x="146" y="430"/>
                    <a:pt x="146" y="430"/>
                  </a:cubicBezTo>
                  <a:cubicBezTo>
                    <a:pt x="147" y="429"/>
                    <a:pt x="147" y="429"/>
                    <a:pt x="147" y="429"/>
                  </a:cubicBezTo>
                  <a:cubicBezTo>
                    <a:pt x="147" y="429"/>
                    <a:pt x="147" y="429"/>
                    <a:pt x="147" y="429"/>
                  </a:cubicBezTo>
                  <a:cubicBezTo>
                    <a:pt x="147" y="429"/>
                    <a:pt x="147" y="429"/>
                    <a:pt x="147" y="429"/>
                  </a:cubicBezTo>
                  <a:cubicBezTo>
                    <a:pt x="146" y="430"/>
                    <a:pt x="146" y="430"/>
                    <a:pt x="146" y="430"/>
                  </a:cubicBezTo>
                  <a:cubicBezTo>
                    <a:pt x="144" y="430"/>
                    <a:pt x="144" y="430"/>
                    <a:pt x="144" y="430"/>
                  </a:cubicBezTo>
                  <a:cubicBezTo>
                    <a:pt x="143" y="430"/>
                    <a:pt x="143" y="430"/>
                    <a:pt x="143" y="430"/>
                  </a:cubicBezTo>
                  <a:cubicBezTo>
                    <a:pt x="142" y="429"/>
                    <a:pt x="142" y="429"/>
                    <a:pt x="142" y="429"/>
                  </a:cubicBezTo>
                  <a:cubicBezTo>
                    <a:pt x="142" y="429"/>
                    <a:pt x="142" y="429"/>
                    <a:pt x="142" y="429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2" y="427"/>
                    <a:pt x="142" y="426"/>
                    <a:pt x="142" y="426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1" y="427"/>
                    <a:pt x="141" y="427"/>
                    <a:pt x="141" y="427"/>
                  </a:cubicBezTo>
                  <a:cubicBezTo>
                    <a:pt x="142" y="425"/>
                    <a:pt x="142" y="425"/>
                    <a:pt x="142" y="425"/>
                  </a:cubicBezTo>
                  <a:cubicBezTo>
                    <a:pt x="141" y="426"/>
                    <a:pt x="141" y="426"/>
                    <a:pt x="141" y="426"/>
                  </a:cubicBezTo>
                  <a:cubicBezTo>
                    <a:pt x="140" y="425"/>
                    <a:pt x="140" y="425"/>
                    <a:pt x="140" y="425"/>
                  </a:cubicBezTo>
                  <a:cubicBezTo>
                    <a:pt x="139" y="423"/>
                    <a:pt x="139" y="423"/>
                    <a:pt x="139" y="423"/>
                  </a:cubicBezTo>
                  <a:cubicBezTo>
                    <a:pt x="139" y="422"/>
                    <a:pt x="139" y="422"/>
                    <a:pt x="139" y="422"/>
                  </a:cubicBezTo>
                  <a:cubicBezTo>
                    <a:pt x="138" y="421"/>
                    <a:pt x="138" y="421"/>
                    <a:pt x="138" y="421"/>
                  </a:cubicBezTo>
                  <a:cubicBezTo>
                    <a:pt x="137" y="420"/>
                    <a:pt x="137" y="420"/>
                    <a:pt x="137" y="420"/>
                  </a:cubicBezTo>
                  <a:cubicBezTo>
                    <a:pt x="138" y="420"/>
                    <a:pt x="138" y="420"/>
                    <a:pt x="138" y="420"/>
                  </a:cubicBezTo>
                  <a:cubicBezTo>
                    <a:pt x="139" y="419"/>
                    <a:pt x="139" y="419"/>
                    <a:pt x="139" y="419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41" y="413"/>
                    <a:pt x="141" y="413"/>
                    <a:pt x="141" y="413"/>
                  </a:cubicBezTo>
                  <a:cubicBezTo>
                    <a:pt x="141" y="412"/>
                    <a:pt x="141" y="411"/>
                    <a:pt x="141" y="411"/>
                  </a:cubicBezTo>
                  <a:cubicBezTo>
                    <a:pt x="141" y="408"/>
                    <a:pt x="141" y="408"/>
                    <a:pt x="141" y="408"/>
                  </a:cubicBezTo>
                  <a:cubicBezTo>
                    <a:pt x="143" y="401"/>
                    <a:pt x="143" y="401"/>
                    <a:pt x="143" y="401"/>
                  </a:cubicBezTo>
                  <a:cubicBezTo>
                    <a:pt x="143" y="400"/>
                    <a:pt x="143" y="400"/>
                    <a:pt x="143" y="400"/>
                  </a:cubicBezTo>
                  <a:cubicBezTo>
                    <a:pt x="143" y="397"/>
                    <a:pt x="143" y="397"/>
                    <a:pt x="143" y="397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142" y="390"/>
                    <a:pt x="142" y="390"/>
                    <a:pt x="142" y="390"/>
                  </a:cubicBezTo>
                  <a:cubicBezTo>
                    <a:pt x="141" y="388"/>
                    <a:pt x="141" y="388"/>
                    <a:pt x="141" y="388"/>
                  </a:cubicBezTo>
                  <a:cubicBezTo>
                    <a:pt x="141" y="388"/>
                    <a:pt x="141" y="388"/>
                    <a:pt x="141" y="387"/>
                  </a:cubicBezTo>
                  <a:cubicBezTo>
                    <a:pt x="142" y="385"/>
                    <a:pt x="142" y="385"/>
                    <a:pt x="142" y="385"/>
                  </a:cubicBezTo>
                  <a:cubicBezTo>
                    <a:pt x="143" y="382"/>
                    <a:pt x="143" y="382"/>
                    <a:pt x="143" y="382"/>
                  </a:cubicBezTo>
                  <a:cubicBezTo>
                    <a:pt x="141" y="378"/>
                    <a:pt x="141" y="378"/>
                    <a:pt x="141" y="378"/>
                  </a:cubicBezTo>
                  <a:cubicBezTo>
                    <a:pt x="141" y="379"/>
                    <a:pt x="141" y="379"/>
                    <a:pt x="141" y="379"/>
                  </a:cubicBezTo>
                  <a:cubicBezTo>
                    <a:pt x="140" y="376"/>
                    <a:pt x="140" y="376"/>
                    <a:pt x="140" y="376"/>
                  </a:cubicBezTo>
                  <a:cubicBezTo>
                    <a:pt x="139" y="375"/>
                    <a:pt x="139" y="375"/>
                    <a:pt x="139" y="375"/>
                  </a:cubicBezTo>
                  <a:cubicBezTo>
                    <a:pt x="139" y="376"/>
                    <a:pt x="139" y="376"/>
                    <a:pt x="139" y="376"/>
                  </a:cubicBezTo>
                  <a:cubicBezTo>
                    <a:pt x="139" y="378"/>
                    <a:pt x="139" y="378"/>
                    <a:pt x="139" y="378"/>
                  </a:cubicBezTo>
                  <a:cubicBezTo>
                    <a:pt x="139" y="376"/>
                    <a:pt x="139" y="376"/>
                    <a:pt x="139" y="376"/>
                  </a:cubicBezTo>
                  <a:cubicBezTo>
                    <a:pt x="140" y="370"/>
                    <a:pt x="140" y="370"/>
                    <a:pt x="140" y="370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1" y="367"/>
                    <a:pt x="141" y="367"/>
                    <a:pt x="141" y="367"/>
                  </a:cubicBezTo>
                  <a:cubicBezTo>
                    <a:pt x="142" y="366"/>
                    <a:pt x="142" y="366"/>
                    <a:pt x="142" y="366"/>
                  </a:cubicBezTo>
                  <a:cubicBezTo>
                    <a:pt x="142" y="365"/>
                    <a:pt x="142" y="365"/>
                    <a:pt x="142" y="365"/>
                  </a:cubicBezTo>
                  <a:cubicBezTo>
                    <a:pt x="143" y="364"/>
                    <a:pt x="143" y="364"/>
                    <a:pt x="143" y="364"/>
                  </a:cubicBezTo>
                  <a:cubicBezTo>
                    <a:pt x="143" y="362"/>
                    <a:pt x="143" y="362"/>
                    <a:pt x="143" y="362"/>
                  </a:cubicBezTo>
                  <a:cubicBezTo>
                    <a:pt x="143" y="362"/>
                    <a:pt x="143" y="361"/>
                    <a:pt x="143" y="361"/>
                  </a:cubicBezTo>
                  <a:cubicBezTo>
                    <a:pt x="145" y="357"/>
                    <a:pt x="145" y="357"/>
                    <a:pt x="145" y="357"/>
                  </a:cubicBezTo>
                  <a:cubicBezTo>
                    <a:pt x="146" y="356"/>
                    <a:pt x="146" y="356"/>
                    <a:pt x="146" y="356"/>
                  </a:cubicBezTo>
                  <a:cubicBezTo>
                    <a:pt x="145" y="357"/>
                    <a:pt x="145" y="357"/>
                    <a:pt x="145" y="357"/>
                  </a:cubicBezTo>
                  <a:cubicBezTo>
                    <a:pt x="145" y="356"/>
                    <a:pt x="145" y="356"/>
                    <a:pt x="145" y="356"/>
                  </a:cubicBezTo>
                  <a:cubicBezTo>
                    <a:pt x="147" y="354"/>
                    <a:pt x="147" y="354"/>
                    <a:pt x="147" y="354"/>
                  </a:cubicBezTo>
                  <a:cubicBezTo>
                    <a:pt x="149" y="351"/>
                    <a:pt x="149" y="351"/>
                    <a:pt x="149" y="351"/>
                  </a:cubicBezTo>
                  <a:cubicBezTo>
                    <a:pt x="150" y="350"/>
                    <a:pt x="150" y="350"/>
                    <a:pt x="150" y="350"/>
                  </a:cubicBezTo>
                  <a:cubicBezTo>
                    <a:pt x="151" y="349"/>
                    <a:pt x="151" y="349"/>
                    <a:pt x="151" y="349"/>
                  </a:cubicBezTo>
                  <a:cubicBezTo>
                    <a:pt x="151" y="344"/>
                    <a:pt x="151" y="344"/>
                    <a:pt x="151" y="344"/>
                  </a:cubicBezTo>
                  <a:cubicBezTo>
                    <a:pt x="153" y="340"/>
                    <a:pt x="153" y="340"/>
                    <a:pt x="153" y="340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8" y="336"/>
                    <a:pt x="158" y="336"/>
                    <a:pt x="158" y="336"/>
                  </a:cubicBezTo>
                  <a:cubicBezTo>
                    <a:pt x="159" y="334"/>
                    <a:pt x="159" y="334"/>
                    <a:pt x="159" y="334"/>
                  </a:cubicBezTo>
                  <a:cubicBezTo>
                    <a:pt x="159" y="333"/>
                    <a:pt x="159" y="333"/>
                    <a:pt x="159" y="333"/>
                  </a:cubicBezTo>
                  <a:cubicBezTo>
                    <a:pt x="159" y="332"/>
                    <a:pt x="159" y="332"/>
                    <a:pt x="159" y="332"/>
                  </a:cubicBezTo>
                  <a:cubicBezTo>
                    <a:pt x="160" y="330"/>
                    <a:pt x="160" y="330"/>
                    <a:pt x="160" y="330"/>
                  </a:cubicBezTo>
                  <a:cubicBezTo>
                    <a:pt x="161" y="328"/>
                    <a:pt x="161" y="328"/>
                    <a:pt x="161" y="328"/>
                  </a:cubicBezTo>
                  <a:cubicBezTo>
                    <a:pt x="162" y="328"/>
                    <a:pt x="162" y="328"/>
                    <a:pt x="162" y="328"/>
                  </a:cubicBezTo>
                  <a:cubicBezTo>
                    <a:pt x="163" y="326"/>
                    <a:pt x="163" y="326"/>
                    <a:pt x="163" y="326"/>
                  </a:cubicBezTo>
                  <a:cubicBezTo>
                    <a:pt x="167" y="325"/>
                    <a:pt x="167" y="325"/>
                    <a:pt x="167" y="325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3" y="320"/>
                    <a:pt x="173" y="320"/>
                    <a:pt x="173" y="320"/>
                  </a:cubicBezTo>
                  <a:cubicBezTo>
                    <a:pt x="175" y="319"/>
                    <a:pt x="175" y="319"/>
                    <a:pt x="175" y="319"/>
                  </a:cubicBezTo>
                  <a:cubicBezTo>
                    <a:pt x="176" y="318"/>
                    <a:pt x="176" y="318"/>
                    <a:pt x="176" y="318"/>
                  </a:cubicBezTo>
                  <a:cubicBezTo>
                    <a:pt x="177" y="317"/>
                    <a:pt x="177" y="317"/>
                    <a:pt x="177" y="317"/>
                  </a:cubicBezTo>
                  <a:cubicBezTo>
                    <a:pt x="178" y="314"/>
                    <a:pt x="178" y="314"/>
                    <a:pt x="178" y="314"/>
                  </a:cubicBezTo>
                  <a:cubicBezTo>
                    <a:pt x="180" y="313"/>
                    <a:pt x="180" y="313"/>
                    <a:pt x="180" y="313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81" y="309"/>
                    <a:pt x="181" y="309"/>
                    <a:pt x="181" y="309"/>
                  </a:cubicBezTo>
                  <a:cubicBezTo>
                    <a:pt x="181" y="308"/>
                    <a:pt x="181" y="308"/>
                    <a:pt x="181" y="308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5"/>
                    <a:pt x="180" y="305"/>
                    <a:pt x="180" y="305"/>
                  </a:cubicBezTo>
                  <a:cubicBezTo>
                    <a:pt x="181" y="301"/>
                    <a:pt x="181" y="301"/>
                    <a:pt x="181" y="301"/>
                  </a:cubicBezTo>
                  <a:cubicBezTo>
                    <a:pt x="182" y="299"/>
                    <a:pt x="182" y="299"/>
                    <a:pt x="182" y="299"/>
                  </a:cubicBezTo>
                  <a:cubicBezTo>
                    <a:pt x="184" y="297"/>
                    <a:pt x="184" y="297"/>
                    <a:pt x="184" y="297"/>
                  </a:cubicBezTo>
                  <a:cubicBezTo>
                    <a:pt x="185" y="296"/>
                    <a:pt x="185" y="296"/>
                    <a:pt x="185" y="296"/>
                  </a:cubicBezTo>
                  <a:cubicBezTo>
                    <a:pt x="185" y="293"/>
                    <a:pt x="185" y="293"/>
                    <a:pt x="185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189" y="288"/>
                    <a:pt x="189" y="288"/>
                    <a:pt x="189" y="288"/>
                  </a:cubicBezTo>
                  <a:cubicBezTo>
                    <a:pt x="196" y="285"/>
                    <a:pt x="196" y="285"/>
                    <a:pt x="196" y="285"/>
                  </a:cubicBezTo>
                  <a:cubicBezTo>
                    <a:pt x="198" y="284"/>
                    <a:pt x="198" y="284"/>
                    <a:pt x="198" y="284"/>
                  </a:cubicBezTo>
                  <a:cubicBezTo>
                    <a:pt x="199" y="283"/>
                    <a:pt x="199" y="283"/>
                    <a:pt x="199" y="283"/>
                  </a:cubicBezTo>
                  <a:cubicBezTo>
                    <a:pt x="203" y="277"/>
                    <a:pt x="203" y="277"/>
                    <a:pt x="203" y="277"/>
                  </a:cubicBezTo>
                  <a:cubicBezTo>
                    <a:pt x="205" y="271"/>
                    <a:pt x="205" y="271"/>
                    <a:pt x="205" y="271"/>
                  </a:cubicBezTo>
                  <a:cubicBezTo>
                    <a:pt x="206" y="270"/>
                    <a:pt x="206" y="270"/>
                    <a:pt x="206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2"/>
                    <a:pt x="209" y="272"/>
                    <a:pt x="209" y="272"/>
                  </a:cubicBezTo>
                  <a:cubicBezTo>
                    <a:pt x="210" y="274"/>
                    <a:pt x="210" y="274"/>
                    <a:pt x="210" y="274"/>
                  </a:cubicBezTo>
                  <a:cubicBezTo>
                    <a:pt x="212" y="274"/>
                    <a:pt x="212" y="274"/>
                    <a:pt x="212" y="274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5" y="274"/>
                    <a:pt x="215" y="274"/>
                    <a:pt x="215" y="274"/>
                  </a:cubicBezTo>
                  <a:cubicBezTo>
                    <a:pt x="216" y="274"/>
                    <a:pt x="216" y="274"/>
                    <a:pt x="216" y="274"/>
                  </a:cubicBezTo>
                  <a:cubicBezTo>
                    <a:pt x="217" y="274"/>
                    <a:pt x="217" y="274"/>
                    <a:pt x="217" y="274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1" y="274"/>
                    <a:pt x="221" y="274"/>
                    <a:pt x="221" y="274"/>
                  </a:cubicBezTo>
                  <a:cubicBezTo>
                    <a:pt x="221" y="274"/>
                    <a:pt x="221" y="274"/>
                    <a:pt x="221" y="274"/>
                  </a:cubicBezTo>
                  <a:cubicBezTo>
                    <a:pt x="222" y="275"/>
                    <a:pt x="222" y="275"/>
                    <a:pt x="222" y="275"/>
                  </a:cubicBezTo>
                  <a:cubicBezTo>
                    <a:pt x="223" y="275"/>
                    <a:pt x="223" y="275"/>
                    <a:pt x="223" y="275"/>
                  </a:cubicBezTo>
                  <a:cubicBezTo>
                    <a:pt x="224" y="275"/>
                    <a:pt x="224" y="275"/>
                    <a:pt x="224" y="275"/>
                  </a:cubicBezTo>
                  <a:cubicBezTo>
                    <a:pt x="225" y="275"/>
                    <a:pt x="225" y="275"/>
                    <a:pt x="225" y="275"/>
                  </a:cubicBezTo>
                  <a:cubicBezTo>
                    <a:pt x="226" y="275"/>
                    <a:pt x="226" y="275"/>
                    <a:pt x="226" y="275"/>
                  </a:cubicBezTo>
                  <a:cubicBezTo>
                    <a:pt x="227" y="275"/>
                    <a:pt x="227" y="275"/>
                    <a:pt x="227" y="275"/>
                  </a:cubicBezTo>
                  <a:cubicBezTo>
                    <a:pt x="228" y="274"/>
                    <a:pt x="228" y="274"/>
                    <a:pt x="228" y="274"/>
                  </a:cubicBezTo>
                  <a:cubicBezTo>
                    <a:pt x="230" y="274"/>
                    <a:pt x="230" y="274"/>
                    <a:pt x="230" y="274"/>
                  </a:cubicBezTo>
                  <a:cubicBezTo>
                    <a:pt x="230" y="273"/>
                    <a:pt x="230" y="273"/>
                    <a:pt x="230" y="273"/>
                  </a:cubicBezTo>
                  <a:cubicBezTo>
                    <a:pt x="231" y="272"/>
                    <a:pt x="231" y="272"/>
                    <a:pt x="231" y="272"/>
                  </a:cubicBezTo>
                  <a:cubicBezTo>
                    <a:pt x="233" y="271"/>
                    <a:pt x="233" y="271"/>
                    <a:pt x="233" y="271"/>
                  </a:cubicBezTo>
                  <a:cubicBezTo>
                    <a:pt x="234" y="271"/>
                    <a:pt x="234" y="271"/>
                    <a:pt x="234" y="271"/>
                  </a:cubicBezTo>
                  <a:cubicBezTo>
                    <a:pt x="236" y="270"/>
                    <a:pt x="236" y="270"/>
                    <a:pt x="236" y="270"/>
                  </a:cubicBezTo>
                  <a:cubicBezTo>
                    <a:pt x="237" y="270"/>
                    <a:pt x="237" y="270"/>
                    <a:pt x="237" y="270"/>
                  </a:cubicBezTo>
                  <a:cubicBezTo>
                    <a:pt x="238" y="270"/>
                    <a:pt x="238" y="270"/>
                    <a:pt x="238" y="270"/>
                  </a:cubicBezTo>
                  <a:cubicBezTo>
                    <a:pt x="239" y="269"/>
                    <a:pt x="239" y="269"/>
                    <a:pt x="239" y="269"/>
                  </a:cubicBezTo>
                  <a:cubicBezTo>
                    <a:pt x="240" y="267"/>
                    <a:pt x="240" y="267"/>
                    <a:pt x="240" y="267"/>
                  </a:cubicBezTo>
                  <a:cubicBezTo>
                    <a:pt x="244" y="265"/>
                    <a:pt x="244" y="265"/>
                    <a:pt x="244" y="265"/>
                  </a:cubicBezTo>
                  <a:cubicBezTo>
                    <a:pt x="252" y="264"/>
                    <a:pt x="252" y="264"/>
                    <a:pt x="252" y="264"/>
                  </a:cubicBezTo>
                  <a:cubicBezTo>
                    <a:pt x="253" y="265"/>
                    <a:pt x="253" y="265"/>
                    <a:pt x="253" y="265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56" y="264"/>
                    <a:pt x="256" y="264"/>
                    <a:pt x="256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8" y="263"/>
                    <a:pt x="258" y="263"/>
                    <a:pt x="258" y="263"/>
                  </a:cubicBezTo>
                  <a:cubicBezTo>
                    <a:pt x="260" y="262"/>
                    <a:pt x="260" y="262"/>
                    <a:pt x="260" y="262"/>
                  </a:cubicBezTo>
                  <a:cubicBezTo>
                    <a:pt x="266" y="262"/>
                    <a:pt x="266" y="262"/>
                    <a:pt x="266" y="262"/>
                  </a:cubicBezTo>
                  <a:cubicBezTo>
                    <a:pt x="267" y="263"/>
                    <a:pt x="267" y="263"/>
                    <a:pt x="267" y="263"/>
                  </a:cubicBezTo>
                  <a:cubicBezTo>
                    <a:pt x="267" y="264"/>
                    <a:pt x="267" y="264"/>
                    <a:pt x="267" y="264"/>
                  </a:cubicBezTo>
                  <a:cubicBezTo>
                    <a:pt x="268" y="264"/>
                    <a:pt x="268" y="264"/>
                    <a:pt x="268" y="264"/>
                  </a:cubicBezTo>
                  <a:cubicBezTo>
                    <a:pt x="269" y="264"/>
                    <a:pt x="269" y="264"/>
                    <a:pt x="269" y="264"/>
                  </a:cubicBezTo>
                  <a:cubicBezTo>
                    <a:pt x="270" y="263"/>
                    <a:pt x="270" y="263"/>
                    <a:pt x="270" y="263"/>
                  </a:cubicBezTo>
                  <a:cubicBezTo>
                    <a:pt x="273" y="263"/>
                    <a:pt x="273" y="263"/>
                    <a:pt x="273" y="263"/>
                  </a:cubicBezTo>
                  <a:cubicBezTo>
                    <a:pt x="274" y="262"/>
                    <a:pt x="274" y="262"/>
                    <a:pt x="274" y="262"/>
                  </a:cubicBezTo>
                  <a:cubicBezTo>
                    <a:pt x="274" y="262"/>
                    <a:pt x="274" y="262"/>
                    <a:pt x="274" y="262"/>
                  </a:cubicBezTo>
                  <a:cubicBezTo>
                    <a:pt x="275" y="261"/>
                    <a:pt x="275" y="261"/>
                    <a:pt x="275" y="261"/>
                  </a:cubicBezTo>
                  <a:cubicBezTo>
                    <a:pt x="276" y="262"/>
                    <a:pt x="276" y="262"/>
                    <a:pt x="276" y="262"/>
                  </a:cubicBezTo>
                  <a:cubicBezTo>
                    <a:pt x="277" y="262"/>
                    <a:pt x="277" y="262"/>
                    <a:pt x="277" y="262"/>
                  </a:cubicBezTo>
                  <a:cubicBezTo>
                    <a:pt x="279" y="262"/>
                    <a:pt x="279" y="262"/>
                    <a:pt x="279" y="262"/>
                  </a:cubicBezTo>
                  <a:cubicBezTo>
                    <a:pt x="280" y="261"/>
                    <a:pt x="280" y="261"/>
                    <a:pt x="280" y="261"/>
                  </a:cubicBezTo>
                  <a:cubicBezTo>
                    <a:pt x="281" y="261"/>
                    <a:pt x="281" y="261"/>
                    <a:pt x="281" y="261"/>
                  </a:cubicBezTo>
                  <a:cubicBezTo>
                    <a:pt x="283" y="263"/>
                    <a:pt x="283" y="263"/>
                    <a:pt x="283" y="263"/>
                  </a:cubicBezTo>
                  <a:cubicBezTo>
                    <a:pt x="284" y="263"/>
                    <a:pt x="284" y="263"/>
                    <a:pt x="284" y="263"/>
                  </a:cubicBezTo>
                  <a:cubicBezTo>
                    <a:pt x="285" y="262"/>
                    <a:pt x="285" y="262"/>
                    <a:pt x="285" y="262"/>
                  </a:cubicBezTo>
                  <a:cubicBezTo>
                    <a:pt x="287" y="262"/>
                    <a:pt x="287" y="262"/>
                    <a:pt x="287" y="262"/>
                  </a:cubicBezTo>
                  <a:cubicBezTo>
                    <a:pt x="288" y="262"/>
                    <a:pt x="288" y="262"/>
                    <a:pt x="288" y="262"/>
                  </a:cubicBezTo>
                  <a:cubicBezTo>
                    <a:pt x="289" y="262"/>
                    <a:pt x="289" y="262"/>
                    <a:pt x="289" y="262"/>
                  </a:cubicBezTo>
                  <a:cubicBezTo>
                    <a:pt x="291" y="261"/>
                    <a:pt x="291" y="261"/>
                    <a:pt x="291" y="261"/>
                  </a:cubicBezTo>
                  <a:cubicBezTo>
                    <a:pt x="294" y="259"/>
                    <a:pt x="294" y="259"/>
                    <a:pt x="294" y="259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6" y="260"/>
                    <a:pt x="296" y="260"/>
                    <a:pt x="296" y="260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298" y="262"/>
                    <a:pt x="298" y="262"/>
                    <a:pt x="298" y="262"/>
                  </a:cubicBezTo>
                  <a:cubicBezTo>
                    <a:pt x="298" y="262"/>
                    <a:pt x="298" y="262"/>
                    <a:pt x="298" y="262"/>
                  </a:cubicBezTo>
                  <a:cubicBezTo>
                    <a:pt x="297" y="263"/>
                    <a:pt x="297" y="263"/>
                    <a:pt x="297" y="263"/>
                  </a:cubicBezTo>
                  <a:cubicBezTo>
                    <a:pt x="297" y="263"/>
                    <a:pt x="297" y="263"/>
                    <a:pt x="297" y="263"/>
                  </a:cubicBezTo>
                  <a:cubicBezTo>
                    <a:pt x="297" y="263"/>
                    <a:pt x="297" y="263"/>
                    <a:pt x="297" y="263"/>
                  </a:cubicBezTo>
                  <a:cubicBezTo>
                    <a:pt x="298" y="264"/>
                    <a:pt x="298" y="264"/>
                    <a:pt x="298" y="264"/>
                  </a:cubicBezTo>
                  <a:cubicBezTo>
                    <a:pt x="301" y="262"/>
                    <a:pt x="301" y="262"/>
                    <a:pt x="301" y="262"/>
                  </a:cubicBezTo>
                  <a:cubicBezTo>
                    <a:pt x="302" y="262"/>
                    <a:pt x="302" y="262"/>
                    <a:pt x="302" y="262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0" y="266"/>
                    <a:pt x="300" y="266"/>
                    <a:pt x="300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8"/>
                    <a:pt x="298" y="268"/>
                    <a:pt x="298" y="268"/>
                  </a:cubicBezTo>
                  <a:cubicBezTo>
                    <a:pt x="298" y="269"/>
                    <a:pt x="298" y="269"/>
                    <a:pt x="298" y="269"/>
                  </a:cubicBezTo>
                  <a:cubicBezTo>
                    <a:pt x="299" y="270"/>
                    <a:pt x="299" y="270"/>
                    <a:pt x="299" y="270"/>
                  </a:cubicBezTo>
                  <a:cubicBezTo>
                    <a:pt x="300" y="271"/>
                    <a:pt x="300" y="271"/>
                    <a:pt x="300" y="271"/>
                  </a:cubicBezTo>
                  <a:cubicBezTo>
                    <a:pt x="301" y="272"/>
                    <a:pt x="301" y="272"/>
                    <a:pt x="301" y="272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00" y="277"/>
                    <a:pt x="300" y="277"/>
                    <a:pt x="300" y="277"/>
                  </a:cubicBezTo>
                  <a:cubicBezTo>
                    <a:pt x="298" y="279"/>
                    <a:pt x="298" y="279"/>
                    <a:pt x="298" y="279"/>
                  </a:cubicBezTo>
                  <a:cubicBezTo>
                    <a:pt x="295" y="281"/>
                    <a:pt x="295" y="281"/>
                    <a:pt x="295" y="281"/>
                  </a:cubicBezTo>
                  <a:cubicBezTo>
                    <a:pt x="294" y="282"/>
                    <a:pt x="294" y="282"/>
                    <a:pt x="294" y="282"/>
                  </a:cubicBezTo>
                  <a:cubicBezTo>
                    <a:pt x="294" y="282"/>
                    <a:pt x="294" y="282"/>
                    <a:pt x="294" y="282"/>
                  </a:cubicBezTo>
                  <a:cubicBezTo>
                    <a:pt x="295" y="284"/>
                    <a:pt x="295" y="284"/>
                    <a:pt x="295" y="284"/>
                  </a:cubicBezTo>
                  <a:cubicBezTo>
                    <a:pt x="295" y="285"/>
                    <a:pt x="295" y="285"/>
                    <a:pt x="295" y="285"/>
                  </a:cubicBezTo>
                  <a:cubicBezTo>
                    <a:pt x="297" y="286"/>
                    <a:pt x="297" y="286"/>
                    <a:pt x="297" y="286"/>
                  </a:cubicBezTo>
                  <a:cubicBezTo>
                    <a:pt x="298" y="286"/>
                    <a:pt x="298" y="286"/>
                    <a:pt x="298" y="286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7"/>
                    <a:pt x="300" y="287"/>
                    <a:pt x="300" y="287"/>
                  </a:cubicBezTo>
                  <a:cubicBezTo>
                    <a:pt x="301" y="288"/>
                    <a:pt x="301" y="288"/>
                    <a:pt x="301" y="288"/>
                  </a:cubicBezTo>
                  <a:cubicBezTo>
                    <a:pt x="302" y="288"/>
                    <a:pt x="302" y="288"/>
                    <a:pt x="302" y="288"/>
                  </a:cubicBezTo>
                  <a:cubicBezTo>
                    <a:pt x="304" y="289"/>
                    <a:pt x="304" y="289"/>
                    <a:pt x="304" y="289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8" y="291"/>
                    <a:pt x="308" y="291"/>
                    <a:pt x="308" y="291"/>
                  </a:cubicBezTo>
                  <a:cubicBezTo>
                    <a:pt x="310" y="292"/>
                    <a:pt x="310" y="292"/>
                    <a:pt x="310" y="292"/>
                  </a:cubicBezTo>
                  <a:cubicBezTo>
                    <a:pt x="314" y="291"/>
                    <a:pt x="314" y="291"/>
                    <a:pt x="314" y="291"/>
                  </a:cubicBezTo>
                  <a:cubicBezTo>
                    <a:pt x="315" y="292"/>
                    <a:pt x="315" y="292"/>
                    <a:pt x="315" y="292"/>
                  </a:cubicBezTo>
                  <a:cubicBezTo>
                    <a:pt x="318" y="292"/>
                    <a:pt x="318" y="292"/>
                    <a:pt x="318" y="292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21" y="294"/>
                    <a:pt x="321" y="294"/>
                    <a:pt x="321" y="294"/>
                  </a:cubicBezTo>
                  <a:cubicBezTo>
                    <a:pt x="323" y="294"/>
                    <a:pt x="323" y="294"/>
                    <a:pt x="323" y="294"/>
                  </a:cubicBezTo>
                  <a:cubicBezTo>
                    <a:pt x="325" y="294"/>
                    <a:pt x="325" y="294"/>
                    <a:pt x="325" y="294"/>
                  </a:cubicBezTo>
                  <a:cubicBezTo>
                    <a:pt x="326" y="295"/>
                    <a:pt x="326" y="295"/>
                    <a:pt x="326" y="295"/>
                  </a:cubicBezTo>
                  <a:cubicBezTo>
                    <a:pt x="326" y="298"/>
                    <a:pt x="326" y="298"/>
                    <a:pt x="326" y="298"/>
                  </a:cubicBezTo>
                  <a:cubicBezTo>
                    <a:pt x="327" y="299"/>
                    <a:pt x="327" y="299"/>
                    <a:pt x="327" y="299"/>
                  </a:cubicBezTo>
                  <a:cubicBezTo>
                    <a:pt x="327" y="300"/>
                    <a:pt x="327" y="300"/>
                    <a:pt x="327" y="300"/>
                  </a:cubicBezTo>
                  <a:cubicBezTo>
                    <a:pt x="328" y="302"/>
                    <a:pt x="328" y="302"/>
                    <a:pt x="328" y="302"/>
                  </a:cubicBezTo>
                  <a:cubicBezTo>
                    <a:pt x="331" y="303"/>
                    <a:pt x="331" y="303"/>
                    <a:pt x="331" y="303"/>
                  </a:cubicBezTo>
                  <a:cubicBezTo>
                    <a:pt x="333" y="303"/>
                    <a:pt x="333" y="303"/>
                    <a:pt x="333" y="303"/>
                  </a:cubicBezTo>
                  <a:cubicBezTo>
                    <a:pt x="334" y="303"/>
                    <a:pt x="334" y="303"/>
                    <a:pt x="334" y="303"/>
                  </a:cubicBezTo>
                  <a:cubicBezTo>
                    <a:pt x="338" y="304"/>
                    <a:pt x="338" y="304"/>
                    <a:pt x="338" y="304"/>
                  </a:cubicBezTo>
                  <a:cubicBezTo>
                    <a:pt x="344" y="306"/>
                    <a:pt x="344" y="306"/>
                    <a:pt x="344" y="306"/>
                  </a:cubicBezTo>
                  <a:cubicBezTo>
                    <a:pt x="346" y="308"/>
                    <a:pt x="346" y="308"/>
                    <a:pt x="346" y="308"/>
                  </a:cubicBezTo>
                  <a:cubicBezTo>
                    <a:pt x="349" y="310"/>
                    <a:pt x="349" y="310"/>
                    <a:pt x="349" y="310"/>
                  </a:cubicBezTo>
                  <a:cubicBezTo>
                    <a:pt x="351" y="310"/>
                    <a:pt x="351" y="310"/>
                    <a:pt x="351" y="310"/>
                  </a:cubicBezTo>
                  <a:cubicBezTo>
                    <a:pt x="353" y="309"/>
                    <a:pt x="353" y="309"/>
                    <a:pt x="353" y="309"/>
                  </a:cubicBezTo>
                  <a:cubicBezTo>
                    <a:pt x="356" y="306"/>
                    <a:pt x="356" y="306"/>
                    <a:pt x="356" y="306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57" y="303"/>
                    <a:pt x="357" y="303"/>
                    <a:pt x="357" y="303"/>
                  </a:cubicBezTo>
                  <a:cubicBezTo>
                    <a:pt x="356" y="301"/>
                    <a:pt x="356" y="301"/>
                    <a:pt x="356" y="301"/>
                  </a:cubicBezTo>
                  <a:cubicBezTo>
                    <a:pt x="355" y="300"/>
                    <a:pt x="355" y="300"/>
                    <a:pt x="355" y="300"/>
                  </a:cubicBezTo>
                  <a:cubicBezTo>
                    <a:pt x="355" y="298"/>
                    <a:pt x="355" y="298"/>
                    <a:pt x="355" y="298"/>
                  </a:cubicBezTo>
                  <a:cubicBezTo>
                    <a:pt x="356" y="297"/>
                    <a:pt x="356" y="297"/>
                    <a:pt x="356" y="297"/>
                  </a:cubicBezTo>
                  <a:cubicBezTo>
                    <a:pt x="357" y="295"/>
                    <a:pt x="357" y="295"/>
                    <a:pt x="357" y="295"/>
                  </a:cubicBezTo>
                  <a:cubicBezTo>
                    <a:pt x="360" y="293"/>
                    <a:pt x="360" y="293"/>
                    <a:pt x="360" y="293"/>
                  </a:cubicBezTo>
                  <a:cubicBezTo>
                    <a:pt x="361" y="293"/>
                    <a:pt x="361" y="293"/>
                    <a:pt x="361" y="293"/>
                  </a:cubicBezTo>
                  <a:cubicBezTo>
                    <a:pt x="362" y="292"/>
                    <a:pt x="362" y="292"/>
                    <a:pt x="362" y="292"/>
                  </a:cubicBezTo>
                  <a:cubicBezTo>
                    <a:pt x="365" y="292"/>
                    <a:pt x="365" y="292"/>
                    <a:pt x="365" y="292"/>
                  </a:cubicBezTo>
                  <a:cubicBezTo>
                    <a:pt x="366" y="291"/>
                    <a:pt x="366" y="291"/>
                    <a:pt x="366" y="291"/>
                  </a:cubicBezTo>
                  <a:cubicBezTo>
                    <a:pt x="367" y="291"/>
                    <a:pt x="367" y="291"/>
                    <a:pt x="367" y="291"/>
                  </a:cubicBezTo>
                  <a:cubicBezTo>
                    <a:pt x="369" y="291"/>
                    <a:pt x="369" y="291"/>
                    <a:pt x="369" y="291"/>
                  </a:cubicBezTo>
                  <a:cubicBezTo>
                    <a:pt x="370" y="291"/>
                    <a:pt x="370" y="291"/>
                    <a:pt x="370" y="291"/>
                  </a:cubicBezTo>
                  <a:cubicBezTo>
                    <a:pt x="372" y="292"/>
                    <a:pt x="372" y="292"/>
                    <a:pt x="372" y="292"/>
                  </a:cubicBezTo>
                  <a:cubicBezTo>
                    <a:pt x="375" y="292"/>
                    <a:pt x="375" y="292"/>
                    <a:pt x="375" y="292"/>
                  </a:cubicBezTo>
                  <a:cubicBezTo>
                    <a:pt x="376" y="293"/>
                    <a:pt x="376" y="293"/>
                    <a:pt x="376" y="293"/>
                  </a:cubicBezTo>
                  <a:cubicBezTo>
                    <a:pt x="376" y="294"/>
                    <a:pt x="376" y="294"/>
                    <a:pt x="376" y="295"/>
                  </a:cubicBezTo>
                  <a:cubicBezTo>
                    <a:pt x="377" y="296"/>
                    <a:pt x="377" y="296"/>
                    <a:pt x="377" y="296"/>
                  </a:cubicBezTo>
                  <a:cubicBezTo>
                    <a:pt x="381" y="296"/>
                    <a:pt x="381" y="296"/>
                    <a:pt x="381" y="296"/>
                  </a:cubicBezTo>
                  <a:cubicBezTo>
                    <a:pt x="382" y="297"/>
                    <a:pt x="382" y="297"/>
                    <a:pt x="382" y="297"/>
                  </a:cubicBezTo>
                  <a:cubicBezTo>
                    <a:pt x="383" y="297"/>
                    <a:pt x="383" y="297"/>
                    <a:pt x="383" y="297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8" y="298"/>
                    <a:pt x="388" y="298"/>
                    <a:pt x="388" y="298"/>
                  </a:cubicBezTo>
                  <a:cubicBezTo>
                    <a:pt x="390" y="300"/>
                    <a:pt x="390" y="300"/>
                    <a:pt x="390" y="300"/>
                  </a:cubicBezTo>
                  <a:cubicBezTo>
                    <a:pt x="390" y="300"/>
                    <a:pt x="390" y="300"/>
                    <a:pt x="390" y="300"/>
                  </a:cubicBezTo>
                  <a:cubicBezTo>
                    <a:pt x="390" y="301"/>
                    <a:pt x="390" y="301"/>
                    <a:pt x="390" y="301"/>
                  </a:cubicBezTo>
                  <a:cubicBezTo>
                    <a:pt x="392" y="301"/>
                    <a:pt x="392" y="301"/>
                    <a:pt x="392" y="301"/>
                  </a:cubicBezTo>
                  <a:cubicBezTo>
                    <a:pt x="394" y="300"/>
                    <a:pt x="394" y="300"/>
                    <a:pt x="394" y="300"/>
                  </a:cubicBezTo>
                  <a:cubicBezTo>
                    <a:pt x="395" y="300"/>
                    <a:pt x="395" y="300"/>
                    <a:pt x="395" y="300"/>
                  </a:cubicBezTo>
                  <a:cubicBezTo>
                    <a:pt x="403" y="302"/>
                    <a:pt x="403" y="302"/>
                    <a:pt x="403" y="302"/>
                  </a:cubicBezTo>
                  <a:cubicBezTo>
                    <a:pt x="405" y="303"/>
                    <a:pt x="405" y="303"/>
                    <a:pt x="405" y="303"/>
                  </a:cubicBezTo>
                  <a:cubicBezTo>
                    <a:pt x="406" y="303"/>
                    <a:pt x="406" y="303"/>
                    <a:pt x="406" y="303"/>
                  </a:cubicBezTo>
                  <a:cubicBezTo>
                    <a:pt x="407" y="303"/>
                    <a:pt x="407" y="303"/>
                    <a:pt x="407" y="303"/>
                  </a:cubicBezTo>
                  <a:cubicBezTo>
                    <a:pt x="408" y="304"/>
                    <a:pt x="408" y="304"/>
                    <a:pt x="408" y="304"/>
                  </a:cubicBezTo>
                  <a:cubicBezTo>
                    <a:pt x="411" y="304"/>
                    <a:pt x="411" y="304"/>
                    <a:pt x="411" y="304"/>
                  </a:cubicBezTo>
                  <a:cubicBezTo>
                    <a:pt x="414" y="305"/>
                    <a:pt x="414" y="305"/>
                    <a:pt x="414" y="305"/>
                  </a:cubicBezTo>
                  <a:cubicBezTo>
                    <a:pt x="415" y="306"/>
                    <a:pt x="415" y="306"/>
                    <a:pt x="415" y="306"/>
                  </a:cubicBezTo>
                  <a:cubicBezTo>
                    <a:pt x="416" y="306"/>
                    <a:pt x="416" y="306"/>
                    <a:pt x="416" y="306"/>
                  </a:cubicBezTo>
                  <a:cubicBezTo>
                    <a:pt x="419" y="304"/>
                    <a:pt x="419" y="304"/>
                    <a:pt x="419" y="304"/>
                  </a:cubicBezTo>
                  <a:cubicBezTo>
                    <a:pt x="422" y="302"/>
                    <a:pt x="422" y="302"/>
                    <a:pt x="422" y="302"/>
                  </a:cubicBezTo>
                  <a:cubicBezTo>
                    <a:pt x="422" y="303"/>
                    <a:pt x="422" y="303"/>
                    <a:pt x="422" y="303"/>
                  </a:cubicBezTo>
                  <a:cubicBezTo>
                    <a:pt x="423" y="303"/>
                    <a:pt x="423" y="303"/>
                    <a:pt x="423" y="303"/>
                  </a:cubicBezTo>
                  <a:cubicBezTo>
                    <a:pt x="423" y="303"/>
                    <a:pt x="423" y="303"/>
                    <a:pt x="423" y="303"/>
                  </a:cubicBezTo>
                  <a:cubicBezTo>
                    <a:pt x="424" y="301"/>
                    <a:pt x="424" y="301"/>
                    <a:pt x="424" y="301"/>
                  </a:cubicBezTo>
                  <a:cubicBezTo>
                    <a:pt x="425" y="301"/>
                    <a:pt x="425" y="301"/>
                    <a:pt x="425" y="301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25" y="302"/>
                    <a:pt x="425" y="302"/>
                    <a:pt x="425" y="302"/>
                  </a:cubicBezTo>
                  <a:cubicBezTo>
                    <a:pt x="426" y="301"/>
                    <a:pt x="426" y="301"/>
                    <a:pt x="426" y="301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28" y="301"/>
                    <a:pt x="428" y="301"/>
                    <a:pt x="428" y="301"/>
                  </a:cubicBezTo>
                  <a:cubicBezTo>
                    <a:pt x="428" y="300"/>
                    <a:pt x="428" y="300"/>
                    <a:pt x="428" y="300"/>
                  </a:cubicBezTo>
                  <a:cubicBezTo>
                    <a:pt x="429" y="300"/>
                    <a:pt x="429" y="300"/>
                    <a:pt x="429" y="300"/>
                  </a:cubicBezTo>
                  <a:cubicBezTo>
                    <a:pt x="431" y="301"/>
                    <a:pt x="431" y="301"/>
                    <a:pt x="431" y="301"/>
                  </a:cubicBezTo>
                  <a:cubicBezTo>
                    <a:pt x="433" y="301"/>
                    <a:pt x="433" y="301"/>
                    <a:pt x="433" y="301"/>
                  </a:cubicBezTo>
                  <a:cubicBezTo>
                    <a:pt x="434" y="301"/>
                    <a:pt x="434" y="301"/>
                    <a:pt x="434" y="301"/>
                  </a:cubicBezTo>
                  <a:cubicBezTo>
                    <a:pt x="435" y="302"/>
                    <a:pt x="435" y="302"/>
                    <a:pt x="435" y="302"/>
                  </a:cubicBezTo>
                  <a:cubicBezTo>
                    <a:pt x="434" y="302"/>
                    <a:pt x="434" y="302"/>
                    <a:pt x="434" y="302"/>
                  </a:cubicBezTo>
                  <a:cubicBezTo>
                    <a:pt x="433" y="302"/>
                    <a:pt x="433" y="302"/>
                    <a:pt x="433" y="302"/>
                  </a:cubicBezTo>
                  <a:cubicBezTo>
                    <a:pt x="435" y="303"/>
                    <a:pt x="435" y="303"/>
                    <a:pt x="435" y="303"/>
                  </a:cubicBezTo>
                  <a:cubicBezTo>
                    <a:pt x="435" y="303"/>
                    <a:pt x="435" y="303"/>
                    <a:pt x="435" y="304"/>
                  </a:cubicBezTo>
                  <a:cubicBezTo>
                    <a:pt x="435" y="304"/>
                    <a:pt x="435" y="304"/>
                    <a:pt x="435" y="304"/>
                  </a:cubicBezTo>
                  <a:cubicBezTo>
                    <a:pt x="435" y="304"/>
                    <a:pt x="435" y="304"/>
                    <a:pt x="435" y="304"/>
                  </a:cubicBezTo>
                  <a:cubicBezTo>
                    <a:pt x="435" y="304"/>
                    <a:pt x="435" y="304"/>
                    <a:pt x="435" y="304"/>
                  </a:cubicBezTo>
                  <a:cubicBezTo>
                    <a:pt x="436" y="304"/>
                    <a:pt x="436" y="304"/>
                    <a:pt x="436" y="304"/>
                  </a:cubicBezTo>
                  <a:cubicBezTo>
                    <a:pt x="436" y="303"/>
                    <a:pt x="436" y="303"/>
                    <a:pt x="436" y="303"/>
                  </a:cubicBezTo>
                  <a:cubicBezTo>
                    <a:pt x="437" y="303"/>
                    <a:pt x="437" y="303"/>
                    <a:pt x="437" y="303"/>
                  </a:cubicBezTo>
                  <a:cubicBezTo>
                    <a:pt x="438" y="304"/>
                    <a:pt x="438" y="304"/>
                    <a:pt x="438" y="304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39" y="304"/>
                    <a:pt x="439" y="304"/>
                    <a:pt x="439" y="304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41" y="304"/>
                    <a:pt x="441" y="304"/>
                    <a:pt x="441" y="304"/>
                  </a:cubicBezTo>
                  <a:cubicBezTo>
                    <a:pt x="441" y="304"/>
                    <a:pt x="441" y="304"/>
                    <a:pt x="441" y="304"/>
                  </a:cubicBezTo>
                  <a:cubicBezTo>
                    <a:pt x="442" y="304"/>
                    <a:pt x="442" y="304"/>
                    <a:pt x="442" y="304"/>
                  </a:cubicBezTo>
                  <a:cubicBezTo>
                    <a:pt x="443" y="304"/>
                    <a:pt x="443" y="304"/>
                    <a:pt x="443" y="304"/>
                  </a:cubicBezTo>
                  <a:cubicBezTo>
                    <a:pt x="443" y="303"/>
                    <a:pt x="443" y="303"/>
                    <a:pt x="443" y="303"/>
                  </a:cubicBezTo>
                  <a:cubicBezTo>
                    <a:pt x="445" y="304"/>
                    <a:pt x="445" y="304"/>
                    <a:pt x="445" y="304"/>
                  </a:cubicBezTo>
                  <a:cubicBezTo>
                    <a:pt x="446" y="303"/>
                    <a:pt x="446" y="303"/>
                    <a:pt x="446" y="303"/>
                  </a:cubicBezTo>
                  <a:cubicBezTo>
                    <a:pt x="448" y="303"/>
                    <a:pt x="448" y="303"/>
                    <a:pt x="448" y="303"/>
                  </a:cubicBezTo>
                  <a:cubicBezTo>
                    <a:pt x="449" y="302"/>
                    <a:pt x="449" y="302"/>
                    <a:pt x="449" y="302"/>
                  </a:cubicBezTo>
                  <a:cubicBezTo>
                    <a:pt x="450" y="300"/>
                    <a:pt x="450" y="300"/>
                    <a:pt x="450" y="300"/>
                  </a:cubicBezTo>
                  <a:cubicBezTo>
                    <a:pt x="451" y="299"/>
                    <a:pt x="451" y="299"/>
                    <a:pt x="451" y="299"/>
                  </a:cubicBezTo>
                  <a:cubicBezTo>
                    <a:pt x="452" y="295"/>
                    <a:pt x="452" y="295"/>
                    <a:pt x="452" y="295"/>
                  </a:cubicBezTo>
                  <a:cubicBezTo>
                    <a:pt x="453" y="293"/>
                    <a:pt x="453" y="293"/>
                    <a:pt x="453" y="293"/>
                  </a:cubicBezTo>
                  <a:cubicBezTo>
                    <a:pt x="453" y="291"/>
                    <a:pt x="453" y="291"/>
                    <a:pt x="453" y="291"/>
                  </a:cubicBezTo>
                  <a:cubicBezTo>
                    <a:pt x="454" y="291"/>
                    <a:pt x="454" y="291"/>
                    <a:pt x="454" y="291"/>
                  </a:cubicBezTo>
                  <a:cubicBezTo>
                    <a:pt x="454" y="290"/>
                    <a:pt x="454" y="290"/>
                    <a:pt x="454" y="290"/>
                  </a:cubicBezTo>
                  <a:cubicBezTo>
                    <a:pt x="454" y="289"/>
                    <a:pt x="454" y="289"/>
                    <a:pt x="454" y="289"/>
                  </a:cubicBezTo>
                  <a:cubicBezTo>
                    <a:pt x="454" y="288"/>
                    <a:pt x="454" y="288"/>
                    <a:pt x="454" y="288"/>
                  </a:cubicBezTo>
                  <a:cubicBezTo>
                    <a:pt x="455" y="286"/>
                    <a:pt x="455" y="286"/>
                    <a:pt x="455" y="286"/>
                  </a:cubicBezTo>
                  <a:cubicBezTo>
                    <a:pt x="456" y="284"/>
                    <a:pt x="456" y="284"/>
                    <a:pt x="456" y="284"/>
                  </a:cubicBezTo>
                  <a:cubicBezTo>
                    <a:pt x="457" y="283"/>
                    <a:pt x="457" y="283"/>
                    <a:pt x="457" y="283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8" y="280"/>
                    <a:pt x="458" y="280"/>
                    <a:pt x="458" y="280"/>
                  </a:cubicBezTo>
                  <a:cubicBezTo>
                    <a:pt x="459" y="279"/>
                    <a:pt x="459" y="279"/>
                    <a:pt x="459" y="279"/>
                  </a:cubicBezTo>
                  <a:cubicBezTo>
                    <a:pt x="459" y="279"/>
                    <a:pt x="459" y="279"/>
                    <a:pt x="459" y="278"/>
                  </a:cubicBezTo>
                  <a:cubicBezTo>
                    <a:pt x="458" y="276"/>
                    <a:pt x="458" y="276"/>
                    <a:pt x="458" y="276"/>
                  </a:cubicBezTo>
                  <a:cubicBezTo>
                    <a:pt x="458" y="275"/>
                    <a:pt x="458" y="275"/>
                    <a:pt x="458" y="275"/>
                  </a:cubicBezTo>
                  <a:cubicBezTo>
                    <a:pt x="458" y="273"/>
                    <a:pt x="458" y="273"/>
                    <a:pt x="458" y="273"/>
                  </a:cubicBezTo>
                  <a:cubicBezTo>
                    <a:pt x="457" y="272"/>
                    <a:pt x="457" y="272"/>
                    <a:pt x="457" y="272"/>
                  </a:cubicBezTo>
                  <a:cubicBezTo>
                    <a:pt x="457" y="270"/>
                    <a:pt x="457" y="270"/>
                    <a:pt x="457" y="270"/>
                  </a:cubicBezTo>
                  <a:cubicBezTo>
                    <a:pt x="458" y="269"/>
                    <a:pt x="458" y="269"/>
                    <a:pt x="458" y="269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57" y="266"/>
                    <a:pt x="457" y="266"/>
                    <a:pt x="457" y="266"/>
                  </a:cubicBezTo>
                  <a:cubicBezTo>
                    <a:pt x="459" y="265"/>
                    <a:pt x="459" y="265"/>
                    <a:pt x="459" y="265"/>
                  </a:cubicBezTo>
                  <a:cubicBezTo>
                    <a:pt x="459" y="264"/>
                    <a:pt x="459" y="264"/>
                    <a:pt x="459" y="264"/>
                  </a:cubicBezTo>
                  <a:cubicBezTo>
                    <a:pt x="459" y="263"/>
                    <a:pt x="459" y="263"/>
                    <a:pt x="459" y="263"/>
                  </a:cubicBezTo>
                  <a:cubicBezTo>
                    <a:pt x="458" y="263"/>
                    <a:pt x="458" y="263"/>
                    <a:pt x="458" y="263"/>
                  </a:cubicBezTo>
                  <a:cubicBezTo>
                    <a:pt x="456" y="263"/>
                    <a:pt x="456" y="263"/>
                    <a:pt x="456" y="263"/>
                  </a:cubicBezTo>
                  <a:cubicBezTo>
                    <a:pt x="455" y="264"/>
                    <a:pt x="455" y="264"/>
                    <a:pt x="455" y="264"/>
                  </a:cubicBezTo>
                  <a:cubicBezTo>
                    <a:pt x="455" y="265"/>
                    <a:pt x="455" y="265"/>
                    <a:pt x="455" y="265"/>
                  </a:cubicBezTo>
                  <a:cubicBezTo>
                    <a:pt x="454" y="265"/>
                    <a:pt x="454" y="265"/>
                    <a:pt x="454" y="265"/>
                  </a:cubicBezTo>
                  <a:cubicBezTo>
                    <a:pt x="453" y="265"/>
                    <a:pt x="453" y="265"/>
                    <a:pt x="453" y="265"/>
                  </a:cubicBezTo>
                  <a:cubicBezTo>
                    <a:pt x="452" y="264"/>
                    <a:pt x="452" y="264"/>
                    <a:pt x="452" y="264"/>
                  </a:cubicBezTo>
                  <a:cubicBezTo>
                    <a:pt x="451" y="264"/>
                    <a:pt x="451" y="264"/>
                    <a:pt x="451" y="264"/>
                  </a:cubicBezTo>
                  <a:cubicBezTo>
                    <a:pt x="451" y="263"/>
                    <a:pt x="451" y="263"/>
                    <a:pt x="451" y="263"/>
                  </a:cubicBezTo>
                  <a:cubicBezTo>
                    <a:pt x="450" y="263"/>
                    <a:pt x="450" y="263"/>
                    <a:pt x="450" y="263"/>
                  </a:cubicBezTo>
                  <a:cubicBezTo>
                    <a:pt x="448" y="265"/>
                    <a:pt x="448" y="265"/>
                    <a:pt x="448" y="265"/>
                  </a:cubicBezTo>
                  <a:cubicBezTo>
                    <a:pt x="447" y="266"/>
                    <a:pt x="447" y="266"/>
                    <a:pt x="447" y="266"/>
                  </a:cubicBezTo>
                  <a:cubicBezTo>
                    <a:pt x="446" y="267"/>
                    <a:pt x="446" y="267"/>
                    <a:pt x="446" y="267"/>
                  </a:cubicBezTo>
                  <a:cubicBezTo>
                    <a:pt x="445" y="267"/>
                    <a:pt x="445" y="267"/>
                    <a:pt x="445" y="267"/>
                  </a:cubicBezTo>
                  <a:cubicBezTo>
                    <a:pt x="444" y="267"/>
                    <a:pt x="444" y="267"/>
                    <a:pt x="444" y="267"/>
                  </a:cubicBezTo>
                  <a:cubicBezTo>
                    <a:pt x="440" y="268"/>
                    <a:pt x="440" y="268"/>
                    <a:pt x="440" y="268"/>
                  </a:cubicBezTo>
                  <a:cubicBezTo>
                    <a:pt x="438" y="269"/>
                    <a:pt x="438" y="269"/>
                    <a:pt x="438" y="269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36" y="268"/>
                    <a:pt x="436" y="268"/>
                    <a:pt x="436" y="268"/>
                  </a:cubicBezTo>
                  <a:cubicBezTo>
                    <a:pt x="434" y="266"/>
                    <a:pt x="434" y="266"/>
                    <a:pt x="434" y="266"/>
                  </a:cubicBezTo>
                  <a:cubicBezTo>
                    <a:pt x="433" y="265"/>
                    <a:pt x="433" y="265"/>
                    <a:pt x="433" y="265"/>
                  </a:cubicBezTo>
                  <a:cubicBezTo>
                    <a:pt x="431" y="264"/>
                    <a:pt x="431" y="264"/>
                    <a:pt x="431" y="264"/>
                  </a:cubicBezTo>
                  <a:cubicBezTo>
                    <a:pt x="429" y="263"/>
                    <a:pt x="429" y="263"/>
                    <a:pt x="429" y="263"/>
                  </a:cubicBezTo>
                  <a:cubicBezTo>
                    <a:pt x="428" y="263"/>
                    <a:pt x="428" y="263"/>
                    <a:pt x="428" y="263"/>
                  </a:cubicBezTo>
                  <a:cubicBezTo>
                    <a:pt x="425" y="263"/>
                    <a:pt x="425" y="263"/>
                    <a:pt x="425" y="263"/>
                  </a:cubicBezTo>
                  <a:cubicBezTo>
                    <a:pt x="424" y="264"/>
                    <a:pt x="424" y="264"/>
                    <a:pt x="424" y="264"/>
                  </a:cubicBezTo>
                  <a:cubicBezTo>
                    <a:pt x="424" y="264"/>
                    <a:pt x="424" y="265"/>
                    <a:pt x="424" y="265"/>
                  </a:cubicBezTo>
                  <a:cubicBezTo>
                    <a:pt x="423" y="267"/>
                    <a:pt x="423" y="267"/>
                    <a:pt x="423" y="267"/>
                  </a:cubicBezTo>
                  <a:cubicBezTo>
                    <a:pt x="422" y="267"/>
                    <a:pt x="422" y="267"/>
                    <a:pt x="422" y="267"/>
                  </a:cubicBezTo>
                  <a:cubicBezTo>
                    <a:pt x="420" y="268"/>
                    <a:pt x="420" y="268"/>
                    <a:pt x="420" y="268"/>
                  </a:cubicBezTo>
                  <a:cubicBezTo>
                    <a:pt x="417" y="267"/>
                    <a:pt x="417" y="267"/>
                    <a:pt x="417" y="267"/>
                  </a:cubicBezTo>
                  <a:cubicBezTo>
                    <a:pt x="415" y="266"/>
                    <a:pt x="415" y="266"/>
                    <a:pt x="415" y="266"/>
                  </a:cubicBezTo>
                  <a:cubicBezTo>
                    <a:pt x="415" y="266"/>
                    <a:pt x="415" y="266"/>
                    <a:pt x="415" y="266"/>
                  </a:cubicBezTo>
                  <a:cubicBezTo>
                    <a:pt x="414" y="265"/>
                    <a:pt x="414" y="265"/>
                    <a:pt x="414" y="265"/>
                  </a:cubicBezTo>
                  <a:cubicBezTo>
                    <a:pt x="414" y="264"/>
                    <a:pt x="414" y="264"/>
                    <a:pt x="414" y="264"/>
                  </a:cubicBezTo>
                  <a:cubicBezTo>
                    <a:pt x="413" y="264"/>
                    <a:pt x="413" y="264"/>
                    <a:pt x="413" y="264"/>
                  </a:cubicBezTo>
                  <a:cubicBezTo>
                    <a:pt x="413" y="264"/>
                    <a:pt x="413" y="264"/>
                    <a:pt x="413" y="264"/>
                  </a:cubicBezTo>
                  <a:cubicBezTo>
                    <a:pt x="412" y="264"/>
                    <a:pt x="412" y="264"/>
                    <a:pt x="412" y="264"/>
                  </a:cubicBezTo>
                  <a:cubicBezTo>
                    <a:pt x="412" y="264"/>
                    <a:pt x="412" y="264"/>
                    <a:pt x="412" y="264"/>
                  </a:cubicBezTo>
                  <a:cubicBezTo>
                    <a:pt x="412" y="263"/>
                    <a:pt x="412" y="263"/>
                    <a:pt x="412" y="263"/>
                  </a:cubicBezTo>
                  <a:cubicBezTo>
                    <a:pt x="411" y="263"/>
                    <a:pt x="411" y="263"/>
                    <a:pt x="411" y="263"/>
                  </a:cubicBezTo>
                  <a:cubicBezTo>
                    <a:pt x="410" y="264"/>
                    <a:pt x="410" y="264"/>
                    <a:pt x="410" y="264"/>
                  </a:cubicBezTo>
                  <a:cubicBezTo>
                    <a:pt x="408" y="265"/>
                    <a:pt x="408" y="265"/>
                    <a:pt x="408" y="265"/>
                  </a:cubicBezTo>
                  <a:cubicBezTo>
                    <a:pt x="408" y="265"/>
                    <a:pt x="408" y="265"/>
                    <a:pt x="408" y="265"/>
                  </a:cubicBezTo>
                  <a:cubicBezTo>
                    <a:pt x="408" y="264"/>
                    <a:pt x="408" y="264"/>
                    <a:pt x="408" y="264"/>
                  </a:cubicBezTo>
                  <a:cubicBezTo>
                    <a:pt x="409" y="263"/>
                    <a:pt x="409" y="263"/>
                    <a:pt x="409" y="263"/>
                  </a:cubicBezTo>
                  <a:cubicBezTo>
                    <a:pt x="408" y="264"/>
                    <a:pt x="408" y="264"/>
                    <a:pt x="408" y="264"/>
                  </a:cubicBezTo>
                  <a:cubicBezTo>
                    <a:pt x="407" y="263"/>
                    <a:pt x="407" y="263"/>
                    <a:pt x="407" y="263"/>
                  </a:cubicBezTo>
                  <a:cubicBezTo>
                    <a:pt x="406" y="264"/>
                    <a:pt x="406" y="264"/>
                    <a:pt x="406" y="264"/>
                  </a:cubicBezTo>
                  <a:cubicBezTo>
                    <a:pt x="404" y="264"/>
                    <a:pt x="404" y="264"/>
                    <a:pt x="404" y="264"/>
                  </a:cubicBezTo>
                  <a:cubicBezTo>
                    <a:pt x="404" y="264"/>
                    <a:pt x="404" y="264"/>
                    <a:pt x="404" y="264"/>
                  </a:cubicBezTo>
                  <a:cubicBezTo>
                    <a:pt x="404" y="264"/>
                    <a:pt x="404" y="264"/>
                    <a:pt x="404" y="264"/>
                  </a:cubicBezTo>
                  <a:cubicBezTo>
                    <a:pt x="405" y="263"/>
                    <a:pt x="405" y="263"/>
                    <a:pt x="405" y="263"/>
                  </a:cubicBezTo>
                  <a:cubicBezTo>
                    <a:pt x="407" y="263"/>
                    <a:pt x="407" y="263"/>
                    <a:pt x="407" y="263"/>
                  </a:cubicBezTo>
                  <a:cubicBezTo>
                    <a:pt x="408" y="263"/>
                    <a:pt x="408" y="263"/>
                    <a:pt x="408" y="263"/>
                  </a:cubicBezTo>
                  <a:cubicBezTo>
                    <a:pt x="409" y="262"/>
                    <a:pt x="409" y="262"/>
                    <a:pt x="409" y="262"/>
                  </a:cubicBezTo>
                  <a:cubicBezTo>
                    <a:pt x="408" y="262"/>
                    <a:pt x="408" y="262"/>
                    <a:pt x="408" y="262"/>
                  </a:cubicBezTo>
                  <a:cubicBezTo>
                    <a:pt x="403" y="262"/>
                    <a:pt x="403" y="262"/>
                    <a:pt x="403" y="262"/>
                  </a:cubicBezTo>
                  <a:cubicBezTo>
                    <a:pt x="403" y="262"/>
                    <a:pt x="403" y="261"/>
                    <a:pt x="403" y="261"/>
                  </a:cubicBezTo>
                  <a:cubicBezTo>
                    <a:pt x="405" y="261"/>
                    <a:pt x="405" y="261"/>
                    <a:pt x="405" y="261"/>
                  </a:cubicBezTo>
                  <a:cubicBezTo>
                    <a:pt x="406" y="260"/>
                    <a:pt x="406" y="260"/>
                    <a:pt x="406" y="260"/>
                  </a:cubicBezTo>
                  <a:cubicBezTo>
                    <a:pt x="405" y="260"/>
                    <a:pt x="405" y="260"/>
                    <a:pt x="405" y="260"/>
                  </a:cubicBezTo>
                  <a:cubicBezTo>
                    <a:pt x="404" y="259"/>
                    <a:pt x="404" y="259"/>
                    <a:pt x="404" y="259"/>
                  </a:cubicBezTo>
                  <a:cubicBezTo>
                    <a:pt x="403" y="259"/>
                    <a:pt x="403" y="259"/>
                    <a:pt x="403" y="259"/>
                  </a:cubicBezTo>
                  <a:cubicBezTo>
                    <a:pt x="403" y="258"/>
                    <a:pt x="403" y="258"/>
                    <a:pt x="403" y="258"/>
                  </a:cubicBezTo>
                  <a:cubicBezTo>
                    <a:pt x="402" y="257"/>
                    <a:pt x="402" y="257"/>
                    <a:pt x="402" y="257"/>
                  </a:cubicBezTo>
                  <a:cubicBezTo>
                    <a:pt x="402" y="257"/>
                    <a:pt x="402" y="257"/>
                    <a:pt x="402" y="257"/>
                  </a:cubicBezTo>
                  <a:cubicBezTo>
                    <a:pt x="403" y="257"/>
                    <a:pt x="403" y="257"/>
                    <a:pt x="403" y="257"/>
                  </a:cubicBezTo>
                  <a:cubicBezTo>
                    <a:pt x="403" y="255"/>
                    <a:pt x="403" y="255"/>
                    <a:pt x="403" y="255"/>
                  </a:cubicBezTo>
                  <a:cubicBezTo>
                    <a:pt x="401" y="254"/>
                    <a:pt x="401" y="254"/>
                    <a:pt x="401" y="254"/>
                  </a:cubicBezTo>
                  <a:cubicBezTo>
                    <a:pt x="400" y="253"/>
                    <a:pt x="400" y="253"/>
                    <a:pt x="400" y="253"/>
                  </a:cubicBezTo>
                  <a:cubicBezTo>
                    <a:pt x="399" y="254"/>
                    <a:pt x="399" y="254"/>
                    <a:pt x="399" y="254"/>
                  </a:cubicBezTo>
                  <a:cubicBezTo>
                    <a:pt x="397" y="253"/>
                    <a:pt x="397" y="253"/>
                    <a:pt x="397" y="253"/>
                  </a:cubicBezTo>
                  <a:cubicBezTo>
                    <a:pt x="398" y="252"/>
                    <a:pt x="398" y="252"/>
                    <a:pt x="398" y="252"/>
                  </a:cubicBezTo>
                  <a:cubicBezTo>
                    <a:pt x="398" y="252"/>
                    <a:pt x="398" y="252"/>
                    <a:pt x="398" y="252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8" y="250"/>
                    <a:pt x="398" y="250"/>
                    <a:pt x="398" y="250"/>
                  </a:cubicBezTo>
                  <a:cubicBezTo>
                    <a:pt x="398" y="250"/>
                    <a:pt x="398" y="250"/>
                    <a:pt x="398" y="250"/>
                  </a:cubicBezTo>
                  <a:cubicBezTo>
                    <a:pt x="399" y="251"/>
                    <a:pt x="399" y="251"/>
                    <a:pt x="399" y="251"/>
                  </a:cubicBezTo>
                  <a:cubicBezTo>
                    <a:pt x="399" y="252"/>
                    <a:pt x="399" y="252"/>
                    <a:pt x="399" y="252"/>
                  </a:cubicBezTo>
                  <a:cubicBezTo>
                    <a:pt x="400" y="252"/>
                    <a:pt x="400" y="252"/>
                    <a:pt x="400" y="252"/>
                  </a:cubicBezTo>
                  <a:cubicBezTo>
                    <a:pt x="402" y="252"/>
                    <a:pt x="402" y="252"/>
                    <a:pt x="402" y="252"/>
                  </a:cubicBezTo>
                  <a:cubicBezTo>
                    <a:pt x="402" y="251"/>
                    <a:pt x="402" y="251"/>
                    <a:pt x="402" y="251"/>
                  </a:cubicBezTo>
                  <a:cubicBezTo>
                    <a:pt x="401" y="251"/>
                    <a:pt x="401" y="251"/>
                    <a:pt x="401" y="251"/>
                  </a:cubicBezTo>
                  <a:cubicBezTo>
                    <a:pt x="400" y="249"/>
                    <a:pt x="400" y="249"/>
                    <a:pt x="400" y="249"/>
                  </a:cubicBezTo>
                  <a:cubicBezTo>
                    <a:pt x="401" y="249"/>
                    <a:pt x="401" y="249"/>
                    <a:pt x="401" y="249"/>
                  </a:cubicBezTo>
                  <a:cubicBezTo>
                    <a:pt x="402" y="248"/>
                    <a:pt x="402" y="248"/>
                    <a:pt x="402" y="248"/>
                  </a:cubicBezTo>
                  <a:cubicBezTo>
                    <a:pt x="400" y="248"/>
                    <a:pt x="400" y="248"/>
                    <a:pt x="400" y="248"/>
                  </a:cubicBezTo>
                  <a:cubicBezTo>
                    <a:pt x="400" y="247"/>
                    <a:pt x="400" y="247"/>
                    <a:pt x="400" y="247"/>
                  </a:cubicBezTo>
                  <a:cubicBezTo>
                    <a:pt x="399" y="246"/>
                    <a:pt x="399" y="246"/>
                    <a:pt x="399" y="246"/>
                  </a:cubicBezTo>
                  <a:cubicBezTo>
                    <a:pt x="400" y="245"/>
                    <a:pt x="400" y="245"/>
                    <a:pt x="400" y="245"/>
                  </a:cubicBezTo>
                  <a:cubicBezTo>
                    <a:pt x="401" y="243"/>
                    <a:pt x="401" y="243"/>
                    <a:pt x="401" y="243"/>
                  </a:cubicBezTo>
                  <a:cubicBezTo>
                    <a:pt x="400" y="243"/>
                    <a:pt x="400" y="243"/>
                    <a:pt x="400" y="243"/>
                  </a:cubicBezTo>
                  <a:cubicBezTo>
                    <a:pt x="396" y="244"/>
                    <a:pt x="396" y="244"/>
                    <a:pt x="396" y="244"/>
                  </a:cubicBezTo>
                  <a:cubicBezTo>
                    <a:pt x="396" y="244"/>
                    <a:pt x="396" y="244"/>
                    <a:pt x="396" y="244"/>
                  </a:cubicBezTo>
                  <a:cubicBezTo>
                    <a:pt x="396" y="243"/>
                    <a:pt x="396" y="243"/>
                    <a:pt x="396" y="243"/>
                  </a:cubicBezTo>
                  <a:cubicBezTo>
                    <a:pt x="396" y="242"/>
                    <a:pt x="396" y="241"/>
                    <a:pt x="396" y="241"/>
                  </a:cubicBezTo>
                  <a:cubicBezTo>
                    <a:pt x="397" y="240"/>
                    <a:pt x="397" y="240"/>
                    <a:pt x="397" y="240"/>
                  </a:cubicBezTo>
                  <a:cubicBezTo>
                    <a:pt x="398" y="239"/>
                    <a:pt x="398" y="239"/>
                    <a:pt x="398" y="239"/>
                  </a:cubicBezTo>
                  <a:cubicBezTo>
                    <a:pt x="400" y="237"/>
                    <a:pt x="400" y="237"/>
                    <a:pt x="400" y="237"/>
                  </a:cubicBezTo>
                  <a:cubicBezTo>
                    <a:pt x="401" y="238"/>
                    <a:pt x="401" y="238"/>
                    <a:pt x="401" y="238"/>
                  </a:cubicBezTo>
                  <a:cubicBezTo>
                    <a:pt x="403" y="237"/>
                    <a:pt x="403" y="237"/>
                    <a:pt x="403" y="237"/>
                  </a:cubicBezTo>
                  <a:cubicBezTo>
                    <a:pt x="405" y="238"/>
                    <a:pt x="405" y="238"/>
                    <a:pt x="405" y="238"/>
                  </a:cubicBezTo>
                  <a:cubicBezTo>
                    <a:pt x="406" y="238"/>
                    <a:pt x="406" y="238"/>
                    <a:pt x="406" y="238"/>
                  </a:cubicBezTo>
                  <a:cubicBezTo>
                    <a:pt x="406" y="237"/>
                    <a:pt x="406" y="237"/>
                    <a:pt x="406" y="237"/>
                  </a:cubicBezTo>
                  <a:cubicBezTo>
                    <a:pt x="407" y="237"/>
                    <a:pt x="407" y="237"/>
                    <a:pt x="407" y="237"/>
                  </a:cubicBezTo>
                  <a:cubicBezTo>
                    <a:pt x="407" y="238"/>
                    <a:pt x="407" y="238"/>
                    <a:pt x="407" y="238"/>
                  </a:cubicBezTo>
                  <a:cubicBezTo>
                    <a:pt x="409" y="237"/>
                    <a:pt x="409" y="237"/>
                    <a:pt x="409" y="237"/>
                  </a:cubicBezTo>
                  <a:cubicBezTo>
                    <a:pt x="413" y="238"/>
                    <a:pt x="413" y="238"/>
                    <a:pt x="413" y="238"/>
                  </a:cubicBezTo>
                  <a:cubicBezTo>
                    <a:pt x="415" y="237"/>
                    <a:pt x="415" y="237"/>
                    <a:pt x="415" y="237"/>
                  </a:cubicBezTo>
                  <a:cubicBezTo>
                    <a:pt x="414" y="237"/>
                    <a:pt x="414" y="237"/>
                    <a:pt x="414" y="237"/>
                  </a:cubicBezTo>
                  <a:cubicBezTo>
                    <a:pt x="413" y="236"/>
                    <a:pt x="413" y="236"/>
                    <a:pt x="413" y="236"/>
                  </a:cubicBezTo>
                  <a:cubicBezTo>
                    <a:pt x="414" y="236"/>
                    <a:pt x="414" y="236"/>
                    <a:pt x="414" y="236"/>
                  </a:cubicBezTo>
                  <a:cubicBezTo>
                    <a:pt x="419" y="235"/>
                    <a:pt x="419" y="235"/>
                    <a:pt x="419" y="235"/>
                  </a:cubicBezTo>
                  <a:cubicBezTo>
                    <a:pt x="418" y="235"/>
                    <a:pt x="418" y="235"/>
                    <a:pt x="418" y="235"/>
                  </a:cubicBezTo>
                  <a:cubicBezTo>
                    <a:pt x="416" y="235"/>
                    <a:pt x="416" y="235"/>
                    <a:pt x="416" y="235"/>
                  </a:cubicBezTo>
                  <a:cubicBezTo>
                    <a:pt x="416" y="235"/>
                    <a:pt x="416" y="235"/>
                    <a:pt x="416" y="235"/>
                  </a:cubicBezTo>
                  <a:cubicBezTo>
                    <a:pt x="414" y="234"/>
                    <a:pt x="414" y="234"/>
                    <a:pt x="414" y="234"/>
                  </a:cubicBezTo>
                  <a:cubicBezTo>
                    <a:pt x="414" y="233"/>
                    <a:pt x="414" y="233"/>
                    <a:pt x="414" y="233"/>
                  </a:cubicBezTo>
                  <a:cubicBezTo>
                    <a:pt x="413" y="234"/>
                    <a:pt x="413" y="234"/>
                    <a:pt x="413" y="234"/>
                  </a:cubicBezTo>
                  <a:cubicBezTo>
                    <a:pt x="412" y="234"/>
                    <a:pt x="412" y="234"/>
                    <a:pt x="412" y="234"/>
                  </a:cubicBezTo>
                  <a:cubicBezTo>
                    <a:pt x="411" y="233"/>
                    <a:pt x="411" y="233"/>
                    <a:pt x="411" y="233"/>
                  </a:cubicBezTo>
                  <a:cubicBezTo>
                    <a:pt x="411" y="233"/>
                    <a:pt x="411" y="233"/>
                    <a:pt x="411" y="233"/>
                  </a:cubicBezTo>
                  <a:cubicBezTo>
                    <a:pt x="409" y="233"/>
                    <a:pt x="409" y="233"/>
                    <a:pt x="409" y="233"/>
                  </a:cubicBezTo>
                  <a:cubicBezTo>
                    <a:pt x="406" y="233"/>
                    <a:pt x="406" y="233"/>
                    <a:pt x="406" y="233"/>
                  </a:cubicBezTo>
                  <a:cubicBezTo>
                    <a:pt x="405" y="233"/>
                    <a:pt x="405" y="233"/>
                    <a:pt x="405" y="233"/>
                  </a:cubicBezTo>
                  <a:cubicBezTo>
                    <a:pt x="403" y="236"/>
                    <a:pt x="403" y="236"/>
                    <a:pt x="403" y="236"/>
                  </a:cubicBezTo>
                  <a:cubicBezTo>
                    <a:pt x="402" y="236"/>
                    <a:pt x="402" y="236"/>
                    <a:pt x="402" y="236"/>
                  </a:cubicBezTo>
                  <a:cubicBezTo>
                    <a:pt x="401" y="236"/>
                    <a:pt x="401" y="236"/>
                    <a:pt x="401" y="236"/>
                  </a:cubicBezTo>
                  <a:cubicBezTo>
                    <a:pt x="400" y="237"/>
                    <a:pt x="400" y="237"/>
                    <a:pt x="400" y="237"/>
                  </a:cubicBezTo>
                  <a:cubicBezTo>
                    <a:pt x="399" y="238"/>
                    <a:pt x="399" y="238"/>
                    <a:pt x="399" y="238"/>
                  </a:cubicBezTo>
                  <a:cubicBezTo>
                    <a:pt x="398" y="239"/>
                    <a:pt x="398" y="239"/>
                    <a:pt x="398" y="239"/>
                  </a:cubicBezTo>
                  <a:cubicBezTo>
                    <a:pt x="397" y="240"/>
                    <a:pt x="397" y="240"/>
                    <a:pt x="397" y="240"/>
                  </a:cubicBezTo>
                  <a:cubicBezTo>
                    <a:pt x="397" y="239"/>
                    <a:pt x="397" y="239"/>
                    <a:pt x="397" y="239"/>
                  </a:cubicBezTo>
                  <a:cubicBezTo>
                    <a:pt x="396" y="238"/>
                    <a:pt x="396" y="238"/>
                    <a:pt x="396" y="238"/>
                  </a:cubicBezTo>
                  <a:cubicBezTo>
                    <a:pt x="400" y="236"/>
                    <a:pt x="400" y="236"/>
                    <a:pt x="400" y="236"/>
                  </a:cubicBezTo>
                  <a:cubicBezTo>
                    <a:pt x="400" y="236"/>
                    <a:pt x="400" y="236"/>
                    <a:pt x="400" y="236"/>
                  </a:cubicBezTo>
                  <a:cubicBezTo>
                    <a:pt x="397" y="236"/>
                    <a:pt x="397" y="236"/>
                    <a:pt x="397" y="236"/>
                  </a:cubicBezTo>
                  <a:cubicBezTo>
                    <a:pt x="396" y="236"/>
                    <a:pt x="396" y="236"/>
                    <a:pt x="396" y="236"/>
                  </a:cubicBezTo>
                  <a:cubicBezTo>
                    <a:pt x="395" y="235"/>
                    <a:pt x="395" y="235"/>
                    <a:pt x="395" y="235"/>
                  </a:cubicBezTo>
                  <a:cubicBezTo>
                    <a:pt x="394" y="234"/>
                    <a:pt x="394" y="234"/>
                    <a:pt x="394" y="234"/>
                  </a:cubicBezTo>
                  <a:cubicBezTo>
                    <a:pt x="391" y="234"/>
                    <a:pt x="391" y="234"/>
                    <a:pt x="391" y="234"/>
                  </a:cubicBezTo>
                  <a:cubicBezTo>
                    <a:pt x="390" y="233"/>
                    <a:pt x="390" y="233"/>
                    <a:pt x="390" y="233"/>
                  </a:cubicBezTo>
                  <a:cubicBezTo>
                    <a:pt x="389" y="234"/>
                    <a:pt x="389" y="234"/>
                    <a:pt x="389" y="234"/>
                  </a:cubicBezTo>
                  <a:cubicBezTo>
                    <a:pt x="388" y="234"/>
                    <a:pt x="388" y="234"/>
                    <a:pt x="388" y="234"/>
                  </a:cubicBezTo>
                  <a:cubicBezTo>
                    <a:pt x="385" y="234"/>
                    <a:pt x="385" y="234"/>
                    <a:pt x="385" y="234"/>
                  </a:cubicBezTo>
                  <a:cubicBezTo>
                    <a:pt x="384" y="235"/>
                    <a:pt x="384" y="235"/>
                    <a:pt x="384" y="235"/>
                  </a:cubicBezTo>
                  <a:cubicBezTo>
                    <a:pt x="383" y="235"/>
                    <a:pt x="383" y="235"/>
                    <a:pt x="383" y="235"/>
                  </a:cubicBezTo>
                  <a:cubicBezTo>
                    <a:pt x="382" y="235"/>
                    <a:pt x="382" y="235"/>
                    <a:pt x="382" y="235"/>
                  </a:cubicBezTo>
                  <a:cubicBezTo>
                    <a:pt x="381" y="235"/>
                    <a:pt x="381" y="235"/>
                    <a:pt x="381" y="235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3" y="237"/>
                    <a:pt x="383" y="237"/>
                    <a:pt x="383" y="237"/>
                  </a:cubicBezTo>
                  <a:cubicBezTo>
                    <a:pt x="384" y="238"/>
                    <a:pt x="384" y="238"/>
                    <a:pt x="384" y="238"/>
                  </a:cubicBezTo>
                  <a:cubicBezTo>
                    <a:pt x="385" y="239"/>
                    <a:pt x="385" y="239"/>
                    <a:pt x="385" y="239"/>
                  </a:cubicBezTo>
                  <a:cubicBezTo>
                    <a:pt x="385" y="239"/>
                    <a:pt x="385" y="239"/>
                    <a:pt x="385" y="239"/>
                  </a:cubicBezTo>
                  <a:cubicBezTo>
                    <a:pt x="384" y="238"/>
                    <a:pt x="384" y="238"/>
                    <a:pt x="384" y="238"/>
                  </a:cubicBezTo>
                  <a:cubicBezTo>
                    <a:pt x="382" y="238"/>
                    <a:pt x="382" y="238"/>
                    <a:pt x="382" y="238"/>
                  </a:cubicBezTo>
                  <a:cubicBezTo>
                    <a:pt x="381" y="238"/>
                    <a:pt x="381" y="238"/>
                    <a:pt x="381" y="238"/>
                  </a:cubicBezTo>
                  <a:cubicBezTo>
                    <a:pt x="382" y="239"/>
                    <a:pt x="382" y="239"/>
                    <a:pt x="382" y="239"/>
                  </a:cubicBezTo>
                  <a:cubicBezTo>
                    <a:pt x="382" y="239"/>
                    <a:pt x="382" y="239"/>
                    <a:pt x="382" y="239"/>
                  </a:cubicBezTo>
                  <a:cubicBezTo>
                    <a:pt x="383" y="240"/>
                    <a:pt x="383" y="240"/>
                    <a:pt x="383" y="240"/>
                  </a:cubicBezTo>
                  <a:cubicBezTo>
                    <a:pt x="383" y="240"/>
                    <a:pt x="383" y="240"/>
                    <a:pt x="383" y="240"/>
                  </a:cubicBezTo>
                  <a:cubicBezTo>
                    <a:pt x="382" y="240"/>
                    <a:pt x="382" y="240"/>
                    <a:pt x="382" y="240"/>
                  </a:cubicBezTo>
                  <a:cubicBezTo>
                    <a:pt x="381" y="239"/>
                    <a:pt x="381" y="239"/>
                    <a:pt x="381" y="239"/>
                  </a:cubicBezTo>
                  <a:cubicBezTo>
                    <a:pt x="380" y="239"/>
                    <a:pt x="380" y="239"/>
                    <a:pt x="380" y="239"/>
                  </a:cubicBezTo>
                  <a:cubicBezTo>
                    <a:pt x="378" y="239"/>
                    <a:pt x="378" y="239"/>
                    <a:pt x="378" y="239"/>
                  </a:cubicBezTo>
                  <a:cubicBezTo>
                    <a:pt x="379" y="240"/>
                    <a:pt x="379" y="240"/>
                    <a:pt x="379" y="240"/>
                  </a:cubicBezTo>
                  <a:cubicBezTo>
                    <a:pt x="380" y="240"/>
                    <a:pt x="380" y="240"/>
                    <a:pt x="380" y="240"/>
                  </a:cubicBezTo>
                  <a:cubicBezTo>
                    <a:pt x="379" y="241"/>
                    <a:pt x="379" y="241"/>
                    <a:pt x="379" y="241"/>
                  </a:cubicBezTo>
                  <a:cubicBezTo>
                    <a:pt x="378" y="239"/>
                    <a:pt x="378" y="239"/>
                    <a:pt x="378" y="239"/>
                  </a:cubicBezTo>
                  <a:cubicBezTo>
                    <a:pt x="377" y="238"/>
                    <a:pt x="377" y="238"/>
                    <a:pt x="377" y="238"/>
                  </a:cubicBezTo>
                  <a:cubicBezTo>
                    <a:pt x="375" y="237"/>
                    <a:pt x="375" y="237"/>
                    <a:pt x="375" y="237"/>
                  </a:cubicBezTo>
                  <a:cubicBezTo>
                    <a:pt x="376" y="236"/>
                    <a:pt x="376" y="236"/>
                    <a:pt x="376" y="236"/>
                  </a:cubicBezTo>
                  <a:cubicBezTo>
                    <a:pt x="375" y="237"/>
                    <a:pt x="375" y="237"/>
                    <a:pt x="375" y="237"/>
                  </a:cubicBezTo>
                  <a:cubicBezTo>
                    <a:pt x="375" y="237"/>
                    <a:pt x="375" y="237"/>
                    <a:pt x="375" y="237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4" y="238"/>
                    <a:pt x="374" y="238"/>
                    <a:pt x="374" y="238"/>
                  </a:cubicBezTo>
                  <a:cubicBezTo>
                    <a:pt x="374" y="239"/>
                    <a:pt x="374" y="239"/>
                    <a:pt x="374" y="239"/>
                  </a:cubicBezTo>
                  <a:cubicBezTo>
                    <a:pt x="374" y="240"/>
                    <a:pt x="374" y="240"/>
                    <a:pt x="374" y="240"/>
                  </a:cubicBezTo>
                  <a:cubicBezTo>
                    <a:pt x="374" y="241"/>
                    <a:pt x="374" y="241"/>
                    <a:pt x="374" y="241"/>
                  </a:cubicBezTo>
                  <a:cubicBezTo>
                    <a:pt x="376" y="243"/>
                    <a:pt x="376" y="243"/>
                    <a:pt x="376" y="243"/>
                  </a:cubicBezTo>
                  <a:cubicBezTo>
                    <a:pt x="378" y="245"/>
                    <a:pt x="378" y="245"/>
                    <a:pt x="378" y="245"/>
                  </a:cubicBezTo>
                  <a:cubicBezTo>
                    <a:pt x="378" y="247"/>
                    <a:pt x="378" y="247"/>
                    <a:pt x="378" y="247"/>
                  </a:cubicBezTo>
                  <a:cubicBezTo>
                    <a:pt x="377" y="247"/>
                    <a:pt x="377" y="247"/>
                    <a:pt x="377" y="247"/>
                  </a:cubicBezTo>
                  <a:cubicBezTo>
                    <a:pt x="377" y="246"/>
                    <a:pt x="377" y="246"/>
                    <a:pt x="377" y="246"/>
                  </a:cubicBezTo>
                  <a:cubicBezTo>
                    <a:pt x="377" y="245"/>
                    <a:pt x="377" y="245"/>
                    <a:pt x="377" y="245"/>
                  </a:cubicBezTo>
                  <a:cubicBezTo>
                    <a:pt x="375" y="245"/>
                    <a:pt x="375" y="245"/>
                    <a:pt x="375" y="245"/>
                  </a:cubicBezTo>
                  <a:cubicBezTo>
                    <a:pt x="376" y="248"/>
                    <a:pt x="376" y="248"/>
                    <a:pt x="376" y="248"/>
                  </a:cubicBezTo>
                  <a:cubicBezTo>
                    <a:pt x="375" y="248"/>
                    <a:pt x="375" y="248"/>
                    <a:pt x="375" y="248"/>
                  </a:cubicBezTo>
                  <a:cubicBezTo>
                    <a:pt x="374" y="248"/>
                    <a:pt x="374" y="248"/>
                    <a:pt x="374" y="248"/>
                  </a:cubicBezTo>
                  <a:cubicBezTo>
                    <a:pt x="375" y="249"/>
                    <a:pt x="375" y="249"/>
                    <a:pt x="375" y="249"/>
                  </a:cubicBezTo>
                  <a:cubicBezTo>
                    <a:pt x="376" y="249"/>
                    <a:pt x="376" y="249"/>
                    <a:pt x="376" y="249"/>
                  </a:cubicBezTo>
                  <a:cubicBezTo>
                    <a:pt x="377" y="250"/>
                    <a:pt x="377" y="250"/>
                    <a:pt x="377" y="250"/>
                  </a:cubicBezTo>
                  <a:cubicBezTo>
                    <a:pt x="378" y="250"/>
                    <a:pt x="378" y="250"/>
                    <a:pt x="378" y="250"/>
                  </a:cubicBezTo>
                  <a:cubicBezTo>
                    <a:pt x="378" y="250"/>
                    <a:pt x="378" y="251"/>
                    <a:pt x="378" y="251"/>
                  </a:cubicBezTo>
                  <a:cubicBezTo>
                    <a:pt x="380" y="251"/>
                    <a:pt x="380" y="251"/>
                    <a:pt x="380" y="251"/>
                  </a:cubicBezTo>
                  <a:cubicBezTo>
                    <a:pt x="381" y="252"/>
                    <a:pt x="381" y="252"/>
                    <a:pt x="381" y="252"/>
                  </a:cubicBezTo>
                  <a:cubicBezTo>
                    <a:pt x="382" y="253"/>
                    <a:pt x="382" y="253"/>
                    <a:pt x="382" y="253"/>
                  </a:cubicBezTo>
                  <a:cubicBezTo>
                    <a:pt x="382" y="254"/>
                    <a:pt x="382" y="254"/>
                    <a:pt x="382" y="254"/>
                  </a:cubicBezTo>
                  <a:cubicBezTo>
                    <a:pt x="382" y="255"/>
                    <a:pt x="382" y="255"/>
                    <a:pt x="382" y="255"/>
                  </a:cubicBezTo>
                  <a:cubicBezTo>
                    <a:pt x="383" y="256"/>
                    <a:pt x="383" y="256"/>
                    <a:pt x="383" y="256"/>
                  </a:cubicBezTo>
                  <a:cubicBezTo>
                    <a:pt x="383" y="257"/>
                    <a:pt x="383" y="257"/>
                    <a:pt x="383" y="257"/>
                  </a:cubicBezTo>
                  <a:cubicBezTo>
                    <a:pt x="383" y="257"/>
                    <a:pt x="383" y="257"/>
                    <a:pt x="383" y="257"/>
                  </a:cubicBezTo>
                  <a:cubicBezTo>
                    <a:pt x="381" y="256"/>
                    <a:pt x="381" y="256"/>
                    <a:pt x="381" y="256"/>
                  </a:cubicBezTo>
                  <a:cubicBezTo>
                    <a:pt x="380" y="255"/>
                    <a:pt x="380" y="255"/>
                    <a:pt x="380" y="255"/>
                  </a:cubicBezTo>
                  <a:cubicBezTo>
                    <a:pt x="379" y="254"/>
                    <a:pt x="379" y="254"/>
                    <a:pt x="379" y="254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6" y="255"/>
                    <a:pt x="376" y="255"/>
                    <a:pt x="376" y="256"/>
                  </a:cubicBezTo>
                  <a:cubicBezTo>
                    <a:pt x="377" y="257"/>
                    <a:pt x="377" y="257"/>
                    <a:pt x="377" y="257"/>
                  </a:cubicBezTo>
                  <a:cubicBezTo>
                    <a:pt x="377" y="258"/>
                    <a:pt x="377" y="258"/>
                    <a:pt x="377" y="258"/>
                  </a:cubicBezTo>
                  <a:cubicBezTo>
                    <a:pt x="379" y="257"/>
                    <a:pt x="379" y="257"/>
                    <a:pt x="379" y="257"/>
                  </a:cubicBezTo>
                  <a:cubicBezTo>
                    <a:pt x="379" y="259"/>
                    <a:pt x="379" y="259"/>
                    <a:pt x="379" y="259"/>
                  </a:cubicBezTo>
                  <a:cubicBezTo>
                    <a:pt x="379" y="259"/>
                    <a:pt x="379" y="259"/>
                    <a:pt x="379" y="259"/>
                  </a:cubicBezTo>
                  <a:cubicBezTo>
                    <a:pt x="376" y="259"/>
                    <a:pt x="376" y="259"/>
                    <a:pt x="376" y="259"/>
                  </a:cubicBezTo>
                  <a:cubicBezTo>
                    <a:pt x="376" y="258"/>
                    <a:pt x="376" y="258"/>
                    <a:pt x="376" y="258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5" y="259"/>
                    <a:pt x="375" y="259"/>
                    <a:pt x="375" y="259"/>
                  </a:cubicBezTo>
                  <a:cubicBezTo>
                    <a:pt x="376" y="261"/>
                    <a:pt x="376" y="261"/>
                    <a:pt x="376" y="261"/>
                  </a:cubicBezTo>
                  <a:cubicBezTo>
                    <a:pt x="376" y="263"/>
                    <a:pt x="376" y="263"/>
                    <a:pt x="376" y="263"/>
                  </a:cubicBezTo>
                  <a:cubicBezTo>
                    <a:pt x="376" y="264"/>
                    <a:pt x="376" y="264"/>
                    <a:pt x="376" y="264"/>
                  </a:cubicBezTo>
                  <a:cubicBezTo>
                    <a:pt x="377" y="265"/>
                    <a:pt x="377" y="265"/>
                    <a:pt x="377" y="265"/>
                  </a:cubicBezTo>
                  <a:cubicBezTo>
                    <a:pt x="377" y="266"/>
                    <a:pt x="377" y="266"/>
                    <a:pt x="377" y="266"/>
                  </a:cubicBezTo>
                  <a:cubicBezTo>
                    <a:pt x="375" y="265"/>
                    <a:pt x="375" y="265"/>
                    <a:pt x="375" y="265"/>
                  </a:cubicBezTo>
                  <a:cubicBezTo>
                    <a:pt x="375" y="264"/>
                    <a:pt x="375" y="264"/>
                    <a:pt x="375" y="264"/>
                  </a:cubicBezTo>
                  <a:cubicBezTo>
                    <a:pt x="374" y="263"/>
                    <a:pt x="374" y="263"/>
                    <a:pt x="374" y="263"/>
                  </a:cubicBezTo>
                  <a:cubicBezTo>
                    <a:pt x="373" y="264"/>
                    <a:pt x="373" y="264"/>
                    <a:pt x="373" y="264"/>
                  </a:cubicBezTo>
                  <a:cubicBezTo>
                    <a:pt x="373" y="265"/>
                    <a:pt x="373" y="265"/>
                    <a:pt x="373" y="265"/>
                  </a:cubicBezTo>
                  <a:cubicBezTo>
                    <a:pt x="373" y="265"/>
                    <a:pt x="373" y="265"/>
                    <a:pt x="373" y="265"/>
                  </a:cubicBezTo>
                  <a:cubicBezTo>
                    <a:pt x="372" y="263"/>
                    <a:pt x="372" y="263"/>
                    <a:pt x="372" y="263"/>
                  </a:cubicBezTo>
                  <a:cubicBezTo>
                    <a:pt x="370" y="262"/>
                    <a:pt x="370" y="262"/>
                    <a:pt x="370" y="262"/>
                  </a:cubicBezTo>
                  <a:cubicBezTo>
                    <a:pt x="370" y="262"/>
                    <a:pt x="370" y="262"/>
                    <a:pt x="370" y="262"/>
                  </a:cubicBezTo>
                  <a:cubicBezTo>
                    <a:pt x="369" y="263"/>
                    <a:pt x="369" y="263"/>
                    <a:pt x="369" y="263"/>
                  </a:cubicBezTo>
                  <a:cubicBezTo>
                    <a:pt x="368" y="263"/>
                    <a:pt x="368" y="263"/>
                    <a:pt x="368" y="263"/>
                  </a:cubicBezTo>
                  <a:cubicBezTo>
                    <a:pt x="367" y="261"/>
                    <a:pt x="367" y="261"/>
                    <a:pt x="367" y="261"/>
                  </a:cubicBezTo>
                  <a:cubicBezTo>
                    <a:pt x="368" y="259"/>
                    <a:pt x="368" y="259"/>
                    <a:pt x="368" y="259"/>
                  </a:cubicBezTo>
                  <a:cubicBezTo>
                    <a:pt x="367" y="258"/>
                    <a:pt x="367" y="258"/>
                    <a:pt x="367" y="258"/>
                  </a:cubicBezTo>
                  <a:cubicBezTo>
                    <a:pt x="366" y="257"/>
                    <a:pt x="366" y="257"/>
                    <a:pt x="366" y="257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5"/>
                    <a:pt x="365" y="255"/>
                    <a:pt x="365" y="255"/>
                  </a:cubicBezTo>
                  <a:cubicBezTo>
                    <a:pt x="366" y="254"/>
                    <a:pt x="366" y="254"/>
                    <a:pt x="366" y="254"/>
                  </a:cubicBezTo>
                  <a:cubicBezTo>
                    <a:pt x="367" y="253"/>
                    <a:pt x="367" y="253"/>
                    <a:pt x="367" y="253"/>
                  </a:cubicBezTo>
                  <a:cubicBezTo>
                    <a:pt x="368" y="253"/>
                    <a:pt x="368" y="253"/>
                    <a:pt x="368" y="253"/>
                  </a:cubicBezTo>
                  <a:cubicBezTo>
                    <a:pt x="370" y="252"/>
                    <a:pt x="370" y="252"/>
                    <a:pt x="370" y="252"/>
                  </a:cubicBezTo>
                  <a:cubicBezTo>
                    <a:pt x="371" y="253"/>
                    <a:pt x="371" y="253"/>
                    <a:pt x="371" y="253"/>
                  </a:cubicBezTo>
                  <a:cubicBezTo>
                    <a:pt x="372" y="254"/>
                    <a:pt x="372" y="254"/>
                    <a:pt x="372" y="254"/>
                  </a:cubicBezTo>
                  <a:cubicBezTo>
                    <a:pt x="374" y="254"/>
                    <a:pt x="374" y="254"/>
                    <a:pt x="374" y="254"/>
                  </a:cubicBezTo>
                  <a:cubicBezTo>
                    <a:pt x="375" y="255"/>
                    <a:pt x="375" y="255"/>
                    <a:pt x="375" y="255"/>
                  </a:cubicBezTo>
                  <a:cubicBezTo>
                    <a:pt x="376" y="255"/>
                    <a:pt x="376" y="255"/>
                    <a:pt x="376" y="255"/>
                  </a:cubicBezTo>
                  <a:cubicBezTo>
                    <a:pt x="377" y="254"/>
                    <a:pt x="377" y="254"/>
                    <a:pt x="377" y="254"/>
                  </a:cubicBezTo>
                  <a:cubicBezTo>
                    <a:pt x="377" y="253"/>
                    <a:pt x="377" y="253"/>
                    <a:pt x="377" y="253"/>
                  </a:cubicBezTo>
                  <a:cubicBezTo>
                    <a:pt x="376" y="253"/>
                    <a:pt x="376" y="253"/>
                    <a:pt x="376" y="253"/>
                  </a:cubicBezTo>
                  <a:cubicBezTo>
                    <a:pt x="375" y="253"/>
                    <a:pt x="375" y="253"/>
                    <a:pt x="375" y="253"/>
                  </a:cubicBezTo>
                  <a:cubicBezTo>
                    <a:pt x="374" y="252"/>
                    <a:pt x="374" y="252"/>
                    <a:pt x="374" y="252"/>
                  </a:cubicBezTo>
                  <a:cubicBezTo>
                    <a:pt x="374" y="253"/>
                    <a:pt x="374" y="253"/>
                    <a:pt x="374" y="253"/>
                  </a:cubicBezTo>
                  <a:cubicBezTo>
                    <a:pt x="372" y="252"/>
                    <a:pt x="372" y="252"/>
                    <a:pt x="372" y="252"/>
                  </a:cubicBezTo>
                  <a:cubicBezTo>
                    <a:pt x="371" y="252"/>
                    <a:pt x="371" y="252"/>
                    <a:pt x="371" y="252"/>
                  </a:cubicBezTo>
                  <a:cubicBezTo>
                    <a:pt x="370" y="252"/>
                    <a:pt x="370" y="252"/>
                    <a:pt x="370" y="252"/>
                  </a:cubicBezTo>
                  <a:cubicBezTo>
                    <a:pt x="367" y="252"/>
                    <a:pt x="367" y="252"/>
                    <a:pt x="367" y="252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66" y="251"/>
                    <a:pt x="366" y="251"/>
                    <a:pt x="366" y="251"/>
                  </a:cubicBezTo>
                  <a:cubicBezTo>
                    <a:pt x="365" y="252"/>
                    <a:pt x="365" y="252"/>
                    <a:pt x="365" y="252"/>
                  </a:cubicBezTo>
                  <a:cubicBezTo>
                    <a:pt x="364" y="250"/>
                    <a:pt x="364" y="250"/>
                    <a:pt x="364" y="250"/>
                  </a:cubicBezTo>
                  <a:cubicBezTo>
                    <a:pt x="362" y="249"/>
                    <a:pt x="362" y="249"/>
                    <a:pt x="362" y="249"/>
                  </a:cubicBezTo>
                  <a:cubicBezTo>
                    <a:pt x="362" y="248"/>
                    <a:pt x="362" y="248"/>
                    <a:pt x="362" y="248"/>
                  </a:cubicBezTo>
                  <a:cubicBezTo>
                    <a:pt x="363" y="248"/>
                    <a:pt x="363" y="248"/>
                    <a:pt x="363" y="248"/>
                  </a:cubicBezTo>
                  <a:cubicBezTo>
                    <a:pt x="364" y="248"/>
                    <a:pt x="364" y="248"/>
                    <a:pt x="364" y="248"/>
                  </a:cubicBezTo>
                  <a:cubicBezTo>
                    <a:pt x="364" y="247"/>
                    <a:pt x="364" y="247"/>
                    <a:pt x="364" y="247"/>
                  </a:cubicBezTo>
                  <a:cubicBezTo>
                    <a:pt x="363" y="247"/>
                    <a:pt x="363" y="247"/>
                    <a:pt x="363" y="247"/>
                  </a:cubicBezTo>
                  <a:cubicBezTo>
                    <a:pt x="363" y="247"/>
                    <a:pt x="363" y="247"/>
                    <a:pt x="363" y="247"/>
                  </a:cubicBezTo>
                  <a:cubicBezTo>
                    <a:pt x="362" y="248"/>
                    <a:pt x="362" y="248"/>
                    <a:pt x="362" y="248"/>
                  </a:cubicBezTo>
                  <a:cubicBezTo>
                    <a:pt x="361" y="245"/>
                    <a:pt x="361" y="245"/>
                    <a:pt x="361" y="245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59" y="243"/>
                    <a:pt x="359" y="243"/>
                    <a:pt x="359" y="243"/>
                  </a:cubicBezTo>
                  <a:cubicBezTo>
                    <a:pt x="358" y="242"/>
                    <a:pt x="358" y="242"/>
                    <a:pt x="358" y="242"/>
                  </a:cubicBezTo>
                  <a:cubicBezTo>
                    <a:pt x="358" y="242"/>
                    <a:pt x="358" y="242"/>
                    <a:pt x="358" y="241"/>
                  </a:cubicBezTo>
                  <a:cubicBezTo>
                    <a:pt x="357" y="240"/>
                    <a:pt x="357" y="240"/>
                    <a:pt x="357" y="240"/>
                  </a:cubicBezTo>
                  <a:cubicBezTo>
                    <a:pt x="355" y="239"/>
                    <a:pt x="355" y="239"/>
                    <a:pt x="355" y="239"/>
                  </a:cubicBezTo>
                  <a:cubicBezTo>
                    <a:pt x="354" y="238"/>
                    <a:pt x="354" y="238"/>
                    <a:pt x="354" y="238"/>
                  </a:cubicBezTo>
                  <a:cubicBezTo>
                    <a:pt x="355" y="238"/>
                    <a:pt x="355" y="238"/>
                    <a:pt x="355" y="238"/>
                  </a:cubicBezTo>
                  <a:cubicBezTo>
                    <a:pt x="355" y="238"/>
                    <a:pt x="355" y="238"/>
                    <a:pt x="355" y="238"/>
                  </a:cubicBezTo>
                  <a:cubicBezTo>
                    <a:pt x="354" y="237"/>
                    <a:pt x="354" y="237"/>
                    <a:pt x="354" y="237"/>
                  </a:cubicBezTo>
                  <a:cubicBezTo>
                    <a:pt x="355" y="237"/>
                    <a:pt x="355" y="237"/>
                    <a:pt x="355" y="237"/>
                  </a:cubicBezTo>
                  <a:cubicBezTo>
                    <a:pt x="354" y="236"/>
                    <a:pt x="354" y="236"/>
                    <a:pt x="354" y="236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5" y="232"/>
                    <a:pt x="355" y="232"/>
                    <a:pt x="355" y="232"/>
                  </a:cubicBezTo>
                  <a:cubicBezTo>
                    <a:pt x="355" y="231"/>
                    <a:pt x="355" y="231"/>
                    <a:pt x="355" y="231"/>
                  </a:cubicBezTo>
                  <a:cubicBezTo>
                    <a:pt x="356" y="229"/>
                    <a:pt x="356" y="229"/>
                    <a:pt x="356" y="229"/>
                  </a:cubicBezTo>
                  <a:cubicBezTo>
                    <a:pt x="356" y="228"/>
                    <a:pt x="356" y="228"/>
                    <a:pt x="356" y="228"/>
                  </a:cubicBezTo>
                  <a:cubicBezTo>
                    <a:pt x="356" y="227"/>
                    <a:pt x="356" y="227"/>
                    <a:pt x="356" y="227"/>
                  </a:cubicBezTo>
                  <a:cubicBezTo>
                    <a:pt x="355" y="227"/>
                    <a:pt x="355" y="227"/>
                    <a:pt x="355" y="227"/>
                  </a:cubicBezTo>
                  <a:cubicBezTo>
                    <a:pt x="353" y="226"/>
                    <a:pt x="353" y="226"/>
                    <a:pt x="353" y="226"/>
                  </a:cubicBezTo>
                  <a:cubicBezTo>
                    <a:pt x="352" y="225"/>
                    <a:pt x="352" y="225"/>
                    <a:pt x="352" y="225"/>
                  </a:cubicBezTo>
                  <a:cubicBezTo>
                    <a:pt x="351" y="224"/>
                    <a:pt x="351" y="224"/>
                    <a:pt x="351" y="224"/>
                  </a:cubicBezTo>
                  <a:cubicBezTo>
                    <a:pt x="350" y="223"/>
                    <a:pt x="350" y="223"/>
                    <a:pt x="350" y="223"/>
                  </a:cubicBezTo>
                  <a:cubicBezTo>
                    <a:pt x="351" y="223"/>
                    <a:pt x="351" y="223"/>
                    <a:pt x="351" y="223"/>
                  </a:cubicBezTo>
                  <a:cubicBezTo>
                    <a:pt x="351" y="223"/>
                    <a:pt x="351" y="223"/>
                    <a:pt x="351" y="223"/>
                  </a:cubicBezTo>
                  <a:cubicBezTo>
                    <a:pt x="351" y="223"/>
                    <a:pt x="351" y="223"/>
                    <a:pt x="351" y="223"/>
                  </a:cubicBezTo>
                  <a:cubicBezTo>
                    <a:pt x="349" y="223"/>
                    <a:pt x="349" y="223"/>
                    <a:pt x="349" y="223"/>
                  </a:cubicBezTo>
                  <a:cubicBezTo>
                    <a:pt x="346" y="221"/>
                    <a:pt x="346" y="221"/>
                    <a:pt x="346" y="221"/>
                  </a:cubicBezTo>
                  <a:cubicBezTo>
                    <a:pt x="344" y="220"/>
                    <a:pt x="344" y="220"/>
                    <a:pt x="344" y="220"/>
                  </a:cubicBezTo>
                  <a:cubicBezTo>
                    <a:pt x="341" y="219"/>
                    <a:pt x="341" y="219"/>
                    <a:pt x="341" y="219"/>
                  </a:cubicBezTo>
                  <a:cubicBezTo>
                    <a:pt x="343" y="219"/>
                    <a:pt x="343" y="219"/>
                    <a:pt x="343" y="219"/>
                  </a:cubicBezTo>
                  <a:cubicBezTo>
                    <a:pt x="344" y="220"/>
                    <a:pt x="344" y="220"/>
                    <a:pt x="344" y="220"/>
                  </a:cubicBezTo>
                  <a:cubicBezTo>
                    <a:pt x="345" y="220"/>
                    <a:pt x="345" y="220"/>
                    <a:pt x="345" y="220"/>
                  </a:cubicBezTo>
                  <a:cubicBezTo>
                    <a:pt x="344" y="219"/>
                    <a:pt x="344" y="219"/>
                    <a:pt x="344" y="219"/>
                  </a:cubicBezTo>
                  <a:cubicBezTo>
                    <a:pt x="342" y="217"/>
                    <a:pt x="342" y="217"/>
                    <a:pt x="342" y="217"/>
                  </a:cubicBezTo>
                  <a:cubicBezTo>
                    <a:pt x="341" y="216"/>
                    <a:pt x="341" y="216"/>
                    <a:pt x="341" y="216"/>
                  </a:cubicBezTo>
                  <a:cubicBezTo>
                    <a:pt x="339" y="216"/>
                    <a:pt x="339" y="216"/>
                    <a:pt x="339" y="216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36" y="216"/>
                    <a:pt x="336" y="216"/>
                    <a:pt x="336" y="216"/>
                  </a:cubicBezTo>
                  <a:cubicBezTo>
                    <a:pt x="335" y="214"/>
                    <a:pt x="335" y="214"/>
                    <a:pt x="335" y="214"/>
                  </a:cubicBezTo>
                  <a:cubicBezTo>
                    <a:pt x="334" y="213"/>
                    <a:pt x="334" y="213"/>
                    <a:pt x="334" y="213"/>
                  </a:cubicBezTo>
                  <a:cubicBezTo>
                    <a:pt x="331" y="211"/>
                    <a:pt x="331" y="211"/>
                    <a:pt x="331" y="211"/>
                  </a:cubicBezTo>
                  <a:cubicBezTo>
                    <a:pt x="332" y="210"/>
                    <a:pt x="332" y="210"/>
                    <a:pt x="332" y="210"/>
                  </a:cubicBezTo>
                  <a:cubicBezTo>
                    <a:pt x="333" y="210"/>
                    <a:pt x="333" y="210"/>
                    <a:pt x="333" y="210"/>
                  </a:cubicBezTo>
                  <a:cubicBezTo>
                    <a:pt x="334" y="211"/>
                    <a:pt x="334" y="211"/>
                    <a:pt x="334" y="211"/>
                  </a:cubicBezTo>
                  <a:cubicBezTo>
                    <a:pt x="334" y="210"/>
                    <a:pt x="334" y="210"/>
                    <a:pt x="334" y="210"/>
                  </a:cubicBezTo>
                  <a:cubicBezTo>
                    <a:pt x="333" y="210"/>
                    <a:pt x="333" y="210"/>
                    <a:pt x="333" y="210"/>
                  </a:cubicBezTo>
                  <a:cubicBezTo>
                    <a:pt x="333" y="210"/>
                    <a:pt x="333" y="210"/>
                    <a:pt x="333" y="210"/>
                  </a:cubicBezTo>
                  <a:cubicBezTo>
                    <a:pt x="332" y="210"/>
                    <a:pt x="332" y="210"/>
                    <a:pt x="332" y="210"/>
                  </a:cubicBezTo>
                  <a:cubicBezTo>
                    <a:pt x="331" y="208"/>
                    <a:pt x="331" y="208"/>
                    <a:pt x="331" y="208"/>
                  </a:cubicBezTo>
                  <a:cubicBezTo>
                    <a:pt x="330" y="208"/>
                    <a:pt x="330" y="208"/>
                    <a:pt x="330" y="208"/>
                  </a:cubicBezTo>
                  <a:cubicBezTo>
                    <a:pt x="330" y="207"/>
                    <a:pt x="330" y="207"/>
                    <a:pt x="330" y="207"/>
                  </a:cubicBezTo>
                  <a:cubicBezTo>
                    <a:pt x="330" y="205"/>
                    <a:pt x="330" y="205"/>
                    <a:pt x="330" y="205"/>
                  </a:cubicBezTo>
                  <a:cubicBezTo>
                    <a:pt x="329" y="203"/>
                    <a:pt x="329" y="203"/>
                    <a:pt x="329" y="203"/>
                  </a:cubicBezTo>
                  <a:cubicBezTo>
                    <a:pt x="327" y="202"/>
                    <a:pt x="327" y="202"/>
                    <a:pt x="327" y="202"/>
                  </a:cubicBezTo>
                  <a:cubicBezTo>
                    <a:pt x="326" y="205"/>
                    <a:pt x="326" y="205"/>
                    <a:pt x="326" y="205"/>
                  </a:cubicBezTo>
                  <a:cubicBezTo>
                    <a:pt x="326" y="205"/>
                    <a:pt x="326" y="205"/>
                    <a:pt x="326" y="205"/>
                  </a:cubicBezTo>
                  <a:cubicBezTo>
                    <a:pt x="325" y="205"/>
                    <a:pt x="325" y="205"/>
                    <a:pt x="325" y="205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4" y="207"/>
                    <a:pt x="324" y="207"/>
                    <a:pt x="324" y="207"/>
                  </a:cubicBezTo>
                  <a:cubicBezTo>
                    <a:pt x="323" y="205"/>
                    <a:pt x="323" y="205"/>
                    <a:pt x="323" y="205"/>
                  </a:cubicBezTo>
                  <a:cubicBezTo>
                    <a:pt x="324" y="205"/>
                    <a:pt x="324" y="204"/>
                    <a:pt x="324" y="204"/>
                  </a:cubicBezTo>
                  <a:cubicBezTo>
                    <a:pt x="323" y="203"/>
                    <a:pt x="323" y="203"/>
                    <a:pt x="323" y="203"/>
                  </a:cubicBezTo>
                  <a:cubicBezTo>
                    <a:pt x="323" y="203"/>
                    <a:pt x="323" y="203"/>
                    <a:pt x="323" y="203"/>
                  </a:cubicBezTo>
                  <a:cubicBezTo>
                    <a:pt x="323" y="202"/>
                    <a:pt x="323" y="202"/>
                    <a:pt x="323" y="202"/>
                  </a:cubicBezTo>
                  <a:cubicBezTo>
                    <a:pt x="323" y="202"/>
                    <a:pt x="323" y="202"/>
                    <a:pt x="323" y="202"/>
                  </a:cubicBezTo>
                  <a:cubicBezTo>
                    <a:pt x="323" y="201"/>
                    <a:pt x="323" y="201"/>
                    <a:pt x="323" y="201"/>
                  </a:cubicBezTo>
                  <a:cubicBezTo>
                    <a:pt x="324" y="201"/>
                    <a:pt x="324" y="201"/>
                    <a:pt x="324" y="201"/>
                  </a:cubicBezTo>
                  <a:cubicBezTo>
                    <a:pt x="324" y="201"/>
                    <a:pt x="324" y="201"/>
                    <a:pt x="324" y="201"/>
                  </a:cubicBezTo>
                  <a:cubicBezTo>
                    <a:pt x="324" y="200"/>
                    <a:pt x="324" y="200"/>
                    <a:pt x="324" y="200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2" y="200"/>
                    <a:pt x="322" y="200"/>
                    <a:pt x="322" y="200"/>
                  </a:cubicBezTo>
                  <a:cubicBezTo>
                    <a:pt x="322" y="200"/>
                    <a:pt x="322" y="200"/>
                    <a:pt x="322" y="200"/>
                  </a:cubicBezTo>
                  <a:cubicBezTo>
                    <a:pt x="322" y="200"/>
                    <a:pt x="322" y="200"/>
                    <a:pt x="322" y="200"/>
                  </a:cubicBezTo>
                  <a:cubicBezTo>
                    <a:pt x="322" y="200"/>
                    <a:pt x="322" y="200"/>
                    <a:pt x="322" y="200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19" y="201"/>
                    <a:pt x="319" y="201"/>
                    <a:pt x="319" y="201"/>
                  </a:cubicBezTo>
                  <a:cubicBezTo>
                    <a:pt x="318" y="201"/>
                    <a:pt x="318" y="201"/>
                    <a:pt x="318" y="201"/>
                  </a:cubicBezTo>
                  <a:cubicBezTo>
                    <a:pt x="317" y="202"/>
                    <a:pt x="317" y="202"/>
                    <a:pt x="317" y="202"/>
                  </a:cubicBezTo>
                  <a:cubicBezTo>
                    <a:pt x="316" y="202"/>
                    <a:pt x="316" y="202"/>
                    <a:pt x="316" y="202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6" y="204"/>
                    <a:pt x="316" y="204"/>
                    <a:pt x="316" y="204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5" y="207"/>
                    <a:pt x="315" y="207"/>
                  </a:cubicBezTo>
                  <a:cubicBezTo>
                    <a:pt x="315" y="208"/>
                    <a:pt x="315" y="208"/>
                    <a:pt x="315" y="208"/>
                  </a:cubicBezTo>
                  <a:cubicBezTo>
                    <a:pt x="315" y="208"/>
                    <a:pt x="315" y="208"/>
                    <a:pt x="315" y="209"/>
                  </a:cubicBezTo>
                  <a:cubicBezTo>
                    <a:pt x="315" y="210"/>
                    <a:pt x="315" y="210"/>
                    <a:pt x="315" y="210"/>
                  </a:cubicBezTo>
                  <a:cubicBezTo>
                    <a:pt x="317" y="212"/>
                    <a:pt x="317" y="212"/>
                    <a:pt x="317" y="212"/>
                  </a:cubicBezTo>
                  <a:cubicBezTo>
                    <a:pt x="318" y="213"/>
                    <a:pt x="318" y="213"/>
                    <a:pt x="318" y="213"/>
                  </a:cubicBezTo>
                  <a:cubicBezTo>
                    <a:pt x="320" y="214"/>
                    <a:pt x="320" y="214"/>
                    <a:pt x="320" y="214"/>
                  </a:cubicBezTo>
                  <a:cubicBezTo>
                    <a:pt x="321" y="215"/>
                    <a:pt x="321" y="215"/>
                    <a:pt x="321" y="215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3" y="221"/>
                    <a:pt x="323" y="221"/>
                    <a:pt x="323" y="221"/>
                  </a:cubicBezTo>
                  <a:cubicBezTo>
                    <a:pt x="327" y="226"/>
                    <a:pt x="327" y="226"/>
                    <a:pt x="327" y="226"/>
                  </a:cubicBezTo>
                  <a:cubicBezTo>
                    <a:pt x="329" y="226"/>
                    <a:pt x="329" y="226"/>
                    <a:pt x="329" y="226"/>
                  </a:cubicBezTo>
                  <a:cubicBezTo>
                    <a:pt x="329" y="227"/>
                    <a:pt x="329" y="227"/>
                    <a:pt x="329" y="227"/>
                  </a:cubicBezTo>
                  <a:cubicBezTo>
                    <a:pt x="335" y="227"/>
                    <a:pt x="335" y="227"/>
                    <a:pt x="335" y="227"/>
                  </a:cubicBezTo>
                  <a:cubicBezTo>
                    <a:pt x="335" y="228"/>
                    <a:pt x="335" y="228"/>
                    <a:pt x="335" y="228"/>
                  </a:cubicBezTo>
                  <a:cubicBezTo>
                    <a:pt x="334" y="229"/>
                    <a:pt x="334" y="229"/>
                    <a:pt x="334" y="229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38" y="232"/>
                    <a:pt x="338" y="232"/>
                    <a:pt x="338" y="232"/>
                  </a:cubicBezTo>
                  <a:cubicBezTo>
                    <a:pt x="341" y="233"/>
                    <a:pt x="341" y="233"/>
                    <a:pt x="341" y="233"/>
                  </a:cubicBezTo>
                  <a:cubicBezTo>
                    <a:pt x="342" y="234"/>
                    <a:pt x="342" y="234"/>
                    <a:pt x="342" y="234"/>
                  </a:cubicBezTo>
                  <a:cubicBezTo>
                    <a:pt x="346" y="236"/>
                    <a:pt x="346" y="236"/>
                    <a:pt x="346" y="236"/>
                  </a:cubicBezTo>
                  <a:cubicBezTo>
                    <a:pt x="346" y="237"/>
                    <a:pt x="346" y="237"/>
                    <a:pt x="346" y="237"/>
                  </a:cubicBezTo>
                  <a:cubicBezTo>
                    <a:pt x="348" y="237"/>
                    <a:pt x="348" y="237"/>
                    <a:pt x="348" y="237"/>
                  </a:cubicBezTo>
                  <a:cubicBezTo>
                    <a:pt x="348" y="239"/>
                    <a:pt x="348" y="239"/>
                    <a:pt x="348" y="239"/>
                  </a:cubicBezTo>
                  <a:cubicBezTo>
                    <a:pt x="349" y="240"/>
                    <a:pt x="349" y="240"/>
                    <a:pt x="349" y="240"/>
                  </a:cubicBezTo>
                  <a:cubicBezTo>
                    <a:pt x="348" y="242"/>
                    <a:pt x="348" y="242"/>
                    <a:pt x="348" y="242"/>
                  </a:cubicBezTo>
                  <a:cubicBezTo>
                    <a:pt x="347" y="241"/>
                    <a:pt x="347" y="241"/>
                    <a:pt x="347" y="241"/>
                  </a:cubicBezTo>
                  <a:cubicBezTo>
                    <a:pt x="346" y="240"/>
                    <a:pt x="346" y="240"/>
                    <a:pt x="346" y="240"/>
                  </a:cubicBezTo>
                  <a:cubicBezTo>
                    <a:pt x="345" y="239"/>
                    <a:pt x="345" y="239"/>
                    <a:pt x="345" y="239"/>
                  </a:cubicBezTo>
                  <a:cubicBezTo>
                    <a:pt x="344" y="238"/>
                    <a:pt x="344" y="238"/>
                    <a:pt x="344" y="238"/>
                  </a:cubicBezTo>
                  <a:cubicBezTo>
                    <a:pt x="342" y="238"/>
                    <a:pt x="342" y="238"/>
                    <a:pt x="342" y="238"/>
                  </a:cubicBezTo>
                  <a:cubicBezTo>
                    <a:pt x="341" y="237"/>
                    <a:pt x="341" y="237"/>
                    <a:pt x="341" y="237"/>
                  </a:cubicBezTo>
                  <a:cubicBezTo>
                    <a:pt x="341" y="237"/>
                    <a:pt x="341" y="237"/>
                    <a:pt x="341" y="237"/>
                  </a:cubicBezTo>
                  <a:cubicBezTo>
                    <a:pt x="341" y="237"/>
                    <a:pt x="341" y="237"/>
                    <a:pt x="341" y="237"/>
                  </a:cubicBezTo>
                  <a:cubicBezTo>
                    <a:pt x="340" y="237"/>
                    <a:pt x="340" y="237"/>
                    <a:pt x="340" y="237"/>
                  </a:cubicBezTo>
                  <a:cubicBezTo>
                    <a:pt x="339" y="238"/>
                    <a:pt x="339" y="238"/>
                    <a:pt x="339" y="238"/>
                  </a:cubicBezTo>
                  <a:cubicBezTo>
                    <a:pt x="338" y="239"/>
                    <a:pt x="338" y="239"/>
                    <a:pt x="338" y="239"/>
                  </a:cubicBezTo>
                  <a:cubicBezTo>
                    <a:pt x="338" y="239"/>
                    <a:pt x="338" y="239"/>
                    <a:pt x="338" y="239"/>
                  </a:cubicBezTo>
                  <a:cubicBezTo>
                    <a:pt x="337" y="240"/>
                    <a:pt x="337" y="240"/>
                    <a:pt x="337" y="240"/>
                  </a:cubicBezTo>
                  <a:cubicBezTo>
                    <a:pt x="337" y="242"/>
                    <a:pt x="337" y="242"/>
                    <a:pt x="337" y="242"/>
                  </a:cubicBezTo>
                  <a:cubicBezTo>
                    <a:pt x="337" y="243"/>
                    <a:pt x="337" y="243"/>
                    <a:pt x="337" y="243"/>
                  </a:cubicBezTo>
                  <a:cubicBezTo>
                    <a:pt x="338" y="243"/>
                    <a:pt x="338" y="243"/>
                    <a:pt x="338" y="243"/>
                  </a:cubicBezTo>
                  <a:cubicBezTo>
                    <a:pt x="339" y="244"/>
                    <a:pt x="339" y="244"/>
                    <a:pt x="339" y="244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0" y="246"/>
                    <a:pt x="340" y="247"/>
                    <a:pt x="340" y="247"/>
                  </a:cubicBezTo>
                  <a:cubicBezTo>
                    <a:pt x="336" y="249"/>
                    <a:pt x="336" y="249"/>
                    <a:pt x="336" y="249"/>
                  </a:cubicBezTo>
                  <a:cubicBezTo>
                    <a:pt x="336" y="250"/>
                    <a:pt x="336" y="251"/>
                    <a:pt x="336" y="251"/>
                  </a:cubicBezTo>
                  <a:cubicBezTo>
                    <a:pt x="334" y="253"/>
                    <a:pt x="334" y="253"/>
                    <a:pt x="334" y="253"/>
                  </a:cubicBezTo>
                  <a:cubicBezTo>
                    <a:pt x="333" y="255"/>
                    <a:pt x="333" y="255"/>
                    <a:pt x="333" y="255"/>
                  </a:cubicBezTo>
                  <a:cubicBezTo>
                    <a:pt x="332" y="255"/>
                    <a:pt x="332" y="255"/>
                    <a:pt x="332" y="255"/>
                  </a:cubicBezTo>
                  <a:cubicBezTo>
                    <a:pt x="331" y="255"/>
                    <a:pt x="331" y="255"/>
                    <a:pt x="331" y="255"/>
                  </a:cubicBezTo>
                  <a:cubicBezTo>
                    <a:pt x="330" y="254"/>
                    <a:pt x="330" y="254"/>
                    <a:pt x="330" y="254"/>
                  </a:cubicBezTo>
                  <a:cubicBezTo>
                    <a:pt x="332" y="251"/>
                    <a:pt x="332" y="251"/>
                    <a:pt x="332" y="251"/>
                  </a:cubicBezTo>
                  <a:cubicBezTo>
                    <a:pt x="332" y="250"/>
                    <a:pt x="332" y="250"/>
                    <a:pt x="332" y="250"/>
                  </a:cubicBezTo>
                  <a:cubicBezTo>
                    <a:pt x="334" y="249"/>
                    <a:pt x="334" y="249"/>
                    <a:pt x="334" y="249"/>
                  </a:cubicBezTo>
                  <a:cubicBezTo>
                    <a:pt x="334" y="248"/>
                    <a:pt x="334" y="248"/>
                    <a:pt x="334" y="248"/>
                  </a:cubicBezTo>
                  <a:cubicBezTo>
                    <a:pt x="334" y="247"/>
                    <a:pt x="334" y="247"/>
                    <a:pt x="334" y="247"/>
                  </a:cubicBezTo>
                  <a:cubicBezTo>
                    <a:pt x="333" y="245"/>
                    <a:pt x="333" y="245"/>
                    <a:pt x="333" y="245"/>
                  </a:cubicBezTo>
                  <a:cubicBezTo>
                    <a:pt x="333" y="244"/>
                    <a:pt x="333" y="244"/>
                    <a:pt x="333" y="244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2" y="241"/>
                    <a:pt x="332" y="241"/>
                    <a:pt x="332" y="241"/>
                  </a:cubicBezTo>
                  <a:cubicBezTo>
                    <a:pt x="331" y="240"/>
                    <a:pt x="331" y="240"/>
                    <a:pt x="331" y="240"/>
                  </a:cubicBezTo>
                  <a:cubicBezTo>
                    <a:pt x="330" y="240"/>
                    <a:pt x="330" y="240"/>
                    <a:pt x="330" y="240"/>
                  </a:cubicBezTo>
                  <a:cubicBezTo>
                    <a:pt x="329" y="239"/>
                    <a:pt x="329" y="239"/>
                    <a:pt x="329" y="239"/>
                  </a:cubicBezTo>
                  <a:cubicBezTo>
                    <a:pt x="328" y="239"/>
                    <a:pt x="328" y="239"/>
                    <a:pt x="328" y="239"/>
                  </a:cubicBezTo>
                  <a:cubicBezTo>
                    <a:pt x="328" y="238"/>
                    <a:pt x="328" y="238"/>
                    <a:pt x="328" y="238"/>
                  </a:cubicBezTo>
                  <a:cubicBezTo>
                    <a:pt x="327" y="237"/>
                    <a:pt x="327" y="237"/>
                    <a:pt x="327" y="237"/>
                  </a:cubicBezTo>
                  <a:cubicBezTo>
                    <a:pt x="326" y="236"/>
                    <a:pt x="326" y="236"/>
                    <a:pt x="326" y="236"/>
                  </a:cubicBezTo>
                  <a:cubicBezTo>
                    <a:pt x="325" y="236"/>
                    <a:pt x="325" y="236"/>
                    <a:pt x="325" y="236"/>
                  </a:cubicBezTo>
                  <a:cubicBezTo>
                    <a:pt x="325" y="236"/>
                    <a:pt x="325" y="236"/>
                    <a:pt x="325" y="236"/>
                  </a:cubicBezTo>
                  <a:cubicBezTo>
                    <a:pt x="324" y="235"/>
                    <a:pt x="324" y="235"/>
                    <a:pt x="324" y="235"/>
                  </a:cubicBezTo>
                  <a:cubicBezTo>
                    <a:pt x="323" y="235"/>
                    <a:pt x="323" y="235"/>
                    <a:pt x="323" y="235"/>
                  </a:cubicBezTo>
                  <a:cubicBezTo>
                    <a:pt x="322" y="233"/>
                    <a:pt x="322" y="233"/>
                    <a:pt x="322" y="233"/>
                  </a:cubicBezTo>
                  <a:cubicBezTo>
                    <a:pt x="321" y="232"/>
                    <a:pt x="321" y="232"/>
                    <a:pt x="321" y="232"/>
                  </a:cubicBezTo>
                  <a:cubicBezTo>
                    <a:pt x="320" y="232"/>
                    <a:pt x="320" y="232"/>
                    <a:pt x="320" y="232"/>
                  </a:cubicBezTo>
                  <a:cubicBezTo>
                    <a:pt x="319" y="231"/>
                    <a:pt x="319" y="231"/>
                    <a:pt x="319" y="231"/>
                  </a:cubicBezTo>
                  <a:cubicBezTo>
                    <a:pt x="318" y="231"/>
                    <a:pt x="318" y="231"/>
                    <a:pt x="318" y="231"/>
                  </a:cubicBezTo>
                  <a:cubicBezTo>
                    <a:pt x="316" y="231"/>
                    <a:pt x="316" y="231"/>
                    <a:pt x="316" y="231"/>
                  </a:cubicBezTo>
                  <a:cubicBezTo>
                    <a:pt x="314" y="230"/>
                    <a:pt x="314" y="230"/>
                    <a:pt x="314" y="230"/>
                  </a:cubicBezTo>
                  <a:cubicBezTo>
                    <a:pt x="314" y="229"/>
                    <a:pt x="314" y="229"/>
                    <a:pt x="314" y="229"/>
                  </a:cubicBezTo>
                  <a:cubicBezTo>
                    <a:pt x="312" y="228"/>
                    <a:pt x="312" y="228"/>
                    <a:pt x="312" y="228"/>
                  </a:cubicBezTo>
                  <a:cubicBezTo>
                    <a:pt x="312" y="227"/>
                    <a:pt x="312" y="227"/>
                    <a:pt x="312" y="227"/>
                  </a:cubicBezTo>
                  <a:cubicBezTo>
                    <a:pt x="311" y="226"/>
                    <a:pt x="311" y="226"/>
                    <a:pt x="311" y="226"/>
                  </a:cubicBezTo>
                  <a:cubicBezTo>
                    <a:pt x="310" y="226"/>
                    <a:pt x="310" y="226"/>
                    <a:pt x="310" y="226"/>
                  </a:cubicBezTo>
                  <a:cubicBezTo>
                    <a:pt x="310" y="225"/>
                    <a:pt x="310" y="225"/>
                    <a:pt x="310" y="225"/>
                  </a:cubicBezTo>
                  <a:cubicBezTo>
                    <a:pt x="309" y="224"/>
                    <a:pt x="309" y="224"/>
                    <a:pt x="309" y="224"/>
                  </a:cubicBezTo>
                  <a:cubicBezTo>
                    <a:pt x="307" y="223"/>
                    <a:pt x="307" y="223"/>
                    <a:pt x="307" y="223"/>
                  </a:cubicBezTo>
                  <a:cubicBezTo>
                    <a:pt x="307" y="222"/>
                    <a:pt x="307" y="222"/>
                    <a:pt x="307" y="222"/>
                  </a:cubicBezTo>
                  <a:cubicBezTo>
                    <a:pt x="305" y="221"/>
                    <a:pt x="305" y="221"/>
                    <a:pt x="305" y="221"/>
                  </a:cubicBezTo>
                  <a:cubicBezTo>
                    <a:pt x="305" y="220"/>
                    <a:pt x="305" y="220"/>
                    <a:pt x="305" y="220"/>
                  </a:cubicBezTo>
                  <a:cubicBezTo>
                    <a:pt x="304" y="219"/>
                    <a:pt x="304" y="219"/>
                    <a:pt x="304" y="219"/>
                  </a:cubicBezTo>
                  <a:cubicBezTo>
                    <a:pt x="304" y="217"/>
                    <a:pt x="304" y="217"/>
                    <a:pt x="304" y="217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2" y="212"/>
                    <a:pt x="302" y="212"/>
                    <a:pt x="302" y="212"/>
                  </a:cubicBezTo>
                  <a:cubicBezTo>
                    <a:pt x="302" y="212"/>
                    <a:pt x="302" y="212"/>
                    <a:pt x="302" y="212"/>
                  </a:cubicBezTo>
                  <a:cubicBezTo>
                    <a:pt x="301" y="212"/>
                    <a:pt x="301" y="212"/>
                    <a:pt x="301" y="212"/>
                  </a:cubicBezTo>
                  <a:cubicBezTo>
                    <a:pt x="301" y="211"/>
                    <a:pt x="301" y="211"/>
                    <a:pt x="301" y="211"/>
                  </a:cubicBezTo>
                  <a:cubicBezTo>
                    <a:pt x="300" y="211"/>
                    <a:pt x="300" y="211"/>
                    <a:pt x="300" y="211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6" y="209"/>
                    <a:pt x="296" y="209"/>
                    <a:pt x="296" y="209"/>
                  </a:cubicBezTo>
                  <a:cubicBezTo>
                    <a:pt x="295" y="209"/>
                    <a:pt x="295" y="209"/>
                    <a:pt x="295" y="209"/>
                  </a:cubicBezTo>
                  <a:cubicBezTo>
                    <a:pt x="294" y="210"/>
                    <a:pt x="294" y="210"/>
                    <a:pt x="294" y="210"/>
                  </a:cubicBezTo>
                  <a:cubicBezTo>
                    <a:pt x="291" y="212"/>
                    <a:pt x="291" y="212"/>
                    <a:pt x="291" y="212"/>
                  </a:cubicBezTo>
                  <a:cubicBezTo>
                    <a:pt x="290" y="213"/>
                    <a:pt x="290" y="213"/>
                    <a:pt x="290" y="213"/>
                  </a:cubicBezTo>
                  <a:cubicBezTo>
                    <a:pt x="288" y="214"/>
                    <a:pt x="288" y="214"/>
                    <a:pt x="288" y="214"/>
                  </a:cubicBezTo>
                  <a:cubicBezTo>
                    <a:pt x="287" y="214"/>
                    <a:pt x="287" y="214"/>
                    <a:pt x="287" y="214"/>
                  </a:cubicBezTo>
                  <a:cubicBezTo>
                    <a:pt x="286" y="214"/>
                    <a:pt x="286" y="214"/>
                    <a:pt x="286" y="214"/>
                  </a:cubicBezTo>
                  <a:cubicBezTo>
                    <a:pt x="283" y="216"/>
                    <a:pt x="283" y="216"/>
                    <a:pt x="283" y="216"/>
                  </a:cubicBezTo>
                  <a:cubicBezTo>
                    <a:pt x="283" y="217"/>
                    <a:pt x="283" y="217"/>
                    <a:pt x="283" y="217"/>
                  </a:cubicBezTo>
                  <a:cubicBezTo>
                    <a:pt x="281" y="218"/>
                    <a:pt x="281" y="218"/>
                    <a:pt x="281" y="218"/>
                  </a:cubicBezTo>
                  <a:cubicBezTo>
                    <a:pt x="279" y="219"/>
                    <a:pt x="279" y="219"/>
                    <a:pt x="279" y="219"/>
                  </a:cubicBezTo>
                  <a:cubicBezTo>
                    <a:pt x="278" y="218"/>
                    <a:pt x="278" y="218"/>
                    <a:pt x="278" y="218"/>
                  </a:cubicBezTo>
                  <a:cubicBezTo>
                    <a:pt x="277" y="218"/>
                    <a:pt x="277" y="218"/>
                    <a:pt x="277" y="218"/>
                  </a:cubicBezTo>
                  <a:cubicBezTo>
                    <a:pt x="277" y="218"/>
                    <a:pt x="277" y="218"/>
                    <a:pt x="277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5" y="216"/>
                    <a:pt x="275" y="216"/>
                    <a:pt x="275" y="216"/>
                  </a:cubicBezTo>
                  <a:cubicBezTo>
                    <a:pt x="274" y="217"/>
                    <a:pt x="274" y="217"/>
                    <a:pt x="274" y="217"/>
                  </a:cubicBezTo>
                  <a:cubicBezTo>
                    <a:pt x="274" y="216"/>
                    <a:pt x="274" y="216"/>
                    <a:pt x="274" y="216"/>
                  </a:cubicBezTo>
                  <a:cubicBezTo>
                    <a:pt x="274" y="216"/>
                    <a:pt x="274" y="216"/>
                    <a:pt x="274" y="216"/>
                  </a:cubicBezTo>
                  <a:cubicBezTo>
                    <a:pt x="272" y="216"/>
                    <a:pt x="272" y="216"/>
                    <a:pt x="272" y="216"/>
                  </a:cubicBezTo>
                  <a:cubicBezTo>
                    <a:pt x="272" y="215"/>
                    <a:pt x="272" y="215"/>
                    <a:pt x="272" y="215"/>
                  </a:cubicBezTo>
                  <a:cubicBezTo>
                    <a:pt x="272" y="216"/>
                    <a:pt x="272" y="216"/>
                    <a:pt x="272" y="216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0" y="216"/>
                    <a:pt x="270" y="216"/>
                    <a:pt x="270" y="216"/>
                  </a:cubicBezTo>
                  <a:cubicBezTo>
                    <a:pt x="270" y="216"/>
                    <a:pt x="270" y="216"/>
                    <a:pt x="270" y="216"/>
                  </a:cubicBezTo>
                  <a:cubicBezTo>
                    <a:pt x="269" y="215"/>
                    <a:pt x="269" y="215"/>
                    <a:pt x="269" y="215"/>
                  </a:cubicBezTo>
                  <a:cubicBezTo>
                    <a:pt x="268" y="216"/>
                    <a:pt x="268" y="216"/>
                    <a:pt x="268" y="216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4" y="217"/>
                    <a:pt x="264" y="217"/>
                    <a:pt x="264" y="217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2" y="220"/>
                    <a:pt x="262" y="220"/>
                    <a:pt x="262" y="220"/>
                  </a:cubicBezTo>
                  <a:cubicBezTo>
                    <a:pt x="262" y="220"/>
                    <a:pt x="262" y="220"/>
                    <a:pt x="262" y="220"/>
                  </a:cubicBezTo>
                  <a:cubicBezTo>
                    <a:pt x="262" y="220"/>
                    <a:pt x="262" y="220"/>
                    <a:pt x="262" y="220"/>
                  </a:cubicBezTo>
                  <a:cubicBezTo>
                    <a:pt x="262" y="221"/>
                    <a:pt x="262" y="221"/>
                    <a:pt x="262" y="221"/>
                  </a:cubicBezTo>
                  <a:cubicBezTo>
                    <a:pt x="263" y="224"/>
                    <a:pt x="263" y="224"/>
                    <a:pt x="263" y="224"/>
                  </a:cubicBezTo>
                  <a:cubicBezTo>
                    <a:pt x="262" y="225"/>
                    <a:pt x="262" y="225"/>
                    <a:pt x="262" y="225"/>
                  </a:cubicBezTo>
                  <a:cubicBezTo>
                    <a:pt x="262" y="226"/>
                    <a:pt x="262" y="226"/>
                    <a:pt x="262" y="226"/>
                  </a:cubicBezTo>
                  <a:cubicBezTo>
                    <a:pt x="262" y="227"/>
                    <a:pt x="262" y="227"/>
                    <a:pt x="262" y="227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57" y="230"/>
                    <a:pt x="257" y="230"/>
                    <a:pt x="257" y="230"/>
                  </a:cubicBezTo>
                  <a:cubicBezTo>
                    <a:pt x="256" y="231"/>
                    <a:pt x="256" y="231"/>
                    <a:pt x="256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0" y="232"/>
                    <a:pt x="250" y="232"/>
                    <a:pt x="250" y="232"/>
                  </a:cubicBezTo>
                  <a:cubicBezTo>
                    <a:pt x="248" y="233"/>
                    <a:pt x="248" y="233"/>
                    <a:pt x="248" y="233"/>
                  </a:cubicBezTo>
                  <a:cubicBezTo>
                    <a:pt x="247" y="235"/>
                    <a:pt x="247" y="235"/>
                    <a:pt x="247" y="235"/>
                  </a:cubicBezTo>
                  <a:cubicBezTo>
                    <a:pt x="248" y="235"/>
                    <a:pt x="248" y="235"/>
                    <a:pt x="248" y="235"/>
                  </a:cubicBezTo>
                  <a:cubicBezTo>
                    <a:pt x="248" y="235"/>
                    <a:pt x="248" y="235"/>
                    <a:pt x="248" y="235"/>
                  </a:cubicBezTo>
                  <a:cubicBezTo>
                    <a:pt x="247" y="236"/>
                    <a:pt x="247" y="236"/>
                    <a:pt x="247" y="236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5" y="238"/>
                    <a:pt x="245" y="238"/>
                    <a:pt x="245" y="238"/>
                  </a:cubicBezTo>
                  <a:cubicBezTo>
                    <a:pt x="243" y="240"/>
                    <a:pt x="243" y="240"/>
                    <a:pt x="243" y="240"/>
                  </a:cubicBezTo>
                  <a:cubicBezTo>
                    <a:pt x="242" y="241"/>
                    <a:pt x="242" y="241"/>
                    <a:pt x="242" y="241"/>
                  </a:cubicBezTo>
                  <a:cubicBezTo>
                    <a:pt x="241" y="242"/>
                    <a:pt x="241" y="242"/>
                    <a:pt x="241" y="242"/>
                  </a:cubicBezTo>
                  <a:cubicBezTo>
                    <a:pt x="240" y="244"/>
                    <a:pt x="240" y="244"/>
                    <a:pt x="240" y="244"/>
                  </a:cubicBezTo>
                  <a:cubicBezTo>
                    <a:pt x="240" y="246"/>
                    <a:pt x="240" y="246"/>
                    <a:pt x="240" y="246"/>
                  </a:cubicBezTo>
                  <a:cubicBezTo>
                    <a:pt x="240" y="248"/>
                    <a:pt x="240" y="248"/>
                    <a:pt x="240" y="248"/>
                  </a:cubicBezTo>
                  <a:cubicBezTo>
                    <a:pt x="242" y="249"/>
                    <a:pt x="242" y="249"/>
                    <a:pt x="242" y="249"/>
                  </a:cubicBezTo>
                  <a:cubicBezTo>
                    <a:pt x="241" y="250"/>
                    <a:pt x="241" y="250"/>
                    <a:pt x="241" y="250"/>
                  </a:cubicBezTo>
                  <a:cubicBezTo>
                    <a:pt x="238" y="252"/>
                    <a:pt x="238" y="252"/>
                    <a:pt x="238" y="252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6" y="255"/>
                    <a:pt x="236" y="255"/>
                    <a:pt x="236" y="255"/>
                  </a:cubicBezTo>
                  <a:cubicBezTo>
                    <a:pt x="235" y="257"/>
                    <a:pt x="235" y="257"/>
                    <a:pt x="235" y="257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3" y="258"/>
                    <a:pt x="233" y="258"/>
                    <a:pt x="233" y="258"/>
                  </a:cubicBezTo>
                  <a:cubicBezTo>
                    <a:pt x="232" y="258"/>
                    <a:pt x="232" y="258"/>
                    <a:pt x="232" y="258"/>
                  </a:cubicBezTo>
                  <a:cubicBezTo>
                    <a:pt x="229" y="260"/>
                    <a:pt x="229" y="260"/>
                    <a:pt x="229" y="260"/>
                  </a:cubicBezTo>
                  <a:cubicBezTo>
                    <a:pt x="229" y="261"/>
                    <a:pt x="229" y="261"/>
                    <a:pt x="229" y="261"/>
                  </a:cubicBezTo>
                  <a:cubicBezTo>
                    <a:pt x="228" y="262"/>
                    <a:pt x="228" y="262"/>
                    <a:pt x="228" y="262"/>
                  </a:cubicBezTo>
                  <a:cubicBezTo>
                    <a:pt x="227" y="263"/>
                    <a:pt x="227" y="263"/>
                    <a:pt x="227" y="263"/>
                  </a:cubicBezTo>
                  <a:cubicBezTo>
                    <a:pt x="226" y="263"/>
                    <a:pt x="226" y="263"/>
                    <a:pt x="226" y="263"/>
                  </a:cubicBezTo>
                  <a:cubicBezTo>
                    <a:pt x="225" y="263"/>
                    <a:pt x="225" y="263"/>
                    <a:pt x="225" y="263"/>
                  </a:cubicBezTo>
                  <a:cubicBezTo>
                    <a:pt x="224" y="264"/>
                    <a:pt x="224" y="264"/>
                    <a:pt x="224" y="264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22" y="263"/>
                    <a:pt x="222" y="263"/>
                    <a:pt x="222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211" y="265"/>
                    <a:pt x="211" y="265"/>
                    <a:pt x="211" y="265"/>
                  </a:cubicBezTo>
                  <a:cubicBezTo>
                    <a:pt x="210" y="266"/>
                    <a:pt x="210" y="266"/>
                    <a:pt x="210" y="266"/>
                  </a:cubicBezTo>
                  <a:cubicBezTo>
                    <a:pt x="209" y="268"/>
                    <a:pt x="209" y="268"/>
                    <a:pt x="209" y="268"/>
                  </a:cubicBezTo>
                  <a:cubicBezTo>
                    <a:pt x="208" y="269"/>
                    <a:pt x="208" y="269"/>
                    <a:pt x="208" y="269"/>
                  </a:cubicBezTo>
                  <a:cubicBezTo>
                    <a:pt x="206" y="268"/>
                    <a:pt x="206" y="268"/>
                    <a:pt x="206" y="268"/>
                  </a:cubicBezTo>
                  <a:cubicBezTo>
                    <a:pt x="205" y="266"/>
                    <a:pt x="205" y="266"/>
                    <a:pt x="205" y="266"/>
                  </a:cubicBezTo>
                  <a:cubicBezTo>
                    <a:pt x="205" y="265"/>
                    <a:pt x="205" y="265"/>
                    <a:pt x="205" y="265"/>
                  </a:cubicBezTo>
                  <a:cubicBezTo>
                    <a:pt x="205" y="265"/>
                    <a:pt x="205" y="265"/>
                    <a:pt x="205" y="265"/>
                  </a:cubicBezTo>
                  <a:cubicBezTo>
                    <a:pt x="204" y="264"/>
                    <a:pt x="204" y="264"/>
                    <a:pt x="204" y="264"/>
                  </a:cubicBezTo>
                  <a:cubicBezTo>
                    <a:pt x="205" y="262"/>
                    <a:pt x="205" y="262"/>
                    <a:pt x="205" y="262"/>
                  </a:cubicBezTo>
                  <a:cubicBezTo>
                    <a:pt x="204" y="262"/>
                    <a:pt x="204" y="262"/>
                    <a:pt x="204" y="262"/>
                  </a:cubicBezTo>
                  <a:cubicBezTo>
                    <a:pt x="202" y="260"/>
                    <a:pt x="202" y="260"/>
                    <a:pt x="202" y="260"/>
                  </a:cubicBezTo>
                  <a:cubicBezTo>
                    <a:pt x="203" y="260"/>
                    <a:pt x="203" y="260"/>
                    <a:pt x="203" y="260"/>
                  </a:cubicBezTo>
                  <a:cubicBezTo>
                    <a:pt x="202" y="260"/>
                    <a:pt x="202" y="260"/>
                    <a:pt x="202" y="260"/>
                  </a:cubicBezTo>
                  <a:cubicBezTo>
                    <a:pt x="200" y="260"/>
                    <a:pt x="200" y="260"/>
                    <a:pt x="200" y="260"/>
                  </a:cubicBezTo>
                  <a:cubicBezTo>
                    <a:pt x="200" y="260"/>
                    <a:pt x="200" y="260"/>
                    <a:pt x="200" y="260"/>
                  </a:cubicBezTo>
                  <a:cubicBezTo>
                    <a:pt x="200" y="260"/>
                    <a:pt x="200" y="260"/>
                    <a:pt x="200" y="260"/>
                  </a:cubicBezTo>
                  <a:cubicBezTo>
                    <a:pt x="200" y="260"/>
                    <a:pt x="200" y="260"/>
                    <a:pt x="200" y="260"/>
                  </a:cubicBezTo>
                  <a:cubicBezTo>
                    <a:pt x="198" y="261"/>
                    <a:pt x="198" y="261"/>
                    <a:pt x="198" y="261"/>
                  </a:cubicBezTo>
                  <a:cubicBezTo>
                    <a:pt x="197" y="262"/>
                    <a:pt x="197" y="262"/>
                    <a:pt x="197" y="262"/>
                  </a:cubicBezTo>
                  <a:cubicBezTo>
                    <a:pt x="196" y="261"/>
                    <a:pt x="196" y="261"/>
                    <a:pt x="196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4" y="261"/>
                    <a:pt x="194" y="261"/>
                    <a:pt x="194" y="261"/>
                  </a:cubicBezTo>
                  <a:cubicBezTo>
                    <a:pt x="192" y="262"/>
                    <a:pt x="192" y="262"/>
                    <a:pt x="192" y="262"/>
                  </a:cubicBezTo>
                  <a:cubicBezTo>
                    <a:pt x="192" y="261"/>
                    <a:pt x="192" y="261"/>
                    <a:pt x="192" y="260"/>
                  </a:cubicBezTo>
                  <a:cubicBezTo>
                    <a:pt x="193" y="259"/>
                    <a:pt x="193" y="259"/>
                    <a:pt x="193" y="259"/>
                  </a:cubicBezTo>
                  <a:cubicBezTo>
                    <a:pt x="193" y="258"/>
                    <a:pt x="193" y="258"/>
                    <a:pt x="193" y="257"/>
                  </a:cubicBezTo>
                  <a:cubicBezTo>
                    <a:pt x="194" y="256"/>
                    <a:pt x="194" y="256"/>
                    <a:pt x="194" y="256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4" y="253"/>
                    <a:pt x="194" y="253"/>
                    <a:pt x="194" y="253"/>
                  </a:cubicBezTo>
                  <a:cubicBezTo>
                    <a:pt x="195" y="252"/>
                    <a:pt x="195" y="252"/>
                    <a:pt x="195" y="252"/>
                  </a:cubicBezTo>
                  <a:cubicBezTo>
                    <a:pt x="195" y="251"/>
                    <a:pt x="195" y="251"/>
                    <a:pt x="195" y="251"/>
                  </a:cubicBezTo>
                  <a:cubicBezTo>
                    <a:pt x="195" y="251"/>
                    <a:pt x="195" y="251"/>
                    <a:pt x="195" y="251"/>
                  </a:cubicBezTo>
                  <a:cubicBezTo>
                    <a:pt x="193" y="251"/>
                    <a:pt x="193" y="251"/>
                    <a:pt x="193" y="251"/>
                  </a:cubicBezTo>
                  <a:cubicBezTo>
                    <a:pt x="193" y="250"/>
                    <a:pt x="193" y="250"/>
                    <a:pt x="193" y="250"/>
                  </a:cubicBezTo>
                  <a:cubicBezTo>
                    <a:pt x="193" y="250"/>
                    <a:pt x="193" y="250"/>
                    <a:pt x="193" y="250"/>
                  </a:cubicBezTo>
                  <a:cubicBezTo>
                    <a:pt x="195" y="249"/>
                    <a:pt x="195" y="249"/>
                    <a:pt x="195" y="249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194" y="249"/>
                    <a:pt x="194" y="249"/>
                    <a:pt x="194" y="249"/>
                  </a:cubicBezTo>
                  <a:cubicBezTo>
                    <a:pt x="193" y="250"/>
                    <a:pt x="193" y="250"/>
                    <a:pt x="193" y="250"/>
                  </a:cubicBezTo>
                  <a:cubicBezTo>
                    <a:pt x="192" y="250"/>
                    <a:pt x="192" y="250"/>
                    <a:pt x="192" y="250"/>
                  </a:cubicBezTo>
                  <a:cubicBezTo>
                    <a:pt x="192" y="248"/>
                    <a:pt x="192" y="248"/>
                    <a:pt x="192" y="248"/>
                  </a:cubicBezTo>
                  <a:cubicBezTo>
                    <a:pt x="192" y="247"/>
                    <a:pt x="192" y="247"/>
                    <a:pt x="192" y="247"/>
                  </a:cubicBezTo>
                  <a:cubicBezTo>
                    <a:pt x="193" y="246"/>
                    <a:pt x="193" y="246"/>
                    <a:pt x="193" y="246"/>
                  </a:cubicBezTo>
                  <a:cubicBezTo>
                    <a:pt x="193" y="246"/>
                    <a:pt x="193" y="246"/>
                    <a:pt x="193" y="245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8" y="237"/>
                    <a:pt x="198" y="237"/>
                    <a:pt x="198" y="237"/>
                  </a:cubicBezTo>
                  <a:cubicBezTo>
                    <a:pt x="199" y="235"/>
                    <a:pt x="199" y="235"/>
                    <a:pt x="199" y="235"/>
                  </a:cubicBezTo>
                  <a:cubicBezTo>
                    <a:pt x="199" y="235"/>
                    <a:pt x="199" y="235"/>
                    <a:pt x="199" y="234"/>
                  </a:cubicBezTo>
                  <a:cubicBezTo>
                    <a:pt x="199" y="235"/>
                    <a:pt x="199" y="235"/>
                    <a:pt x="199" y="235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0" y="228"/>
                    <a:pt x="200" y="228"/>
                    <a:pt x="200" y="228"/>
                  </a:cubicBezTo>
                  <a:cubicBezTo>
                    <a:pt x="200" y="227"/>
                    <a:pt x="200" y="227"/>
                    <a:pt x="200" y="227"/>
                  </a:cubicBezTo>
                  <a:cubicBezTo>
                    <a:pt x="201" y="226"/>
                    <a:pt x="201" y="226"/>
                    <a:pt x="201" y="226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1" y="224"/>
                    <a:pt x="201" y="224"/>
                    <a:pt x="201" y="224"/>
                  </a:cubicBezTo>
                  <a:cubicBezTo>
                    <a:pt x="202" y="223"/>
                    <a:pt x="202" y="223"/>
                    <a:pt x="202" y="223"/>
                  </a:cubicBezTo>
                  <a:cubicBezTo>
                    <a:pt x="201" y="223"/>
                    <a:pt x="201" y="223"/>
                    <a:pt x="201" y="223"/>
                  </a:cubicBezTo>
                  <a:cubicBezTo>
                    <a:pt x="201" y="222"/>
                    <a:pt x="201" y="222"/>
                    <a:pt x="201" y="222"/>
                  </a:cubicBezTo>
                  <a:cubicBezTo>
                    <a:pt x="202" y="221"/>
                    <a:pt x="202" y="221"/>
                    <a:pt x="202" y="221"/>
                  </a:cubicBezTo>
                  <a:cubicBezTo>
                    <a:pt x="201" y="222"/>
                    <a:pt x="201" y="222"/>
                    <a:pt x="201" y="222"/>
                  </a:cubicBezTo>
                  <a:cubicBezTo>
                    <a:pt x="201" y="221"/>
                    <a:pt x="201" y="221"/>
                    <a:pt x="201" y="221"/>
                  </a:cubicBezTo>
                  <a:cubicBezTo>
                    <a:pt x="202" y="220"/>
                    <a:pt x="202" y="220"/>
                    <a:pt x="202" y="220"/>
                  </a:cubicBezTo>
                  <a:cubicBezTo>
                    <a:pt x="201" y="221"/>
                    <a:pt x="201" y="221"/>
                    <a:pt x="201" y="221"/>
                  </a:cubicBezTo>
                  <a:cubicBezTo>
                    <a:pt x="200" y="220"/>
                    <a:pt x="200" y="220"/>
                    <a:pt x="200" y="220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200" y="219"/>
                    <a:pt x="200" y="219"/>
                    <a:pt x="200" y="219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4" y="217"/>
                    <a:pt x="204" y="217"/>
                    <a:pt x="204" y="217"/>
                  </a:cubicBezTo>
                  <a:cubicBezTo>
                    <a:pt x="205" y="216"/>
                    <a:pt x="205" y="216"/>
                    <a:pt x="205" y="216"/>
                  </a:cubicBezTo>
                  <a:cubicBezTo>
                    <a:pt x="206" y="216"/>
                    <a:pt x="206" y="216"/>
                    <a:pt x="206" y="216"/>
                  </a:cubicBezTo>
                  <a:cubicBezTo>
                    <a:pt x="206" y="216"/>
                    <a:pt x="206" y="216"/>
                    <a:pt x="206" y="216"/>
                  </a:cubicBezTo>
                  <a:cubicBezTo>
                    <a:pt x="206" y="216"/>
                    <a:pt x="206" y="216"/>
                    <a:pt x="206" y="216"/>
                  </a:cubicBezTo>
                  <a:cubicBezTo>
                    <a:pt x="207" y="215"/>
                    <a:pt x="207" y="215"/>
                    <a:pt x="207" y="215"/>
                  </a:cubicBezTo>
                  <a:cubicBezTo>
                    <a:pt x="208" y="214"/>
                    <a:pt x="208" y="214"/>
                    <a:pt x="208" y="214"/>
                  </a:cubicBezTo>
                  <a:cubicBezTo>
                    <a:pt x="210" y="214"/>
                    <a:pt x="210" y="214"/>
                    <a:pt x="210" y="214"/>
                  </a:cubicBezTo>
                  <a:cubicBezTo>
                    <a:pt x="211" y="215"/>
                    <a:pt x="211" y="215"/>
                    <a:pt x="211" y="215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212" y="216"/>
                    <a:pt x="212" y="216"/>
                    <a:pt x="212" y="216"/>
                  </a:cubicBezTo>
                  <a:cubicBezTo>
                    <a:pt x="213" y="215"/>
                    <a:pt x="213" y="215"/>
                    <a:pt x="213" y="215"/>
                  </a:cubicBezTo>
                  <a:cubicBezTo>
                    <a:pt x="213" y="215"/>
                    <a:pt x="213" y="215"/>
                    <a:pt x="213" y="215"/>
                  </a:cubicBezTo>
                  <a:cubicBezTo>
                    <a:pt x="217" y="215"/>
                    <a:pt x="217" y="215"/>
                    <a:pt x="217" y="215"/>
                  </a:cubicBezTo>
                  <a:cubicBezTo>
                    <a:pt x="218" y="215"/>
                    <a:pt x="218" y="215"/>
                    <a:pt x="218" y="215"/>
                  </a:cubicBezTo>
                  <a:cubicBezTo>
                    <a:pt x="218" y="215"/>
                    <a:pt x="218" y="215"/>
                    <a:pt x="218" y="215"/>
                  </a:cubicBezTo>
                  <a:cubicBezTo>
                    <a:pt x="220" y="215"/>
                    <a:pt x="220" y="215"/>
                    <a:pt x="220" y="215"/>
                  </a:cubicBezTo>
                  <a:cubicBezTo>
                    <a:pt x="221" y="216"/>
                    <a:pt x="221" y="216"/>
                    <a:pt x="221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6" y="216"/>
                    <a:pt x="226" y="216"/>
                    <a:pt x="226" y="216"/>
                  </a:cubicBezTo>
                  <a:cubicBezTo>
                    <a:pt x="226" y="216"/>
                    <a:pt x="226" y="216"/>
                    <a:pt x="226" y="216"/>
                  </a:cubicBezTo>
                  <a:cubicBezTo>
                    <a:pt x="226" y="216"/>
                    <a:pt x="226" y="216"/>
                    <a:pt x="226" y="216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9" y="216"/>
                    <a:pt x="229" y="216"/>
                    <a:pt x="229" y="216"/>
                  </a:cubicBezTo>
                  <a:cubicBezTo>
                    <a:pt x="229" y="216"/>
                    <a:pt x="229" y="216"/>
                    <a:pt x="229" y="216"/>
                  </a:cubicBezTo>
                  <a:cubicBezTo>
                    <a:pt x="231" y="217"/>
                    <a:pt x="231" y="217"/>
                    <a:pt x="231" y="217"/>
                  </a:cubicBezTo>
                  <a:cubicBezTo>
                    <a:pt x="231" y="217"/>
                    <a:pt x="231" y="217"/>
                    <a:pt x="231" y="217"/>
                  </a:cubicBezTo>
                  <a:cubicBezTo>
                    <a:pt x="232" y="216"/>
                    <a:pt x="232" y="216"/>
                    <a:pt x="232" y="216"/>
                  </a:cubicBezTo>
                  <a:cubicBezTo>
                    <a:pt x="233" y="216"/>
                    <a:pt x="233" y="216"/>
                    <a:pt x="233" y="216"/>
                  </a:cubicBezTo>
                  <a:cubicBezTo>
                    <a:pt x="234" y="217"/>
                    <a:pt x="234" y="217"/>
                    <a:pt x="234" y="217"/>
                  </a:cubicBezTo>
                  <a:cubicBezTo>
                    <a:pt x="235" y="217"/>
                    <a:pt x="235" y="217"/>
                    <a:pt x="235" y="217"/>
                  </a:cubicBezTo>
                  <a:cubicBezTo>
                    <a:pt x="237" y="217"/>
                    <a:pt x="237" y="217"/>
                    <a:pt x="237" y="217"/>
                  </a:cubicBezTo>
                  <a:cubicBezTo>
                    <a:pt x="238" y="216"/>
                    <a:pt x="238" y="216"/>
                    <a:pt x="238" y="216"/>
                  </a:cubicBezTo>
                  <a:cubicBezTo>
                    <a:pt x="239" y="216"/>
                    <a:pt x="239" y="216"/>
                    <a:pt x="239" y="216"/>
                  </a:cubicBezTo>
                  <a:cubicBezTo>
                    <a:pt x="241" y="213"/>
                    <a:pt x="241" y="213"/>
                    <a:pt x="241" y="213"/>
                  </a:cubicBezTo>
                  <a:cubicBezTo>
                    <a:pt x="242" y="210"/>
                    <a:pt x="242" y="210"/>
                    <a:pt x="242" y="210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6"/>
                    <a:pt x="243" y="206"/>
                    <a:pt x="243" y="206"/>
                  </a:cubicBezTo>
                  <a:cubicBezTo>
                    <a:pt x="244" y="202"/>
                    <a:pt x="244" y="202"/>
                    <a:pt x="244" y="202"/>
                  </a:cubicBezTo>
                  <a:cubicBezTo>
                    <a:pt x="245" y="202"/>
                    <a:pt x="245" y="202"/>
                    <a:pt x="245" y="202"/>
                  </a:cubicBezTo>
                  <a:cubicBezTo>
                    <a:pt x="246" y="203"/>
                    <a:pt x="246" y="203"/>
                    <a:pt x="246" y="203"/>
                  </a:cubicBezTo>
                  <a:cubicBezTo>
                    <a:pt x="246" y="204"/>
                    <a:pt x="246" y="204"/>
                    <a:pt x="246" y="204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6"/>
                    <a:pt x="247" y="206"/>
                    <a:pt x="247" y="206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6" y="204"/>
                    <a:pt x="246" y="204"/>
                    <a:pt x="246" y="204"/>
                  </a:cubicBezTo>
                  <a:cubicBezTo>
                    <a:pt x="246" y="203"/>
                    <a:pt x="246" y="203"/>
                    <a:pt x="246" y="203"/>
                  </a:cubicBezTo>
                  <a:cubicBezTo>
                    <a:pt x="246" y="202"/>
                    <a:pt x="246" y="202"/>
                    <a:pt x="246" y="202"/>
                  </a:cubicBezTo>
                  <a:cubicBezTo>
                    <a:pt x="245" y="201"/>
                    <a:pt x="245" y="201"/>
                    <a:pt x="245" y="201"/>
                  </a:cubicBezTo>
                  <a:cubicBezTo>
                    <a:pt x="245" y="200"/>
                    <a:pt x="245" y="200"/>
                    <a:pt x="245" y="200"/>
                  </a:cubicBezTo>
                  <a:cubicBezTo>
                    <a:pt x="244" y="200"/>
                    <a:pt x="244" y="200"/>
                    <a:pt x="244" y="200"/>
                  </a:cubicBezTo>
                  <a:cubicBezTo>
                    <a:pt x="245" y="199"/>
                    <a:pt x="245" y="199"/>
                    <a:pt x="245" y="199"/>
                  </a:cubicBezTo>
                  <a:cubicBezTo>
                    <a:pt x="246" y="198"/>
                    <a:pt x="246" y="198"/>
                    <a:pt x="246" y="198"/>
                  </a:cubicBezTo>
                  <a:cubicBezTo>
                    <a:pt x="246" y="196"/>
                    <a:pt x="246" y="196"/>
                    <a:pt x="246" y="196"/>
                  </a:cubicBezTo>
                  <a:cubicBezTo>
                    <a:pt x="246" y="196"/>
                    <a:pt x="246" y="196"/>
                    <a:pt x="246" y="196"/>
                  </a:cubicBezTo>
                  <a:cubicBezTo>
                    <a:pt x="245" y="196"/>
                    <a:pt x="245" y="196"/>
                    <a:pt x="245" y="196"/>
                  </a:cubicBezTo>
                  <a:cubicBezTo>
                    <a:pt x="244" y="195"/>
                    <a:pt x="244" y="195"/>
                    <a:pt x="244" y="195"/>
                  </a:cubicBezTo>
                  <a:cubicBezTo>
                    <a:pt x="244" y="195"/>
                    <a:pt x="244" y="195"/>
                    <a:pt x="244" y="195"/>
                  </a:cubicBezTo>
                  <a:cubicBezTo>
                    <a:pt x="243" y="194"/>
                    <a:pt x="243" y="194"/>
                    <a:pt x="243" y="194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42" y="192"/>
                    <a:pt x="242" y="192"/>
                    <a:pt x="242" y="192"/>
                  </a:cubicBezTo>
                  <a:cubicBezTo>
                    <a:pt x="243" y="191"/>
                    <a:pt x="243" y="191"/>
                    <a:pt x="243" y="191"/>
                  </a:cubicBezTo>
                  <a:cubicBezTo>
                    <a:pt x="242" y="190"/>
                    <a:pt x="242" y="190"/>
                    <a:pt x="242" y="190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5" y="189"/>
                    <a:pt x="245" y="189"/>
                    <a:pt x="245" y="189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2" y="188"/>
                    <a:pt x="242" y="188"/>
                    <a:pt x="242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39" y="186"/>
                    <a:pt x="239" y="186"/>
                    <a:pt x="239" y="186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5" y="185"/>
                    <a:pt x="235" y="185"/>
                    <a:pt x="235" y="185"/>
                  </a:cubicBezTo>
                  <a:cubicBezTo>
                    <a:pt x="234" y="185"/>
                    <a:pt x="234" y="185"/>
                    <a:pt x="234" y="185"/>
                  </a:cubicBezTo>
                  <a:cubicBezTo>
                    <a:pt x="233" y="184"/>
                    <a:pt x="233" y="184"/>
                    <a:pt x="233" y="184"/>
                  </a:cubicBezTo>
                  <a:cubicBezTo>
                    <a:pt x="232" y="184"/>
                    <a:pt x="232" y="184"/>
                    <a:pt x="232" y="184"/>
                  </a:cubicBezTo>
                  <a:cubicBezTo>
                    <a:pt x="232" y="184"/>
                    <a:pt x="232" y="184"/>
                    <a:pt x="232" y="184"/>
                  </a:cubicBezTo>
                  <a:cubicBezTo>
                    <a:pt x="234" y="183"/>
                    <a:pt x="234" y="183"/>
                    <a:pt x="234" y="183"/>
                  </a:cubicBezTo>
                  <a:cubicBezTo>
                    <a:pt x="233" y="182"/>
                    <a:pt x="233" y="182"/>
                    <a:pt x="233" y="182"/>
                  </a:cubicBezTo>
                  <a:cubicBezTo>
                    <a:pt x="233" y="181"/>
                    <a:pt x="233" y="181"/>
                    <a:pt x="233" y="181"/>
                  </a:cubicBezTo>
                  <a:cubicBezTo>
                    <a:pt x="234" y="182"/>
                    <a:pt x="234" y="182"/>
                    <a:pt x="234" y="182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32" y="182"/>
                    <a:pt x="232" y="182"/>
                    <a:pt x="232" y="182"/>
                  </a:cubicBezTo>
                  <a:cubicBezTo>
                    <a:pt x="233" y="180"/>
                    <a:pt x="233" y="180"/>
                    <a:pt x="233" y="180"/>
                  </a:cubicBezTo>
                  <a:cubicBezTo>
                    <a:pt x="234" y="180"/>
                    <a:pt x="234" y="180"/>
                    <a:pt x="234" y="180"/>
                  </a:cubicBezTo>
                  <a:cubicBezTo>
                    <a:pt x="235" y="179"/>
                    <a:pt x="235" y="179"/>
                    <a:pt x="235" y="179"/>
                  </a:cubicBezTo>
                  <a:cubicBezTo>
                    <a:pt x="237" y="179"/>
                    <a:pt x="237" y="179"/>
                    <a:pt x="237" y="179"/>
                  </a:cubicBezTo>
                  <a:cubicBezTo>
                    <a:pt x="238" y="179"/>
                    <a:pt x="238" y="179"/>
                    <a:pt x="238" y="179"/>
                  </a:cubicBezTo>
                  <a:cubicBezTo>
                    <a:pt x="239" y="178"/>
                    <a:pt x="239" y="178"/>
                    <a:pt x="239" y="178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41" y="178"/>
                    <a:pt x="241" y="178"/>
                    <a:pt x="241" y="178"/>
                  </a:cubicBezTo>
                  <a:cubicBezTo>
                    <a:pt x="242" y="180"/>
                    <a:pt x="242" y="180"/>
                    <a:pt x="242" y="180"/>
                  </a:cubicBezTo>
                  <a:cubicBezTo>
                    <a:pt x="243" y="180"/>
                    <a:pt x="243" y="180"/>
                    <a:pt x="243" y="180"/>
                  </a:cubicBezTo>
                  <a:cubicBezTo>
                    <a:pt x="245" y="179"/>
                    <a:pt x="245" y="179"/>
                    <a:pt x="245" y="179"/>
                  </a:cubicBezTo>
                  <a:cubicBezTo>
                    <a:pt x="246" y="180"/>
                    <a:pt x="246" y="180"/>
                    <a:pt x="246" y="180"/>
                  </a:cubicBezTo>
                  <a:cubicBezTo>
                    <a:pt x="246" y="180"/>
                    <a:pt x="246" y="180"/>
                    <a:pt x="246" y="180"/>
                  </a:cubicBezTo>
                  <a:cubicBezTo>
                    <a:pt x="246" y="180"/>
                    <a:pt x="246" y="180"/>
                    <a:pt x="246" y="180"/>
                  </a:cubicBezTo>
                  <a:cubicBezTo>
                    <a:pt x="246" y="180"/>
                    <a:pt x="246" y="180"/>
                    <a:pt x="246" y="180"/>
                  </a:cubicBezTo>
                  <a:cubicBezTo>
                    <a:pt x="249" y="179"/>
                    <a:pt x="249" y="179"/>
                    <a:pt x="249" y="179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9" y="177"/>
                    <a:pt x="249" y="177"/>
                    <a:pt x="249" y="177"/>
                  </a:cubicBezTo>
                  <a:cubicBezTo>
                    <a:pt x="249" y="175"/>
                    <a:pt x="249" y="175"/>
                    <a:pt x="249" y="175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49" y="172"/>
                    <a:pt x="249" y="172"/>
                    <a:pt x="249" y="172"/>
                  </a:cubicBezTo>
                  <a:cubicBezTo>
                    <a:pt x="250" y="172"/>
                    <a:pt x="250" y="172"/>
                    <a:pt x="250" y="172"/>
                  </a:cubicBezTo>
                  <a:cubicBezTo>
                    <a:pt x="252" y="172"/>
                    <a:pt x="252" y="172"/>
                    <a:pt x="252" y="172"/>
                  </a:cubicBezTo>
                  <a:cubicBezTo>
                    <a:pt x="251" y="173"/>
                    <a:pt x="251" y="173"/>
                    <a:pt x="251" y="173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4" y="174"/>
                    <a:pt x="254" y="174"/>
                    <a:pt x="254" y="174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56" y="175"/>
                    <a:pt x="256" y="175"/>
                    <a:pt x="256" y="175"/>
                  </a:cubicBezTo>
                  <a:cubicBezTo>
                    <a:pt x="259" y="174"/>
                    <a:pt x="259" y="174"/>
                    <a:pt x="259" y="174"/>
                  </a:cubicBezTo>
                  <a:cubicBezTo>
                    <a:pt x="260" y="174"/>
                    <a:pt x="260" y="174"/>
                    <a:pt x="260" y="174"/>
                  </a:cubicBezTo>
                  <a:cubicBezTo>
                    <a:pt x="260" y="173"/>
                    <a:pt x="260" y="173"/>
                    <a:pt x="260" y="173"/>
                  </a:cubicBezTo>
                  <a:cubicBezTo>
                    <a:pt x="259" y="174"/>
                    <a:pt x="259" y="174"/>
                    <a:pt x="259" y="174"/>
                  </a:cubicBezTo>
                  <a:cubicBezTo>
                    <a:pt x="258" y="173"/>
                    <a:pt x="258" y="173"/>
                    <a:pt x="258" y="173"/>
                  </a:cubicBezTo>
                  <a:cubicBezTo>
                    <a:pt x="260" y="172"/>
                    <a:pt x="260" y="172"/>
                    <a:pt x="260" y="172"/>
                  </a:cubicBezTo>
                  <a:cubicBezTo>
                    <a:pt x="262" y="171"/>
                    <a:pt x="262" y="171"/>
                    <a:pt x="262" y="171"/>
                  </a:cubicBezTo>
                  <a:cubicBezTo>
                    <a:pt x="264" y="170"/>
                    <a:pt x="264" y="170"/>
                    <a:pt x="264" y="170"/>
                  </a:cubicBezTo>
                  <a:cubicBezTo>
                    <a:pt x="264" y="170"/>
                    <a:pt x="264" y="170"/>
                    <a:pt x="264" y="170"/>
                  </a:cubicBezTo>
                  <a:cubicBezTo>
                    <a:pt x="264" y="170"/>
                    <a:pt x="264" y="170"/>
                    <a:pt x="264" y="170"/>
                  </a:cubicBezTo>
                  <a:cubicBezTo>
                    <a:pt x="265" y="169"/>
                    <a:pt x="265" y="169"/>
                    <a:pt x="265" y="169"/>
                  </a:cubicBezTo>
                  <a:cubicBezTo>
                    <a:pt x="266" y="168"/>
                    <a:pt x="266" y="168"/>
                    <a:pt x="266" y="168"/>
                  </a:cubicBezTo>
                  <a:cubicBezTo>
                    <a:pt x="267" y="169"/>
                    <a:pt x="267" y="169"/>
                    <a:pt x="267" y="169"/>
                  </a:cubicBezTo>
                  <a:cubicBezTo>
                    <a:pt x="267" y="168"/>
                    <a:pt x="267" y="168"/>
                    <a:pt x="267" y="168"/>
                  </a:cubicBezTo>
                  <a:cubicBezTo>
                    <a:pt x="267" y="167"/>
                    <a:pt x="267" y="167"/>
                    <a:pt x="267" y="167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8" y="164"/>
                    <a:pt x="268" y="164"/>
                    <a:pt x="268" y="164"/>
                  </a:cubicBezTo>
                  <a:cubicBezTo>
                    <a:pt x="269" y="163"/>
                    <a:pt x="269" y="163"/>
                    <a:pt x="269" y="163"/>
                  </a:cubicBezTo>
                  <a:cubicBezTo>
                    <a:pt x="272" y="163"/>
                    <a:pt x="272" y="163"/>
                    <a:pt x="272" y="163"/>
                  </a:cubicBezTo>
                  <a:cubicBezTo>
                    <a:pt x="276" y="161"/>
                    <a:pt x="276" y="161"/>
                    <a:pt x="276" y="161"/>
                  </a:cubicBezTo>
                  <a:cubicBezTo>
                    <a:pt x="278" y="160"/>
                    <a:pt x="278" y="160"/>
                    <a:pt x="278" y="160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80" y="160"/>
                    <a:pt x="280" y="160"/>
                    <a:pt x="280" y="160"/>
                  </a:cubicBezTo>
                  <a:cubicBezTo>
                    <a:pt x="282" y="160"/>
                    <a:pt x="282" y="160"/>
                    <a:pt x="282" y="160"/>
                  </a:cubicBezTo>
                  <a:cubicBezTo>
                    <a:pt x="282" y="161"/>
                    <a:pt x="282" y="161"/>
                    <a:pt x="282" y="161"/>
                  </a:cubicBezTo>
                  <a:cubicBezTo>
                    <a:pt x="282" y="160"/>
                    <a:pt x="282" y="160"/>
                    <a:pt x="282" y="160"/>
                  </a:cubicBezTo>
                  <a:cubicBezTo>
                    <a:pt x="281" y="160"/>
                    <a:pt x="281" y="160"/>
                    <a:pt x="281" y="160"/>
                  </a:cubicBezTo>
                  <a:cubicBezTo>
                    <a:pt x="280" y="160"/>
                    <a:pt x="280" y="160"/>
                    <a:pt x="280" y="160"/>
                  </a:cubicBezTo>
                  <a:cubicBezTo>
                    <a:pt x="279" y="160"/>
                    <a:pt x="279" y="160"/>
                    <a:pt x="279" y="160"/>
                  </a:cubicBezTo>
                  <a:cubicBezTo>
                    <a:pt x="279" y="159"/>
                    <a:pt x="279" y="159"/>
                    <a:pt x="279" y="159"/>
                  </a:cubicBezTo>
                  <a:cubicBezTo>
                    <a:pt x="280" y="159"/>
                    <a:pt x="280" y="159"/>
                    <a:pt x="280" y="159"/>
                  </a:cubicBezTo>
                  <a:cubicBezTo>
                    <a:pt x="281" y="159"/>
                    <a:pt x="281" y="159"/>
                    <a:pt x="281" y="159"/>
                  </a:cubicBezTo>
                  <a:cubicBezTo>
                    <a:pt x="282" y="160"/>
                    <a:pt x="282" y="160"/>
                    <a:pt x="282" y="160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1" y="159"/>
                    <a:pt x="281" y="159"/>
                    <a:pt x="281" y="159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1" y="158"/>
                    <a:pt x="281" y="158"/>
                    <a:pt x="281" y="158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83" y="158"/>
                    <a:pt x="283" y="158"/>
                    <a:pt x="283" y="158"/>
                  </a:cubicBezTo>
                  <a:cubicBezTo>
                    <a:pt x="284" y="158"/>
                    <a:pt x="284" y="158"/>
                    <a:pt x="284" y="158"/>
                  </a:cubicBezTo>
                  <a:cubicBezTo>
                    <a:pt x="283" y="158"/>
                    <a:pt x="283" y="158"/>
                    <a:pt x="283" y="158"/>
                  </a:cubicBezTo>
                  <a:cubicBezTo>
                    <a:pt x="282" y="157"/>
                    <a:pt x="282" y="157"/>
                    <a:pt x="282" y="157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4" y="154"/>
                    <a:pt x="284" y="154"/>
                    <a:pt x="284" y="154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6" y="151"/>
                    <a:pt x="286" y="151"/>
                    <a:pt x="286" y="151"/>
                  </a:cubicBezTo>
                  <a:cubicBezTo>
                    <a:pt x="287" y="150"/>
                    <a:pt x="287" y="150"/>
                    <a:pt x="287" y="150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9" y="149"/>
                    <a:pt x="289" y="149"/>
                    <a:pt x="289" y="149"/>
                  </a:cubicBezTo>
                  <a:cubicBezTo>
                    <a:pt x="290" y="148"/>
                    <a:pt x="290" y="148"/>
                    <a:pt x="290" y="148"/>
                  </a:cubicBezTo>
                  <a:cubicBezTo>
                    <a:pt x="290" y="148"/>
                    <a:pt x="290" y="148"/>
                    <a:pt x="290" y="148"/>
                  </a:cubicBezTo>
                  <a:cubicBezTo>
                    <a:pt x="292" y="147"/>
                    <a:pt x="292" y="147"/>
                    <a:pt x="292" y="147"/>
                  </a:cubicBezTo>
                  <a:cubicBezTo>
                    <a:pt x="294" y="146"/>
                    <a:pt x="294" y="146"/>
                    <a:pt x="294" y="146"/>
                  </a:cubicBezTo>
                  <a:cubicBezTo>
                    <a:pt x="295" y="146"/>
                    <a:pt x="295" y="146"/>
                    <a:pt x="295" y="146"/>
                  </a:cubicBezTo>
                  <a:cubicBezTo>
                    <a:pt x="297" y="146"/>
                    <a:pt x="297" y="146"/>
                    <a:pt x="297" y="146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9" y="148"/>
                    <a:pt x="299" y="148"/>
                    <a:pt x="299" y="148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2" y="144"/>
                    <a:pt x="302" y="144"/>
                    <a:pt x="302" y="144"/>
                  </a:cubicBezTo>
                  <a:cubicBezTo>
                    <a:pt x="303" y="144"/>
                    <a:pt x="303" y="144"/>
                    <a:pt x="303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05" y="146"/>
                    <a:pt x="305" y="146"/>
                    <a:pt x="305" y="146"/>
                  </a:cubicBezTo>
                  <a:cubicBezTo>
                    <a:pt x="305" y="145"/>
                    <a:pt x="305" y="145"/>
                    <a:pt x="305" y="145"/>
                  </a:cubicBezTo>
                  <a:cubicBezTo>
                    <a:pt x="306" y="145"/>
                    <a:pt x="306" y="145"/>
                    <a:pt x="306" y="145"/>
                  </a:cubicBezTo>
                  <a:cubicBezTo>
                    <a:pt x="306" y="147"/>
                    <a:pt x="306" y="147"/>
                    <a:pt x="306" y="147"/>
                  </a:cubicBezTo>
                  <a:cubicBezTo>
                    <a:pt x="306" y="146"/>
                    <a:pt x="306" y="146"/>
                    <a:pt x="306" y="146"/>
                  </a:cubicBezTo>
                  <a:cubicBezTo>
                    <a:pt x="306" y="144"/>
                    <a:pt x="306" y="144"/>
                    <a:pt x="306" y="144"/>
                  </a:cubicBezTo>
                  <a:cubicBezTo>
                    <a:pt x="307" y="144"/>
                    <a:pt x="307" y="144"/>
                    <a:pt x="307" y="144"/>
                  </a:cubicBezTo>
                  <a:cubicBezTo>
                    <a:pt x="308" y="143"/>
                    <a:pt x="308" y="143"/>
                    <a:pt x="308" y="143"/>
                  </a:cubicBezTo>
                  <a:cubicBezTo>
                    <a:pt x="308" y="143"/>
                    <a:pt x="308" y="143"/>
                    <a:pt x="308" y="143"/>
                  </a:cubicBezTo>
                  <a:cubicBezTo>
                    <a:pt x="309" y="143"/>
                    <a:pt x="309" y="143"/>
                    <a:pt x="309" y="143"/>
                  </a:cubicBezTo>
                  <a:cubicBezTo>
                    <a:pt x="310" y="143"/>
                    <a:pt x="310" y="143"/>
                    <a:pt x="310" y="143"/>
                  </a:cubicBezTo>
                  <a:cubicBezTo>
                    <a:pt x="311" y="144"/>
                    <a:pt x="311" y="144"/>
                    <a:pt x="311" y="144"/>
                  </a:cubicBezTo>
                  <a:cubicBezTo>
                    <a:pt x="311" y="145"/>
                    <a:pt x="311" y="145"/>
                    <a:pt x="311" y="145"/>
                  </a:cubicBezTo>
                  <a:cubicBezTo>
                    <a:pt x="312" y="145"/>
                    <a:pt x="312" y="145"/>
                    <a:pt x="312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2" y="145"/>
                    <a:pt x="312" y="145"/>
                    <a:pt x="312" y="145"/>
                  </a:cubicBezTo>
                  <a:cubicBezTo>
                    <a:pt x="311" y="143"/>
                    <a:pt x="311" y="143"/>
                    <a:pt x="311" y="143"/>
                  </a:cubicBezTo>
                  <a:cubicBezTo>
                    <a:pt x="309" y="143"/>
                    <a:pt x="309" y="143"/>
                    <a:pt x="309" y="143"/>
                  </a:cubicBezTo>
                  <a:cubicBezTo>
                    <a:pt x="309" y="142"/>
                    <a:pt x="309" y="142"/>
                    <a:pt x="309" y="142"/>
                  </a:cubicBezTo>
                  <a:cubicBezTo>
                    <a:pt x="309" y="141"/>
                    <a:pt x="309" y="141"/>
                    <a:pt x="309" y="141"/>
                  </a:cubicBezTo>
                  <a:cubicBezTo>
                    <a:pt x="309" y="140"/>
                    <a:pt x="309" y="140"/>
                    <a:pt x="309" y="140"/>
                  </a:cubicBezTo>
                  <a:cubicBezTo>
                    <a:pt x="308" y="140"/>
                    <a:pt x="308" y="140"/>
                    <a:pt x="308" y="140"/>
                  </a:cubicBezTo>
                  <a:cubicBezTo>
                    <a:pt x="309" y="139"/>
                    <a:pt x="309" y="139"/>
                    <a:pt x="309" y="139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09" y="137"/>
                    <a:pt x="309" y="137"/>
                    <a:pt x="309" y="137"/>
                  </a:cubicBezTo>
                  <a:cubicBezTo>
                    <a:pt x="309" y="137"/>
                    <a:pt x="309" y="136"/>
                    <a:pt x="309" y="136"/>
                  </a:cubicBezTo>
                  <a:cubicBezTo>
                    <a:pt x="308" y="136"/>
                    <a:pt x="308" y="136"/>
                    <a:pt x="308" y="136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09" y="136"/>
                    <a:pt x="309" y="136"/>
                    <a:pt x="309" y="136"/>
                  </a:cubicBezTo>
                  <a:cubicBezTo>
                    <a:pt x="309" y="136"/>
                    <a:pt x="309" y="136"/>
                    <a:pt x="309" y="136"/>
                  </a:cubicBezTo>
                  <a:cubicBezTo>
                    <a:pt x="309" y="135"/>
                    <a:pt x="309" y="135"/>
                    <a:pt x="309" y="135"/>
                  </a:cubicBezTo>
                  <a:cubicBezTo>
                    <a:pt x="310" y="134"/>
                    <a:pt x="310" y="134"/>
                    <a:pt x="310" y="134"/>
                  </a:cubicBezTo>
                  <a:cubicBezTo>
                    <a:pt x="310" y="134"/>
                    <a:pt x="310" y="133"/>
                    <a:pt x="310" y="133"/>
                  </a:cubicBezTo>
                  <a:cubicBezTo>
                    <a:pt x="309" y="132"/>
                    <a:pt x="309" y="132"/>
                    <a:pt x="309" y="132"/>
                  </a:cubicBezTo>
                  <a:cubicBezTo>
                    <a:pt x="309" y="132"/>
                    <a:pt x="309" y="132"/>
                    <a:pt x="309" y="132"/>
                  </a:cubicBezTo>
                  <a:cubicBezTo>
                    <a:pt x="308" y="132"/>
                    <a:pt x="308" y="132"/>
                    <a:pt x="308" y="132"/>
                  </a:cubicBezTo>
                  <a:cubicBezTo>
                    <a:pt x="308" y="131"/>
                    <a:pt x="308" y="131"/>
                    <a:pt x="308" y="131"/>
                  </a:cubicBezTo>
                  <a:cubicBezTo>
                    <a:pt x="308" y="129"/>
                    <a:pt x="308" y="129"/>
                    <a:pt x="308" y="129"/>
                  </a:cubicBezTo>
                  <a:cubicBezTo>
                    <a:pt x="309" y="130"/>
                    <a:pt x="309" y="130"/>
                    <a:pt x="309" y="130"/>
                  </a:cubicBezTo>
                  <a:cubicBezTo>
                    <a:pt x="310" y="129"/>
                    <a:pt x="310" y="129"/>
                    <a:pt x="310" y="129"/>
                  </a:cubicBezTo>
                  <a:cubicBezTo>
                    <a:pt x="309" y="128"/>
                    <a:pt x="309" y="128"/>
                    <a:pt x="309" y="128"/>
                  </a:cubicBezTo>
                  <a:cubicBezTo>
                    <a:pt x="308" y="129"/>
                    <a:pt x="308" y="129"/>
                    <a:pt x="308" y="129"/>
                  </a:cubicBezTo>
                  <a:cubicBezTo>
                    <a:pt x="309" y="125"/>
                    <a:pt x="309" y="125"/>
                    <a:pt x="309" y="125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3" y="124"/>
                    <a:pt x="313" y="124"/>
                    <a:pt x="313" y="124"/>
                  </a:cubicBezTo>
                  <a:cubicBezTo>
                    <a:pt x="314" y="123"/>
                    <a:pt x="314" y="123"/>
                    <a:pt x="314" y="123"/>
                  </a:cubicBezTo>
                  <a:cubicBezTo>
                    <a:pt x="314" y="124"/>
                    <a:pt x="314" y="124"/>
                    <a:pt x="314" y="124"/>
                  </a:cubicBezTo>
                  <a:cubicBezTo>
                    <a:pt x="315" y="125"/>
                    <a:pt x="315" y="125"/>
                    <a:pt x="315" y="125"/>
                  </a:cubicBezTo>
                  <a:cubicBezTo>
                    <a:pt x="315" y="124"/>
                    <a:pt x="315" y="124"/>
                    <a:pt x="315" y="124"/>
                  </a:cubicBezTo>
                  <a:cubicBezTo>
                    <a:pt x="315" y="123"/>
                    <a:pt x="315" y="123"/>
                    <a:pt x="315" y="123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20" y="122"/>
                    <a:pt x="320" y="122"/>
                    <a:pt x="320" y="122"/>
                  </a:cubicBezTo>
                  <a:cubicBezTo>
                    <a:pt x="320" y="123"/>
                    <a:pt x="320" y="123"/>
                    <a:pt x="320" y="123"/>
                  </a:cubicBezTo>
                  <a:cubicBezTo>
                    <a:pt x="320" y="124"/>
                    <a:pt x="320" y="124"/>
                    <a:pt x="320" y="124"/>
                  </a:cubicBezTo>
                  <a:cubicBezTo>
                    <a:pt x="319" y="124"/>
                    <a:pt x="319" y="124"/>
                    <a:pt x="319" y="124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2" y="125"/>
                    <a:pt x="322" y="125"/>
                    <a:pt x="322" y="125"/>
                  </a:cubicBezTo>
                  <a:cubicBezTo>
                    <a:pt x="322" y="126"/>
                    <a:pt x="322" y="126"/>
                    <a:pt x="322" y="126"/>
                  </a:cubicBezTo>
                  <a:cubicBezTo>
                    <a:pt x="321" y="127"/>
                    <a:pt x="321" y="127"/>
                    <a:pt x="321" y="127"/>
                  </a:cubicBezTo>
                  <a:cubicBezTo>
                    <a:pt x="320" y="127"/>
                    <a:pt x="320" y="127"/>
                    <a:pt x="320" y="127"/>
                  </a:cubicBezTo>
                  <a:cubicBezTo>
                    <a:pt x="320" y="128"/>
                    <a:pt x="320" y="128"/>
                    <a:pt x="320" y="128"/>
                  </a:cubicBezTo>
                  <a:cubicBezTo>
                    <a:pt x="320" y="127"/>
                    <a:pt x="320" y="127"/>
                    <a:pt x="320" y="127"/>
                  </a:cubicBezTo>
                  <a:cubicBezTo>
                    <a:pt x="319" y="127"/>
                    <a:pt x="319" y="127"/>
                    <a:pt x="319" y="127"/>
                  </a:cubicBezTo>
                  <a:cubicBezTo>
                    <a:pt x="318" y="128"/>
                    <a:pt x="318" y="129"/>
                    <a:pt x="318" y="129"/>
                  </a:cubicBezTo>
                  <a:cubicBezTo>
                    <a:pt x="317" y="130"/>
                    <a:pt x="317" y="130"/>
                    <a:pt x="317" y="130"/>
                  </a:cubicBezTo>
                  <a:cubicBezTo>
                    <a:pt x="317" y="130"/>
                    <a:pt x="317" y="130"/>
                    <a:pt x="317" y="131"/>
                  </a:cubicBezTo>
                  <a:cubicBezTo>
                    <a:pt x="316" y="131"/>
                    <a:pt x="316" y="131"/>
                    <a:pt x="316" y="131"/>
                  </a:cubicBezTo>
                  <a:cubicBezTo>
                    <a:pt x="315" y="131"/>
                    <a:pt x="315" y="131"/>
                    <a:pt x="315" y="131"/>
                  </a:cubicBezTo>
                  <a:cubicBezTo>
                    <a:pt x="316" y="131"/>
                    <a:pt x="316" y="131"/>
                    <a:pt x="316" y="131"/>
                  </a:cubicBezTo>
                  <a:cubicBezTo>
                    <a:pt x="315" y="132"/>
                    <a:pt x="315" y="132"/>
                    <a:pt x="315" y="132"/>
                  </a:cubicBezTo>
                  <a:cubicBezTo>
                    <a:pt x="314" y="132"/>
                    <a:pt x="314" y="132"/>
                    <a:pt x="314" y="132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4"/>
                    <a:pt x="313" y="134"/>
                    <a:pt x="313" y="134"/>
                  </a:cubicBezTo>
                  <a:cubicBezTo>
                    <a:pt x="314" y="136"/>
                    <a:pt x="314" y="136"/>
                    <a:pt x="314" y="136"/>
                  </a:cubicBezTo>
                  <a:cubicBezTo>
                    <a:pt x="313" y="136"/>
                    <a:pt x="313" y="136"/>
                    <a:pt x="313" y="136"/>
                  </a:cubicBezTo>
                  <a:cubicBezTo>
                    <a:pt x="313" y="137"/>
                    <a:pt x="313" y="137"/>
                    <a:pt x="313" y="137"/>
                  </a:cubicBezTo>
                  <a:cubicBezTo>
                    <a:pt x="314" y="137"/>
                    <a:pt x="314" y="137"/>
                    <a:pt x="314" y="137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5" y="138"/>
                    <a:pt x="315" y="138"/>
                    <a:pt x="315" y="138"/>
                  </a:cubicBezTo>
                  <a:cubicBezTo>
                    <a:pt x="315" y="138"/>
                    <a:pt x="315" y="138"/>
                    <a:pt x="315" y="138"/>
                  </a:cubicBezTo>
                  <a:cubicBezTo>
                    <a:pt x="315" y="139"/>
                    <a:pt x="315" y="139"/>
                    <a:pt x="315" y="139"/>
                  </a:cubicBezTo>
                  <a:cubicBezTo>
                    <a:pt x="315" y="140"/>
                    <a:pt x="315" y="140"/>
                    <a:pt x="315" y="140"/>
                  </a:cubicBezTo>
                  <a:cubicBezTo>
                    <a:pt x="316" y="139"/>
                    <a:pt x="316" y="139"/>
                    <a:pt x="316" y="139"/>
                  </a:cubicBezTo>
                  <a:cubicBezTo>
                    <a:pt x="318" y="140"/>
                    <a:pt x="318" y="140"/>
                    <a:pt x="318" y="140"/>
                  </a:cubicBezTo>
                  <a:cubicBezTo>
                    <a:pt x="319" y="140"/>
                    <a:pt x="319" y="140"/>
                    <a:pt x="319" y="140"/>
                  </a:cubicBezTo>
                  <a:cubicBezTo>
                    <a:pt x="320" y="140"/>
                    <a:pt x="320" y="140"/>
                    <a:pt x="320" y="140"/>
                  </a:cubicBezTo>
                  <a:cubicBezTo>
                    <a:pt x="320" y="141"/>
                    <a:pt x="320" y="141"/>
                    <a:pt x="320" y="141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3"/>
                    <a:pt x="318" y="143"/>
                    <a:pt x="318" y="143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20" y="143"/>
                    <a:pt x="320" y="143"/>
                    <a:pt x="320" y="143"/>
                  </a:cubicBezTo>
                  <a:cubicBezTo>
                    <a:pt x="321" y="143"/>
                    <a:pt x="321" y="143"/>
                    <a:pt x="321" y="143"/>
                  </a:cubicBezTo>
                  <a:cubicBezTo>
                    <a:pt x="321" y="142"/>
                    <a:pt x="321" y="142"/>
                    <a:pt x="321" y="142"/>
                  </a:cubicBezTo>
                  <a:cubicBezTo>
                    <a:pt x="323" y="141"/>
                    <a:pt x="323" y="141"/>
                    <a:pt x="323" y="141"/>
                  </a:cubicBezTo>
                  <a:cubicBezTo>
                    <a:pt x="323" y="141"/>
                    <a:pt x="323" y="141"/>
                    <a:pt x="323" y="141"/>
                  </a:cubicBezTo>
                  <a:cubicBezTo>
                    <a:pt x="324" y="141"/>
                    <a:pt x="324" y="141"/>
                    <a:pt x="324" y="141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5" y="141"/>
                    <a:pt x="325" y="141"/>
                    <a:pt x="325" y="141"/>
                  </a:cubicBezTo>
                  <a:cubicBezTo>
                    <a:pt x="326" y="140"/>
                    <a:pt x="326" y="140"/>
                    <a:pt x="326" y="140"/>
                  </a:cubicBezTo>
                  <a:cubicBezTo>
                    <a:pt x="327" y="139"/>
                    <a:pt x="327" y="139"/>
                    <a:pt x="327" y="139"/>
                  </a:cubicBezTo>
                  <a:cubicBezTo>
                    <a:pt x="329" y="139"/>
                    <a:pt x="329" y="139"/>
                    <a:pt x="329" y="139"/>
                  </a:cubicBezTo>
                  <a:cubicBezTo>
                    <a:pt x="328" y="139"/>
                    <a:pt x="328" y="139"/>
                    <a:pt x="328" y="139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8" y="140"/>
                    <a:pt x="328" y="140"/>
                    <a:pt x="328" y="140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30" y="140"/>
                    <a:pt x="330" y="140"/>
                    <a:pt x="330" y="140"/>
                  </a:cubicBezTo>
                  <a:cubicBezTo>
                    <a:pt x="330" y="140"/>
                    <a:pt x="330" y="140"/>
                    <a:pt x="330" y="140"/>
                  </a:cubicBezTo>
                  <a:cubicBezTo>
                    <a:pt x="331" y="142"/>
                    <a:pt x="331" y="142"/>
                    <a:pt x="331" y="142"/>
                  </a:cubicBezTo>
                  <a:cubicBezTo>
                    <a:pt x="331" y="141"/>
                    <a:pt x="331" y="141"/>
                    <a:pt x="331" y="141"/>
                  </a:cubicBezTo>
                  <a:cubicBezTo>
                    <a:pt x="333" y="141"/>
                    <a:pt x="333" y="141"/>
                    <a:pt x="333" y="141"/>
                  </a:cubicBezTo>
                  <a:cubicBezTo>
                    <a:pt x="333" y="143"/>
                    <a:pt x="333" y="143"/>
                    <a:pt x="333" y="143"/>
                  </a:cubicBezTo>
                  <a:cubicBezTo>
                    <a:pt x="333" y="143"/>
                    <a:pt x="333" y="143"/>
                    <a:pt x="333" y="143"/>
                  </a:cubicBezTo>
                  <a:cubicBezTo>
                    <a:pt x="333" y="143"/>
                    <a:pt x="333" y="143"/>
                    <a:pt x="333" y="143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45" y="140"/>
                    <a:pt x="345" y="140"/>
                    <a:pt x="345" y="140"/>
                  </a:cubicBezTo>
                  <a:cubicBezTo>
                    <a:pt x="347" y="139"/>
                    <a:pt x="347" y="139"/>
                    <a:pt x="347" y="139"/>
                  </a:cubicBezTo>
                  <a:cubicBezTo>
                    <a:pt x="347" y="139"/>
                    <a:pt x="347" y="139"/>
                    <a:pt x="347" y="139"/>
                  </a:cubicBezTo>
                  <a:cubicBezTo>
                    <a:pt x="349" y="138"/>
                    <a:pt x="349" y="138"/>
                    <a:pt x="349" y="138"/>
                  </a:cubicBezTo>
                  <a:cubicBezTo>
                    <a:pt x="351" y="137"/>
                    <a:pt x="351" y="137"/>
                    <a:pt x="351" y="137"/>
                  </a:cubicBezTo>
                  <a:cubicBezTo>
                    <a:pt x="354" y="137"/>
                    <a:pt x="354" y="137"/>
                    <a:pt x="354" y="137"/>
                  </a:cubicBezTo>
                  <a:cubicBezTo>
                    <a:pt x="356" y="137"/>
                    <a:pt x="356" y="137"/>
                    <a:pt x="356" y="137"/>
                  </a:cubicBezTo>
                  <a:cubicBezTo>
                    <a:pt x="357" y="137"/>
                    <a:pt x="357" y="137"/>
                    <a:pt x="357" y="137"/>
                  </a:cubicBezTo>
                  <a:cubicBezTo>
                    <a:pt x="357" y="137"/>
                    <a:pt x="357" y="137"/>
                    <a:pt x="357" y="137"/>
                  </a:cubicBezTo>
                  <a:cubicBezTo>
                    <a:pt x="358" y="139"/>
                    <a:pt x="358" y="139"/>
                    <a:pt x="358" y="139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9" y="140"/>
                    <a:pt x="359" y="140"/>
                    <a:pt x="359" y="140"/>
                  </a:cubicBezTo>
                  <a:cubicBezTo>
                    <a:pt x="361" y="140"/>
                    <a:pt x="361" y="140"/>
                    <a:pt x="361" y="140"/>
                  </a:cubicBezTo>
                  <a:cubicBezTo>
                    <a:pt x="362" y="139"/>
                    <a:pt x="362" y="139"/>
                    <a:pt x="362" y="139"/>
                  </a:cubicBezTo>
                  <a:cubicBezTo>
                    <a:pt x="364" y="138"/>
                    <a:pt x="364" y="138"/>
                    <a:pt x="364" y="138"/>
                  </a:cubicBezTo>
                  <a:cubicBezTo>
                    <a:pt x="364" y="137"/>
                    <a:pt x="364" y="137"/>
                    <a:pt x="364" y="137"/>
                  </a:cubicBezTo>
                  <a:cubicBezTo>
                    <a:pt x="364" y="136"/>
                    <a:pt x="364" y="136"/>
                    <a:pt x="364" y="136"/>
                  </a:cubicBezTo>
                  <a:cubicBezTo>
                    <a:pt x="365" y="136"/>
                    <a:pt x="365" y="136"/>
                    <a:pt x="365" y="136"/>
                  </a:cubicBezTo>
                  <a:cubicBezTo>
                    <a:pt x="366" y="136"/>
                    <a:pt x="366" y="136"/>
                    <a:pt x="366" y="136"/>
                  </a:cubicBezTo>
                  <a:cubicBezTo>
                    <a:pt x="366" y="136"/>
                    <a:pt x="366" y="136"/>
                    <a:pt x="366" y="136"/>
                  </a:cubicBezTo>
                  <a:cubicBezTo>
                    <a:pt x="366" y="136"/>
                    <a:pt x="366" y="136"/>
                    <a:pt x="366" y="136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70" y="136"/>
                    <a:pt x="370" y="136"/>
                    <a:pt x="370" y="136"/>
                  </a:cubicBezTo>
                  <a:cubicBezTo>
                    <a:pt x="371" y="135"/>
                    <a:pt x="371" y="135"/>
                    <a:pt x="371" y="135"/>
                  </a:cubicBezTo>
                  <a:cubicBezTo>
                    <a:pt x="371" y="135"/>
                    <a:pt x="371" y="135"/>
                    <a:pt x="371" y="135"/>
                  </a:cubicBezTo>
                  <a:cubicBezTo>
                    <a:pt x="371" y="134"/>
                    <a:pt x="371" y="134"/>
                    <a:pt x="371" y="134"/>
                  </a:cubicBezTo>
                  <a:cubicBezTo>
                    <a:pt x="371" y="133"/>
                    <a:pt x="371" y="133"/>
                    <a:pt x="371" y="133"/>
                  </a:cubicBezTo>
                  <a:cubicBezTo>
                    <a:pt x="371" y="132"/>
                    <a:pt x="371" y="132"/>
                    <a:pt x="371" y="132"/>
                  </a:cubicBezTo>
                  <a:cubicBezTo>
                    <a:pt x="371" y="131"/>
                    <a:pt x="371" y="131"/>
                    <a:pt x="371" y="131"/>
                  </a:cubicBezTo>
                  <a:cubicBezTo>
                    <a:pt x="371" y="131"/>
                    <a:pt x="371" y="131"/>
                    <a:pt x="371" y="131"/>
                  </a:cubicBezTo>
                  <a:cubicBezTo>
                    <a:pt x="371" y="131"/>
                    <a:pt x="371" y="131"/>
                    <a:pt x="371" y="131"/>
                  </a:cubicBezTo>
                  <a:cubicBezTo>
                    <a:pt x="371" y="131"/>
                    <a:pt x="371" y="131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71" y="129"/>
                    <a:pt x="371" y="129"/>
                    <a:pt x="371" y="128"/>
                  </a:cubicBezTo>
                  <a:cubicBezTo>
                    <a:pt x="370" y="127"/>
                    <a:pt x="370" y="127"/>
                    <a:pt x="370" y="127"/>
                  </a:cubicBezTo>
                  <a:cubicBezTo>
                    <a:pt x="371" y="125"/>
                    <a:pt x="371" y="125"/>
                    <a:pt x="371" y="125"/>
                  </a:cubicBezTo>
                  <a:cubicBezTo>
                    <a:pt x="371" y="123"/>
                    <a:pt x="371" y="123"/>
                    <a:pt x="371" y="123"/>
                  </a:cubicBezTo>
                  <a:cubicBezTo>
                    <a:pt x="372" y="123"/>
                    <a:pt x="372" y="123"/>
                    <a:pt x="372" y="123"/>
                  </a:cubicBezTo>
                  <a:cubicBezTo>
                    <a:pt x="373" y="122"/>
                    <a:pt x="373" y="122"/>
                    <a:pt x="373" y="122"/>
                  </a:cubicBezTo>
                  <a:cubicBezTo>
                    <a:pt x="373" y="121"/>
                    <a:pt x="373" y="121"/>
                    <a:pt x="373" y="121"/>
                  </a:cubicBezTo>
                  <a:cubicBezTo>
                    <a:pt x="373" y="120"/>
                    <a:pt x="373" y="120"/>
                    <a:pt x="373" y="120"/>
                  </a:cubicBezTo>
                  <a:cubicBezTo>
                    <a:pt x="374" y="119"/>
                    <a:pt x="374" y="119"/>
                    <a:pt x="374" y="119"/>
                  </a:cubicBezTo>
                  <a:cubicBezTo>
                    <a:pt x="375" y="118"/>
                    <a:pt x="375" y="118"/>
                    <a:pt x="375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9" y="117"/>
                    <a:pt x="379" y="117"/>
                    <a:pt x="379" y="117"/>
                  </a:cubicBezTo>
                  <a:cubicBezTo>
                    <a:pt x="379" y="118"/>
                    <a:pt x="379" y="118"/>
                    <a:pt x="379" y="118"/>
                  </a:cubicBezTo>
                  <a:cubicBezTo>
                    <a:pt x="380" y="119"/>
                    <a:pt x="380" y="119"/>
                    <a:pt x="380" y="119"/>
                  </a:cubicBezTo>
                  <a:cubicBezTo>
                    <a:pt x="382" y="120"/>
                    <a:pt x="382" y="120"/>
                    <a:pt x="382" y="120"/>
                  </a:cubicBezTo>
                  <a:cubicBezTo>
                    <a:pt x="382" y="121"/>
                    <a:pt x="382" y="121"/>
                    <a:pt x="382" y="121"/>
                  </a:cubicBezTo>
                  <a:cubicBezTo>
                    <a:pt x="384" y="122"/>
                    <a:pt x="384" y="122"/>
                    <a:pt x="384" y="122"/>
                  </a:cubicBezTo>
                  <a:cubicBezTo>
                    <a:pt x="385" y="122"/>
                    <a:pt x="385" y="122"/>
                    <a:pt x="385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7" y="121"/>
                    <a:pt x="387" y="121"/>
                    <a:pt x="387" y="121"/>
                  </a:cubicBezTo>
                  <a:cubicBezTo>
                    <a:pt x="388" y="120"/>
                    <a:pt x="388" y="120"/>
                    <a:pt x="388" y="120"/>
                  </a:cubicBezTo>
                  <a:cubicBezTo>
                    <a:pt x="387" y="117"/>
                    <a:pt x="387" y="117"/>
                    <a:pt x="387" y="117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89" y="113"/>
                    <a:pt x="389" y="113"/>
                    <a:pt x="389" y="113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7" y="114"/>
                    <a:pt x="387" y="114"/>
                    <a:pt x="387" y="114"/>
                  </a:cubicBezTo>
                  <a:cubicBezTo>
                    <a:pt x="386" y="113"/>
                    <a:pt x="386" y="113"/>
                    <a:pt x="386" y="113"/>
                  </a:cubicBezTo>
                  <a:cubicBezTo>
                    <a:pt x="385" y="113"/>
                    <a:pt x="385" y="113"/>
                    <a:pt x="385" y="113"/>
                  </a:cubicBezTo>
                  <a:cubicBezTo>
                    <a:pt x="384" y="112"/>
                    <a:pt x="384" y="112"/>
                    <a:pt x="384" y="112"/>
                  </a:cubicBezTo>
                  <a:cubicBezTo>
                    <a:pt x="384" y="111"/>
                    <a:pt x="384" y="111"/>
                    <a:pt x="384" y="111"/>
                  </a:cubicBezTo>
                  <a:cubicBezTo>
                    <a:pt x="384" y="111"/>
                    <a:pt x="384" y="111"/>
                    <a:pt x="384" y="111"/>
                  </a:cubicBezTo>
                  <a:cubicBezTo>
                    <a:pt x="385" y="110"/>
                    <a:pt x="385" y="110"/>
                    <a:pt x="385" y="110"/>
                  </a:cubicBezTo>
                  <a:cubicBezTo>
                    <a:pt x="384" y="110"/>
                    <a:pt x="384" y="110"/>
                    <a:pt x="384" y="110"/>
                  </a:cubicBezTo>
                  <a:cubicBezTo>
                    <a:pt x="383" y="109"/>
                    <a:pt x="383" y="109"/>
                    <a:pt x="383" y="109"/>
                  </a:cubicBezTo>
                  <a:cubicBezTo>
                    <a:pt x="384" y="109"/>
                    <a:pt x="384" y="109"/>
                    <a:pt x="384" y="109"/>
                  </a:cubicBezTo>
                  <a:cubicBezTo>
                    <a:pt x="383" y="109"/>
                    <a:pt x="383" y="109"/>
                    <a:pt x="383" y="109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85" y="107"/>
                    <a:pt x="385" y="107"/>
                    <a:pt x="385" y="107"/>
                  </a:cubicBezTo>
                  <a:cubicBezTo>
                    <a:pt x="387" y="107"/>
                    <a:pt x="387" y="107"/>
                    <a:pt x="387" y="107"/>
                  </a:cubicBezTo>
                  <a:cubicBezTo>
                    <a:pt x="386" y="106"/>
                    <a:pt x="386" y="106"/>
                    <a:pt x="386" y="106"/>
                  </a:cubicBezTo>
                  <a:cubicBezTo>
                    <a:pt x="387" y="106"/>
                    <a:pt x="387" y="106"/>
                    <a:pt x="387" y="106"/>
                  </a:cubicBezTo>
                  <a:cubicBezTo>
                    <a:pt x="388" y="106"/>
                    <a:pt x="388" y="106"/>
                    <a:pt x="388" y="106"/>
                  </a:cubicBezTo>
                  <a:cubicBezTo>
                    <a:pt x="389" y="106"/>
                    <a:pt x="389" y="106"/>
                    <a:pt x="389" y="106"/>
                  </a:cubicBezTo>
                  <a:cubicBezTo>
                    <a:pt x="390" y="105"/>
                    <a:pt x="390" y="105"/>
                    <a:pt x="390" y="105"/>
                  </a:cubicBezTo>
                  <a:cubicBezTo>
                    <a:pt x="392" y="105"/>
                    <a:pt x="392" y="105"/>
                    <a:pt x="392" y="105"/>
                  </a:cubicBezTo>
                  <a:cubicBezTo>
                    <a:pt x="393" y="105"/>
                    <a:pt x="393" y="105"/>
                    <a:pt x="393" y="105"/>
                  </a:cubicBezTo>
                  <a:cubicBezTo>
                    <a:pt x="393" y="105"/>
                    <a:pt x="393" y="105"/>
                    <a:pt x="393" y="105"/>
                  </a:cubicBezTo>
                  <a:cubicBezTo>
                    <a:pt x="394" y="105"/>
                    <a:pt x="394" y="105"/>
                    <a:pt x="394" y="105"/>
                  </a:cubicBezTo>
                  <a:cubicBezTo>
                    <a:pt x="395" y="105"/>
                    <a:pt x="395" y="105"/>
                    <a:pt x="395" y="105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8" y="105"/>
                    <a:pt x="398" y="105"/>
                    <a:pt x="398" y="105"/>
                  </a:cubicBezTo>
                  <a:cubicBezTo>
                    <a:pt x="399" y="105"/>
                    <a:pt x="399" y="105"/>
                    <a:pt x="399" y="105"/>
                  </a:cubicBezTo>
                  <a:cubicBezTo>
                    <a:pt x="400" y="106"/>
                    <a:pt x="400" y="106"/>
                    <a:pt x="400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6" y="104"/>
                    <a:pt x="406" y="104"/>
                    <a:pt x="406" y="104"/>
                  </a:cubicBezTo>
                  <a:cubicBezTo>
                    <a:pt x="407" y="104"/>
                    <a:pt x="407" y="104"/>
                    <a:pt x="407" y="104"/>
                  </a:cubicBezTo>
                  <a:cubicBezTo>
                    <a:pt x="407" y="103"/>
                    <a:pt x="407" y="103"/>
                    <a:pt x="407" y="103"/>
                  </a:cubicBezTo>
                  <a:cubicBezTo>
                    <a:pt x="408" y="103"/>
                    <a:pt x="408" y="103"/>
                    <a:pt x="408" y="103"/>
                  </a:cubicBezTo>
                  <a:cubicBezTo>
                    <a:pt x="409" y="104"/>
                    <a:pt x="409" y="104"/>
                    <a:pt x="409" y="104"/>
                  </a:cubicBezTo>
                  <a:cubicBezTo>
                    <a:pt x="410" y="103"/>
                    <a:pt x="410" y="103"/>
                    <a:pt x="410" y="103"/>
                  </a:cubicBezTo>
                  <a:cubicBezTo>
                    <a:pt x="410" y="102"/>
                    <a:pt x="410" y="102"/>
                    <a:pt x="410" y="102"/>
                  </a:cubicBezTo>
                  <a:cubicBezTo>
                    <a:pt x="415" y="103"/>
                    <a:pt x="415" y="103"/>
                    <a:pt x="415" y="103"/>
                  </a:cubicBezTo>
                  <a:cubicBezTo>
                    <a:pt x="415" y="103"/>
                    <a:pt x="415" y="103"/>
                    <a:pt x="415" y="103"/>
                  </a:cubicBezTo>
                  <a:cubicBezTo>
                    <a:pt x="415" y="102"/>
                    <a:pt x="415" y="102"/>
                    <a:pt x="415" y="102"/>
                  </a:cubicBezTo>
                  <a:cubicBezTo>
                    <a:pt x="414" y="102"/>
                    <a:pt x="414" y="102"/>
                    <a:pt x="414" y="102"/>
                  </a:cubicBezTo>
                  <a:cubicBezTo>
                    <a:pt x="413" y="101"/>
                    <a:pt x="413" y="101"/>
                    <a:pt x="413" y="101"/>
                  </a:cubicBezTo>
                  <a:cubicBezTo>
                    <a:pt x="412" y="101"/>
                    <a:pt x="412" y="101"/>
                    <a:pt x="412" y="101"/>
                  </a:cubicBezTo>
                  <a:cubicBezTo>
                    <a:pt x="411" y="101"/>
                    <a:pt x="411" y="101"/>
                    <a:pt x="411" y="101"/>
                  </a:cubicBezTo>
                  <a:cubicBezTo>
                    <a:pt x="410" y="101"/>
                    <a:pt x="410" y="101"/>
                    <a:pt x="410" y="101"/>
                  </a:cubicBezTo>
                  <a:cubicBezTo>
                    <a:pt x="408" y="100"/>
                    <a:pt x="408" y="100"/>
                    <a:pt x="408" y="100"/>
                  </a:cubicBezTo>
                  <a:cubicBezTo>
                    <a:pt x="407" y="99"/>
                    <a:pt x="407" y="99"/>
                    <a:pt x="407" y="99"/>
                  </a:cubicBezTo>
                  <a:cubicBezTo>
                    <a:pt x="408" y="99"/>
                    <a:pt x="408" y="99"/>
                    <a:pt x="408" y="99"/>
                  </a:cubicBezTo>
                  <a:cubicBezTo>
                    <a:pt x="408" y="98"/>
                    <a:pt x="408" y="98"/>
                    <a:pt x="408" y="98"/>
                  </a:cubicBezTo>
                  <a:cubicBezTo>
                    <a:pt x="408" y="98"/>
                    <a:pt x="408" y="98"/>
                    <a:pt x="408" y="98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8"/>
                    <a:pt x="406" y="98"/>
                    <a:pt x="406" y="98"/>
                  </a:cubicBezTo>
                  <a:cubicBezTo>
                    <a:pt x="405" y="99"/>
                    <a:pt x="405" y="99"/>
                    <a:pt x="405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1" y="98"/>
                    <a:pt x="401" y="98"/>
                    <a:pt x="401" y="98"/>
                  </a:cubicBezTo>
                  <a:cubicBezTo>
                    <a:pt x="400" y="99"/>
                    <a:pt x="400" y="99"/>
                    <a:pt x="400" y="99"/>
                  </a:cubicBezTo>
                  <a:cubicBezTo>
                    <a:pt x="398" y="99"/>
                    <a:pt x="398" y="99"/>
                    <a:pt x="398" y="99"/>
                  </a:cubicBezTo>
                  <a:cubicBezTo>
                    <a:pt x="398" y="99"/>
                    <a:pt x="398" y="99"/>
                    <a:pt x="398" y="99"/>
                  </a:cubicBezTo>
                  <a:cubicBezTo>
                    <a:pt x="398" y="99"/>
                    <a:pt x="398" y="99"/>
                    <a:pt x="398" y="99"/>
                  </a:cubicBezTo>
                  <a:cubicBezTo>
                    <a:pt x="397" y="99"/>
                    <a:pt x="397" y="99"/>
                    <a:pt x="397" y="99"/>
                  </a:cubicBezTo>
                  <a:cubicBezTo>
                    <a:pt x="396" y="99"/>
                    <a:pt x="396" y="99"/>
                    <a:pt x="396" y="99"/>
                  </a:cubicBezTo>
                  <a:cubicBezTo>
                    <a:pt x="396" y="100"/>
                    <a:pt x="396" y="100"/>
                    <a:pt x="396" y="100"/>
                  </a:cubicBezTo>
                  <a:cubicBezTo>
                    <a:pt x="395" y="100"/>
                    <a:pt x="395" y="100"/>
                    <a:pt x="395" y="100"/>
                  </a:cubicBezTo>
                  <a:cubicBezTo>
                    <a:pt x="395" y="100"/>
                    <a:pt x="395" y="100"/>
                    <a:pt x="395" y="100"/>
                  </a:cubicBezTo>
                  <a:cubicBezTo>
                    <a:pt x="394" y="100"/>
                    <a:pt x="394" y="100"/>
                    <a:pt x="394" y="100"/>
                  </a:cubicBezTo>
                  <a:cubicBezTo>
                    <a:pt x="393" y="100"/>
                    <a:pt x="393" y="100"/>
                    <a:pt x="393" y="100"/>
                  </a:cubicBezTo>
                  <a:cubicBezTo>
                    <a:pt x="392" y="101"/>
                    <a:pt x="392" y="101"/>
                    <a:pt x="392" y="101"/>
                  </a:cubicBezTo>
                  <a:cubicBezTo>
                    <a:pt x="391" y="101"/>
                    <a:pt x="391" y="101"/>
                    <a:pt x="391" y="101"/>
                  </a:cubicBezTo>
                  <a:cubicBezTo>
                    <a:pt x="390" y="101"/>
                    <a:pt x="390" y="101"/>
                    <a:pt x="390" y="101"/>
                  </a:cubicBezTo>
                  <a:cubicBezTo>
                    <a:pt x="389" y="101"/>
                    <a:pt x="389" y="101"/>
                    <a:pt x="389" y="101"/>
                  </a:cubicBezTo>
                  <a:cubicBezTo>
                    <a:pt x="389" y="102"/>
                    <a:pt x="389" y="102"/>
                    <a:pt x="389" y="102"/>
                  </a:cubicBezTo>
                  <a:cubicBezTo>
                    <a:pt x="388" y="102"/>
                    <a:pt x="388" y="102"/>
                    <a:pt x="388" y="102"/>
                  </a:cubicBezTo>
                  <a:cubicBezTo>
                    <a:pt x="388" y="102"/>
                    <a:pt x="388" y="102"/>
                    <a:pt x="388" y="102"/>
                  </a:cubicBezTo>
                  <a:cubicBezTo>
                    <a:pt x="386" y="102"/>
                    <a:pt x="386" y="102"/>
                    <a:pt x="386" y="102"/>
                  </a:cubicBezTo>
                  <a:cubicBezTo>
                    <a:pt x="385" y="102"/>
                    <a:pt x="385" y="102"/>
                    <a:pt x="385" y="102"/>
                  </a:cubicBezTo>
                  <a:cubicBezTo>
                    <a:pt x="384" y="102"/>
                    <a:pt x="384" y="102"/>
                    <a:pt x="384" y="102"/>
                  </a:cubicBezTo>
                  <a:cubicBezTo>
                    <a:pt x="384" y="102"/>
                    <a:pt x="384" y="102"/>
                    <a:pt x="384" y="102"/>
                  </a:cubicBezTo>
                  <a:cubicBezTo>
                    <a:pt x="383" y="103"/>
                    <a:pt x="383" y="103"/>
                    <a:pt x="383" y="103"/>
                  </a:cubicBezTo>
                  <a:cubicBezTo>
                    <a:pt x="383" y="102"/>
                    <a:pt x="383" y="102"/>
                    <a:pt x="383" y="102"/>
                  </a:cubicBezTo>
                  <a:cubicBezTo>
                    <a:pt x="382" y="102"/>
                    <a:pt x="382" y="102"/>
                    <a:pt x="382" y="102"/>
                  </a:cubicBezTo>
                  <a:cubicBezTo>
                    <a:pt x="383" y="102"/>
                    <a:pt x="383" y="102"/>
                    <a:pt x="383" y="102"/>
                  </a:cubicBezTo>
                  <a:cubicBezTo>
                    <a:pt x="383" y="102"/>
                    <a:pt x="383" y="102"/>
                    <a:pt x="383" y="102"/>
                  </a:cubicBezTo>
                  <a:cubicBezTo>
                    <a:pt x="383" y="102"/>
                    <a:pt x="383" y="102"/>
                    <a:pt x="383" y="102"/>
                  </a:cubicBezTo>
                  <a:cubicBezTo>
                    <a:pt x="382" y="101"/>
                    <a:pt x="382" y="101"/>
                    <a:pt x="382" y="101"/>
                  </a:cubicBezTo>
                  <a:cubicBezTo>
                    <a:pt x="382" y="101"/>
                    <a:pt x="382" y="101"/>
                    <a:pt x="382" y="101"/>
                  </a:cubicBezTo>
                  <a:cubicBezTo>
                    <a:pt x="382" y="100"/>
                    <a:pt x="382" y="100"/>
                    <a:pt x="382" y="100"/>
                  </a:cubicBezTo>
                  <a:cubicBezTo>
                    <a:pt x="382" y="100"/>
                    <a:pt x="382" y="100"/>
                    <a:pt x="382" y="100"/>
                  </a:cubicBezTo>
                  <a:cubicBezTo>
                    <a:pt x="381" y="100"/>
                    <a:pt x="381" y="100"/>
                    <a:pt x="381" y="100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79" y="99"/>
                    <a:pt x="379" y="99"/>
                    <a:pt x="379" y="99"/>
                  </a:cubicBezTo>
                  <a:cubicBezTo>
                    <a:pt x="378" y="99"/>
                    <a:pt x="378" y="99"/>
                    <a:pt x="378" y="99"/>
                  </a:cubicBezTo>
                  <a:cubicBezTo>
                    <a:pt x="378" y="99"/>
                    <a:pt x="378" y="99"/>
                    <a:pt x="378" y="99"/>
                  </a:cubicBezTo>
                  <a:cubicBezTo>
                    <a:pt x="377" y="99"/>
                    <a:pt x="377" y="99"/>
                    <a:pt x="377" y="99"/>
                  </a:cubicBezTo>
                  <a:cubicBezTo>
                    <a:pt x="376" y="98"/>
                    <a:pt x="376" y="98"/>
                    <a:pt x="376" y="98"/>
                  </a:cubicBezTo>
                  <a:cubicBezTo>
                    <a:pt x="376" y="98"/>
                    <a:pt x="376" y="98"/>
                    <a:pt x="376" y="98"/>
                  </a:cubicBezTo>
                  <a:cubicBezTo>
                    <a:pt x="376" y="98"/>
                    <a:pt x="376" y="98"/>
                    <a:pt x="376" y="98"/>
                  </a:cubicBezTo>
                  <a:cubicBezTo>
                    <a:pt x="375" y="98"/>
                    <a:pt x="375" y="98"/>
                    <a:pt x="375" y="98"/>
                  </a:cubicBezTo>
                  <a:cubicBezTo>
                    <a:pt x="375" y="96"/>
                    <a:pt x="375" y="96"/>
                    <a:pt x="375" y="96"/>
                  </a:cubicBezTo>
                  <a:cubicBezTo>
                    <a:pt x="375" y="95"/>
                    <a:pt x="375" y="95"/>
                    <a:pt x="375" y="95"/>
                  </a:cubicBezTo>
                  <a:cubicBezTo>
                    <a:pt x="376" y="94"/>
                    <a:pt x="376" y="94"/>
                    <a:pt x="376" y="94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7" y="92"/>
                    <a:pt x="377" y="92"/>
                    <a:pt x="377" y="92"/>
                  </a:cubicBezTo>
                  <a:cubicBezTo>
                    <a:pt x="376" y="90"/>
                    <a:pt x="376" y="90"/>
                    <a:pt x="376" y="90"/>
                  </a:cubicBezTo>
                  <a:cubicBezTo>
                    <a:pt x="375" y="89"/>
                    <a:pt x="375" y="89"/>
                    <a:pt x="375" y="89"/>
                  </a:cubicBezTo>
                  <a:cubicBezTo>
                    <a:pt x="375" y="89"/>
                    <a:pt x="375" y="89"/>
                    <a:pt x="375" y="89"/>
                  </a:cubicBezTo>
                  <a:cubicBezTo>
                    <a:pt x="376" y="88"/>
                    <a:pt x="376" y="88"/>
                    <a:pt x="376" y="88"/>
                  </a:cubicBezTo>
                  <a:cubicBezTo>
                    <a:pt x="376" y="88"/>
                    <a:pt x="376" y="88"/>
                    <a:pt x="376" y="88"/>
                  </a:cubicBezTo>
                  <a:cubicBezTo>
                    <a:pt x="376" y="87"/>
                    <a:pt x="376" y="87"/>
                    <a:pt x="376" y="87"/>
                  </a:cubicBez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cubicBezTo>
                    <a:pt x="375" y="85"/>
                    <a:pt x="375" y="85"/>
                    <a:pt x="375" y="85"/>
                  </a:cubicBezTo>
                  <a:cubicBezTo>
                    <a:pt x="375" y="85"/>
                    <a:pt x="375" y="85"/>
                    <a:pt x="375" y="85"/>
                  </a:cubicBezTo>
                  <a:cubicBezTo>
                    <a:pt x="376" y="84"/>
                    <a:pt x="376" y="84"/>
                    <a:pt x="376" y="84"/>
                  </a:cubicBezTo>
                  <a:cubicBezTo>
                    <a:pt x="377" y="83"/>
                    <a:pt x="377" y="83"/>
                    <a:pt x="377" y="83"/>
                  </a:cubicBezTo>
                  <a:cubicBezTo>
                    <a:pt x="377" y="82"/>
                    <a:pt x="377" y="82"/>
                    <a:pt x="377" y="82"/>
                  </a:cubicBezTo>
                  <a:cubicBezTo>
                    <a:pt x="377" y="82"/>
                    <a:pt x="377" y="82"/>
                    <a:pt x="377" y="82"/>
                  </a:cubicBezTo>
                  <a:cubicBezTo>
                    <a:pt x="377" y="81"/>
                    <a:pt x="377" y="81"/>
                    <a:pt x="377" y="81"/>
                  </a:cubicBezTo>
                  <a:cubicBezTo>
                    <a:pt x="378" y="82"/>
                    <a:pt x="378" y="82"/>
                    <a:pt x="378" y="82"/>
                  </a:cubicBezTo>
                  <a:cubicBezTo>
                    <a:pt x="379" y="81"/>
                    <a:pt x="379" y="81"/>
                    <a:pt x="379" y="81"/>
                  </a:cubicBezTo>
                  <a:cubicBezTo>
                    <a:pt x="379" y="82"/>
                    <a:pt x="379" y="82"/>
                    <a:pt x="379" y="82"/>
                  </a:cubicBezTo>
                  <a:cubicBezTo>
                    <a:pt x="381" y="81"/>
                    <a:pt x="381" y="81"/>
                    <a:pt x="381" y="81"/>
                  </a:cubicBezTo>
                  <a:cubicBezTo>
                    <a:pt x="381" y="81"/>
                    <a:pt x="381" y="81"/>
                    <a:pt x="381" y="81"/>
                  </a:cubicBezTo>
                  <a:cubicBezTo>
                    <a:pt x="381" y="80"/>
                    <a:pt x="381" y="80"/>
                    <a:pt x="381" y="80"/>
                  </a:cubicBezTo>
                  <a:cubicBezTo>
                    <a:pt x="381" y="79"/>
                    <a:pt x="381" y="79"/>
                    <a:pt x="381" y="79"/>
                  </a:cubicBezTo>
                  <a:cubicBezTo>
                    <a:pt x="382" y="78"/>
                    <a:pt x="382" y="78"/>
                    <a:pt x="382" y="78"/>
                  </a:cubicBezTo>
                  <a:cubicBezTo>
                    <a:pt x="383" y="79"/>
                    <a:pt x="383" y="79"/>
                    <a:pt x="383" y="79"/>
                  </a:cubicBezTo>
                  <a:cubicBezTo>
                    <a:pt x="384" y="77"/>
                    <a:pt x="384" y="77"/>
                    <a:pt x="384" y="77"/>
                  </a:cubicBezTo>
                  <a:cubicBezTo>
                    <a:pt x="384" y="77"/>
                    <a:pt x="384" y="77"/>
                    <a:pt x="384" y="77"/>
                  </a:cubicBezTo>
                  <a:cubicBezTo>
                    <a:pt x="385" y="77"/>
                    <a:pt x="385" y="77"/>
                    <a:pt x="385" y="77"/>
                  </a:cubicBezTo>
                  <a:cubicBezTo>
                    <a:pt x="385" y="76"/>
                    <a:pt x="385" y="76"/>
                    <a:pt x="385" y="76"/>
                  </a:cubicBezTo>
                  <a:cubicBezTo>
                    <a:pt x="386" y="76"/>
                    <a:pt x="386" y="76"/>
                    <a:pt x="386" y="76"/>
                  </a:cubicBezTo>
                  <a:cubicBezTo>
                    <a:pt x="387" y="76"/>
                    <a:pt x="387" y="76"/>
                    <a:pt x="387" y="76"/>
                  </a:cubicBezTo>
                  <a:cubicBezTo>
                    <a:pt x="387" y="75"/>
                    <a:pt x="387" y="75"/>
                    <a:pt x="387" y="75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89" y="74"/>
                    <a:pt x="389" y="74"/>
                    <a:pt x="389" y="74"/>
                  </a:cubicBezTo>
                  <a:cubicBezTo>
                    <a:pt x="390" y="72"/>
                    <a:pt x="390" y="72"/>
                    <a:pt x="390" y="72"/>
                  </a:cubicBezTo>
                  <a:cubicBezTo>
                    <a:pt x="391" y="71"/>
                    <a:pt x="391" y="71"/>
                    <a:pt x="391" y="71"/>
                  </a:cubicBezTo>
                  <a:cubicBezTo>
                    <a:pt x="392" y="71"/>
                    <a:pt x="392" y="71"/>
                    <a:pt x="392" y="71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94" y="71"/>
                    <a:pt x="394" y="71"/>
                    <a:pt x="394" y="71"/>
                  </a:cubicBezTo>
                  <a:cubicBezTo>
                    <a:pt x="394" y="70"/>
                    <a:pt x="394" y="70"/>
                    <a:pt x="394" y="70"/>
                  </a:cubicBezTo>
                  <a:cubicBezTo>
                    <a:pt x="394" y="70"/>
                    <a:pt x="394" y="70"/>
                    <a:pt x="394" y="70"/>
                  </a:cubicBezTo>
                  <a:cubicBezTo>
                    <a:pt x="393" y="70"/>
                    <a:pt x="393" y="70"/>
                    <a:pt x="393" y="70"/>
                  </a:cubicBezTo>
                  <a:cubicBezTo>
                    <a:pt x="393" y="69"/>
                    <a:pt x="393" y="69"/>
                    <a:pt x="393" y="69"/>
                  </a:cubicBezTo>
                  <a:cubicBezTo>
                    <a:pt x="393" y="69"/>
                    <a:pt x="393" y="69"/>
                    <a:pt x="393" y="69"/>
                  </a:cubicBezTo>
                  <a:cubicBezTo>
                    <a:pt x="393" y="68"/>
                    <a:pt x="393" y="68"/>
                    <a:pt x="393" y="68"/>
                  </a:cubicBezTo>
                  <a:cubicBezTo>
                    <a:pt x="392" y="67"/>
                    <a:pt x="392" y="67"/>
                    <a:pt x="392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6"/>
                    <a:pt x="391" y="66"/>
                    <a:pt x="391" y="66"/>
                  </a:cubicBezTo>
                  <a:cubicBezTo>
                    <a:pt x="390" y="66"/>
                    <a:pt x="390" y="66"/>
                    <a:pt x="390" y="66"/>
                  </a:cubicBezTo>
                  <a:cubicBezTo>
                    <a:pt x="390" y="66"/>
                    <a:pt x="390" y="66"/>
                    <a:pt x="390" y="66"/>
                  </a:cubicBezTo>
                  <a:cubicBezTo>
                    <a:pt x="389" y="66"/>
                    <a:pt x="389" y="66"/>
                    <a:pt x="389" y="66"/>
                  </a:cubicBezTo>
                  <a:cubicBezTo>
                    <a:pt x="389" y="66"/>
                    <a:pt x="389" y="66"/>
                    <a:pt x="389" y="66"/>
                  </a:cubicBezTo>
                  <a:cubicBezTo>
                    <a:pt x="387" y="66"/>
                    <a:pt x="387" y="66"/>
                    <a:pt x="387" y="66"/>
                  </a:cubicBezTo>
                  <a:cubicBezTo>
                    <a:pt x="386" y="66"/>
                    <a:pt x="386" y="66"/>
                    <a:pt x="386" y="66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6" y="66"/>
                    <a:pt x="386" y="66"/>
                    <a:pt x="386" y="66"/>
                  </a:cubicBezTo>
                  <a:cubicBezTo>
                    <a:pt x="385" y="66"/>
                    <a:pt x="385" y="66"/>
                    <a:pt x="385" y="66"/>
                  </a:cubicBezTo>
                  <a:cubicBezTo>
                    <a:pt x="384" y="66"/>
                    <a:pt x="384" y="66"/>
                    <a:pt x="384" y="66"/>
                  </a:cubicBezTo>
                  <a:cubicBezTo>
                    <a:pt x="383" y="65"/>
                    <a:pt x="383" y="65"/>
                    <a:pt x="383" y="65"/>
                  </a:cubicBezTo>
                  <a:cubicBezTo>
                    <a:pt x="383" y="66"/>
                    <a:pt x="383" y="66"/>
                    <a:pt x="383" y="66"/>
                  </a:cubicBezTo>
                  <a:cubicBezTo>
                    <a:pt x="382" y="66"/>
                    <a:pt x="382" y="66"/>
                    <a:pt x="382" y="66"/>
                  </a:cubicBezTo>
                  <a:cubicBezTo>
                    <a:pt x="382" y="67"/>
                    <a:pt x="382" y="67"/>
                    <a:pt x="382" y="67"/>
                  </a:cubicBezTo>
                  <a:cubicBezTo>
                    <a:pt x="381" y="67"/>
                    <a:pt x="381" y="67"/>
                    <a:pt x="381" y="67"/>
                  </a:cubicBezTo>
                  <a:cubicBezTo>
                    <a:pt x="381" y="67"/>
                    <a:pt x="381" y="67"/>
                    <a:pt x="381" y="67"/>
                  </a:cubicBezTo>
                  <a:cubicBezTo>
                    <a:pt x="380" y="67"/>
                    <a:pt x="380" y="67"/>
                    <a:pt x="380" y="67"/>
                  </a:cubicBezTo>
                  <a:cubicBezTo>
                    <a:pt x="380" y="68"/>
                    <a:pt x="380" y="68"/>
                    <a:pt x="380" y="68"/>
                  </a:cubicBezTo>
                  <a:cubicBezTo>
                    <a:pt x="380" y="68"/>
                    <a:pt x="380" y="68"/>
                    <a:pt x="380" y="68"/>
                  </a:cubicBezTo>
                  <a:cubicBezTo>
                    <a:pt x="379" y="68"/>
                    <a:pt x="379" y="68"/>
                    <a:pt x="379" y="68"/>
                  </a:cubicBezTo>
                  <a:cubicBezTo>
                    <a:pt x="378" y="68"/>
                    <a:pt x="378" y="68"/>
                    <a:pt x="378" y="68"/>
                  </a:cubicBezTo>
                  <a:cubicBezTo>
                    <a:pt x="379" y="69"/>
                    <a:pt x="379" y="69"/>
                    <a:pt x="379" y="69"/>
                  </a:cubicBezTo>
                  <a:cubicBezTo>
                    <a:pt x="379" y="69"/>
                    <a:pt x="379" y="69"/>
                    <a:pt x="379" y="69"/>
                  </a:cubicBezTo>
                  <a:cubicBezTo>
                    <a:pt x="379" y="70"/>
                    <a:pt x="379" y="70"/>
                    <a:pt x="379" y="70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7" y="71"/>
                    <a:pt x="377" y="71"/>
                    <a:pt x="377" y="71"/>
                  </a:cubicBezTo>
                  <a:cubicBezTo>
                    <a:pt x="376" y="71"/>
                    <a:pt x="376" y="71"/>
                    <a:pt x="376" y="71"/>
                  </a:cubicBezTo>
                  <a:cubicBezTo>
                    <a:pt x="377" y="72"/>
                    <a:pt x="377" y="72"/>
                    <a:pt x="377" y="72"/>
                  </a:cubicBezTo>
                  <a:cubicBezTo>
                    <a:pt x="377" y="73"/>
                    <a:pt x="377" y="73"/>
                    <a:pt x="377" y="73"/>
                  </a:cubicBezTo>
                  <a:cubicBezTo>
                    <a:pt x="377" y="72"/>
                    <a:pt x="377" y="72"/>
                    <a:pt x="377" y="72"/>
                  </a:cubicBezTo>
                  <a:cubicBezTo>
                    <a:pt x="377" y="73"/>
                    <a:pt x="377" y="73"/>
                    <a:pt x="377" y="73"/>
                  </a:cubicBezTo>
                  <a:cubicBezTo>
                    <a:pt x="378" y="73"/>
                    <a:pt x="378" y="73"/>
                    <a:pt x="378" y="73"/>
                  </a:cubicBezTo>
                  <a:cubicBezTo>
                    <a:pt x="378" y="74"/>
                    <a:pt x="378" y="74"/>
                    <a:pt x="378" y="74"/>
                  </a:cubicBezTo>
                  <a:cubicBezTo>
                    <a:pt x="376" y="75"/>
                    <a:pt x="376" y="75"/>
                    <a:pt x="376" y="75"/>
                  </a:cubicBezTo>
                  <a:cubicBezTo>
                    <a:pt x="375" y="76"/>
                    <a:pt x="375" y="76"/>
                    <a:pt x="375" y="76"/>
                  </a:cubicBezTo>
                  <a:cubicBezTo>
                    <a:pt x="374" y="78"/>
                    <a:pt x="374" y="78"/>
                    <a:pt x="374" y="78"/>
                  </a:cubicBezTo>
                  <a:cubicBezTo>
                    <a:pt x="373" y="78"/>
                    <a:pt x="373" y="78"/>
                    <a:pt x="373" y="78"/>
                  </a:cubicBezTo>
                  <a:cubicBezTo>
                    <a:pt x="373" y="78"/>
                    <a:pt x="373" y="78"/>
                    <a:pt x="373" y="78"/>
                  </a:cubicBezTo>
                  <a:cubicBezTo>
                    <a:pt x="372" y="79"/>
                    <a:pt x="372" y="79"/>
                    <a:pt x="372" y="79"/>
                  </a:cubicBezTo>
                  <a:cubicBezTo>
                    <a:pt x="370" y="79"/>
                    <a:pt x="370" y="79"/>
                    <a:pt x="370" y="79"/>
                  </a:cubicBezTo>
                  <a:cubicBezTo>
                    <a:pt x="369" y="80"/>
                    <a:pt x="369" y="80"/>
                    <a:pt x="369" y="80"/>
                  </a:cubicBezTo>
                  <a:cubicBezTo>
                    <a:pt x="369" y="80"/>
                    <a:pt x="369" y="80"/>
                    <a:pt x="369" y="80"/>
                  </a:cubicBezTo>
                  <a:cubicBezTo>
                    <a:pt x="368" y="80"/>
                    <a:pt x="368" y="80"/>
                    <a:pt x="368" y="80"/>
                  </a:cubicBezTo>
                  <a:cubicBezTo>
                    <a:pt x="368" y="81"/>
                    <a:pt x="368" y="81"/>
                    <a:pt x="368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4" y="82"/>
                    <a:pt x="364" y="82"/>
                    <a:pt x="364" y="82"/>
                  </a:cubicBezTo>
                  <a:cubicBezTo>
                    <a:pt x="364" y="83"/>
                    <a:pt x="364" y="83"/>
                    <a:pt x="364" y="83"/>
                  </a:cubicBezTo>
                  <a:cubicBezTo>
                    <a:pt x="362" y="84"/>
                    <a:pt x="362" y="84"/>
                    <a:pt x="362" y="84"/>
                  </a:cubicBezTo>
                  <a:cubicBezTo>
                    <a:pt x="362" y="83"/>
                    <a:pt x="362" y="83"/>
                    <a:pt x="362" y="83"/>
                  </a:cubicBezTo>
                  <a:cubicBezTo>
                    <a:pt x="361" y="82"/>
                    <a:pt x="361" y="82"/>
                    <a:pt x="361" y="82"/>
                  </a:cubicBezTo>
                  <a:cubicBezTo>
                    <a:pt x="361" y="83"/>
                    <a:pt x="361" y="83"/>
                    <a:pt x="361" y="83"/>
                  </a:cubicBezTo>
                  <a:cubicBezTo>
                    <a:pt x="362" y="83"/>
                    <a:pt x="362" y="83"/>
                    <a:pt x="362" y="83"/>
                  </a:cubicBezTo>
                  <a:cubicBezTo>
                    <a:pt x="362" y="85"/>
                    <a:pt x="362" y="85"/>
                    <a:pt x="362" y="85"/>
                  </a:cubicBezTo>
                  <a:cubicBezTo>
                    <a:pt x="362" y="85"/>
                    <a:pt x="362" y="85"/>
                    <a:pt x="362" y="85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60" y="86"/>
                    <a:pt x="360" y="86"/>
                    <a:pt x="360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59" y="87"/>
                    <a:pt x="359" y="87"/>
                    <a:pt x="359" y="87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58" y="90"/>
                    <a:pt x="358" y="90"/>
                    <a:pt x="358" y="91"/>
                  </a:cubicBezTo>
                  <a:cubicBezTo>
                    <a:pt x="357" y="91"/>
                    <a:pt x="357" y="91"/>
                    <a:pt x="357" y="91"/>
                  </a:cubicBezTo>
                  <a:cubicBezTo>
                    <a:pt x="358" y="92"/>
                    <a:pt x="358" y="92"/>
                    <a:pt x="358" y="92"/>
                  </a:cubicBezTo>
                  <a:cubicBezTo>
                    <a:pt x="357" y="92"/>
                    <a:pt x="357" y="92"/>
                    <a:pt x="357" y="92"/>
                  </a:cubicBezTo>
                  <a:cubicBezTo>
                    <a:pt x="357" y="93"/>
                    <a:pt x="357" y="93"/>
                    <a:pt x="357" y="93"/>
                  </a:cubicBezTo>
                  <a:cubicBezTo>
                    <a:pt x="357" y="94"/>
                    <a:pt x="357" y="94"/>
                    <a:pt x="357" y="94"/>
                  </a:cubicBezTo>
                  <a:cubicBezTo>
                    <a:pt x="357" y="94"/>
                    <a:pt x="357" y="95"/>
                    <a:pt x="357" y="95"/>
                  </a:cubicBezTo>
                  <a:cubicBezTo>
                    <a:pt x="356" y="96"/>
                    <a:pt x="356" y="96"/>
                    <a:pt x="356" y="96"/>
                  </a:cubicBezTo>
                  <a:cubicBezTo>
                    <a:pt x="357" y="97"/>
                    <a:pt x="357" y="97"/>
                    <a:pt x="357" y="97"/>
                  </a:cubicBezTo>
                  <a:cubicBezTo>
                    <a:pt x="356" y="98"/>
                    <a:pt x="356" y="98"/>
                    <a:pt x="356" y="98"/>
                  </a:cubicBezTo>
                  <a:cubicBezTo>
                    <a:pt x="357" y="98"/>
                    <a:pt x="357" y="98"/>
                    <a:pt x="357" y="98"/>
                  </a:cubicBezTo>
                  <a:cubicBezTo>
                    <a:pt x="358" y="99"/>
                    <a:pt x="358" y="99"/>
                    <a:pt x="358" y="99"/>
                  </a:cubicBezTo>
                  <a:cubicBezTo>
                    <a:pt x="359" y="98"/>
                    <a:pt x="359" y="98"/>
                    <a:pt x="359" y="98"/>
                  </a:cubicBezTo>
                  <a:cubicBezTo>
                    <a:pt x="361" y="100"/>
                    <a:pt x="361" y="100"/>
                    <a:pt x="361" y="100"/>
                  </a:cubicBezTo>
                  <a:cubicBezTo>
                    <a:pt x="362" y="100"/>
                    <a:pt x="362" y="100"/>
                    <a:pt x="362" y="100"/>
                  </a:cubicBezTo>
                  <a:cubicBezTo>
                    <a:pt x="362" y="101"/>
                    <a:pt x="362" y="101"/>
                    <a:pt x="362" y="101"/>
                  </a:cubicBezTo>
                  <a:cubicBezTo>
                    <a:pt x="362" y="101"/>
                    <a:pt x="362" y="101"/>
                    <a:pt x="362" y="101"/>
                  </a:cubicBezTo>
                  <a:cubicBezTo>
                    <a:pt x="362" y="101"/>
                    <a:pt x="362" y="101"/>
                    <a:pt x="362" y="101"/>
                  </a:cubicBezTo>
                  <a:cubicBezTo>
                    <a:pt x="363" y="102"/>
                    <a:pt x="363" y="102"/>
                    <a:pt x="363" y="102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3" y="104"/>
                    <a:pt x="363" y="104"/>
                    <a:pt x="363" y="104"/>
                  </a:cubicBezTo>
                  <a:cubicBezTo>
                    <a:pt x="362" y="104"/>
                    <a:pt x="362" y="104"/>
                    <a:pt x="362" y="104"/>
                  </a:cubicBezTo>
                  <a:cubicBezTo>
                    <a:pt x="362" y="105"/>
                    <a:pt x="362" y="105"/>
                    <a:pt x="362" y="105"/>
                  </a:cubicBezTo>
                  <a:cubicBezTo>
                    <a:pt x="361" y="105"/>
                    <a:pt x="361" y="105"/>
                    <a:pt x="361" y="105"/>
                  </a:cubicBezTo>
                  <a:cubicBezTo>
                    <a:pt x="360" y="106"/>
                    <a:pt x="360" y="106"/>
                    <a:pt x="360" y="106"/>
                  </a:cubicBezTo>
                  <a:cubicBezTo>
                    <a:pt x="359" y="106"/>
                    <a:pt x="359" y="106"/>
                    <a:pt x="359" y="106"/>
                  </a:cubicBezTo>
                  <a:cubicBezTo>
                    <a:pt x="359" y="107"/>
                    <a:pt x="359" y="107"/>
                    <a:pt x="359" y="107"/>
                  </a:cubicBezTo>
                  <a:cubicBezTo>
                    <a:pt x="360" y="106"/>
                    <a:pt x="360" y="106"/>
                    <a:pt x="360" y="106"/>
                  </a:cubicBezTo>
                  <a:cubicBezTo>
                    <a:pt x="361" y="106"/>
                    <a:pt x="361" y="106"/>
                    <a:pt x="361" y="106"/>
                  </a:cubicBezTo>
                  <a:cubicBezTo>
                    <a:pt x="361" y="107"/>
                    <a:pt x="361" y="107"/>
                    <a:pt x="361" y="107"/>
                  </a:cubicBezTo>
                  <a:cubicBezTo>
                    <a:pt x="361" y="107"/>
                    <a:pt x="361" y="107"/>
                    <a:pt x="361" y="107"/>
                  </a:cubicBezTo>
                  <a:cubicBezTo>
                    <a:pt x="360" y="107"/>
                    <a:pt x="360" y="107"/>
                    <a:pt x="360" y="107"/>
                  </a:cubicBezTo>
                  <a:cubicBezTo>
                    <a:pt x="360" y="108"/>
                    <a:pt x="360" y="108"/>
                    <a:pt x="360" y="108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58" y="109"/>
                    <a:pt x="358" y="109"/>
                    <a:pt x="358" y="109"/>
                  </a:cubicBezTo>
                  <a:cubicBezTo>
                    <a:pt x="357" y="110"/>
                    <a:pt x="357" y="110"/>
                    <a:pt x="357" y="110"/>
                  </a:cubicBezTo>
                  <a:cubicBezTo>
                    <a:pt x="357" y="108"/>
                    <a:pt x="357" y="108"/>
                    <a:pt x="357" y="108"/>
                  </a:cubicBezTo>
                  <a:cubicBezTo>
                    <a:pt x="356" y="109"/>
                    <a:pt x="356" y="109"/>
                    <a:pt x="356" y="109"/>
                  </a:cubicBezTo>
                  <a:cubicBezTo>
                    <a:pt x="357" y="109"/>
                    <a:pt x="357" y="109"/>
                    <a:pt x="357" y="109"/>
                  </a:cubicBezTo>
                  <a:cubicBezTo>
                    <a:pt x="356" y="110"/>
                    <a:pt x="356" y="110"/>
                    <a:pt x="356" y="110"/>
                  </a:cubicBezTo>
                  <a:cubicBezTo>
                    <a:pt x="355" y="111"/>
                    <a:pt x="355" y="111"/>
                    <a:pt x="355" y="111"/>
                  </a:cubicBezTo>
                  <a:cubicBezTo>
                    <a:pt x="354" y="110"/>
                    <a:pt x="354" y="110"/>
                    <a:pt x="354" y="110"/>
                  </a:cubicBezTo>
                  <a:cubicBezTo>
                    <a:pt x="353" y="111"/>
                    <a:pt x="353" y="111"/>
                    <a:pt x="353" y="111"/>
                  </a:cubicBezTo>
                  <a:cubicBezTo>
                    <a:pt x="351" y="111"/>
                    <a:pt x="351" y="111"/>
                    <a:pt x="351" y="111"/>
                  </a:cubicBezTo>
                  <a:cubicBezTo>
                    <a:pt x="351" y="111"/>
                    <a:pt x="351" y="111"/>
                    <a:pt x="351" y="111"/>
                  </a:cubicBezTo>
                  <a:cubicBezTo>
                    <a:pt x="352" y="111"/>
                    <a:pt x="352" y="111"/>
                    <a:pt x="352" y="111"/>
                  </a:cubicBezTo>
                  <a:cubicBezTo>
                    <a:pt x="352" y="112"/>
                    <a:pt x="352" y="112"/>
                    <a:pt x="352" y="112"/>
                  </a:cubicBezTo>
                  <a:cubicBezTo>
                    <a:pt x="351" y="112"/>
                    <a:pt x="351" y="112"/>
                    <a:pt x="351" y="112"/>
                  </a:cubicBezTo>
                  <a:cubicBezTo>
                    <a:pt x="350" y="112"/>
                    <a:pt x="350" y="112"/>
                    <a:pt x="350" y="112"/>
                  </a:cubicBezTo>
                  <a:cubicBezTo>
                    <a:pt x="352" y="113"/>
                    <a:pt x="352" y="113"/>
                    <a:pt x="352" y="113"/>
                  </a:cubicBezTo>
                  <a:cubicBezTo>
                    <a:pt x="351" y="115"/>
                    <a:pt x="351" y="115"/>
                    <a:pt x="351" y="115"/>
                  </a:cubicBezTo>
                  <a:cubicBezTo>
                    <a:pt x="351" y="116"/>
                    <a:pt x="351" y="116"/>
                    <a:pt x="351" y="116"/>
                  </a:cubicBezTo>
                  <a:cubicBezTo>
                    <a:pt x="350" y="116"/>
                    <a:pt x="350" y="116"/>
                    <a:pt x="350" y="116"/>
                  </a:cubicBezTo>
                  <a:cubicBezTo>
                    <a:pt x="351" y="117"/>
                    <a:pt x="351" y="117"/>
                    <a:pt x="351" y="117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49" y="120"/>
                    <a:pt x="349" y="120"/>
                    <a:pt x="349" y="120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50" y="121"/>
                    <a:pt x="350" y="121"/>
                    <a:pt x="350" y="121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48" y="124"/>
                    <a:pt x="348" y="124"/>
                    <a:pt x="348" y="124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346" y="127"/>
                    <a:pt x="346" y="127"/>
                    <a:pt x="346" y="127"/>
                  </a:cubicBezTo>
                  <a:cubicBezTo>
                    <a:pt x="345" y="128"/>
                    <a:pt x="345" y="128"/>
                    <a:pt x="345" y="128"/>
                  </a:cubicBezTo>
                  <a:cubicBezTo>
                    <a:pt x="344" y="127"/>
                    <a:pt x="344" y="127"/>
                    <a:pt x="344" y="127"/>
                  </a:cubicBezTo>
                  <a:cubicBezTo>
                    <a:pt x="344" y="127"/>
                    <a:pt x="344" y="127"/>
                    <a:pt x="344" y="127"/>
                  </a:cubicBezTo>
                  <a:cubicBezTo>
                    <a:pt x="343" y="128"/>
                    <a:pt x="343" y="128"/>
                    <a:pt x="343" y="128"/>
                  </a:cubicBezTo>
                  <a:cubicBezTo>
                    <a:pt x="341" y="128"/>
                    <a:pt x="341" y="128"/>
                    <a:pt x="341" y="128"/>
                  </a:cubicBezTo>
                  <a:cubicBezTo>
                    <a:pt x="340" y="128"/>
                    <a:pt x="340" y="128"/>
                    <a:pt x="340" y="128"/>
                  </a:cubicBezTo>
                  <a:cubicBezTo>
                    <a:pt x="340" y="129"/>
                    <a:pt x="340" y="129"/>
                    <a:pt x="340" y="129"/>
                  </a:cubicBezTo>
                  <a:cubicBezTo>
                    <a:pt x="339" y="128"/>
                    <a:pt x="339" y="128"/>
                    <a:pt x="339" y="128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7" y="130"/>
                    <a:pt x="337" y="130"/>
                    <a:pt x="337" y="130"/>
                  </a:cubicBezTo>
                  <a:cubicBezTo>
                    <a:pt x="337" y="130"/>
                    <a:pt x="337" y="130"/>
                    <a:pt x="337" y="131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7" y="133"/>
                    <a:pt x="337" y="133"/>
                  </a:cubicBezTo>
                  <a:cubicBezTo>
                    <a:pt x="334" y="133"/>
                    <a:pt x="334" y="133"/>
                    <a:pt x="334" y="133"/>
                  </a:cubicBezTo>
                  <a:cubicBezTo>
                    <a:pt x="332" y="133"/>
                    <a:pt x="332" y="133"/>
                    <a:pt x="332" y="133"/>
                  </a:cubicBezTo>
                  <a:cubicBezTo>
                    <a:pt x="331" y="133"/>
                    <a:pt x="331" y="133"/>
                    <a:pt x="331" y="133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1"/>
                    <a:pt x="331" y="131"/>
                    <a:pt x="331" y="131"/>
                  </a:cubicBezTo>
                  <a:cubicBezTo>
                    <a:pt x="331" y="130"/>
                    <a:pt x="331" y="130"/>
                    <a:pt x="331" y="130"/>
                  </a:cubicBezTo>
                  <a:cubicBezTo>
                    <a:pt x="330" y="128"/>
                    <a:pt x="330" y="128"/>
                    <a:pt x="330" y="128"/>
                  </a:cubicBezTo>
                  <a:cubicBezTo>
                    <a:pt x="330" y="128"/>
                    <a:pt x="330" y="128"/>
                    <a:pt x="330" y="128"/>
                  </a:cubicBezTo>
                  <a:cubicBezTo>
                    <a:pt x="330" y="128"/>
                    <a:pt x="330" y="127"/>
                    <a:pt x="330" y="127"/>
                  </a:cubicBezTo>
                  <a:cubicBezTo>
                    <a:pt x="331" y="127"/>
                    <a:pt x="331" y="127"/>
                    <a:pt x="331" y="127"/>
                  </a:cubicBezTo>
                  <a:cubicBezTo>
                    <a:pt x="331" y="125"/>
                    <a:pt x="331" y="125"/>
                    <a:pt x="331" y="125"/>
                  </a:cubicBezTo>
                  <a:cubicBezTo>
                    <a:pt x="332" y="126"/>
                    <a:pt x="332" y="126"/>
                    <a:pt x="332" y="126"/>
                  </a:cubicBezTo>
                  <a:cubicBezTo>
                    <a:pt x="332" y="125"/>
                    <a:pt x="332" y="125"/>
                    <a:pt x="332" y="125"/>
                  </a:cubicBezTo>
                  <a:cubicBezTo>
                    <a:pt x="332" y="124"/>
                    <a:pt x="332" y="124"/>
                    <a:pt x="332" y="124"/>
                  </a:cubicBezTo>
                  <a:cubicBezTo>
                    <a:pt x="331" y="124"/>
                    <a:pt x="331" y="124"/>
                    <a:pt x="331" y="124"/>
                  </a:cubicBezTo>
                  <a:cubicBezTo>
                    <a:pt x="331" y="123"/>
                    <a:pt x="331" y="123"/>
                    <a:pt x="331" y="123"/>
                  </a:cubicBezTo>
                  <a:cubicBezTo>
                    <a:pt x="330" y="123"/>
                    <a:pt x="330" y="123"/>
                    <a:pt x="330" y="123"/>
                  </a:cubicBezTo>
                  <a:cubicBezTo>
                    <a:pt x="330" y="123"/>
                    <a:pt x="330" y="123"/>
                    <a:pt x="330" y="123"/>
                  </a:cubicBezTo>
                  <a:cubicBezTo>
                    <a:pt x="330" y="122"/>
                    <a:pt x="330" y="122"/>
                    <a:pt x="330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29" y="119"/>
                    <a:pt x="329" y="119"/>
                    <a:pt x="329" y="119"/>
                  </a:cubicBezTo>
                  <a:cubicBezTo>
                    <a:pt x="328" y="119"/>
                    <a:pt x="328" y="119"/>
                    <a:pt x="328" y="119"/>
                  </a:cubicBezTo>
                  <a:cubicBezTo>
                    <a:pt x="329" y="118"/>
                    <a:pt x="329" y="118"/>
                    <a:pt x="329" y="118"/>
                  </a:cubicBezTo>
                  <a:cubicBezTo>
                    <a:pt x="328" y="117"/>
                    <a:pt x="328" y="117"/>
                    <a:pt x="328" y="117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29" y="115"/>
                    <a:pt x="329" y="115"/>
                    <a:pt x="329" y="115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29" y="113"/>
                    <a:pt x="329" y="113"/>
                    <a:pt x="329" y="113"/>
                  </a:cubicBezTo>
                  <a:cubicBezTo>
                    <a:pt x="328" y="113"/>
                    <a:pt x="328" y="113"/>
                    <a:pt x="328" y="113"/>
                  </a:cubicBezTo>
                  <a:cubicBezTo>
                    <a:pt x="328" y="112"/>
                    <a:pt x="328" y="112"/>
                    <a:pt x="328" y="112"/>
                  </a:cubicBezTo>
                  <a:cubicBezTo>
                    <a:pt x="328" y="113"/>
                    <a:pt x="328" y="113"/>
                    <a:pt x="328" y="113"/>
                  </a:cubicBezTo>
                  <a:cubicBezTo>
                    <a:pt x="327" y="112"/>
                    <a:pt x="327" y="112"/>
                    <a:pt x="327" y="112"/>
                  </a:cubicBezTo>
                  <a:cubicBezTo>
                    <a:pt x="327" y="111"/>
                    <a:pt x="327" y="111"/>
                    <a:pt x="327" y="111"/>
                  </a:cubicBezTo>
                  <a:cubicBezTo>
                    <a:pt x="328" y="110"/>
                    <a:pt x="328" y="110"/>
                    <a:pt x="328" y="110"/>
                  </a:cubicBezTo>
                  <a:cubicBezTo>
                    <a:pt x="327" y="109"/>
                    <a:pt x="327" y="109"/>
                    <a:pt x="327" y="109"/>
                  </a:cubicBezTo>
                  <a:cubicBezTo>
                    <a:pt x="328" y="108"/>
                    <a:pt x="328" y="108"/>
                    <a:pt x="328" y="108"/>
                  </a:cubicBezTo>
                  <a:cubicBezTo>
                    <a:pt x="328" y="108"/>
                    <a:pt x="328" y="108"/>
                    <a:pt x="328" y="108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6" y="107"/>
                    <a:pt x="326" y="107"/>
                    <a:pt x="326" y="107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5"/>
                    <a:pt x="326" y="105"/>
                    <a:pt x="326" y="105"/>
                  </a:cubicBezTo>
                  <a:cubicBezTo>
                    <a:pt x="326" y="104"/>
                    <a:pt x="326" y="104"/>
                    <a:pt x="326" y="104"/>
                  </a:cubicBezTo>
                  <a:cubicBezTo>
                    <a:pt x="327" y="103"/>
                    <a:pt x="327" y="103"/>
                    <a:pt x="327" y="103"/>
                  </a:cubicBezTo>
                  <a:cubicBezTo>
                    <a:pt x="327" y="103"/>
                    <a:pt x="327" y="103"/>
                    <a:pt x="327" y="103"/>
                  </a:cubicBezTo>
                  <a:cubicBezTo>
                    <a:pt x="326" y="103"/>
                    <a:pt x="326" y="103"/>
                    <a:pt x="326" y="103"/>
                  </a:cubicBezTo>
                  <a:cubicBezTo>
                    <a:pt x="326" y="104"/>
                    <a:pt x="326" y="104"/>
                    <a:pt x="326" y="104"/>
                  </a:cubicBezTo>
                  <a:cubicBezTo>
                    <a:pt x="326" y="105"/>
                    <a:pt x="326" y="105"/>
                    <a:pt x="326" y="105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7"/>
                    <a:pt x="325" y="107"/>
                    <a:pt x="325" y="107"/>
                  </a:cubicBezTo>
                  <a:cubicBezTo>
                    <a:pt x="324" y="108"/>
                    <a:pt x="324" y="108"/>
                    <a:pt x="324" y="108"/>
                  </a:cubicBezTo>
                  <a:cubicBezTo>
                    <a:pt x="323" y="108"/>
                    <a:pt x="323" y="108"/>
                    <a:pt x="323" y="108"/>
                  </a:cubicBezTo>
                  <a:cubicBezTo>
                    <a:pt x="322" y="109"/>
                    <a:pt x="322" y="109"/>
                    <a:pt x="322" y="109"/>
                  </a:cubicBezTo>
                  <a:cubicBezTo>
                    <a:pt x="322" y="108"/>
                    <a:pt x="322" y="108"/>
                    <a:pt x="322" y="108"/>
                  </a:cubicBezTo>
                  <a:cubicBezTo>
                    <a:pt x="321" y="108"/>
                    <a:pt x="321" y="108"/>
                    <a:pt x="321" y="108"/>
                  </a:cubicBezTo>
                  <a:cubicBezTo>
                    <a:pt x="321" y="108"/>
                    <a:pt x="321" y="108"/>
                    <a:pt x="321" y="108"/>
                  </a:cubicBezTo>
                  <a:cubicBezTo>
                    <a:pt x="321" y="108"/>
                    <a:pt x="321" y="108"/>
                    <a:pt x="321" y="108"/>
                  </a:cubicBezTo>
                  <a:cubicBezTo>
                    <a:pt x="321" y="109"/>
                    <a:pt x="321" y="109"/>
                    <a:pt x="321" y="109"/>
                  </a:cubicBezTo>
                  <a:cubicBezTo>
                    <a:pt x="320" y="109"/>
                    <a:pt x="320" y="109"/>
                    <a:pt x="320" y="109"/>
                  </a:cubicBezTo>
                  <a:cubicBezTo>
                    <a:pt x="319" y="110"/>
                    <a:pt x="319" y="110"/>
                    <a:pt x="319" y="110"/>
                  </a:cubicBezTo>
                  <a:cubicBezTo>
                    <a:pt x="316" y="112"/>
                    <a:pt x="316" y="112"/>
                    <a:pt x="316" y="112"/>
                  </a:cubicBezTo>
                  <a:cubicBezTo>
                    <a:pt x="315" y="113"/>
                    <a:pt x="315" y="113"/>
                    <a:pt x="315" y="113"/>
                  </a:cubicBezTo>
                  <a:cubicBezTo>
                    <a:pt x="313" y="114"/>
                    <a:pt x="313" y="114"/>
                    <a:pt x="313" y="114"/>
                  </a:cubicBezTo>
                  <a:cubicBezTo>
                    <a:pt x="312" y="114"/>
                    <a:pt x="312" y="114"/>
                    <a:pt x="312" y="114"/>
                  </a:cubicBezTo>
                  <a:cubicBezTo>
                    <a:pt x="312" y="115"/>
                    <a:pt x="312" y="115"/>
                    <a:pt x="312" y="115"/>
                  </a:cubicBezTo>
                  <a:cubicBezTo>
                    <a:pt x="310" y="115"/>
                    <a:pt x="310" y="115"/>
                    <a:pt x="310" y="115"/>
                  </a:cubicBezTo>
                  <a:cubicBezTo>
                    <a:pt x="309" y="115"/>
                    <a:pt x="309" y="115"/>
                    <a:pt x="309" y="115"/>
                  </a:cubicBezTo>
                  <a:cubicBezTo>
                    <a:pt x="308" y="115"/>
                    <a:pt x="308" y="115"/>
                    <a:pt x="308" y="115"/>
                  </a:cubicBezTo>
                  <a:cubicBezTo>
                    <a:pt x="308" y="115"/>
                    <a:pt x="308" y="115"/>
                    <a:pt x="308" y="115"/>
                  </a:cubicBezTo>
                  <a:cubicBezTo>
                    <a:pt x="306" y="115"/>
                    <a:pt x="306" y="115"/>
                    <a:pt x="306" y="115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4" y="113"/>
                    <a:pt x="304" y="113"/>
                    <a:pt x="304" y="113"/>
                  </a:cubicBezTo>
                  <a:cubicBezTo>
                    <a:pt x="304" y="112"/>
                    <a:pt x="304" y="112"/>
                    <a:pt x="304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2" y="111"/>
                    <a:pt x="302" y="111"/>
                    <a:pt x="302" y="111"/>
                  </a:cubicBezTo>
                  <a:cubicBezTo>
                    <a:pt x="302" y="110"/>
                    <a:pt x="302" y="110"/>
                    <a:pt x="302" y="110"/>
                  </a:cubicBezTo>
                  <a:cubicBezTo>
                    <a:pt x="303" y="109"/>
                    <a:pt x="303" y="109"/>
                    <a:pt x="303" y="109"/>
                  </a:cubicBezTo>
                  <a:cubicBezTo>
                    <a:pt x="304" y="109"/>
                    <a:pt x="304" y="109"/>
                    <a:pt x="304" y="109"/>
                  </a:cubicBezTo>
                  <a:cubicBezTo>
                    <a:pt x="304" y="109"/>
                    <a:pt x="304" y="109"/>
                    <a:pt x="304" y="109"/>
                  </a:cubicBezTo>
                  <a:cubicBezTo>
                    <a:pt x="305" y="109"/>
                    <a:pt x="305" y="109"/>
                    <a:pt x="305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09"/>
                    <a:pt x="306" y="109"/>
                    <a:pt x="306" y="109"/>
                  </a:cubicBezTo>
                  <a:cubicBezTo>
                    <a:pt x="307" y="108"/>
                    <a:pt x="307" y="108"/>
                    <a:pt x="307" y="108"/>
                  </a:cubicBezTo>
                  <a:cubicBezTo>
                    <a:pt x="306" y="109"/>
                    <a:pt x="306" y="109"/>
                    <a:pt x="306" y="109"/>
                  </a:cubicBezTo>
                  <a:cubicBezTo>
                    <a:pt x="305" y="109"/>
                    <a:pt x="305" y="109"/>
                    <a:pt x="305" y="109"/>
                  </a:cubicBezTo>
                  <a:cubicBezTo>
                    <a:pt x="305" y="109"/>
                    <a:pt x="305" y="109"/>
                    <a:pt x="305" y="109"/>
                  </a:cubicBezTo>
                  <a:cubicBezTo>
                    <a:pt x="305" y="108"/>
                    <a:pt x="305" y="108"/>
                    <a:pt x="305" y="108"/>
                  </a:cubicBezTo>
                  <a:cubicBezTo>
                    <a:pt x="306" y="107"/>
                    <a:pt x="306" y="107"/>
                    <a:pt x="306" y="107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306" y="107"/>
                    <a:pt x="306" y="107"/>
                    <a:pt x="306" y="107"/>
                  </a:cubicBezTo>
                  <a:cubicBezTo>
                    <a:pt x="307" y="106"/>
                    <a:pt x="307" y="106"/>
                    <a:pt x="307" y="106"/>
                  </a:cubicBezTo>
                  <a:cubicBezTo>
                    <a:pt x="306" y="106"/>
                    <a:pt x="306" y="106"/>
                    <a:pt x="306" y="106"/>
                  </a:cubicBezTo>
                  <a:cubicBezTo>
                    <a:pt x="307" y="106"/>
                    <a:pt x="307" y="106"/>
                    <a:pt x="307" y="106"/>
                  </a:cubicBezTo>
                  <a:cubicBezTo>
                    <a:pt x="306" y="106"/>
                    <a:pt x="306" y="106"/>
                    <a:pt x="306" y="106"/>
                  </a:cubicBezTo>
                  <a:cubicBezTo>
                    <a:pt x="307" y="105"/>
                    <a:pt x="307" y="105"/>
                    <a:pt x="307" y="105"/>
                  </a:cubicBezTo>
                  <a:cubicBezTo>
                    <a:pt x="305" y="106"/>
                    <a:pt x="305" y="106"/>
                    <a:pt x="305" y="106"/>
                  </a:cubicBezTo>
                  <a:cubicBezTo>
                    <a:pt x="305" y="106"/>
                    <a:pt x="305" y="106"/>
                    <a:pt x="305" y="106"/>
                  </a:cubicBezTo>
                  <a:cubicBezTo>
                    <a:pt x="304" y="107"/>
                    <a:pt x="304" y="107"/>
                    <a:pt x="304" y="107"/>
                  </a:cubicBezTo>
                  <a:cubicBezTo>
                    <a:pt x="304" y="106"/>
                    <a:pt x="304" y="106"/>
                    <a:pt x="304" y="106"/>
                  </a:cubicBezTo>
                  <a:cubicBezTo>
                    <a:pt x="304" y="107"/>
                    <a:pt x="304" y="107"/>
                    <a:pt x="304" y="107"/>
                  </a:cubicBezTo>
                  <a:cubicBezTo>
                    <a:pt x="303" y="106"/>
                    <a:pt x="303" y="106"/>
                    <a:pt x="303" y="106"/>
                  </a:cubicBezTo>
                  <a:cubicBezTo>
                    <a:pt x="303" y="105"/>
                    <a:pt x="303" y="105"/>
                    <a:pt x="303" y="105"/>
                  </a:cubicBezTo>
                  <a:cubicBezTo>
                    <a:pt x="304" y="105"/>
                    <a:pt x="304" y="105"/>
                    <a:pt x="304" y="105"/>
                  </a:cubicBezTo>
                  <a:cubicBezTo>
                    <a:pt x="305" y="104"/>
                    <a:pt x="305" y="104"/>
                    <a:pt x="305" y="104"/>
                  </a:cubicBezTo>
                  <a:cubicBezTo>
                    <a:pt x="304" y="105"/>
                    <a:pt x="304" y="105"/>
                    <a:pt x="304" y="105"/>
                  </a:cubicBezTo>
                  <a:cubicBezTo>
                    <a:pt x="305" y="105"/>
                    <a:pt x="305" y="105"/>
                    <a:pt x="305" y="105"/>
                  </a:cubicBezTo>
                  <a:cubicBezTo>
                    <a:pt x="305" y="104"/>
                    <a:pt x="305" y="104"/>
                    <a:pt x="305" y="104"/>
                  </a:cubicBezTo>
                  <a:cubicBezTo>
                    <a:pt x="306" y="105"/>
                    <a:pt x="306" y="105"/>
                    <a:pt x="306" y="105"/>
                  </a:cubicBezTo>
                  <a:cubicBezTo>
                    <a:pt x="307" y="104"/>
                    <a:pt x="307" y="104"/>
                    <a:pt x="307" y="104"/>
                  </a:cubicBezTo>
                  <a:cubicBezTo>
                    <a:pt x="307" y="104"/>
                    <a:pt x="307" y="104"/>
                    <a:pt x="307" y="104"/>
                  </a:cubicBezTo>
                  <a:cubicBezTo>
                    <a:pt x="308" y="103"/>
                    <a:pt x="308" y="103"/>
                    <a:pt x="308" y="103"/>
                  </a:cubicBezTo>
                  <a:cubicBezTo>
                    <a:pt x="307" y="104"/>
                    <a:pt x="307" y="104"/>
                    <a:pt x="307" y="104"/>
                  </a:cubicBezTo>
                  <a:cubicBezTo>
                    <a:pt x="307" y="104"/>
                    <a:pt x="307" y="104"/>
                    <a:pt x="307" y="104"/>
                  </a:cubicBezTo>
                  <a:cubicBezTo>
                    <a:pt x="306" y="103"/>
                    <a:pt x="306" y="103"/>
                    <a:pt x="306" y="103"/>
                  </a:cubicBezTo>
                  <a:cubicBezTo>
                    <a:pt x="306" y="103"/>
                    <a:pt x="306" y="103"/>
                    <a:pt x="306" y="103"/>
                  </a:cubicBezTo>
                  <a:cubicBezTo>
                    <a:pt x="307" y="102"/>
                    <a:pt x="307" y="102"/>
                    <a:pt x="307" y="102"/>
                  </a:cubicBezTo>
                  <a:cubicBezTo>
                    <a:pt x="307" y="102"/>
                    <a:pt x="307" y="102"/>
                    <a:pt x="307" y="102"/>
                  </a:cubicBezTo>
                  <a:cubicBezTo>
                    <a:pt x="308" y="101"/>
                    <a:pt x="308" y="101"/>
                    <a:pt x="308" y="101"/>
                  </a:cubicBezTo>
                  <a:cubicBezTo>
                    <a:pt x="309" y="100"/>
                    <a:pt x="309" y="100"/>
                    <a:pt x="309" y="100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0" y="101"/>
                    <a:pt x="310" y="101"/>
                    <a:pt x="310" y="101"/>
                  </a:cubicBezTo>
                  <a:cubicBezTo>
                    <a:pt x="312" y="99"/>
                    <a:pt x="312" y="99"/>
                    <a:pt x="312" y="99"/>
                  </a:cubicBezTo>
                  <a:cubicBezTo>
                    <a:pt x="313" y="99"/>
                    <a:pt x="313" y="99"/>
                    <a:pt x="313" y="99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99"/>
                    <a:pt x="310" y="99"/>
                    <a:pt x="310" y="99"/>
                  </a:cubicBezTo>
                  <a:cubicBezTo>
                    <a:pt x="309" y="100"/>
                    <a:pt x="309" y="100"/>
                    <a:pt x="309" y="100"/>
                  </a:cubicBezTo>
                  <a:cubicBezTo>
                    <a:pt x="308" y="101"/>
                    <a:pt x="308" y="101"/>
                    <a:pt x="308" y="101"/>
                  </a:cubicBezTo>
                  <a:cubicBezTo>
                    <a:pt x="307" y="102"/>
                    <a:pt x="307" y="102"/>
                    <a:pt x="307" y="102"/>
                  </a:cubicBezTo>
                  <a:cubicBezTo>
                    <a:pt x="306" y="102"/>
                    <a:pt x="306" y="102"/>
                    <a:pt x="306" y="102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0"/>
                    <a:pt x="305" y="100"/>
                    <a:pt x="305" y="100"/>
                  </a:cubicBezTo>
                  <a:cubicBezTo>
                    <a:pt x="305" y="100"/>
                    <a:pt x="305" y="100"/>
                    <a:pt x="305" y="100"/>
                  </a:cubicBezTo>
                  <a:cubicBezTo>
                    <a:pt x="306" y="99"/>
                    <a:pt x="306" y="99"/>
                    <a:pt x="306" y="99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6" y="98"/>
                    <a:pt x="306" y="98"/>
                    <a:pt x="306" y="98"/>
                  </a:cubicBezTo>
                  <a:cubicBezTo>
                    <a:pt x="306" y="98"/>
                    <a:pt x="306" y="98"/>
                    <a:pt x="306" y="98"/>
                  </a:cubicBezTo>
                  <a:cubicBezTo>
                    <a:pt x="305" y="97"/>
                    <a:pt x="305" y="97"/>
                    <a:pt x="305" y="97"/>
                  </a:cubicBezTo>
                  <a:cubicBezTo>
                    <a:pt x="306" y="97"/>
                    <a:pt x="306" y="97"/>
                    <a:pt x="306" y="97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7" y="97"/>
                    <a:pt x="307" y="97"/>
                    <a:pt x="307" y="97"/>
                  </a:cubicBezTo>
                  <a:cubicBezTo>
                    <a:pt x="308" y="96"/>
                    <a:pt x="308" y="96"/>
                    <a:pt x="308" y="96"/>
                  </a:cubicBezTo>
                  <a:cubicBezTo>
                    <a:pt x="307" y="97"/>
                    <a:pt x="307" y="97"/>
                    <a:pt x="307" y="97"/>
                  </a:cubicBezTo>
                  <a:cubicBezTo>
                    <a:pt x="306" y="97"/>
                    <a:pt x="306" y="97"/>
                    <a:pt x="306" y="97"/>
                  </a:cubicBezTo>
                  <a:cubicBezTo>
                    <a:pt x="307" y="96"/>
                    <a:pt x="307" y="96"/>
                    <a:pt x="307" y="96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4" y="95"/>
                    <a:pt x="314" y="95"/>
                    <a:pt x="314" y="95"/>
                  </a:cubicBezTo>
                  <a:cubicBezTo>
                    <a:pt x="314" y="95"/>
                    <a:pt x="314" y="96"/>
                    <a:pt x="313" y="96"/>
                  </a:cubicBezTo>
                  <a:cubicBezTo>
                    <a:pt x="314" y="96"/>
                    <a:pt x="314" y="96"/>
                    <a:pt x="314" y="96"/>
                  </a:cubicBezTo>
                  <a:cubicBezTo>
                    <a:pt x="314" y="95"/>
                    <a:pt x="314" y="95"/>
                    <a:pt x="314" y="95"/>
                  </a:cubicBezTo>
                  <a:cubicBezTo>
                    <a:pt x="315" y="95"/>
                    <a:pt x="315" y="95"/>
                    <a:pt x="315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7" y="94"/>
                    <a:pt x="317" y="94"/>
                    <a:pt x="317" y="94"/>
                  </a:cubicBezTo>
                  <a:cubicBezTo>
                    <a:pt x="316" y="94"/>
                    <a:pt x="316" y="94"/>
                    <a:pt x="316" y="94"/>
                  </a:cubicBezTo>
                  <a:cubicBezTo>
                    <a:pt x="316" y="94"/>
                    <a:pt x="316" y="94"/>
                    <a:pt x="316" y="94"/>
                  </a:cubicBezTo>
                  <a:cubicBezTo>
                    <a:pt x="316" y="94"/>
                    <a:pt x="316" y="94"/>
                    <a:pt x="316" y="94"/>
                  </a:cubicBezTo>
                  <a:cubicBezTo>
                    <a:pt x="317" y="93"/>
                    <a:pt x="317" y="93"/>
                    <a:pt x="317" y="93"/>
                  </a:cubicBezTo>
                  <a:cubicBezTo>
                    <a:pt x="316" y="94"/>
                    <a:pt x="316" y="94"/>
                    <a:pt x="316" y="94"/>
                  </a:cubicBezTo>
                  <a:cubicBezTo>
                    <a:pt x="316" y="94"/>
                    <a:pt x="316" y="94"/>
                    <a:pt x="316" y="94"/>
                  </a:cubicBezTo>
                  <a:cubicBezTo>
                    <a:pt x="315" y="95"/>
                    <a:pt x="315" y="95"/>
                    <a:pt x="315" y="95"/>
                  </a:cubicBezTo>
                  <a:cubicBezTo>
                    <a:pt x="314" y="95"/>
                    <a:pt x="314" y="95"/>
                    <a:pt x="314" y="95"/>
                  </a:cubicBezTo>
                  <a:cubicBezTo>
                    <a:pt x="315" y="94"/>
                    <a:pt x="315" y="94"/>
                    <a:pt x="315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3"/>
                    <a:pt x="314" y="93"/>
                    <a:pt x="314" y="93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0" y="94"/>
                    <a:pt x="310" y="94"/>
                    <a:pt x="310" y="94"/>
                  </a:cubicBezTo>
                  <a:cubicBezTo>
                    <a:pt x="308" y="95"/>
                    <a:pt x="308" y="95"/>
                    <a:pt x="308" y="95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8" y="93"/>
                    <a:pt x="308" y="93"/>
                    <a:pt x="308" y="93"/>
                  </a:cubicBezTo>
                  <a:cubicBezTo>
                    <a:pt x="309" y="93"/>
                    <a:pt x="309" y="93"/>
                    <a:pt x="309" y="93"/>
                  </a:cubicBezTo>
                  <a:cubicBezTo>
                    <a:pt x="308" y="93"/>
                    <a:pt x="308" y="93"/>
                    <a:pt x="308" y="93"/>
                  </a:cubicBezTo>
                  <a:cubicBezTo>
                    <a:pt x="307" y="93"/>
                    <a:pt x="307" y="93"/>
                    <a:pt x="307" y="93"/>
                  </a:cubicBezTo>
                  <a:cubicBezTo>
                    <a:pt x="309" y="93"/>
                    <a:pt x="309" y="93"/>
                    <a:pt x="309" y="93"/>
                  </a:cubicBezTo>
                  <a:cubicBezTo>
                    <a:pt x="309" y="93"/>
                    <a:pt x="309" y="93"/>
                    <a:pt x="309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09" y="93"/>
                    <a:pt x="309" y="93"/>
                    <a:pt x="309" y="93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9" y="92"/>
                    <a:pt x="309" y="92"/>
                    <a:pt x="309" y="92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9" y="92"/>
                    <a:pt x="309" y="92"/>
                    <a:pt x="309" y="92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7" y="92"/>
                    <a:pt x="307" y="92"/>
                    <a:pt x="307" y="92"/>
                  </a:cubicBezTo>
                  <a:cubicBezTo>
                    <a:pt x="309" y="91"/>
                    <a:pt x="309" y="91"/>
                    <a:pt x="309" y="91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8" y="91"/>
                    <a:pt x="308" y="91"/>
                    <a:pt x="308" y="91"/>
                  </a:cubicBezTo>
                  <a:cubicBezTo>
                    <a:pt x="308" y="90"/>
                    <a:pt x="308" y="90"/>
                    <a:pt x="308" y="90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10" y="90"/>
                    <a:pt x="310" y="90"/>
                    <a:pt x="310" y="90"/>
                  </a:cubicBezTo>
                  <a:cubicBezTo>
                    <a:pt x="311" y="90"/>
                    <a:pt x="311" y="90"/>
                    <a:pt x="311" y="90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3" y="90"/>
                    <a:pt x="313" y="90"/>
                    <a:pt x="313" y="90"/>
                  </a:cubicBezTo>
                  <a:cubicBezTo>
                    <a:pt x="314" y="90"/>
                    <a:pt x="314" y="90"/>
                    <a:pt x="314" y="90"/>
                  </a:cubicBezTo>
                  <a:cubicBezTo>
                    <a:pt x="315" y="90"/>
                    <a:pt x="315" y="90"/>
                    <a:pt x="315" y="90"/>
                  </a:cubicBezTo>
                  <a:cubicBezTo>
                    <a:pt x="314" y="90"/>
                    <a:pt x="314" y="90"/>
                    <a:pt x="314" y="90"/>
                  </a:cubicBezTo>
                  <a:cubicBezTo>
                    <a:pt x="313" y="90"/>
                    <a:pt x="313" y="90"/>
                    <a:pt x="313" y="90"/>
                  </a:cubicBezTo>
                  <a:cubicBezTo>
                    <a:pt x="311" y="90"/>
                    <a:pt x="311" y="90"/>
                    <a:pt x="311" y="90"/>
                  </a:cubicBezTo>
                  <a:cubicBezTo>
                    <a:pt x="310" y="90"/>
                    <a:pt x="310" y="90"/>
                    <a:pt x="310" y="90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10" y="89"/>
                    <a:pt x="310" y="89"/>
                    <a:pt x="310" y="89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10" y="88"/>
                    <a:pt x="310" y="88"/>
                    <a:pt x="310" y="88"/>
                  </a:cubicBezTo>
                  <a:cubicBezTo>
                    <a:pt x="310" y="89"/>
                    <a:pt x="310" y="89"/>
                    <a:pt x="310" y="89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312" y="88"/>
                    <a:pt x="312" y="88"/>
                    <a:pt x="312" y="88"/>
                  </a:cubicBezTo>
                  <a:cubicBezTo>
                    <a:pt x="312" y="89"/>
                    <a:pt x="312" y="89"/>
                    <a:pt x="312" y="89"/>
                  </a:cubicBezTo>
                  <a:cubicBezTo>
                    <a:pt x="314" y="89"/>
                    <a:pt x="314" y="89"/>
                    <a:pt x="314" y="89"/>
                  </a:cubicBezTo>
                  <a:cubicBezTo>
                    <a:pt x="313" y="88"/>
                    <a:pt x="313" y="88"/>
                    <a:pt x="313" y="88"/>
                  </a:cubicBezTo>
                  <a:cubicBezTo>
                    <a:pt x="313" y="87"/>
                    <a:pt x="313" y="87"/>
                    <a:pt x="313" y="87"/>
                  </a:cubicBezTo>
                  <a:cubicBezTo>
                    <a:pt x="314" y="87"/>
                    <a:pt x="314" y="87"/>
                    <a:pt x="314" y="87"/>
                  </a:cubicBezTo>
                  <a:cubicBezTo>
                    <a:pt x="315" y="87"/>
                    <a:pt x="315" y="87"/>
                    <a:pt x="315" y="87"/>
                  </a:cubicBezTo>
                  <a:cubicBezTo>
                    <a:pt x="315" y="88"/>
                    <a:pt x="315" y="88"/>
                    <a:pt x="315" y="88"/>
                  </a:cubicBezTo>
                  <a:cubicBezTo>
                    <a:pt x="315" y="87"/>
                    <a:pt x="315" y="87"/>
                    <a:pt x="315" y="87"/>
                  </a:cubicBezTo>
                  <a:cubicBezTo>
                    <a:pt x="315" y="87"/>
                    <a:pt x="315" y="87"/>
                    <a:pt x="315" y="87"/>
                  </a:cubicBezTo>
                  <a:cubicBezTo>
                    <a:pt x="316" y="86"/>
                    <a:pt x="316" y="86"/>
                    <a:pt x="316" y="86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7" y="88"/>
                    <a:pt x="317" y="88"/>
                    <a:pt x="317" y="88"/>
                  </a:cubicBezTo>
                  <a:cubicBezTo>
                    <a:pt x="317" y="88"/>
                    <a:pt x="317" y="88"/>
                    <a:pt x="317" y="88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8" y="87"/>
                    <a:pt x="318" y="87"/>
                    <a:pt x="318" y="87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7" y="86"/>
                    <a:pt x="317" y="86"/>
                    <a:pt x="317" y="86"/>
                  </a:cubicBezTo>
                  <a:cubicBezTo>
                    <a:pt x="317" y="86"/>
                    <a:pt x="317" y="86"/>
                    <a:pt x="317" y="86"/>
                  </a:cubicBezTo>
                  <a:cubicBezTo>
                    <a:pt x="316" y="86"/>
                    <a:pt x="316" y="86"/>
                    <a:pt x="316" y="86"/>
                  </a:cubicBezTo>
                  <a:cubicBezTo>
                    <a:pt x="315" y="86"/>
                    <a:pt x="315" y="86"/>
                    <a:pt x="315" y="86"/>
                  </a:cubicBezTo>
                  <a:cubicBezTo>
                    <a:pt x="316" y="86"/>
                    <a:pt x="316" y="86"/>
                    <a:pt x="316" y="86"/>
                  </a:cubicBezTo>
                  <a:cubicBezTo>
                    <a:pt x="315" y="85"/>
                    <a:pt x="315" y="85"/>
                    <a:pt x="315" y="85"/>
                  </a:cubicBezTo>
                  <a:cubicBezTo>
                    <a:pt x="317" y="85"/>
                    <a:pt x="317" y="85"/>
                    <a:pt x="317" y="85"/>
                  </a:cubicBezTo>
                  <a:cubicBezTo>
                    <a:pt x="317" y="85"/>
                    <a:pt x="317" y="85"/>
                    <a:pt x="317" y="85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19" y="85"/>
                    <a:pt x="319" y="85"/>
                    <a:pt x="319" y="85"/>
                  </a:cubicBezTo>
                  <a:cubicBezTo>
                    <a:pt x="320" y="86"/>
                    <a:pt x="320" y="86"/>
                    <a:pt x="320" y="86"/>
                  </a:cubicBezTo>
                  <a:cubicBezTo>
                    <a:pt x="320" y="86"/>
                    <a:pt x="320" y="86"/>
                    <a:pt x="320" y="86"/>
                  </a:cubicBezTo>
                  <a:cubicBezTo>
                    <a:pt x="321" y="85"/>
                    <a:pt x="321" y="85"/>
                    <a:pt x="321" y="85"/>
                  </a:cubicBezTo>
                  <a:cubicBezTo>
                    <a:pt x="320" y="85"/>
                    <a:pt x="320" y="85"/>
                    <a:pt x="320" y="85"/>
                  </a:cubicBezTo>
                  <a:cubicBezTo>
                    <a:pt x="322" y="84"/>
                    <a:pt x="322" y="84"/>
                    <a:pt x="322" y="84"/>
                  </a:cubicBezTo>
                  <a:cubicBezTo>
                    <a:pt x="320" y="85"/>
                    <a:pt x="320" y="85"/>
                    <a:pt x="320" y="85"/>
                  </a:cubicBezTo>
                  <a:cubicBezTo>
                    <a:pt x="320" y="84"/>
                    <a:pt x="320" y="84"/>
                    <a:pt x="320" y="84"/>
                  </a:cubicBezTo>
                  <a:cubicBezTo>
                    <a:pt x="321" y="84"/>
                    <a:pt x="321" y="84"/>
                    <a:pt x="321" y="84"/>
                  </a:cubicBezTo>
                  <a:cubicBezTo>
                    <a:pt x="319" y="84"/>
                    <a:pt x="319" y="84"/>
                    <a:pt x="319" y="84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4"/>
                    <a:pt x="319" y="84"/>
                  </a:cubicBezTo>
                  <a:cubicBezTo>
                    <a:pt x="319" y="83"/>
                    <a:pt x="319" y="83"/>
                    <a:pt x="319" y="83"/>
                  </a:cubicBezTo>
                  <a:cubicBezTo>
                    <a:pt x="320" y="83"/>
                    <a:pt x="320" y="83"/>
                    <a:pt x="320" y="83"/>
                  </a:cubicBezTo>
                  <a:cubicBezTo>
                    <a:pt x="320" y="83"/>
                    <a:pt x="320" y="83"/>
                    <a:pt x="320" y="83"/>
                  </a:cubicBezTo>
                  <a:cubicBezTo>
                    <a:pt x="321" y="83"/>
                    <a:pt x="321" y="83"/>
                    <a:pt x="321" y="83"/>
                  </a:cubicBezTo>
                  <a:cubicBezTo>
                    <a:pt x="322" y="83"/>
                    <a:pt x="322" y="83"/>
                    <a:pt x="322" y="83"/>
                  </a:cubicBezTo>
                  <a:cubicBezTo>
                    <a:pt x="323" y="83"/>
                    <a:pt x="323" y="83"/>
                    <a:pt x="323" y="83"/>
                  </a:cubicBezTo>
                  <a:cubicBezTo>
                    <a:pt x="323" y="84"/>
                    <a:pt x="323" y="84"/>
                    <a:pt x="323" y="84"/>
                  </a:cubicBezTo>
                  <a:cubicBezTo>
                    <a:pt x="324" y="85"/>
                    <a:pt x="324" y="85"/>
                    <a:pt x="324" y="85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3" y="84"/>
                    <a:pt x="323" y="84"/>
                    <a:pt x="323" y="84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5" y="84"/>
                    <a:pt x="325" y="84"/>
                    <a:pt x="325" y="84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4" y="82"/>
                    <a:pt x="324" y="82"/>
                    <a:pt x="324" y="82"/>
                  </a:cubicBezTo>
                  <a:cubicBezTo>
                    <a:pt x="325" y="82"/>
                    <a:pt x="325" y="82"/>
                    <a:pt x="325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327" y="80"/>
                    <a:pt x="327" y="80"/>
                    <a:pt x="327" y="80"/>
                  </a:cubicBezTo>
                  <a:cubicBezTo>
                    <a:pt x="328" y="80"/>
                    <a:pt x="328" y="80"/>
                    <a:pt x="328" y="80"/>
                  </a:cubicBezTo>
                  <a:cubicBezTo>
                    <a:pt x="327" y="81"/>
                    <a:pt x="327" y="81"/>
                    <a:pt x="327" y="81"/>
                  </a:cubicBezTo>
                  <a:cubicBezTo>
                    <a:pt x="328" y="81"/>
                    <a:pt x="328" y="81"/>
                    <a:pt x="328" y="81"/>
                  </a:cubicBezTo>
                  <a:cubicBezTo>
                    <a:pt x="329" y="80"/>
                    <a:pt x="329" y="80"/>
                    <a:pt x="329" y="80"/>
                  </a:cubicBezTo>
                  <a:cubicBezTo>
                    <a:pt x="328" y="80"/>
                    <a:pt x="328" y="80"/>
                    <a:pt x="328" y="80"/>
                  </a:cubicBezTo>
                  <a:cubicBezTo>
                    <a:pt x="329" y="80"/>
                    <a:pt x="329" y="80"/>
                    <a:pt x="329" y="80"/>
                  </a:cubicBezTo>
                  <a:cubicBezTo>
                    <a:pt x="328" y="80"/>
                    <a:pt x="328" y="80"/>
                    <a:pt x="328" y="80"/>
                  </a:cubicBezTo>
                  <a:cubicBezTo>
                    <a:pt x="329" y="79"/>
                    <a:pt x="329" y="79"/>
                    <a:pt x="329" y="79"/>
                  </a:cubicBezTo>
                  <a:cubicBezTo>
                    <a:pt x="330" y="79"/>
                    <a:pt x="330" y="79"/>
                    <a:pt x="330" y="79"/>
                  </a:cubicBezTo>
                  <a:cubicBezTo>
                    <a:pt x="331" y="80"/>
                    <a:pt x="331" y="80"/>
                    <a:pt x="331" y="80"/>
                  </a:cubicBezTo>
                  <a:cubicBezTo>
                    <a:pt x="331" y="80"/>
                    <a:pt x="331" y="80"/>
                    <a:pt x="331" y="80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31" y="81"/>
                    <a:pt x="331" y="81"/>
                    <a:pt x="331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0"/>
                    <a:pt x="332" y="80"/>
                  </a:cubicBezTo>
                  <a:cubicBezTo>
                    <a:pt x="335" y="80"/>
                    <a:pt x="335" y="80"/>
                    <a:pt x="335" y="80"/>
                  </a:cubicBezTo>
                  <a:cubicBezTo>
                    <a:pt x="335" y="79"/>
                    <a:pt x="335" y="79"/>
                    <a:pt x="335" y="79"/>
                  </a:cubicBezTo>
                  <a:cubicBezTo>
                    <a:pt x="334" y="79"/>
                    <a:pt x="334" y="79"/>
                    <a:pt x="334" y="79"/>
                  </a:cubicBezTo>
                  <a:cubicBezTo>
                    <a:pt x="335" y="79"/>
                    <a:pt x="335" y="79"/>
                    <a:pt x="335" y="79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7" y="78"/>
                    <a:pt x="337" y="78"/>
                    <a:pt x="337" y="78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7" y="77"/>
                    <a:pt x="337" y="77"/>
                    <a:pt x="337" y="77"/>
                  </a:cubicBezTo>
                  <a:cubicBezTo>
                    <a:pt x="338" y="77"/>
                    <a:pt x="338" y="77"/>
                    <a:pt x="338" y="77"/>
                  </a:cubicBezTo>
                  <a:cubicBezTo>
                    <a:pt x="338" y="76"/>
                    <a:pt x="338" y="76"/>
                    <a:pt x="338" y="76"/>
                  </a:cubicBezTo>
                  <a:cubicBezTo>
                    <a:pt x="338" y="76"/>
                    <a:pt x="338" y="76"/>
                    <a:pt x="338" y="76"/>
                  </a:cubicBezTo>
                  <a:cubicBezTo>
                    <a:pt x="335" y="78"/>
                    <a:pt x="335" y="78"/>
                    <a:pt x="335" y="78"/>
                  </a:cubicBezTo>
                  <a:cubicBezTo>
                    <a:pt x="336" y="77"/>
                    <a:pt x="336" y="77"/>
                    <a:pt x="336" y="77"/>
                  </a:cubicBezTo>
                  <a:cubicBezTo>
                    <a:pt x="336" y="78"/>
                    <a:pt x="336" y="78"/>
                    <a:pt x="336" y="78"/>
                  </a:cubicBezTo>
                  <a:cubicBezTo>
                    <a:pt x="335" y="78"/>
                    <a:pt x="335" y="78"/>
                    <a:pt x="335" y="78"/>
                  </a:cubicBezTo>
                  <a:cubicBezTo>
                    <a:pt x="334" y="79"/>
                    <a:pt x="334" y="79"/>
                    <a:pt x="334" y="79"/>
                  </a:cubicBezTo>
                  <a:cubicBezTo>
                    <a:pt x="333" y="79"/>
                    <a:pt x="333" y="79"/>
                    <a:pt x="333" y="79"/>
                  </a:cubicBezTo>
                  <a:cubicBezTo>
                    <a:pt x="331" y="80"/>
                    <a:pt x="331" y="80"/>
                    <a:pt x="331" y="80"/>
                  </a:cubicBezTo>
                  <a:cubicBezTo>
                    <a:pt x="331" y="79"/>
                    <a:pt x="331" y="79"/>
                    <a:pt x="331" y="79"/>
                  </a:cubicBezTo>
                  <a:cubicBezTo>
                    <a:pt x="332" y="78"/>
                    <a:pt x="332" y="78"/>
                    <a:pt x="332" y="78"/>
                  </a:cubicBezTo>
                  <a:cubicBezTo>
                    <a:pt x="332" y="78"/>
                    <a:pt x="332" y="78"/>
                    <a:pt x="332" y="78"/>
                  </a:cubicBezTo>
                  <a:cubicBezTo>
                    <a:pt x="330" y="79"/>
                    <a:pt x="330" y="79"/>
                    <a:pt x="330" y="79"/>
                  </a:cubicBezTo>
                  <a:cubicBezTo>
                    <a:pt x="331" y="78"/>
                    <a:pt x="331" y="78"/>
                    <a:pt x="331" y="78"/>
                  </a:cubicBezTo>
                  <a:cubicBezTo>
                    <a:pt x="330" y="78"/>
                    <a:pt x="330" y="78"/>
                    <a:pt x="330" y="78"/>
                  </a:cubicBezTo>
                  <a:cubicBezTo>
                    <a:pt x="333" y="77"/>
                    <a:pt x="333" y="77"/>
                    <a:pt x="333" y="77"/>
                  </a:cubicBezTo>
                  <a:cubicBezTo>
                    <a:pt x="332" y="77"/>
                    <a:pt x="332" y="77"/>
                    <a:pt x="332" y="77"/>
                  </a:cubicBezTo>
                  <a:cubicBezTo>
                    <a:pt x="332" y="77"/>
                    <a:pt x="332" y="77"/>
                    <a:pt x="332" y="77"/>
                  </a:cubicBezTo>
                  <a:cubicBezTo>
                    <a:pt x="333" y="77"/>
                    <a:pt x="333" y="77"/>
                    <a:pt x="333" y="77"/>
                  </a:cubicBezTo>
                  <a:cubicBezTo>
                    <a:pt x="332" y="77"/>
                    <a:pt x="332" y="77"/>
                    <a:pt x="332" y="77"/>
                  </a:cubicBezTo>
                  <a:cubicBezTo>
                    <a:pt x="333" y="76"/>
                    <a:pt x="333" y="76"/>
                    <a:pt x="333" y="76"/>
                  </a:cubicBezTo>
                  <a:cubicBezTo>
                    <a:pt x="334" y="75"/>
                    <a:pt x="334" y="75"/>
                    <a:pt x="334" y="75"/>
                  </a:cubicBezTo>
                  <a:cubicBezTo>
                    <a:pt x="334" y="76"/>
                    <a:pt x="334" y="76"/>
                    <a:pt x="334" y="76"/>
                  </a:cubicBezTo>
                  <a:cubicBezTo>
                    <a:pt x="335" y="75"/>
                    <a:pt x="335" y="75"/>
                    <a:pt x="335" y="75"/>
                  </a:cubicBezTo>
                  <a:cubicBezTo>
                    <a:pt x="336" y="74"/>
                    <a:pt x="336" y="74"/>
                    <a:pt x="336" y="74"/>
                  </a:cubicBezTo>
                  <a:cubicBezTo>
                    <a:pt x="336" y="74"/>
                    <a:pt x="336" y="74"/>
                    <a:pt x="336" y="74"/>
                  </a:cubicBezTo>
                  <a:cubicBezTo>
                    <a:pt x="336" y="73"/>
                    <a:pt x="336" y="73"/>
                    <a:pt x="336" y="73"/>
                  </a:cubicBezTo>
                  <a:cubicBezTo>
                    <a:pt x="338" y="73"/>
                    <a:pt x="338" y="73"/>
                    <a:pt x="338" y="73"/>
                  </a:cubicBezTo>
                  <a:cubicBezTo>
                    <a:pt x="338" y="74"/>
                    <a:pt x="338" y="74"/>
                    <a:pt x="338" y="74"/>
                  </a:cubicBezTo>
                  <a:cubicBezTo>
                    <a:pt x="339" y="74"/>
                    <a:pt x="339" y="74"/>
                    <a:pt x="339" y="74"/>
                  </a:cubicBezTo>
                  <a:cubicBezTo>
                    <a:pt x="340" y="74"/>
                    <a:pt x="340" y="74"/>
                    <a:pt x="340" y="74"/>
                  </a:cubicBezTo>
                  <a:cubicBezTo>
                    <a:pt x="339" y="74"/>
                    <a:pt x="339" y="74"/>
                    <a:pt x="339" y="74"/>
                  </a:cubicBezTo>
                  <a:cubicBezTo>
                    <a:pt x="340" y="73"/>
                    <a:pt x="340" y="73"/>
                    <a:pt x="340" y="73"/>
                  </a:cubicBezTo>
                  <a:cubicBezTo>
                    <a:pt x="339" y="73"/>
                    <a:pt x="339" y="73"/>
                    <a:pt x="339" y="73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41" y="72"/>
                    <a:pt x="341" y="72"/>
                    <a:pt x="341" y="72"/>
                  </a:cubicBezTo>
                  <a:cubicBezTo>
                    <a:pt x="341" y="72"/>
                    <a:pt x="341" y="72"/>
                    <a:pt x="341" y="72"/>
                  </a:cubicBezTo>
                  <a:cubicBezTo>
                    <a:pt x="341" y="71"/>
                    <a:pt x="341" y="71"/>
                    <a:pt x="341" y="71"/>
                  </a:cubicBezTo>
                  <a:cubicBezTo>
                    <a:pt x="342" y="71"/>
                    <a:pt x="342" y="71"/>
                    <a:pt x="342" y="71"/>
                  </a:cubicBezTo>
                  <a:cubicBezTo>
                    <a:pt x="343" y="71"/>
                    <a:pt x="343" y="71"/>
                    <a:pt x="343" y="71"/>
                  </a:cubicBezTo>
                  <a:cubicBezTo>
                    <a:pt x="342" y="71"/>
                    <a:pt x="342" y="71"/>
                    <a:pt x="342" y="71"/>
                  </a:cubicBezTo>
                  <a:cubicBezTo>
                    <a:pt x="341" y="71"/>
                    <a:pt x="341" y="71"/>
                    <a:pt x="341" y="71"/>
                  </a:cubicBezTo>
                  <a:cubicBezTo>
                    <a:pt x="340" y="72"/>
                    <a:pt x="340" y="72"/>
                    <a:pt x="340" y="72"/>
                  </a:cubicBezTo>
                  <a:cubicBezTo>
                    <a:pt x="339" y="71"/>
                    <a:pt x="339" y="71"/>
                    <a:pt x="339" y="71"/>
                  </a:cubicBezTo>
                  <a:cubicBezTo>
                    <a:pt x="341" y="71"/>
                    <a:pt x="341" y="71"/>
                    <a:pt x="341" y="71"/>
                  </a:cubicBezTo>
                  <a:cubicBezTo>
                    <a:pt x="340" y="71"/>
                    <a:pt x="340" y="71"/>
                    <a:pt x="340" y="71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2" y="70"/>
                    <a:pt x="342" y="70"/>
                    <a:pt x="342" y="70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2" y="70"/>
                    <a:pt x="342" y="70"/>
                    <a:pt x="342" y="70"/>
                  </a:cubicBezTo>
                  <a:cubicBezTo>
                    <a:pt x="344" y="70"/>
                    <a:pt x="344" y="70"/>
                    <a:pt x="344" y="70"/>
                  </a:cubicBezTo>
                  <a:cubicBezTo>
                    <a:pt x="343" y="70"/>
                    <a:pt x="343" y="70"/>
                    <a:pt x="343" y="70"/>
                  </a:cubicBezTo>
                  <a:cubicBezTo>
                    <a:pt x="343" y="70"/>
                    <a:pt x="343" y="70"/>
                    <a:pt x="343" y="70"/>
                  </a:cubicBezTo>
                  <a:cubicBezTo>
                    <a:pt x="345" y="69"/>
                    <a:pt x="345" y="69"/>
                    <a:pt x="345" y="69"/>
                  </a:cubicBezTo>
                  <a:cubicBezTo>
                    <a:pt x="346" y="69"/>
                    <a:pt x="346" y="69"/>
                    <a:pt x="346" y="69"/>
                  </a:cubicBezTo>
                  <a:cubicBezTo>
                    <a:pt x="344" y="70"/>
                    <a:pt x="344" y="70"/>
                    <a:pt x="344" y="70"/>
                  </a:cubicBezTo>
                  <a:cubicBezTo>
                    <a:pt x="344" y="69"/>
                    <a:pt x="344" y="69"/>
                    <a:pt x="344" y="69"/>
                  </a:cubicBezTo>
                  <a:cubicBezTo>
                    <a:pt x="344" y="69"/>
                    <a:pt x="344" y="69"/>
                    <a:pt x="344" y="69"/>
                  </a:cubicBezTo>
                  <a:cubicBezTo>
                    <a:pt x="343" y="69"/>
                    <a:pt x="343" y="69"/>
                    <a:pt x="343" y="69"/>
                  </a:cubicBezTo>
                  <a:cubicBezTo>
                    <a:pt x="343" y="68"/>
                    <a:pt x="343" y="68"/>
                    <a:pt x="343" y="68"/>
                  </a:cubicBezTo>
                  <a:cubicBezTo>
                    <a:pt x="344" y="68"/>
                    <a:pt x="344" y="68"/>
                    <a:pt x="344" y="68"/>
                  </a:cubicBezTo>
                  <a:cubicBezTo>
                    <a:pt x="344" y="67"/>
                    <a:pt x="344" y="67"/>
                    <a:pt x="344" y="67"/>
                  </a:cubicBezTo>
                  <a:cubicBezTo>
                    <a:pt x="345" y="68"/>
                    <a:pt x="345" y="68"/>
                    <a:pt x="345" y="68"/>
                  </a:cubicBezTo>
                  <a:cubicBezTo>
                    <a:pt x="345" y="68"/>
                    <a:pt x="345" y="68"/>
                    <a:pt x="345" y="68"/>
                  </a:cubicBezTo>
                  <a:cubicBezTo>
                    <a:pt x="345" y="67"/>
                    <a:pt x="345" y="67"/>
                    <a:pt x="345" y="67"/>
                  </a:cubicBezTo>
                  <a:cubicBezTo>
                    <a:pt x="345" y="67"/>
                    <a:pt x="345" y="67"/>
                    <a:pt x="345" y="67"/>
                  </a:cubicBezTo>
                  <a:cubicBezTo>
                    <a:pt x="345" y="66"/>
                    <a:pt x="345" y="66"/>
                    <a:pt x="345" y="66"/>
                  </a:cubicBezTo>
                  <a:cubicBezTo>
                    <a:pt x="346" y="66"/>
                    <a:pt x="346" y="66"/>
                    <a:pt x="346" y="66"/>
                  </a:cubicBezTo>
                  <a:cubicBezTo>
                    <a:pt x="347" y="65"/>
                    <a:pt x="347" y="65"/>
                    <a:pt x="347" y="65"/>
                  </a:cubicBezTo>
                  <a:cubicBezTo>
                    <a:pt x="347" y="65"/>
                    <a:pt x="347" y="65"/>
                    <a:pt x="347" y="65"/>
                  </a:cubicBezTo>
                  <a:cubicBezTo>
                    <a:pt x="348" y="65"/>
                    <a:pt x="348" y="65"/>
                    <a:pt x="348" y="65"/>
                  </a:cubicBezTo>
                  <a:cubicBezTo>
                    <a:pt x="348" y="65"/>
                    <a:pt x="348" y="65"/>
                    <a:pt x="348" y="65"/>
                  </a:cubicBezTo>
                  <a:cubicBezTo>
                    <a:pt x="348" y="64"/>
                    <a:pt x="348" y="64"/>
                    <a:pt x="348" y="64"/>
                  </a:cubicBezTo>
                  <a:cubicBezTo>
                    <a:pt x="347" y="64"/>
                    <a:pt x="347" y="64"/>
                    <a:pt x="347" y="64"/>
                  </a:cubicBezTo>
                  <a:cubicBezTo>
                    <a:pt x="348" y="64"/>
                    <a:pt x="348" y="64"/>
                    <a:pt x="348" y="64"/>
                  </a:cubicBezTo>
                  <a:cubicBezTo>
                    <a:pt x="348" y="63"/>
                    <a:pt x="348" y="63"/>
                    <a:pt x="348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50" y="64"/>
                    <a:pt x="350" y="64"/>
                    <a:pt x="350" y="64"/>
                  </a:cubicBezTo>
                  <a:cubicBezTo>
                    <a:pt x="351" y="63"/>
                    <a:pt x="351" y="63"/>
                    <a:pt x="351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51" y="63"/>
                    <a:pt x="351" y="63"/>
                    <a:pt x="351" y="63"/>
                  </a:cubicBezTo>
                  <a:cubicBezTo>
                    <a:pt x="353" y="62"/>
                    <a:pt x="353" y="62"/>
                    <a:pt x="353" y="62"/>
                  </a:cubicBezTo>
                  <a:cubicBezTo>
                    <a:pt x="351" y="63"/>
                    <a:pt x="351" y="63"/>
                    <a:pt x="351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49" y="63"/>
                    <a:pt x="349" y="63"/>
                    <a:pt x="349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49" y="63"/>
                    <a:pt x="349" y="63"/>
                    <a:pt x="349" y="63"/>
                  </a:cubicBezTo>
                  <a:cubicBezTo>
                    <a:pt x="349" y="62"/>
                    <a:pt x="349" y="62"/>
                    <a:pt x="349" y="62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50" y="62"/>
                    <a:pt x="350" y="62"/>
                    <a:pt x="350" y="62"/>
                  </a:cubicBezTo>
                  <a:cubicBezTo>
                    <a:pt x="350" y="61"/>
                    <a:pt x="350" y="61"/>
                    <a:pt x="350" y="61"/>
                  </a:cubicBezTo>
                  <a:cubicBezTo>
                    <a:pt x="351" y="61"/>
                    <a:pt x="351" y="61"/>
                    <a:pt x="351" y="61"/>
                  </a:cubicBezTo>
                  <a:cubicBezTo>
                    <a:pt x="351" y="61"/>
                    <a:pt x="351" y="61"/>
                    <a:pt x="351" y="61"/>
                  </a:cubicBezTo>
                  <a:cubicBezTo>
                    <a:pt x="350" y="61"/>
                    <a:pt x="350" y="61"/>
                    <a:pt x="350" y="61"/>
                  </a:cubicBezTo>
                  <a:cubicBezTo>
                    <a:pt x="350" y="60"/>
                    <a:pt x="350" y="60"/>
                    <a:pt x="350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2" y="60"/>
                    <a:pt x="352" y="60"/>
                    <a:pt x="352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2" y="60"/>
                    <a:pt x="352" y="60"/>
                    <a:pt x="352" y="60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52" y="60"/>
                    <a:pt x="352" y="60"/>
                    <a:pt x="352" y="60"/>
                  </a:cubicBezTo>
                  <a:cubicBezTo>
                    <a:pt x="353" y="60"/>
                    <a:pt x="353" y="60"/>
                    <a:pt x="353" y="60"/>
                  </a:cubicBezTo>
                  <a:cubicBezTo>
                    <a:pt x="351" y="59"/>
                    <a:pt x="351" y="59"/>
                    <a:pt x="351" y="59"/>
                  </a:cubicBezTo>
                  <a:cubicBezTo>
                    <a:pt x="352" y="59"/>
                    <a:pt x="352" y="59"/>
                    <a:pt x="352" y="59"/>
                  </a:cubicBezTo>
                  <a:cubicBezTo>
                    <a:pt x="353" y="58"/>
                    <a:pt x="353" y="58"/>
                    <a:pt x="353" y="58"/>
                  </a:cubicBezTo>
                  <a:cubicBezTo>
                    <a:pt x="354" y="58"/>
                    <a:pt x="354" y="58"/>
                    <a:pt x="354" y="58"/>
                  </a:cubicBezTo>
                  <a:cubicBezTo>
                    <a:pt x="354" y="58"/>
                    <a:pt x="354" y="58"/>
                    <a:pt x="354" y="58"/>
                  </a:cubicBezTo>
                  <a:cubicBezTo>
                    <a:pt x="355" y="58"/>
                    <a:pt x="355" y="58"/>
                    <a:pt x="355" y="58"/>
                  </a:cubicBezTo>
                  <a:cubicBezTo>
                    <a:pt x="354" y="58"/>
                    <a:pt x="354" y="58"/>
                    <a:pt x="354" y="58"/>
                  </a:cubicBezTo>
                  <a:cubicBezTo>
                    <a:pt x="355" y="57"/>
                    <a:pt x="355" y="57"/>
                    <a:pt x="355" y="57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8" y="57"/>
                    <a:pt x="358" y="57"/>
                    <a:pt x="358" y="57"/>
                  </a:cubicBezTo>
                  <a:cubicBezTo>
                    <a:pt x="358" y="58"/>
                    <a:pt x="358" y="58"/>
                    <a:pt x="358" y="58"/>
                  </a:cubicBezTo>
                  <a:cubicBezTo>
                    <a:pt x="359" y="57"/>
                    <a:pt x="359" y="57"/>
                    <a:pt x="359" y="57"/>
                  </a:cubicBezTo>
                  <a:cubicBezTo>
                    <a:pt x="360" y="57"/>
                    <a:pt x="360" y="57"/>
                    <a:pt x="360" y="57"/>
                  </a:cubicBezTo>
                  <a:cubicBezTo>
                    <a:pt x="358" y="57"/>
                    <a:pt x="358" y="57"/>
                    <a:pt x="358" y="57"/>
                  </a:cubicBezTo>
                  <a:cubicBezTo>
                    <a:pt x="358" y="57"/>
                    <a:pt x="358" y="57"/>
                    <a:pt x="358" y="57"/>
                  </a:cubicBezTo>
                  <a:cubicBezTo>
                    <a:pt x="356" y="57"/>
                    <a:pt x="356" y="57"/>
                    <a:pt x="356" y="57"/>
                  </a:cubicBezTo>
                  <a:cubicBezTo>
                    <a:pt x="356" y="57"/>
                    <a:pt x="356" y="57"/>
                    <a:pt x="356" y="57"/>
                  </a:cubicBezTo>
                  <a:cubicBezTo>
                    <a:pt x="355" y="57"/>
                    <a:pt x="355" y="57"/>
                    <a:pt x="355" y="57"/>
                  </a:cubicBezTo>
                  <a:cubicBezTo>
                    <a:pt x="357" y="56"/>
                    <a:pt x="357" y="56"/>
                    <a:pt x="357" y="56"/>
                  </a:cubicBezTo>
                  <a:cubicBezTo>
                    <a:pt x="357" y="56"/>
                    <a:pt x="357" y="56"/>
                    <a:pt x="357" y="56"/>
                  </a:cubicBezTo>
                  <a:cubicBezTo>
                    <a:pt x="357" y="56"/>
                    <a:pt x="357" y="56"/>
                    <a:pt x="357" y="56"/>
                  </a:cubicBezTo>
                  <a:cubicBezTo>
                    <a:pt x="357" y="55"/>
                    <a:pt x="357" y="55"/>
                    <a:pt x="357" y="55"/>
                  </a:cubicBezTo>
                  <a:cubicBezTo>
                    <a:pt x="358" y="55"/>
                    <a:pt x="358" y="55"/>
                    <a:pt x="358" y="55"/>
                  </a:cubicBezTo>
                  <a:cubicBezTo>
                    <a:pt x="358" y="55"/>
                    <a:pt x="358" y="55"/>
                    <a:pt x="358" y="55"/>
                  </a:cubicBezTo>
                  <a:cubicBezTo>
                    <a:pt x="357" y="56"/>
                    <a:pt x="357" y="56"/>
                    <a:pt x="357" y="56"/>
                  </a:cubicBezTo>
                  <a:cubicBezTo>
                    <a:pt x="358" y="55"/>
                    <a:pt x="358" y="55"/>
                    <a:pt x="358" y="55"/>
                  </a:cubicBezTo>
                  <a:cubicBezTo>
                    <a:pt x="359" y="56"/>
                    <a:pt x="359" y="56"/>
                    <a:pt x="359" y="56"/>
                  </a:cubicBezTo>
                  <a:cubicBezTo>
                    <a:pt x="359" y="56"/>
                    <a:pt x="359" y="56"/>
                    <a:pt x="359" y="56"/>
                  </a:cubicBezTo>
                  <a:cubicBezTo>
                    <a:pt x="360" y="56"/>
                    <a:pt x="360" y="56"/>
                    <a:pt x="360" y="56"/>
                  </a:cubicBezTo>
                  <a:cubicBezTo>
                    <a:pt x="360" y="55"/>
                    <a:pt x="360" y="55"/>
                    <a:pt x="360" y="55"/>
                  </a:cubicBezTo>
                  <a:cubicBezTo>
                    <a:pt x="360" y="55"/>
                    <a:pt x="360" y="55"/>
                    <a:pt x="360" y="55"/>
                  </a:cubicBezTo>
                  <a:cubicBezTo>
                    <a:pt x="359" y="55"/>
                    <a:pt x="359" y="55"/>
                    <a:pt x="359" y="55"/>
                  </a:cubicBezTo>
                  <a:cubicBezTo>
                    <a:pt x="359" y="55"/>
                    <a:pt x="359" y="55"/>
                    <a:pt x="359" y="55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59" y="54"/>
                    <a:pt x="359" y="54"/>
                    <a:pt x="359" y="54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1" y="54"/>
                    <a:pt x="361" y="54"/>
                    <a:pt x="361" y="54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58" y="55"/>
                    <a:pt x="358" y="55"/>
                    <a:pt x="358" y="55"/>
                  </a:cubicBezTo>
                  <a:cubicBezTo>
                    <a:pt x="357" y="55"/>
                    <a:pt x="357" y="55"/>
                    <a:pt x="357" y="55"/>
                  </a:cubicBezTo>
                  <a:cubicBezTo>
                    <a:pt x="358" y="54"/>
                    <a:pt x="358" y="54"/>
                    <a:pt x="358" y="54"/>
                  </a:cubicBezTo>
                  <a:cubicBezTo>
                    <a:pt x="358" y="54"/>
                    <a:pt x="358" y="54"/>
                    <a:pt x="358" y="53"/>
                  </a:cubicBezTo>
                  <a:cubicBezTo>
                    <a:pt x="359" y="53"/>
                    <a:pt x="359" y="53"/>
                    <a:pt x="359" y="53"/>
                  </a:cubicBezTo>
                  <a:cubicBezTo>
                    <a:pt x="361" y="53"/>
                    <a:pt x="361" y="53"/>
                    <a:pt x="361" y="53"/>
                  </a:cubicBezTo>
                  <a:cubicBezTo>
                    <a:pt x="362" y="53"/>
                    <a:pt x="362" y="53"/>
                    <a:pt x="362" y="53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0" y="52"/>
                    <a:pt x="360" y="52"/>
                    <a:pt x="360" y="52"/>
                  </a:cubicBezTo>
                  <a:cubicBezTo>
                    <a:pt x="360" y="53"/>
                    <a:pt x="360" y="53"/>
                    <a:pt x="360" y="53"/>
                  </a:cubicBezTo>
                  <a:cubicBezTo>
                    <a:pt x="360" y="52"/>
                    <a:pt x="360" y="52"/>
                    <a:pt x="360" y="52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2" y="51"/>
                    <a:pt x="362" y="51"/>
                    <a:pt x="362" y="51"/>
                  </a:cubicBezTo>
                  <a:cubicBezTo>
                    <a:pt x="362" y="51"/>
                    <a:pt x="362" y="51"/>
                    <a:pt x="362" y="51"/>
                  </a:cubicBezTo>
                  <a:cubicBezTo>
                    <a:pt x="362" y="53"/>
                    <a:pt x="362" y="53"/>
                    <a:pt x="362" y="53"/>
                  </a:cubicBezTo>
                  <a:cubicBezTo>
                    <a:pt x="362" y="53"/>
                    <a:pt x="362" y="53"/>
                    <a:pt x="362" y="53"/>
                  </a:cubicBezTo>
                  <a:cubicBezTo>
                    <a:pt x="363" y="53"/>
                    <a:pt x="363" y="53"/>
                    <a:pt x="363" y="53"/>
                  </a:cubicBezTo>
                  <a:cubicBezTo>
                    <a:pt x="363" y="53"/>
                    <a:pt x="363" y="53"/>
                    <a:pt x="363" y="53"/>
                  </a:cubicBezTo>
                  <a:cubicBezTo>
                    <a:pt x="363" y="53"/>
                    <a:pt x="363" y="53"/>
                    <a:pt x="363" y="53"/>
                  </a:cubicBezTo>
                  <a:cubicBezTo>
                    <a:pt x="363" y="53"/>
                    <a:pt x="363" y="53"/>
                    <a:pt x="363" y="53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4" y="52"/>
                    <a:pt x="364" y="52"/>
                    <a:pt x="364" y="52"/>
                  </a:cubicBezTo>
                  <a:cubicBezTo>
                    <a:pt x="363" y="52"/>
                    <a:pt x="363" y="52"/>
                    <a:pt x="363" y="52"/>
                  </a:cubicBezTo>
                  <a:cubicBezTo>
                    <a:pt x="364" y="51"/>
                    <a:pt x="364" y="51"/>
                    <a:pt x="364" y="51"/>
                  </a:cubicBezTo>
                  <a:cubicBezTo>
                    <a:pt x="363" y="51"/>
                    <a:pt x="363" y="51"/>
                    <a:pt x="363" y="51"/>
                  </a:cubicBezTo>
                  <a:cubicBezTo>
                    <a:pt x="364" y="51"/>
                    <a:pt x="364" y="51"/>
                    <a:pt x="364" y="51"/>
                  </a:cubicBezTo>
                  <a:cubicBezTo>
                    <a:pt x="365" y="52"/>
                    <a:pt x="365" y="52"/>
                    <a:pt x="365" y="52"/>
                  </a:cubicBezTo>
                  <a:cubicBezTo>
                    <a:pt x="364" y="51"/>
                    <a:pt x="364" y="51"/>
                    <a:pt x="364" y="51"/>
                  </a:cubicBezTo>
                  <a:cubicBezTo>
                    <a:pt x="364" y="50"/>
                    <a:pt x="364" y="50"/>
                    <a:pt x="364" y="50"/>
                  </a:cubicBezTo>
                  <a:cubicBezTo>
                    <a:pt x="365" y="50"/>
                    <a:pt x="365" y="50"/>
                    <a:pt x="365" y="50"/>
                  </a:cubicBezTo>
                  <a:cubicBezTo>
                    <a:pt x="365" y="51"/>
                    <a:pt x="365" y="51"/>
                    <a:pt x="365" y="51"/>
                  </a:cubicBezTo>
                  <a:cubicBezTo>
                    <a:pt x="366" y="51"/>
                    <a:pt x="366" y="51"/>
                    <a:pt x="366" y="51"/>
                  </a:cubicBezTo>
                  <a:cubicBezTo>
                    <a:pt x="366" y="51"/>
                    <a:pt x="366" y="51"/>
                    <a:pt x="366" y="51"/>
                  </a:cubicBezTo>
                  <a:cubicBezTo>
                    <a:pt x="366" y="51"/>
                    <a:pt x="366" y="51"/>
                    <a:pt x="366" y="51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7" y="50"/>
                    <a:pt x="367" y="50"/>
                    <a:pt x="367" y="50"/>
                  </a:cubicBezTo>
                  <a:cubicBezTo>
                    <a:pt x="368" y="50"/>
                    <a:pt x="368" y="50"/>
                    <a:pt x="368" y="50"/>
                  </a:cubicBezTo>
                  <a:cubicBezTo>
                    <a:pt x="367" y="50"/>
                    <a:pt x="367" y="50"/>
                    <a:pt x="367" y="50"/>
                  </a:cubicBezTo>
                  <a:cubicBezTo>
                    <a:pt x="366" y="50"/>
                    <a:pt x="366" y="50"/>
                    <a:pt x="366" y="50"/>
                  </a:cubicBezTo>
                  <a:cubicBezTo>
                    <a:pt x="365" y="50"/>
                    <a:pt x="365" y="50"/>
                    <a:pt x="365" y="50"/>
                  </a:cubicBezTo>
                  <a:cubicBezTo>
                    <a:pt x="365" y="50"/>
                    <a:pt x="365" y="50"/>
                    <a:pt x="365" y="50"/>
                  </a:cubicBezTo>
                  <a:cubicBezTo>
                    <a:pt x="365" y="49"/>
                    <a:pt x="365" y="49"/>
                    <a:pt x="365" y="49"/>
                  </a:cubicBezTo>
                  <a:cubicBezTo>
                    <a:pt x="366" y="49"/>
                    <a:pt x="366" y="49"/>
                    <a:pt x="366" y="49"/>
                  </a:cubicBezTo>
                  <a:cubicBezTo>
                    <a:pt x="367" y="49"/>
                    <a:pt x="367" y="49"/>
                    <a:pt x="367" y="49"/>
                  </a:cubicBezTo>
                  <a:cubicBezTo>
                    <a:pt x="368" y="49"/>
                    <a:pt x="368" y="49"/>
                    <a:pt x="368" y="49"/>
                  </a:cubicBezTo>
                  <a:cubicBezTo>
                    <a:pt x="367" y="48"/>
                    <a:pt x="367" y="48"/>
                    <a:pt x="367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69" y="48"/>
                    <a:pt x="369" y="48"/>
                    <a:pt x="369" y="48"/>
                  </a:cubicBezTo>
                  <a:cubicBezTo>
                    <a:pt x="368" y="48"/>
                    <a:pt x="368" y="48"/>
                    <a:pt x="368" y="48"/>
                  </a:cubicBezTo>
                  <a:cubicBezTo>
                    <a:pt x="368" y="47"/>
                    <a:pt x="368" y="47"/>
                    <a:pt x="368" y="47"/>
                  </a:cubicBezTo>
                  <a:cubicBezTo>
                    <a:pt x="369" y="46"/>
                    <a:pt x="369" y="46"/>
                    <a:pt x="369" y="46"/>
                  </a:cubicBezTo>
                  <a:cubicBezTo>
                    <a:pt x="370" y="46"/>
                    <a:pt x="370" y="46"/>
                    <a:pt x="370" y="46"/>
                  </a:cubicBezTo>
                  <a:cubicBezTo>
                    <a:pt x="370" y="46"/>
                    <a:pt x="370" y="46"/>
                    <a:pt x="370" y="46"/>
                  </a:cubicBezTo>
                  <a:cubicBezTo>
                    <a:pt x="371" y="44"/>
                    <a:pt x="371" y="44"/>
                    <a:pt x="371" y="44"/>
                  </a:cubicBezTo>
                  <a:cubicBezTo>
                    <a:pt x="372" y="45"/>
                    <a:pt x="372" y="45"/>
                    <a:pt x="372" y="45"/>
                  </a:cubicBezTo>
                  <a:cubicBezTo>
                    <a:pt x="372" y="46"/>
                    <a:pt x="372" y="46"/>
                    <a:pt x="372" y="46"/>
                  </a:cubicBezTo>
                  <a:cubicBezTo>
                    <a:pt x="372" y="46"/>
                    <a:pt x="372" y="46"/>
                    <a:pt x="372" y="46"/>
                  </a:cubicBezTo>
                  <a:cubicBezTo>
                    <a:pt x="372" y="45"/>
                    <a:pt x="372" y="45"/>
                    <a:pt x="372" y="45"/>
                  </a:cubicBezTo>
                  <a:cubicBezTo>
                    <a:pt x="373" y="45"/>
                    <a:pt x="373" y="45"/>
                    <a:pt x="373" y="45"/>
                  </a:cubicBezTo>
                  <a:cubicBezTo>
                    <a:pt x="373" y="45"/>
                    <a:pt x="373" y="45"/>
                    <a:pt x="373" y="45"/>
                  </a:cubicBezTo>
                  <a:cubicBezTo>
                    <a:pt x="372" y="45"/>
                    <a:pt x="372" y="45"/>
                    <a:pt x="372" y="45"/>
                  </a:cubicBezTo>
                  <a:cubicBezTo>
                    <a:pt x="372" y="44"/>
                    <a:pt x="372" y="44"/>
                    <a:pt x="372" y="44"/>
                  </a:cubicBezTo>
                  <a:cubicBezTo>
                    <a:pt x="373" y="44"/>
                    <a:pt x="373" y="44"/>
                    <a:pt x="373" y="44"/>
                  </a:cubicBezTo>
                  <a:cubicBezTo>
                    <a:pt x="373" y="44"/>
                    <a:pt x="373" y="44"/>
                    <a:pt x="373" y="44"/>
                  </a:cubicBezTo>
                  <a:cubicBezTo>
                    <a:pt x="374" y="45"/>
                    <a:pt x="374" y="45"/>
                    <a:pt x="374" y="45"/>
                  </a:cubicBezTo>
                  <a:cubicBezTo>
                    <a:pt x="374" y="45"/>
                    <a:pt x="374" y="45"/>
                    <a:pt x="374" y="45"/>
                  </a:cubicBezTo>
                  <a:cubicBezTo>
                    <a:pt x="375" y="46"/>
                    <a:pt x="375" y="46"/>
                    <a:pt x="375" y="46"/>
                  </a:cubicBezTo>
                  <a:cubicBezTo>
                    <a:pt x="374" y="45"/>
                    <a:pt x="374" y="45"/>
                    <a:pt x="374" y="45"/>
                  </a:cubicBezTo>
                  <a:cubicBezTo>
                    <a:pt x="374" y="45"/>
                    <a:pt x="374" y="45"/>
                    <a:pt x="374" y="45"/>
                  </a:cubicBezTo>
                  <a:cubicBezTo>
                    <a:pt x="374" y="44"/>
                    <a:pt x="374" y="44"/>
                    <a:pt x="374" y="44"/>
                  </a:cubicBezTo>
                  <a:cubicBezTo>
                    <a:pt x="374" y="44"/>
                    <a:pt x="374" y="44"/>
                    <a:pt x="374" y="44"/>
                  </a:cubicBezTo>
                  <a:cubicBezTo>
                    <a:pt x="374" y="44"/>
                    <a:pt x="374" y="44"/>
                    <a:pt x="374" y="44"/>
                  </a:cubicBezTo>
                  <a:cubicBezTo>
                    <a:pt x="374" y="44"/>
                    <a:pt x="374" y="44"/>
                    <a:pt x="374" y="4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5" y="43"/>
                    <a:pt x="375" y="43"/>
                    <a:pt x="375" y="43"/>
                  </a:cubicBezTo>
                  <a:cubicBezTo>
                    <a:pt x="376" y="43"/>
                    <a:pt x="376" y="43"/>
                    <a:pt x="376" y="43"/>
                  </a:cubicBezTo>
                  <a:cubicBezTo>
                    <a:pt x="376" y="43"/>
                    <a:pt x="376" y="43"/>
                    <a:pt x="376" y="43"/>
                  </a:cubicBezTo>
                  <a:cubicBezTo>
                    <a:pt x="376" y="44"/>
                    <a:pt x="376" y="44"/>
                    <a:pt x="376" y="44"/>
                  </a:cubicBezTo>
                  <a:cubicBezTo>
                    <a:pt x="375" y="45"/>
                    <a:pt x="375" y="45"/>
                    <a:pt x="375" y="45"/>
                  </a:cubicBezTo>
                  <a:cubicBezTo>
                    <a:pt x="376" y="44"/>
                    <a:pt x="376" y="44"/>
                    <a:pt x="376" y="44"/>
                  </a:cubicBezTo>
                  <a:cubicBezTo>
                    <a:pt x="376" y="44"/>
                    <a:pt x="376" y="44"/>
                    <a:pt x="376" y="44"/>
                  </a:cubicBezTo>
                  <a:cubicBezTo>
                    <a:pt x="377" y="44"/>
                    <a:pt x="377" y="44"/>
                    <a:pt x="377" y="44"/>
                  </a:cubicBezTo>
                  <a:cubicBezTo>
                    <a:pt x="377" y="44"/>
                    <a:pt x="377" y="44"/>
                    <a:pt x="377" y="44"/>
                  </a:cubicBezTo>
                  <a:cubicBezTo>
                    <a:pt x="377" y="43"/>
                    <a:pt x="377" y="43"/>
                    <a:pt x="377" y="43"/>
                  </a:cubicBezTo>
                  <a:cubicBezTo>
                    <a:pt x="377" y="42"/>
                    <a:pt x="377" y="42"/>
                    <a:pt x="377" y="42"/>
                  </a:cubicBezTo>
                  <a:cubicBezTo>
                    <a:pt x="377" y="43"/>
                    <a:pt x="377" y="43"/>
                    <a:pt x="377" y="43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78" y="43"/>
                    <a:pt x="378" y="43"/>
                    <a:pt x="378" y="43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77" y="45"/>
                    <a:pt x="377" y="45"/>
                    <a:pt x="377" y="45"/>
                  </a:cubicBezTo>
                  <a:cubicBezTo>
                    <a:pt x="377" y="45"/>
                    <a:pt x="377" y="45"/>
                    <a:pt x="377" y="45"/>
                  </a:cubicBezTo>
                  <a:cubicBezTo>
                    <a:pt x="377" y="45"/>
                    <a:pt x="377" y="45"/>
                    <a:pt x="377" y="45"/>
                  </a:cubicBezTo>
                  <a:cubicBezTo>
                    <a:pt x="377" y="45"/>
                    <a:pt x="377" y="45"/>
                    <a:pt x="377" y="45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79" y="44"/>
                    <a:pt x="379" y="44"/>
                    <a:pt x="379" y="44"/>
                  </a:cubicBezTo>
                  <a:cubicBezTo>
                    <a:pt x="379" y="44"/>
                    <a:pt x="379" y="44"/>
                    <a:pt x="379" y="44"/>
                  </a:cubicBezTo>
                  <a:cubicBezTo>
                    <a:pt x="379" y="44"/>
                    <a:pt x="379" y="44"/>
                    <a:pt x="379" y="44"/>
                  </a:cubicBezTo>
                  <a:cubicBezTo>
                    <a:pt x="379" y="43"/>
                    <a:pt x="379" y="43"/>
                    <a:pt x="379" y="43"/>
                  </a:cubicBezTo>
                  <a:cubicBezTo>
                    <a:pt x="379" y="43"/>
                    <a:pt x="379" y="43"/>
                    <a:pt x="379" y="43"/>
                  </a:cubicBezTo>
                  <a:cubicBezTo>
                    <a:pt x="380" y="42"/>
                    <a:pt x="380" y="42"/>
                    <a:pt x="380" y="42"/>
                  </a:cubicBezTo>
                  <a:cubicBezTo>
                    <a:pt x="381" y="42"/>
                    <a:pt x="381" y="42"/>
                    <a:pt x="381" y="42"/>
                  </a:cubicBezTo>
                  <a:cubicBezTo>
                    <a:pt x="380" y="42"/>
                    <a:pt x="380" y="42"/>
                    <a:pt x="380" y="42"/>
                  </a:cubicBezTo>
                  <a:cubicBezTo>
                    <a:pt x="380" y="43"/>
                    <a:pt x="380" y="43"/>
                    <a:pt x="380" y="43"/>
                  </a:cubicBezTo>
                  <a:cubicBezTo>
                    <a:pt x="381" y="42"/>
                    <a:pt x="381" y="42"/>
                    <a:pt x="381" y="42"/>
                  </a:cubicBezTo>
                  <a:cubicBezTo>
                    <a:pt x="381" y="42"/>
                    <a:pt x="381" y="42"/>
                    <a:pt x="381" y="42"/>
                  </a:cubicBezTo>
                  <a:cubicBezTo>
                    <a:pt x="382" y="41"/>
                    <a:pt x="382" y="41"/>
                    <a:pt x="382" y="41"/>
                  </a:cubicBezTo>
                  <a:cubicBezTo>
                    <a:pt x="383" y="42"/>
                    <a:pt x="383" y="42"/>
                    <a:pt x="383" y="42"/>
                  </a:cubicBezTo>
                  <a:cubicBezTo>
                    <a:pt x="383" y="42"/>
                    <a:pt x="383" y="42"/>
                    <a:pt x="383" y="42"/>
                  </a:cubicBezTo>
                  <a:cubicBezTo>
                    <a:pt x="383" y="43"/>
                    <a:pt x="383" y="43"/>
                    <a:pt x="383" y="43"/>
                  </a:cubicBezTo>
                  <a:cubicBezTo>
                    <a:pt x="383" y="42"/>
                    <a:pt x="383" y="42"/>
                    <a:pt x="383" y="42"/>
                  </a:cubicBezTo>
                  <a:cubicBezTo>
                    <a:pt x="383" y="42"/>
                    <a:pt x="383" y="42"/>
                    <a:pt x="383" y="42"/>
                  </a:cubicBezTo>
                  <a:cubicBezTo>
                    <a:pt x="384" y="42"/>
                    <a:pt x="384" y="42"/>
                    <a:pt x="384" y="42"/>
                  </a:cubicBezTo>
                  <a:cubicBezTo>
                    <a:pt x="384" y="41"/>
                    <a:pt x="384" y="41"/>
                    <a:pt x="384" y="41"/>
                  </a:cubicBezTo>
                  <a:cubicBezTo>
                    <a:pt x="383" y="41"/>
                    <a:pt x="383" y="41"/>
                    <a:pt x="383" y="41"/>
                  </a:cubicBezTo>
                  <a:cubicBezTo>
                    <a:pt x="384" y="41"/>
                    <a:pt x="384" y="41"/>
                    <a:pt x="384" y="41"/>
                  </a:cubicBezTo>
                  <a:cubicBezTo>
                    <a:pt x="383" y="41"/>
                    <a:pt x="383" y="41"/>
                    <a:pt x="383" y="41"/>
                  </a:cubicBezTo>
                  <a:cubicBezTo>
                    <a:pt x="382" y="41"/>
                    <a:pt x="382" y="41"/>
                    <a:pt x="382" y="41"/>
                  </a:cubicBezTo>
                  <a:cubicBezTo>
                    <a:pt x="382" y="41"/>
                    <a:pt x="382" y="41"/>
                    <a:pt x="382" y="41"/>
                  </a:cubicBezTo>
                  <a:cubicBezTo>
                    <a:pt x="381" y="40"/>
                    <a:pt x="381" y="40"/>
                    <a:pt x="381" y="40"/>
                  </a:cubicBezTo>
                  <a:cubicBezTo>
                    <a:pt x="383" y="40"/>
                    <a:pt x="383" y="40"/>
                    <a:pt x="383" y="40"/>
                  </a:cubicBezTo>
                  <a:cubicBezTo>
                    <a:pt x="383" y="40"/>
                    <a:pt x="383" y="40"/>
                    <a:pt x="383" y="40"/>
                  </a:cubicBezTo>
                  <a:cubicBezTo>
                    <a:pt x="384" y="40"/>
                    <a:pt x="384" y="40"/>
                    <a:pt x="384" y="40"/>
                  </a:cubicBezTo>
                  <a:cubicBezTo>
                    <a:pt x="384" y="40"/>
                    <a:pt x="384" y="40"/>
                    <a:pt x="384" y="40"/>
                  </a:cubicBezTo>
                  <a:cubicBezTo>
                    <a:pt x="385" y="41"/>
                    <a:pt x="385" y="41"/>
                    <a:pt x="385" y="41"/>
                  </a:cubicBezTo>
                  <a:cubicBezTo>
                    <a:pt x="385" y="41"/>
                    <a:pt x="385" y="41"/>
                    <a:pt x="385" y="41"/>
                  </a:cubicBezTo>
                  <a:cubicBezTo>
                    <a:pt x="385" y="40"/>
                    <a:pt x="385" y="40"/>
                    <a:pt x="385" y="40"/>
                  </a:cubicBezTo>
                  <a:cubicBezTo>
                    <a:pt x="385" y="40"/>
                    <a:pt x="385" y="40"/>
                    <a:pt x="385" y="40"/>
                  </a:cubicBezTo>
                  <a:cubicBezTo>
                    <a:pt x="387" y="40"/>
                    <a:pt x="387" y="40"/>
                    <a:pt x="387" y="40"/>
                  </a:cubicBezTo>
                  <a:cubicBezTo>
                    <a:pt x="386" y="41"/>
                    <a:pt x="386" y="41"/>
                    <a:pt x="386" y="41"/>
                  </a:cubicBezTo>
                  <a:cubicBezTo>
                    <a:pt x="385" y="41"/>
                    <a:pt x="385" y="41"/>
                    <a:pt x="385" y="41"/>
                  </a:cubicBezTo>
                  <a:cubicBezTo>
                    <a:pt x="386" y="41"/>
                    <a:pt x="386" y="41"/>
                    <a:pt x="386" y="41"/>
                  </a:cubicBezTo>
                  <a:cubicBezTo>
                    <a:pt x="387" y="41"/>
                    <a:pt x="387" y="41"/>
                    <a:pt x="387" y="41"/>
                  </a:cubicBezTo>
                  <a:cubicBezTo>
                    <a:pt x="387" y="41"/>
                    <a:pt x="387" y="41"/>
                    <a:pt x="387" y="41"/>
                  </a:cubicBezTo>
                  <a:cubicBezTo>
                    <a:pt x="387" y="42"/>
                    <a:pt x="387" y="42"/>
                    <a:pt x="387" y="42"/>
                  </a:cubicBezTo>
                  <a:cubicBezTo>
                    <a:pt x="387" y="42"/>
                    <a:pt x="387" y="42"/>
                    <a:pt x="387" y="42"/>
                  </a:cubicBezTo>
                  <a:cubicBezTo>
                    <a:pt x="388" y="42"/>
                    <a:pt x="388" y="42"/>
                    <a:pt x="388" y="42"/>
                  </a:cubicBezTo>
                  <a:cubicBezTo>
                    <a:pt x="388" y="41"/>
                    <a:pt x="388" y="41"/>
                    <a:pt x="388" y="41"/>
                  </a:cubicBezTo>
                  <a:cubicBezTo>
                    <a:pt x="387" y="41"/>
                    <a:pt x="387" y="41"/>
                    <a:pt x="387" y="41"/>
                  </a:cubicBezTo>
                  <a:cubicBezTo>
                    <a:pt x="388" y="41"/>
                    <a:pt x="388" y="41"/>
                    <a:pt x="388" y="41"/>
                  </a:cubicBezTo>
                  <a:cubicBezTo>
                    <a:pt x="388" y="40"/>
                    <a:pt x="388" y="40"/>
                    <a:pt x="388" y="40"/>
                  </a:cubicBezTo>
                  <a:cubicBezTo>
                    <a:pt x="389" y="40"/>
                    <a:pt x="389" y="40"/>
                    <a:pt x="389" y="40"/>
                  </a:cubicBezTo>
                  <a:cubicBezTo>
                    <a:pt x="389" y="39"/>
                    <a:pt x="389" y="39"/>
                    <a:pt x="389" y="39"/>
                  </a:cubicBezTo>
                  <a:cubicBezTo>
                    <a:pt x="389" y="39"/>
                    <a:pt x="389" y="39"/>
                    <a:pt x="389" y="39"/>
                  </a:cubicBezTo>
                  <a:cubicBezTo>
                    <a:pt x="390" y="39"/>
                    <a:pt x="390" y="39"/>
                    <a:pt x="390" y="39"/>
                  </a:cubicBezTo>
                  <a:cubicBezTo>
                    <a:pt x="391" y="39"/>
                    <a:pt x="391" y="39"/>
                    <a:pt x="391" y="39"/>
                  </a:cubicBezTo>
                  <a:cubicBezTo>
                    <a:pt x="390" y="39"/>
                    <a:pt x="390" y="39"/>
                    <a:pt x="390" y="39"/>
                  </a:cubicBezTo>
                  <a:cubicBezTo>
                    <a:pt x="391" y="38"/>
                    <a:pt x="391" y="38"/>
                    <a:pt x="391" y="38"/>
                  </a:cubicBezTo>
                  <a:cubicBezTo>
                    <a:pt x="392" y="38"/>
                    <a:pt x="392" y="38"/>
                    <a:pt x="392" y="38"/>
                  </a:cubicBezTo>
                  <a:cubicBezTo>
                    <a:pt x="392" y="38"/>
                    <a:pt x="392" y="38"/>
                    <a:pt x="392" y="38"/>
                  </a:cubicBezTo>
                  <a:cubicBezTo>
                    <a:pt x="391" y="37"/>
                    <a:pt x="391" y="37"/>
                    <a:pt x="391" y="37"/>
                  </a:cubicBezTo>
                  <a:cubicBezTo>
                    <a:pt x="392" y="37"/>
                    <a:pt x="392" y="37"/>
                    <a:pt x="392" y="37"/>
                  </a:cubicBezTo>
                  <a:cubicBezTo>
                    <a:pt x="392" y="37"/>
                    <a:pt x="392" y="37"/>
                    <a:pt x="392" y="37"/>
                  </a:cubicBezTo>
                  <a:cubicBezTo>
                    <a:pt x="392" y="36"/>
                    <a:pt x="392" y="36"/>
                    <a:pt x="392" y="36"/>
                  </a:cubicBezTo>
                  <a:cubicBezTo>
                    <a:pt x="392" y="36"/>
                    <a:pt x="392" y="36"/>
                    <a:pt x="392" y="36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4" y="37"/>
                    <a:pt x="394" y="37"/>
                    <a:pt x="394" y="37"/>
                  </a:cubicBezTo>
                  <a:cubicBezTo>
                    <a:pt x="394" y="37"/>
                    <a:pt x="394" y="37"/>
                    <a:pt x="394" y="37"/>
                  </a:cubicBezTo>
                  <a:cubicBezTo>
                    <a:pt x="394" y="37"/>
                    <a:pt x="394" y="37"/>
                    <a:pt x="394" y="37"/>
                  </a:cubicBezTo>
                  <a:cubicBezTo>
                    <a:pt x="395" y="37"/>
                    <a:pt x="395" y="37"/>
                    <a:pt x="395" y="37"/>
                  </a:cubicBezTo>
                  <a:cubicBezTo>
                    <a:pt x="396" y="37"/>
                    <a:pt x="396" y="37"/>
                    <a:pt x="396" y="37"/>
                  </a:cubicBezTo>
                  <a:cubicBezTo>
                    <a:pt x="395" y="37"/>
                    <a:pt x="395" y="37"/>
                    <a:pt x="395" y="37"/>
                  </a:cubicBezTo>
                  <a:cubicBezTo>
                    <a:pt x="394" y="39"/>
                    <a:pt x="394" y="39"/>
                    <a:pt x="394" y="39"/>
                  </a:cubicBezTo>
                  <a:cubicBezTo>
                    <a:pt x="393" y="39"/>
                    <a:pt x="393" y="39"/>
                    <a:pt x="393" y="39"/>
                  </a:cubicBezTo>
                  <a:cubicBezTo>
                    <a:pt x="394" y="39"/>
                    <a:pt x="394" y="39"/>
                    <a:pt x="394" y="39"/>
                  </a:cubicBezTo>
                  <a:cubicBezTo>
                    <a:pt x="393" y="40"/>
                    <a:pt x="393" y="40"/>
                    <a:pt x="393" y="40"/>
                  </a:cubicBezTo>
                  <a:cubicBezTo>
                    <a:pt x="393" y="40"/>
                    <a:pt x="393" y="40"/>
                    <a:pt x="393" y="40"/>
                  </a:cubicBezTo>
                  <a:cubicBezTo>
                    <a:pt x="393" y="41"/>
                    <a:pt x="393" y="41"/>
                    <a:pt x="393" y="41"/>
                  </a:cubicBezTo>
                  <a:cubicBezTo>
                    <a:pt x="393" y="41"/>
                    <a:pt x="393" y="41"/>
                    <a:pt x="393" y="41"/>
                  </a:cubicBezTo>
                  <a:cubicBezTo>
                    <a:pt x="394" y="40"/>
                    <a:pt x="394" y="40"/>
                    <a:pt x="394" y="40"/>
                  </a:cubicBezTo>
                  <a:cubicBezTo>
                    <a:pt x="395" y="40"/>
                    <a:pt x="395" y="40"/>
                    <a:pt x="395" y="40"/>
                  </a:cubicBezTo>
                  <a:cubicBezTo>
                    <a:pt x="395" y="39"/>
                    <a:pt x="395" y="39"/>
                    <a:pt x="395" y="39"/>
                  </a:cubicBezTo>
                  <a:cubicBezTo>
                    <a:pt x="395" y="39"/>
                    <a:pt x="395" y="39"/>
                    <a:pt x="395" y="39"/>
                  </a:cubicBezTo>
                  <a:cubicBezTo>
                    <a:pt x="396" y="38"/>
                    <a:pt x="396" y="38"/>
                    <a:pt x="396" y="38"/>
                  </a:cubicBezTo>
                  <a:cubicBezTo>
                    <a:pt x="396" y="38"/>
                    <a:pt x="396" y="38"/>
                    <a:pt x="396" y="38"/>
                  </a:cubicBezTo>
                  <a:cubicBezTo>
                    <a:pt x="398" y="37"/>
                    <a:pt x="398" y="37"/>
                    <a:pt x="398" y="37"/>
                  </a:cubicBezTo>
                  <a:cubicBezTo>
                    <a:pt x="398" y="37"/>
                    <a:pt x="398" y="37"/>
                    <a:pt x="398" y="37"/>
                  </a:cubicBezTo>
                  <a:cubicBezTo>
                    <a:pt x="398" y="38"/>
                    <a:pt x="398" y="38"/>
                    <a:pt x="398" y="38"/>
                  </a:cubicBezTo>
                  <a:cubicBezTo>
                    <a:pt x="398" y="38"/>
                    <a:pt x="398" y="38"/>
                    <a:pt x="398" y="38"/>
                  </a:cubicBezTo>
                  <a:cubicBezTo>
                    <a:pt x="398" y="38"/>
                    <a:pt x="398" y="38"/>
                    <a:pt x="398" y="38"/>
                  </a:cubicBezTo>
                  <a:cubicBezTo>
                    <a:pt x="398" y="39"/>
                    <a:pt x="398" y="39"/>
                    <a:pt x="398" y="39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9" y="39"/>
                    <a:pt x="399" y="39"/>
                    <a:pt x="399" y="39"/>
                  </a:cubicBezTo>
                  <a:cubicBezTo>
                    <a:pt x="400" y="39"/>
                    <a:pt x="400" y="39"/>
                    <a:pt x="400" y="39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400" y="38"/>
                    <a:pt x="400" y="38"/>
                    <a:pt x="400" y="38"/>
                  </a:cubicBezTo>
                  <a:cubicBezTo>
                    <a:pt x="400" y="38"/>
                    <a:pt x="400" y="38"/>
                    <a:pt x="400" y="38"/>
                  </a:cubicBezTo>
                  <a:cubicBezTo>
                    <a:pt x="400" y="38"/>
                    <a:pt x="400" y="38"/>
                    <a:pt x="400" y="38"/>
                  </a:cubicBezTo>
                  <a:cubicBezTo>
                    <a:pt x="401" y="37"/>
                    <a:pt x="401" y="37"/>
                    <a:pt x="401" y="37"/>
                  </a:cubicBezTo>
                  <a:cubicBezTo>
                    <a:pt x="400" y="37"/>
                    <a:pt x="400" y="37"/>
                    <a:pt x="400" y="37"/>
                  </a:cubicBezTo>
                  <a:cubicBezTo>
                    <a:pt x="400" y="36"/>
                    <a:pt x="400" y="36"/>
                    <a:pt x="400" y="36"/>
                  </a:cubicBezTo>
                  <a:cubicBezTo>
                    <a:pt x="401" y="36"/>
                    <a:pt x="401" y="36"/>
                    <a:pt x="401" y="36"/>
                  </a:cubicBezTo>
                  <a:cubicBezTo>
                    <a:pt x="401" y="36"/>
                    <a:pt x="401" y="36"/>
                    <a:pt x="401" y="36"/>
                  </a:cubicBezTo>
                  <a:cubicBezTo>
                    <a:pt x="402" y="36"/>
                    <a:pt x="402" y="36"/>
                    <a:pt x="402" y="36"/>
                  </a:cubicBezTo>
                  <a:cubicBezTo>
                    <a:pt x="402" y="36"/>
                    <a:pt x="402" y="36"/>
                    <a:pt x="402" y="36"/>
                  </a:cubicBezTo>
                  <a:cubicBezTo>
                    <a:pt x="403" y="36"/>
                    <a:pt x="403" y="36"/>
                    <a:pt x="403" y="36"/>
                  </a:cubicBezTo>
                  <a:cubicBezTo>
                    <a:pt x="403" y="36"/>
                    <a:pt x="403" y="36"/>
                    <a:pt x="403" y="36"/>
                  </a:cubicBezTo>
                  <a:cubicBezTo>
                    <a:pt x="403" y="36"/>
                    <a:pt x="403" y="36"/>
                    <a:pt x="403" y="36"/>
                  </a:cubicBezTo>
                  <a:cubicBezTo>
                    <a:pt x="404" y="37"/>
                    <a:pt x="404" y="37"/>
                    <a:pt x="404" y="37"/>
                  </a:cubicBezTo>
                  <a:cubicBezTo>
                    <a:pt x="403" y="37"/>
                    <a:pt x="403" y="37"/>
                    <a:pt x="403" y="37"/>
                  </a:cubicBezTo>
                  <a:cubicBezTo>
                    <a:pt x="402" y="37"/>
                    <a:pt x="402" y="37"/>
                    <a:pt x="402" y="37"/>
                  </a:cubicBezTo>
                  <a:cubicBezTo>
                    <a:pt x="402" y="38"/>
                    <a:pt x="402" y="38"/>
                    <a:pt x="402" y="38"/>
                  </a:cubicBezTo>
                  <a:cubicBezTo>
                    <a:pt x="402" y="38"/>
                    <a:pt x="402" y="38"/>
                    <a:pt x="402" y="38"/>
                  </a:cubicBezTo>
                  <a:cubicBezTo>
                    <a:pt x="402" y="38"/>
                    <a:pt x="402" y="38"/>
                    <a:pt x="402" y="38"/>
                  </a:cubicBezTo>
                  <a:cubicBezTo>
                    <a:pt x="401" y="38"/>
                    <a:pt x="401" y="38"/>
                    <a:pt x="401" y="38"/>
                  </a:cubicBezTo>
                  <a:cubicBezTo>
                    <a:pt x="402" y="38"/>
                    <a:pt x="402" y="38"/>
                    <a:pt x="402" y="38"/>
                  </a:cubicBezTo>
                  <a:cubicBezTo>
                    <a:pt x="403" y="38"/>
                    <a:pt x="403" y="38"/>
                    <a:pt x="403" y="38"/>
                  </a:cubicBezTo>
                  <a:cubicBezTo>
                    <a:pt x="403" y="38"/>
                    <a:pt x="403" y="38"/>
                    <a:pt x="403" y="38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3" y="39"/>
                    <a:pt x="403" y="39"/>
                    <a:pt x="403" y="39"/>
                  </a:cubicBezTo>
                  <a:cubicBezTo>
                    <a:pt x="403" y="39"/>
                    <a:pt x="403" y="39"/>
                    <a:pt x="403" y="39"/>
                  </a:cubicBezTo>
                  <a:cubicBezTo>
                    <a:pt x="403" y="40"/>
                    <a:pt x="403" y="40"/>
                    <a:pt x="403" y="40"/>
                  </a:cubicBezTo>
                  <a:cubicBezTo>
                    <a:pt x="403" y="39"/>
                    <a:pt x="403" y="39"/>
                    <a:pt x="403" y="39"/>
                  </a:cubicBezTo>
                  <a:cubicBezTo>
                    <a:pt x="404" y="39"/>
                    <a:pt x="404" y="39"/>
                    <a:pt x="404" y="39"/>
                  </a:cubicBezTo>
                  <a:cubicBezTo>
                    <a:pt x="404" y="38"/>
                    <a:pt x="404" y="38"/>
                    <a:pt x="404" y="38"/>
                  </a:cubicBezTo>
                  <a:cubicBezTo>
                    <a:pt x="404" y="38"/>
                    <a:pt x="404" y="38"/>
                    <a:pt x="404" y="38"/>
                  </a:cubicBezTo>
                  <a:cubicBezTo>
                    <a:pt x="404" y="37"/>
                    <a:pt x="404" y="37"/>
                    <a:pt x="404" y="37"/>
                  </a:cubicBezTo>
                  <a:cubicBezTo>
                    <a:pt x="405" y="37"/>
                    <a:pt x="405" y="37"/>
                    <a:pt x="405" y="37"/>
                  </a:cubicBezTo>
                  <a:cubicBezTo>
                    <a:pt x="406" y="37"/>
                    <a:pt x="406" y="37"/>
                    <a:pt x="406" y="37"/>
                  </a:cubicBezTo>
                  <a:cubicBezTo>
                    <a:pt x="406" y="37"/>
                    <a:pt x="406" y="37"/>
                    <a:pt x="406" y="37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8" y="38"/>
                    <a:pt x="408" y="38"/>
                    <a:pt x="408" y="38"/>
                  </a:cubicBezTo>
                  <a:cubicBezTo>
                    <a:pt x="408" y="38"/>
                    <a:pt x="408" y="38"/>
                    <a:pt x="408" y="38"/>
                  </a:cubicBezTo>
                  <a:cubicBezTo>
                    <a:pt x="409" y="38"/>
                    <a:pt x="409" y="38"/>
                    <a:pt x="409" y="38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08" y="39"/>
                    <a:pt x="408" y="39"/>
                    <a:pt x="408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10" y="39"/>
                    <a:pt x="410" y="39"/>
                    <a:pt x="410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0" y="40"/>
                    <a:pt x="410" y="40"/>
                    <a:pt x="410" y="40"/>
                  </a:cubicBezTo>
                  <a:cubicBezTo>
                    <a:pt x="410" y="41"/>
                    <a:pt x="410" y="41"/>
                    <a:pt x="410" y="41"/>
                  </a:cubicBezTo>
                  <a:cubicBezTo>
                    <a:pt x="409" y="41"/>
                    <a:pt x="409" y="41"/>
                    <a:pt x="409" y="41"/>
                  </a:cubicBezTo>
                  <a:cubicBezTo>
                    <a:pt x="408" y="41"/>
                    <a:pt x="408" y="41"/>
                    <a:pt x="408" y="41"/>
                  </a:cubicBezTo>
                  <a:cubicBezTo>
                    <a:pt x="405" y="41"/>
                    <a:pt x="405" y="41"/>
                    <a:pt x="405" y="41"/>
                  </a:cubicBezTo>
                  <a:cubicBezTo>
                    <a:pt x="405" y="41"/>
                    <a:pt x="405" y="41"/>
                    <a:pt x="405" y="41"/>
                  </a:cubicBezTo>
                  <a:cubicBezTo>
                    <a:pt x="406" y="41"/>
                    <a:pt x="406" y="41"/>
                    <a:pt x="406" y="41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7" y="42"/>
                    <a:pt x="407" y="42"/>
                    <a:pt x="407" y="42"/>
                  </a:cubicBezTo>
                  <a:cubicBezTo>
                    <a:pt x="407" y="42"/>
                    <a:pt x="407" y="42"/>
                    <a:pt x="407" y="42"/>
                  </a:cubicBezTo>
                  <a:cubicBezTo>
                    <a:pt x="408" y="42"/>
                    <a:pt x="408" y="42"/>
                    <a:pt x="408" y="42"/>
                  </a:cubicBezTo>
                  <a:cubicBezTo>
                    <a:pt x="408" y="43"/>
                    <a:pt x="408" y="43"/>
                    <a:pt x="408" y="43"/>
                  </a:cubicBezTo>
                  <a:cubicBezTo>
                    <a:pt x="407" y="43"/>
                    <a:pt x="407" y="43"/>
                    <a:pt x="407" y="43"/>
                  </a:cubicBezTo>
                  <a:cubicBezTo>
                    <a:pt x="408" y="43"/>
                    <a:pt x="408" y="43"/>
                    <a:pt x="408" y="43"/>
                  </a:cubicBezTo>
                  <a:cubicBezTo>
                    <a:pt x="409" y="43"/>
                    <a:pt x="409" y="43"/>
                    <a:pt x="409" y="43"/>
                  </a:cubicBezTo>
                  <a:cubicBezTo>
                    <a:pt x="409" y="43"/>
                    <a:pt x="409" y="43"/>
                    <a:pt x="409" y="43"/>
                  </a:cubicBezTo>
                  <a:cubicBezTo>
                    <a:pt x="409" y="43"/>
                    <a:pt x="409" y="43"/>
                    <a:pt x="409" y="43"/>
                  </a:cubicBezTo>
                  <a:cubicBezTo>
                    <a:pt x="409" y="43"/>
                    <a:pt x="409" y="43"/>
                    <a:pt x="409" y="43"/>
                  </a:cubicBezTo>
                  <a:cubicBezTo>
                    <a:pt x="409" y="43"/>
                    <a:pt x="409" y="42"/>
                    <a:pt x="409" y="42"/>
                  </a:cubicBezTo>
                  <a:cubicBezTo>
                    <a:pt x="410" y="43"/>
                    <a:pt x="410" y="43"/>
                    <a:pt x="410" y="43"/>
                  </a:cubicBezTo>
                  <a:cubicBezTo>
                    <a:pt x="410" y="43"/>
                    <a:pt x="410" y="43"/>
                    <a:pt x="410" y="43"/>
                  </a:cubicBezTo>
                  <a:cubicBezTo>
                    <a:pt x="411" y="43"/>
                    <a:pt x="411" y="43"/>
                    <a:pt x="411" y="43"/>
                  </a:cubicBezTo>
                  <a:cubicBezTo>
                    <a:pt x="411" y="43"/>
                    <a:pt x="411" y="43"/>
                    <a:pt x="411" y="43"/>
                  </a:cubicBezTo>
                  <a:cubicBezTo>
                    <a:pt x="413" y="43"/>
                    <a:pt x="413" y="43"/>
                    <a:pt x="413" y="43"/>
                  </a:cubicBezTo>
                  <a:cubicBezTo>
                    <a:pt x="413" y="44"/>
                    <a:pt x="413" y="44"/>
                    <a:pt x="413" y="44"/>
                  </a:cubicBezTo>
                  <a:cubicBezTo>
                    <a:pt x="414" y="43"/>
                    <a:pt x="414" y="43"/>
                    <a:pt x="414" y="43"/>
                  </a:cubicBezTo>
                  <a:cubicBezTo>
                    <a:pt x="414" y="43"/>
                    <a:pt x="414" y="43"/>
                    <a:pt x="414" y="43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5" y="43"/>
                    <a:pt x="415" y="43"/>
                    <a:pt x="415" y="43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6" y="42"/>
                    <a:pt x="416" y="42"/>
                    <a:pt x="416" y="42"/>
                  </a:cubicBezTo>
                  <a:cubicBezTo>
                    <a:pt x="417" y="43"/>
                    <a:pt x="417" y="43"/>
                    <a:pt x="417" y="43"/>
                  </a:cubicBezTo>
                  <a:cubicBezTo>
                    <a:pt x="418" y="43"/>
                    <a:pt x="418" y="43"/>
                    <a:pt x="418" y="43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18" y="44"/>
                    <a:pt x="418" y="44"/>
                    <a:pt x="418" y="44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415" y="43"/>
                    <a:pt x="415" y="43"/>
                    <a:pt x="415" y="43"/>
                  </a:cubicBezTo>
                  <a:cubicBezTo>
                    <a:pt x="415" y="44"/>
                    <a:pt x="415" y="44"/>
                    <a:pt x="415" y="44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416" y="45"/>
                    <a:pt x="416" y="45"/>
                    <a:pt x="416" y="45"/>
                  </a:cubicBezTo>
                  <a:cubicBezTo>
                    <a:pt x="417" y="44"/>
                    <a:pt x="417" y="44"/>
                    <a:pt x="417" y="44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20" y="45"/>
                    <a:pt x="420" y="45"/>
                    <a:pt x="420" y="45"/>
                  </a:cubicBezTo>
                  <a:cubicBezTo>
                    <a:pt x="420" y="46"/>
                    <a:pt x="420" y="46"/>
                    <a:pt x="420" y="46"/>
                  </a:cubicBezTo>
                  <a:cubicBezTo>
                    <a:pt x="420" y="46"/>
                    <a:pt x="420" y="46"/>
                    <a:pt x="420" y="46"/>
                  </a:cubicBezTo>
                  <a:cubicBezTo>
                    <a:pt x="420" y="46"/>
                    <a:pt x="420" y="46"/>
                    <a:pt x="420" y="46"/>
                  </a:cubicBezTo>
                  <a:cubicBezTo>
                    <a:pt x="420" y="46"/>
                    <a:pt x="420" y="46"/>
                    <a:pt x="420" y="46"/>
                  </a:cubicBezTo>
                  <a:cubicBezTo>
                    <a:pt x="419" y="47"/>
                    <a:pt x="419" y="47"/>
                    <a:pt x="419" y="47"/>
                  </a:cubicBezTo>
                  <a:cubicBezTo>
                    <a:pt x="419" y="47"/>
                    <a:pt x="419" y="47"/>
                    <a:pt x="419" y="47"/>
                  </a:cubicBezTo>
                  <a:cubicBezTo>
                    <a:pt x="419" y="47"/>
                    <a:pt x="419" y="47"/>
                    <a:pt x="419" y="47"/>
                  </a:cubicBezTo>
                  <a:cubicBezTo>
                    <a:pt x="420" y="46"/>
                    <a:pt x="420" y="46"/>
                    <a:pt x="420" y="46"/>
                  </a:cubicBezTo>
                  <a:cubicBezTo>
                    <a:pt x="421" y="46"/>
                    <a:pt x="421" y="46"/>
                    <a:pt x="421" y="46"/>
                  </a:cubicBezTo>
                  <a:cubicBezTo>
                    <a:pt x="421" y="46"/>
                    <a:pt x="420" y="46"/>
                    <a:pt x="420" y="45"/>
                  </a:cubicBezTo>
                  <a:cubicBezTo>
                    <a:pt x="422" y="45"/>
                    <a:pt x="422" y="45"/>
                    <a:pt x="422" y="45"/>
                  </a:cubicBezTo>
                  <a:cubicBezTo>
                    <a:pt x="423" y="45"/>
                    <a:pt x="423" y="45"/>
                    <a:pt x="423" y="45"/>
                  </a:cubicBezTo>
                  <a:cubicBezTo>
                    <a:pt x="424" y="46"/>
                    <a:pt x="424" y="46"/>
                    <a:pt x="424" y="46"/>
                  </a:cubicBezTo>
                  <a:cubicBezTo>
                    <a:pt x="425" y="46"/>
                    <a:pt x="425" y="46"/>
                    <a:pt x="425" y="46"/>
                  </a:cubicBezTo>
                  <a:cubicBezTo>
                    <a:pt x="426" y="46"/>
                    <a:pt x="426" y="46"/>
                    <a:pt x="426" y="46"/>
                  </a:cubicBezTo>
                  <a:cubicBezTo>
                    <a:pt x="426" y="46"/>
                    <a:pt x="426" y="46"/>
                    <a:pt x="426" y="46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9" y="46"/>
                    <a:pt x="429" y="46"/>
                    <a:pt x="429" y="46"/>
                  </a:cubicBezTo>
                  <a:cubicBezTo>
                    <a:pt x="430" y="47"/>
                    <a:pt x="430" y="47"/>
                    <a:pt x="430" y="47"/>
                  </a:cubicBezTo>
                  <a:cubicBezTo>
                    <a:pt x="431" y="47"/>
                    <a:pt x="431" y="47"/>
                    <a:pt x="431" y="47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34" y="49"/>
                    <a:pt x="434" y="49"/>
                    <a:pt x="434" y="49"/>
                  </a:cubicBezTo>
                  <a:cubicBezTo>
                    <a:pt x="435" y="49"/>
                    <a:pt x="435" y="49"/>
                    <a:pt x="435" y="49"/>
                  </a:cubicBezTo>
                  <a:cubicBezTo>
                    <a:pt x="438" y="51"/>
                    <a:pt x="438" y="51"/>
                    <a:pt x="438" y="51"/>
                  </a:cubicBezTo>
                  <a:cubicBezTo>
                    <a:pt x="438" y="50"/>
                    <a:pt x="438" y="50"/>
                    <a:pt x="438" y="50"/>
                  </a:cubicBezTo>
                  <a:cubicBezTo>
                    <a:pt x="441" y="52"/>
                    <a:pt x="441" y="52"/>
                    <a:pt x="441" y="52"/>
                  </a:cubicBezTo>
                  <a:cubicBezTo>
                    <a:pt x="442" y="52"/>
                    <a:pt x="442" y="52"/>
                    <a:pt x="442" y="52"/>
                  </a:cubicBezTo>
                  <a:cubicBezTo>
                    <a:pt x="443" y="52"/>
                    <a:pt x="443" y="52"/>
                    <a:pt x="443" y="52"/>
                  </a:cubicBezTo>
                  <a:cubicBezTo>
                    <a:pt x="443" y="53"/>
                    <a:pt x="443" y="53"/>
                    <a:pt x="443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6" y="54"/>
                    <a:pt x="446" y="54"/>
                    <a:pt x="446" y="54"/>
                  </a:cubicBezTo>
                  <a:cubicBezTo>
                    <a:pt x="447" y="54"/>
                    <a:pt x="447" y="54"/>
                    <a:pt x="447" y="54"/>
                  </a:cubicBezTo>
                  <a:cubicBezTo>
                    <a:pt x="447" y="54"/>
                    <a:pt x="447" y="54"/>
                    <a:pt x="447" y="54"/>
                  </a:cubicBezTo>
                  <a:cubicBezTo>
                    <a:pt x="448" y="56"/>
                    <a:pt x="448" y="56"/>
                    <a:pt x="448" y="56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449" y="57"/>
                    <a:pt x="449" y="57"/>
                    <a:pt x="449" y="57"/>
                  </a:cubicBezTo>
                  <a:cubicBezTo>
                    <a:pt x="450" y="58"/>
                    <a:pt x="450" y="58"/>
                    <a:pt x="450" y="58"/>
                  </a:cubicBezTo>
                  <a:cubicBezTo>
                    <a:pt x="450" y="58"/>
                    <a:pt x="450" y="58"/>
                    <a:pt x="450" y="58"/>
                  </a:cubicBezTo>
                  <a:cubicBezTo>
                    <a:pt x="450" y="59"/>
                    <a:pt x="450" y="59"/>
                    <a:pt x="450" y="59"/>
                  </a:cubicBezTo>
                  <a:cubicBezTo>
                    <a:pt x="450" y="59"/>
                    <a:pt x="450" y="59"/>
                    <a:pt x="450" y="59"/>
                  </a:cubicBezTo>
                  <a:cubicBezTo>
                    <a:pt x="448" y="62"/>
                    <a:pt x="448" y="62"/>
                    <a:pt x="448" y="62"/>
                  </a:cubicBezTo>
                  <a:cubicBezTo>
                    <a:pt x="448" y="62"/>
                    <a:pt x="448" y="62"/>
                    <a:pt x="448" y="62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5" y="64"/>
                    <a:pt x="445" y="64"/>
                    <a:pt x="445" y="64"/>
                  </a:cubicBezTo>
                  <a:cubicBezTo>
                    <a:pt x="444" y="64"/>
                    <a:pt x="444" y="64"/>
                    <a:pt x="444" y="64"/>
                  </a:cubicBezTo>
                  <a:cubicBezTo>
                    <a:pt x="444" y="64"/>
                    <a:pt x="444" y="64"/>
                    <a:pt x="444" y="64"/>
                  </a:cubicBezTo>
                  <a:cubicBezTo>
                    <a:pt x="442" y="64"/>
                    <a:pt x="442" y="64"/>
                    <a:pt x="442" y="64"/>
                  </a:cubicBezTo>
                  <a:cubicBezTo>
                    <a:pt x="440" y="64"/>
                    <a:pt x="440" y="64"/>
                    <a:pt x="440" y="64"/>
                  </a:cubicBezTo>
                  <a:cubicBezTo>
                    <a:pt x="438" y="63"/>
                    <a:pt x="438" y="63"/>
                    <a:pt x="438" y="63"/>
                  </a:cubicBezTo>
                  <a:cubicBezTo>
                    <a:pt x="438" y="63"/>
                    <a:pt x="438" y="63"/>
                    <a:pt x="438" y="63"/>
                  </a:cubicBezTo>
                  <a:cubicBezTo>
                    <a:pt x="437" y="63"/>
                    <a:pt x="437" y="63"/>
                    <a:pt x="437" y="63"/>
                  </a:cubicBezTo>
                  <a:cubicBezTo>
                    <a:pt x="434" y="63"/>
                    <a:pt x="434" y="63"/>
                    <a:pt x="434" y="63"/>
                  </a:cubicBezTo>
                  <a:cubicBezTo>
                    <a:pt x="430" y="62"/>
                    <a:pt x="430" y="62"/>
                    <a:pt x="430" y="62"/>
                  </a:cubicBezTo>
                  <a:cubicBezTo>
                    <a:pt x="428" y="61"/>
                    <a:pt x="428" y="61"/>
                    <a:pt x="428" y="61"/>
                  </a:cubicBezTo>
                  <a:cubicBezTo>
                    <a:pt x="428" y="61"/>
                    <a:pt x="428" y="61"/>
                    <a:pt x="428" y="61"/>
                  </a:cubicBezTo>
                  <a:cubicBezTo>
                    <a:pt x="427" y="61"/>
                    <a:pt x="427" y="61"/>
                    <a:pt x="427" y="61"/>
                  </a:cubicBezTo>
                  <a:cubicBezTo>
                    <a:pt x="426" y="60"/>
                    <a:pt x="426" y="60"/>
                    <a:pt x="426" y="60"/>
                  </a:cubicBezTo>
                  <a:cubicBezTo>
                    <a:pt x="424" y="60"/>
                    <a:pt x="424" y="60"/>
                    <a:pt x="424" y="60"/>
                  </a:cubicBezTo>
                  <a:cubicBezTo>
                    <a:pt x="424" y="60"/>
                    <a:pt x="424" y="60"/>
                    <a:pt x="424" y="60"/>
                  </a:cubicBezTo>
                  <a:cubicBezTo>
                    <a:pt x="423" y="60"/>
                    <a:pt x="423" y="60"/>
                    <a:pt x="423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1" y="59"/>
                    <a:pt x="421" y="59"/>
                    <a:pt x="421" y="59"/>
                  </a:cubicBezTo>
                  <a:cubicBezTo>
                    <a:pt x="420" y="58"/>
                    <a:pt x="420" y="58"/>
                    <a:pt x="420" y="58"/>
                  </a:cubicBezTo>
                  <a:cubicBezTo>
                    <a:pt x="420" y="58"/>
                    <a:pt x="420" y="58"/>
                    <a:pt x="420" y="58"/>
                  </a:cubicBezTo>
                  <a:cubicBezTo>
                    <a:pt x="418" y="58"/>
                    <a:pt x="418" y="58"/>
                    <a:pt x="418" y="58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8" y="58"/>
                    <a:pt x="418" y="58"/>
                    <a:pt x="418" y="58"/>
                  </a:cubicBezTo>
                  <a:cubicBezTo>
                    <a:pt x="419" y="58"/>
                    <a:pt x="419" y="58"/>
                    <a:pt x="419" y="58"/>
                  </a:cubicBezTo>
                  <a:cubicBezTo>
                    <a:pt x="420" y="58"/>
                    <a:pt x="420" y="58"/>
                    <a:pt x="420" y="58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0" y="59"/>
                    <a:pt x="420" y="59"/>
                    <a:pt x="420" y="59"/>
                  </a:cubicBezTo>
                  <a:cubicBezTo>
                    <a:pt x="421" y="60"/>
                    <a:pt x="421" y="60"/>
                    <a:pt x="421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1" y="61"/>
                    <a:pt x="421" y="61"/>
                    <a:pt x="421" y="61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2" y="61"/>
                    <a:pt x="422" y="61"/>
                    <a:pt x="422" y="61"/>
                  </a:cubicBezTo>
                  <a:cubicBezTo>
                    <a:pt x="424" y="62"/>
                    <a:pt x="424" y="62"/>
                    <a:pt x="424" y="62"/>
                  </a:cubicBezTo>
                  <a:cubicBezTo>
                    <a:pt x="424" y="62"/>
                    <a:pt x="424" y="62"/>
                    <a:pt x="424" y="62"/>
                  </a:cubicBezTo>
                  <a:cubicBezTo>
                    <a:pt x="423" y="63"/>
                    <a:pt x="423" y="63"/>
                    <a:pt x="423" y="63"/>
                  </a:cubicBezTo>
                  <a:cubicBezTo>
                    <a:pt x="424" y="63"/>
                    <a:pt x="424" y="63"/>
                    <a:pt x="424" y="63"/>
                  </a:cubicBezTo>
                  <a:cubicBezTo>
                    <a:pt x="425" y="63"/>
                    <a:pt x="425" y="63"/>
                    <a:pt x="425" y="63"/>
                  </a:cubicBezTo>
                  <a:cubicBezTo>
                    <a:pt x="426" y="63"/>
                    <a:pt x="426" y="63"/>
                    <a:pt x="426" y="63"/>
                  </a:cubicBezTo>
                  <a:cubicBezTo>
                    <a:pt x="427" y="63"/>
                    <a:pt x="427" y="63"/>
                    <a:pt x="427" y="63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8" y="64"/>
                    <a:pt x="428" y="64"/>
                    <a:pt x="428" y="64"/>
                  </a:cubicBezTo>
                  <a:cubicBezTo>
                    <a:pt x="428" y="65"/>
                    <a:pt x="428" y="65"/>
                    <a:pt x="428" y="65"/>
                  </a:cubicBezTo>
                  <a:cubicBezTo>
                    <a:pt x="429" y="65"/>
                    <a:pt x="429" y="65"/>
                    <a:pt x="429" y="65"/>
                  </a:cubicBezTo>
                  <a:cubicBezTo>
                    <a:pt x="429" y="66"/>
                    <a:pt x="429" y="66"/>
                    <a:pt x="429" y="66"/>
                  </a:cubicBezTo>
                  <a:cubicBezTo>
                    <a:pt x="429" y="66"/>
                    <a:pt x="429" y="66"/>
                    <a:pt x="429" y="66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29" y="68"/>
                    <a:pt x="429" y="68"/>
                    <a:pt x="429" y="68"/>
                  </a:cubicBezTo>
                  <a:cubicBezTo>
                    <a:pt x="428" y="68"/>
                    <a:pt x="428" y="68"/>
                    <a:pt x="428" y="68"/>
                  </a:cubicBezTo>
                  <a:cubicBezTo>
                    <a:pt x="429" y="69"/>
                    <a:pt x="429" y="69"/>
                    <a:pt x="429" y="69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30" y="71"/>
                    <a:pt x="430" y="71"/>
                    <a:pt x="430" y="71"/>
                  </a:cubicBezTo>
                  <a:cubicBezTo>
                    <a:pt x="431" y="71"/>
                    <a:pt x="431" y="71"/>
                    <a:pt x="431" y="71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31" y="72"/>
                    <a:pt x="431" y="72"/>
                    <a:pt x="431" y="72"/>
                  </a:cubicBezTo>
                  <a:cubicBezTo>
                    <a:pt x="431" y="73"/>
                    <a:pt x="431" y="73"/>
                    <a:pt x="431" y="73"/>
                  </a:cubicBezTo>
                  <a:cubicBezTo>
                    <a:pt x="431" y="73"/>
                    <a:pt x="431" y="73"/>
                    <a:pt x="431" y="73"/>
                  </a:cubicBezTo>
                  <a:cubicBezTo>
                    <a:pt x="431" y="74"/>
                    <a:pt x="431" y="74"/>
                    <a:pt x="431" y="74"/>
                  </a:cubicBezTo>
                  <a:cubicBezTo>
                    <a:pt x="433" y="75"/>
                    <a:pt x="433" y="75"/>
                    <a:pt x="433" y="75"/>
                  </a:cubicBezTo>
                  <a:cubicBezTo>
                    <a:pt x="435" y="74"/>
                    <a:pt x="435" y="74"/>
                    <a:pt x="435" y="74"/>
                  </a:cubicBezTo>
                  <a:cubicBezTo>
                    <a:pt x="435" y="75"/>
                    <a:pt x="435" y="75"/>
                    <a:pt x="435" y="75"/>
                  </a:cubicBezTo>
                  <a:cubicBezTo>
                    <a:pt x="436" y="75"/>
                    <a:pt x="436" y="75"/>
                    <a:pt x="436" y="75"/>
                  </a:cubicBezTo>
                  <a:cubicBezTo>
                    <a:pt x="437" y="76"/>
                    <a:pt x="437" y="76"/>
                    <a:pt x="437" y="76"/>
                  </a:cubicBezTo>
                  <a:cubicBezTo>
                    <a:pt x="438" y="77"/>
                    <a:pt x="438" y="77"/>
                    <a:pt x="438" y="77"/>
                  </a:cubicBezTo>
                  <a:cubicBezTo>
                    <a:pt x="439" y="77"/>
                    <a:pt x="439" y="77"/>
                    <a:pt x="439" y="77"/>
                  </a:cubicBezTo>
                  <a:cubicBezTo>
                    <a:pt x="440" y="77"/>
                    <a:pt x="440" y="77"/>
                    <a:pt x="440" y="77"/>
                  </a:cubicBezTo>
                  <a:cubicBezTo>
                    <a:pt x="440" y="77"/>
                    <a:pt x="440" y="77"/>
                    <a:pt x="440" y="77"/>
                  </a:cubicBezTo>
                  <a:cubicBezTo>
                    <a:pt x="441" y="78"/>
                    <a:pt x="441" y="78"/>
                    <a:pt x="441" y="78"/>
                  </a:cubicBezTo>
                  <a:cubicBezTo>
                    <a:pt x="442" y="78"/>
                    <a:pt x="442" y="78"/>
                    <a:pt x="442" y="78"/>
                  </a:cubicBezTo>
                  <a:cubicBezTo>
                    <a:pt x="443" y="77"/>
                    <a:pt x="443" y="77"/>
                    <a:pt x="443" y="77"/>
                  </a:cubicBezTo>
                  <a:cubicBezTo>
                    <a:pt x="444" y="77"/>
                    <a:pt x="444" y="77"/>
                    <a:pt x="444" y="77"/>
                  </a:cubicBezTo>
                  <a:cubicBezTo>
                    <a:pt x="444" y="76"/>
                    <a:pt x="444" y="76"/>
                    <a:pt x="444" y="76"/>
                  </a:cubicBezTo>
                  <a:cubicBezTo>
                    <a:pt x="443" y="75"/>
                    <a:pt x="443" y="75"/>
                    <a:pt x="443" y="75"/>
                  </a:cubicBezTo>
                  <a:cubicBezTo>
                    <a:pt x="443" y="75"/>
                    <a:pt x="443" y="75"/>
                    <a:pt x="443" y="75"/>
                  </a:cubicBezTo>
                  <a:cubicBezTo>
                    <a:pt x="442" y="74"/>
                    <a:pt x="442" y="74"/>
                    <a:pt x="442" y="74"/>
                  </a:cubicBezTo>
                  <a:cubicBezTo>
                    <a:pt x="441" y="74"/>
                    <a:pt x="441" y="74"/>
                    <a:pt x="441" y="74"/>
                  </a:cubicBezTo>
                  <a:cubicBezTo>
                    <a:pt x="440" y="74"/>
                    <a:pt x="440" y="74"/>
                    <a:pt x="440" y="74"/>
                  </a:cubicBezTo>
                  <a:cubicBezTo>
                    <a:pt x="437" y="72"/>
                    <a:pt x="437" y="72"/>
                    <a:pt x="437" y="72"/>
                  </a:cubicBezTo>
                  <a:cubicBezTo>
                    <a:pt x="437" y="71"/>
                    <a:pt x="437" y="71"/>
                    <a:pt x="437" y="71"/>
                  </a:cubicBezTo>
                  <a:cubicBezTo>
                    <a:pt x="438" y="70"/>
                    <a:pt x="438" y="70"/>
                    <a:pt x="438" y="70"/>
                  </a:cubicBezTo>
                  <a:cubicBezTo>
                    <a:pt x="438" y="70"/>
                    <a:pt x="438" y="70"/>
                    <a:pt x="438" y="70"/>
                  </a:cubicBezTo>
                  <a:cubicBezTo>
                    <a:pt x="438" y="69"/>
                    <a:pt x="438" y="69"/>
                    <a:pt x="438" y="69"/>
                  </a:cubicBezTo>
                  <a:cubicBezTo>
                    <a:pt x="441" y="70"/>
                    <a:pt x="441" y="70"/>
                    <a:pt x="441" y="70"/>
                  </a:cubicBezTo>
                  <a:cubicBezTo>
                    <a:pt x="442" y="71"/>
                    <a:pt x="442" y="71"/>
                    <a:pt x="442" y="71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4" y="71"/>
                    <a:pt x="444" y="71"/>
                    <a:pt x="444" y="71"/>
                  </a:cubicBezTo>
                  <a:cubicBezTo>
                    <a:pt x="443" y="72"/>
                    <a:pt x="443" y="72"/>
                    <a:pt x="443" y="72"/>
                  </a:cubicBezTo>
                  <a:cubicBezTo>
                    <a:pt x="443" y="73"/>
                    <a:pt x="443" y="73"/>
                    <a:pt x="443" y="73"/>
                  </a:cubicBezTo>
                  <a:cubicBezTo>
                    <a:pt x="443" y="72"/>
                    <a:pt x="443" y="72"/>
                    <a:pt x="443" y="72"/>
                  </a:cubicBezTo>
                  <a:cubicBezTo>
                    <a:pt x="444" y="72"/>
                    <a:pt x="444" y="72"/>
                    <a:pt x="444" y="72"/>
                  </a:cubicBezTo>
                  <a:cubicBezTo>
                    <a:pt x="445" y="72"/>
                    <a:pt x="445" y="72"/>
                    <a:pt x="445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8" y="73"/>
                    <a:pt x="448" y="73"/>
                    <a:pt x="448" y="73"/>
                  </a:cubicBezTo>
                  <a:cubicBezTo>
                    <a:pt x="449" y="73"/>
                    <a:pt x="449" y="73"/>
                    <a:pt x="449" y="73"/>
                  </a:cubicBezTo>
                  <a:cubicBezTo>
                    <a:pt x="450" y="73"/>
                    <a:pt x="450" y="73"/>
                    <a:pt x="450" y="73"/>
                  </a:cubicBezTo>
                  <a:cubicBezTo>
                    <a:pt x="451" y="73"/>
                    <a:pt x="451" y="73"/>
                    <a:pt x="451" y="73"/>
                  </a:cubicBezTo>
                  <a:cubicBezTo>
                    <a:pt x="452" y="73"/>
                    <a:pt x="452" y="73"/>
                    <a:pt x="452" y="73"/>
                  </a:cubicBezTo>
                  <a:cubicBezTo>
                    <a:pt x="452" y="73"/>
                    <a:pt x="452" y="73"/>
                    <a:pt x="452" y="73"/>
                  </a:cubicBezTo>
                  <a:cubicBezTo>
                    <a:pt x="452" y="72"/>
                    <a:pt x="452" y="72"/>
                    <a:pt x="452" y="72"/>
                  </a:cubicBezTo>
                  <a:cubicBezTo>
                    <a:pt x="452" y="72"/>
                    <a:pt x="452" y="72"/>
                    <a:pt x="451" y="72"/>
                  </a:cubicBezTo>
                  <a:cubicBezTo>
                    <a:pt x="451" y="71"/>
                    <a:pt x="451" y="71"/>
                    <a:pt x="451" y="71"/>
                  </a:cubicBezTo>
                  <a:cubicBezTo>
                    <a:pt x="451" y="70"/>
                    <a:pt x="451" y="70"/>
                    <a:pt x="451" y="70"/>
                  </a:cubicBezTo>
                  <a:cubicBezTo>
                    <a:pt x="450" y="70"/>
                    <a:pt x="450" y="70"/>
                    <a:pt x="450" y="70"/>
                  </a:cubicBezTo>
                  <a:cubicBezTo>
                    <a:pt x="448" y="68"/>
                    <a:pt x="448" y="68"/>
                    <a:pt x="448" y="68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49" y="66"/>
                    <a:pt x="449" y="66"/>
                    <a:pt x="449" y="66"/>
                  </a:cubicBezTo>
                  <a:cubicBezTo>
                    <a:pt x="450" y="64"/>
                    <a:pt x="450" y="64"/>
                    <a:pt x="450" y="64"/>
                  </a:cubicBezTo>
                  <a:cubicBezTo>
                    <a:pt x="451" y="64"/>
                    <a:pt x="451" y="64"/>
                    <a:pt x="451" y="64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3" y="63"/>
                    <a:pt x="453" y="63"/>
                    <a:pt x="453" y="63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5" y="61"/>
                    <a:pt x="455" y="61"/>
                    <a:pt x="455" y="61"/>
                  </a:cubicBezTo>
                  <a:cubicBezTo>
                    <a:pt x="455" y="62"/>
                    <a:pt x="455" y="62"/>
                    <a:pt x="455" y="62"/>
                  </a:cubicBezTo>
                  <a:cubicBezTo>
                    <a:pt x="456" y="62"/>
                    <a:pt x="456" y="62"/>
                    <a:pt x="456" y="62"/>
                  </a:cubicBezTo>
                  <a:cubicBezTo>
                    <a:pt x="458" y="62"/>
                    <a:pt x="458" y="62"/>
                    <a:pt x="458" y="62"/>
                  </a:cubicBezTo>
                  <a:cubicBezTo>
                    <a:pt x="459" y="62"/>
                    <a:pt x="459" y="62"/>
                    <a:pt x="459" y="62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59" y="63"/>
                    <a:pt x="459" y="63"/>
                    <a:pt x="459" y="63"/>
                  </a:cubicBezTo>
                  <a:cubicBezTo>
                    <a:pt x="459" y="64"/>
                    <a:pt x="459" y="64"/>
                    <a:pt x="459" y="64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1" y="64"/>
                    <a:pt x="461" y="64"/>
                    <a:pt x="461" y="64"/>
                  </a:cubicBezTo>
                  <a:cubicBezTo>
                    <a:pt x="462" y="64"/>
                    <a:pt x="462" y="64"/>
                    <a:pt x="462" y="64"/>
                  </a:cubicBezTo>
                  <a:cubicBezTo>
                    <a:pt x="463" y="65"/>
                    <a:pt x="463" y="65"/>
                    <a:pt x="463" y="65"/>
                  </a:cubicBezTo>
                  <a:cubicBezTo>
                    <a:pt x="462" y="65"/>
                    <a:pt x="462" y="65"/>
                    <a:pt x="462" y="65"/>
                  </a:cubicBezTo>
                  <a:cubicBezTo>
                    <a:pt x="462" y="64"/>
                    <a:pt x="462" y="64"/>
                    <a:pt x="462" y="64"/>
                  </a:cubicBezTo>
                  <a:cubicBezTo>
                    <a:pt x="461" y="63"/>
                    <a:pt x="461" y="63"/>
                    <a:pt x="461" y="63"/>
                  </a:cubicBezTo>
                  <a:cubicBezTo>
                    <a:pt x="461" y="62"/>
                    <a:pt x="461" y="62"/>
                    <a:pt x="461" y="62"/>
                  </a:cubicBezTo>
                  <a:cubicBezTo>
                    <a:pt x="461" y="61"/>
                    <a:pt x="461" y="61"/>
                    <a:pt x="461" y="61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60" y="58"/>
                    <a:pt x="460" y="58"/>
                    <a:pt x="460" y="58"/>
                  </a:cubicBezTo>
                  <a:cubicBezTo>
                    <a:pt x="459" y="58"/>
                    <a:pt x="459" y="58"/>
                    <a:pt x="459" y="58"/>
                  </a:cubicBezTo>
                  <a:cubicBezTo>
                    <a:pt x="458" y="57"/>
                    <a:pt x="458" y="57"/>
                    <a:pt x="458" y="57"/>
                  </a:cubicBezTo>
                  <a:cubicBezTo>
                    <a:pt x="457" y="57"/>
                    <a:pt x="457" y="57"/>
                    <a:pt x="457" y="57"/>
                  </a:cubicBezTo>
                  <a:cubicBezTo>
                    <a:pt x="457" y="56"/>
                    <a:pt x="457" y="56"/>
                    <a:pt x="457" y="56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57" y="53"/>
                    <a:pt x="457" y="53"/>
                    <a:pt x="457" y="53"/>
                  </a:cubicBezTo>
                  <a:cubicBezTo>
                    <a:pt x="457" y="52"/>
                    <a:pt x="457" y="52"/>
                    <a:pt x="457" y="52"/>
                  </a:cubicBezTo>
                  <a:cubicBezTo>
                    <a:pt x="456" y="52"/>
                    <a:pt x="456" y="52"/>
                    <a:pt x="456" y="52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5" y="50"/>
                    <a:pt x="455" y="50"/>
                    <a:pt x="455" y="50"/>
                  </a:cubicBezTo>
                  <a:cubicBezTo>
                    <a:pt x="454" y="50"/>
                    <a:pt x="454" y="50"/>
                    <a:pt x="454" y="50"/>
                  </a:cubicBezTo>
                  <a:cubicBezTo>
                    <a:pt x="453" y="49"/>
                    <a:pt x="453" y="49"/>
                    <a:pt x="453" y="49"/>
                  </a:cubicBezTo>
                  <a:cubicBezTo>
                    <a:pt x="453" y="49"/>
                    <a:pt x="453" y="49"/>
                    <a:pt x="453" y="49"/>
                  </a:cubicBezTo>
                  <a:cubicBezTo>
                    <a:pt x="454" y="49"/>
                    <a:pt x="454" y="49"/>
                    <a:pt x="454" y="49"/>
                  </a:cubicBezTo>
                  <a:cubicBezTo>
                    <a:pt x="455" y="50"/>
                    <a:pt x="455" y="50"/>
                    <a:pt x="455" y="50"/>
                  </a:cubicBezTo>
                  <a:cubicBezTo>
                    <a:pt x="455" y="50"/>
                    <a:pt x="455" y="50"/>
                    <a:pt x="455" y="50"/>
                  </a:cubicBezTo>
                  <a:cubicBezTo>
                    <a:pt x="458" y="49"/>
                    <a:pt x="458" y="49"/>
                    <a:pt x="458" y="49"/>
                  </a:cubicBezTo>
                  <a:cubicBezTo>
                    <a:pt x="459" y="49"/>
                    <a:pt x="459" y="49"/>
                    <a:pt x="459" y="49"/>
                  </a:cubicBezTo>
                  <a:cubicBezTo>
                    <a:pt x="461" y="50"/>
                    <a:pt x="461" y="50"/>
                    <a:pt x="461" y="50"/>
                  </a:cubicBezTo>
                  <a:cubicBezTo>
                    <a:pt x="462" y="51"/>
                    <a:pt x="462" y="51"/>
                    <a:pt x="462" y="51"/>
                  </a:cubicBezTo>
                  <a:cubicBezTo>
                    <a:pt x="462" y="51"/>
                    <a:pt x="462" y="51"/>
                    <a:pt x="462" y="51"/>
                  </a:cubicBezTo>
                  <a:cubicBezTo>
                    <a:pt x="463" y="52"/>
                    <a:pt x="463" y="52"/>
                    <a:pt x="463" y="52"/>
                  </a:cubicBezTo>
                  <a:cubicBezTo>
                    <a:pt x="464" y="52"/>
                    <a:pt x="464" y="52"/>
                    <a:pt x="464" y="52"/>
                  </a:cubicBezTo>
                  <a:cubicBezTo>
                    <a:pt x="465" y="54"/>
                    <a:pt x="465" y="54"/>
                    <a:pt x="465" y="54"/>
                  </a:cubicBezTo>
                  <a:cubicBezTo>
                    <a:pt x="464" y="54"/>
                    <a:pt x="464" y="54"/>
                    <a:pt x="464" y="54"/>
                  </a:cubicBezTo>
                  <a:cubicBezTo>
                    <a:pt x="462" y="54"/>
                    <a:pt x="462" y="54"/>
                    <a:pt x="462" y="54"/>
                  </a:cubicBezTo>
                  <a:cubicBezTo>
                    <a:pt x="461" y="54"/>
                    <a:pt x="461" y="54"/>
                    <a:pt x="461" y="54"/>
                  </a:cubicBezTo>
                  <a:cubicBezTo>
                    <a:pt x="461" y="55"/>
                    <a:pt x="461" y="55"/>
                    <a:pt x="462" y="55"/>
                  </a:cubicBezTo>
                  <a:cubicBezTo>
                    <a:pt x="461" y="55"/>
                    <a:pt x="461" y="55"/>
                    <a:pt x="461" y="55"/>
                  </a:cubicBezTo>
                  <a:cubicBezTo>
                    <a:pt x="461" y="55"/>
                    <a:pt x="461" y="55"/>
                    <a:pt x="461" y="55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7"/>
                    <a:pt x="461" y="57"/>
                    <a:pt x="461" y="57"/>
                  </a:cubicBezTo>
                  <a:cubicBezTo>
                    <a:pt x="464" y="57"/>
                    <a:pt x="464" y="57"/>
                    <a:pt x="464" y="57"/>
                  </a:cubicBezTo>
                  <a:cubicBezTo>
                    <a:pt x="464" y="58"/>
                    <a:pt x="464" y="58"/>
                    <a:pt x="464" y="58"/>
                  </a:cubicBezTo>
                  <a:cubicBezTo>
                    <a:pt x="465" y="59"/>
                    <a:pt x="465" y="59"/>
                    <a:pt x="465" y="59"/>
                  </a:cubicBezTo>
                  <a:cubicBezTo>
                    <a:pt x="466" y="59"/>
                    <a:pt x="466" y="59"/>
                    <a:pt x="466" y="59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68" y="60"/>
                    <a:pt x="468" y="60"/>
                    <a:pt x="468" y="60"/>
                  </a:cubicBezTo>
                  <a:cubicBezTo>
                    <a:pt x="468" y="60"/>
                    <a:pt x="468" y="60"/>
                    <a:pt x="468" y="60"/>
                  </a:cubicBezTo>
                  <a:cubicBezTo>
                    <a:pt x="470" y="59"/>
                    <a:pt x="470" y="59"/>
                    <a:pt x="470" y="59"/>
                  </a:cubicBezTo>
                  <a:cubicBezTo>
                    <a:pt x="471" y="59"/>
                    <a:pt x="471" y="59"/>
                    <a:pt x="471" y="59"/>
                  </a:cubicBezTo>
                  <a:cubicBezTo>
                    <a:pt x="471" y="58"/>
                    <a:pt x="471" y="58"/>
                    <a:pt x="471" y="58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70" y="56"/>
                    <a:pt x="470" y="56"/>
                  </a:cubicBezTo>
                  <a:cubicBezTo>
                    <a:pt x="470" y="55"/>
                    <a:pt x="470" y="55"/>
                    <a:pt x="470" y="55"/>
                  </a:cubicBezTo>
                  <a:cubicBezTo>
                    <a:pt x="470" y="55"/>
                    <a:pt x="470" y="55"/>
                    <a:pt x="470" y="55"/>
                  </a:cubicBezTo>
                  <a:cubicBezTo>
                    <a:pt x="471" y="55"/>
                    <a:pt x="471" y="55"/>
                    <a:pt x="471" y="55"/>
                  </a:cubicBezTo>
                  <a:cubicBezTo>
                    <a:pt x="471" y="55"/>
                    <a:pt x="471" y="55"/>
                    <a:pt x="471" y="55"/>
                  </a:cubicBezTo>
                  <a:cubicBezTo>
                    <a:pt x="472" y="54"/>
                    <a:pt x="472" y="54"/>
                    <a:pt x="472" y="54"/>
                  </a:cubicBezTo>
                  <a:cubicBezTo>
                    <a:pt x="472" y="54"/>
                    <a:pt x="472" y="54"/>
                    <a:pt x="472" y="54"/>
                  </a:cubicBezTo>
                  <a:cubicBezTo>
                    <a:pt x="473" y="55"/>
                    <a:pt x="473" y="55"/>
                    <a:pt x="473" y="55"/>
                  </a:cubicBezTo>
                  <a:cubicBezTo>
                    <a:pt x="472" y="54"/>
                    <a:pt x="472" y="54"/>
                    <a:pt x="472" y="54"/>
                  </a:cubicBezTo>
                  <a:cubicBezTo>
                    <a:pt x="472" y="54"/>
                    <a:pt x="472" y="54"/>
                    <a:pt x="472" y="54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474" y="53"/>
                    <a:pt x="474" y="53"/>
                    <a:pt x="474" y="53"/>
                  </a:cubicBezTo>
                  <a:cubicBezTo>
                    <a:pt x="475" y="52"/>
                    <a:pt x="475" y="52"/>
                    <a:pt x="475" y="52"/>
                  </a:cubicBezTo>
                  <a:cubicBezTo>
                    <a:pt x="475" y="52"/>
                    <a:pt x="475" y="52"/>
                    <a:pt x="475" y="52"/>
                  </a:cubicBezTo>
                  <a:cubicBezTo>
                    <a:pt x="475" y="52"/>
                    <a:pt x="475" y="52"/>
                    <a:pt x="475" y="52"/>
                  </a:cubicBezTo>
                  <a:cubicBezTo>
                    <a:pt x="476" y="51"/>
                    <a:pt x="476" y="51"/>
                    <a:pt x="476" y="51"/>
                  </a:cubicBezTo>
                  <a:cubicBezTo>
                    <a:pt x="476" y="51"/>
                    <a:pt x="476" y="51"/>
                    <a:pt x="476" y="51"/>
                  </a:cubicBezTo>
                  <a:cubicBezTo>
                    <a:pt x="477" y="51"/>
                    <a:pt x="477" y="51"/>
                    <a:pt x="477" y="51"/>
                  </a:cubicBezTo>
                  <a:cubicBezTo>
                    <a:pt x="477" y="51"/>
                    <a:pt x="477" y="51"/>
                    <a:pt x="477" y="51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9" y="49"/>
                    <a:pt x="479" y="49"/>
                    <a:pt x="479" y="49"/>
                  </a:cubicBezTo>
                  <a:cubicBezTo>
                    <a:pt x="480" y="50"/>
                    <a:pt x="480" y="50"/>
                    <a:pt x="480" y="50"/>
                  </a:cubicBezTo>
                  <a:cubicBezTo>
                    <a:pt x="480" y="51"/>
                    <a:pt x="480" y="51"/>
                    <a:pt x="480" y="51"/>
                  </a:cubicBezTo>
                  <a:cubicBezTo>
                    <a:pt x="481" y="51"/>
                    <a:pt x="481" y="51"/>
                    <a:pt x="481" y="51"/>
                  </a:cubicBezTo>
                  <a:cubicBezTo>
                    <a:pt x="481" y="50"/>
                    <a:pt x="481" y="50"/>
                    <a:pt x="481" y="50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81" y="48"/>
                    <a:pt x="481" y="48"/>
                    <a:pt x="481" y="48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7"/>
                    <a:pt x="483" y="47"/>
                    <a:pt x="483" y="4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7"/>
                    <a:pt x="483" y="47"/>
                    <a:pt x="483" y="47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83" y="49"/>
                    <a:pt x="483" y="49"/>
                    <a:pt x="483" y="49"/>
                  </a:cubicBezTo>
                  <a:cubicBezTo>
                    <a:pt x="484" y="50"/>
                    <a:pt x="484" y="50"/>
                    <a:pt x="484" y="50"/>
                  </a:cubicBezTo>
                  <a:cubicBezTo>
                    <a:pt x="485" y="50"/>
                    <a:pt x="485" y="50"/>
                    <a:pt x="485" y="50"/>
                  </a:cubicBezTo>
                  <a:cubicBezTo>
                    <a:pt x="485" y="51"/>
                    <a:pt x="485" y="51"/>
                    <a:pt x="485" y="51"/>
                  </a:cubicBezTo>
                  <a:cubicBezTo>
                    <a:pt x="483" y="51"/>
                    <a:pt x="483" y="51"/>
                    <a:pt x="483" y="51"/>
                  </a:cubicBezTo>
                  <a:cubicBezTo>
                    <a:pt x="484" y="51"/>
                    <a:pt x="484" y="51"/>
                    <a:pt x="484" y="51"/>
                  </a:cubicBezTo>
                  <a:cubicBezTo>
                    <a:pt x="485" y="51"/>
                    <a:pt x="485" y="51"/>
                    <a:pt x="485" y="51"/>
                  </a:cubicBezTo>
                  <a:cubicBezTo>
                    <a:pt x="485" y="51"/>
                    <a:pt x="485" y="51"/>
                    <a:pt x="485" y="51"/>
                  </a:cubicBezTo>
                  <a:cubicBezTo>
                    <a:pt x="486" y="51"/>
                    <a:pt x="486" y="51"/>
                    <a:pt x="486" y="51"/>
                  </a:cubicBezTo>
                  <a:cubicBezTo>
                    <a:pt x="486" y="51"/>
                    <a:pt x="486" y="51"/>
                    <a:pt x="486" y="51"/>
                  </a:cubicBezTo>
                  <a:cubicBezTo>
                    <a:pt x="487" y="51"/>
                    <a:pt x="487" y="51"/>
                    <a:pt x="487" y="51"/>
                  </a:cubicBezTo>
                  <a:cubicBezTo>
                    <a:pt x="487" y="51"/>
                    <a:pt x="487" y="51"/>
                    <a:pt x="487" y="51"/>
                  </a:cubicBezTo>
                  <a:cubicBezTo>
                    <a:pt x="489" y="52"/>
                    <a:pt x="489" y="52"/>
                    <a:pt x="489" y="52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8" y="50"/>
                    <a:pt x="488" y="50"/>
                    <a:pt x="488" y="50"/>
                  </a:cubicBezTo>
                  <a:cubicBezTo>
                    <a:pt x="488" y="50"/>
                    <a:pt x="488" y="50"/>
                    <a:pt x="488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1" y="49"/>
                    <a:pt x="491" y="49"/>
                    <a:pt x="491" y="49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3" y="50"/>
                    <a:pt x="493" y="50"/>
                    <a:pt x="493" y="50"/>
                  </a:cubicBezTo>
                  <a:cubicBezTo>
                    <a:pt x="494" y="50"/>
                    <a:pt x="494" y="50"/>
                    <a:pt x="494" y="50"/>
                  </a:cubicBezTo>
                  <a:cubicBezTo>
                    <a:pt x="494" y="49"/>
                    <a:pt x="494" y="49"/>
                    <a:pt x="494" y="49"/>
                  </a:cubicBezTo>
                  <a:cubicBezTo>
                    <a:pt x="494" y="49"/>
                    <a:pt x="494" y="49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5" y="47"/>
                    <a:pt x="495" y="47"/>
                    <a:pt x="495" y="47"/>
                  </a:cubicBezTo>
                  <a:cubicBezTo>
                    <a:pt x="496" y="47"/>
                    <a:pt x="496" y="47"/>
                    <a:pt x="496" y="47"/>
                  </a:cubicBezTo>
                  <a:cubicBezTo>
                    <a:pt x="496" y="47"/>
                    <a:pt x="496" y="47"/>
                    <a:pt x="496" y="47"/>
                  </a:cubicBezTo>
                  <a:cubicBezTo>
                    <a:pt x="497" y="47"/>
                    <a:pt x="497" y="47"/>
                    <a:pt x="497" y="47"/>
                  </a:cubicBezTo>
                  <a:cubicBezTo>
                    <a:pt x="496" y="47"/>
                    <a:pt x="496" y="47"/>
                    <a:pt x="496" y="47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498" y="48"/>
                    <a:pt x="498" y="48"/>
                    <a:pt x="498" y="48"/>
                  </a:cubicBezTo>
                  <a:cubicBezTo>
                    <a:pt x="499" y="49"/>
                    <a:pt x="499" y="49"/>
                    <a:pt x="499" y="49"/>
                  </a:cubicBezTo>
                  <a:cubicBezTo>
                    <a:pt x="498" y="49"/>
                    <a:pt x="498" y="49"/>
                    <a:pt x="498" y="49"/>
                  </a:cubicBezTo>
                  <a:cubicBezTo>
                    <a:pt x="498" y="49"/>
                    <a:pt x="498" y="49"/>
                    <a:pt x="498" y="49"/>
                  </a:cubicBezTo>
                  <a:cubicBezTo>
                    <a:pt x="499" y="50"/>
                    <a:pt x="499" y="50"/>
                    <a:pt x="499" y="50"/>
                  </a:cubicBezTo>
                  <a:cubicBezTo>
                    <a:pt x="500" y="50"/>
                    <a:pt x="500" y="50"/>
                    <a:pt x="500" y="50"/>
                  </a:cubicBezTo>
                  <a:cubicBezTo>
                    <a:pt x="501" y="51"/>
                    <a:pt x="501" y="51"/>
                    <a:pt x="501" y="51"/>
                  </a:cubicBezTo>
                  <a:cubicBezTo>
                    <a:pt x="501" y="51"/>
                    <a:pt x="501" y="51"/>
                    <a:pt x="501" y="51"/>
                  </a:cubicBezTo>
                  <a:cubicBezTo>
                    <a:pt x="502" y="50"/>
                    <a:pt x="502" y="50"/>
                    <a:pt x="502" y="50"/>
                  </a:cubicBezTo>
                  <a:cubicBezTo>
                    <a:pt x="501" y="50"/>
                    <a:pt x="501" y="50"/>
                    <a:pt x="501" y="50"/>
                  </a:cubicBezTo>
                  <a:cubicBezTo>
                    <a:pt x="500" y="49"/>
                    <a:pt x="500" y="49"/>
                    <a:pt x="500" y="49"/>
                  </a:cubicBezTo>
                  <a:cubicBezTo>
                    <a:pt x="500" y="49"/>
                    <a:pt x="500" y="49"/>
                    <a:pt x="500" y="49"/>
                  </a:cubicBezTo>
                  <a:cubicBezTo>
                    <a:pt x="501" y="49"/>
                    <a:pt x="501" y="49"/>
                    <a:pt x="501" y="49"/>
                  </a:cubicBezTo>
                  <a:cubicBezTo>
                    <a:pt x="502" y="49"/>
                    <a:pt x="502" y="49"/>
                    <a:pt x="502" y="49"/>
                  </a:cubicBezTo>
                  <a:cubicBezTo>
                    <a:pt x="502" y="48"/>
                    <a:pt x="502" y="48"/>
                    <a:pt x="502" y="48"/>
                  </a:cubicBezTo>
                  <a:cubicBezTo>
                    <a:pt x="502" y="48"/>
                    <a:pt x="502" y="48"/>
                    <a:pt x="502" y="48"/>
                  </a:cubicBezTo>
                  <a:cubicBezTo>
                    <a:pt x="501" y="47"/>
                    <a:pt x="501" y="47"/>
                    <a:pt x="501" y="47"/>
                  </a:cubicBezTo>
                  <a:cubicBezTo>
                    <a:pt x="501" y="46"/>
                    <a:pt x="501" y="46"/>
                    <a:pt x="501" y="46"/>
                  </a:cubicBezTo>
                  <a:cubicBezTo>
                    <a:pt x="500" y="46"/>
                    <a:pt x="500" y="46"/>
                    <a:pt x="500" y="46"/>
                  </a:cubicBezTo>
                  <a:cubicBezTo>
                    <a:pt x="499" y="45"/>
                    <a:pt x="499" y="45"/>
                    <a:pt x="499" y="45"/>
                  </a:cubicBezTo>
                  <a:cubicBezTo>
                    <a:pt x="497" y="45"/>
                    <a:pt x="497" y="45"/>
                    <a:pt x="497" y="45"/>
                  </a:cubicBezTo>
                  <a:cubicBezTo>
                    <a:pt x="497" y="44"/>
                    <a:pt x="497" y="44"/>
                    <a:pt x="497" y="44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7" y="43"/>
                    <a:pt x="497" y="43"/>
                    <a:pt x="497" y="43"/>
                  </a:cubicBezTo>
                  <a:cubicBezTo>
                    <a:pt x="497" y="43"/>
                    <a:pt x="497" y="43"/>
                    <a:pt x="497" y="43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7" y="42"/>
                    <a:pt x="497" y="42"/>
                    <a:pt x="497" y="42"/>
                  </a:cubicBezTo>
                  <a:cubicBezTo>
                    <a:pt x="499" y="43"/>
                    <a:pt x="499" y="43"/>
                    <a:pt x="499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1" y="43"/>
                    <a:pt x="501" y="43"/>
                    <a:pt x="501" y="43"/>
                  </a:cubicBezTo>
                  <a:cubicBezTo>
                    <a:pt x="503" y="43"/>
                    <a:pt x="503" y="43"/>
                    <a:pt x="503" y="43"/>
                  </a:cubicBezTo>
                  <a:cubicBezTo>
                    <a:pt x="507" y="44"/>
                    <a:pt x="507" y="44"/>
                    <a:pt x="507" y="44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6"/>
                    <a:pt x="510" y="46"/>
                    <a:pt x="510" y="46"/>
                  </a:cubicBezTo>
                  <a:cubicBezTo>
                    <a:pt x="510" y="46"/>
                    <a:pt x="510" y="46"/>
                    <a:pt x="510" y="46"/>
                  </a:cubicBezTo>
                  <a:cubicBezTo>
                    <a:pt x="510" y="46"/>
                    <a:pt x="510" y="46"/>
                    <a:pt x="510" y="46"/>
                  </a:cubicBezTo>
                  <a:cubicBezTo>
                    <a:pt x="510" y="46"/>
                    <a:pt x="510" y="46"/>
                    <a:pt x="510" y="46"/>
                  </a:cubicBezTo>
                  <a:cubicBezTo>
                    <a:pt x="512" y="46"/>
                    <a:pt x="512" y="46"/>
                    <a:pt x="512" y="46"/>
                  </a:cubicBezTo>
                  <a:cubicBezTo>
                    <a:pt x="513" y="46"/>
                    <a:pt x="513" y="46"/>
                    <a:pt x="513" y="46"/>
                  </a:cubicBezTo>
                  <a:cubicBezTo>
                    <a:pt x="513" y="46"/>
                    <a:pt x="513" y="46"/>
                    <a:pt x="513" y="46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6" y="48"/>
                    <a:pt x="516" y="48"/>
                    <a:pt x="516" y="48"/>
                  </a:cubicBezTo>
                  <a:cubicBezTo>
                    <a:pt x="518" y="48"/>
                    <a:pt x="518" y="48"/>
                    <a:pt x="518" y="48"/>
                  </a:cubicBezTo>
                  <a:cubicBezTo>
                    <a:pt x="519" y="48"/>
                    <a:pt x="519" y="48"/>
                    <a:pt x="519" y="48"/>
                  </a:cubicBezTo>
                  <a:cubicBezTo>
                    <a:pt x="521" y="50"/>
                    <a:pt x="521" y="50"/>
                    <a:pt x="521" y="50"/>
                  </a:cubicBezTo>
                  <a:cubicBezTo>
                    <a:pt x="523" y="50"/>
                    <a:pt x="523" y="50"/>
                    <a:pt x="523" y="50"/>
                  </a:cubicBezTo>
                  <a:cubicBezTo>
                    <a:pt x="524" y="51"/>
                    <a:pt x="524" y="51"/>
                    <a:pt x="524" y="51"/>
                  </a:cubicBezTo>
                  <a:cubicBezTo>
                    <a:pt x="525" y="51"/>
                    <a:pt x="525" y="51"/>
                    <a:pt x="525" y="51"/>
                  </a:cubicBezTo>
                  <a:cubicBezTo>
                    <a:pt x="525" y="51"/>
                    <a:pt x="525" y="51"/>
                    <a:pt x="525" y="51"/>
                  </a:cubicBezTo>
                  <a:cubicBezTo>
                    <a:pt x="525" y="51"/>
                    <a:pt x="525" y="51"/>
                    <a:pt x="525" y="51"/>
                  </a:cubicBezTo>
                  <a:cubicBezTo>
                    <a:pt x="525" y="51"/>
                    <a:pt x="524" y="50"/>
                    <a:pt x="524" y="50"/>
                  </a:cubicBezTo>
                  <a:cubicBezTo>
                    <a:pt x="524" y="50"/>
                    <a:pt x="524" y="50"/>
                    <a:pt x="524" y="50"/>
                  </a:cubicBezTo>
                  <a:cubicBezTo>
                    <a:pt x="523" y="48"/>
                    <a:pt x="523" y="48"/>
                    <a:pt x="523" y="48"/>
                  </a:cubicBezTo>
                  <a:cubicBezTo>
                    <a:pt x="522" y="48"/>
                    <a:pt x="522" y="48"/>
                    <a:pt x="522" y="48"/>
                  </a:cubicBezTo>
                  <a:cubicBezTo>
                    <a:pt x="522" y="47"/>
                    <a:pt x="522" y="47"/>
                    <a:pt x="522" y="47"/>
                  </a:cubicBezTo>
                  <a:cubicBezTo>
                    <a:pt x="522" y="47"/>
                    <a:pt x="522" y="47"/>
                    <a:pt x="522" y="47"/>
                  </a:cubicBezTo>
                  <a:cubicBezTo>
                    <a:pt x="521" y="48"/>
                    <a:pt x="521" y="48"/>
                    <a:pt x="521" y="48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7" y="45"/>
                    <a:pt x="516" y="44"/>
                    <a:pt x="516" y="44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14" y="44"/>
                    <a:pt x="514" y="44"/>
                    <a:pt x="514" y="44"/>
                  </a:cubicBezTo>
                  <a:cubicBezTo>
                    <a:pt x="513" y="44"/>
                    <a:pt x="513" y="44"/>
                    <a:pt x="513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2" y="44"/>
                    <a:pt x="512" y="44"/>
                    <a:pt x="512" y="44"/>
                  </a:cubicBezTo>
                  <a:cubicBezTo>
                    <a:pt x="513" y="44"/>
                    <a:pt x="513" y="44"/>
                    <a:pt x="513" y="44"/>
                  </a:cubicBezTo>
                  <a:cubicBezTo>
                    <a:pt x="512" y="43"/>
                    <a:pt x="512" y="43"/>
                    <a:pt x="512" y="43"/>
                  </a:cubicBezTo>
                  <a:cubicBezTo>
                    <a:pt x="511" y="43"/>
                    <a:pt x="511" y="43"/>
                    <a:pt x="511" y="43"/>
                  </a:cubicBezTo>
                  <a:cubicBezTo>
                    <a:pt x="510" y="42"/>
                    <a:pt x="510" y="42"/>
                    <a:pt x="510" y="42"/>
                  </a:cubicBezTo>
                  <a:cubicBezTo>
                    <a:pt x="510" y="42"/>
                    <a:pt x="510" y="42"/>
                    <a:pt x="510" y="42"/>
                  </a:cubicBezTo>
                  <a:cubicBezTo>
                    <a:pt x="511" y="42"/>
                    <a:pt x="511" y="42"/>
                    <a:pt x="511" y="42"/>
                  </a:cubicBezTo>
                  <a:cubicBezTo>
                    <a:pt x="510" y="41"/>
                    <a:pt x="510" y="41"/>
                    <a:pt x="510" y="41"/>
                  </a:cubicBezTo>
                  <a:cubicBezTo>
                    <a:pt x="509" y="40"/>
                    <a:pt x="509" y="40"/>
                    <a:pt x="509" y="40"/>
                  </a:cubicBezTo>
                  <a:cubicBezTo>
                    <a:pt x="508" y="39"/>
                    <a:pt x="508" y="39"/>
                    <a:pt x="508" y="39"/>
                  </a:cubicBezTo>
                  <a:cubicBezTo>
                    <a:pt x="507" y="39"/>
                    <a:pt x="507" y="39"/>
                    <a:pt x="507" y="39"/>
                  </a:cubicBezTo>
                  <a:cubicBezTo>
                    <a:pt x="506" y="37"/>
                    <a:pt x="506" y="37"/>
                    <a:pt x="506" y="37"/>
                  </a:cubicBezTo>
                  <a:cubicBezTo>
                    <a:pt x="505" y="37"/>
                    <a:pt x="505" y="37"/>
                    <a:pt x="505" y="37"/>
                  </a:cubicBezTo>
                  <a:cubicBezTo>
                    <a:pt x="505" y="37"/>
                    <a:pt x="505" y="37"/>
                    <a:pt x="505" y="37"/>
                  </a:cubicBezTo>
                  <a:cubicBezTo>
                    <a:pt x="504" y="37"/>
                    <a:pt x="504" y="37"/>
                    <a:pt x="504" y="37"/>
                  </a:cubicBezTo>
                  <a:cubicBezTo>
                    <a:pt x="504" y="36"/>
                    <a:pt x="504" y="36"/>
                    <a:pt x="504" y="36"/>
                  </a:cubicBezTo>
                  <a:cubicBezTo>
                    <a:pt x="503" y="36"/>
                    <a:pt x="503" y="36"/>
                    <a:pt x="503" y="36"/>
                  </a:cubicBezTo>
                  <a:cubicBezTo>
                    <a:pt x="503" y="36"/>
                    <a:pt x="503" y="36"/>
                    <a:pt x="503" y="36"/>
                  </a:cubicBezTo>
                  <a:cubicBezTo>
                    <a:pt x="502" y="35"/>
                    <a:pt x="502" y="35"/>
                    <a:pt x="502" y="35"/>
                  </a:cubicBezTo>
                  <a:cubicBezTo>
                    <a:pt x="502" y="35"/>
                    <a:pt x="502" y="35"/>
                    <a:pt x="502" y="35"/>
                  </a:cubicBezTo>
                  <a:cubicBezTo>
                    <a:pt x="502" y="34"/>
                    <a:pt x="502" y="34"/>
                    <a:pt x="502" y="34"/>
                  </a:cubicBezTo>
                  <a:cubicBezTo>
                    <a:pt x="502" y="33"/>
                    <a:pt x="502" y="33"/>
                    <a:pt x="502" y="33"/>
                  </a:cubicBezTo>
                  <a:cubicBezTo>
                    <a:pt x="501" y="32"/>
                    <a:pt x="501" y="32"/>
                    <a:pt x="501" y="32"/>
                  </a:cubicBezTo>
                  <a:cubicBezTo>
                    <a:pt x="499" y="30"/>
                    <a:pt x="499" y="30"/>
                    <a:pt x="499" y="30"/>
                  </a:cubicBezTo>
                  <a:cubicBezTo>
                    <a:pt x="497" y="29"/>
                    <a:pt x="497" y="29"/>
                    <a:pt x="497" y="29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6" y="27"/>
                    <a:pt x="496" y="27"/>
                    <a:pt x="496" y="27"/>
                  </a:cubicBezTo>
                  <a:cubicBezTo>
                    <a:pt x="496" y="27"/>
                    <a:pt x="496" y="27"/>
                    <a:pt x="496" y="27"/>
                  </a:cubicBezTo>
                  <a:cubicBezTo>
                    <a:pt x="495" y="26"/>
                    <a:pt x="495" y="26"/>
                    <a:pt x="495" y="26"/>
                  </a:cubicBezTo>
                  <a:cubicBezTo>
                    <a:pt x="495" y="26"/>
                    <a:pt x="495" y="26"/>
                    <a:pt x="495" y="26"/>
                  </a:cubicBezTo>
                  <a:cubicBezTo>
                    <a:pt x="496" y="27"/>
                    <a:pt x="496" y="27"/>
                    <a:pt x="496" y="27"/>
                  </a:cubicBezTo>
                  <a:cubicBezTo>
                    <a:pt x="496" y="27"/>
                    <a:pt x="496" y="27"/>
                    <a:pt x="496" y="27"/>
                  </a:cubicBezTo>
                  <a:cubicBezTo>
                    <a:pt x="497" y="27"/>
                    <a:pt x="497" y="27"/>
                    <a:pt x="497" y="27"/>
                  </a:cubicBezTo>
                  <a:cubicBezTo>
                    <a:pt x="499" y="27"/>
                    <a:pt x="499" y="27"/>
                    <a:pt x="499" y="27"/>
                  </a:cubicBezTo>
                  <a:cubicBezTo>
                    <a:pt x="499" y="27"/>
                    <a:pt x="499" y="27"/>
                    <a:pt x="499" y="27"/>
                  </a:cubicBezTo>
                  <a:cubicBezTo>
                    <a:pt x="500" y="27"/>
                    <a:pt x="500" y="27"/>
                    <a:pt x="500" y="27"/>
                  </a:cubicBezTo>
                  <a:cubicBezTo>
                    <a:pt x="501" y="27"/>
                    <a:pt x="501" y="27"/>
                    <a:pt x="501" y="27"/>
                  </a:cubicBezTo>
                  <a:cubicBezTo>
                    <a:pt x="501" y="27"/>
                    <a:pt x="501" y="27"/>
                    <a:pt x="501" y="27"/>
                  </a:cubicBezTo>
                  <a:cubicBezTo>
                    <a:pt x="503" y="28"/>
                    <a:pt x="503" y="28"/>
                    <a:pt x="503" y="28"/>
                  </a:cubicBezTo>
                  <a:cubicBezTo>
                    <a:pt x="504" y="28"/>
                    <a:pt x="504" y="28"/>
                    <a:pt x="504" y="28"/>
                  </a:cubicBezTo>
                  <a:cubicBezTo>
                    <a:pt x="505" y="29"/>
                    <a:pt x="505" y="29"/>
                    <a:pt x="505" y="29"/>
                  </a:cubicBezTo>
                  <a:cubicBezTo>
                    <a:pt x="506" y="30"/>
                    <a:pt x="506" y="30"/>
                    <a:pt x="506" y="30"/>
                  </a:cubicBezTo>
                  <a:cubicBezTo>
                    <a:pt x="508" y="31"/>
                    <a:pt x="508" y="31"/>
                    <a:pt x="508" y="31"/>
                  </a:cubicBezTo>
                  <a:cubicBezTo>
                    <a:pt x="508" y="31"/>
                    <a:pt x="508" y="31"/>
                    <a:pt x="508" y="31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0" y="32"/>
                    <a:pt x="510" y="32"/>
                    <a:pt x="510" y="32"/>
                  </a:cubicBezTo>
                  <a:cubicBezTo>
                    <a:pt x="510" y="33"/>
                    <a:pt x="510" y="33"/>
                    <a:pt x="510" y="33"/>
                  </a:cubicBezTo>
                  <a:cubicBezTo>
                    <a:pt x="510" y="34"/>
                    <a:pt x="510" y="34"/>
                    <a:pt x="510" y="34"/>
                  </a:cubicBezTo>
                  <a:cubicBezTo>
                    <a:pt x="511" y="34"/>
                    <a:pt x="511" y="34"/>
                    <a:pt x="511" y="34"/>
                  </a:cubicBezTo>
                  <a:cubicBezTo>
                    <a:pt x="513" y="35"/>
                    <a:pt x="513" y="35"/>
                    <a:pt x="513" y="35"/>
                  </a:cubicBezTo>
                  <a:cubicBezTo>
                    <a:pt x="514" y="35"/>
                    <a:pt x="514" y="35"/>
                    <a:pt x="514" y="35"/>
                  </a:cubicBezTo>
                  <a:cubicBezTo>
                    <a:pt x="515" y="36"/>
                    <a:pt x="515" y="36"/>
                    <a:pt x="515" y="36"/>
                  </a:cubicBezTo>
                  <a:cubicBezTo>
                    <a:pt x="516" y="37"/>
                    <a:pt x="516" y="37"/>
                    <a:pt x="516" y="37"/>
                  </a:cubicBezTo>
                  <a:cubicBezTo>
                    <a:pt x="517" y="37"/>
                    <a:pt x="517" y="37"/>
                    <a:pt x="517" y="37"/>
                  </a:cubicBezTo>
                  <a:cubicBezTo>
                    <a:pt x="519" y="38"/>
                    <a:pt x="519" y="38"/>
                    <a:pt x="519" y="38"/>
                  </a:cubicBezTo>
                  <a:cubicBezTo>
                    <a:pt x="520" y="39"/>
                    <a:pt x="520" y="39"/>
                    <a:pt x="520" y="39"/>
                  </a:cubicBezTo>
                  <a:cubicBezTo>
                    <a:pt x="520" y="39"/>
                    <a:pt x="520" y="39"/>
                    <a:pt x="520" y="39"/>
                  </a:cubicBezTo>
                  <a:cubicBezTo>
                    <a:pt x="520" y="40"/>
                    <a:pt x="520" y="40"/>
                    <a:pt x="520" y="40"/>
                  </a:cubicBezTo>
                  <a:cubicBezTo>
                    <a:pt x="521" y="40"/>
                    <a:pt x="521" y="40"/>
                    <a:pt x="521" y="40"/>
                  </a:cubicBezTo>
                  <a:cubicBezTo>
                    <a:pt x="522" y="41"/>
                    <a:pt x="522" y="41"/>
                    <a:pt x="522" y="41"/>
                  </a:cubicBezTo>
                  <a:cubicBezTo>
                    <a:pt x="523" y="42"/>
                    <a:pt x="523" y="42"/>
                    <a:pt x="523" y="42"/>
                  </a:cubicBezTo>
                  <a:cubicBezTo>
                    <a:pt x="524" y="42"/>
                    <a:pt x="524" y="42"/>
                    <a:pt x="524" y="42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6" y="44"/>
                    <a:pt x="526" y="44"/>
                    <a:pt x="526" y="44"/>
                  </a:cubicBezTo>
                  <a:cubicBezTo>
                    <a:pt x="527" y="44"/>
                    <a:pt x="527" y="44"/>
                    <a:pt x="527" y="44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8" y="46"/>
                    <a:pt x="528" y="46"/>
                    <a:pt x="528" y="46"/>
                  </a:cubicBezTo>
                  <a:cubicBezTo>
                    <a:pt x="529" y="46"/>
                    <a:pt x="529" y="46"/>
                    <a:pt x="529" y="46"/>
                  </a:cubicBezTo>
                  <a:cubicBezTo>
                    <a:pt x="530" y="47"/>
                    <a:pt x="530" y="47"/>
                    <a:pt x="530" y="47"/>
                  </a:cubicBezTo>
                  <a:cubicBezTo>
                    <a:pt x="531" y="48"/>
                    <a:pt x="531" y="48"/>
                    <a:pt x="531" y="48"/>
                  </a:cubicBezTo>
                  <a:cubicBezTo>
                    <a:pt x="533" y="49"/>
                    <a:pt x="533" y="49"/>
                    <a:pt x="533" y="49"/>
                  </a:cubicBezTo>
                  <a:cubicBezTo>
                    <a:pt x="535" y="50"/>
                    <a:pt x="535" y="50"/>
                    <a:pt x="535" y="50"/>
                  </a:cubicBezTo>
                  <a:cubicBezTo>
                    <a:pt x="536" y="50"/>
                    <a:pt x="536" y="50"/>
                    <a:pt x="536" y="50"/>
                  </a:cubicBezTo>
                  <a:cubicBezTo>
                    <a:pt x="536" y="50"/>
                    <a:pt x="536" y="50"/>
                    <a:pt x="536" y="50"/>
                  </a:cubicBezTo>
                  <a:cubicBezTo>
                    <a:pt x="536" y="52"/>
                    <a:pt x="536" y="52"/>
                    <a:pt x="536" y="52"/>
                  </a:cubicBezTo>
                  <a:cubicBezTo>
                    <a:pt x="537" y="52"/>
                    <a:pt x="537" y="52"/>
                    <a:pt x="537" y="52"/>
                  </a:cubicBezTo>
                  <a:cubicBezTo>
                    <a:pt x="538" y="53"/>
                    <a:pt x="538" y="53"/>
                    <a:pt x="538" y="53"/>
                  </a:cubicBezTo>
                  <a:cubicBezTo>
                    <a:pt x="539" y="54"/>
                    <a:pt x="539" y="54"/>
                    <a:pt x="539" y="54"/>
                  </a:cubicBezTo>
                  <a:cubicBezTo>
                    <a:pt x="540" y="54"/>
                    <a:pt x="540" y="54"/>
                    <a:pt x="540" y="54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6"/>
                    <a:pt x="539" y="56"/>
                    <a:pt x="539" y="56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0" y="57"/>
                    <a:pt x="540" y="57"/>
                    <a:pt x="540" y="57"/>
                  </a:cubicBezTo>
                  <a:cubicBezTo>
                    <a:pt x="540" y="57"/>
                    <a:pt x="540" y="57"/>
                    <a:pt x="540" y="57"/>
                  </a:cubicBezTo>
                  <a:cubicBezTo>
                    <a:pt x="541" y="57"/>
                    <a:pt x="541" y="57"/>
                    <a:pt x="541" y="57"/>
                  </a:cubicBezTo>
                  <a:cubicBezTo>
                    <a:pt x="541" y="58"/>
                    <a:pt x="541" y="58"/>
                    <a:pt x="541" y="58"/>
                  </a:cubicBezTo>
                  <a:cubicBezTo>
                    <a:pt x="541" y="59"/>
                    <a:pt x="541" y="59"/>
                    <a:pt x="541" y="59"/>
                  </a:cubicBezTo>
                  <a:cubicBezTo>
                    <a:pt x="540" y="59"/>
                    <a:pt x="540" y="59"/>
                    <a:pt x="540" y="59"/>
                  </a:cubicBezTo>
                  <a:cubicBezTo>
                    <a:pt x="540" y="60"/>
                    <a:pt x="540" y="60"/>
                    <a:pt x="540" y="60"/>
                  </a:cubicBezTo>
                  <a:cubicBezTo>
                    <a:pt x="540" y="60"/>
                    <a:pt x="540" y="60"/>
                    <a:pt x="540" y="60"/>
                  </a:cubicBezTo>
                  <a:cubicBezTo>
                    <a:pt x="540" y="60"/>
                    <a:pt x="540" y="60"/>
                    <a:pt x="540" y="60"/>
                  </a:cubicBezTo>
                  <a:cubicBezTo>
                    <a:pt x="539" y="60"/>
                    <a:pt x="539" y="60"/>
                    <a:pt x="539" y="60"/>
                  </a:cubicBezTo>
                  <a:cubicBezTo>
                    <a:pt x="539" y="60"/>
                    <a:pt x="539" y="60"/>
                    <a:pt x="539" y="60"/>
                  </a:cubicBezTo>
                  <a:cubicBezTo>
                    <a:pt x="538" y="60"/>
                    <a:pt x="538" y="60"/>
                    <a:pt x="538" y="60"/>
                  </a:cubicBezTo>
                  <a:cubicBezTo>
                    <a:pt x="537" y="59"/>
                    <a:pt x="537" y="59"/>
                    <a:pt x="537" y="59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36" y="59"/>
                    <a:pt x="536" y="59"/>
                    <a:pt x="536" y="59"/>
                  </a:cubicBezTo>
                  <a:cubicBezTo>
                    <a:pt x="535" y="60"/>
                    <a:pt x="535" y="60"/>
                    <a:pt x="535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37" y="61"/>
                    <a:pt x="537" y="61"/>
                    <a:pt x="537" y="61"/>
                  </a:cubicBezTo>
                  <a:cubicBezTo>
                    <a:pt x="538" y="61"/>
                    <a:pt x="538" y="61"/>
                    <a:pt x="538" y="61"/>
                  </a:cubicBezTo>
                  <a:cubicBezTo>
                    <a:pt x="539" y="62"/>
                    <a:pt x="539" y="62"/>
                    <a:pt x="539" y="62"/>
                  </a:cubicBezTo>
                  <a:cubicBezTo>
                    <a:pt x="541" y="62"/>
                    <a:pt x="541" y="62"/>
                    <a:pt x="541" y="62"/>
                  </a:cubicBezTo>
                  <a:cubicBezTo>
                    <a:pt x="543" y="62"/>
                    <a:pt x="543" y="62"/>
                    <a:pt x="543" y="62"/>
                  </a:cubicBezTo>
                  <a:cubicBezTo>
                    <a:pt x="544" y="62"/>
                    <a:pt x="544" y="62"/>
                    <a:pt x="544" y="62"/>
                  </a:cubicBezTo>
                  <a:cubicBezTo>
                    <a:pt x="544" y="62"/>
                    <a:pt x="544" y="62"/>
                    <a:pt x="544" y="62"/>
                  </a:cubicBezTo>
                  <a:cubicBezTo>
                    <a:pt x="546" y="63"/>
                    <a:pt x="546" y="63"/>
                    <a:pt x="546" y="63"/>
                  </a:cubicBezTo>
                  <a:cubicBezTo>
                    <a:pt x="546" y="63"/>
                    <a:pt x="546" y="63"/>
                    <a:pt x="546" y="63"/>
                  </a:cubicBezTo>
                  <a:cubicBezTo>
                    <a:pt x="547" y="63"/>
                    <a:pt x="547" y="63"/>
                    <a:pt x="547" y="63"/>
                  </a:cubicBezTo>
                  <a:cubicBezTo>
                    <a:pt x="545" y="61"/>
                    <a:pt x="545" y="61"/>
                    <a:pt x="545" y="61"/>
                  </a:cubicBezTo>
                  <a:cubicBezTo>
                    <a:pt x="545" y="61"/>
                    <a:pt x="545" y="61"/>
                    <a:pt x="545" y="61"/>
                  </a:cubicBezTo>
                  <a:cubicBezTo>
                    <a:pt x="546" y="61"/>
                    <a:pt x="546" y="61"/>
                    <a:pt x="546" y="61"/>
                  </a:cubicBezTo>
                  <a:cubicBezTo>
                    <a:pt x="546" y="60"/>
                    <a:pt x="546" y="60"/>
                    <a:pt x="546" y="60"/>
                  </a:cubicBezTo>
                  <a:cubicBezTo>
                    <a:pt x="546" y="60"/>
                    <a:pt x="546" y="60"/>
                    <a:pt x="546" y="60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46" y="58"/>
                    <a:pt x="546" y="58"/>
                    <a:pt x="546" y="58"/>
                  </a:cubicBezTo>
                  <a:cubicBezTo>
                    <a:pt x="544" y="57"/>
                    <a:pt x="544" y="57"/>
                    <a:pt x="544" y="57"/>
                  </a:cubicBezTo>
                  <a:cubicBezTo>
                    <a:pt x="544" y="56"/>
                    <a:pt x="544" y="56"/>
                    <a:pt x="544" y="56"/>
                  </a:cubicBezTo>
                  <a:cubicBezTo>
                    <a:pt x="544" y="55"/>
                    <a:pt x="544" y="55"/>
                    <a:pt x="544" y="55"/>
                  </a:cubicBezTo>
                  <a:cubicBezTo>
                    <a:pt x="544" y="54"/>
                    <a:pt x="544" y="54"/>
                    <a:pt x="544" y="54"/>
                  </a:cubicBezTo>
                  <a:cubicBezTo>
                    <a:pt x="543" y="54"/>
                    <a:pt x="543" y="54"/>
                    <a:pt x="543" y="54"/>
                  </a:cubicBezTo>
                  <a:cubicBezTo>
                    <a:pt x="542" y="53"/>
                    <a:pt x="542" y="53"/>
                    <a:pt x="542" y="53"/>
                  </a:cubicBezTo>
                  <a:cubicBezTo>
                    <a:pt x="540" y="52"/>
                    <a:pt x="540" y="52"/>
                    <a:pt x="540" y="52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37" y="50"/>
                    <a:pt x="537" y="50"/>
                    <a:pt x="537" y="50"/>
                  </a:cubicBezTo>
                  <a:cubicBezTo>
                    <a:pt x="537" y="49"/>
                    <a:pt x="537" y="49"/>
                    <a:pt x="537" y="49"/>
                  </a:cubicBezTo>
                  <a:cubicBezTo>
                    <a:pt x="536" y="49"/>
                    <a:pt x="536" y="49"/>
                    <a:pt x="536" y="49"/>
                  </a:cubicBezTo>
                  <a:cubicBezTo>
                    <a:pt x="537" y="48"/>
                    <a:pt x="537" y="48"/>
                    <a:pt x="537" y="48"/>
                  </a:cubicBezTo>
                  <a:cubicBezTo>
                    <a:pt x="538" y="47"/>
                    <a:pt x="538" y="47"/>
                    <a:pt x="538" y="47"/>
                  </a:cubicBezTo>
                  <a:cubicBezTo>
                    <a:pt x="539" y="47"/>
                    <a:pt x="539" y="47"/>
                    <a:pt x="539" y="47"/>
                  </a:cubicBezTo>
                  <a:cubicBezTo>
                    <a:pt x="540" y="48"/>
                    <a:pt x="540" y="48"/>
                    <a:pt x="540" y="48"/>
                  </a:cubicBezTo>
                  <a:cubicBezTo>
                    <a:pt x="541" y="48"/>
                    <a:pt x="541" y="48"/>
                    <a:pt x="541" y="48"/>
                  </a:cubicBezTo>
                  <a:cubicBezTo>
                    <a:pt x="541" y="49"/>
                    <a:pt x="541" y="49"/>
                    <a:pt x="541" y="49"/>
                  </a:cubicBezTo>
                  <a:cubicBezTo>
                    <a:pt x="543" y="49"/>
                    <a:pt x="543" y="49"/>
                    <a:pt x="543" y="49"/>
                  </a:cubicBezTo>
                  <a:cubicBezTo>
                    <a:pt x="543" y="50"/>
                    <a:pt x="543" y="50"/>
                    <a:pt x="543" y="50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5" y="51"/>
                    <a:pt x="545" y="51"/>
                    <a:pt x="545" y="51"/>
                  </a:cubicBezTo>
                  <a:cubicBezTo>
                    <a:pt x="546" y="51"/>
                    <a:pt x="546" y="51"/>
                    <a:pt x="546" y="51"/>
                  </a:cubicBezTo>
                  <a:cubicBezTo>
                    <a:pt x="546" y="52"/>
                    <a:pt x="546" y="52"/>
                    <a:pt x="546" y="52"/>
                  </a:cubicBezTo>
                  <a:cubicBezTo>
                    <a:pt x="547" y="53"/>
                    <a:pt x="547" y="53"/>
                    <a:pt x="547" y="53"/>
                  </a:cubicBezTo>
                  <a:cubicBezTo>
                    <a:pt x="548" y="53"/>
                    <a:pt x="548" y="53"/>
                    <a:pt x="548" y="53"/>
                  </a:cubicBezTo>
                  <a:cubicBezTo>
                    <a:pt x="549" y="54"/>
                    <a:pt x="549" y="54"/>
                    <a:pt x="549" y="54"/>
                  </a:cubicBezTo>
                  <a:cubicBezTo>
                    <a:pt x="551" y="55"/>
                    <a:pt x="551" y="55"/>
                    <a:pt x="551" y="55"/>
                  </a:cubicBezTo>
                  <a:cubicBezTo>
                    <a:pt x="552" y="55"/>
                    <a:pt x="552" y="55"/>
                    <a:pt x="552" y="55"/>
                  </a:cubicBezTo>
                  <a:cubicBezTo>
                    <a:pt x="552" y="55"/>
                    <a:pt x="552" y="55"/>
                    <a:pt x="552" y="55"/>
                  </a:cubicBezTo>
                  <a:cubicBezTo>
                    <a:pt x="553" y="55"/>
                    <a:pt x="553" y="55"/>
                    <a:pt x="553" y="55"/>
                  </a:cubicBezTo>
                  <a:cubicBezTo>
                    <a:pt x="553" y="55"/>
                    <a:pt x="553" y="55"/>
                    <a:pt x="553" y="55"/>
                  </a:cubicBezTo>
                  <a:cubicBezTo>
                    <a:pt x="553" y="55"/>
                    <a:pt x="553" y="55"/>
                    <a:pt x="553" y="55"/>
                  </a:cubicBezTo>
                  <a:cubicBezTo>
                    <a:pt x="554" y="55"/>
                    <a:pt x="554" y="55"/>
                    <a:pt x="554" y="55"/>
                  </a:cubicBezTo>
                  <a:cubicBezTo>
                    <a:pt x="553" y="55"/>
                    <a:pt x="553" y="55"/>
                    <a:pt x="553" y="55"/>
                  </a:cubicBezTo>
                  <a:cubicBezTo>
                    <a:pt x="553" y="55"/>
                    <a:pt x="553" y="55"/>
                    <a:pt x="553" y="55"/>
                  </a:cubicBezTo>
                  <a:cubicBezTo>
                    <a:pt x="551" y="54"/>
                    <a:pt x="551" y="54"/>
                    <a:pt x="551" y="54"/>
                  </a:cubicBezTo>
                  <a:cubicBezTo>
                    <a:pt x="551" y="54"/>
                    <a:pt x="551" y="54"/>
                    <a:pt x="551" y="54"/>
                  </a:cubicBezTo>
                  <a:cubicBezTo>
                    <a:pt x="549" y="54"/>
                    <a:pt x="549" y="54"/>
                    <a:pt x="549" y="54"/>
                  </a:cubicBezTo>
                  <a:cubicBezTo>
                    <a:pt x="549" y="53"/>
                    <a:pt x="549" y="53"/>
                    <a:pt x="549" y="53"/>
                  </a:cubicBezTo>
                  <a:cubicBezTo>
                    <a:pt x="547" y="52"/>
                    <a:pt x="547" y="52"/>
                    <a:pt x="547" y="52"/>
                  </a:cubicBezTo>
                  <a:cubicBezTo>
                    <a:pt x="547" y="51"/>
                    <a:pt x="547" y="51"/>
                    <a:pt x="547" y="51"/>
                  </a:cubicBezTo>
                  <a:cubicBezTo>
                    <a:pt x="547" y="51"/>
                    <a:pt x="547" y="51"/>
                    <a:pt x="547" y="51"/>
                  </a:cubicBezTo>
                  <a:cubicBezTo>
                    <a:pt x="546" y="51"/>
                    <a:pt x="546" y="51"/>
                    <a:pt x="546" y="51"/>
                  </a:cubicBezTo>
                  <a:cubicBezTo>
                    <a:pt x="545" y="50"/>
                    <a:pt x="545" y="50"/>
                    <a:pt x="545" y="50"/>
                  </a:cubicBezTo>
                  <a:cubicBezTo>
                    <a:pt x="544" y="49"/>
                    <a:pt x="544" y="49"/>
                    <a:pt x="544" y="49"/>
                  </a:cubicBezTo>
                  <a:cubicBezTo>
                    <a:pt x="544" y="49"/>
                    <a:pt x="543" y="49"/>
                    <a:pt x="543" y="49"/>
                  </a:cubicBezTo>
                  <a:cubicBezTo>
                    <a:pt x="542" y="48"/>
                    <a:pt x="542" y="48"/>
                    <a:pt x="542" y="48"/>
                  </a:cubicBezTo>
                  <a:cubicBezTo>
                    <a:pt x="541" y="47"/>
                    <a:pt x="541" y="47"/>
                    <a:pt x="541" y="47"/>
                  </a:cubicBezTo>
                  <a:cubicBezTo>
                    <a:pt x="539" y="47"/>
                    <a:pt x="539" y="47"/>
                    <a:pt x="539" y="47"/>
                  </a:cubicBezTo>
                  <a:cubicBezTo>
                    <a:pt x="538" y="46"/>
                    <a:pt x="538" y="46"/>
                    <a:pt x="538" y="46"/>
                  </a:cubicBezTo>
                  <a:cubicBezTo>
                    <a:pt x="537" y="46"/>
                    <a:pt x="537" y="46"/>
                    <a:pt x="537" y="46"/>
                  </a:cubicBezTo>
                  <a:cubicBezTo>
                    <a:pt x="536" y="46"/>
                    <a:pt x="536" y="46"/>
                    <a:pt x="536" y="46"/>
                  </a:cubicBezTo>
                  <a:cubicBezTo>
                    <a:pt x="535" y="46"/>
                    <a:pt x="535" y="46"/>
                    <a:pt x="535" y="46"/>
                  </a:cubicBezTo>
                  <a:cubicBezTo>
                    <a:pt x="534" y="46"/>
                    <a:pt x="534" y="46"/>
                    <a:pt x="534" y="46"/>
                  </a:cubicBezTo>
                  <a:cubicBezTo>
                    <a:pt x="534" y="46"/>
                    <a:pt x="534" y="46"/>
                    <a:pt x="534" y="46"/>
                  </a:cubicBezTo>
                  <a:cubicBezTo>
                    <a:pt x="534" y="46"/>
                    <a:pt x="534" y="46"/>
                    <a:pt x="534" y="46"/>
                  </a:cubicBezTo>
                  <a:cubicBezTo>
                    <a:pt x="534" y="47"/>
                    <a:pt x="534" y="47"/>
                    <a:pt x="534" y="47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32" y="47"/>
                    <a:pt x="532" y="47"/>
                    <a:pt x="532" y="47"/>
                  </a:cubicBezTo>
                  <a:cubicBezTo>
                    <a:pt x="531" y="46"/>
                    <a:pt x="531" y="46"/>
                    <a:pt x="531" y="46"/>
                  </a:cubicBezTo>
                  <a:cubicBezTo>
                    <a:pt x="530" y="45"/>
                    <a:pt x="530" y="45"/>
                    <a:pt x="530" y="45"/>
                  </a:cubicBezTo>
                  <a:cubicBezTo>
                    <a:pt x="530" y="45"/>
                    <a:pt x="530" y="45"/>
                    <a:pt x="530" y="45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7" y="43"/>
                    <a:pt x="527" y="43"/>
                    <a:pt x="527" y="43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4" y="40"/>
                    <a:pt x="524" y="40"/>
                    <a:pt x="524" y="40"/>
                  </a:cubicBezTo>
                  <a:cubicBezTo>
                    <a:pt x="524" y="40"/>
                    <a:pt x="524" y="40"/>
                    <a:pt x="524" y="40"/>
                  </a:cubicBezTo>
                  <a:cubicBezTo>
                    <a:pt x="523" y="39"/>
                    <a:pt x="523" y="39"/>
                    <a:pt x="523" y="39"/>
                  </a:cubicBezTo>
                  <a:cubicBezTo>
                    <a:pt x="522" y="38"/>
                    <a:pt x="522" y="38"/>
                    <a:pt x="522" y="38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9" y="36"/>
                    <a:pt x="519" y="36"/>
                    <a:pt x="519" y="36"/>
                  </a:cubicBezTo>
                  <a:cubicBezTo>
                    <a:pt x="517" y="36"/>
                    <a:pt x="517" y="36"/>
                    <a:pt x="517" y="36"/>
                  </a:cubicBezTo>
                  <a:cubicBezTo>
                    <a:pt x="517" y="35"/>
                    <a:pt x="517" y="35"/>
                    <a:pt x="517" y="35"/>
                  </a:cubicBezTo>
                  <a:cubicBezTo>
                    <a:pt x="515" y="35"/>
                    <a:pt x="515" y="35"/>
                    <a:pt x="515" y="35"/>
                  </a:cubicBezTo>
                  <a:cubicBezTo>
                    <a:pt x="514" y="34"/>
                    <a:pt x="514" y="34"/>
                    <a:pt x="514" y="34"/>
                  </a:cubicBezTo>
                  <a:cubicBezTo>
                    <a:pt x="513" y="34"/>
                    <a:pt x="513" y="34"/>
                    <a:pt x="513" y="34"/>
                  </a:cubicBezTo>
                  <a:cubicBezTo>
                    <a:pt x="513" y="33"/>
                    <a:pt x="513" y="33"/>
                    <a:pt x="513" y="33"/>
                  </a:cubicBezTo>
                  <a:cubicBezTo>
                    <a:pt x="512" y="33"/>
                    <a:pt x="512" y="33"/>
                    <a:pt x="512" y="33"/>
                  </a:cubicBezTo>
                  <a:cubicBezTo>
                    <a:pt x="512" y="32"/>
                    <a:pt x="512" y="32"/>
                    <a:pt x="512" y="32"/>
                  </a:cubicBezTo>
                  <a:cubicBezTo>
                    <a:pt x="512" y="32"/>
                    <a:pt x="512" y="32"/>
                    <a:pt x="512" y="32"/>
                  </a:cubicBezTo>
                  <a:cubicBezTo>
                    <a:pt x="512" y="31"/>
                    <a:pt x="512" y="31"/>
                    <a:pt x="512" y="31"/>
                  </a:cubicBezTo>
                  <a:cubicBezTo>
                    <a:pt x="512" y="31"/>
                    <a:pt x="512" y="31"/>
                    <a:pt x="512" y="31"/>
                  </a:cubicBezTo>
                  <a:cubicBezTo>
                    <a:pt x="512" y="31"/>
                    <a:pt x="512" y="31"/>
                    <a:pt x="512" y="31"/>
                  </a:cubicBezTo>
                  <a:cubicBezTo>
                    <a:pt x="511" y="30"/>
                    <a:pt x="511" y="30"/>
                    <a:pt x="511" y="30"/>
                  </a:cubicBezTo>
                  <a:cubicBezTo>
                    <a:pt x="510" y="30"/>
                    <a:pt x="510" y="30"/>
                    <a:pt x="510" y="30"/>
                  </a:cubicBezTo>
                  <a:cubicBezTo>
                    <a:pt x="508" y="28"/>
                    <a:pt x="508" y="28"/>
                    <a:pt x="508" y="28"/>
                  </a:cubicBezTo>
                  <a:cubicBezTo>
                    <a:pt x="507" y="27"/>
                    <a:pt x="507" y="27"/>
                    <a:pt x="507" y="27"/>
                  </a:cubicBezTo>
                  <a:cubicBezTo>
                    <a:pt x="506" y="27"/>
                    <a:pt x="506" y="27"/>
                    <a:pt x="506" y="27"/>
                  </a:cubicBezTo>
                  <a:cubicBezTo>
                    <a:pt x="506" y="27"/>
                    <a:pt x="506" y="27"/>
                    <a:pt x="506" y="27"/>
                  </a:cubicBezTo>
                  <a:cubicBezTo>
                    <a:pt x="507" y="27"/>
                    <a:pt x="507" y="27"/>
                    <a:pt x="507" y="27"/>
                  </a:cubicBezTo>
                  <a:cubicBezTo>
                    <a:pt x="508" y="28"/>
                    <a:pt x="508" y="28"/>
                    <a:pt x="508" y="28"/>
                  </a:cubicBezTo>
                  <a:cubicBezTo>
                    <a:pt x="509" y="28"/>
                    <a:pt x="509" y="28"/>
                    <a:pt x="509" y="28"/>
                  </a:cubicBezTo>
                  <a:cubicBezTo>
                    <a:pt x="511" y="30"/>
                    <a:pt x="511" y="30"/>
                    <a:pt x="511" y="30"/>
                  </a:cubicBezTo>
                  <a:cubicBezTo>
                    <a:pt x="514" y="31"/>
                    <a:pt x="514" y="31"/>
                    <a:pt x="514" y="31"/>
                  </a:cubicBezTo>
                  <a:cubicBezTo>
                    <a:pt x="514" y="31"/>
                    <a:pt x="514" y="31"/>
                    <a:pt x="514" y="31"/>
                  </a:cubicBezTo>
                  <a:cubicBezTo>
                    <a:pt x="514" y="32"/>
                    <a:pt x="514" y="32"/>
                    <a:pt x="514" y="32"/>
                  </a:cubicBezTo>
                  <a:cubicBezTo>
                    <a:pt x="515" y="32"/>
                    <a:pt x="515" y="32"/>
                    <a:pt x="515" y="32"/>
                  </a:cubicBezTo>
                  <a:cubicBezTo>
                    <a:pt x="517" y="33"/>
                    <a:pt x="517" y="33"/>
                    <a:pt x="517" y="33"/>
                  </a:cubicBezTo>
                  <a:cubicBezTo>
                    <a:pt x="517" y="34"/>
                    <a:pt x="517" y="34"/>
                    <a:pt x="517" y="34"/>
                  </a:cubicBezTo>
                  <a:cubicBezTo>
                    <a:pt x="518" y="34"/>
                    <a:pt x="518" y="34"/>
                    <a:pt x="518" y="34"/>
                  </a:cubicBezTo>
                  <a:cubicBezTo>
                    <a:pt x="518" y="34"/>
                    <a:pt x="518" y="34"/>
                    <a:pt x="518" y="34"/>
                  </a:cubicBezTo>
                  <a:cubicBezTo>
                    <a:pt x="519" y="35"/>
                    <a:pt x="519" y="35"/>
                    <a:pt x="519" y="35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1" y="35"/>
                    <a:pt x="521" y="35"/>
                    <a:pt x="521" y="35"/>
                  </a:cubicBezTo>
                  <a:cubicBezTo>
                    <a:pt x="522" y="35"/>
                    <a:pt x="522" y="35"/>
                    <a:pt x="522" y="35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4" y="36"/>
                    <a:pt x="524" y="36"/>
                    <a:pt x="524" y="36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4" y="35"/>
                    <a:pt x="524" y="35"/>
                    <a:pt x="524" y="35"/>
                  </a:cubicBezTo>
                  <a:cubicBezTo>
                    <a:pt x="526" y="36"/>
                    <a:pt x="526" y="36"/>
                    <a:pt x="526" y="36"/>
                  </a:cubicBezTo>
                  <a:cubicBezTo>
                    <a:pt x="527" y="37"/>
                    <a:pt x="527" y="37"/>
                    <a:pt x="527" y="37"/>
                  </a:cubicBezTo>
                  <a:cubicBezTo>
                    <a:pt x="527" y="37"/>
                    <a:pt x="527" y="37"/>
                    <a:pt x="527" y="37"/>
                  </a:cubicBezTo>
                  <a:cubicBezTo>
                    <a:pt x="528" y="37"/>
                    <a:pt x="528" y="37"/>
                    <a:pt x="528" y="37"/>
                  </a:cubicBezTo>
                  <a:cubicBezTo>
                    <a:pt x="528" y="37"/>
                    <a:pt x="528" y="37"/>
                    <a:pt x="528" y="37"/>
                  </a:cubicBezTo>
                  <a:cubicBezTo>
                    <a:pt x="528" y="36"/>
                    <a:pt x="528" y="36"/>
                    <a:pt x="528" y="36"/>
                  </a:cubicBezTo>
                  <a:cubicBezTo>
                    <a:pt x="528" y="37"/>
                    <a:pt x="528" y="37"/>
                    <a:pt x="528" y="37"/>
                  </a:cubicBezTo>
                  <a:cubicBezTo>
                    <a:pt x="528" y="37"/>
                    <a:pt x="528" y="37"/>
                    <a:pt x="528" y="37"/>
                  </a:cubicBezTo>
                  <a:cubicBezTo>
                    <a:pt x="528" y="37"/>
                    <a:pt x="528" y="37"/>
                    <a:pt x="528" y="37"/>
                  </a:cubicBezTo>
                  <a:cubicBezTo>
                    <a:pt x="527" y="36"/>
                    <a:pt x="527" y="36"/>
                    <a:pt x="527" y="36"/>
                  </a:cubicBezTo>
                  <a:cubicBezTo>
                    <a:pt x="526" y="36"/>
                    <a:pt x="526" y="36"/>
                    <a:pt x="526" y="36"/>
                  </a:cubicBezTo>
                  <a:cubicBezTo>
                    <a:pt x="525" y="35"/>
                    <a:pt x="525" y="35"/>
                    <a:pt x="525" y="35"/>
                  </a:cubicBezTo>
                  <a:cubicBezTo>
                    <a:pt x="524" y="35"/>
                    <a:pt x="524" y="35"/>
                    <a:pt x="524" y="35"/>
                  </a:cubicBezTo>
                  <a:cubicBezTo>
                    <a:pt x="523" y="34"/>
                    <a:pt x="523" y="34"/>
                    <a:pt x="523" y="34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1" y="34"/>
                    <a:pt x="521" y="34"/>
                    <a:pt x="521" y="34"/>
                  </a:cubicBezTo>
                  <a:cubicBezTo>
                    <a:pt x="521" y="34"/>
                    <a:pt x="521" y="34"/>
                    <a:pt x="521" y="34"/>
                  </a:cubicBezTo>
                  <a:cubicBezTo>
                    <a:pt x="520" y="34"/>
                    <a:pt x="520" y="34"/>
                    <a:pt x="520" y="34"/>
                  </a:cubicBezTo>
                  <a:cubicBezTo>
                    <a:pt x="518" y="33"/>
                    <a:pt x="518" y="33"/>
                    <a:pt x="518" y="33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5" y="32"/>
                    <a:pt x="515" y="32"/>
                    <a:pt x="515" y="32"/>
                  </a:cubicBezTo>
                  <a:cubicBezTo>
                    <a:pt x="515" y="31"/>
                    <a:pt x="515" y="31"/>
                    <a:pt x="515" y="31"/>
                  </a:cubicBezTo>
                  <a:cubicBezTo>
                    <a:pt x="515" y="31"/>
                    <a:pt x="515" y="31"/>
                    <a:pt x="515" y="31"/>
                  </a:cubicBezTo>
                  <a:cubicBezTo>
                    <a:pt x="516" y="31"/>
                    <a:pt x="516" y="31"/>
                    <a:pt x="516" y="31"/>
                  </a:cubicBezTo>
                  <a:cubicBezTo>
                    <a:pt x="517" y="31"/>
                    <a:pt x="517" y="31"/>
                    <a:pt x="517" y="31"/>
                  </a:cubicBezTo>
                  <a:cubicBezTo>
                    <a:pt x="519" y="32"/>
                    <a:pt x="519" y="32"/>
                    <a:pt x="519" y="32"/>
                  </a:cubicBezTo>
                  <a:cubicBezTo>
                    <a:pt x="519" y="32"/>
                    <a:pt x="519" y="32"/>
                    <a:pt x="519" y="32"/>
                  </a:cubicBezTo>
                  <a:cubicBezTo>
                    <a:pt x="519" y="32"/>
                    <a:pt x="519" y="32"/>
                    <a:pt x="519" y="32"/>
                  </a:cubicBezTo>
                  <a:cubicBezTo>
                    <a:pt x="518" y="31"/>
                    <a:pt x="518" y="31"/>
                    <a:pt x="518" y="31"/>
                  </a:cubicBezTo>
                  <a:cubicBezTo>
                    <a:pt x="517" y="31"/>
                    <a:pt x="517" y="31"/>
                    <a:pt x="517" y="31"/>
                  </a:cubicBezTo>
                  <a:cubicBezTo>
                    <a:pt x="517" y="31"/>
                    <a:pt x="517" y="31"/>
                    <a:pt x="517" y="31"/>
                  </a:cubicBezTo>
                  <a:cubicBezTo>
                    <a:pt x="517" y="31"/>
                    <a:pt x="517" y="31"/>
                    <a:pt x="517" y="31"/>
                  </a:cubicBezTo>
                  <a:cubicBezTo>
                    <a:pt x="516" y="31"/>
                    <a:pt x="516" y="31"/>
                    <a:pt x="516" y="31"/>
                  </a:cubicBezTo>
                  <a:cubicBezTo>
                    <a:pt x="515" y="30"/>
                    <a:pt x="515" y="30"/>
                    <a:pt x="515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515" y="30"/>
                    <a:pt x="515" y="30"/>
                    <a:pt x="515" y="30"/>
                  </a:cubicBezTo>
                  <a:cubicBezTo>
                    <a:pt x="515" y="29"/>
                    <a:pt x="515" y="29"/>
                    <a:pt x="515" y="29"/>
                  </a:cubicBezTo>
                  <a:cubicBezTo>
                    <a:pt x="516" y="29"/>
                    <a:pt x="516" y="29"/>
                    <a:pt x="516" y="29"/>
                  </a:cubicBezTo>
                  <a:cubicBezTo>
                    <a:pt x="516" y="29"/>
                    <a:pt x="516" y="29"/>
                    <a:pt x="516" y="29"/>
                  </a:cubicBezTo>
                  <a:cubicBezTo>
                    <a:pt x="517" y="29"/>
                    <a:pt x="517" y="29"/>
                    <a:pt x="517" y="29"/>
                  </a:cubicBezTo>
                  <a:cubicBezTo>
                    <a:pt x="517" y="29"/>
                    <a:pt x="517" y="29"/>
                    <a:pt x="517" y="29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9" y="30"/>
                    <a:pt x="519" y="30"/>
                    <a:pt x="519" y="30"/>
                  </a:cubicBezTo>
                  <a:cubicBezTo>
                    <a:pt x="520" y="30"/>
                    <a:pt x="520" y="30"/>
                    <a:pt x="520" y="30"/>
                  </a:cubicBezTo>
                  <a:cubicBezTo>
                    <a:pt x="521" y="30"/>
                    <a:pt x="521" y="30"/>
                    <a:pt x="521" y="30"/>
                  </a:cubicBezTo>
                  <a:cubicBezTo>
                    <a:pt x="522" y="31"/>
                    <a:pt x="522" y="31"/>
                    <a:pt x="522" y="31"/>
                  </a:cubicBezTo>
                  <a:cubicBezTo>
                    <a:pt x="523" y="31"/>
                    <a:pt x="523" y="31"/>
                    <a:pt x="523" y="31"/>
                  </a:cubicBezTo>
                  <a:cubicBezTo>
                    <a:pt x="524" y="32"/>
                    <a:pt x="524" y="32"/>
                    <a:pt x="524" y="32"/>
                  </a:cubicBezTo>
                  <a:cubicBezTo>
                    <a:pt x="526" y="32"/>
                    <a:pt x="526" y="32"/>
                    <a:pt x="526" y="32"/>
                  </a:cubicBezTo>
                  <a:cubicBezTo>
                    <a:pt x="527" y="33"/>
                    <a:pt x="527" y="33"/>
                    <a:pt x="527" y="33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8" y="32"/>
                    <a:pt x="528" y="32"/>
                    <a:pt x="528" y="32"/>
                  </a:cubicBezTo>
                  <a:cubicBezTo>
                    <a:pt x="528" y="32"/>
                    <a:pt x="528" y="32"/>
                    <a:pt x="528" y="32"/>
                  </a:cubicBezTo>
                  <a:cubicBezTo>
                    <a:pt x="526" y="31"/>
                    <a:pt x="526" y="31"/>
                    <a:pt x="526" y="31"/>
                  </a:cubicBezTo>
                  <a:cubicBezTo>
                    <a:pt x="525" y="31"/>
                    <a:pt x="525" y="31"/>
                    <a:pt x="525" y="31"/>
                  </a:cubicBezTo>
                  <a:cubicBezTo>
                    <a:pt x="524" y="30"/>
                    <a:pt x="524" y="30"/>
                    <a:pt x="524" y="30"/>
                  </a:cubicBezTo>
                  <a:cubicBezTo>
                    <a:pt x="523" y="30"/>
                    <a:pt x="523" y="30"/>
                    <a:pt x="523" y="30"/>
                  </a:cubicBezTo>
                  <a:cubicBezTo>
                    <a:pt x="522" y="30"/>
                    <a:pt x="522" y="30"/>
                    <a:pt x="522" y="30"/>
                  </a:cubicBezTo>
                  <a:cubicBezTo>
                    <a:pt x="522" y="30"/>
                    <a:pt x="522" y="30"/>
                    <a:pt x="522" y="30"/>
                  </a:cubicBezTo>
                  <a:cubicBezTo>
                    <a:pt x="520" y="29"/>
                    <a:pt x="520" y="29"/>
                    <a:pt x="520" y="29"/>
                  </a:cubicBezTo>
                  <a:cubicBezTo>
                    <a:pt x="518" y="29"/>
                    <a:pt x="518" y="29"/>
                    <a:pt x="518" y="29"/>
                  </a:cubicBezTo>
                  <a:cubicBezTo>
                    <a:pt x="518" y="28"/>
                    <a:pt x="518" y="28"/>
                    <a:pt x="518" y="28"/>
                  </a:cubicBezTo>
                  <a:cubicBezTo>
                    <a:pt x="516" y="28"/>
                    <a:pt x="516" y="28"/>
                    <a:pt x="516" y="28"/>
                  </a:cubicBezTo>
                  <a:cubicBezTo>
                    <a:pt x="516" y="27"/>
                    <a:pt x="516" y="27"/>
                    <a:pt x="516" y="27"/>
                  </a:cubicBezTo>
                  <a:cubicBezTo>
                    <a:pt x="515" y="27"/>
                    <a:pt x="515" y="27"/>
                    <a:pt x="515" y="27"/>
                  </a:cubicBezTo>
                  <a:cubicBezTo>
                    <a:pt x="514" y="26"/>
                    <a:pt x="514" y="26"/>
                    <a:pt x="514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2" y="25"/>
                    <a:pt x="512" y="25"/>
                    <a:pt x="512" y="25"/>
                  </a:cubicBez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09" y="24"/>
                    <a:pt x="509" y="24"/>
                    <a:pt x="509" y="24"/>
                  </a:cubicBezTo>
                  <a:cubicBezTo>
                    <a:pt x="509" y="23"/>
                    <a:pt x="509" y="23"/>
                    <a:pt x="509" y="23"/>
                  </a:cubicBezTo>
                  <a:cubicBezTo>
                    <a:pt x="509" y="23"/>
                    <a:pt x="509" y="23"/>
                    <a:pt x="509" y="23"/>
                  </a:cubicBezTo>
                  <a:cubicBezTo>
                    <a:pt x="509" y="23"/>
                    <a:pt x="509" y="23"/>
                    <a:pt x="509" y="23"/>
                  </a:cubicBezTo>
                  <a:cubicBezTo>
                    <a:pt x="510" y="23"/>
                    <a:pt x="510" y="23"/>
                    <a:pt x="510" y="23"/>
                  </a:cubicBezTo>
                  <a:cubicBezTo>
                    <a:pt x="511" y="23"/>
                    <a:pt x="511" y="23"/>
                    <a:pt x="511" y="23"/>
                  </a:cubicBezTo>
                  <a:cubicBezTo>
                    <a:pt x="512" y="23"/>
                    <a:pt x="512" y="23"/>
                    <a:pt x="512" y="23"/>
                  </a:cubicBezTo>
                  <a:cubicBezTo>
                    <a:pt x="512" y="23"/>
                    <a:pt x="512" y="23"/>
                    <a:pt x="512" y="23"/>
                  </a:cubicBezTo>
                  <a:cubicBezTo>
                    <a:pt x="513" y="23"/>
                    <a:pt x="513" y="23"/>
                    <a:pt x="513" y="23"/>
                  </a:cubicBezTo>
                  <a:cubicBezTo>
                    <a:pt x="513" y="23"/>
                    <a:pt x="513" y="23"/>
                    <a:pt x="513" y="23"/>
                  </a:cubicBezTo>
                  <a:cubicBezTo>
                    <a:pt x="513" y="23"/>
                    <a:pt x="513" y="23"/>
                    <a:pt x="513" y="23"/>
                  </a:cubicBezTo>
                  <a:cubicBezTo>
                    <a:pt x="514" y="23"/>
                    <a:pt x="514" y="23"/>
                    <a:pt x="514" y="23"/>
                  </a:cubicBezTo>
                  <a:cubicBezTo>
                    <a:pt x="514" y="23"/>
                    <a:pt x="514" y="23"/>
                    <a:pt x="514" y="23"/>
                  </a:cubicBezTo>
                  <a:cubicBezTo>
                    <a:pt x="514" y="23"/>
                    <a:pt x="514" y="23"/>
                    <a:pt x="514" y="23"/>
                  </a:cubicBezTo>
                  <a:cubicBezTo>
                    <a:pt x="513" y="23"/>
                    <a:pt x="513" y="23"/>
                    <a:pt x="513" y="23"/>
                  </a:cubicBezTo>
                  <a:cubicBezTo>
                    <a:pt x="514" y="22"/>
                    <a:pt x="514" y="22"/>
                    <a:pt x="514" y="22"/>
                  </a:cubicBezTo>
                  <a:cubicBezTo>
                    <a:pt x="513" y="22"/>
                    <a:pt x="513" y="22"/>
                    <a:pt x="513" y="22"/>
                  </a:cubicBezTo>
                  <a:cubicBezTo>
                    <a:pt x="514" y="22"/>
                    <a:pt x="514" y="22"/>
                    <a:pt x="514" y="22"/>
                  </a:cubicBezTo>
                  <a:cubicBezTo>
                    <a:pt x="515" y="22"/>
                    <a:pt x="515" y="22"/>
                    <a:pt x="515" y="22"/>
                  </a:cubicBezTo>
                  <a:cubicBezTo>
                    <a:pt x="515" y="22"/>
                    <a:pt x="515" y="22"/>
                    <a:pt x="515" y="22"/>
                  </a:cubicBezTo>
                  <a:cubicBezTo>
                    <a:pt x="515" y="22"/>
                    <a:pt x="515" y="22"/>
                    <a:pt x="515" y="22"/>
                  </a:cubicBezTo>
                  <a:cubicBezTo>
                    <a:pt x="513" y="21"/>
                    <a:pt x="513" y="21"/>
                    <a:pt x="513" y="21"/>
                  </a:cubicBezTo>
                  <a:cubicBezTo>
                    <a:pt x="513" y="21"/>
                    <a:pt x="513" y="21"/>
                    <a:pt x="513" y="21"/>
                  </a:cubicBezTo>
                  <a:cubicBezTo>
                    <a:pt x="512" y="21"/>
                    <a:pt x="512" y="21"/>
                    <a:pt x="512" y="21"/>
                  </a:cubicBezTo>
                  <a:cubicBezTo>
                    <a:pt x="511" y="21"/>
                    <a:pt x="511" y="21"/>
                    <a:pt x="511" y="21"/>
                  </a:cubicBezTo>
                  <a:cubicBezTo>
                    <a:pt x="510" y="21"/>
                    <a:pt x="510" y="21"/>
                    <a:pt x="510" y="21"/>
                  </a:cubicBezTo>
                  <a:cubicBezTo>
                    <a:pt x="510" y="21"/>
                    <a:pt x="510" y="21"/>
                    <a:pt x="510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8" y="20"/>
                    <a:pt x="508" y="20"/>
                    <a:pt x="508" y="20"/>
                  </a:cubicBezTo>
                  <a:cubicBezTo>
                    <a:pt x="508" y="20"/>
                    <a:pt x="508" y="20"/>
                    <a:pt x="508" y="20"/>
                  </a:cubicBezTo>
                  <a:cubicBezTo>
                    <a:pt x="508" y="20"/>
                    <a:pt x="508" y="20"/>
                    <a:pt x="508" y="20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10" y="20"/>
                    <a:pt x="510" y="20"/>
                    <a:pt x="510" y="20"/>
                  </a:cubicBezTo>
                  <a:cubicBezTo>
                    <a:pt x="511" y="20"/>
                    <a:pt x="511" y="20"/>
                    <a:pt x="511" y="20"/>
                  </a:cubicBezTo>
                  <a:cubicBezTo>
                    <a:pt x="510" y="20"/>
                    <a:pt x="510" y="20"/>
                    <a:pt x="510" y="20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8" y="20"/>
                    <a:pt x="508" y="20"/>
                    <a:pt x="508" y="20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6" y="19"/>
                    <a:pt x="506" y="19"/>
                    <a:pt x="506" y="19"/>
                  </a:cubicBezTo>
                  <a:cubicBezTo>
                    <a:pt x="505" y="19"/>
                    <a:pt x="505" y="19"/>
                    <a:pt x="505" y="19"/>
                  </a:cubicBezTo>
                  <a:cubicBezTo>
                    <a:pt x="505" y="19"/>
                    <a:pt x="505" y="19"/>
                    <a:pt x="505" y="19"/>
                  </a:cubicBezTo>
                  <a:cubicBezTo>
                    <a:pt x="504" y="18"/>
                    <a:pt x="504" y="18"/>
                    <a:pt x="504" y="18"/>
                  </a:cubicBezTo>
                  <a:cubicBezTo>
                    <a:pt x="505" y="19"/>
                    <a:pt x="505" y="19"/>
                    <a:pt x="505" y="19"/>
                  </a:cubicBezTo>
                  <a:cubicBezTo>
                    <a:pt x="505" y="18"/>
                    <a:pt x="505" y="18"/>
                    <a:pt x="505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6" y="18"/>
                    <a:pt x="506" y="18"/>
                    <a:pt x="506" y="18"/>
                  </a:cubicBezTo>
                  <a:cubicBezTo>
                    <a:pt x="506" y="18"/>
                    <a:pt x="506" y="18"/>
                    <a:pt x="506" y="18"/>
                  </a:cubicBezTo>
                  <a:cubicBezTo>
                    <a:pt x="505" y="18"/>
                    <a:pt x="505" y="18"/>
                    <a:pt x="505" y="18"/>
                  </a:cubicBezTo>
                  <a:cubicBezTo>
                    <a:pt x="504" y="17"/>
                    <a:pt x="504" y="17"/>
                    <a:pt x="504" y="17"/>
                  </a:cubicBezTo>
                  <a:cubicBezTo>
                    <a:pt x="503" y="17"/>
                    <a:pt x="503" y="17"/>
                    <a:pt x="503" y="17"/>
                  </a:cubicBezTo>
                  <a:cubicBezTo>
                    <a:pt x="504" y="17"/>
                    <a:pt x="504" y="17"/>
                    <a:pt x="504" y="17"/>
                  </a:cubicBezTo>
                  <a:cubicBezTo>
                    <a:pt x="504" y="18"/>
                    <a:pt x="504" y="18"/>
                    <a:pt x="504" y="18"/>
                  </a:cubicBezTo>
                  <a:cubicBezTo>
                    <a:pt x="503" y="17"/>
                    <a:pt x="503" y="17"/>
                    <a:pt x="503" y="17"/>
                  </a:cubicBezTo>
                  <a:cubicBezTo>
                    <a:pt x="503" y="17"/>
                    <a:pt x="503" y="17"/>
                    <a:pt x="503" y="17"/>
                  </a:cubicBezTo>
                  <a:cubicBezTo>
                    <a:pt x="502" y="17"/>
                    <a:pt x="502" y="17"/>
                    <a:pt x="502" y="17"/>
                  </a:cubicBezTo>
                  <a:cubicBezTo>
                    <a:pt x="502" y="17"/>
                    <a:pt x="502" y="17"/>
                    <a:pt x="502" y="17"/>
                  </a:cubicBezTo>
                  <a:cubicBezTo>
                    <a:pt x="502" y="17"/>
                    <a:pt x="502" y="17"/>
                    <a:pt x="502" y="17"/>
                  </a:cubicBezTo>
                  <a:cubicBezTo>
                    <a:pt x="502" y="17"/>
                    <a:pt x="502" y="17"/>
                    <a:pt x="502" y="17"/>
                  </a:cubicBezTo>
                  <a:cubicBezTo>
                    <a:pt x="503" y="17"/>
                    <a:pt x="503" y="17"/>
                    <a:pt x="503" y="17"/>
                  </a:cubicBezTo>
                  <a:cubicBezTo>
                    <a:pt x="503" y="17"/>
                    <a:pt x="503" y="17"/>
                    <a:pt x="503" y="17"/>
                  </a:cubicBezTo>
                  <a:cubicBezTo>
                    <a:pt x="502" y="16"/>
                    <a:pt x="502" y="16"/>
                    <a:pt x="502" y="16"/>
                  </a:cubicBezTo>
                  <a:cubicBezTo>
                    <a:pt x="502" y="16"/>
                    <a:pt x="502" y="16"/>
                    <a:pt x="502" y="16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500" y="13"/>
                    <a:pt x="500" y="13"/>
                    <a:pt x="500" y="13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499" y="13"/>
                    <a:pt x="499" y="13"/>
                    <a:pt x="499" y="13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499" y="13"/>
                    <a:pt x="499" y="13"/>
                    <a:pt x="499" y="13"/>
                  </a:cubicBezTo>
                  <a:cubicBezTo>
                    <a:pt x="500" y="14"/>
                    <a:pt x="500" y="14"/>
                    <a:pt x="500" y="14"/>
                  </a:cubicBezTo>
                  <a:cubicBezTo>
                    <a:pt x="499" y="13"/>
                    <a:pt x="499" y="13"/>
                    <a:pt x="499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497" y="13"/>
                    <a:pt x="497" y="13"/>
                    <a:pt x="497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497" y="13"/>
                    <a:pt x="497" y="13"/>
                    <a:pt x="497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499" y="13"/>
                    <a:pt x="499" y="13"/>
                    <a:pt x="499" y="13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645" y="52"/>
                    <a:pt x="762" y="174"/>
                    <a:pt x="787" y="334"/>
                  </a:cubicBezTo>
                  <a:cubicBezTo>
                    <a:pt x="788" y="344"/>
                    <a:pt x="789" y="354"/>
                    <a:pt x="790" y="363"/>
                  </a:cubicBezTo>
                  <a:cubicBezTo>
                    <a:pt x="790" y="363"/>
                    <a:pt x="790" y="363"/>
                    <a:pt x="790" y="363"/>
                  </a:cubicBezTo>
                  <a:lnTo>
                    <a:pt x="790" y="364"/>
                  </a:lnTo>
                  <a:close/>
                  <a:moveTo>
                    <a:pt x="289" y="240"/>
                  </a:moveTo>
                  <a:cubicBezTo>
                    <a:pt x="290" y="238"/>
                    <a:pt x="290" y="238"/>
                    <a:pt x="290" y="238"/>
                  </a:cubicBezTo>
                  <a:cubicBezTo>
                    <a:pt x="289" y="237"/>
                    <a:pt x="289" y="237"/>
                    <a:pt x="289" y="237"/>
                  </a:cubicBezTo>
                  <a:cubicBezTo>
                    <a:pt x="288" y="236"/>
                    <a:pt x="288" y="236"/>
                    <a:pt x="288" y="236"/>
                  </a:cubicBezTo>
                  <a:cubicBezTo>
                    <a:pt x="289" y="234"/>
                    <a:pt x="289" y="234"/>
                    <a:pt x="289" y="234"/>
                  </a:cubicBezTo>
                  <a:cubicBezTo>
                    <a:pt x="290" y="234"/>
                    <a:pt x="290" y="234"/>
                    <a:pt x="290" y="234"/>
                  </a:cubicBezTo>
                  <a:cubicBezTo>
                    <a:pt x="291" y="234"/>
                    <a:pt x="291" y="234"/>
                    <a:pt x="291" y="234"/>
                  </a:cubicBezTo>
                  <a:cubicBezTo>
                    <a:pt x="292" y="234"/>
                    <a:pt x="292" y="234"/>
                    <a:pt x="292" y="234"/>
                  </a:cubicBezTo>
                  <a:cubicBezTo>
                    <a:pt x="293" y="232"/>
                    <a:pt x="293" y="232"/>
                    <a:pt x="293" y="232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6" y="232"/>
                    <a:pt x="296" y="232"/>
                    <a:pt x="296" y="232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8" y="237"/>
                    <a:pt x="298" y="237"/>
                    <a:pt x="298" y="237"/>
                  </a:cubicBezTo>
                  <a:cubicBezTo>
                    <a:pt x="297" y="238"/>
                    <a:pt x="297" y="238"/>
                    <a:pt x="297" y="238"/>
                  </a:cubicBezTo>
                  <a:cubicBezTo>
                    <a:pt x="296" y="239"/>
                    <a:pt x="296" y="239"/>
                    <a:pt x="296" y="239"/>
                  </a:cubicBezTo>
                  <a:cubicBezTo>
                    <a:pt x="296" y="240"/>
                    <a:pt x="296" y="240"/>
                    <a:pt x="296" y="240"/>
                  </a:cubicBezTo>
                  <a:cubicBezTo>
                    <a:pt x="296" y="240"/>
                    <a:pt x="296" y="241"/>
                    <a:pt x="296" y="241"/>
                  </a:cubicBezTo>
                  <a:cubicBezTo>
                    <a:pt x="296" y="244"/>
                    <a:pt x="296" y="244"/>
                    <a:pt x="296" y="244"/>
                  </a:cubicBezTo>
                  <a:cubicBezTo>
                    <a:pt x="295" y="246"/>
                    <a:pt x="295" y="246"/>
                    <a:pt x="295" y="246"/>
                  </a:cubicBezTo>
                  <a:cubicBezTo>
                    <a:pt x="294" y="246"/>
                    <a:pt x="294" y="246"/>
                    <a:pt x="294" y="246"/>
                  </a:cubicBezTo>
                  <a:cubicBezTo>
                    <a:pt x="292" y="246"/>
                    <a:pt x="292" y="246"/>
                    <a:pt x="292" y="246"/>
                  </a:cubicBezTo>
                  <a:cubicBezTo>
                    <a:pt x="292" y="246"/>
                    <a:pt x="292" y="246"/>
                    <a:pt x="292" y="246"/>
                  </a:cubicBezTo>
                  <a:cubicBezTo>
                    <a:pt x="292" y="246"/>
                    <a:pt x="292" y="246"/>
                    <a:pt x="292" y="246"/>
                  </a:cubicBezTo>
                  <a:cubicBezTo>
                    <a:pt x="292" y="247"/>
                    <a:pt x="292" y="247"/>
                    <a:pt x="292" y="247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7"/>
                    <a:pt x="289" y="247"/>
                    <a:pt x="289" y="247"/>
                  </a:cubicBezTo>
                  <a:cubicBezTo>
                    <a:pt x="288" y="247"/>
                    <a:pt x="288" y="247"/>
                    <a:pt x="288" y="247"/>
                  </a:cubicBezTo>
                  <a:cubicBezTo>
                    <a:pt x="289" y="243"/>
                    <a:pt x="289" y="243"/>
                    <a:pt x="289" y="243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0" y="241"/>
                    <a:pt x="290" y="241"/>
                    <a:pt x="290" y="241"/>
                  </a:cubicBezTo>
                  <a:lnTo>
                    <a:pt x="289" y="240"/>
                  </a:lnTo>
                  <a:close/>
                  <a:moveTo>
                    <a:pt x="292" y="223"/>
                  </a:moveTo>
                  <a:cubicBezTo>
                    <a:pt x="293" y="222"/>
                    <a:pt x="293" y="222"/>
                    <a:pt x="293" y="222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6" y="221"/>
                    <a:pt x="296" y="221"/>
                    <a:pt x="296" y="221"/>
                  </a:cubicBezTo>
                  <a:cubicBezTo>
                    <a:pt x="297" y="220"/>
                    <a:pt x="297" y="220"/>
                    <a:pt x="297" y="220"/>
                  </a:cubicBezTo>
                  <a:cubicBezTo>
                    <a:pt x="298" y="219"/>
                    <a:pt x="298" y="219"/>
                    <a:pt x="298" y="219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97" y="221"/>
                    <a:pt x="297" y="221"/>
                    <a:pt x="297" y="221"/>
                  </a:cubicBezTo>
                  <a:cubicBezTo>
                    <a:pt x="298" y="222"/>
                    <a:pt x="298" y="222"/>
                    <a:pt x="298" y="222"/>
                  </a:cubicBezTo>
                  <a:cubicBezTo>
                    <a:pt x="298" y="225"/>
                    <a:pt x="298" y="225"/>
                    <a:pt x="298" y="225"/>
                  </a:cubicBezTo>
                  <a:cubicBezTo>
                    <a:pt x="297" y="225"/>
                    <a:pt x="297" y="225"/>
                    <a:pt x="297" y="225"/>
                  </a:cubicBezTo>
                  <a:cubicBezTo>
                    <a:pt x="296" y="227"/>
                    <a:pt x="296" y="227"/>
                    <a:pt x="296" y="227"/>
                  </a:cubicBezTo>
                  <a:cubicBezTo>
                    <a:pt x="296" y="228"/>
                    <a:pt x="296" y="228"/>
                    <a:pt x="296" y="228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4" y="231"/>
                    <a:pt x="294" y="231"/>
                    <a:pt x="294" y="231"/>
                  </a:cubicBezTo>
                  <a:cubicBezTo>
                    <a:pt x="293" y="230"/>
                    <a:pt x="293" y="230"/>
                    <a:pt x="293" y="230"/>
                  </a:cubicBezTo>
                  <a:cubicBezTo>
                    <a:pt x="293" y="229"/>
                    <a:pt x="293" y="229"/>
                    <a:pt x="293" y="229"/>
                  </a:cubicBezTo>
                  <a:cubicBezTo>
                    <a:pt x="292" y="228"/>
                    <a:pt x="292" y="228"/>
                    <a:pt x="292" y="228"/>
                  </a:cubicBezTo>
                  <a:cubicBezTo>
                    <a:pt x="293" y="227"/>
                    <a:pt x="293" y="227"/>
                    <a:pt x="293" y="227"/>
                  </a:cubicBezTo>
                  <a:cubicBezTo>
                    <a:pt x="292" y="226"/>
                    <a:pt x="292" y="226"/>
                    <a:pt x="292" y="226"/>
                  </a:cubicBezTo>
                  <a:cubicBezTo>
                    <a:pt x="293" y="224"/>
                    <a:pt x="293" y="224"/>
                    <a:pt x="293" y="224"/>
                  </a:cubicBezTo>
                  <a:lnTo>
                    <a:pt x="292" y="223"/>
                  </a:lnTo>
                  <a:close/>
                  <a:moveTo>
                    <a:pt x="327" y="259"/>
                  </a:moveTo>
                  <a:cubicBezTo>
                    <a:pt x="327" y="260"/>
                    <a:pt x="327" y="260"/>
                    <a:pt x="327" y="260"/>
                  </a:cubicBezTo>
                  <a:cubicBezTo>
                    <a:pt x="328" y="262"/>
                    <a:pt x="328" y="262"/>
                    <a:pt x="328" y="262"/>
                  </a:cubicBezTo>
                  <a:cubicBezTo>
                    <a:pt x="327" y="262"/>
                    <a:pt x="327" y="262"/>
                    <a:pt x="327" y="262"/>
                  </a:cubicBezTo>
                  <a:cubicBezTo>
                    <a:pt x="327" y="264"/>
                    <a:pt x="327" y="264"/>
                    <a:pt x="327" y="264"/>
                  </a:cubicBezTo>
                  <a:cubicBezTo>
                    <a:pt x="326" y="264"/>
                    <a:pt x="326" y="264"/>
                    <a:pt x="326" y="264"/>
                  </a:cubicBezTo>
                  <a:cubicBezTo>
                    <a:pt x="323" y="263"/>
                    <a:pt x="323" y="263"/>
                    <a:pt x="323" y="263"/>
                  </a:cubicBezTo>
                  <a:cubicBezTo>
                    <a:pt x="322" y="262"/>
                    <a:pt x="322" y="262"/>
                    <a:pt x="322" y="262"/>
                  </a:cubicBezTo>
                  <a:cubicBezTo>
                    <a:pt x="322" y="262"/>
                    <a:pt x="322" y="262"/>
                    <a:pt x="322" y="262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20" y="261"/>
                    <a:pt x="320" y="261"/>
                    <a:pt x="320" y="261"/>
                  </a:cubicBezTo>
                  <a:cubicBezTo>
                    <a:pt x="318" y="261"/>
                    <a:pt x="318" y="261"/>
                    <a:pt x="318" y="261"/>
                  </a:cubicBezTo>
                  <a:cubicBezTo>
                    <a:pt x="317" y="260"/>
                    <a:pt x="317" y="260"/>
                    <a:pt x="317" y="260"/>
                  </a:cubicBezTo>
                  <a:cubicBezTo>
                    <a:pt x="314" y="258"/>
                    <a:pt x="314" y="258"/>
                    <a:pt x="314" y="258"/>
                  </a:cubicBezTo>
                  <a:cubicBezTo>
                    <a:pt x="312" y="258"/>
                    <a:pt x="312" y="258"/>
                    <a:pt x="312" y="258"/>
                  </a:cubicBezTo>
                  <a:cubicBezTo>
                    <a:pt x="311" y="256"/>
                    <a:pt x="311" y="256"/>
                    <a:pt x="311" y="256"/>
                  </a:cubicBezTo>
                  <a:cubicBezTo>
                    <a:pt x="311" y="255"/>
                    <a:pt x="311" y="255"/>
                    <a:pt x="311" y="255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13" y="254"/>
                    <a:pt x="313" y="254"/>
                    <a:pt x="313" y="254"/>
                  </a:cubicBezTo>
                  <a:cubicBezTo>
                    <a:pt x="314" y="254"/>
                    <a:pt x="314" y="254"/>
                    <a:pt x="314" y="254"/>
                  </a:cubicBezTo>
                  <a:cubicBezTo>
                    <a:pt x="316" y="253"/>
                    <a:pt x="316" y="253"/>
                    <a:pt x="316" y="253"/>
                  </a:cubicBezTo>
                  <a:cubicBezTo>
                    <a:pt x="317" y="253"/>
                    <a:pt x="317" y="253"/>
                    <a:pt x="317" y="253"/>
                  </a:cubicBezTo>
                  <a:cubicBezTo>
                    <a:pt x="319" y="255"/>
                    <a:pt x="319" y="255"/>
                    <a:pt x="319" y="255"/>
                  </a:cubicBezTo>
                  <a:cubicBezTo>
                    <a:pt x="320" y="254"/>
                    <a:pt x="320" y="254"/>
                    <a:pt x="320" y="254"/>
                  </a:cubicBezTo>
                  <a:cubicBezTo>
                    <a:pt x="323" y="254"/>
                    <a:pt x="323" y="254"/>
                    <a:pt x="323" y="254"/>
                  </a:cubicBezTo>
                  <a:cubicBezTo>
                    <a:pt x="325" y="253"/>
                    <a:pt x="325" y="253"/>
                    <a:pt x="32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30" y="253"/>
                    <a:pt x="330" y="253"/>
                    <a:pt x="330" y="253"/>
                  </a:cubicBezTo>
                  <a:cubicBezTo>
                    <a:pt x="330" y="254"/>
                    <a:pt x="330" y="254"/>
                    <a:pt x="330" y="254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7" y="258"/>
                    <a:pt x="327" y="258"/>
                    <a:pt x="327" y="258"/>
                  </a:cubicBezTo>
                  <a:lnTo>
                    <a:pt x="327" y="259"/>
                  </a:lnTo>
                  <a:close/>
                  <a:moveTo>
                    <a:pt x="379" y="274"/>
                  </a:moveTo>
                  <a:cubicBezTo>
                    <a:pt x="380" y="272"/>
                    <a:pt x="380" y="272"/>
                    <a:pt x="380" y="272"/>
                  </a:cubicBezTo>
                  <a:cubicBezTo>
                    <a:pt x="382" y="272"/>
                    <a:pt x="382" y="272"/>
                    <a:pt x="382" y="272"/>
                  </a:cubicBezTo>
                  <a:cubicBezTo>
                    <a:pt x="383" y="272"/>
                    <a:pt x="383" y="272"/>
                    <a:pt x="383" y="272"/>
                  </a:cubicBezTo>
                  <a:cubicBezTo>
                    <a:pt x="384" y="273"/>
                    <a:pt x="384" y="273"/>
                    <a:pt x="384" y="273"/>
                  </a:cubicBezTo>
                  <a:cubicBezTo>
                    <a:pt x="384" y="273"/>
                    <a:pt x="384" y="273"/>
                    <a:pt x="384" y="273"/>
                  </a:cubicBezTo>
                  <a:cubicBezTo>
                    <a:pt x="387" y="273"/>
                    <a:pt x="387" y="273"/>
                    <a:pt x="387" y="273"/>
                  </a:cubicBezTo>
                  <a:cubicBezTo>
                    <a:pt x="389" y="273"/>
                    <a:pt x="389" y="273"/>
                    <a:pt x="389" y="273"/>
                  </a:cubicBezTo>
                  <a:cubicBezTo>
                    <a:pt x="390" y="273"/>
                    <a:pt x="390" y="273"/>
                    <a:pt x="390" y="273"/>
                  </a:cubicBezTo>
                  <a:cubicBezTo>
                    <a:pt x="392" y="274"/>
                    <a:pt x="392" y="274"/>
                    <a:pt x="392" y="274"/>
                  </a:cubicBezTo>
                  <a:cubicBezTo>
                    <a:pt x="393" y="274"/>
                    <a:pt x="393" y="274"/>
                    <a:pt x="393" y="274"/>
                  </a:cubicBezTo>
                  <a:cubicBezTo>
                    <a:pt x="393" y="275"/>
                    <a:pt x="393" y="275"/>
                    <a:pt x="393" y="275"/>
                  </a:cubicBezTo>
                  <a:cubicBezTo>
                    <a:pt x="396" y="274"/>
                    <a:pt x="396" y="274"/>
                    <a:pt x="396" y="274"/>
                  </a:cubicBezTo>
                  <a:cubicBezTo>
                    <a:pt x="397" y="274"/>
                    <a:pt x="397" y="274"/>
                    <a:pt x="397" y="274"/>
                  </a:cubicBezTo>
                  <a:cubicBezTo>
                    <a:pt x="397" y="275"/>
                    <a:pt x="397" y="275"/>
                    <a:pt x="397" y="275"/>
                  </a:cubicBezTo>
                  <a:cubicBezTo>
                    <a:pt x="396" y="276"/>
                    <a:pt x="396" y="276"/>
                    <a:pt x="396" y="276"/>
                  </a:cubicBezTo>
                  <a:cubicBezTo>
                    <a:pt x="391" y="276"/>
                    <a:pt x="391" y="276"/>
                    <a:pt x="391" y="276"/>
                  </a:cubicBezTo>
                  <a:cubicBezTo>
                    <a:pt x="390" y="276"/>
                    <a:pt x="390" y="276"/>
                    <a:pt x="390" y="276"/>
                  </a:cubicBezTo>
                  <a:cubicBezTo>
                    <a:pt x="387" y="276"/>
                    <a:pt x="387" y="276"/>
                    <a:pt x="387" y="276"/>
                  </a:cubicBezTo>
                  <a:cubicBezTo>
                    <a:pt x="387" y="276"/>
                    <a:pt x="387" y="276"/>
                    <a:pt x="387" y="276"/>
                  </a:cubicBezTo>
                  <a:cubicBezTo>
                    <a:pt x="387" y="275"/>
                    <a:pt x="387" y="275"/>
                    <a:pt x="387" y="275"/>
                  </a:cubicBezTo>
                  <a:cubicBezTo>
                    <a:pt x="384" y="275"/>
                    <a:pt x="384" y="275"/>
                    <a:pt x="384" y="275"/>
                  </a:cubicBezTo>
                  <a:lnTo>
                    <a:pt x="379" y="274"/>
                  </a:lnTo>
                  <a:close/>
                  <a:moveTo>
                    <a:pt x="406" y="269"/>
                  </a:moveTo>
                  <a:cubicBezTo>
                    <a:pt x="406" y="268"/>
                    <a:pt x="406" y="268"/>
                    <a:pt x="406" y="268"/>
                  </a:cubicBezTo>
                  <a:cubicBezTo>
                    <a:pt x="407" y="267"/>
                    <a:pt x="407" y="267"/>
                    <a:pt x="407" y="267"/>
                  </a:cubicBezTo>
                  <a:cubicBezTo>
                    <a:pt x="408" y="266"/>
                    <a:pt x="408" y="266"/>
                    <a:pt x="408" y="266"/>
                  </a:cubicBezTo>
                  <a:cubicBezTo>
                    <a:pt x="409" y="266"/>
                    <a:pt x="409" y="266"/>
                    <a:pt x="409" y="266"/>
                  </a:cubicBezTo>
                  <a:cubicBezTo>
                    <a:pt x="409" y="268"/>
                    <a:pt x="409" y="268"/>
                    <a:pt x="409" y="268"/>
                  </a:cubicBezTo>
                  <a:cubicBezTo>
                    <a:pt x="407" y="269"/>
                    <a:pt x="407" y="269"/>
                    <a:pt x="407" y="269"/>
                  </a:cubicBezTo>
                  <a:lnTo>
                    <a:pt x="406" y="269"/>
                  </a:lnTo>
                  <a:close/>
                  <a:moveTo>
                    <a:pt x="447" y="276"/>
                  </a:moveTo>
                  <a:cubicBezTo>
                    <a:pt x="446" y="276"/>
                    <a:pt x="446" y="276"/>
                    <a:pt x="446" y="276"/>
                  </a:cubicBezTo>
                  <a:cubicBezTo>
                    <a:pt x="444" y="276"/>
                    <a:pt x="444" y="276"/>
                    <a:pt x="444" y="276"/>
                  </a:cubicBezTo>
                  <a:cubicBezTo>
                    <a:pt x="443" y="277"/>
                    <a:pt x="443" y="277"/>
                    <a:pt x="443" y="277"/>
                  </a:cubicBezTo>
                  <a:cubicBezTo>
                    <a:pt x="442" y="278"/>
                    <a:pt x="442" y="278"/>
                    <a:pt x="442" y="278"/>
                  </a:cubicBezTo>
                  <a:cubicBezTo>
                    <a:pt x="440" y="278"/>
                    <a:pt x="440" y="278"/>
                    <a:pt x="440" y="278"/>
                  </a:cubicBezTo>
                  <a:cubicBezTo>
                    <a:pt x="440" y="278"/>
                    <a:pt x="440" y="278"/>
                    <a:pt x="440" y="278"/>
                  </a:cubicBezTo>
                  <a:cubicBezTo>
                    <a:pt x="440" y="279"/>
                    <a:pt x="440" y="279"/>
                    <a:pt x="440" y="279"/>
                  </a:cubicBezTo>
                  <a:cubicBezTo>
                    <a:pt x="439" y="278"/>
                    <a:pt x="439" y="278"/>
                    <a:pt x="439" y="278"/>
                  </a:cubicBezTo>
                  <a:cubicBezTo>
                    <a:pt x="438" y="278"/>
                    <a:pt x="438" y="278"/>
                    <a:pt x="438" y="278"/>
                  </a:cubicBezTo>
                  <a:cubicBezTo>
                    <a:pt x="437" y="278"/>
                    <a:pt x="437" y="278"/>
                    <a:pt x="437" y="278"/>
                  </a:cubicBezTo>
                  <a:cubicBezTo>
                    <a:pt x="436" y="277"/>
                    <a:pt x="436" y="277"/>
                    <a:pt x="436" y="277"/>
                  </a:cubicBezTo>
                  <a:cubicBezTo>
                    <a:pt x="436" y="276"/>
                    <a:pt x="436" y="276"/>
                    <a:pt x="436" y="276"/>
                  </a:cubicBezTo>
                  <a:cubicBezTo>
                    <a:pt x="437" y="275"/>
                    <a:pt x="437" y="275"/>
                    <a:pt x="437" y="275"/>
                  </a:cubicBezTo>
                  <a:cubicBezTo>
                    <a:pt x="439" y="275"/>
                    <a:pt x="439" y="275"/>
                    <a:pt x="439" y="275"/>
                  </a:cubicBezTo>
                  <a:cubicBezTo>
                    <a:pt x="440" y="274"/>
                    <a:pt x="440" y="274"/>
                    <a:pt x="440" y="274"/>
                  </a:cubicBezTo>
                  <a:cubicBezTo>
                    <a:pt x="441" y="273"/>
                    <a:pt x="441" y="273"/>
                    <a:pt x="441" y="273"/>
                  </a:cubicBezTo>
                  <a:cubicBezTo>
                    <a:pt x="442" y="274"/>
                    <a:pt x="442" y="274"/>
                    <a:pt x="442" y="274"/>
                  </a:cubicBezTo>
                  <a:cubicBezTo>
                    <a:pt x="444" y="273"/>
                    <a:pt x="444" y="273"/>
                    <a:pt x="444" y="273"/>
                  </a:cubicBezTo>
                  <a:cubicBezTo>
                    <a:pt x="446" y="273"/>
                    <a:pt x="446" y="273"/>
                    <a:pt x="446" y="273"/>
                  </a:cubicBezTo>
                  <a:cubicBezTo>
                    <a:pt x="449" y="271"/>
                    <a:pt x="449" y="271"/>
                    <a:pt x="449" y="271"/>
                  </a:cubicBezTo>
                  <a:cubicBezTo>
                    <a:pt x="450" y="271"/>
                    <a:pt x="450" y="271"/>
                    <a:pt x="450" y="271"/>
                  </a:cubicBezTo>
                  <a:cubicBezTo>
                    <a:pt x="449" y="272"/>
                    <a:pt x="449" y="272"/>
                    <a:pt x="449" y="272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446" y="274"/>
                    <a:pt x="446" y="274"/>
                    <a:pt x="446" y="274"/>
                  </a:cubicBezTo>
                  <a:cubicBezTo>
                    <a:pt x="446" y="275"/>
                    <a:pt x="446" y="275"/>
                    <a:pt x="446" y="275"/>
                  </a:cubicBezTo>
                  <a:lnTo>
                    <a:pt x="447" y="2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Freeform 189"/>
            <p:cNvSpPr>
              <a:spLocks/>
            </p:cNvSpPr>
            <p:nvPr/>
          </p:nvSpPr>
          <p:spPr bwMode="auto">
            <a:xfrm>
              <a:off x="3308" y="2267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Freeform 190"/>
            <p:cNvSpPr>
              <a:spLocks/>
            </p:cNvSpPr>
            <p:nvPr/>
          </p:nvSpPr>
          <p:spPr bwMode="auto">
            <a:xfrm>
              <a:off x="3462" y="2407"/>
              <a:ext cx="9" cy="2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2 w 9"/>
                <a:gd name="T5" fmla="*/ 2 h 2"/>
                <a:gd name="T6" fmla="*/ 5 w 9"/>
                <a:gd name="T7" fmla="*/ 2 h 2"/>
                <a:gd name="T8" fmla="*/ 9 w 9"/>
                <a:gd name="T9" fmla="*/ 0 h 2"/>
                <a:gd name="T10" fmla="*/ 7 w 9"/>
                <a:gd name="T11" fmla="*/ 0 h 2"/>
                <a:gd name="T12" fmla="*/ 0 w 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Freeform 191"/>
            <p:cNvSpPr>
              <a:spLocks/>
            </p:cNvSpPr>
            <p:nvPr/>
          </p:nvSpPr>
          <p:spPr bwMode="auto">
            <a:xfrm>
              <a:off x="3320" y="2276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Freeform 192"/>
            <p:cNvSpPr>
              <a:spLocks/>
            </p:cNvSpPr>
            <p:nvPr/>
          </p:nvSpPr>
          <p:spPr bwMode="auto">
            <a:xfrm>
              <a:off x="3929" y="1707"/>
              <a:ext cx="201" cy="107"/>
            </a:xfrm>
            <a:custGeom>
              <a:avLst/>
              <a:gdLst>
                <a:gd name="T0" fmla="*/ 21 w 85"/>
                <a:gd name="T1" fmla="*/ 44 h 45"/>
                <a:gd name="T2" fmla="*/ 30 w 85"/>
                <a:gd name="T3" fmla="*/ 39 h 45"/>
                <a:gd name="T4" fmla="*/ 45 w 85"/>
                <a:gd name="T5" fmla="*/ 37 h 45"/>
                <a:gd name="T6" fmla="*/ 48 w 85"/>
                <a:gd name="T7" fmla="*/ 39 h 45"/>
                <a:gd name="T8" fmla="*/ 52 w 85"/>
                <a:gd name="T9" fmla="*/ 40 h 45"/>
                <a:gd name="T10" fmla="*/ 56 w 85"/>
                <a:gd name="T11" fmla="*/ 42 h 45"/>
                <a:gd name="T12" fmla="*/ 60 w 85"/>
                <a:gd name="T13" fmla="*/ 43 h 45"/>
                <a:gd name="T14" fmla="*/ 66 w 85"/>
                <a:gd name="T15" fmla="*/ 45 h 45"/>
                <a:gd name="T16" fmla="*/ 73 w 85"/>
                <a:gd name="T17" fmla="*/ 44 h 45"/>
                <a:gd name="T18" fmla="*/ 80 w 85"/>
                <a:gd name="T19" fmla="*/ 43 h 45"/>
                <a:gd name="T20" fmla="*/ 85 w 85"/>
                <a:gd name="T21" fmla="*/ 39 h 45"/>
                <a:gd name="T22" fmla="*/ 83 w 85"/>
                <a:gd name="T23" fmla="*/ 33 h 45"/>
                <a:gd name="T24" fmla="*/ 79 w 85"/>
                <a:gd name="T25" fmla="*/ 30 h 45"/>
                <a:gd name="T26" fmla="*/ 74 w 85"/>
                <a:gd name="T27" fmla="*/ 27 h 45"/>
                <a:gd name="T28" fmla="*/ 65 w 85"/>
                <a:gd name="T29" fmla="*/ 21 h 45"/>
                <a:gd name="T30" fmla="*/ 59 w 85"/>
                <a:gd name="T31" fmla="*/ 18 h 45"/>
                <a:gd name="T32" fmla="*/ 55 w 85"/>
                <a:gd name="T33" fmla="*/ 14 h 45"/>
                <a:gd name="T34" fmla="*/ 58 w 85"/>
                <a:gd name="T35" fmla="*/ 14 h 45"/>
                <a:gd name="T36" fmla="*/ 60 w 85"/>
                <a:gd name="T37" fmla="*/ 11 h 45"/>
                <a:gd name="T38" fmla="*/ 62 w 85"/>
                <a:gd name="T39" fmla="*/ 8 h 45"/>
                <a:gd name="T40" fmla="*/ 59 w 85"/>
                <a:gd name="T41" fmla="*/ 5 h 45"/>
                <a:gd name="T42" fmla="*/ 62 w 85"/>
                <a:gd name="T43" fmla="*/ 3 h 45"/>
                <a:gd name="T44" fmla="*/ 67 w 85"/>
                <a:gd name="T45" fmla="*/ 1 h 45"/>
                <a:gd name="T46" fmla="*/ 64 w 85"/>
                <a:gd name="T47" fmla="*/ 1 h 45"/>
                <a:gd name="T48" fmla="*/ 62 w 85"/>
                <a:gd name="T49" fmla="*/ 0 h 45"/>
                <a:gd name="T50" fmla="*/ 59 w 85"/>
                <a:gd name="T51" fmla="*/ 1 h 45"/>
                <a:gd name="T52" fmla="*/ 53 w 85"/>
                <a:gd name="T53" fmla="*/ 4 h 45"/>
                <a:gd name="T54" fmla="*/ 49 w 85"/>
                <a:gd name="T55" fmla="*/ 4 h 45"/>
                <a:gd name="T56" fmla="*/ 45 w 85"/>
                <a:gd name="T57" fmla="*/ 8 h 45"/>
                <a:gd name="T58" fmla="*/ 44 w 85"/>
                <a:gd name="T59" fmla="*/ 6 h 45"/>
                <a:gd name="T60" fmla="*/ 43 w 85"/>
                <a:gd name="T61" fmla="*/ 10 h 45"/>
                <a:gd name="T62" fmla="*/ 47 w 85"/>
                <a:gd name="T63" fmla="*/ 14 h 45"/>
                <a:gd name="T64" fmla="*/ 52 w 85"/>
                <a:gd name="T65" fmla="*/ 13 h 45"/>
                <a:gd name="T66" fmla="*/ 49 w 85"/>
                <a:gd name="T67" fmla="*/ 16 h 45"/>
                <a:gd name="T68" fmla="*/ 45 w 85"/>
                <a:gd name="T69" fmla="*/ 16 h 45"/>
                <a:gd name="T70" fmla="*/ 41 w 85"/>
                <a:gd name="T71" fmla="*/ 18 h 45"/>
                <a:gd name="T72" fmla="*/ 36 w 85"/>
                <a:gd name="T73" fmla="*/ 20 h 45"/>
                <a:gd name="T74" fmla="*/ 36 w 85"/>
                <a:gd name="T75" fmla="*/ 17 h 45"/>
                <a:gd name="T76" fmla="*/ 33 w 85"/>
                <a:gd name="T77" fmla="*/ 14 h 45"/>
                <a:gd name="T78" fmla="*/ 30 w 85"/>
                <a:gd name="T79" fmla="*/ 13 h 45"/>
                <a:gd name="T80" fmla="*/ 36 w 85"/>
                <a:gd name="T81" fmla="*/ 8 h 45"/>
                <a:gd name="T82" fmla="*/ 28 w 85"/>
                <a:gd name="T83" fmla="*/ 8 h 45"/>
                <a:gd name="T84" fmla="*/ 25 w 85"/>
                <a:gd name="T85" fmla="*/ 6 h 45"/>
                <a:gd name="T86" fmla="*/ 29 w 85"/>
                <a:gd name="T87" fmla="*/ 5 h 45"/>
                <a:gd name="T88" fmla="*/ 26 w 85"/>
                <a:gd name="T89" fmla="*/ 4 h 45"/>
                <a:gd name="T90" fmla="*/ 25 w 85"/>
                <a:gd name="T91" fmla="*/ 2 h 45"/>
                <a:gd name="T92" fmla="*/ 23 w 85"/>
                <a:gd name="T93" fmla="*/ 4 h 45"/>
                <a:gd name="T94" fmla="*/ 19 w 85"/>
                <a:gd name="T95" fmla="*/ 6 h 45"/>
                <a:gd name="T96" fmla="*/ 15 w 85"/>
                <a:gd name="T97" fmla="*/ 10 h 45"/>
                <a:gd name="T98" fmla="*/ 13 w 85"/>
                <a:gd name="T99" fmla="*/ 13 h 45"/>
                <a:gd name="T100" fmla="*/ 13 w 85"/>
                <a:gd name="T101" fmla="*/ 16 h 45"/>
                <a:gd name="T102" fmla="*/ 9 w 85"/>
                <a:gd name="T103" fmla="*/ 17 h 45"/>
                <a:gd name="T104" fmla="*/ 8 w 85"/>
                <a:gd name="T105" fmla="*/ 18 h 45"/>
                <a:gd name="T106" fmla="*/ 7 w 85"/>
                <a:gd name="T107" fmla="*/ 21 h 45"/>
                <a:gd name="T108" fmla="*/ 4 w 85"/>
                <a:gd name="T109" fmla="*/ 28 h 45"/>
                <a:gd name="T110" fmla="*/ 1 w 85"/>
                <a:gd name="T111" fmla="*/ 33 h 45"/>
                <a:gd name="T112" fmla="*/ 3 w 85"/>
                <a:gd name="T113" fmla="*/ 36 h 45"/>
                <a:gd name="T114" fmla="*/ 6 w 85"/>
                <a:gd name="T115" fmla="*/ 41 h 45"/>
                <a:gd name="T116" fmla="*/ 15 w 85"/>
                <a:gd name="T117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5" h="45">
                  <a:moveTo>
                    <a:pt x="15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7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3"/>
                    <a:pt x="11" y="43"/>
                    <a:pt x="11" y="43"/>
                  </a:cubicBezTo>
                  <a:lnTo>
                    <a:pt x="15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Freeform 193"/>
            <p:cNvSpPr>
              <a:spLocks/>
            </p:cNvSpPr>
            <p:nvPr/>
          </p:nvSpPr>
          <p:spPr bwMode="auto">
            <a:xfrm>
              <a:off x="3571" y="2388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Freeform 194"/>
            <p:cNvSpPr>
              <a:spLocks/>
            </p:cNvSpPr>
            <p:nvPr/>
          </p:nvSpPr>
          <p:spPr bwMode="auto">
            <a:xfrm>
              <a:off x="4744" y="2163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  <a:gd name="T4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Freeform 195"/>
            <p:cNvSpPr>
              <a:spLocks/>
            </p:cNvSpPr>
            <p:nvPr/>
          </p:nvSpPr>
          <p:spPr bwMode="auto">
            <a:xfrm>
              <a:off x="3967" y="1722"/>
              <a:ext cx="2" cy="4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0 h 4"/>
                <a:gd name="T4" fmla="*/ 2 w 2"/>
                <a:gd name="T5" fmla="*/ 4 h 4"/>
                <a:gd name="T6" fmla="*/ 2 w 2"/>
                <a:gd name="T7" fmla="*/ 4 h 4"/>
                <a:gd name="T8" fmla="*/ 0 w 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7" name="Group 57"/>
          <p:cNvGrpSpPr>
            <a:grpSpLocks noChangeAspect="1"/>
          </p:cNvGrpSpPr>
          <p:nvPr/>
        </p:nvGrpSpPr>
        <p:grpSpPr bwMode="auto">
          <a:xfrm>
            <a:off x="9466528" y="2479914"/>
            <a:ext cx="2148867" cy="2148867"/>
            <a:chOff x="2971" y="1257"/>
            <a:chExt cx="1892" cy="1892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9" name="Freeform 58"/>
            <p:cNvSpPr>
              <a:spLocks/>
            </p:cNvSpPr>
            <p:nvPr/>
          </p:nvSpPr>
          <p:spPr bwMode="auto">
            <a:xfrm>
              <a:off x="4130" y="2068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Rectangle 59"/>
            <p:cNvSpPr>
              <a:spLocks noChangeArrowheads="1"/>
            </p:cNvSpPr>
            <p:nvPr/>
          </p:nvSpPr>
          <p:spPr bwMode="auto">
            <a:xfrm>
              <a:off x="3490" y="140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60"/>
            <p:cNvSpPr>
              <a:spLocks/>
            </p:cNvSpPr>
            <p:nvPr/>
          </p:nvSpPr>
          <p:spPr bwMode="auto">
            <a:xfrm>
              <a:off x="4301" y="2106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61"/>
            <p:cNvSpPr>
              <a:spLocks/>
            </p:cNvSpPr>
            <p:nvPr/>
          </p:nvSpPr>
          <p:spPr bwMode="auto">
            <a:xfrm>
              <a:off x="4439" y="1980"/>
              <a:ext cx="4" cy="3"/>
            </a:xfrm>
            <a:custGeom>
              <a:avLst/>
              <a:gdLst>
                <a:gd name="T0" fmla="*/ 2 w 4"/>
                <a:gd name="T1" fmla="*/ 3 h 3"/>
                <a:gd name="T2" fmla="*/ 4 w 4"/>
                <a:gd name="T3" fmla="*/ 3 h 3"/>
                <a:gd name="T4" fmla="*/ 4 w 4"/>
                <a:gd name="T5" fmla="*/ 3 h 3"/>
                <a:gd name="T6" fmla="*/ 0 w 4"/>
                <a:gd name="T7" fmla="*/ 0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Rectangle 62"/>
            <p:cNvSpPr>
              <a:spLocks noChangeArrowheads="1"/>
            </p:cNvSpPr>
            <p:nvPr/>
          </p:nvSpPr>
          <p:spPr bwMode="auto">
            <a:xfrm>
              <a:off x="4396" y="140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63"/>
            <p:cNvSpPr>
              <a:spLocks/>
            </p:cNvSpPr>
            <p:nvPr/>
          </p:nvSpPr>
          <p:spPr bwMode="auto">
            <a:xfrm>
              <a:off x="4586" y="2416"/>
              <a:ext cx="2" cy="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64"/>
            <p:cNvSpPr>
              <a:spLocks/>
            </p:cNvSpPr>
            <p:nvPr/>
          </p:nvSpPr>
          <p:spPr bwMode="auto">
            <a:xfrm>
              <a:off x="3061" y="2277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65"/>
            <p:cNvSpPr>
              <a:spLocks/>
            </p:cNvSpPr>
            <p:nvPr/>
          </p:nvSpPr>
          <p:spPr bwMode="auto">
            <a:xfrm>
              <a:off x="4652" y="2483"/>
              <a:ext cx="0" cy="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66"/>
            <p:cNvSpPr>
              <a:spLocks noEditPoints="1"/>
            </p:cNvSpPr>
            <p:nvPr/>
          </p:nvSpPr>
          <p:spPr bwMode="auto">
            <a:xfrm>
              <a:off x="2971" y="1257"/>
              <a:ext cx="1892" cy="1892"/>
            </a:xfrm>
            <a:custGeom>
              <a:avLst/>
              <a:gdLst>
                <a:gd name="T0" fmla="*/ 148 w 798"/>
                <a:gd name="T1" fmla="*/ 271 h 798"/>
                <a:gd name="T2" fmla="*/ 139 w 798"/>
                <a:gd name="T3" fmla="*/ 214 h 798"/>
                <a:gd name="T4" fmla="*/ 119 w 798"/>
                <a:gd name="T5" fmla="*/ 181 h 798"/>
                <a:gd name="T6" fmla="*/ 44 w 798"/>
                <a:gd name="T7" fmla="*/ 235 h 798"/>
                <a:gd name="T8" fmla="*/ 128 w 798"/>
                <a:gd name="T9" fmla="*/ 136 h 798"/>
                <a:gd name="T10" fmla="*/ 192 w 798"/>
                <a:gd name="T11" fmla="*/ 112 h 798"/>
                <a:gd name="T12" fmla="*/ 208 w 798"/>
                <a:gd name="T13" fmla="*/ 78 h 798"/>
                <a:gd name="T14" fmla="*/ 167 w 798"/>
                <a:gd name="T15" fmla="*/ 93 h 798"/>
                <a:gd name="T16" fmla="*/ 204 w 798"/>
                <a:gd name="T17" fmla="*/ 70 h 798"/>
                <a:gd name="T18" fmla="*/ 253 w 798"/>
                <a:gd name="T19" fmla="*/ 44 h 798"/>
                <a:gd name="T20" fmla="*/ 288 w 798"/>
                <a:gd name="T21" fmla="*/ 51 h 798"/>
                <a:gd name="T22" fmla="*/ 315 w 798"/>
                <a:gd name="T23" fmla="*/ 51 h 798"/>
                <a:gd name="T24" fmla="*/ 378 w 798"/>
                <a:gd name="T25" fmla="*/ 57 h 798"/>
                <a:gd name="T26" fmla="*/ 400 w 798"/>
                <a:gd name="T27" fmla="*/ 25 h 798"/>
                <a:gd name="T28" fmla="*/ 440 w 798"/>
                <a:gd name="T29" fmla="*/ 14 h 798"/>
                <a:gd name="T30" fmla="*/ 499 w 798"/>
                <a:gd name="T31" fmla="*/ 32 h 798"/>
                <a:gd name="T32" fmla="*/ 563 w 798"/>
                <a:gd name="T33" fmla="*/ 43 h 798"/>
                <a:gd name="T34" fmla="*/ 611 w 798"/>
                <a:gd name="T35" fmla="*/ 68 h 798"/>
                <a:gd name="T36" fmla="*/ 668 w 798"/>
                <a:gd name="T37" fmla="*/ 127 h 798"/>
                <a:gd name="T38" fmla="*/ 626 w 798"/>
                <a:gd name="T39" fmla="*/ 93 h 798"/>
                <a:gd name="T40" fmla="*/ 651 w 798"/>
                <a:gd name="T41" fmla="*/ 161 h 798"/>
                <a:gd name="T42" fmla="*/ 628 w 798"/>
                <a:gd name="T43" fmla="*/ 224 h 798"/>
                <a:gd name="T44" fmla="*/ 624 w 798"/>
                <a:gd name="T45" fmla="*/ 276 h 798"/>
                <a:gd name="T46" fmla="*/ 577 w 798"/>
                <a:gd name="T47" fmla="*/ 338 h 798"/>
                <a:gd name="T48" fmla="*/ 553 w 798"/>
                <a:gd name="T49" fmla="*/ 416 h 798"/>
                <a:gd name="T50" fmla="*/ 529 w 798"/>
                <a:gd name="T51" fmla="*/ 440 h 798"/>
                <a:gd name="T52" fmla="*/ 482 w 798"/>
                <a:gd name="T53" fmla="*/ 336 h 798"/>
                <a:gd name="T54" fmla="*/ 416 w 798"/>
                <a:gd name="T55" fmla="*/ 386 h 798"/>
                <a:gd name="T56" fmla="*/ 352 w 798"/>
                <a:gd name="T57" fmla="*/ 329 h 798"/>
                <a:gd name="T58" fmla="*/ 244 w 798"/>
                <a:gd name="T59" fmla="*/ 300 h 798"/>
                <a:gd name="T60" fmla="*/ 221 w 798"/>
                <a:gd name="T61" fmla="*/ 386 h 798"/>
                <a:gd name="T62" fmla="*/ 177 w 798"/>
                <a:gd name="T63" fmla="*/ 355 h 798"/>
                <a:gd name="T64" fmla="*/ 200 w 798"/>
                <a:gd name="T65" fmla="*/ 537 h 798"/>
                <a:gd name="T66" fmla="*/ 92 w 798"/>
                <a:gd name="T67" fmla="*/ 561 h 798"/>
                <a:gd name="T68" fmla="*/ 20 w 798"/>
                <a:gd name="T69" fmla="*/ 439 h 798"/>
                <a:gd name="T70" fmla="*/ 94 w 798"/>
                <a:gd name="T71" fmla="*/ 204 h 798"/>
                <a:gd name="T72" fmla="*/ 101 w 798"/>
                <a:gd name="T73" fmla="*/ 141 h 798"/>
                <a:gd name="T74" fmla="*/ 121 w 798"/>
                <a:gd name="T75" fmla="*/ 124 h 798"/>
                <a:gd name="T76" fmla="*/ 379 w 798"/>
                <a:gd name="T77" fmla="*/ 3 h 798"/>
                <a:gd name="T78" fmla="*/ 367 w 798"/>
                <a:gd name="T79" fmla="*/ 4 h 798"/>
                <a:gd name="T80" fmla="*/ 316 w 798"/>
                <a:gd name="T81" fmla="*/ 45 h 798"/>
                <a:gd name="T82" fmla="*/ 323 w 798"/>
                <a:gd name="T83" fmla="*/ 8 h 798"/>
                <a:gd name="T84" fmla="*/ 351 w 798"/>
                <a:gd name="T85" fmla="*/ 25 h 798"/>
                <a:gd name="T86" fmla="*/ 373 w 798"/>
                <a:gd name="T87" fmla="*/ 14 h 798"/>
                <a:gd name="T88" fmla="*/ 409 w 798"/>
                <a:gd name="T89" fmla="*/ 5 h 798"/>
                <a:gd name="T90" fmla="*/ 497 w 798"/>
                <a:gd name="T91" fmla="*/ 19 h 798"/>
                <a:gd name="T92" fmla="*/ 246 w 798"/>
                <a:gd name="T93" fmla="*/ 543 h 798"/>
                <a:gd name="T94" fmla="*/ 660 w 798"/>
                <a:gd name="T95" fmla="*/ 267 h 798"/>
                <a:gd name="T96" fmla="*/ 608 w 798"/>
                <a:gd name="T97" fmla="*/ 522 h 798"/>
                <a:gd name="T98" fmla="*/ 638 w 798"/>
                <a:gd name="T99" fmla="*/ 476 h 798"/>
                <a:gd name="T100" fmla="*/ 644 w 798"/>
                <a:gd name="T101" fmla="*/ 414 h 798"/>
                <a:gd name="T102" fmla="*/ 672 w 798"/>
                <a:gd name="T103" fmla="*/ 192 h 798"/>
                <a:gd name="T104" fmla="*/ 640 w 798"/>
                <a:gd name="T105" fmla="*/ 384 h 798"/>
                <a:gd name="T106" fmla="*/ 609 w 798"/>
                <a:gd name="T107" fmla="*/ 436 h 798"/>
                <a:gd name="T108" fmla="*/ 555 w 798"/>
                <a:gd name="T109" fmla="*/ 486 h 798"/>
                <a:gd name="T110" fmla="*/ 552 w 798"/>
                <a:gd name="T111" fmla="*/ 508 h 798"/>
                <a:gd name="T112" fmla="*/ 628 w 798"/>
                <a:gd name="T113" fmla="*/ 709 h 798"/>
                <a:gd name="T114" fmla="*/ 696 w 798"/>
                <a:gd name="T115" fmla="*/ 595 h 798"/>
                <a:gd name="T116" fmla="*/ 624 w 798"/>
                <a:gd name="T117" fmla="*/ 662 h 798"/>
                <a:gd name="T118" fmla="*/ 562 w 798"/>
                <a:gd name="T119" fmla="*/ 621 h 798"/>
                <a:gd name="T120" fmla="*/ 662 w 798"/>
                <a:gd name="T121" fmla="*/ 543 h 798"/>
                <a:gd name="T122" fmla="*/ 717 w 798"/>
                <a:gd name="T123" fmla="*/ 525 h 798"/>
                <a:gd name="T124" fmla="*/ 684 w 798"/>
                <a:gd name="T125" fmla="*/ 487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798">
                  <a:moveTo>
                    <a:pt x="399" y="0"/>
                  </a:moveTo>
                  <a:cubicBezTo>
                    <a:pt x="203" y="0"/>
                    <a:pt x="41" y="141"/>
                    <a:pt x="6" y="326"/>
                  </a:cubicBezTo>
                  <a:cubicBezTo>
                    <a:pt x="7" y="325"/>
                    <a:pt x="7" y="325"/>
                    <a:pt x="7" y="325"/>
                  </a:cubicBezTo>
                  <a:cubicBezTo>
                    <a:pt x="7" y="325"/>
                    <a:pt x="7" y="324"/>
                    <a:pt x="7" y="324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8" y="319"/>
                    <a:pt x="8" y="319"/>
                    <a:pt x="8" y="319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8" y="319"/>
                    <a:pt x="8" y="319"/>
                    <a:pt x="8" y="319"/>
                  </a:cubicBezTo>
                  <a:cubicBezTo>
                    <a:pt x="9" y="317"/>
                    <a:pt x="9" y="317"/>
                    <a:pt x="9" y="317"/>
                  </a:cubicBezTo>
                  <a:cubicBezTo>
                    <a:pt x="10" y="315"/>
                    <a:pt x="10" y="315"/>
                    <a:pt x="10" y="315"/>
                  </a:cubicBezTo>
                  <a:cubicBezTo>
                    <a:pt x="10" y="314"/>
                    <a:pt x="10" y="314"/>
                    <a:pt x="10" y="314"/>
                  </a:cubicBezTo>
                  <a:cubicBezTo>
                    <a:pt x="10" y="313"/>
                    <a:pt x="10" y="313"/>
                    <a:pt x="10" y="313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2" y="305"/>
                    <a:pt x="12" y="305"/>
                    <a:pt x="12" y="305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4" y="301"/>
                    <a:pt x="14" y="301"/>
                    <a:pt x="14" y="301"/>
                  </a:cubicBezTo>
                  <a:cubicBezTo>
                    <a:pt x="15" y="300"/>
                    <a:pt x="15" y="300"/>
                    <a:pt x="15" y="300"/>
                  </a:cubicBezTo>
                  <a:cubicBezTo>
                    <a:pt x="15" y="299"/>
                    <a:pt x="15" y="299"/>
                    <a:pt x="15" y="299"/>
                  </a:cubicBezTo>
                  <a:cubicBezTo>
                    <a:pt x="16" y="298"/>
                    <a:pt x="16" y="298"/>
                    <a:pt x="16" y="298"/>
                  </a:cubicBezTo>
                  <a:cubicBezTo>
                    <a:pt x="16" y="296"/>
                    <a:pt x="16" y="296"/>
                    <a:pt x="16" y="296"/>
                  </a:cubicBezTo>
                  <a:cubicBezTo>
                    <a:pt x="17" y="295"/>
                    <a:pt x="17" y="295"/>
                    <a:pt x="17" y="295"/>
                  </a:cubicBezTo>
                  <a:cubicBezTo>
                    <a:pt x="17" y="294"/>
                    <a:pt x="17" y="294"/>
                    <a:pt x="17" y="294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9" y="292"/>
                    <a:pt x="19" y="292"/>
                    <a:pt x="19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89"/>
                    <a:pt x="21" y="289"/>
                    <a:pt x="21" y="289"/>
                  </a:cubicBezTo>
                  <a:cubicBezTo>
                    <a:pt x="21" y="288"/>
                    <a:pt x="21" y="288"/>
                    <a:pt x="21" y="288"/>
                  </a:cubicBezTo>
                  <a:cubicBezTo>
                    <a:pt x="22" y="287"/>
                    <a:pt x="22" y="287"/>
                    <a:pt x="22" y="287"/>
                  </a:cubicBezTo>
                  <a:cubicBezTo>
                    <a:pt x="23" y="286"/>
                    <a:pt x="23" y="286"/>
                    <a:pt x="23" y="286"/>
                  </a:cubicBezTo>
                  <a:cubicBezTo>
                    <a:pt x="23" y="285"/>
                    <a:pt x="23" y="285"/>
                    <a:pt x="23" y="285"/>
                  </a:cubicBezTo>
                  <a:cubicBezTo>
                    <a:pt x="24" y="282"/>
                    <a:pt x="24" y="282"/>
                    <a:pt x="24" y="282"/>
                  </a:cubicBezTo>
                  <a:cubicBezTo>
                    <a:pt x="25" y="281"/>
                    <a:pt x="25" y="281"/>
                    <a:pt x="25" y="281"/>
                  </a:cubicBezTo>
                  <a:cubicBezTo>
                    <a:pt x="26" y="279"/>
                    <a:pt x="26" y="279"/>
                    <a:pt x="26" y="279"/>
                  </a:cubicBezTo>
                  <a:cubicBezTo>
                    <a:pt x="26" y="278"/>
                    <a:pt x="26" y="278"/>
                    <a:pt x="26" y="278"/>
                  </a:cubicBezTo>
                  <a:cubicBezTo>
                    <a:pt x="27" y="277"/>
                    <a:pt x="27" y="277"/>
                    <a:pt x="27" y="277"/>
                  </a:cubicBezTo>
                  <a:cubicBezTo>
                    <a:pt x="27" y="276"/>
                    <a:pt x="27" y="276"/>
                    <a:pt x="27" y="276"/>
                  </a:cubicBezTo>
                  <a:cubicBezTo>
                    <a:pt x="27" y="274"/>
                    <a:pt x="27" y="274"/>
                    <a:pt x="27" y="274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9" y="269"/>
                    <a:pt x="29" y="269"/>
                    <a:pt x="29" y="269"/>
                  </a:cubicBezTo>
                  <a:cubicBezTo>
                    <a:pt x="30" y="267"/>
                    <a:pt x="30" y="267"/>
                    <a:pt x="30" y="267"/>
                  </a:cubicBezTo>
                  <a:cubicBezTo>
                    <a:pt x="31" y="266"/>
                    <a:pt x="31" y="266"/>
                    <a:pt x="31" y="266"/>
                  </a:cubicBezTo>
                  <a:cubicBezTo>
                    <a:pt x="32" y="264"/>
                    <a:pt x="32" y="264"/>
                    <a:pt x="32" y="264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4" y="259"/>
                    <a:pt x="34" y="259"/>
                    <a:pt x="34" y="259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8" y="255"/>
                    <a:pt x="38" y="255"/>
                    <a:pt x="38" y="255"/>
                  </a:cubicBezTo>
                  <a:cubicBezTo>
                    <a:pt x="39" y="254"/>
                    <a:pt x="39" y="254"/>
                    <a:pt x="39" y="254"/>
                  </a:cubicBezTo>
                  <a:cubicBezTo>
                    <a:pt x="41" y="249"/>
                    <a:pt x="41" y="249"/>
                    <a:pt x="41" y="249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5" y="243"/>
                    <a:pt x="45" y="243"/>
                    <a:pt x="45" y="243"/>
                  </a:cubicBezTo>
                  <a:cubicBezTo>
                    <a:pt x="45" y="243"/>
                    <a:pt x="45" y="243"/>
                    <a:pt x="45" y="243"/>
                  </a:cubicBezTo>
                  <a:cubicBezTo>
                    <a:pt x="46" y="242"/>
                    <a:pt x="46" y="242"/>
                    <a:pt x="46" y="242"/>
                  </a:cubicBezTo>
                  <a:cubicBezTo>
                    <a:pt x="46" y="243"/>
                    <a:pt x="46" y="243"/>
                    <a:pt x="46" y="243"/>
                  </a:cubicBezTo>
                  <a:cubicBezTo>
                    <a:pt x="46" y="243"/>
                    <a:pt x="46" y="243"/>
                    <a:pt x="46" y="243"/>
                  </a:cubicBezTo>
                  <a:cubicBezTo>
                    <a:pt x="45" y="244"/>
                    <a:pt x="45" y="244"/>
                    <a:pt x="45" y="244"/>
                  </a:cubicBezTo>
                  <a:cubicBezTo>
                    <a:pt x="45" y="246"/>
                    <a:pt x="45" y="246"/>
                    <a:pt x="45" y="246"/>
                  </a:cubicBezTo>
                  <a:cubicBezTo>
                    <a:pt x="45" y="247"/>
                    <a:pt x="45" y="247"/>
                    <a:pt x="45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9" y="246"/>
                    <a:pt x="49" y="246"/>
                    <a:pt x="49" y="246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50" y="247"/>
                    <a:pt x="50" y="247"/>
                    <a:pt x="50" y="247"/>
                  </a:cubicBezTo>
                  <a:cubicBezTo>
                    <a:pt x="50" y="248"/>
                    <a:pt x="50" y="248"/>
                    <a:pt x="50" y="248"/>
                  </a:cubicBezTo>
                  <a:cubicBezTo>
                    <a:pt x="50" y="248"/>
                    <a:pt x="50" y="248"/>
                    <a:pt x="50" y="248"/>
                  </a:cubicBezTo>
                  <a:cubicBezTo>
                    <a:pt x="51" y="247"/>
                    <a:pt x="51" y="247"/>
                    <a:pt x="51" y="247"/>
                  </a:cubicBezTo>
                  <a:cubicBezTo>
                    <a:pt x="52" y="247"/>
                    <a:pt x="52" y="247"/>
                    <a:pt x="52" y="247"/>
                  </a:cubicBezTo>
                  <a:cubicBezTo>
                    <a:pt x="52" y="246"/>
                    <a:pt x="52" y="246"/>
                    <a:pt x="52" y="246"/>
                  </a:cubicBezTo>
                  <a:cubicBezTo>
                    <a:pt x="53" y="245"/>
                    <a:pt x="53" y="245"/>
                    <a:pt x="53" y="245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4" y="244"/>
                    <a:pt x="54" y="244"/>
                    <a:pt x="54" y="244"/>
                  </a:cubicBezTo>
                  <a:cubicBezTo>
                    <a:pt x="55" y="244"/>
                    <a:pt x="55" y="244"/>
                    <a:pt x="55" y="244"/>
                  </a:cubicBezTo>
                  <a:cubicBezTo>
                    <a:pt x="56" y="243"/>
                    <a:pt x="56" y="243"/>
                    <a:pt x="56" y="243"/>
                  </a:cubicBezTo>
                  <a:cubicBezTo>
                    <a:pt x="56" y="243"/>
                    <a:pt x="56" y="243"/>
                    <a:pt x="56" y="243"/>
                  </a:cubicBezTo>
                  <a:cubicBezTo>
                    <a:pt x="56" y="243"/>
                    <a:pt x="56" y="243"/>
                    <a:pt x="56" y="243"/>
                  </a:cubicBezTo>
                  <a:cubicBezTo>
                    <a:pt x="57" y="242"/>
                    <a:pt x="57" y="242"/>
                    <a:pt x="57" y="242"/>
                  </a:cubicBezTo>
                  <a:cubicBezTo>
                    <a:pt x="58" y="241"/>
                    <a:pt x="58" y="241"/>
                    <a:pt x="58" y="241"/>
                  </a:cubicBezTo>
                  <a:cubicBezTo>
                    <a:pt x="60" y="239"/>
                    <a:pt x="60" y="239"/>
                    <a:pt x="60" y="239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6" y="237"/>
                    <a:pt x="66" y="237"/>
                    <a:pt x="66" y="237"/>
                  </a:cubicBezTo>
                  <a:cubicBezTo>
                    <a:pt x="66" y="237"/>
                    <a:pt x="66" y="237"/>
                    <a:pt x="66" y="237"/>
                  </a:cubicBezTo>
                  <a:cubicBezTo>
                    <a:pt x="66" y="237"/>
                    <a:pt x="66" y="237"/>
                    <a:pt x="66" y="237"/>
                  </a:cubicBezTo>
                  <a:cubicBezTo>
                    <a:pt x="67" y="237"/>
                    <a:pt x="67" y="237"/>
                    <a:pt x="67" y="237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2" y="237"/>
                    <a:pt x="72" y="237"/>
                    <a:pt x="72" y="237"/>
                  </a:cubicBezTo>
                  <a:cubicBezTo>
                    <a:pt x="73" y="237"/>
                    <a:pt x="73" y="237"/>
                    <a:pt x="73" y="237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4" y="235"/>
                    <a:pt x="74" y="235"/>
                    <a:pt x="74" y="235"/>
                  </a:cubicBezTo>
                  <a:cubicBezTo>
                    <a:pt x="75" y="235"/>
                    <a:pt x="75" y="235"/>
                    <a:pt x="75" y="235"/>
                  </a:cubicBezTo>
                  <a:cubicBezTo>
                    <a:pt x="75" y="236"/>
                    <a:pt x="75" y="236"/>
                    <a:pt x="75" y="236"/>
                  </a:cubicBezTo>
                  <a:cubicBezTo>
                    <a:pt x="76" y="236"/>
                    <a:pt x="76" y="236"/>
                    <a:pt x="76" y="236"/>
                  </a:cubicBezTo>
                  <a:cubicBezTo>
                    <a:pt x="76" y="236"/>
                    <a:pt x="76" y="236"/>
                    <a:pt x="76" y="236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1" y="236"/>
                    <a:pt x="81" y="236"/>
                    <a:pt x="81" y="236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5" y="234"/>
                    <a:pt x="85" y="234"/>
                    <a:pt x="85" y="234"/>
                  </a:cubicBezTo>
                  <a:cubicBezTo>
                    <a:pt x="85" y="234"/>
                    <a:pt x="85" y="234"/>
                    <a:pt x="85" y="234"/>
                  </a:cubicBezTo>
                  <a:cubicBezTo>
                    <a:pt x="85" y="234"/>
                    <a:pt x="85" y="234"/>
                    <a:pt x="85" y="234"/>
                  </a:cubicBezTo>
                  <a:cubicBezTo>
                    <a:pt x="85" y="234"/>
                    <a:pt x="85" y="234"/>
                    <a:pt x="85" y="234"/>
                  </a:cubicBezTo>
                  <a:cubicBezTo>
                    <a:pt x="86" y="235"/>
                    <a:pt x="86" y="235"/>
                    <a:pt x="86" y="235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5" y="236"/>
                    <a:pt x="85" y="236"/>
                    <a:pt x="85" y="236"/>
                  </a:cubicBezTo>
                  <a:cubicBezTo>
                    <a:pt x="85" y="236"/>
                    <a:pt x="85" y="236"/>
                    <a:pt x="85" y="236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7" y="236"/>
                    <a:pt x="87" y="236"/>
                    <a:pt x="87" y="236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87" y="237"/>
                    <a:pt x="87" y="237"/>
                    <a:pt x="87" y="237"/>
                  </a:cubicBezTo>
                  <a:cubicBezTo>
                    <a:pt x="86" y="239"/>
                    <a:pt x="86" y="239"/>
                    <a:pt x="86" y="239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4" y="241"/>
                    <a:pt x="84" y="241"/>
                    <a:pt x="84" y="241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5"/>
                    <a:pt x="84" y="245"/>
                    <a:pt x="84" y="245"/>
                  </a:cubicBezTo>
                  <a:cubicBezTo>
                    <a:pt x="84" y="247"/>
                    <a:pt x="84" y="247"/>
                    <a:pt x="84" y="247"/>
                  </a:cubicBezTo>
                  <a:cubicBezTo>
                    <a:pt x="83" y="249"/>
                    <a:pt x="83" y="249"/>
                    <a:pt x="83" y="249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79" y="252"/>
                    <a:pt x="79" y="252"/>
                    <a:pt x="79" y="252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8" y="255"/>
                    <a:pt x="78" y="255"/>
                    <a:pt x="78" y="255"/>
                  </a:cubicBezTo>
                  <a:cubicBezTo>
                    <a:pt x="78" y="256"/>
                    <a:pt x="78" y="256"/>
                    <a:pt x="78" y="256"/>
                  </a:cubicBezTo>
                  <a:cubicBezTo>
                    <a:pt x="79" y="257"/>
                    <a:pt x="79" y="257"/>
                    <a:pt x="79" y="257"/>
                  </a:cubicBezTo>
                  <a:cubicBezTo>
                    <a:pt x="80" y="257"/>
                    <a:pt x="80" y="257"/>
                    <a:pt x="80" y="257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80" y="257"/>
                    <a:pt x="80" y="257"/>
                    <a:pt x="80" y="257"/>
                  </a:cubicBezTo>
                  <a:cubicBezTo>
                    <a:pt x="80" y="257"/>
                    <a:pt x="80" y="257"/>
                    <a:pt x="80" y="257"/>
                  </a:cubicBezTo>
                  <a:cubicBezTo>
                    <a:pt x="80" y="258"/>
                    <a:pt x="80" y="258"/>
                    <a:pt x="80" y="258"/>
                  </a:cubicBezTo>
                  <a:cubicBezTo>
                    <a:pt x="80" y="259"/>
                    <a:pt x="80" y="259"/>
                    <a:pt x="80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84" y="262"/>
                    <a:pt x="84" y="262"/>
                    <a:pt x="84" y="262"/>
                  </a:cubicBezTo>
                  <a:cubicBezTo>
                    <a:pt x="86" y="261"/>
                    <a:pt x="86" y="261"/>
                    <a:pt x="86" y="261"/>
                  </a:cubicBezTo>
                  <a:cubicBezTo>
                    <a:pt x="87" y="262"/>
                    <a:pt x="87" y="262"/>
                    <a:pt x="87" y="262"/>
                  </a:cubicBezTo>
                  <a:cubicBezTo>
                    <a:pt x="88" y="262"/>
                    <a:pt x="88" y="262"/>
                    <a:pt x="88" y="262"/>
                  </a:cubicBezTo>
                  <a:cubicBezTo>
                    <a:pt x="89" y="263"/>
                    <a:pt x="89" y="263"/>
                    <a:pt x="89" y="263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90" y="264"/>
                    <a:pt x="90" y="264"/>
                    <a:pt x="90" y="264"/>
                  </a:cubicBezTo>
                  <a:cubicBezTo>
                    <a:pt x="91" y="265"/>
                    <a:pt x="91" y="265"/>
                    <a:pt x="91" y="265"/>
                  </a:cubicBezTo>
                  <a:cubicBezTo>
                    <a:pt x="92" y="266"/>
                    <a:pt x="92" y="266"/>
                    <a:pt x="92" y="266"/>
                  </a:cubicBezTo>
                  <a:cubicBezTo>
                    <a:pt x="91" y="268"/>
                    <a:pt x="91" y="268"/>
                    <a:pt x="91" y="268"/>
                  </a:cubicBezTo>
                  <a:cubicBezTo>
                    <a:pt x="91" y="269"/>
                    <a:pt x="91" y="269"/>
                    <a:pt x="91" y="269"/>
                  </a:cubicBezTo>
                  <a:cubicBezTo>
                    <a:pt x="91" y="270"/>
                    <a:pt x="91" y="270"/>
                    <a:pt x="91" y="270"/>
                  </a:cubicBezTo>
                  <a:cubicBezTo>
                    <a:pt x="92" y="271"/>
                    <a:pt x="92" y="271"/>
                    <a:pt x="92" y="271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7" y="273"/>
                    <a:pt x="97" y="273"/>
                    <a:pt x="97" y="273"/>
                  </a:cubicBezTo>
                  <a:cubicBezTo>
                    <a:pt x="99" y="275"/>
                    <a:pt x="99" y="275"/>
                    <a:pt x="99" y="275"/>
                  </a:cubicBezTo>
                  <a:cubicBezTo>
                    <a:pt x="100" y="277"/>
                    <a:pt x="100" y="277"/>
                    <a:pt x="100" y="277"/>
                  </a:cubicBezTo>
                  <a:cubicBezTo>
                    <a:pt x="102" y="278"/>
                    <a:pt x="102" y="278"/>
                    <a:pt x="102" y="278"/>
                  </a:cubicBezTo>
                  <a:cubicBezTo>
                    <a:pt x="102" y="278"/>
                    <a:pt x="102" y="278"/>
                    <a:pt x="102" y="278"/>
                  </a:cubicBezTo>
                  <a:cubicBezTo>
                    <a:pt x="104" y="277"/>
                    <a:pt x="104" y="277"/>
                    <a:pt x="104" y="277"/>
                  </a:cubicBezTo>
                  <a:cubicBezTo>
                    <a:pt x="106" y="275"/>
                    <a:pt x="106" y="275"/>
                    <a:pt x="106" y="275"/>
                  </a:cubicBezTo>
                  <a:cubicBezTo>
                    <a:pt x="107" y="274"/>
                    <a:pt x="107" y="274"/>
                    <a:pt x="107" y="274"/>
                  </a:cubicBezTo>
                  <a:cubicBezTo>
                    <a:pt x="107" y="272"/>
                    <a:pt x="107" y="272"/>
                    <a:pt x="107" y="272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7" y="268"/>
                    <a:pt x="107" y="268"/>
                    <a:pt x="107" y="268"/>
                  </a:cubicBezTo>
                  <a:cubicBezTo>
                    <a:pt x="108" y="267"/>
                    <a:pt x="108" y="267"/>
                    <a:pt x="108" y="267"/>
                  </a:cubicBezTo>
                  <a:cubicBezTo>
                    <a:pt x="109" y="266"/>
                    <a:pt x="109" y="266"/>
                    <a:pt x="109" y="266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2" y="263"/>
                    <a:pt x="112" y="263"/>
                    <a:pt x="112" y="263"/>
                  </a:cubicBezTo>
                  <a:cubicBezTo>
                    <a:pt x="113" y="263"/>
                    <a:pt x="113" y="263"/>
                    <a:pt x="113" y="263"/>
                  </a:cubicBezTo>
                  <a:cubicBezTo>
                    <a:pt x="114" y="262"/>
                    <a:pt x="114" y="262"/>
                    <a:pt x="114" y="262"/>
                  </a:cubicBezTo>
                  <a:cubicBezTo>
                    <a:pt x="115" y="262"/>
                    <a:pt x="115" y="262"/>
                    <a:pt x="115" y="262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8" y="262"/>
                    <a:pt x="118" y="262"/>
                    <a:pt x="118" y="262"/>
                  </a:cubicBezTo>
                  <a:cubicBezTo>
                    <a:pt x="119" y="262"/>
                    <a:pt x="119" y="262"/>
                    <a:pt x="119" y="262"/>
                  </a:cubicBezTo>
                  <a:cubicBezTo>
                    <a:pt x="120" y="263"/>
                    <a:pt x="120" y="263"/>
                    <a:pt x="120" y="263"/>
                  </a:cubicBezTo>
                  <a:cubicBezTo>
                    <a:pt x="121" y="264"/>
                    <a:pt x="121" y="264"/>
                    <a:pt x="121" y="264"/>
                  </a:cubicBezTo>
                  <a:cubicBezTo>
                    <a:pt x="121" y="264"/>
                    <a:pt x="120" y="265"/>
                    <a:pt x="120" y="265"/>
                  </a:cubicBezTo>
                  <a:cubicBezTo>
                    <a:pt x="121" y="266"/>
                    <a:pt x="121" y="266"/>
                    <a:pt x="121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7"/>
                    <a:pt x="123" y="267"/>
                    <a:pt x="123" y="267"/>
                  </a:cubicBezTo>
                  <a:cubicBezTo>
                    <a:pt x="124" y="267"/>
                    <a:pt x="124" y="267"/>
                    <a:pt x="124" y="267"/>
                  </a:cubicBezTo>
                  <a:cubicBezTo>
                    <a:pt x="127" y="267"/>
                    <a:pt x="127" y="267"/>
                    <a:pt x="127" y="267"/>
                  </a:cubicBezTo>
                  <a:cubicBezTo>
                    <a:pt x="127" y="268"/>
                    <a:pt x="127" y="268"/>
                    <a:pt x="127" y="268"/>
                  </a:cubicBezTo>
                  <a:cubicBezTo>
                    <a:pt x="127" y="269"/>
                    <a:pt x="127" y="269"/>
                    <a:pt x="127" y="269"/>
                  </a:cubicBezTo>
                  <a:cubicBezTo>
                    <a:pt x="127" y="270"/>
                    <a:pt x="127" y="270"/>
                    <a:pt x="127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9" y="270"/>
                    <a:pt x="129" y="270"/>
                    <a:pt x="129" y="270"/>
                  </a:cubicBezTo>
                  <a:cubicBezTo>
                    <a:pt x="130" y="270"/>
                    <a:pt x="130" y="270"/>
                    <a:pt x="130" y="270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8" y="272"/>
                    <a:pt x="138" y="272"/>
                    <a:pt x="138" y="272"/>
                  </a:cubicBezTo>
                  <a:cubicBezTo>
                    <a:pt x="139" y="273"/>
                    <a:pt x="139" y="273"/>
                    <a:pt x="139" y="273"/>
                  </a:cubicBezTo>
                  <a:cubicBezTo>
                    <a:pt x="140" y="273"/>
                    <a:pt x="140" y="273"/>
                    <a:pt x="140" y="273"/>
                  </a:cubicBezTo>
                  <a:cubicBezTo>
                    <a:pt x="142" y="274"/>
                    <a:pt x="142" y="274"/>
                    <a:pt x="142" y="274"/>
                  </a:cubicBezTo>
                  <a:cubicBezTo>
                    <a:pt x="143" y="275"/>
                    <a:pt x="143" y="275"/>
                    <a:pt x="143" y="275"/>
                  </a:cubicBezTo>
                  <a:cubicBezTo>
                    <a:pt x="143" y="275"/>
                    <a:pt x="143" y="275"/>
                    <a:pt x="143" y="275"/>
                  </a:cubicBezTo>
                  <a:cubicBezTo>
                    <a:pt x="145" y="274"/>
                    <a:pt x="145" y="274"/>
                    <a:pt x="145" y="274"/>
                  </a:cubicBezTo>
                  <a:cubicBezTo>
                    <a:pt x="148" y="271"/>
                    <a:pt x="148" y="271"/>
                    <a:pt x="148" y="271"/>
                  </a:cubicBezTo>
                  <a:cubicBezTo>
                    <a:pt x="148" y="272"/>
                    <a:pt x="148" y="272"/>
                    <a:pt x="148" y="272"/>
                  </a:cubicBezTo>
                  <a:cubicBezTo>
                    <a:pt x="149" y="272"/>
                    <a:pt x="149" y="272"/>
                    <a:pt x="149" y="272"/>
                  </a:cubicBezTo>
                  <a:cubicBezTo>
                    <a:pt x="148" y="272"/>
                    <a:pt x="148" y="272"/>
                    <a:pt x="148" y="272"/>
                  </a:cubicBezTo>
                  <a:cubicBezTo>
                    <a:pt x="150" y="271"/>
                    <a:pt x="150" y="271"/>
                    <a:pt x="150" y="271"/>
                  </a:cubicBezTo>
                  <a:cubicBezTo>
                    <a:pt x="151" y="271"/>
                    <a:pt x="151" y="271"/>
                    <a:pt x="151" y="271"/>
                  </a:cubicBezTo>
                  <a:cubicBezTo>
                    <a:pt x="151" y="270"/>
                    <a:pt x="151" y="270"/>
                    <a:pt x="151" y="270"/>
                  </a:cubicBezTo>
                  <a:cubicBezTo>
                    <a:pt x="150" y="271"/>
                    <a:pt x="150" y="271"/>
                    <a:pt x="150" y="271"/>
                  </a:cubicBezTo>
                  <a:cubicBezTo>
                    <a:pt x="151" y="271"/>
                    <a:pt x="151" y="271"/>
                    <a:pt x="151" y="271"/>
                  </a:cubicBezTo>
                  <a:cubicBezTo>
                    <a:pt x="152" y="271"/>
                    <a:pt x="152" y="271"/>
                    <a:pt x="152" y="271"/>
                  </a:cubicBezTo>
                  <a:cubicBezTo>
                    <a:pt x="153" y="270"/>
                    <a:pt x="153" y="270"/>
                    <a:pt x="153" y="270"/>
                  </a:cubicBezTo>
                  <a:cubicBezTo>
                    <a:pt x="152" y="270"/>
                    <a:pt x="152" y="270"/>
                    <a:pt x="152" y="270"/>
                  </a:cubicBezTo>
                  <a:cubicBezTo>
                    <a:pt x="153" y="270"/>
                    <a:pt x="153" y="270"/>
                    <a:pt x="153" y="270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6" y="270"/>
                    <a:pt x="156" y="270"/>
                    <a:pt x="156" y="270"/>
                  </a:cubicBezTo>
                  <a:cubicBezTo>
                    <a:pt x="156" y="270"/>
                    <a:pt x="156" y="270"/>
                    <a:pt x="156" y="270"/>
                  </a:cubicBezTo>
                  <a:cubicBezTo>
                    <a:pt x="157" y="271"/>
                    <a:pt x="157" y="271"/>
                    <a:pt x="157" y="271"/>
                  </a:cubicBezTo>
                  <a:cubicBezTo>
                    <a:pt x="156" y="271"/>
                    <a:pt x="156" y="271"/>
                    <a:pt x="156" y="271"/>
                  </a:cubicBezTo>
                  <a:cubicBezTo>
                    <a:pt x="156" y="272"/>
                    <a:pt x="156" y="272"/>
                    <a:pt x="156" y="272"/>
                  </a:cubicBezTo>
                  <a:cubicBezTo>
                    <a:pt x="157" y="272"/>
                    <a:pt x="157" y="272"/>
                    <a:pt x="157" y="272"/>
                  </a:cubicBezTo>
                  <a:cubicBezTo>
                    <a:pt x="157" y="273"/>
                    <a:pt x="157" y="273"/>
                    <a:pt x="157" y="273"/>
                  </a:cubicBezTo>
                  <a:cubicBezTo>
                    <a:pt x="157" y="273"/>
                    <a:pt x="157" y="273"/>
                    <a:pt x="157" y="273"/>
                  </a:cubicBezTo>
                  <a:cubicBezTo>
                    <a:pt x="157" y="273"/>
                    <a:pt x="157" y="273"/>
                    <a:pt x="157" y="273"/>
                  </a:cubicBezTo>
                  <a:cubicBezTo>
                    <a:pt x="157" y="273"/>
                    <a:pt x="157" y="273"/>
                    <a:pt x="157" y="273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9" y="273"/>
                    <a:pt x="159" y="273"/>
                    <a:pt x="159" y="273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3" y="273"/>
                    <a:pt x="163" y="273"/>
                    <a:pt x="163" y="273"/>
                  </a:cubicBezTo>
                  <a:cubicBezTo>
                    <a:pt x="163" y="273"/>
                    <a:pt x="163" y="273"/>
                    <a:pt x="163" y="273"/>
                  </a:cubicBezTo>
                  <a:cubicBezTo>
                    <a:pt x="164" y="273"/>
                    <a:pt x="164" y="273"/>
                    <a:pt x="164" y="273"/>
                  </a:cubicBezTo>
                  <a:cubicBezTo>
                    <a:pt x="165" y="273"/>
                    <a:pt x="165" y="273"/>
                    <a:pt x="165" y="273"/>
                  </a:cubicBezTo>
                  <a:cubicBezTo>
                    <a:pt x="166" y="272"/>
                    <a:pt x="166" y="272"/>
                    <a:pt x="166" y="272"/>
                  </a:cubicBezTo>
                  <a:cubicBezTo>
                    <a:pt x="167" y="272"/>
                    <a:pt x="167" y="272"/>
                    <a:pt x="167" y="272"/>
                  </a:cubicBezTo>
                  <a:cubicBezTo>
                    <a:pt x="169" y="270"/>
                    <a:pt x="169" y="270"/>
                    <a:pt x="169" y="270"/>
                  </a:cubicBezTo>
                  <a:cubicBezTo>
                    <a:pt x="170" y="268"/>
                    <a:pt x="170" y="268"/>
                    <a:pt x="170" y="268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72" y="263"/>
                    <a:pt x="172" y="263"/>
                    <a:pt x="172" y="263"/>
                  </a:cubicBezTo>
                  <a:cubicBezTo>
                    <a:pt x="172" y="262"/>
                    <a:pt x="172" y="262"/>
                    <a:pt x="172" y="262"/>
                  </a:cubicBezTo>
                  <a:cubicBezTo>
                    <a:pt x="173" y="262"/>
                    <a:pt x="173" y="262"/>
                    <a:pt x="173" y="262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5" y="257"/>
                    <a:pt x="175" y="257"/>
                    <a:pt x="175" y="257"/>
                  </a:cubicBezTo>
                  <a:cubicBezTo>
                    <a:pt x="176" y="255"/>
                    <a:pt x="176" y="255"/>
                    <a:pt x="176" y="255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8" y="253"/>
                    <a:pt x="178" y="253"/>
                    <a:pt x="178" y="253"/>
                  </a:cubicBezTo>
                  <a:cubicBezTo>
                    <a:pt x="178" y="252"/>
                    <a:pt x="178" y="252"/>
                    <a:pt x="178" y="252"/>
                  </a:cubicBezTo>
                  <a:cubicBezTo>
                    <a:pt x="179" y="251"/>
                    <a:pt x="179" y="251"/>
                    <a:pt x="179" y="251"/>
                  </a:cubicBezTo>
                  <a:cubicBezTo>
                    <a:pt x="179" y="251"/>
                    <a:pt x="180" y="251"/>
                    <a:pt x="180" y="251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80" y="244"/>
                    <a:pt x="180" y="244"/>
                    <a:pt x="180" y="244"/>
                  </a:cubicBezTo>
                  <a:cubicBezTo>
                    <a:pt x="181" y="243"/>
                    <a:pt x="181" y="243"/>
                    <a:pt x="181" y="243"/>
                  </a:cubicBezTo>
                  <a:cubicBezTo>
                    <a:pt x="182" y="242"/>
                    <a:pt x="182" y="242"/>
                    <a:pt x="182" y="242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2" y="240"/>
                    <a:pt x="182" y="240"/>
                    <a:pt x="182" y="240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84" y="237"/>
                    <a:pt x="184" y="237"/>
                    <a:pt x="184" y="237"/>
                  </a:cubicBezTo>
                  <a:cubicBezTo>
                    <a:pt x="184" y="236"/>
                    <a:pt x="184" y="236"/>
                    <a:pt x="184" y="236"/>
                  </a:cubicBezTo>
                  <a:cubicBezTo>
                    <a:pt x="183" y="236"/>
                    <a:pt x="183" y="236"/>
                    <a:pt x="183" y="236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1" y="237"/>
                    <a:pt x="181" y="237"/>
                    <a:pt x="181" y="237"/>
                  </a:cubicBezTo>
                  <a:cubicBezTo>
                    <a:pt x="181" y="238"/>
                    <a:pt x="181" y="238"/>
                    <a:pt x="181" y="238"/>
                  </a:cubicBezTo>
                  <a:cubicBezTo>
                    <a:pt x="180" y="238"/>
                    <a:pt x="180" y="238"/>
                    <a:pt x="180" y="238"/>
                  </a:cubicBezTo>
                  <a:cubicBezTo>
                    <a:pt x="179" y="238"/>
                    <a:pt x="179" y="238"/>
                    <a:pt x="179" y="238"/>
                  </a:cubicBezTo>
                  <a:cubicBezTo>
                    <a:pt x="178" y="237"/>
                    <a:pt x="178" y="237"/>
                    <a:pt x="178" y="237"/>
                  </a:cubicBezTo>
                  <a:cubicBezTo>
                    <a:pt x="178" y="237"/>
                    <a:pt x="178" y="237"/>
                    <a:pt x="178" y="237"/>
                  </a:cubicBezTo>
                  <a:cubicBezTo>
                    <a:pt x="178" y="237"/>
                    <a:pt x="178" y="237"/>
                    <a:pt x="178" y="237"/>
                  </a:cubicBezTo>
                  <a:cubicBezTo>
                    <a:pt x="177" y="237"/>
                    <a:pt x="177" y="237"/>
                    <a:pt x="177" y="237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4" y="239"/>
                    <a:pt x="174" y="239"/>
                    <a:pt x="174" y="239"/>
                  </a:cubicBezTo>
                  <a:cubicBezTo>
                    <a:pt x="173" y="240"/>
                    <a:pt x="173" y="240"/>
                    <a:pt x="173" y="240"/>
                  </a:cubicBezTo>
                  <a:cubicBezTo>
                    <a:pt x="172" y="240"/>
                    <a:pt x="172" y="240"/>
                    <a:pt x="172" y="240"/>
                  </a:cubicBezTo>
                  <a:cubicBezTo>
                    <a:pt x="171" y="241"/>
                    <a:pt x="171" y="241"/>
                    <a:pt x="171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5" y="241"/>
                    <a:pt x="165" y="241"/>
                    <a:pt x="165" y="241"/>
                  </a:cubicBezTo>
                  <a:cubicBezTo>
                    <a:pt x="165" y="239"/>
                    <a:pt x="165" y="239"/>
                    <a:pt x="165" y="239"/>
                  </a:cubicBezTo>
                  <a:cubicBezTo>
                    <a:pt x="164" y="238"/>
                    <a:pt x="164" y="238"/>
                    <a:pt x="164" y="238"/>
                  </a:cubicBezTo>
                  <a:cubicBezTo>
                    <a:pt x="163" y="238"/>
                    <a:pt x="163" y="238"/>
                    <a:pt x="163" y="238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61" y="237"/>
                    <a:pt x="161" y="237"/>
                    <a:pt x="161" y="237"/>
                  </a:cubicBezTo>
                  <a:cubicBezTo>
                    <a:pt x="159" y="236"/>
                    <a:pt x="159" y="236"/>
                    <a:pt x="159" y="236"/>
                  </a:cubicBezTo>
                  <a:cubicBezTo>
                    <a:pt x="158" y="237"/>
                    <a:pt x="158" y="237"/>
                    <a:pt x="158" y="237"/>
                  </a:cubicBezTo>
                  <a:cubicBezTo>
                    <a:pt x="158" y="238"/>
                    <a:pt x="158" y="238"/>
                    <a:pt x="158" y="239"/>
                  </a:cubicBezTo>
                  <a:cubicBezTo>
                    <a:pt x="157" y="241"/>
                    <a:pt x="157" y="241"/>
                    <a:pt x="157" y="241"/>
                  </a:cubicBezTo>
                  <a:cubicBezTo>
                    <a:pt x="156" y="240"/>
                    <a:pt x="156" y="240"/>
                    <a:pt x="156" y="240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2" y="240"/>
                    <a:pt x="152" y="240"/>
                    <a:pt x="152" y="240"/>
                  </a:cubicBezTo>
                  <a:cubicBezTo>
                    <a:pt x="152" y="240"/>
                    <a:pt x="152" y="240"/>
                    <a:pt x="152" y="240"/>
                  </a:cubicBezTo>
                  <a:cubicBezTo>
                    <a:pt x="152" y="239"/>
                    <a:pt x="152" y="239"/>
                    <a:pt x="152" y="239"/>
                  </a:cubicBezTo>
                  <a:cubicBezTo>
                    <a:pt x="152" y="237"/>
                    <a:pt x="152" y="237"/>
                    <a:pt x="152" y="237"/>
                  </a:cubicBezTo>
                  <a:cubicBezTo>
                    <a:pt x="151" y="238"/>
                    <a:pt x="151" y="238"/>
                    <a:pt x="151" y="238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50" y="238"/>
                    <a:pt x="150" y="238"/>
                    <a:pt x="150" y="238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49" y="237"/>
                    <a:pt x="149" y="237"/>
                    <a:pt x="149" y="237"/>
                  </a:cubicBezTo>
                  <a:cubicBezTo>
                    <a:pt x="147" y="238"/>
                    <a:pt x="147" y="238"/>
                    <a:pt x="147" y="238"/>
                  </a:cubicBezTo>
                  <a:cubicBezTo>
                    <a:pt x="147" y="238"/>
                    <a:pt x="147" y="238"/>
                    <a:pt x="147" y="238"/>
                  </a:cubicBezTo>
                  <a:cubicBezTo>
                    <a:pt x="148" y="238"/>
                    <a:pt x="148" y="238"/>
                    <a:pt x="148" y="238"/>
                  </a:cubicBezTo>
                  <a:cubicBezTo>
                    <a:pt x="148" y="237"/>
                    <a:pt x="148" y="237"/>
                    <a:pt x="148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6" y="238"/>
                    <a:pt x="146" y="238"/>
                    <a:pt x="146" y="238"/>
                  </a:cubicBezTo>
                  <a:cubicBezTo>
                    <a:pt x="145" y="238"/>
                    <a:pt x="145" y="238"/>
                    <a:pt x="145" y="238"/>
                  </a:cubicBezTo>
                  <a:cubicBezTo>
                    <a:pt x="145" y="238"/>
                    <a:pt x="145" y="238"/>
                    <a:pt x="145" y="238"/>
                  </a:cubicBezTo>
                  <a:cubicBezTo>
                    <a:pt x="145" y="238"/>
                    <a:pt x="145" y="238"/>
                    <a:pt x="145" y="237"/>
                  </a:cubicBezTo>
                  <a:cubicBezTo>
                    <a:pt x="146" y="237"/>
                    <a:pt x="146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8" y="237"/>
                    <a:pt x="148" y="237"/>
                    <a:pt x="148" y="237"/>
                  </a:cubicBezTo>
                  <a:cubicBezTo>
                    <a:pt x="149" y="236"/>
                    <a:pt x="149" y="236"/>
                    <a:pt x="149" y="236"/>
                  </a:cubicBezTo>
                  <a:cubicBezTo>
                    <a:pt x="148" y="235"/>
                    <a:pt x="148" y="235"/>
                    <a:pt x="148" y="235"/>
                  </a:cubicBezTo>
                  <a:cubicBezTo>
                    <a:pt x="145" y="236"/>
                    <a:pt x="145" y="236"/>
                    <a:pt x="145" y="236"/>
                  </a:cubicBezTo>
                  <a:cubicBezTo>
                    <a:pt x="145" y="236"/>
                    <a:pt x="145" y="235"/>
                    <a:pt x="145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6" y="233"/>
                    <a:pt x="146" y="233"/>
                    <a:pt x="146" y="233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5" y="232"/>
                    <a:pt x="145" y="232"/>
                    <a:pt x="145" y="232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7" y="230"/>
                    <a:pt x="147" y="230"/>
                    <a:pt x="147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5" y="228"/>
                    <a:pt x="145" y="228"/>
                    <a:pt x="145" y="228"/>
                  </a:cubicBezTo>
                  <a:cubicBezTo>
                    <a:pt x="145" y="229"/>
                    <a:pt x="145" y="229"/>
                    <a:pt x="145" y="229"/>
                  </a:cubicBezTo>
                  <a:cubicBezTo>
                    <a:pt x="143" y="228"/>
                    <a:pt x="143" y="228"/>
                    <a:pt x="143" y="228"/>
                  </a:cubicBezTo>
                  <a:cubicBezTo>
                    <a:pt x="144" y="227"/>
                    <a:pt x="144" y="227"/>
                    <a:pt x="144" y="227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5" y="226"/>
                    <a:pt x="145" y="226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6"/>
                    <a:pt x="145" y="226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7" y="227"/>
                    <a:pt x="147" y="227"/>
                    <a:pt x="147" y="227"/>
                  </a:cubicBezTo>
                  <a:cubicBezTo>
                    <a:pt x="147" y="226"/>
                    <a:pt x="147" y="226"/>
                    <a:pt x="147" y="226"/>
                  </a:cubicBezTo>
                  <a:cubicBezTo>
                    <a:pt x="147" y="226"/>
                    <a:pt x="147" y="226"/>
                    <a:pt x="147" y="226"/>
                  </a:cubicBezTo>
                  <a:cubicBezTo>
                    <a:pt x="146" y="225"/>
                    <a:pt x="146" y="225"/>
                    <a:pt x="146" y="225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8" y="224"/>
                    <a:pt x="148" y="224"/>
                    <a:pt x="148" y="224"/>
                  </a:cubicBezTo>
                  <a:cubicBezTo>
                    <a:pt x="147" y="223"/>
                    <a:pt x="147" y="223"/>
                    <a:pt x="147" y="223"/>
                  </a:cubicBezTo>
                  <a:cubicBezTo>
                    <a:pt x="148" y="222"/>
                    <a:pt x="148" y="222"/>
                    <a:pt x="148" y="222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8" y="221"/>
                    <a:pt x="148" y="221"/>
                    <a:pt x="148" y="221"/>
                  </a:cubicBezTo>
                  <a:cubicBezTo>
                    <a:pt x="149" y="219"/>
                    <a:pt x="149" y="219"/>
                    <a:pt x="149" y="219"/>
                  </a:cubicBezTo>
                  <a:cubicBezTo>
                    <a:pt x="148" y="219"/>
                    <a:pt x="148" y="219"/>
                    <a:pt x="148" y="219"/>
                  </a:cubicBezTo>
                  <a:cubicBezTo>
                    <a:pt x="145" y="220"/>
                    <a:pt x="145" y="220"/>
                    <a:pt x="145" y="220"/>
                  </a:cubicBezTo>
                  <a:cubicBezTo>
                    <a:pt x="145" y="220"/>
                    <a:pt x="145" y="220"/>
                    <a:pt x="145" y="220"/>
                  </a:cubicBezTo>
                  <a:cubicBezTo>
                    <a:pt x="146" y="219"/>
                    <a:pt x="146" y="219"/>
                    <a:pt x="146" y="219"/>
                  </a:cubicBezTo>
                  <a:cubicBezTo>
                    <a:pt x="146" y="218"/>
                    <a:pt x="147" y="218"/>
                    <a:pt x="147" y="217"/>
                  </a:cubicBezTo>
                  <a:cubicBezTo>
                    <a:pt x="147" y="217"/>
                    <a:pt x="147" y="217"/>
                    <a:pt x="147" y="217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50" y="214"/>
                    <a:pt x="150" y="214"/>
                    <a:pt x="150" y="214"/>
                  </a:cubicBezTo>
                  <a:cubicBezTo>
                    <a:pt x="151" y="214"/>
                    <a:pt x="151" y="214"/>
                    <a:pt x="151" y="214"/>
                  </a:cubicBezTo>
                  <a:cubicBezTo>
                    <a:pt x="152" y="214"/>
                    <a:pt x="152" y="214"/>
                    <a:pt x="152" y="214"/>
                  </a:cubicBezTo>
                  <a:cubicBezTo>
                    <a:pt x="153" y="215"/>
                    <a:pt x="153" y="215"/>
                    <a:pt x="153" y="215"/>
                  </a:cubicBezTo>
                  <a:cubicBezTo>
                    <a:pt x="154" y="215"/>
                    <a:pt x="154" y="215"/>
                    <a:pt x="154" y="215"/>
                  </a:cubicBezTo>
                  <a:cubicBezTo>
                    <a:pt x="154" y="214"/>
                    <a:pt x="154" y="214"/>
                    <a:pt x="154" y="214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55" y="215"/>
                    <a:pt x="155" y="215"/>
                    <a:pt x="155" y="215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4"/>
                    <a:pt x="160" y="214"/>
                    <a:pt x="160" y="214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59" y="213"/>
                    <a:pt x="159" y="213"/>
                    <a:pt x="159" y="213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3" y="212"/>
                    <a:pt x="163" y="212"/>
                    <a:pt x="163" y="212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1" y="212"/>
                    <a:pt x="161" y="212"/>
                    <a:pt x="161" y="212"/>
                  </a:cubicBezTo>
                  <a:cubicBezTo>
                    <a:pt x="161" y="211"/>
                    <a:pt x="161" y="211"/>
                    <a:pt x="161" y="211"/>
                  </a:cubicBezTo>
                  <a:cubicBezTo>
                    <a:pt x="161" y="210"/>
                    <a:pt x="161" y="210"/>
                    <a:pt x="161" y="210"/>
                  </a:cubicBezTo>
                  <a:cubicBezTo>
                    <a:pt x="160" y="211"/>
                    <a:pt x="160" y="211"/>
                    <a:pt x="160" y="211"/>
                  </a:cubicBezTo>
                  <a:cubicBezTo>
                    <a:pt x="159" y="211"/>
                    <a:pt x="159" y="211"/>
                    <a:pt x="159" y="211"/>
                  </a:cubicBezTo>
                  <a:cubicBezTo>
                    <a:pt x="159" y="210"/>
                    <a:pt x="159" y="210"/>
                    <a:pt x="159" y="210"/>
                  </a:cubicBezTo>
                  <a:cubicBezTo>
                    <a:pt x="159" y="210"/>
                    <a:pt x="159" y="210"/>
                    <a:pt x="159" y="210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6" y="211"/>
                    <a:pt x="156" y="211"/>
                    <a:pt x="156" y="211"/>
                  </a:cubicBezTo>
                  <a:cubicBezTo>
                    <a:pt x="155" y="211"/>
                    <a:pt x="155" y="211"/>
                    <a:pt x="155" y="211"/>
                  </a:cubicBezTo>
                  <a:cubicBezTo>
                    <a:pt x="153" y="213"/>
                    <a:pt x="153" y="213"/>
                    <a:pt x="153" y="213"/>
                  </a:cubicBezTo>
                  <a:cubicBezTo>
                    <a:pt x="152" y="213"/>
                    <a:pt x="152" y="213"/>
                    <a:pt x="152" y="213"/>
                  </a:cubicBezTo>
                  <a:cubicBezTo>
                    <a:pt x="151" y="213"/>
                    <a:pt x="151" y="213"/>
                    <a:pt x="151" y="213"/>
                  </a:cubicBezTo>
                  <a:cubicBezTo>
                    <a:pt x="150" y="214"/>
                    <a:pt x="150" y="214"/>
                    <a:pt x="150" y="214"/>
                  </a:cubicBezTo>
                  <a:cubicBezTo>
                    <a:pt x="149" y="215"/>
                    <a:pt x="149" y="215"/>
                    <a:pt x="149" y="215"/>
                  </a:cubicBezTo>
                  <a:cubicBezTo>
                    <a:pt x="148" y="215"/>
                    <a:pt x="148" y="215"/>
                    <a:pt x="148" y="215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8" y="215"/>
                    <a:pt x="148" y="215"/>
                    <a:pt x="148" y="215"/>
                  </a:cubicBezTo>
                  <a:cubicBezTo>
                    <a:pt x="148" y="215"/>
                    <a:pt x="148" y="215"/>
                    <a:pt x="148" y="215"/>
                  </a:cubicBezTo>
                  <a:cubicBezTo>
                    <a:pt x="151" y="213"/>
                    <a:pt x="151" y="213"/>
                    <a:pt x="151" y="213"/>
                  </a:cubicBezTo>
                  <a:cubicBezTo>
                    <a:pt x="151" y="213"/>
                    <a:pt x="151" y="213"/>
                    <a:pt x="151" y="213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48" y="213"/>
                    <a:pt x="148" y="213"/>
                    <a:pt x="148" y="213"/>
                  </a:cubicBezTo>
                  <a:cubicBezTo>
                    <a:pt x="148" y="212"/>
                    <a:pt x="148" y="212"/>
                    <a:pt x="148" y="212"/>
                  </a:cubicBezTo>
                  <a:cubicBezTo>
                    <a:pt x="148" y="211"/>
                    <a:pt x="148" y="211"/>
                    <a:pt x="148" y="211"/>
                  </a:cubicBezTo>
                  <a:cubicBezTo>
                    <a:pt x="145" y="211"/>
                    <a:pt x="145" y="211"/>
                    <a:pt x="145" y="211"/>
                  </a:cubicBezTo>
                  <a:cubicBezTo>
                    <a:pt x="145" y="210"/>
                    <a:pt x="145" y="210"/>
                    <a:pt x="145" y="210"/>
                  </a:cubicBezTo>
                  <a:cubicBezTo>
                    <a:pt x="145" y="211"/>
                    <a:pt x="145" y="211"/>
                    <a:pt x="145" y="211"/>
                  </a:cubicBezTo>
                  <a:cubicBezTo>
                    <a:pt x="144" y="211"/>
                    <a:pt x="144" y="211"/>
                    <a:pt x="144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41" y="212"/>
                    <a:pt x="141" y="212"/>
                    <a:pt x="141" y="212"/>
                  </a:cubicBezTo>
                  <a:cubicBezTo>
                    <a:pt x="140" y="212"/>
                    <a:pt x="140" y="212"/>
                    <a:pt x="140" y="212"/>
                  </a:cubicBezTo>
                  <a:cubicBezTo>
                    <a:pt x="140" y="212"/>
                    <a:pt x="140" y="212"/>
                    <a:pt x="140" y="212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39" y="214"/>
                    <a:pt x="139" y="214"/>
                    <a:pt x="139" y="214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40" y="216"/>
                    <a:pt x="140" y="216"/>
                    <a:pt x="140" y="216"/>
                  </a:cubicBezTo>
                  <a:cubicBezTo>
                    <a:pt x="140" y="216"/>
                    <a:pt x="140" y="216"/>
                    <a:pt x="140" y="216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7" y="215"/>
                    <a:pt x="137" y="215"/>
                    <a:pt x="137" y="215"/>
                  </a:cubicBezTo>
                  <a:cubicBezTo>
                    <a:pt x="137" y="215"/>
                    <a:pt x="137" y="215"/>
                    <a:pt x="137" y="215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6" y="215"/>
                    <a:pt x="136" y="215"/>
                    <a:pt x="136" y="215"/>
                  </a:cubicBezTo>
                  <a:cubicBezTo>
                    <a:pt x="135" y="214"/>
                    <a:pt x="135" y="214"/>
                    <a:pt x="135" y="214"/>
                  </a:cubicBezTo>
                  <a:cubicBezTo>
                    <a:pt x="136" y="213"/>
                    <a:pt x="136" y="213"/>
                    <a:pt x="136" y="213"/>
                  </a:cubicBezTo>
                  <a:cubicBezTo>
                    <a:pt x="135" y="214"/>
                    <a:pt x="135" y="214"/>
                    <a:pt x="135" y="214"/>
                  </a:cubicBezTo>
                  <a:cubicBezTo>
                    <a:pt x="135" y="213"/>
                    <a:pt x="135" y="213"/>
                    <a:pt x="135" y="213"/>
                  </a:cubicBezTo>
                  <a:cubicBezTo>
                    <a:pt x="135" y="214"/>
                    <a:pt x="135" y="214"/>
                    <a:pt x="135" y="214"/>
                  </a:cubicBezTo>
                  <a:cubicBezTo>
                    <a:pt x="134" y="215"/>
                    <a:pt x="134" y="215"/>
                    <a:pt x="134" y="215"/>
                  </a:cubicBezTo>
                  <a:cubicBezTo>
                    <a:pt x="133" y="216"/>
                    <a:pt x="133" y="216"/>
                    <a:pt x="133" y="216"/>
                  </a:cubicBezTo>
                  <a:cubicBezTo>
                    <a:pt x="133" y="217"/>
                    <a:pt x="133" y="217"/>
                    <a:pt x="133" y="217"/>
                  </a:cubicBezTo>
                  <a:cubicBezTo>
                    <a:pt x="134" y="217"/>
                    <a:pt x="134" y="217"/>
                    <a:pt x="134" y="217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4" y="221"/>
                    <a:pt x="134" y="221"/>
                    <a:pt x="134" y="221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33" y="222"/>
                    <a:pt x="133" y="222"/>
                    <a:pt x="133" y="222"/>
                  </a:cubicBezTo>
                  <a:cubicBezTo>
                    <a:pt x="134" y="221"/>
                    <a:pt x="134" y="221"/>
                    <a:pt x="134" y="221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1" y="224"/>
                    <a:pt x="131" y="224"/>
                    <a:pt x="131" y="224"/>
                  </a:cubicBezTo>
                  <a:cubicBezTo>
                    <a:pt x="131" y="224"/>
                    <a:pt x="131" y="224"/>
                    <a:pt x="131" y="224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4" y="226"/>
                    <a:pt x="134" y="226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3" y="224"/>
                    <a:pt x="133" y="224"/>
                    <a:pt x="133" y="224"/>
                  </a:cubicBezTo>
                  <a:cubicBezTo>
                    <a:pt x="133" y="224"/>
                    <a:pt x="133" y="224"/>
                    <a:pt x="133" y="224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4" y="223"/>
                    <a:pt x="134" y="223"/>
                    <a:pt x="134" y="223"/>
                  </a:cubicBezTo>
                  <a:cubicBezTo>
                    <a:pt x="134" y="224"/>
                    <a:pt x="134" y="224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6" y="226"/>
                    <a:pt x="136" y="226"/>
                  </a:cubicBezTo>
                  <a:cubicBezTo>
                    <a:pt x="136" y="226"/>
                    <a:pt x="136" y="227"/>
                    <a:pt x="136" y="227"/>
                  </a:cubicBezTo>
                  <a:cubicBezTo>
                    <a:pt x="136" y="228"/>
                    <a:pt x="136" y="228"/>
                    <a:pt x="136" y="228"/>
                  </a:cubicBezTo>
                  <a:cubicBezTo>
                    <a:pt x="136" y="228"/>
                    <a:pt x="136" y="228"/>
                    <a:pt x="136" y="228"/>
                  </a:cubicBezTo>
                  <a:cubicBezTo>
                    <a:pt x="136" y="229"/>
                    <a:pt x="136" y="229"/>
                    <a:pt x="136" y="229"/>
                  </a:cubicBezTo>
                  <a:cubicBezTo>
                    <a:pt x="136" y="230"/>
                    <a:pt x="136" y="230"/>
                    <a:pt x="136" y="230"/>
                  </a:cubicBezTo>
                  <a:cubicBezTo>
                    <a:pt x="135" y="229"/>
                    <a:pt x="135" y="229"/>
                    <a:pt x="135" y="229"/>
                  </a:cubicBezTo>
                  <a:cubicBezTo>
                    <a:pt x="135" y="227"/>
                    <a:pt x="135" y="227"/>
                    <a:pt x="135" y="227"/>
                  </a:cubicBezTo>
                  <a:cubicBezTo>
                    <a:pt x="134" y="227"/>
                    <a:pt x="134" y="227"/>
                    <a:pt x="134" y="227"/>
                  </a:cubicBezTo>
                  <a:cubicBezTo>
                    <a:pt x="134" y="226"/>
                    <a:pt x="134" y="226"/>
                    <a:pt x="134" y="226"/>
                  </a:cubicBezTo>
                  <a:cubicBezTo>
                    <a:pt x="134" y="227"/>
                    <a:pt x="134" y="227"/>
                    <a:pt x="134" y="227"/>
                  </a:cubicBezTo>
                  <a:cubicBezTo>
                    <a:pt x="135" y="228"/>
                    <a:pt x="135" y="228"/>
                    <a:pt x="135" y="228"/>
                  </a:cubicBezTo>
                  <a:cubicBezTo>
                    <a:pt x="134" y="229"/>
                    <a:pt x="134" y="229"/>
                    <a:pt x="134" y="229"/>
                  </a:cubicBezTo>
                  <a:cubicBezTo>
                    <a:pt x="134" y="229"/>
                    <a:pt x="134" y="229"/>
                    <a:pt x="134" y="230"/>
                  </a:cubicBezTo>
                  <a:cubicBezTo>
                    <a:pt x="134" y="230"/>
                    <a:pt x="134" y="230"/>
                    <a:pt x="134" y="230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34" y="232"/>
                    <a:pt x="134" y="232"/>
                    <a:pt x="134" y="232"/>
                  </a:cubicBezTo>
                  <a:cubicBezTo>
                    <a:pt x="133" y="230"/>
                    <a:pt x="133" y="230"/>
                    <a:pt x="133" y="230"/>
                  </a:cubicBezTo>
                  <a:cubicBezTo>
                    <a:pt x="133" y="230"/>
                    <a:pt x="133" y="230"/>
                    <a:pt x="133" y="230"/>
                  </a:cubicBezTo>
                  <a:cubicBezTo>
                    <a:pt x="132" y="229"/>
                    <a:pt x="132" y="229"/>
                    <a:pt x="132" y="229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0" y="231"/>
                    <a:pt x="130" y="231"/>
                    <a:pt x="130" y="231"/>
                  </a:cubicBezTo>
                  <a:cubicBezTo>
                    <a:pt x="130" y="232"/>
                    <a:pt x="130" y="232"/>
                    <a:pt x="130" y="232"/>
                  </a:cubicBezTo>
                  <a:cubicBezTo>
                    <a:pt x="131" y="232"/>
                    <a:pt x="131" y="232"/>
                    <a:pt x="131" y="232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29" y="233"/>
                    <a:pt x="129" y="233"/>
                    <a:pt x="129" y="233"/>
                  </a:cubicBezTo>
                  <a:cubicBezTo>
                    <a:pt x="129" y="232"/>
                    <a:pt x="129" y="232"/>
                    <a:pt x="129" y="232"/>
                  </a:cubicBezTo>
                  <a:cubicBezTo>
                    <a:pt x="129" y="232"/>
                    <a:pt x="129" y="232"/>
                    <a:pt x="129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8"/>
                    <a:pt x="126" y="239"/>
                    <a:pt x="125" y="239"/>
                  </a:cubicBezTo>
                  <a:cubicBezTo>
                    <a:pt x="125" y="239"/>
                    <a:pt x="125" y="239"/>
                    <a:pt x="125" y="239"/>
                  </a:cubicBezTo>
                  <a:cubicBezTo>
                    <a:pt x="125" y="237"/>
                    <a:pt x="125" y="237"/>
                    <a:pt x="125" y="237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5"/>
                    <a:pt x="125" y="235"/>
                    <a:pt x="125" y="235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3" y="237"/>
                    <a:pt x="123" y="237"/>
                    <a:pt x="123" y="237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5" y="228"/>
                    <a:pt x="125" y="228"/>
                    <a:pt x="125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7" y="227"/>
                    <a:pt x="127" y="227"/>
                    <a:pt x="127" y="227"/>
                  </a:cubicBezTo>
                  <a:cubicBezTo>
                    <a:pt x="128" y="228"/>
                    <a:pt x="128" y="228"/>
                    <a:pt x="128" y="228"/>
                  </a:cubicBezTo>
                  <a:cubicBezTo>
                    <a:pt x="128" y="228"/>
                    <a:pt x="128" y="228"/>
                    <a:pt x="128" y="228"/>
                  </a:cubicBezTo>
                  <a:cubicBezTo>
                    <a:pt x="129" y="229"/>
                    <a:pt x="129" y="229"/>
                    <a:pt x="129" y="229"/>
                  </a:cubicBezTo>
                  <a:cubicBezTo>
                    <a:pt x="130" y="229"/>
                    <a:pt x="130" y="229"/>
                    <a:pt x="130" y="229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1" y="229"/>
                    <a:pt x="131" y="229"/>
                    <a:pt x="131" y="229"/>
                  </a:cubicBezTo>
                  <a:cubicBezTo>
                    <a:pt x="131" y="228"/>
                    <a:pt x="131" y="228"/>
                    <a:pt x="131" y="228"/>
                  </a:cubicBezTo>
                  <a:cubicBezTo>
                    <a:pt x="131" y="228"/>
                    <a:pt x="131" y="228"/>
                    <a:pt x="131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8" y="227"/>
                    <a:pt x="128" y="227"/>
                    <a:pt x="128" y="227"/>
                  </a:cubicBezTo>
                  <a:cubicBezTo>
                    <a:pt x="127" y="227"/>
                    <a:pt x="127" y="227"/>
                    <a:pt x="127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5" y="226"/>
                    <a:pt x="125" y="227"/>
                    <a:pt x="125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5"/>
                    <a:pt x="124" y="225"/>
                    <a:pt x="124" y="225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4" y="223"/>
                    <a:pt x="124" y="223"/>
                    <a:pt x="124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26" y="223"/>
                    <a:pt x="126" y="223"/>
                    <a:pt x="126" y="223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4" y="223"/>
                    <a:pt x="124" y="223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23" y="219"/>
                    <a:pt x="123" y="219"/>
                    <a:pt x="123" y="219"/>
                  </a:cubicBezTo>
                  <a:cubicBezTo>
                    <a:pt x="123" y="218"/>
                    <a:pt x="124" y="218"/>
                    <a:pt x="124" y="218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3" y="215"/>
                    <a:pt x="123" y="215"/>
                    <a:pt x="123" y="215"/>
                  </a:cubicBezTo>
                  <a:cubicBezTo>
                    <a:pt x="123" y="214"/>
                    <a:pt x="123" y="214"/>
                    <a:pt x="123" y="214"/>
                  </a:cubicBezTo>
                  <a:cubicBezTo>
                    <a:pt x="123" y="215"/>
                    <a:pt x="123" y="215"/>
                    <a:pt x="123" y="215"/>
                  </a:cubicBezTo>
                  <a:cubicBezTo>
                    <a:pt x="123" y="215"/>
                    <a:pt x="123" y="215"/>
                    <a:pt x="123" y="215"/>
                  </a:cubicBezTo>
                  <a:cubicBezTo>
                    <a:pt x="123" y="214"/>
                    <a:pt x="123" y="214"/>
                    <a:pt x="123" y="214"/>
                  </a:cubicBezTo>
                  <a:cubicBezTo>
                    <a:pt x="123" y="213"/>
                    <a:pt x="123" y="213"/>
                    <a:pt x="123" y="213"/>
                  </a:cubicBezTo>
                  <a:cubicBezTo>
                    <a:pt x="123" y="213"/>
                    <a:pt x="123" y="213"/>
                    <a:pt x="123" y="213"/>
                  </a:cubicBezTo>
                  <a:cubicBezTo>
                    <a:pt x="124" y="211"/>
                    <a:pt x="124" y="211"/>
                    <a:pt x="124" y="211"/>
                  </a:cubicBezTo>
                  <a:cubicBezTo>
                    <a:pt x="125" y="210"/>
                    <a:pt x="125" y="210"/>
                    <a:pt x="125" y="210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5" y="208"/>
                    <a:pt x="125" y="208"/>
                    <a:pt x="125" y="208"/>
                  </a:cubicBezTo>
                  <a:cubicBezTo>
                    <a:pt x="126" y="207"/>
                    <a:pt x="126" y="207"/>
                    <a:pt x="126" y="207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7" y="205"/>
                    <a:pt x="127" y="205"/>
                    <a:pt x="127" y="205"/>
                  </a:cubicBezTo>
                  <a:cubicBezTo>
                    <a:pt x="126" y="205"/>
                    <a:pt x="126" y="205"/>
                    <a:pt x="126" y="205"/>
                  </a:cubicBezTo>
                  <a:cubicBezTo>
                    <a:pt x="126" y="204"/>
                    <a:pt x="126" y="204"/>
                    <a:pt x="126" y="204"/>
                  </a:cubicBezTo>
                  <a:cubicBezTo>
                    <a:pt x="126" y="203"/>
                    <a:pt x="126" y="203"/>
                    <a:pt x="126" y="203"/>
                  </a:cubicBezTo>
                  <a:cubicBezTo>
                    <a:pt x="126" y="202"/>
                    <a:pt x="126" y="202"/>
                    <a:pt x="126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6" y="201"/>
                    <a:pt x="126" y="201"/>
                    <a:pt x="126" y="201"/>
                  </a:cubicBezTo>
                  <a:cubicBezTo>
                    <a:pt x="126" y="202"/>
                    <a:pt x="126" y="202"/>
                    <a:pt x="126" y="202"/>
                  </a:cubicBezTo>
                  <a:cubicBezTo>
                    <a:pt x="126" y="201"/>
                    <a:pt x="126" y="201"/>
                    <a:pt x="126" y="20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24" y="199"/>
                    <a:pt x="124" y="199"/>
                    <a:pt x="124" y="199"/>
                  </a:cubicBezTo>
                  <a:cubicBezTo>
                    <a:pt x="123" y="199"/>
                    <a:pt x="123" y="199"/>
                    <a:pt x="123" y="199"/>
                  </a:cubicBezTo>
                  <a:cubicBezTo>
                    <a:pt x="122" y="198"/>
                    <a:pt x="122" y="198"/>
                    <a:pt x="122" y="198"/>
                  </a:cubicBezTo>
                  <a:cubicBezTo>
                    <a:pt x="123" y="198"/>
                    <a:pt x="123" y="198"/>
                    <a:pt x="123" y="198"/>
                  </a:cubicBezTo>
                  <a:cubicBezTo>
                    <a:pt x="123" y="198"/>
                    <a:pt x="123" y="198"/>
                    <a:pt x="123" y="198"/>
                  </a:cubicBezTo>
                  <a:cubicBezTo>
                    <a:pt x="124" y="199"/>
                    <a:pt x="124" y="199"/>
                    <a:pt x="124" y="199"/>
                  </a:cubicBezTo>
                  <a:cubicBezTo>
                    <a:pt x="123" y="198"/>
                    <a:pt x="123" y="198"/>
                    <a:pt x="123" y="198"/>
                  </a:cubicBezTo>
                  <a:cubicBezTo>
                    <a:pt x="123" y="196"/>
                    <a:pt x="123" y="196"/>
                    <a:pt x="123" y="196"/>
                  </a:cubicBezTo>
                  <a:cubicBezTo>
                    <a:pt x="123" y="195"/>
                    <a:pt x="123" y="195"/>
                    <a:pt x="123" y="195"/>
                  </a:cubicBezTo>
                  <a:cubicBezTo>
                    <a:pt x="122" y="195"/>
                    <a:pt x="122" y="195"/>
                    <a:pt x="122" y="195"/>
                  </a:cubicBezTo>
                  <a:cubicBezTo>
                    <a:pt x="121" y="195"/>
                    <a:pt x="121" y="195"/>
                    <a:pt x="121" y="195"/>
                  </a:cubicBezTo>
                  <a:cubicBezTo>
                    <a:pt x="120" y="195"/>
                    <a:pt x="120" y="195"/>
                    <a:pt x="120" y="195"/>
                  </a:cubicBezTo>
                  <a:cubicBezTo>
                    <a:pt x="120" y="194"/>
                    <a:pt x="120" y="194"/>
                    <a:pt x="120" y="194"/>
                  </a:cubicBezTo>
                  <a:cubicBezTo>
                    <a:pt x="120" y="193"/>
                    <a:pt x="120" y="193"/>
                    <a:pt x="120" y="193"/>
                  </a:cubicBezTo>
                  <a:cubicBezTo>
                    <a:pt x="119" y="191"/>
                    <a:pt x="119" y="191"/>
                    <a:pt x="119" y="191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1" y="191"/>
                    <a:pt x="121" y="191"/>
                    <a:pt x="121" y="191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0" y="187"/>
                    <a:pt x="120" y="187"/>
                    <a:pt x="120" y="187"/>
                  </a:cubicBezTo>
                  <a:cubicBezTo>
                    <a:pt x="121" y="185"/>
                    <a:pt x="121" y="185"/>
                    <a:pt x="121" y="185"/>
                  </a:cubicBezTo>
                  <a:cubicBezTo>
                    <a:pt x="121" y="184"/>
                    <a:pt x="121" y="184"/>
                    <a:pt x="121" y="184"/>
                  </a:cubicBezTo>
                  <a:cubicBezTo>
                    <a:pt x="121" y="183"/>
                    <a:pt x="121" y="183"/>
                    <a:pt x="121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8" y="186"/>
                    <a:pt x="118" y="186"/>
                    <a:pt x="118" y="186"/>
                  </a:cubicBezTo>
                  <a:cubicBezTo>
                    <a:pt x="118" y="187"/>
                    <a:pt x="118" y="187"/>
                    <a:pt x="118" y="187"/>
                  </a:cubicBezTo>
                  <a:cubicBezTo>
                    <a:pt x="118" y="185"/>
                    <a:pt x="118" y="185"/>
                    <a:pt x="118" y="185"/>
                  </a:cubicBezTo>
                  <a:cubicBezTo>
                    <a:pt x="118" y="185"/>
                    <a:pt x="118" y="185"/>
                    <a:pt x="118" y="185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2"/>
                    <a:pt x="120" y="182"/>
                    <a:pt x="120" y="182"/>
                  </a:cubicBezTo>
                  <a:cubicBezTo>
                    <a:pt x="120" y="181"/>
                    <a:pt x="120" y="181"/>
                    <a:pt x="120" y="181"/>
                  </a:cubicBezTo>
                  <a:cubicBezTo>
                    <a:pt x="120" y="181"/>
                    <a:pt x="120" y="181"/>
                    <a:pt x="120" y="181"/>
                  </a:cubicBezTo>
                  <a:cubicBezTo>
                    <a:pt x="119" y="181"/>
                    <a:pt x="119" y="181"/>
                    <a:pt x="119" y="181"/>
                  </a:cubicBezTo>
                  <a:cubicBezTo>
                    <a:pt x="119" y="181"/>
                    <a:pt x="119" y="181"/>
                    <a:pt x="119" y="181"/>
                  </a:cubicBezTo>
                  <a:cubicBezTo>
                    <a:pt x="119" y="181"/>
                    <a:pt x="119" y="181"/>
                    <a:pt x="119" y="181"/>
                  </a:cubicBezTo>
                  <a:cubicBezTo>
                    <a:pt x="119" y="181"/>
                    <a:pt x="119" y="181"/>
                    <a:pt x="119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17" y="182"/>
                    <a:pt x="117" y="182"/>
                    <a:pt x="117" y="182"/>
                  </a:cubicBezTo>
                  <a:cubicBezTo>
                    <a:pt x="117" y="182"/>
                    <a:pt x="117" y="182"/>
                    <a:pt x="117" y="182"/>
                  </a:cubicBezTo>
                  <a:cubicBezTo>
                    <a:pt x="116" y="183"/>
                    <a:pt x="116" y="183"/>
                    <a:pt x="116" y="183"/>
                  </a:cubicBezTo>
                  <a:cubicBezTo>
                    <a:pt x="115" y="183"/>
                    <a:pt x="115" y="183"/>
                    <a:pt x="115" y="183"/>
                  </a:cubicBezTo>
                  <a:cubicBezTo>
                    <a:pt x="114" y="184"/>
                    <a:pt x="114" y="184"/>
                    <a:pt x="114" y="184"/>
                  </a:cubicBezTo>
                  <a:cubicBezTo>
                    <a:pt x="114" y="184"/>
                    <a:pt x="114" y="184"/>
                    <a:pt x="114" y="184"/>
                  </a:cubicBezTo>
                  <a:cubicBezTo>
                    <a:pt x="114" y="184"/>
                    <a:pt x="114" y="184"/>
                    <a:pt x="114" y="184"/>
                  </a:cubicBezTo>
                  <a:cubicBezTo>
                    <a:pt x="114" y="184"/>
                    <a:pt x="114" y="184"/>
                    <a:pt x="114" y="184"/>
                  </a:cubicBezTo>
                  <a:cubicBezTo>
                    <a:pt x="114" y="184"/>
                    <a:pt x="114" y="184"/>
                    <a:pt x="114" y="184"/>
                  </a:cubicBezTo>
                  <a:cubicBezTo>
                    <a:pt x="114" y="184"/>
                    <a:pt x="114" y="184"/>
                    <a:pt x="114" y="184"/>
                  </a:cubicBezTo>
                  <a:cubicBezTo>
                    <a:pt x="114" y="185"/>
                    <a:pt x="114" y="185"/>
                    <a:pt x="114" y="185"/>
                  </a:cubicBezTo>
                  <a:cubicBezTo>
                    <a:pt x="114" y="186"/>
                    <a:pt x="114" y="186"/>
                    <a:pt x="114" y="186"/>
                  </a:cubicBezTo>
                  <a:cubicBezTo>
                    <a:pt x="114" y="186"/>
                    <a:pt x="114" y="186"/>
                    <a:pt x="114" y="186"/>
                  </a:cubicBezTo>
                  <a:cubicBezTo>
                    <a:pt x="112" y="188"/>
                    <a:pt x="112" y="188"/>
                    <a:pt x="112" y="188"/>
                  </a:cubicBezTo>
                  <a:cubicBezTo>
                    <a:pt x="112" y="188"/>
                    <a:pt x="112" y="188"/>
                    <a:pt x="112" y="188"/>
                  </a:cubicBezTo>
                  <a:cubicBezTo>
                    <a:pt x="112" y="188"/>
                    <a:pt x="112" y="188"/>
                    <a:pt x="112" y="189"/>
                  </a:cubicBezTo>
                  <a:cubicBezTo>
                    <a:pt x="111" y="190"/>
                    <a:pt x="111" y="190"/>
                    <a:pt x="111" y="190"/>
                  </a:cubicBezTo>
                  <a:cubicBezTo>
                    <a:pt x="112" y="192"/>
                    <a:pt x="112" y="192"/>
                    <a:pt x="112" y="192"/>
                  </a:cubicBezTo>
                  <a:cubicBezTo>
                    <a:pt x="112" y="192"/>
                    <a:pt x="112" y="192"/>
                    <a:pt x="112" y="192"/>
                  </a:cubicBezTo>
                  <a:cubicBezTo>
                    <a:pt x="112" y="194"/>
                    <a:pt x="112" y="194"/>
                    <a:pt x="112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13" y="196"/>
                    <a:pt x="113" y="196"/>
                    <a:pt x="113" y="196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12" y="204"/>
                    <a:pt x="112" y="204"/>
                    <a:pt x="112" y="204"/>
                  </a:cubicBezTo>
                  <a:cubicBezTo>
                    <a:pt x="113" y="204"/>
                    <a:pt x="113" y="204"/>
                    <a:pt x="113" y="204"/>
                  </a:cubicBezTo>
                  <a:cubicBezTo>
                    <a:pt x="113" y="205"/>
                    <a:pt x="113" y="205"/>
                    <a:pt x="113" y="205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16" y="206"/>
                    <a:pt x="116" y="206"/>
                    <a:pt x="116" y="206"/>
                  </a:cubicBezTo>
                  <a:cubicBezTo>
                    <a:pt x="115" y="206"/>
                    <a:pt x="115" y="206"/>
                    <a:pt x="115" y="206"/>
                  </a:cubicBezTo>
                  <a:cubicBezTo>
                    <a:pt x="114" y="207"/>
                    <a:pt x="114" y="207"/>
                    <a:pt x="114" y="207"/>
                  </a:cubicBezTo>
                  <a:cubicBezTo>
                    <a:pt x="116" y="209"/>
                    <a:pt x="116" y="209"/>
                    <a:pt x="116" y="209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7" y="211"/>
                    <a:pt x="117" y="211"/>
                    <a:pt x="117" y="211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3"/>
                    <a:pt x="119" y="213"/>
                    <a:pt x="119" y="213"/>
                  </a:cubicBezTo>
                  <a:cubicBezTo>
                    <a:pt x="119" y="214"/>
                    <a:pt x="119" y="214"/>
                    <a:pt x="119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9" y="216"/>
                    <a:pt x="119" y="216"/>
                    <a:pt x="119" y="216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7" y="215"/>
                    <a:pt x="117" y="215"/>
                    <a:pt x="117" y="215"/>
                  </a:cubicBezTo>
                  <a:cubicBezTo>
                    <a:pt x="116" y="215"/>
                    <a:pt x="116" y="215"/>
                    <a:pt x="116" y="215"/>
                  </a:cubicBezTo>
                  <a:cubicBezTo>
                    <a:pt x="116" y="214"/>
                    <a:pt x="116" y="214"/>
                    <a:pt x="116" y="214"/>
                  </a:cubicBezTo>
                  <a:cubicBezTo>
                    <a:pt x="116" y="214"/>
                    <a:pt x="116" y="214"/>
                    <a:pt x="116" y="214"/>
                  </a:cubicBezTo>
                  <a:cubicBezTo>
                    <a:pt x="116" y="214"/>
                    <a:pt x="116" y="214"/>
                    <a:pt x="116" y="214"/>
                  </a:cubicBezTo>
                  <a:cubicBezTo>
                    <a:pt x="115" y="214"/>
                    <a:pt x="115" y="214"/>
                    <a:pt x="115" y="214"/>
                  </a:cubicBezTo>
                  <a:cubicBezTo>
                    <a:pt x="114" y="214"/>
                    <a:pt x="114" y="214"/>
                    <a:pt x="114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2" y="219"/>
                    <a:pt x="112" y="219"/>
                    <a:pt x="112" y="219"/>
                  </a:cubicBezTo>
                  <a:cubicBezTo>
                    <a:pt x="113" y="220"/>
                    <a:pt x="113" y="220"/>
                    <a:pt x="113" y="220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2" y="222"/>
                    <a:pt x="112" y="222"/>
                    <a:pt x="112" y="223"/>
                  </a:cubicBezTo>
                  <a:cubicBezTo>
                    <a:pt x="109" y="224"/>
                    <a:pt x="109" y="224"/>
                    <a:pt x="109" y="224"/>
                  </a:cubicBezTo>
                  <a:cubicBezTo>
                    <a:pt x="109" y="225"/>
                    <a:pt x="109" y="226"/>
                    <a:pt x="109" y="226"/>
                  </a:cubicBezTo>
                  <a:cubicBezTo>
                    <a:pt x="107" y="228"/>
                    <a:pt x="107" y="228"/>
                    <a:pt x="107" y="228"/>
                  </a:cubicBezTo>
                  <a:cubicBezTo>
                    <a:pt x="106" y="229"/>
                    <a:pt x="106" y="229"/>
                    <a:pt x="106" y="229"/>
                  </a:cubicBezTo>
                  <a:cubicBezTo>
                    <a:pt x="105" y="230"/>
                    <a:pt x="105" y="230"/>
                    <a:pt x="105" y="230"/>
                  </a:cubicBezTo>
                  <a:cubicBezTo>
                    <a:pt x="105" y="230"/>
                    <a:pt x="105" y="230"/>
                    <a:pt x="105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6" y="227"/>
                    <a:pt x="106" y="227"/>
                    <a:pt x="106" y="227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8" y="225"/>
                    <a:pt x="108" y="225"/>
                    <a:pt x="108" y="225"/>
                  </a:cubicBezTo>
                  <a:cubicBezTo>
                    <a:pt x="108" y="224"/>
                    <a:pt x="108" y="224"/>
                    <a:pt x="108" y="224"/>
                  </a:cubicBezTo>
                  <a:cubicBezTo>
                    <a:pt x="108" y="223"/>
                    <a:pt x="108" y="223"/>
                    <a:pt x="108" y="223"/>
                  </a:cubicBezTo>
                  <a:cubicBezTo>
                    <a:pt x="109" y="221"/>
                    <a:pt x="109" y="221"/>
                    <a:pt x="109" y="221"/>
                  </a:cubicBezTo>
                  <a:cubicBezTo>
                    <a:pt x="109" y="220"/>
                    <a:pt x="109" y="220"/>
                    <a:pt x="109" y="220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8" y="216"/>
                    <a:pt x="108" y="216"/>
                    <a:pt x="108" y="216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15"/>
                    <a:pt x="108" y="215"/>
                    <a:pt x="108" y="214"/>
                  </a:cubicBezTo>
                  <a:cubicBezTo>
                    <a:pt x="108" y="213"/>
                    <a:pt x="108" y="213"/>
                    <a:pt x="108" y="213"/>
                  </a:cubicBezTo>
                  <a:cubicBezTo>
                    <a:pt x="108" y="213"/>
                    <a:pt x="108" y="213"/>
                    <a:pt x="108" y="213"/>
                  </a:cubicBezTo>
                  <a:cubicBezTo>
                    <a:pt x="107" y="213"/>
                    <a:pt x="107" y="213"/>
                    <a:pt x="107" y="213"/>
                  </a:cubicBezTo>
                  <a:cubicBezTo>
                    <a:pt x="107" y="213"/>
                    <a:pt x="107" y="213"/>
                    <a:pt x="107" y="213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07" y="209"/>
                    <a:pt x="107" y="209"/>
                    <a:pt x="107" y="209"/>
                  </a:cubicBezTo>
                  <a:cubicBezTo>
                    <a:pt x="106" y="209"/>
                    <a:pt x="106" y="209"/>
                    <a:pt x="106" y="209"/>
                  </a:cubicBezTo>
                  <a:cubicBezTo>
                    <a:pt x="106" y="209"/>
                    <a:pt x="106" y="209"/>
                    <a:pt x="106" y="209"/>
                  </a:cubicBezTo>
                  <a:cubicBezTo>
                    <a:pt x="105" y="209"/>
                    <a:pt x="105" y="209"/>
                    <a:pt x="105" y="209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04" y="207"/>
                    <a:pt x="104" y="207"/>
                    <a:pt x="104" y="207"/>
                  </a:cubicBezTo>
                  <a:cubicBezTo>
                    <a:pt x="104" y="207"/>
                    <a:pt x="104" y="207"/>
                    <a:pt x="104" y="207"/>
                  </a:cubicBezTo>
                  <a:cubicBezTo>
                    <a:pt x="104" y="206"/>
                    <a:pt x="104" y="206"/>
                    <a:pt x="104" y="206"/>
                  </a:cubicBezTo>
                  <a:cubicBezTo>
                    <a:pt x="104" y="205"/>
                    <a:pt x="104" y="205"/>
                    <a:pt x="104" y="205"/>
                  </a:cubicBezTo>
                  <a:cubicBezTo>
                    <a:pt x="104" y="204"/>
                    <a:pt x="104" y="204"/>
                    <a:pt x="104" y="204"/>
                  </a:cubicBezTo>
                  <a:cubicBezTo>
                    <a:pt x="103" y="204"/>
                    <a:pt x="103" y="204"/>
                    <a:pt x="103" y="204"/>
                  </a:cubicBezTo>
                  <a:cubicBezTo>
                    <a:pt x="103" y="203"/>
                    <a:pt x="103" y="203"/>
                    <a:pt x="103" y="203"/>
                  </a:cubicBezTo>
                  <a:cubicBezTo>
                    <a:pt x="103" y="202"/>
                    <a:pt x="103" y="202"/>
                    <a:pt x="103" y="202"/>
                  </a:cubicBezTo>
                  <a:cubicBezTo>
                    <a:pt x="103" y="202"/>
                    <a:pt x="103" y="202"/>
                    <a:pt x="103" y="202"/>
                  </a:cubicBezTo>
                  <a:cubicBezTo>
                    <a:pt x="103" y="201"/>
                    <a:pt x="103" y="201"/>
                    <a:pt x="103" y="201"/>
                  </a:cubicBezTo>
                  <a:cubicBezTo>
                    <a:pt x="102" y="199"/>
                    <a:pt x="102" y="199"/>
                    <a:pt x="102" y="199"/>
                  </a:cubicBezTo>
                  <a:cubicBezTo>
                    <a:pt x="103" y="198"/>
                    <a:pt x="103" y="198"/>
                    <a:pt x="103" y="198"/>
                  </a:cubicBezTo>
                  <a:cubicBezTo>
                    <a:pt x="102" y="198"/>
                    <a:pt x="102" y="198"/>
                    <a:pt x="102" y="198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103" y="194"/>
                    <a:pt x="103" y="194"/>
                    <a:pt x="103" y="194"/>
                  </a:cubicBezTo>
                  <a:cubicBezTo>
                    <a:pt x="104" y="193"/>
                    <a:pt x="104" y="193"/>
                    <a:pt x="104" y="193"/>
                  </a:cubicBezTo>
                  <a:cubicBezTo>
                    <a:pt x="104" y="192"/>
                    <a:pt x="104" y="192"/>
                    <a:pt x="104" y="192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3" y="191"/>
                    <a:pt x="103" y="191"/>
                    <a:pt x="103" y="191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89"/>
                    <a:pt x="102" y="189"/>
                    <a:pt x="102" y="189"/>
                  </a:cubicBezTo>
                  <a:cubicBezTo>
                    <a:pt x="102" y="189"/>
                    <a:pt x="102" y="189"/>
                    <a:pt x="102" y="189"/>
                  </a:cubicBezTo>
                  <a:cubicBezTo>
                    <a:pt x="101" y="190"/>
                    <a:pt x="101" y="190"/>
                    <a:pt x="101" y="190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7" y="193"/>
                    <a:pt x="97" y="193"/>
                    <a:pt x="97" y="193"/>
                  </a:cubicBezTo>
                  <a:cubicBezTo>
                    <a:pt x="97" y="193"/>
                    <a:pt x="97" y="193"/>
                    <a:pt x="97" y="193"/>
                  </a:cubicBezTo>
                  <a:cubicBezTo>
                    <a:pt x="96" y="194"/>
                    <a:pt x="96" y="194"/>
                    <a:pt x="96" y="194"/>
                  </a:cubicBezTo>
                  <a:cubicBezTo>
                    <a:pt x="94" y="195"/>
                    <a:pt x="94" y="195"/>
                    <a:pt x="94" y="195"/>
                  </a:cubicBezTo>
                  <a:cubicBezTo>
                    <a:pt x="93" y="196"/>
                    <a:pt x="93" y="196"/>
                    <a:pt x="93" y="196"/>
                  </a:cubicBezTo>
                  <a:cubicBezTo>
                    <a:pt x="92" y="197"/>
                    <a:pt x="92" y="197"/>
                    <a:pt x="92" y="197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0" y="196"/>
                    <a:pt x="90" y="196"/>
                    <a:pt x="90" y="196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5"/>
                    <a:pt x="89" y="195"/>
                    <a:pt x="89" y="195"/>
                  </a:cubicBezTo>
                  <a:cubicBezTo>
                    <a:pt x="89" y="195"/>
                    <a:pt x="89" y="195"/>
                    <a:pt x="89" y="195"/>
                  </a:cubicBezTo>
                  <a:cubicBezTo>
                    <a:pt x="89" y="195"/>
                    <a:pt x="89" y="195"/>
                    <a:pt x="89" y="195"/>
                  </a:cubicBezTo>
                  <a:cubicBezTo>
                    <a:pt x="89" y="194"/>
                    <a:pt x="89" y="194"/>
                    <a:pt x="89" y="194"/>
                  </a:cubicBezTo>
                  <a:cubicBezTo>
                    <a:pt x="89" y="195"/>
                    <a:pt x="89" y="195"/>
                    <a:pt x="89" y="195"/>
                  </a:cubicBezTo>
                  <a:cubicBezTo>
                    <a:pt x="88" y="196"/>
                    <a:pt x="88" y="196"/>
                    <a:pt x="88" y="196"/>
                  </a:cubicBezTo>
                  <a:cubicBezTo>
                    <a:pt x="88" y="195"/>
                    <a:pt x="88" y="195"/>
                    <a:pt x="88" y="195"/>
                  </a:cubicBezTo>
                  <a:cubicBezTo>
                    <a:pt x="88" y="195"/>
                    <a:pt x="88" y="195"/>
                    <a:pt x="88" y="195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7" y="195"/>
                    <a:pt x="87" y="195"/>
                    <a:pt x="87" y="195"/>
                  </a:cubicBezTo>
                  <a:cubicBezTo>
                    <a:pt x="85" y="196"/>
                    <a:pt x="85" y="196"/>
                    <a:pt x="85" y="196"/>
                  </a:cubicBezTo>
                  <a:cubicBezTo>
                    <a:pt x="85" y="196"/>
                    <a:pt x="85" y="196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3" y="199"/>
                    <a:pt x="83" y="199"/>
                    <a:pt x="83" y="199"/>
                  </a:cubicBezTo>
                  <a:cubicBezTo>
                    <a:pt x="83" y="199"/>
                    <a:pt x="83" y="199"/>
                    <a:pt x="83" y="199"/>
                  </a:cubicBezTo>
                  <a:cubicBezTo>
                    <a:pt x="83" y="199"/>
                    <a:pt x="83" y="199"/>
                    <a:pt x="83" y="199"/>
                  </a:cubicBezTo>
                  <a:cubicBezTo>
                    <a:pt x="83" y="199"/>
                    <a:pt x="82" y="200"/>
                    <a:pt x="82" y="200"/>
                  </a:cubicBezTo>
                  <a:cubicBezTo>
                    <a:pt x="82" y="203"/>
                    <a:pt x="82" y="203"/>
                    <a:pt x="82" y="203"/>
                  </a:cubicBezTo>
                  <a:cubicBezTo>
                    <a:pt x="81" y="203"/>
                    <a:pt x="81" y="203"/>
                    <a:pt x="81" y="203"/>
                  </a:cubicBezTo>
                  <a:cubicBezTo>
                    <a:pt x="81" y="204"/>
                    <a:pt x="81" y="204"/>
                    <a:pt x="81" y="204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7" y="207"/>
                    <a:pt x="77" y="207"/>
                    <a:pt x="77" y="207"/>
                  </a:cubicBezTo>
                  <a:cubicBezTo>
                    <a:pt x="76" y="208"/>
                    <a:pt x="76" y="208"/>
                    <a:pt x="76" y="208"/>
                  </a:cubicBezTo>
                  <a:cubicBezTo>
                    <a:pt x="76" y="208"/>
                    <a:pt x="76" y="208"/>
                    <a:pt x="76" y="208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2" y="211"/>
                    <a:pt x="72" y="211"/>
                    <a:pt x="72" y="211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1" y="213"/>
                    <a:pt x="71" y="213"/>
                  </a:cubicBezTo>
                  <a:cubicBezTo>
                    <a:pt x="70" y="213"/>
                    <a:pt x="70" y="213"/>
                    <a:pt x="70" y="213"/>
                  </a:cubicBezTo>
                  <a:cubicBezTo>
                    <a:pt x="69" y="215"/>
                    <a:pt x="69" y="215"/>
                    <a:pt x="69" y="215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6" y="218"/>
                    <a:pt x="66" y="218"/>
                    <a:pt x="66" y="218"/>
                  </a:cubicBezTo>
                  <a:cubicBezTo>
                    <a:pt x="65" y="220"/>
                    <a:pt x="65" y="220"/>
                    <a:pt x="65" y="220"/>
                  </a:cubicBezTo>
                  <a:cubicBezTo>
                    <a:pt x="65" y="222"/>
                    <a:pt x="65" y="222"/>
                    <a:pt x="65" y="222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4" y="225"/>
                    <a:pt x="64" y="225"/>
                    <a:pt x="64" y="225"/>
                  </a:cubicBezTo>
                  <a:cubicBezTo>
                    <a:pt x="64" y="225"/>
                    <a:pt x="64" y="225"/>
                    <a:pt x="64" y="225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1" y="229"/>
                    <a:pt x="61" y="229"/>
                    <a:pt x="61" y="229"/>
                  </a:cubicBezTo>
                  <a:cubicBezTo>
                    <a:pt x="60" y="230"/>
                    <a:pt x="60" y="230"/>
                    <a:pt x="60" y="230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2"/>
                    <a:pt x="59" y="232"/>
                    <a:pt x="59" y="232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56" y="234"/>
                    <a:pt x="56" y="234"/>
                    <a:pt x="56" y="234"/>
                  </a:cubicBezTo>
                  <a:cubicBezTo>
                    <a:pt x="56" y="235"/>
                    <a:pt x="56" y="235"/>
                    <a:pt x="56" y="235"/>
                  </a:cubicBezTo>
                  <a:cubicBezTo>
                    <a:pt x="55" y="236"/>
                    <a:pt x="55" y="236"/>
                    <a:pt x="55" y="236"/>
                  </a:cubicBezTo>
                  <a:cubicBezTo>
                    <a:pt x="54" y="237"/>
                    <a:pt x="54" y="237"/>
                    <a:pt x="54" y="237"/>
                  </a:cubicBezTo>
                  <a:cubicBezTo>
                    <a:pt x="54" y="237"/>
                    <a:pt x="54" y="237"/>
                    <a:pt x="54" y="237"/>
                  </a:cubicBezTo>
                  <a:cubicBezTo>
                    <a:pt x="54" y="237"/>
                    <a:pt x="54" y="237"/>
                    <a:pt x="54" y="237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2" y="237"/>
                    <a:pt x="52" y="237"/>
                    <a:pt x="52" y="237"/>
                  </a:cubicBezTo>
                  <a:cubicBezTo>
                    <a:pt x="51" y="237"/>
                    <a:pt x="51" y="237"/>
                    <a:pt x="51" y="237"/>
                  </a:cubicBezTo>
                  <a:cubicBezTo>
                    <a:pt x="50" y="237"/>
                    <a:pt x="50" y="237"/>
                    <a:pt x="50" y="237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7" y="240"/>
                    <a:pt x="47" y="240"/>
                    <a:pt x="47" y="240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46" y="242"/>
                    <a:pt x="46" y="242"/>
                    <a:pt x="46" y="242"/>
                  </a:cubicBezTo>
                  <a:cubicBezTo>
                    <a:pt x="45" y="241"/>
                    <a:pt x="45" y="241"/>
                    <a:pt x="45" y="241"/>
                  </a:cubicBezTo>
                  <a:cubicBezTo>
                    <a:pt x="46" y="239"/>
                    <a:pt x="46" y="239"/>
                    <a:pt x="46" y="239"/>
                  </a:cubicBezTo>
                  <a:cubicBezTo>
                    <a:pt x="46" y="239"/>
                    <a:pt x="46" y="239"/>
                    <a:pt x="46" y="239"/>
                  </a:cubicBezTo>
                  <a:cubicBezTo>
                    <a:pt x="46" y="238"/>
                    <a:pt x="46" y="238"/>
                    <a:pt x="46" y="238"/>
                  </a:cubicBezTo>
                  <a:cubicBezTo>
                    <a:pt x="46" y="238"/>
                    <a:pt x="46" y="238"/>
                    <a:pt x="46" y="238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6" y="236"/>
                    <a:pt x="46" y="236"/>
                    <a:pt x="46" y="236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47" y="234"/>
                    <a:pt x="47" y="234"/>
                    <a:pt x="47" y="234"/>
                  </a:cubicBezTo>
                  <a:cubicBezTo>
                    <a:pt x="47" y="234"/>
                    <a:pt x="47" y="234"/>
                    <a:pt x="47" y="234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4" y="232"/>
                    <a:pt x="44" y="232"/>
                    <a:pt x="45" y="232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6" y="228"/>
                    <a:pt x="46" y="228"/>
                    <a:pt x="46" y="228"/>
                  </a:cubicBezTo>
                  <a:cubicBezTo>
                    <a:pt x="47" y="227"/>
                    <a:pt x="47" y="227"/>
                    <a:pt x="47" y="227"/>
                  </a:cubicBezTo>
                  <a:cubicBezTo>
                    <a:pt x="47" y="226"/>
                    <a:pt x="47" y="226"/>
                    <a:pt x="47" y="226"/>
                  </a:cubicBezTo>
                  <a:cubicBezTo>
                    <a:pt x="47" y="226"/>
                    <a:pt x="47" y="226"/>
                    <a:pt x="47" y="226"/>
                  </a:cubicBezTo>
                  <a:cubicBezTo>
                    <a:pt x="46" y="226"/>
                    <a:pt x="46" y="226"/>
                    <a:pt x="46" y="226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4"/>
                    <a:pt x="48" y="224"/>
                    <a:pt x="48" y="224"/>
                  </a:cubicBezTo>
                  <a:cubicBezTo>
                    <a:pt x="48" y="223"/>
                    <a:pt x="48" y="223"/>
                    <a:pt x="48" y="223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8" y="223"/>
                    <a:pt x="48" y="223"/>
                    <a:pt x="48" y="223"/>
                  </a:cubicBezTo>
                  <a:cubicBezTo>
                    <a:pt x="48" y="222"/>
                    <a:pt x="48" y="222"/>
                    <a:pt x="48" y="222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50" y="219"/>
                    <a:pt x="50" y="219"/>
                    <a:pt x="50" y="219"/>
                  </a:cubicBezTo>
                  <a:cubicBezTo>
                    <a:pt x="52" y="216"/>
                    <a:pt x="52" y="216"/>
                    <a:pt x="52" y="216"/>
                  </a:cubicBezTo>
                  <a:cubicBezTo>
                    <a:pt x="53" y="213"/>
                    <a:pt x="53" y="213"/>
                    <a:pt x="53" y="213"/>
                  </a:cubicBezTo>
                  <a:cubicBezTo>
                    <a:pt x="54" y="212"/>
                    <a:pt x="54" y="212"/>
                    <a:pt x="54" y="212"/>
                  </a:cubicBezTo>
                  <a:cubicBezTo>
                    <a:pt x="54" y="212"/>
                    <a:pt x="54" y="212"/>
                    <a:pt x="54" y="211"/>
                  </a:cubicBezTo>
                  <a:cubicBezTo>
                    <a:pt x="54" y="212"/>
                    <a:pt x="54" y="212"/>
                    <a:pt x="54" y="212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7" y="205"/>
                    <a:pt x="57" y="205"/>
                    <a:pt x="57" y="205"/>
                  </a:cubicBezTo>
                  <a:cubicBezTo>
                    <a:pt x="58" y="204"/>
                    <a:pt x="58" y="204"/>
                    <a:pt x="58" y="204"/>
                  </a:cubicBezTo>
                  <a:cubicBezTo>
                    <a:pt x="58" y="203"/>
                    <a:pt x="58" y="203"/>
                    <a:pt x="58" y="20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59" y="203"/>
                    <a:pt x="59" y="203"/>
                    <a:pt x="59" y="203"/>
                  </a:cubicBezTo>
                  <a:cubicBezTo>
                    <a:pt x="60" y="202"/>
                    <a:pt x="60" y="202"/>
                    <a:pt x="60" y="202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0" y="199"/>
                    <a:pt x="60" y="199"/>
                    <a:pt x="60" y="199"/>
                  </a:cubicBezTo>
                  <a:cubicBezTo>
                    <a:pt x="61" y="199"/>
                    <a:pt x="61" y="199"/>
                    <a:pt x="61" y="199"/>
                  </a:cubicBezTo>
                  <a:cubicBezTo>
                    <a:pt x="60" y="199"/>
                    <a:pt x="60" y="199"/>
                    <a:pt x="60" y="199"/>
                  </a:cubicBezTo>
                  <a:cubicBezTo>
                    <a:pt x="60" y="199"/>
                    <a:pt x="60" y="199"/>
                    <a:pt x="60" y="199"/>
                  </a:cubicBezTo>
                  <a:cubicBezTo>
                    <a:pt x="60" y="199"/>
                    <a:pt x="60" y="199"/>
                    <a:pt x="60" y="199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2" y="196"/>
                    <a:pt x="62" y="196"/>
                    <a:pt x="62" y="196"/>
                  </a:cubicBezTo>
                  <a:cubicBezTo>
                    <a:pt x="63" y="196"/>
                    <a:pt x="63" y="196"/>
                    <a:pt x="63" y="196"/>
                  </a:cubicBezTo>
                  <a:cubicBezTo>
                    <a:pt x="63" y="196"/>
                    <a:pt x="63" y="196"/>
                    <a:pt x="63" y="196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4"/>
                    <a:pt x="65" y="194"/>
                    <a:pt x="65" y="194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93"/>
                    <a:pt x="66" y="193"/>
                    <a:pt x="66" y="193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9" y="195"/>
                    <a:pt x="69" y="195"/>
                    <a:pt x="69" y="195"/>
                  </a:cubicBezTo>
                  <a:cubicBezTo>
                    <a:pt x="69" y="195"/>
                    <a:pt x="69" y="195"/>
                    <a:pt x="69" y="195"/>
                  </a:cubicBezTo>
                  <a:cubicBezTo>
                    <a:pt x="69" y="195"/>
                    <a:pt x="69" y="195"/>
                    <a:pt x="69" y="195"/>
                  </a:cubicBezTo>
                  <a:cubicBezTo>
                    <a:pt x="70" y="195"/>
                    <a:pt x="70" y="195"/>
                    <a:pt x="70" y="195"/>
                  </a:cubicBezTo>
                  <a:cubicBezTo>
                    <a:pt x="70" y="195"/>
                    <a:pt x="70" y="195"/>
                    <a:pt x="70" y="195"/>
                  </a:cubicBezTo>
                  <a:cubicBezTo>
                    <a:pt x="70" y="195"/>
                    <a:pt x="70" y="195"/>
                    <a:pt x="70" y="195"/>
                  </a:cubicBezTo>
                  <a:cubicBezTo>
                    <a:pt x="71" y="195"/>
                    <a:pt x="71" y="195"/>
                    <a:pt x="71" y="195"/>
                  </a:cubicBezTo>
                  <a:cubicBezTo>
                    <a:pt x="71" y="195"/>
                    <a:pt x="71" y="195"/>
                    <a:pt x="71" y="19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5" y="195"/>
                    <a:pt x="75" y="195"/>
                    <a:pt x="75" y="195"/>
                  </a:cubicBezTo>
                  <a:cubicBezTo>
                    <a:pt x="77" y="193"/>
                    <a:pt x="77" y="193"/>
                    <a:pt x="77" y="193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80" y="188"/>
                    <a:pt x="80" y="188"/>
                    <a:pt x="80" y="188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3" y="183"/>
                    <a:pt x="83" y="183"/>
                    <a:pt x="83" y="183"/>
                  </a:cubicBezTo>
                  <a:cubicBezTo>
                    <a:pt x="83" y="184"/>
                    <a:pt x="83" y="184"/>
                    <a:pt x="83" y="184"/>
                  </a:cubicBezTo>
                  <a:cubicBezTo>
                    <a:pt x="83" y="185"/>
                    <a:pt x="83" y="185"/>
                    <a:pt x="83" y="185"/>
                  </a:cubicBezTo>
                  <a:cubicBezTo>
                    <a:pt x="83" y="185"/>
                    <a:pt x="83" y="185"/>
                    <a:pt x="83" y="185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83" y="185"/>
                    <a:pt x="83" y="185"/>
                    <a:pt x="83" y="185"/>
                  </a:cubicBezTo>
                  <a:cubicBezTo>
                    <a:pt x="83" y="184"/>
                    <a:pt x="83" y="184"/>
                    <a:pt x="83" y="184"/>
                  </a:cubicBezTo>
                  <a:cubicBezTo>
                    <a:pt x="83" y="183"/>
                    <a:pt x="83" y="183"/>
                    <a:pt x="83" y="183"/>
                  </a:cubicBezTo>
                  <a:cubicBezTo>
                    <a:pt x="84" y="182"/>
                    <a:pt x="84" y="182"/>
                    <a:pt x="84" y="182"/>
                  </a:cubicBezTo>
                  <a:cubicBezTo>
                    <a:pt x="84" y="182"/>
                    <a:pt x="84" y="182"/>
                    <a:pt x="84" y="182"/>
                  </a:cubicBezTo>
                  <a:cubicBezTo>
                    <a:pt x="84" y="181"/>
                    <a:pt x="84" y="181"/>
                    <a:pt x="84" y="181"/>
                  </a:cubicBezTo>
                  <a:cubicBezTo>
                    <a:pt x="84" y="181"/>
                    <a:pt x="84" y="181"/>
                    <a:pt x="84" y="181"/>
                  </a:cubicBezTo>
                  <a:cubicBezTo>
                    <a:pt x="84" y="181"/>
                    <a:pt x="84" y="181"/>
                    <a:pt x="84" y="181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9" y="171"/>
                    <a:pt x="89" y="171"/>
                    <a:pt x="89" y="171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7" y="170"/>
                    <a:pt x="87" y="170"/>
                    <a:pt x="87" y="170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7"/>
                    <a:pt x="87" y="167"/>
                    <a:pt x="87" y="167"/>
                  </a:cubicBezTo>
                  <a:cubicBezTo>
                    <a:pt x="87" y="167"/>
                    <a:pt x="87" y="167"/>
                    <a:pt x="87" y="167"/>
                  </a:cubicBezTo>
                  <a:cubicBezTo>
                    <a:pt x="87" y="167"/>
                    <a:pt x="87" y="167"/>
                    <a:pt x="87" y="167"/>
                  </a:cubicBezTo>
                  <a:cubicBezTo>
                    <a:pt x="88" y="166"/>
                    <a:pt x="88" y="166"/>
                    <a:pt x="88" y="166"/>
                  </a:cubicBezTo>
                  <a:cubicBezTo>
                    <a:pt x="88" y="166"/>
                    <a:pt x="88" y="166"/>
                    <a:pt x="88" y="166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91" y="162"/>
                    <a:pt x="91" y="162"/>
                    <a:pt x="91" y="162"/>
                  </a:cubicBezTo>
                  <a:cubicBezTo>
                    <a:pt x="91" y="163"/>
                    <a:pt x="91" y="163"/>
                    <a:pt x="91" y="163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2" y="163"/>
                    <a:pt x="92" y="163"/>
                    <a:pt x="92" y="163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4" y="163"/>
                    <a:pt x="94" y="163"/>
                    <a:pt x="94" y="163"/>
                  </a:cubicBezTo>
                  <a:cubicBezTo>
                    <a:pt x="94" y="163"/>
                    <a:pt x="94" y="163"/>
                    <a:pt x="94" y="163"/>
                  </a:cubicBezTo>
                  <a:cubicBezTo>
                    <a:pt x="93" y="164"/>
                    <a:pt x="93" y="164"/>
                    <a:pt x="93" y="164"/>
                  </a:cubicBezTo>
                  <a:cubicBezTo>
                    <a:pt x="94" y="163"/>
                    <a:pt x="94" y="163"/>
                    <a:pt x="94" y="163"/>
                  </a:cubicBezTo>
                  <a:cubicBezTo>
                    <a:pt x="94" y="163"/>
                    <a:pt x="94" y="163"/>
                    <a:pt x="94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8" y="156"/>
                    <a:pt x="98" y="156"/>
                    <a:pt x="98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6"/>
                    <a:pt x="100" y="156"/>
                    <a:pt x="100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98" y="159"/>
                    <a:pt x="98" y="159"/>
                    <a:pt x="98" y="159"/>
                  </a:cubicBezTo>
                  <a:cubicBezTo>
                    <a:pt x="99" y="158"/>
                    <a:pt x="99" y="158"/>
                    <a:pt x="99" y="158"/>
                  </a:cubicBezTo>
                  <a:cubicBezTo>
                    <a:pt x="99" y="158"/>
                    <a:pt x="99" y="158"/>
                    <a:pt x="99" y="158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100" y="159"/>
                    <a:pt x="100" y="159"/>
                    <a:pt x="100" y="159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7"/>
                    <a:pt x="102" y="157"/>
                    <a:pt x="102" y="157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104" y="155"/>
                    <a:pt x="104" y="155"/>
                    <a:pt x="104" y="155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8" y="152"/>
                    <a:pt x="108" y="152"/>
                    <a:pt x="108" y="152"/>
                  </a:cubicBezTo>
                  <a:cubicBezTo>
                    <a:pt x="108" y="152"/>
                    <a:pt x="108" y="152"/>
                    <a:pt x="108" y="152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3" y="148"/>
                    <a:pt x="113" y="148"/>
                    <a:pt x="113" y="148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118" y="146"/>
                    <a:pt x="118" y="146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8" y="146"/>
                    <a:pt x="118" y="146"/>
                    <a:pt x="118" y="146"/>
                  </a:cubicBezTo>
                  <a:cubicBezTo>
                    <a:pt x="118" y="146"/>
                    <a:pt x="118" y="146"/>
                    <a:pt x="118" y="146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8" y="145"/>
                    <a:pt x="118" y="145"/>
                    <a:pt x="118" y="145"/>
                  </a:cubicBezTo>
                  <a:cubicBezTo>
                    <a:pt x="118" y="145"/>
                    <a:pt x="118" y="145"/>
                    <a:pt x="118" y="145"/>
                  </a:cubicBezTo>
                  <a:cubicBezTo>
                    <a:pt x="118" y="146"/>
                    <a:pt x="118" y="146"/>
                    <a:pt x="118" y="146"/>
                  </a:cubicBezTo>
                  <a:cubicBezTo>
                    <a:pt x="118" y="145"/>
                    <a:pt x="118" y="145"/>
                    <a:pt x="118" y="145"/>
                  </a:cubicBezTo>
                  <a:cubicBezTo>
                    <a:pt x="118" y="145"/>
                    <a:pt x="118" y="145"/>
                    <a:pt x="118" y="145"/>
                  </a:cubicBezTo>
                  <a:cubicBezTo>
                    <a:pt x="119" y="145"/>
                    <a:pt x="119" y="145"/>
                    <a:pt x="119" y="145"/>
                  </a:cubicBezTo>
                  <a:cubicBezTo>
                    <a:pt x="119" y="144"/>
                    <a:pt x="119" y="144"/>
                    <a:pt x="119" y="144"/>
                  </a:cubicBezTo>
                  <a:cubicBezTo>
                    <a:pt x="119" y="145"/>
                    <a:pt x="119" y="145"/>
                    <a:pt x="119" y="145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3"/>
                    <a:pt x="120" y="143"/>
                    <a:pt x="120" y="143"/>
                  </a:cubicBezTo>
                  <a:cubicBezTo>
                    <a:pt x="120" y="142"/>
                    <a:pt x="120" y="142"/>
                    <a:pt x="120" y="142"/>
                  </a:cubicBezTo>
                  <a:cubicBezTo>
                    <a:pt x="120" y="142"/>
                    <a:pt x="120" y="142"/>
                    <a:pt x="120" y="142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3" y="139"/>
                    <a:pt x="123" y="139"/>
                    <a:pt x="123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9" y="134"/>
                    <a:pt x="129" y="134"/>
                    <a:pt x="129" y="13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3" y="133"/>
                    <a:pt x="133" y="133"/>
                    <a:pt x="133" y="133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3" y="135"/>
                    <a:pt x="133" y="135"/>
                    <a:pt x="133" y="135"/>
                  </a:cubicBezTo>
                  <a:cubicBezTo>
                    <a:pt x="133" y="134"/>
                    <a:pt x="133" y="134"/>
                    <a:pt x="133" y="134"/>
                  </a:cubicBezTo>
                  <a:cubicBezTo>
                    <a:pt x="133" y="134"/>
                    <a:pt x="133" y="134"/>
                    <a:pt x="133" y="134"/>
                  </a:cubicBezTo>
                  <a:cubicBezTo>
                    <a:pt x="133" y="134"/>
                    <a:pt x="133" y="134"/>
                    <a:pt x="133" y="134"/>
                  </a:cubicBezTo>
                  <a:cubicBezTo>
                    <a:pt x="133" y="133"/>
                    <a:pt x="133" y="133"/>
                    <a:pt x="133" y="133"/>
                  </a:cubicBezTo>
                  <a:cubicBezTo>
                    <a:pt x="134" y="132"/>
                    <a:pt x="134" y="132"/>
                    <a:pt x="134" y="132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6" y="132"/>
                    <a:pt x="136" y="132"/>
                    <a:pt x="136" y="132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2"/>
                    <a:pt x="137" y="132"/>
                    <a:pt x="137" y="132"/>
                  </a:cubicBezTo>
                  <a:cubicBezTo>
                    <a:pt x="138" y="131"/>
                    <a:pt x="138" y="131"/>
                    <a:pt x="138" y="131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2"/>
                    <a:pt x="140" y="132"/>
                    <a:pt x="140" y="132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0"/>
                    <a:pt x="140" y="130"/>
                    <a:pt x="140" y="130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1" y="128"/>
                    <a:pt x="141" y="128"/>
                    <a:pt x="141" y="128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7"/>
                    <a:pt x="142" y="127"/>
                    <a:pt x="142" y="127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5"/>
                    <a:pt x="143" y="125"/>
                    <a:pt x="144" y="125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5" y="123"/>
                    <a:pt x="145" y="123"/>
                    <a:pt x="145" y="123"/>
                  </a:cubicBezTo>
                  <a:cubicBezTo>
                    <a:pt x="145" y="123"/>
                    <a:pt x="145" y="123"/>
                    <a:pt x="145" y="123"/>
                  </a:cubicBezTo>
                  <a:cubicBezTo>
                    <a:pt x="145" y="123"/>
                    <a:pt x="146" y="122"/>
                    <a:pt x="146" y="12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6" y="121"/>
                    <a:pt x="146" y="121"/>
                    <a:pt x="146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6" y="120"/>
                    <a:pt x="146" y="120"/>
                    <a:pt x="146" y="12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6" y="111"/>
                    <a:pt x="156" y="111"/>
                    <a:pt x="156" y="111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2" y="108"/>
                    <a:pt x="162" y="108"/>
                    <a:pt x="162" y="108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5" y="117"/>
                    <a:pt x="155" y="117"/>
                    <a:pt x="155" y="117"/>
                  </a:cubicBezTo>
                  <a:cubicBezTo>
                    <a:pt x="155" y="117"/>
                    <a:pt x="155" y="117"/>
                    <a:pt x="155" y="117"/>
                  </a:cubicBezTo>
                  <a:cubicBezTo>
                    <a:pt x="154" y="118"/>
                    <a:pt x="154" y="118"/>
                    <a:pt x="154" y="118"/>
                  </a:cubicBezTo>
                  <a:cubicBezTo>
                    <a:pt x="154" y="117"/>
                    <a:pt x="154" y="117"/>
                    <a:pt x="154" y="117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3" y="118"/>
                    <a:pt x="153" y="118"/>
                    <a:pt x="152" y="119"/>
                  </a:cubicBezTo>
                  <a:cubicBezTo>
                    <a:pt x="151" y="119"/>
                    <a:pt x="151" y="119"/>
                    <a:pt x="151" y="119"/>
                  </a:cubicBezTo>
                  <a:cubicBezTo>
                    <a:pt x="151" y="119"/>
                    <a:pt x="151" y="120"/>
                    <a:pt x="151" y="120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6" y="126"/>
                    <a:pt x="146" y="126"/>
                    <a:pt x="146" y="126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6" y="126"/>
                    <a:pt x="146" y="126"/>
                    <a:pt x="146" y="126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6" y="128"/>
                    <a:pt x="146" y="128"/>
                    <a:pt x="146" y="128"/>
                  </a:cubicBezTo>
                  <a:cubicBezTo>
                    <a:pt x="146" y="128"/>
                    <a:pt x="146" y="128"/>
                    <a:pt x="146" y="128"/>
                  </a:cubicBezTo>
                  <a:cubicBezTo>
                    <a:pt x="147" y="128"/>
                    <a:pt x="147" y="128"/>
                    <a:pt x="147" y="128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44" y="130"/>
                    <a:pt x="144" y="130"/>
                    <a:pt x="144" y="130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47" y="129"/>
                    <a:pt x="147" y="129"/>
                    <a:pt x="147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1" y="128"/>
                    <a:pt x="151" y="128"/>
                    <a:pt x="151" y="128"/>
                  </a:cubicBezTo>
                  <a:cubicBezTo>
                    <a:pt x="151" y="128"/>
                    <a:pt x="151" y="128"/>
                    <a:pt x="151" y="128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51" y="128"/>
                    <a:pt x="151" y="128"/>
                    <a:pt x="151" y="128"/>
                  </a:cubicBezTo>
                  <a:cubicBezTo>
                    <a:pt x="151" y="128"/>
                    <a:pt x="151" y="128"/>
                    <a:pt x="151" y="128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51" y="128"/>
                    <a:pt x="151" y="128"/>
                    <a:pt x="151" y="128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53" y="130"/>
                    <a:pt x="153" y="130"/>
                    <a:pt x="153" y="130"/>
                  </a:cubicBezTo>
                  <a:cubicBezTo>
                    <a:pt x="153" y="131"/>
                    <a:pt x="153" y="131"/>
                    <a:pt x="153" y="131"/>
                  </a:cubicBezTo>
                  <a:cubicBezTo>
                    <a:pt x="153" y="131"/>
                    <a:pt x="153" y="131"/>
                    <a:pt x="153" y="131"/>
                  </a:cubicBezTo>
                  <a:cubicBezTo>
                    <a:pt x="157" y="129"/>
                    <a:pt x="157" y="129"/>
                    <a:pt x="157" y="129"/>
                  </a:cubicBezTo>
                  <a:cubicBezTo>
                    <a:pt x="159" y="129"/>
                    <a:pt x="159" y="129"/>
                    <a:pt x="159" y="129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64" y="126"/>
                    <a:pt x="164" y="126"/>
                    <a:pt x="164" y="126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8" y="126"/>
                    <a:pt x="168" y="126"/>
                    <a:pt x="168" y="126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9" y="128"/>
                    <a:pt x="169" y="128"/>
                    <a:pt x="169" y="128"/>
                  </a:cubicBezTo>
                  <a:cubicBezTo>
                    <a:pt x="170" y="127"/>
                    <a:pt x="170" y="127"/>
                    <a:pt x="170" y="127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72" y="126"/>
                    <a:pt x="172" y="126"/>
                    <a:pt x="172" y="126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3" y="125"/>
                    <a:pt x="173" y="125"/>
                    <a:pt x="173" y="125"/>
                  </a:cubicBezTo>
                  <a:cubicBezTo>
                    <a:pt x="173" y="124"/>
                    <a:pt x="173" y="124"/>
                    <a:pt x="173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4" y="124"/>
                    <a:pt x="174" y="125"/>
                    <a:pt x="174" y="125"/>
                  </a:cubicBezTo>
                  <a:cubicBezTo>
                    <a:pt x="175" y="125"/>
                    <a:pt x="175" y="125"/>
                    <a:pt x="175" y="125"/>
                  </a:cubicBezTo>
                  <a:cubicBezTo>
                    <a:pt x="175" y="125"/>
                    <a:pt x="175" y="125"/>
                    <a:pt x="175" y="125"/>
                  </a:cubicBezTo>
                  <a:cubicBezTo>
                    <a:pt x="175" y="125"/>
                    <a:pt x="175" y="125"/>
                    <a:pt x="175" y="125"/>
                  </a:cubicBezTo>
                  <a:cubicBezTo>
                    <a:pt x="177" y="124"/>
                    <a:pt x="177" y="124"/>
                    <a:pt x="177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8" y="123"/>
                    <a:pt x="178" y="123"/>
                    <a:pt x="178" y="123"/>
                  </a:cubicBezTo>
                  <a:cubicBezTo>
                    <a:pt x="178" y="122"/>
                    <a:pt x="178" y="122"/>
                    <a:pt x="178" y="122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79" y="120"/>
                    <a:pt x="179" y="120"/>
                    <a:pt x="179" y="120"/>
                  </a:cubicBezTo>
                  <a:cubicBezTo>
                    <a:pt x="179" y="120"/>
                    <a:pt x="179" y="120"/>
                    <a:pt x="179" y="120"/>
                  </a:cubicBezTo>
                  <a:cubicBezTo>
                    <a:pt x="179" y="120"/>
                    <a:pt x="179" y="120"/>
                    <a:pt x="179" y="120"/>
                  </a:cubicBezTo>
                  <a:cubicBezTo>
                    <a:pt x="180" y="119"/>
                    <a:pt x="180" y="119"/>
                    <a:pt x="180" y="119"/>
                  </a:cubicBezTo>
                  <a:cubicBezTo>
                    <a:pt x="180" y="119"/>
                    <a:pt x="180" y="118"/>
                    <a:pt x="181" y="118"/>
                  </a:cubicBezTo>
                  <a:cubicBezTo>
                    <a:pt x="181" y="117"/>
                    <a:pt x="181" y="117"/>
                    <a:pt x="181" y="117"/>
                  </a:cubicBezTo>
                  <a:cubicBezTo>
                    <a:pt x="182" y="115"/>
                    <a:pt x="182" y="115"/>
                    <a:pt x="182" y="115"/>
                  </a:cubicBezTo>
                  <a:cubicBezTo>
                    <a:pt x="184" y="114"/>
                    <a:pt x="184" y="114"/>
                    <a:pt x="184" y="114"/>
                  </a:cubicBezTo>
                  <a:cubicBezTo>
                    <a:pt x="185" y="113"/>
                    <a:pt x="185" y="113"/>
                    <a:pt x="185" y="113"/>
                  </a:cubicBezTo>
                  <a:cubicBezTo>
                    <a:pt x="186" y="112"/>
                    <a:pt x="186" y="112"/>
                    <a:pt x="186" y="112"/>
                  </a:cubicBezTo>
                  <a:cubicBezTo>
                    <a:pt x="186" y="112"/>
                    <a:pt x="186" y="111"/>
                    <a:pt x="187" y="111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9" y="109"/>
                    <a:pt x="189" y="109"/>
                    <a:pt x="189" y="109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92" y="108"/>
                    <a:pt x="192" y="108"/>
                    <a:pt x="192" y="108"/>
                  </a:cubicBezTo>
                  <a:cubicBezTo>
                    <a:pt x="192" y="109"/>
                    <a:pt x="192" y="109"/>
                    <a:pt x="192" y="109"/>
                  </a:cubicBezTo>
                  <a:cubicBezTo>
                    <a:pt x="192" y="109"/>
                    <a:pt x="192" y="109"/>
                    <a:pt x="192" y="109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193" y="112"/>
                    <a:pt x="193" y="112"/>
                    <a:pt x="193" y="112"/>
                  </a:cubicBezTo>
                  <a:cubicBezTo>
                    <a:pt x="194" y="112"/>
                    <a:pt x="194" y="112"/>
                    <a:pt x="194" y="112"/>
                  </a:cubicBezTo>
                  <a:cubicBezTo>
                    <a:pt x="195" y="111"/>
                    <a:pt x="195" y="111"/>
                    <a:pt x="195" y="111"/>
                  </a:cubicBezTo>
                  <a:cubicBezTo>
                    <a:pt x="196" y="111"/>
                    <a:pt x="196" y="111"/>
                    <a:pt x="196" y="111"/>
                  </a:cubicBezTo>
                  <a:cubicBezTo>
                    <a:pt x="197" y="108"/>
                    <a:pt x="197" y="108"/>
                    <a:pt x="197" y="108"/>
                  </a:cubicBezTo>
                  <a:cubicBezTo>
                    <a:pt x="198" y="107"/>
                    <a:pt x="198" y="107"/>
                    <a:pt x="198" y="107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0" y="104"/>
                    <a:pt x="200" y="104"/>
                    <a:pt x="200" y="104"/>
                  </a:cubicBezTo>
                  <a:cubicBezTo>
                    <a:pt x="199" y="105"/>
                    <a:pt x="199" y="105"/>
                    <a:pt x="199" y="105"/>
                  </a:cubicBezTo>
                  <a:cubicBezTo>
                    <a:pt x="199" y="105"/>
                    <a:pt x="199" y="105"/>
                    <a:pt x="199" y="105"/>
                  </a:cubicBezTo>
                  <a:cubicBezTo>
                    <a:pt x="198" y="105"/>
                    <a:pt x="198" y="105"/>
                    <a:pt x="198" y="105"/>
                  </a:cubicBezTo>
                  <a:cubicBezTo>
                    <a:pt x="199" y="104"/>
                    <a:pt x="199" y="104"/>
                    <a:pt x="199" y="104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101"/>
                    <a:pt x="201" y="101"/>
                    <a:pt x="201" y="101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2" y="99"/>
                    <a:pt x="202" y="99"/>
                    <a:pt x="202" y="99"/>
                  </a:cubicBezTo>
                  <a:cubicBezTo>
                    <a:pt x="204" y="99"/>
                    <a:pt x="204" y="99"/>
                    <a:pt x="204" y="99"/>
                  </a:cubicBezTo>
                  <a:cubicBezTo>
                    <a:pt x="204" y="98"/>
                    <a:pt x="204" y="98"/>
                    <a:pt x="204" y="98"/>
                  </a:cubicBezTo>
                  <a:cubicBezTo>
                    <a:pt x="204" y="99"/>
                    <a:pt x="204" y="99"/>
                    <a:pt x="204" y="99"/>
                  </a:cubicBezTo>
                  <a:cubicBezTo>
                    <a:pt x="205" y="98"/>
                    <a:pt x="205" y="98"/>
                    <a:pt x="205" y="98"/>
                  </a:cubicBezTo>
                  <a:cubicBezTo>
                    <a:pt x="206" y="98"/>
                    <a:pt x="206" y="98"/>
                    <a:pt x="206" y="98"/>
                  </a:cubicBezTo>
                  <a:cubicBezTo>
                    <a:pt x="207" y="98"/>
                    <a:pt x="207" y="98"/>
                    <a:pt x="207" y="98"/>
                  </a:cubicBezTo>
                  <a:cubicBezTo>
                    <a:pt x="208" y="98"/>
                    <a:pt x="208" y="98"/>
                    <a:pt x="208" y="98"/>
                  </a:cubicBezTo>
                  <a:cubicBezTo>
                    <a:pt x="208" y="98"/>
                    <a:pt x="208" y="98"/>
                    <a:pt x="208" y="98"/>
                  </a:cubicBezTo>
                  <a:cubicBezTo>
                    <a:pt x="209" y="97"/>
                    <a:pt x="209" y="97"/>
                    <a:pt x="209" y="97"/>
                  </a:cubicBezTo>
                  <a:cubicBezTo>
                    <a:pt x="210" y="97"/>
                    <a:pt x="210" y="97"/>
                    <a:pt x="210" y="97"/>
                  </a:cubicBezTo>
                  <a:cubicBezTo>
                    <a:pt x="210" y="97"/>
                    <a:pt x="210" y="97"/>
                    <a:pt x="210" y="97"/>
                  </a:cubicBezTo>
                  <a:cubicBezTo>
                    <a:pt x="211" y="97"/>
                    <a:pt x="211" y="97"/>
                    <a:pt x="211" y="97"/>
                  </a:cubicBezTo>
                  <a:cubicBezTo>
                    <a:pt x="212" y="98"/>
                    <a:pt x="212" y="98"/>
                    <a:pt x="212" y="98"/>
                  </a:cubicBezTo>
                  <a:cubicBezTo>
                    <a:pt x="212" y="98"/>
                    <a:pt x="212" y="98"/>
                    <a:pt x="212" y="98"/>
                  </a:cubicBezTo>
                  <a:cubicBezTo>
                    <a:pt x="213" y="98"/>
                    <a:pt x="213" y="98"/>
                    <a:pt x="213" y="98"/>
                  </a:cubicBezTo>
                  <a:cubicBezTo>
                    <a:pt x="215" y="98"/>
                    <a:pt x="215" y="98"/>
                    <a:pt x="215" y="98"/>
                  </a:cubicBezTo>
                  <a:cubicBezTo>
                    <a:pt x="216" y="98"/>
                    <a:pt x="216" y="98"/>
                    <a:pt x="216" y="98"/>
                  </a:cubicBezTo>
                  <a:cubicBezTo>
                    <a:pt x="217" y="97"/>
                    <a:pt x="217" y="97"/>
                    <a:pt x="217" y="97"/>
                  </a:cubicBezTo>
                  <a:cubicBezTo>
                    <a:pt x="217" y="96"/>
                    <a:pt x="217" y="96"/>
                    <a:pt x="217" y="96"/>
                  </a:cubicBezTo>
                  <a:cubicBezTo>
                    <a:pt x="218" y="96"/>
                    <a:pt x="218" y="96"/>
                    <a:pt x="218" y="96"/>
                  </a:cubicBezTo>
                  <a:cubicBezTo>
                    <a:pt x="218" y="97"/>
                    <a:pt x="218" y="97"/>
                    <a:pt x="218" y="97"/>
                  </a:cubicBezTo>
                  <a:cubicBezTo>
                    <a:pt x="219" y="96"/>
                    <a:pt x="219" y="96"/>
                    <a:pt x="219" y="96"/>
                  </a:cubicBezTo>
                  <a:cubicBezTo>
                    <a:pt x="219" y="96"/>
                    <a:pt x="219" y="96"/>
                    <a:pt x="219" y="96"/>
                  </a:cubicBezTo>
                  <a:cubicBezTo>
                    <a:pt x="220" y="96"/>
                    <a:pt x="220" y="96"/>
                    <a:pt x="220" y="96"/>
                  </a:cubicBezTo>
                  <a:cubicBezTo>
                    <a:pt x="221" y="96"/>
                    <a:pt x="221" y="96"/>
                    <a:pt x="221" y="96"/>
                  </a:cubicBezTo>
                  <a:cubicBezTo>
                    <a:pt x="222" y="95"/>
                    <a:pt x="222" y="95"/>
                    <a:pt x="222" y="95"/>
                  </a:cubicBezTo>
                  <a:cubicBezTo>
                    <a:pt x="224" y="96"/>
                    <a:pt x="224" y="96"/>
                    <a:pt x="224" y="96"/>
                  </a:cubicBezTo>
                  <a:cubicBezTo>
                    <a:pt x="224" y="95"/>
                    <a:pt x="224" y="95"/>
                    <a:pt x="224" y="95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5"/>
                    <a:pt x="224" y="95"/>
                    <a:pt x="224" y="95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23" y="94"/>
                    <a:pt x="223" y="94"/>
                    <a:pt x="223" y="94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2" y="93"/>
                    <a:pt x="222" y="93"/>
                    <a:pt x="222" y="93"/>
                  </a:cubicBezTo>
                  <a:cubicBezTo>
                    <a:pt x="222" y="92"/>
                    <a:pt x="222" y="92"/>
                    <a:pt x="222" y="92"/>
                  </a:cubicBezTo>
                  <a:cubicBezTo>
                    <a:pt x="222" y="92"/>
                    <a:pt x="222" y="92"/>
                    <a:pt x="222" y="92"/>
                  </a:cubicBezTo>
                  <a:cubicBezTo>
                    <a:pt x="223" y="91"/>
                    <a:pt x="223" y="91"/>
                    <a:pt x="223" y="91"/>
                  </a:cubicBezTo>
                  <a:cubicBezTo>
                    <a:pt x="223" y="91"/>
                    <a:pt x="223" y="91"/>
                    <a:pt x="223" y="91"/>
                  </a:cubicBezTo>
                  <a:cubicBezTo>
                    <a:pt x="223" y="91"/>
                    <a:pt x="223" y="91"/>
                    <a:pt x="223" y="91"/>
                  </a:cubicBezTo>
                  <a:cubicBezTo>
                    <a:pt x="222" y="92"/>
                    <a:pt x="222" y="92"/>
                    <a:pt x="222" y="92"/>
                  </a:cubicBezTo>
                  <a:cubicBezTo>
                    <a:pt x="221" y="92"/>
                    <a:pt x="221" y="92"/>
                    <a:pt x="221" y="92"/>
                  </a:cubicBezTo>
                  <a:cubicBezTo>
                    <a:pt x="220" y="92"/>
                    <a:pt x="220" y="92"/>
                    <a:pt x="220" y="92"/>
                  </a:cubicBezTo>
                  <a:cubicBezTo>
                    <a:pt x="220" y="92"/>
                    <a:pt x="220" y="92"/>
                    <a:pt x="220" y="92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3"/>
                    <a:pt x="215" y="93"/>
                    <a:pt x="215" y="93"/>
                  </a:cubicBezTo>
                  <a:cubicBezTo>
                    <a:pt x="215" y="93"/>
                    <a:pt x="215" y="93"/>
                    <a:pt x="215" y="93"/>
                  </a:cubicBezTo>
                  <a:cubicBezTo>
                    <a:pt x="214" y="92"/>
                    <a:pt x="214" y="92"/>
                    <a:pt x="214" y="92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3" y="93"/>
                    <a:pt x="213" y="93"/>
                    <a:pt x="213" y="93"/>
                  </a:cubicBezTo>
                  <a:cubicBezTo>
                    <a:pt x="213" y="93"/>
                    <a:pt x="213" y="93"/>
                    <a:pt x="213" y="9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0" y="94"/>
                    <a:pt x="210" y="94"/>
                    <a:pt x="210" y="94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5"/>
                    <a:pt x="208" y="95"/>
                    <a:pt x="208" y="94"/>
                  </a:cubicBezTo>
                  <a:cubicBezTo>
                    <a:pt x="206" y="95"/>
                    <a:pt x="206" y="95"/>
                    <a:pt x="206" y="95"/>
                  </a:cubicBezTo>
                  <a:cubicBezTo>
                    <a:pt x="206" y="95"/>
                    <a:pt x="206" y="95"/>
                    <a:pt x="206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4" y="95"/>
                    <a:pt x="204" y="95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4" y="95"/>
                    <a:pt x="204" y="95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5" y="93"/>
                    <a:pt x="205" y="93"/>
                    <a:pt x="205" y="93"/>
                  </a:cubicBezTo>
                  <a:cubicBezTo>
                    <a:pt x="206" y="93"/>
                    <a:pt x="206" y="93"/>
                    <a:pt x="206" y="93"/>
                  </a:cubicBezTo>
                  <a:cubicBezTo>
                    <a:pt x="205" y="93"/>
                    <a:pt x="205" y="93"/>
                    <a:pt x="205" y="93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5" y="93"/>
                    <a:pt x="205" y="93"/>
                    <a:pt x="205" y="93"/>
                  </a:cubicBezTo>
                  <a:cubicBezTo>
                    <a:pt x="204" y="92"/>
                    <a:pt x="204" y="92"/>
                    <a:pt x="204" y="92"/>
                  </a:cubicBezTo>
                  <a:cubicBezTo>
                    <a:pt x="204" y="92"/>
                    <a:pt x="204" y="92"/>
                    <a:pt x="204" y="92"/>
                  </a:cubicBezTo>
                  <a:cubicBezTo>
                    <a:pt x="204" y="92"/>
                    <a:pt x="204" y="92"/>
                    <a:pt x="204" y="92"/>
                  </a:cubicBezTo>
                  <a:cubicBezTo>
                    <a:pt x="203" y="92"/>
                    <a:pt x="203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ubicBezTo>
                    <a:pt x="203" y="92"/>
                    <a:pt x="203" y="92"/>
                    <a:pt x="203" y="92"/>
                  </a:cubicBezTo>
                  <a:cubicBezTo>
                    <a:pt x="203" y="92"/>
                    <a:pt x="203" y="91"/>
                    <a:pt x="203" y="91"/>
                  </a:cubicBezTo>
                  <a:cubicBezTo>
                    <a:pt x="203" y="91"/>
                    <a:pt x="203" y="91"/>
                    <a:pt x="203" y="91"/>
                  </a:cubicBezTo>
                  <a:cubicBezTo>
                    <a:pt x="205" y="89"/>
                    <a:pt x="205" y="89"/>
                    <a:pt x="205" y="89"/>
                  </a:cubicBezTo>
                  <a:cubicBezTo>
                    <a:pt x="205" y="89"/>
                    <a:pt x="205" y="89"/>
                    <a:pt x="205" y="89"/>
                  </a:cubicBezTo>
                  <a:cubicBezTo>
                    <a:pt x="206" y="88"/>
                    <a:pt x="206" y="88"/>
                    <a:pt x="206" y="88"/>
                  </a:cubicBezTo>
                  <a:cubicBezTo>
                    <a:pt x="207" y="87"/>
                    <a:pt x="207" y="87"/>
                    <a:pt x="207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9" y="86"/>
                    <a:pt x="209" y="86"/>
                    <a:pt x="209" y="86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3"/>
                    <a:pt x="210" y="83"/>
                    <a:pt x="210" y="83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2" y="82"/>
                    <a:pt x="212" y="82"/>
                    <a:pt x="212" y="82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5" y="78"/>
                    <a:pt x="215" y="78"/>
                    <a:pt x="215" y="78"/>
                  </a:cubicBezTo>
                  <a:cubicBezTo>
                    <a:pt x="216" y="77"/>
                    <a:pt x="216" y="77"/>
                    <a:pt x="216" y="7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218" y="77"/>
                    <a:pt x="218" y="77"/>
                    <a:pt x="218" y="77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218" y="77"/>
                    <a:pt x="218" y="77"/>
                    <a:pt x="218" y="77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5"/>
                    <a:pt x="220" y="75"/>
                    <a:pt x="220" y="75"/>
                  </a:cubicBezTo>
                  <a:cubicBezTo>
                    <a:pt x="221" y="75"/>
                    <a:pt x="221" y="75"/>
                    <a:pt x="221" y="75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3" y="74"/>
                    <a:pt x="223" y="74"/>
                    <a:pt x="223" y="74"/>
                  </a:cubicBezTo>
                  <a:cubicBezTo>
                    <a:pt x="225" y="73"/>
                    <a:pt x="225" y="73"/>
                    <a:pt x="225" y="73"/>
                  </a:cubicBezTo>
                  <a:cubicBezTo>
                    <a:pt x="225" y="73"/>
                    <a:pt x="225" y="73"/>
                    <a:pt x="225" y="73"/>
                  </a:cubicBezTo>
                  <a:cubicBezTo>
                    <a:pt x="225" y="73"/>
                    <a:pt x="225" y="73"/>
                    <a:pt x="225" y="73"/>
                  </a:cubicBezTo>
                  <a:cubicBezTo>
                    <a:pt x="226" y="72"/>
                    <a:pt x="226" y="72"/>
                    <a:pt x="226" y="72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8" y="71"/>
                    <a:pt x="228" y="71"/>
                    <a:pt x="228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30" y="70"/>
                    <a:pt x="230" y="70"/>
                    <a:pt x="230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3" y="68"/>
                    <a:pt x="233" y="68"/>
                    <a:pt x="233" y="68"/>
                  </a:cubicBezTo>
                  <a:cubicBezTo>
                    <a:pt x="234" y="68"/>
                    <a:pt x="234" y="68"/>
                    <a:pt x="234" y="68"/>
                  </a:cubicBezTo>
                  <a:cubicBezTo>
                    <a:pt x="235" y="67"/>
                    <a:pt x="235" y="67"/>
                    <a:pt x="235" y="67"/>
                  </a:cubicBezTo>
                  <a:cubicBezTo>
                    <a:pt x="235" y="67"/>
                    <a:pt x="235" y="67"/>
                    <a:pt x="235" y="67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8" y="65"/>
                    <a:pt x="238" y="65"/>
                    <a:pt x="238" y="65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39" y="63"/>
                    <a:pt x="239" y="63"/>
                    <a:pt x="239" y="63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9" y="63"/>
                    <a:pt x="239" y="63"/>
                    <a:pt x="239" y="63"/>
                  </a:cubicBezTo>
                  <a:cubicBezTo>
                    <a:pt x="239" y="63"/>
                    <a:pt x="239" y="63"/>
                    <a:pt x="239" y="63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7" y="63"/>
                    <a:pt x="237" y="63"/>
                    <a:pt x="237" y="63"/>
                  </a:cubicBezTo>
                  <a:cubicBezTo>
                    <a:pt x="236" y="63"/>
                    <a:pt x="236" y="63"/>
                    <a:pt x="236" y="63"/>
                  </a:cubicBezTo>
                  <a:cubicBezTo>
                    <a:pt x="236" y="62"/>
                    <a:pt x="236" y="62"/>
                    <a:pt x="236" y="62"/>
                  </a:cubicBezTo>
                  <a:cubicBezTo>
                    <a:pt x="236" y="63"/>
                    <a:pt x="236" y="63"/>
                    <a:pt x="236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235" y="62"/>
                    <a:pt x="235" y="62"/>
                    <a:pt x="235" y="62"/>
                  </a:cubicBezTo>
                  <a:cubicBezTo>
                    <a:pt x="234" y="63"/>
                    <a:pt x="234" y="63"/>
                    <a:pt x="234" y="63"/>
                  </a:cubicBezTo>
                  <a:cubicBezTo>
                    <a:pt x="234" y="63"/>
                    <a:pt x="234" y="63"/>
                    <a:pt x="234" y="63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31" y="64"/>
                    <a:pt x="231" y="64"/>
                    <a:pt x="231" y="64"/>
                  </a:cubicBezTo>
                  <a:cubicBezTo>
                    <a:pt x="231" y="65"/>
                    <a:pt x="231" y="65"/>
                    <a:pt x="231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9" y="66"/>
                    <a:pt x="229" y="66"/>
                    <a:pt x="229" y="66"/>
                  </a:cubicBezTo>
                  <a:cubicBezTo>
                    <a:pt x="228" y="66"/>
                    <a:pt x="228" y="66"/>
                    <a:pt x="228" y="67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6" y="68"/>
                    <a:pt x="226" y="68"/>
                    <a:pt x="226" y="68"/>
                  </a:cubicBezTo>
                  <a:cubicBezTo>
                    <a:pt x="225" y="68"/>
                    <a:pt x="225" y="68"/>
                    <a:pt x="225" y="68"/>
                  </a:cubicBezTo>
                  <a:cubicBezTo>
                    <a:pt x="225" y="68"/>
                    <a:pt x="225" y="68"/>
                    <a:pt x="225" y="68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4" y="70"/>
                    <a:pt x="224" y="70"/>
                    <a:pt x="224" y="70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2"/>
                    <a:pt x="221" y="72"/>
                    <a:pt x="221" y="72"/>
                  </a:cubicBezTo>
                  <a:cubicBezTo>
                    <a:pt x="219" y="73"/>
                    <a:pt x="219" y="73"/>
                    <a:pt x="219" y="73"/>
                  </a:cubicBezTo>
                  <a:cubicBezTo>
                    <a:pt x="218" y="74"/>
                    <a:pt x="218" y="74"/>
                    <a:pt x="218" y="74"/>
                  </a:cubicBezTo>
                  <a:cubicBezTo>
                    <a:pt x="217" y="74"/>
                    <a:pt x="217" y="74"/>
                    <a:pt x="217" y="74"/>
                  </a:cubicBezTo>
                  <a:cubicBezTo>
                    <a:pt x="216" y="74"/>
                    <a:pt x="216" y="74"/>
                    <a:pt x="216" y="74"/>
                  </a:cubicBezTo>
                  <a:cubicBezTo>
                    <a:pt x="215" y="75"/>
                    <a:pt x="215" y="75"/>
                    <a:pt x="215" y="75"/>
                  </a:cubicBezTo>
                  <a:cubicBezTo>
                    <a:pt x="214" y="75"/>
                    <a:pt x="214" y="75"/>
                    <a:pt x="214" y="75"/>
                  </a:cubicBezTo>
                  <a:cubicBezTo>
                    <a:pt x="214" y="75"/>
                    <a:pt x="214" y="75"/>
                    <a:pt x="214" y="75"/>
                  </a:cubicBezTo>
                  <a:cubicBezTo>
                    <a:pt x="213" y="75"/>
                    <a:pt x="213" y="75"/>
                    <a:pt x="213" y="75"/>
                  </a:cubicBezTo>
                  <a:cubicBezTo>
                    <a:pt x="213" y="76"/>
                    <a:pt x="213" y="76"/>
                    <a:pt x="213" y="76"/>
                  </a:cubicBezTo>
                  <a:cubicBezTo>
                    <a:pt x="212" y="76"/>
                    <a:pt x="212" y="76"/>
                    <a:pt x="212" y="76"/>
                  </a:cubicBezTo>
                  <a:cubicBezTo>
                    <a:pt x="211" y="76"/>
                    <a:pt x="211" y="76"/>
                    <a:pt x="211" y="76"/>
                  </a:cubicBezTo>
                  <a:cubicBezTo>
                    <a:pt x="211" y="77"/>
                    <a:pt x="211" y="77"/>
                    <a:pt x="211" y="77"/>
                  </a:cubicBezTo>
                  <a:cubicBezTo>
                    <a:pt x="211" y="77"/>
                    <a:pt x="211" y="77"/>
                    <a:pt x="211" y="77"/>
                  </a:cubicBezTo>
                  <a:cubicBezTo>
                    <a:pt x="210" y="77"/>
                    <a:pt x="210" y="77"/>
                    <a:pt x="210" y="77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8"/>
                    <a:pt x="207" y="78"/>
                    <a:pt x="207" y="78"/>
                  </a:cubicBezTo>
                  <a:cubicBezTo>
                    <a:pt x="208" y="77"/>
                    <a:pt x="208" y="77"/>
                    <a:pt x="208" y="77"/>
                  </a:cubicBezTo>
                  <a:cubicBezTo>
                    <a:pt x="207" y="78"/>
                    <a:pt x="207" y="78"/>
                    <a:pt x="207" y="78"/>
                  </a:cubicBezTo>
                  <a:cubicBezTo>
                    <a:pt x="207" y="78"/>
                    <a:pt x="207" y="78"/>
                    <a:pt x="207" y="78"/>
                  </a:cubicBezTo>
                  <a:cubicBezTo>
                    <a:pt x="206" y="79"/>
                    <a:pt x="206" y="79"/>
                    <a:pt x="206" y="79"/>
                  </a:cubicBezTo>
                  <a:cubicBezTo>
                    <a:pt x="205" y="80"/>
                    <a:pt x="205" y="80"/>
                    <a:pt x="205" y="80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0"/>
                    <a:pt x="204" y="80"/>
                    <a:pt x="204" y="80"/>
                  </a:cubicBezTo>
                  <a:cubicBezTo>
                    <a:pt x="202" y="82"/>
                    <a:pt x="202" y="82"/>
                    <a:pt x="202" y="82"/>
                  </a:cubicBezTo>
                  <a:cubicBezTo>
                    <a:pt x="202" y="82"/>
                    <a:pt x="202" y="82"/>
                    <a:pt x="202" y="82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0" y="84"/>
                    <a:pt x="199" y="85"/>
                    <a:pt x="199" y="85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198" y="86"/>
                    <a:pt x="198" y="86"/>
                    <a:pt x="198" y="86"/>
                  </a:cubicBezTo>
                  <a:cubicBezTo>
                    <a:pt x="197" y="86"/>
                    <a:pt x="197" y="86"/>
                    <a:pt x="197" y="86"/>
                  </a:cubicBezTo>
                  <a:cubicBezTo>
                    <a:pt x="197" y="87"/>
                    <a:pt x="197" y="87"/>
                    <a:pt x="197" y="87"/>
                  </a:cubicBezTo>
                  <a:cubicBezTo>
                    <a:pt x="196" y="88"/>
                    <a:pt x="196" y="88"/>
                    <a:pt x="196" y="88"/>
                  </a:cubicBezTo>
                  <a:cubicBezTo>
                    <a:pt x="196" y="88"/>
                    <a:pt x="195" y="88"/>
                    <a:pt x="195" y="89"/>
                  </a:cubicBezTo>
                  <a:cubicBezTo>
                    <a:pt x="194" y="89"/>
                    <a:pt x="194" y="89"/>
                    <a:pt x="194" y="89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4" y="91"/>
                    <a:pt x="194" y="91"/>
                    <a:pt x="194" y="91"/>
                  </a:cubicBezTo>
                  <a:cubicBezTo>
                    <a:pt x="194" y="93"/>
                    <a:pt x="194" y="93"/>
                    <a:pt x="194" y="93"/>
                  </a:cubicBezTo>
                  <a:cubicBezTo>
                    <a:pt x="194" y="93"/>
                    <a:pt x="194" y="93"/>
                    <a:pt x="194" y="93"/>
                  </a:cubicBezTo>
                  <a:cubicBezTo>
                    <a:pt x="194" y="94"/>
                    <a:pt x="194" y="94"/>
                    <a:pt x="194" y="94"/>
                  </a:cubicBezTo>
                  <a:cubicBezTo>
                    <a:pt x="193" y="94"/>
                    <a:pt x="193" y="94"/>
                    <a:pt x="193" y="94"/>
                  </a:cubicBezTo>
                  <a:cubicBezTo>
                    <a:pt x="194" y="94"/>
                    <a:pt x="194" y="94"/>
                    <a:pt x="194" y="94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6"/>
                    <a:pt x="193" y="96"/>
                    <a:pt x="193" y="96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1" y="97"/>
                    <a:pt x="191" y="97"/>
                    <a:pt x="191" y="97"/>
                  </a:cubicBezTo>
                  <a:cubicBezTo>
                    <a:pt x="190" y="98"/>
                    <a:pt x="190" y="98"/>
                    <a:pt x="190" y="98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8" y="99"/>
                    <a:pt x="188" y="99"/>
                    <a:pt x="188" y="99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8" y="99"/>
                    <a:pt x="188" y="99"/>
                    <a:pt x="188" y="99"/>
                  </a:cubicBezTo>
                  <a:cubicBezTo>
                    <a:pt x="188" y="99"/>
                    <a:pt x="188" y="99"/>
                    <a:pt x="188" y="99"/>
                  </a:cubicBezTo>
                  <a:cubicBezTo>
                    <a:pt x="188" y="100"/>
                    <a:pt x="188" y="100"/>
                    <a:pt x="188" y="100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5" y="102"/>
                    <a:pt x="185" y="102"/>
                    <a:pt x="185" y="102"/>
                  </a:cubicBezTo>
                  <a:cubicBezTo>
                    <a:pt x="186" y="100"/>
                    <a:pt x="186" y="100"/>
                    <a:pt x="186" y="100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4" y="102"/>
                    <a:pt x="184" y="102"/>
                    <a:pt x="184" y="102"/>
                  </a:cubicBezTo>
                  <a:cubicBezTo>
                    <a:pt x="183" y="102"/>
                    <a:pt x="183" y="102"/>
                    <a:pt x="183" y="102"/>
                  </a:cubicBezTo>
                  <a:cubicBezTo>
                    <a:pt x="183" y="102"/>
                    <a:pt x="183" y="102"/>
                    <a:pt x="183" y="102"/>
                  </a:cubicBezTo>
                  <a:cubicBezTo>
                    <a:pt x="182" y="103"/>
                    <a:pt x="182" y="103"/>
                    <a:pt x="182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78" y="107"/>
                    <a:pt x="178" y="107"/>
                    <a:pt x="178" y="107"/>
                  </a:cubicBezTo>
                  <a:cubicBezTo>
                    <a:pt x="177" y="107"/>
                    <a:pt x="177" y="107"/>
                    <a:pt x="177" y="107"/>
                  </a:cubicBezTo>
                  <a:cubicBezTo>
                    <a:pt x="177" y="107"/>
                    <a:pt x="177" y="107"/>
                    <a:pt x="177" y="107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5" y="110"/>
                    <a:pt x="175" y="110"/>
                    <a:pt x="175" y="110"/>
                  </a:cubicBezTo>
                  <a:cubicBezTo>
                    <a:pt x="174" y="111"/>
                    <a:pt x="174" y="111"/>
                    <a:pt x="174" y="111"/>
                  </a:cubicBezTo>
                  <a:cubicBezTo>
                    <a:pt x="173" y="111"/>
                    <a:pt x="173" y="111"/>
                    <a:pt x="173" y="111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2" y="113"/>
                    <a:pt x="172" y="113"/>
                    <a:pt x="172" y="113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69" y="115"/>
                    <a:pt x="169" y="115"/>
                    <a:pt x="169" y="115"/>
                  </a:cubicBezTo>
                  <a:cubicBezTo>
                    <a:pt x="168" y="117"/>
                    <a:pt x="168" y="117"/>
                    <a:pt x="168" y="117"/>
                  </a:cubicBezTo>
                  <a:cubicBezTo>
                    <a:pt x="167" y="118"/>
                    <a:pt x="167" y="118"/>
                    <a:pt x="167" y="118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66" y="117"/>
                    <a:pt x="166" y="117"/>
                    <a:pt x="166" y="117"/>
                  </a:cubicBezTo>
                  <a:cubicBezTo>
                    <a:pt x="166" y="117"/>
                    <a:pt x="166" y="117"/>
                    <a:pt x="166" y="117"/>
                  </a:cubicBezTo>
                  <a:cubicBezTo>
                    <a:pt x="165" y="117"/>
                    <a:pt x="165" y="117"/>
                    <a:pt x="165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57" y="122"/>
                    <a:pt x="157" y="122"/>
                    <a:pt x="157" y="122"/>
                  </a:cubicBezTo>
                  <a:cubicBezTo>
                    <a:pt x="156" y="122"/>
                    <a:pt x="156" y="122"/>
                    <a:pt x="156" y="122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7"/>
                    <a:pt x="159" y="117"/>
                    <a:pt x="159" y="117"/>
                  </a:cubicBezTo>
                  <a:cubicBezTo>
                    <a:pt x="160" y="117"/>
                    <a:pt x="160" y="117"/>
                    <a:pt x="160" y="117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1" y="116"/>
                    <a:pt x="161" y="116"/>
                    <a:pt x="161" y="116"/>
                  </a:cubicBezTo>
                  <a:cubicBezTo>
                    <a:pt x="162" y="115"/>
                    <a:pt x="162" y="115"/>
                    <a:pt x="162" y="115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4" y="110"/>
                    <a:pt x="164" y="110"/>
                    <a:pt x="164" y="110"/>
                  </a:cubicBezTo>
                  <a:cubicBezTo>
                    <a:pt x="164" y="110"/>
                    <a:pt x="164" y="110"/>
                    <a:pt x="164" y="110"/>
                  </a:cubicBezTo>
                  <a:cubicBezTo>
                    <a:pt x="164" y="109"/>
                    <a:pt x="164" y="109"/>
                    <a:pt x="164" y="109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5" y="107"/>
                    <a:pt x="165" y="107"/>
                    <a:pt x="165" y="107"/>
                  </a:cubicBezTo>
                  <a:cubicBezTo>
                    <a:pt x="167" y="106"/>
                    <a:pt x="167" y="106"/>
                    <a:pt x="167" y="106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7" y="104"/>
                    <a:pt x="167" y="104"/>
                    <a:pt x="167" y="104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70" y="101"/>
                    <a:pt x="170" y="101"/>
                    <a:pt x="170" y="101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72" y="98"/>
                    <a:pt x="172" y="98"/>
                    <a:pt x="172" y="98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4" y="96"/>
                    <a:pt x="174" y="96"/>
                    <a:pt x="174" y="96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2" y="97"/>
                    <a:pt x="172" y="97"/>
                    <a:pt x="172" y="97"/>
                  </a:cubicBezTo>
                  <a:cubicBezTo>
                    <a:pt x="172" y="97"/>
                    <a:pt x="172" y="97"/>
                    <a:pt x="172" y="97"/>
                  </a:cubicBezTo>
                  <a:cubicBezTo>
                    <a:pt x="171" y="98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8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68" y="100"/>
                    <a:pt x="168" y="100"/>
                    <a:pt x="168" y="100"/>
                  </a:cubicBezTo>
                  <a:cubicBezTo>
                    <a:pt x="167" y="101"/>
                    <a:pt x="167" y="101"/>
                    <a:pt x="167" y="101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68" y="100"/>
                    <a:pt x="168" y="100"/>
                    <a:pt x="168" y="100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67" y="100"/>
                    <a:pt x="167" y="101"/>
                    <a:pt x="167" y="101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103"/>
                    <a:pt x="157" y="103"/>
                    <a:pt x="157" y="103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60" y="101"/>
                    <a:pt x="160" y="101"/>
                    <a:pt x="160" y="101"/>
                  </a:cubicBezTo>
                  <a:cubicBezTo>
                    <a:pt x="161" y="100"/>
                    <a:pt x="161" y="100"/>
                    <a:pt x="161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60" y="101"/>
                    <a:pt x="160" y="101"/>
                    <a:pt x="160" y="101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2" y="99"/>
                    <a:pt x="162" y="99"/>
                    <a:pt x="162" y="99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2" y="99"/>
                    <a:pt x="162" y="99"/>
                    <a:pt x="162" y="99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0" y="99"/>
                    <a:pt x="160" y="99"/>
                    <a:pt x="160" y="99"/>
                  </a:cubicBezTo>
                  <a:cubicBezTo>
                    <a:pt x="160" y="98"/>
                    <a:pt x="160" y="98"/>
                    <a:pt x="160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2" y="97"/>
                    <a:pt x="162" y="97"/>
                    <a:pt x="162" y="97"/>
                  </a:cubicBezTo>
                  <a:cubicBezTo>
                    <a:pt x="162" y="97"/>
                    <a:pt x="162" y="97"/>
                    <a:pt x="162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2" y="97"/>
                    <a:pt x="162" y="97"/>
                    <a:pt x="162" y="97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4" y="96"/>
                    <a:pt x="164" y="96"/>
                    <a:pt x="164" y="96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6" y="94"/>
                    <a:pt x="166" y="94"/>
                    <a:pt x="166" y="94"/>
                  </a:cubicBezTo>
                  <a:cubicBezTo>
                    <a:pt x="167" y="93"/>
                    <a:pt x="167" y="93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7" y="93"/>
                    <a:pt x="167" y="93"/>
                    <a:pt x="167" y="93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6" y="94"/>
                    <a:pt x="166" y="94"/>
                    <a:pt x="166" y="94"/>
                  </a:cubicBezTo>
                  <a:cubicBezTo>
                    <a:pt x="166" y="94"/>
                    <a:pt x="166" y="94"/>
                    <a:pt x="166" y="94"/>
                  </a:cubicBezTo>
                  <a:cubicBezTo>
                    <a:pt x="167" y="93"/>
                    <a:pt x="167" y="93"/>
                    <a:pt x="167" y="93"/>
                  </a:cubicBezTo>
                  <a:cubicBezTo>
                    <a:pt x="165" y="94"/>
                    <a:pt x="165" y="94"/>
                    <a:pt x="165" y="94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3" y="87"/>
                    <a:pt x="173" y="87"/>
                    <a:pt x="173" y="87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3" y="87"/>
                    <a:pt x="173" y="87"/>
                    <a:pt x="173" y="87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4" y="85"/>
                    <a:pt x="174" y="85"/>
                    <a:pt x="174" y="85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5"/>
                    <a:pt x="174" y="85"/>
                    <a:pt x="174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9" y="83"/>
                    <a:pt x="179" y="83"/>
                    <a:pt x="179" y="83"/>
                  </a:cubicBezTo>
                  <a:cubicBezTo>
                    <a:pt x="179" y="83"/>
                    <a:pt x="179" y="83"/>
                    <a:pt x="179" y="83"/>
                  </a:cubicBezTo>
                  <a:cubicBezTo>
                    <a:pt x="179" y="82"/>
                    <a:pt x="179" y="82"/>
                    <a:pt x="179" y="82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1"/>
                    <a:pt x="181" y="81"/>
                    <a:pt x="181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1" y="81"/>
                    <a:pt x="181" y="81"/>
                    <a:pt x="181" y="81"/>
                  </a:cubicBezTo>
                  <a:cubicBezTo>
                    <a:pt x="181" y="82"/>
                    <a:pt x="181" y="82"/>
                    <a:pt x="181" y="82"/>
                  </a:cubicBezTo>
                  <a:cubicBezTo>
                    <a:pt x="181" y="82"/>
                    <a:pt x="180" y="82"/>
                    <a:pt x="180" y="83"/>
                  </a:cubicBezTo>
                  <a:cubicBezTo>
                    <a:pt x="181" y="82"/>
                    <a:pt x="181" y="82"/>
                    <a:pt x="181" y="82"/>
                  </a:cubicBezTo>
                  <a:cubicBezTo>
                    <a:pt x="182" y="82"/>
                    <a:pt x="182" y="82"/>
                    <a:pt x="182" y="82"/>
                  </a:cubicBezTo>
                  <a:cubicBezTo>
                    <a:pt x="181" y="82"/>
                    <a:pt x="181" y="82"/>
                    <a:pt x="181" y="82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1" y="81"/>
                    <a:pt x="181" y="81"/>
                    <a:pt x="181" y="81"/>
                  </a:cubicBezTo>
                  <a:cubicBezTo>
                    <a:pt x="181" y="81"/>
                    <a:pt x="181" y="81"/>
                    <a:pt x="181" y="81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4" y="80"/>
                    <a:pt x="184" y="80"/>
                    <a:pt x="184" y="80"/>
                  </a:cubicBezTo>
                  <a:cubicBezTo>
                    <a:pt x="185" y="80"/>
                    <a:pt x="185" y="80"/>
                    <a:pt x="185" y="80"/>
                  </a:cubicBezTo>
                  <a:cubicBezTo>
                    <a:pt x="186" y="79"/>
                    <a:pt x="186" y="79"/>
                    <a:pt x="186" y="79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4" y="79"/>
                    <a:pt x="184" y="79"/>
                    <a:pt x="184" y="79"/>
                  </a:cubicBezTo>
                  <a:cubicBezTo>
                    <a:pt x="184" y="79"/>
                    <a:pt x="184" y="79"/>
                    <a:pt x="184" y="79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5" y="78"/>
                    <a:pt x="185" y="78"/>
                    <a:pt x="185" y="78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8" y="77"/>
                    <a:pt x="188" y="77"/>
                    <a:pt x="188" y="77"/>
                  </a:cubicBezTo>
                  <a:cubicBezTo>
                    <a:pt x="188" y="77"/>
                    <a:pt x="188" y="77"/>
                    <a:pt x="188" y="77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9"/>
                    <a:pt x="188" y="79"/>
                    <a:pt x="188" y="79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9" y="78"/>
                    <a:pt x="189" y="78"/>
                    <a:pt x="189" y="78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9" y="77"/>
                    <a:pt x="189" y="77"/>
                    <a:pt x="189" y="77"/>
                  </a:cubicBezTo>
                  <a:cubicBezTo>
                    <a:pt x="189" y="77"/>
                    <a:pt x="189" y="77"/>
                    <a:pt x="189" y="77"/>
                  </a:cubicBezTo>
                  <a:cubicBezTo>
                    <a:pt x="190" y="77"/>
                    <a:pt x="190" y="77"/>
                    <a:pt x="190" y="77"/>
                  </a:cubicBezTo>
                  <a:cubicBezTo>
                    <a:pt x="190" y="77"/>
                    <a:pt x="190" y="77"/>
                    <a:pt x="190" y="77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4"/>
                    <a:pt x="194" y="74"/>
                    <a:pt x="194" y="74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5"/>
                    <a:pt x="194" y="76"/>
                    <a:pt x="194" y="76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94" y="76"/>
                    <a:pt x="194" y="76"/>
                    <a:pt x="194" y="75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1" y="72"/>
                    <a:pt x="201" y="72"/>
                    <a:pt x="201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198" y="73"/>
                    <a:pt x="198" y="73"/>
                    <a:pt x="198" y="73"/>
                  </a:cubicBezTo>
                  <a:cubicBezTo>
                    <a:pt x="198" y="73"/>
                    <a:pt x="198" y="73"/>
                    <a:pt x="198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5" y="74"/>
                    <a:pt x="195" y="74"/>
                    <a:pt x="195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5" y="74"/>
                    <a:pt x="195" y="74"/>
                    <a:pt x="195" y="74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95" y="74"/>
                    <a:pt x="195" y="74"/>
                    <a:pt x="195" y="74"/>
                  </a:cubicBezTo>
                  <a:cubicBezTo>
                    <a:pt x="197" y="73"/>
                    <a:pt x="197" y="73"/>
                    <a:pt x="197" y="73"/>
                  </a:cubicBezTo>
                  <a:cubicBezTo>
                    <a:pt x="197" y="73"/>
                    <a:pt x="197" y="73"/>
                    <a:pt x="197" y="73"/>
                  </a:cubicBezTo>
                  <a:cubicBezTo>
                    <a:pt x="197" y="73"/>
                    <a:pt x="197" y="73"/>
                    <a:pt x="197" y="73"/>
                  </a:cubicBezTo>
                  <a:cubicBezTo>
                    <a:pt x="198" y="72"/>
                    <a:pt x="198" y="72"/>
                    <a:pt x="198" y="72"/>
                  </a:cubicBezTo>
                  <a:cubicBezTo>
                    <a:pt x="197" y="73"/>
                    <a:pt x="197" y="73"/>
                    <a:pt x="197" y="73"/>
                  </a:cubicBezTo>
                  <a:cubicBezTo>
                    <a:pt x="198" y="72"/>
                    <a:pt x="198" y="72"/>
                    <a:pt x="198" y="72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2" y="70"/>
                    <a:pt x="202" y="70"/>
                    <a:pt x="202" y="70"/>
                  </a:cubicBezTo>
                  <a:cubicBezTo>
                    <a:pt x="202" y="70"/>
                    <a:pt x="202" y="70"/>
                    <a:pt x="202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2" y="70"/>
                    <a:pt x="202" y="70"/>
                    <a:pt x="202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4" y="70"/>
                    <a:pt x="204" y="70"/>
                    <a:pt x="204" y="70"/>
                  </a:cubicBezTo>
                  <a:cubicBezTo>
                    <a:pt x="204" y="70"/>
                    <a:pt x="204" y="70"/>
                    <a:pt x="203" y="70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10" y="66"/>
                    <a:pt x="210" y="66"/>
                    <a:pt x="210" y="66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0" y="66"/>
                    <a:pt x="210" y="66"/>
                    <a:pt x="210" y="66"/>
                  </a:cubicBezTo>
                  <a:cubicBezTo>
                    <a:pt x="210" y="66"/>
                    <a:pt x="210" y="66"/>
                    <a:pt x="210" y="66"/>
                  </a:cubicBezTo>
                  <a:cubicBezTo>
                    <a:pt x="210" y="65"/>
                    <a:pt x="210" y="65"/>
                    <a:pt x="210" y="65"/>
                  </a:cubicBezTo>
                  <a:cubicBezTo>
                    <a:pt x="210" y="66"/>
                    <a:pt x="210" y="66"/>
                    <a:pt x="210" y="66"/>
                  </a:cubicBezTo>
                  <a:cubicBezTo>
                    <a:pt x="210" y="65"/>
                    <a:pt x="210" y="65"/>
                    <a:pt x="210" y="65"/>
                  </a:cubicBezTo>
                  <a:cubicBezTo>
                    <a:pt x="211" y="64"/>
                    <a:pt x="211" y="64"/>
                    <a:pt x="211" y="64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3" y="63"/>
                    <a:pt x="213" y="63"/>
                    <a:pt x="213" y="63"/>
                  </a:cubicBezTo>
                  <a:cubicBezTo>
                    <a:pt x="214" y="63"/>
                    <a:pt x="214" y="63"/>
                    <a:pt x="214" y="63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19" y="60"/>
                    <a:pt x="219" y="60"/>
                    <a:pt x="219" y="60"/>
                  </a:cubicBezTo>
                  <a:cubicBezTo>
                    <a:pt x="219" y="60"/>
                    <a:pt x="219" y="60"/>
                    <a:pt x="220" y="59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23" y="57"/>
                    <a:pt x="223" y="57"/>
                    <a:pt x="223" y="57"/>
                  </a:cubicBezTo>
                  <a:cubicBezTo>
                    <a:pt x="224" y="57"/>
                    <a:pt x="224" y="57"/>
                    <a:pt x="224" y="57"/>
                  </a:cubicBezTo>
                  <a:cubicBezTo>
                    <a:pt x="224" y="57"/>
                    <a:pt x="224" y="57"/>
                    <a:pt x="224" y="57"/>
                  </a:cubicBezTo>
                  <a:cubicBezTo>
                    <a:pt x="224" y="57"/>
                    <a:pt x="224" y="57"/>
                    <a:pt x="224" y="57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228" y="56"/>
                    <a:pt x="228" y="56"/>
                    <a:pt x="228" y="56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229" y="54"/>
                    <a:pt x="229" y="54"/>
                    <a:pt x="229" y="54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31" y="53"/>
                    <a:pt x="231" y="53"/>
                    <a:pt x="231" y="53"/>
                  </a:cubicBezTo>
                  <a:cubicBezTo>
                    <a:pt x="231" y="53"/>
                    <a:pt x="231" y="53"/>
                    <a:pt x="231" y="53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2" y="53"/>
                    <a:pt x="232" y="53"/>
                    <a:pt x="232" y="53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2" y="53"/>
                    <a:pt x="232" y="53"/>
                    <a:pt x="232" y="53"/>
                  </a:cubicBezTo>
                  <a:cubicBezTo>
                    <a:pt x="232" y="53"/>
                    <a:pt x="232" y="53"/>
                    <a:pt x="232" y="53"/>
                  </a:cubicBezTo>
                  <a:cubicBezTo>
                    <a:pt x="233" y="53"/>
                    <a:pt x="233" y="53"/>
                    <a:pt x="233" y="53"/>
                  </a:cubicBezTo>
                  <a:cubicBezTo>
                    <a:pt x="233" y="53"/>
                    <a:pt x="233" y="53"/>
                    <a:pt x="233" y="53"/>
                  </a:cubicBezTo>
                  <a:cubicBezTo>
                    <a:pt x="233" y="53"/>
                    <a:pt x="233" y="53"/>
                    <a:pt x="233" y="53"/>
                  </a:cubicBezTo>
                  <a:cubicBezTo>
                    <a:pt x="233" y="53"/>
                    <a:pt x="233" y="53"/>
                    <a:pt x="233" y="53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1" y="53"/>
                    <a:pt x="231" y="53"/>
                    <a:pt x="231" y="53"/>
                  </a:cubicBezTo>
                  <a:cubicBezTo>
                    <a:pt x="231" y="53"/>
                    <a:pt x="231" y="53"/>
                    <a:pt x="231" y="53"/>
                  </a:cubicBezTo>
                  <a:cubicBezTo>
                    <a:pt x="232" y="53"/>
                    <a:pt x="232" y="53"/>
                    <a:pt x="232" y="53"/>
                  </a:cubicBezTo>
                  <a:cubicBezTo>
                    <a:pt x="232" y="52"/>
                    <a:pt x="233" y="52"/>
                    <a:pt x="233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5" y="51"/>
                    <a:pt x="235" y="51"/>
                    <a:pt x="235" y="51"/>
                  </a:cubicBezTo>
                  <a:cubicBezTo>
                    <a:pt x="235" y="51"/>
                    <a:pt x="235" y="51"/>
                    <a:pt x="235" y="51"/>
                  </a:cubicBezTo>
                  <a:cubicBezTo>
                    <a:pt x="235" y="51"/>
                    <a:pt x="235" y="51"/>
                    <a:pt x="235" y="51"/>
                  </a:cubicBezTo>
                  <a:cubicBezTo>
                    <a:pt x="235" y="51"/>
                    <a:pt x="235" y="51"/>
                    <a:pt x="235" y="51"/>
                  </a:cubicBezTo>
                  <a:cubicBezTo>
                    <a:pt x="235" y="51"/>
                    <a:pt x="235" y="51"/>
                    <a:pt x="235" y="51"/>
                  </a:cubicBezTo>
                  <a:cubicBezTo>
                    <a:pt x="235" y="51"/>
                    <a:pt x="235" y="51"/>
                    <a:pt x="235" y="51"/>
                  </a:cubicBezTo>
                  <a:cubicBezTo>
                    <a:pt x="235" y="51"/>
                    <a:pt x="235" y="51"/>
                    <a:pt x="235" y="51"/>
                  </a:cubicBezTo>
                  <a:cubicBezTo>
                    <a:pt x="235" y="51"/>
                    <a:pt x="235" y="51"/>
                    <a:pt x="235" y="5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5" y="52"/>
                    <a:pt x="235" y="52"/>
                    <a:pt x="235" y="52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8" y="50"/>
                    <a:pt x="238" y="50"/>
                    <a:pt x="238" y="50"/>
                  </a:cubicBezTo>
                  <a:cubicBezTo>
                    <a:pt x="238" y="50"/>
                    <a:pt x="238" y="50"/>
                    <a:pt x="238" y="50"/>
                  </a:cubicBezTo>
                  <a:cubicBezTo>
                    <a:pt x="238" y="50"/>
                    <a:pt x="238" y="50"/>
                    <a:pt x="238" y="50"/>
                  </a:cubicBezTo>
                  <a:cubicBezTo>
                    <a:pt x="238" y="50"/>
                    <a:pt x="238" y="50"/>
                    <a:pt x="238" y="50"/>
                  </a:cubicBezTo>
                  <a:cubicBezTo>
                    <a:pt x="238" y="50"/>
                    <a:pt x="238" y="50"/>
                    <a:pt x="238" y="50"/>
                  </a:cubicBezTo>
                  <a:cubicBezTo>
                    <a:pt x="239" y="50"/>
                    <a:pt x="239" y="50"/>
                    <a:pt x="239" y="50"/>
                  </a:cubicBezTo>
                  <a:cubicBezTo>
                    <a:pt x="239" y="49"/>
                    <a:pt x="239" y="49"/>
                    <a:pt x="239" y="49"/>
                  </a:cubicBezTo>
                  <a:cubicBezTo>
                    <a:pt x="240" y="49"/>
                    <a:pt x="240" y="49"/>
                    <a:pt x="240" y="49"/>
                  </a:cubicBezTo>
                  <a:cubicBezTo>
                    <a:pt x="239" y="50"/>
                    <a:pt x="239" y="50"/>
                    <a:pt x="239" y="50"/>
                  </a:cubicBezTo>
                  <a:cubicBezTo>
                    <a:pt x="240" y="49"/>
                    <a:pt x="240" y="49"/>
                    <a:pt x="240" y="49"/>
                  </a:cubicBezTo>
                  <a:cubicBezTo>
                    <a:pt x="240" y="49"/>
                    <a:pt x="240" y="49"/>
                    <a:pt x="240" y="49"/>
                  </a:cubicBezTo>
                  <a:cubicBezTo>
                    <a:pt x="240" y="50"/>
                    <a:pt x="240" y="50"/>
                    <a:pt x="240" y="50"/>
                  </a:cubicBezTo>
                  <a:cubicBezTo>
                    <a:pt x="239" y="50"/>
                    <a:pt x="239" y="50"/>
                    <a:pt x="239" y="50"/>
                  </a:cubicBezTo>
                  <a:cubicBezTo>
                    <a:pt x="240" y="50"/>
                    <a:pt x="240" y="50"/>
                    <a:pt x="240" y="50"/>
                  </a:cubicBezTo>
                  <a:cubicBezTo>
                    <a:pt x="240" y="50"/>
                    <a:pt x="240" y="50"/>
                    <a:pt x="240" y="49"/>
                  </a:cubicBezTo>
                  <a:cubicBezTo>
                    <a:pt x="241" y="49"/>
                    <a:pt x="241" y="49"/>
                    <a:pt x="241" y="49"/>
                  </a:cubicBezTo>
                  <a:cubicBezTo>
                    <a:pt x="242" y="49"/>
                    <a:pt x="242" y="49"/>
                    <a:pt x="242" y="49"/>
                  </a:cubicBezTo>
                  <a:cubicBezTo>
                    <a:pt x="241" y="49"/>
                    <a:pt x="241" y="49"/>
                    <a:pt x="241" y="49"/>
                  </a:cubicBezTo>
                  <a:cubicBezTo>
                    <a:pt x="241" y="49"/>
                    <a:pt x="241" y="49"/>
                    <a:pt x="241" y="49"/>
                  </a:cubicBezTo>
                  <a:cubicBezTo>
                    <a:pt x="240" y="49"/>
                    <a:pt x="240" y="49"/>
                    <a:pt x="240" y="49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3" y="48"/>
                    <a:pt x="243" y="48"/>
                    <a:pt x="243" y="48"/>
                  </a:cubicBezTo>
                  <a:cubicBezTo>
                    <a:pt x="243" y="48"/>
                    <a:pt x="243" y="48"/>
                    <a:pt x="243" y="48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7"/>
                  </a:cubicBezTo>
                  <a:cubicBezTo>
                    <a:pt x="244" y="47"/>
                    <a:pt x="244" y="47"/>
                    <a:pt x="244" y="47"/>
                  </a:cubicBezTo>
                  <a:cubicBezTo>
                    <a:pt x="245" y="47"/>
                    <a:pt x="245" y="47"/>
                    <a:pt x="245" y="47"/>
                  </a:cubicBezTo>
                  <a:cubicBezTo>
                    <a:pt x="245" y="47"/>
                    <a:pt x="245" y="47"/>
                    <a:pt x="245" y="47"/>
                  </a:cubicBezTo>
                  <a:cubicBezTo>
                    <a:pt x="245" y="46"/>
                    <a:pt x="245" y="46"/>
                    <a:pt x="245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8" y="45"/>
                    <a:pt x="248" y="45"/>
                    <a:pt x="248" y="45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50" y="45"/>
                    <a:pt x="250" y="45"/>
                    <a:pt x="250" y="45"/>
                  </a:cubicBezTo>
                  <a:cubicBezTo>
                    <a:pt x="250" y="45"/>
                    <a:pt x="250" y="45"/>
                    <a:pt x="250" y="45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2" y="43"/>
                    <a:pt x="252" y="43"/>
                    <a:pt x="252" y="43"/>
                  </a:cubicBezTo>
                  <a:cubicBezTo>
                    <a:pt x="252" y="44"/>
                    <a:pt x="252" y="44"/>
                    <a:pt x="252" y="44"/>
                  </a:cubicBezTo>
                  <a:cubicBezTo>
                    <a:pt x="252" y="43"/>
                    <a:pt x="252" y="43"/>
                    <a:pt x="253" y="43"/>
                  </a:cubicBezTo>
                  <a:cubicBezTo>
                    <a:pt x="254" y="43"/>
                    <a:pt x="254" y="43"/>
                    <a:pt x="254" y="43"/>
                  </a:cubicBezTo>
                  <a:cubicBezTo>
                    <a:pt x="254" y="42"/>
                    <a:pt x="254" y="42"/>
                    <a:pt x="254" y="42"/>
                  </a:cubicBezTo>
                  <a:cubicBezTo>
                    <a:pt x="255" y="42"/>
                    <a:pt x="255" y="42"/>
                    <a:pt x="255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4" y="43"/>
                    <a:pt x="254" y="43"/>
                    <a:pt x="254" y="43"/>
                  </a:cubicBezTo>
                  <a:cubicBezTo>
                    <a:pt x="252" y="44"/>
                    <a:pt x="252" y="44"/>
                    <a:pt x="252" y="44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4" y="43"/>
                    <a:pt x="254" y="43"/>
                    <a:pt x="254" y="43"/>
                  </a:cubicBezTo>
                  <a:cubicBezTo>
                    <a:pt x="254" y="43"/>
                    <a:pt x="254" y="43"/>
                    <a:pt x="254" y="43"/>
                  </a:cubicBezTo>
                  <a:cubicBezTo>
                    <a:pt x="254" y="43"/>
                    <a:pt x="254" y="43"/>
                    <a:pt x="254" y="43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5" y="42"/>
                    <a:pt x="255" y="42"/>
                    <a:pt x="255" y="42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6" y="43"/>
                    <a:pt x="256" y="43"/>
                    <a:pt x="256" y="43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2" y="45"/>
                    <a:pt x="252" y="45"/>
                    <a:pt x="252" y="45"/>
                  </a:cubicBezTo>
                  <a:cubicBezTo>
                    <a:pt x="252" y="45"/>
                    <a:pt x="252" y="45"/>
                    <a:pt x="252" y="4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4" y="44"/>
                    <a:pt x="254" y="44"/>
                    <a:pt x="254" y="44"/>
                  </a:cubicBezTo>
                  <a:cubicBezTo>
                    <a:pt x="255" y="44"/>
                    <a:pt x="255" y="44"/>
                    <a:pt x="255" y="44"/>
                  </a:cubicBezTo>
                  <a:cubicBezTo>
                    <a:pt x="255" y="44"/>
                    <a:pt x="255" y="44"/>
                    <a:pt x="255" y="44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6" y="43"/>
                    <a:pt x="256" y="43"/>
                    <a:pt x="256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8" y="42"/>
                    <a:pt x="258" y="42"/>
                    <a:pt x="258" y="42"/>
                  </a:cubicBezTo>
                  <a:cubicBezTo>
                    <a:pt x="259" y="42"/>
                    <a:pt x="259" y="42"/>
                    <a:pt x="259" y="42"/>
                  </a:cubicBezTo>
                  <a:cubicBezTo>
                    <a:pt x="258" y="42"/>
                    <a:pt x="258" y="42"/>
                    <a:pt x="258" y="42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8" y="42"/>
                    <a:pt x="258" y="42"/>
                    <a:pt x="258" y="42"/>
                  </a:cubicBezTo>
                  <a:cubicBezTo>
                    <a:pt x="258" y="42"/>
                    <a:pt x="259" y="42"/>
                    <a:pt x="259" y="41"/>
                  </a:cubicBezTo>
                  <a:cubicBezTo>
                    <a:pt x="260" y="41"/>
                    <a:pt x="260" y="41"/>
                    <a:pt x="260" y="41"/>
                  </a:cubicBezTo>
                  <a:cubicBezTo>
                    <a:pt x="259" y="42"/>
                    <a:pt x="259" y="42"/>
                    <a:pt x="259" y="42"/>
                  </a:cubicBezTo>
                  <a:cubicBezTo>
                    <a:pt x="259" y="42"/>
                    <a:pt x="259" y="42"/>
                    <a:pt x="259" y="42"/>
                  </a:cubicBezTo>
                  <a:cubicBezTo>
                    <a:pt x="259" y="43"/>
                    <a:pt x="259" y="43"/>
                    <a:pt x="259" y="43"/>
                  </a:cubicBezTo>
                  <a:cubicBezTo>
                    <a:pt x="259" y="42"/>
                    <a:pt x="259" y="42"/>
                    <a:pt x="259" y="42"/>
                  </a:cubicBezTo>
                  <a:cubicBezTo>
                    <a:pt x="259" y="42"/>
                    <a:pt x="260" y="42"/>
                    <a:pt x="260" y="42"/>
                  </a:cubicBezTo>
                  <a:cubicBezTo>
                    <a:pt x="261" y="41"/>
                    <a:pt x="261" y="41"/>
                    <a:pt x="261" y="41"/>
                  </a:cubicBezTo>
                  <a:cubicBezTo>
                    <a:pt x="261" y="41"/>
                    <a:pt x="261" y="41"/>
                    <a:pt x="261" y="41"/>
                  </a:cubicBezTo>
                  <a:cubicBezTo>
                    <a:pt x="260" y="41"/>
                    <a:pt x="260" y="41"/>
                    <a:pt x="260" y="41"/>
                  </a:cubicBezTo>
                  <a:cubicBezTo>
                    <a:pt x="261" y="41"/>
                    <a:pt x="261" y="41"/>
                    <a:pt x="261" y="41"/>
                  </a:cubicBezTo>
                  <a:cubicBezTo>
                    <a:pt x="261" y="41"/>
                    <a:pt x="261" y="41"/>
                    <a:pt x="261" y="41"/>
                  </a:cubicBezTo>
                  <a:cubicBezTo>
                    <a:pt x="260" y="41"/>
                    <a:pt x="260" y="41"/>
                    <a:pt x="260" y="41"/>
                  </a:cubicBezTo>
                  <a:cubicBezTo>
                    <a:pt x="261" y="41"/>
                    <a:pt x="261" y="41"/>
                    <a:pt x="261" y="41"/>
                  </a:cubicBezTo>
                  <a:cubicBezTo>
                    <a:pt x="261" y="40"/>
                    <a:pt x="261" y="40"/>
                    <a:pt x="261" y="40"/>
                  </a:cubicBezTo>
                  <a:cubicBezTo>
                    <a:pt x="262" y="40"/>
                    <a:pt x="262" y="40"/>
                    <a:pt x="262" y="40"/>
                  </a:cubicBezTo>
                  <a:cubicBezTo>
                    <a:pt x="261" y="40"/>
                    <a:pt x="261" y="40"/>
                    <a:pt x="261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2" y="41"/>
                    <a:pt x="262" y="41"/>
                    <a:pt x="262" y="41"/>
                  </a:cubicBezTo>
                  <a:cubicBezTo>
                    <a:pt x="262" y="41"/>
                    <a:pt x="262" y="41"/>
                    <a:pt x="262" y="41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2" y="41"/>
                    <a:pt x="262" y="41"/>
                    <a:pt x="262" y="41"/>
                  </a:cubicBezTo>
                  <a:cubicBezTo>
                    <a:pt x="262" y="41"/>
                    <a:pt x="262" y="41"/>
                    <a:pt x="262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2" y="42"/>
                    <a:pt x="262" y="42"/>
                    <a:pt x="262" y="42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6" y="39"/>
                    <a:pt x="266" y="39"/>
                    <a:pt x="266" y="39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9" y="38"/>
                    <a:pt x="269" y="38"/>
                    <a:pt x="269" y="38"/>
                  </a:cubicBezTo>
                  <a:cubicBezTo>
                    <a:pt x="270" y="38"/>
                    <a:pt x="270" y="38"/>
                    <a:pt x="270" y="38"/>
                  </a:cubicBezTo>
                  <a:cubicBezTo>
                    <a:pt x="270" y="38"/>
                    <a:pt x="270" y="38"/>
                    <a:pt x="270" y="38"/>
                  </a:cubicBezTo>
                  <a:cubicBezTo>
                    <a:pt x="270" y="38"/>
                    <a:pt x="270" y="38"/>
                    <a:pt x="270" y="38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7"/>
                    <a:pt x="271" y="37"/>
                    <a:pt x="271" y="37"/>
                  </a:cubicBezTo>
                  <a:cubicBezTo>
                    <a:pt x="272" y="37"/>
                    <a:pt x="272" y="37"/>
                    <a:pt x="272" y="37"/>
                  </a:cubicBezTo>
                  <a:cubicBezTo>
                    <a:pt x="272" y="37"/>
                    <a:pt x="272" y="37"/>
                    <a:pt x="272" y="37"/>
                  </a:cubicBezTo>
                  <a:cubicBezTo>
                    <a:pt x="272" y="37"/>
                    <a:pt x="272" y="37"/>
                    <a:pt x="272" y="37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2" y="38"/>
                    <a:pt x="272" y="38"/>
                    <a:pt x="272" y="38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4" y="37"/>
                    <a:pt x="274" y="37"/>
                    <a:pt x="274" y="37"/>
                  </a:cubicBezTo>
                  <a:cubicBezTo>
                    <a:pt x="273" y="38"/>
                    <a:pt x="273" y="38"/>
                    <a:pt x="273" y="38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69" y="39"/>
                    <a:pt x="269" y="39"/>
                    <a:pt x="269" y="39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69" y="40"/>
                    <a:pt x="269" y="40"/>
                    <a:pt x="269" y="40"/>
                  </a:cubicBezTo>
                  <a:cubicBezTo>
                    <a:pt x="268" y="40"/>
                    <a:pt x="268" y="40"/>
                    <a:pt x="268" y="40"/>
                  </a:cubicBezTo>
                  <a:cubicBezTo>
                    <a:pt x="267" y="41"/>
                    <a:pt x="267" y="41"/>
                    <a:pt x="267" y="41"/>
                  </a:cubicBezTo>
                  <a:cubicBezTo>
                    <a:pt x="267" y="41"/>
                    <a:pt x="267" y="41"/>
                    <a:pt x="267" y="41"/>
                  </a:cubicBezTo>
                  <a:cubicBezTo>
                    <a:pt x="268" y="40"/>
                    <a:pt x="268" y="40"/>
                    <a:pt x="268" y="40"/>
                  </a:cubicBezTo>
                  <a:cubicBezTo>
                    <a:pt x="269" y="40"/>
                    <a:pt x="269" y="40"/>
                    <a:pt x="269" y="40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71" y="39"/>
                    <a:pt x="271" y="39"/>
                    <a:pt x="271" y="39"/>
                  </a:cubicBezTo>
                  <a:cubicBezTo>
                    <a:pt x="272" y="39"/>
                    <a:pt x="272" y="39"/>
                    <a:pt x="272" y="39"/>
                  </a:cubicBezTo>
                  <a:cubicBezTo>
                    <a:pt x="273" y="38"/>
                    <a:pt x="273" y="38"/>
                    <a:pt x="273" y="38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6" y="37"/>
                    <a:pt x="276" y="37"/>
                    <a:pt x="276" y="37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3" y="38"/>
                    <a:pt x="273" y="38"/>
                    <a:pt x="273" y="38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72" y="39"/>
                    <a:pt x="272" y="39"/>
                    <a:pt x="272" y="39"/>
                  </a:cubicBezTo>
                  <a:cubicBezTo>
                    <a:pt x="271" y="40"/>
                    <a:pt x="271" y="40"/>
                    <a:pt x="271" y="40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76" y="37"/>
                    <a:pt x="276" y="37"/>
                    <a:pt x="276" y="37"/>
                  </a:cubicBezTo>
                  <a:cubicBezTo>
                    <a:pt x="277" y="37"/>
                    <a:pt x="277" y="37"/>
                    <a:pt x="277" y="37"/>
                  </a:cubicBezTo>
                  <a:cubicBezTo>
                    <a:pt x="278" y="37"/>
                    <a:pt x="278" y="37"/>
                    <a:pt x="278" y="37"/>
                  </a:cubicBezTo>
                  <a:cubicBezTo>
                    <a:pt x="278" y="36"/>
                    <a:pt x="278" y="36"/>
                    <a:pt x="278" y="36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9" y="37"/>
                    <a:pt x="279" y="37"/>
                    <a:pt x="279" y="37"/>
                  </a:cubicBezTo>
                  <a:cubicBezTo>
                    <a:pt x="279" y="37"/>
                    <a:pt x="279" y="37"/>
                    <a:pt x="279" y="37"/>
                  </a:cubicBezTo>
                  <a:cubicBezTo>
                    <a:pt x="279" y="37"/>
                    <a:pt x="279" y="37"/>
                    <a:pt x="279" y="37"/>
                  </a:cubicBezTo>
                  <a:cubicBezTo>
                    <a:pt x="277" y="38"/>
                    <a:pt x="277" y="38"/>
                    <a:pt x="277" y="38"/>
                  </a:cubicBezTo>
                  <a:cubicBezTo>
                    <a:pt x="277" y="38"/>
                    <a:pt x="277" y="38"/>
                    <a:pt x="277" y="38"/>
                  </a:cubicBezTo>
                  <a:cubicBezTo>
                    <a:pt x="277" y="38"/>
                    <a:pt x="277" y="38"/>
                    <a:pt x="277" y="38"/>
                  </a:cubicBezTo>
                  <a:cubicBezTo>
                    <a:pt x="277" y="38"/>
                    <a:pt x="277" y="38"/>
                    <a:pt x="277" y="38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77" y="38"/>
                    <a:pt x="277" y="38"/>
                    <a:pt x="277" y="38"/>
                  </a:cubicBezTo>
                  <a:cubicBezTo>
                    <a:pt x="276" y="39"/>
                    <a:pt x="276" y="39"/>
                    <a:pt x="276" y="39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6" y="39"/>
                    <a:pt x="276" y="39"/>
                    <a:pt x="276" y="39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6" y="39"/>
                    <a:pt x="276" y="39"/>
                    <a:pt x="276" y="39"/>
                  </a:cubicBezTo>
                  <a:cubicBezTo>
                    <a:pt x="277" y="38"/>
                    <a:pt x="277" y="38"/>
                    <a:pt x="277" y="38"/>
                  </a:cubicBezTo>
                  <a:cubicBezTo>
                    <a:pt x="278" y="38"/>
                    <a:pt x="278" y="38"/>
                    <a:pt x="278" y="38"/>
                  </a:cubicBezTo>
                  <a:cubicBezTo>
                    <a:pt x="279" y="37"/>
                    <a:pt x="279" y="37"/>
                    <a:pt x="279" y="37"/>
                  </a:cubicBezTo>
                  <a:cubicBezTo>
                    <a:pt x="280" y="37"/>
                    <a:pt x="280" y="37"/>
                    <a:pt x="280" y="37"/>
                  </a:cubicBezTo>
                  <a:cubicBezTo>
                    <a:pt x="280" y="37"/>
                    <a:pt x="280" y="37"/>
                    <a:pt x="280" y="37"/>
                  </a:cubicBezTo>
                  <a:cubicBezTo>
                    <a:pt x="280" y="38"/>
                    <a:pt x="280" y="38"/>
                    <a:pt x="280" y="38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80" y="38"/>
                    <a:pt x="280" y="38"/>
                    <a:pt x="280" y="38"/>
                  </a:cubicBezTo>
                  <a:cubicBezTo>
                    <a:pt x="280" y="38"/>
                    <a:pt x="280" y="38"/>
                    <a:pt x="280" y="38"/>
                  </a:cubicBezTo>
                  <a:cubicBezTo>
                    <a:pt x="280" y="38"/>
                    <a:pt x="280" y="38"/>
                    <a:pt x="279" y="38"/>
                  </a:cubicBezTo>
                  <a:cubicBezTo>
                    <a:pt x="280" y="38"/>
                    <a:pt x="280" y="38"/>
                    <a:pt x="280" y="38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79" y="39"/>
                    <a:pt x="279" y="39"/>
                    <a:pt x="279" y="39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40"/>
                    <a:pt x="281" y="40"/>
                    <a:pt x="281" y="40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79" y="40"/>
                    <a:pt x="279" y="40"/>
                    <a:pt x="279" y="40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77" y="41"/>
                    <a:pt x="277" y="41"/>
                    <a:pt x="277" y="41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4" y="42"/>
                    <a:pt x="274" y="42"/>
                    <a:pt x="274" y="42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4" y="42"/>
                    <a:pt x="274" y="42"/>
                    <a:pt x="274" y="42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4" y="43"/>
                    <a:pt x="274" y="43"/>
                    <a:pt x="274" y="43"/>
                  </a:cubicBezTo>
                  <a:cubicBezTo>
                    <a:pt x="275" y="43"/>
                    <a:pt x="275" y="43"/>
                    <a:pt x="275" y="43"/>
                  </a:cubicBezTo>
                  <a:cubicBezTo>
                    <a:pt x="274" y="43"/>
                    <a:pt x="274" y="43"/>
                    <a:pt x="274" y="43"/>
                  </a:cubicBezTo>
                  <a:cubicBezTo>
                    <a:pt x="274" y="43"/>
                    <a:pt x="274" y="43"/>
                    <a:pt x="274" y="43"/>
                  </a:cubicBezTo>
                  <a:cubicBezTo>
                    <a:pt x="275" y="43"/>
                    <a:pt x="275" y="43"/>
                    <a:pt x="275" y="43"/>
                  </a:cubicBezTo>
                  <a:cubicBezTo>
                    <a:pt x="275" y="42"/>
                    <a:pt x="276" y="42"/>
                    <a:pt x="276" y="42"/>
                  </a:cubicBezTo>
                  <a:cubicBezTo>
                    <a:pt x="276" y="42"/>
                    <a:pt x="276" y="42"/>
                    <a:pt x="276" y="42"/>
                  </a:cubicBezTo>
                  <a:cubicBezTo>
                    <a:pt x="275" y="43"/>
                    <a:pt x="275" y="43"/>
                    <a:pt x="275" y="43"/>
                  </a:cubicBezTo>
                  <a:cubicBezTo>
                    <a:pt x="276" y="42"/>
                    <a:pt x="276" y="42"/>
                    <a:pt x="276" y="42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7" y="43"/>
                    <a:pt x="277" y="43"/>
                    <a:pt x="277" y="43"/>
                  </a:cubicBezTo>
                  <a:cubicBezTo>
                    <a:pt x="276" y="43"/>
                    <a:pt x="276" y="43"/>
                    <a:pt x="276" y="43"/>
                  </a:cubicBezTo>
                  <a:cubicBezTo>
                    <a:pt x="277" y="43"/>
                    <a:pt x="277" y="43"/>
                    <a:pt x="277" y="43"/>
                  </a:cubicBezTo>
                  <a:cubicBezTo>
                    <a:pt x="278" y="43"/>
                    <a:pt x="278" y="43"/>
                    <a:pt x="278" y="43"/>
                  </a:cubicBezTo>
                  <a:cubicBezTo>
                    <a:pt x="279" y="42"/>
                    <a:pt x="279" y="42"/>
                    <a:pt x="279" y="42"/>
                  </a:cubicBezTo>
                  <a:cubicBezTo>
                    <a:pt x="279" y="42"/>
                    <a:pt x="279" y="42"/>
                    <a:pt x="279" y="42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81" y="42"/>
                    <a:pt x="281" y="42"/>
                    <a:pt x="281" y="42"/>
                  </a:cubicBezTo>
                  <a:cubicBezTo>
                    <a:pt x="281" y="43"/>
                    <a:pt x="281" y="43"/>
                    <a:pt x="281" y="43"/>
                  </a:cubicBezTo>
                  <a:cubicBezTo>
                    <a:pt x="280" y="43"/>
                    <a:pt x="280" y="43"/>
                    <a:pt x="280" y="43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8" y="43"/>
                    <a:pt x="278" y="43"/>
                    <a:pt x="278" y="43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8" y="45"/>
                    <a:pt x="278" y="45"/>
                    <a:pt x="278" y="45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0" y="45"/>
                    <a:pt x="280" y="45"/>
                    <a:pt x="280" y="45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6" y="46"/>
                    <a:pt x="276" y="46"/>
                    <a:pt x="276" y="46"/>
                  </a:cubicBezTo>
                  <a:cubicBezTo>
                    <a:pt x="277" y="46"/>
                    <a:pt x="277" y="46"/>
                    <a:pt x="277" y="46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9" y="45"/>
                    <a:pt x="280" y="45"/>
                    <a:pt x="280" y="45"/>
                  </a:cubicBezTo>
                  <a:cubicBezTo>
                    <a:pt x="281" y="45"/>
                    <a:pt x="281" y="45"/>
                    <a:pt x="281" y="45"/>
                  </a:cubicBezTo>
                  <a:cubicBezTo>
                    <a:pt x="282" y="45"/>
                    <a:pt x="282" y="45"/>
                    <a:pt x="282" y="45"/>
                  </a:cubicBezTo>
                  <a:cubicBezTo>
                    <a:pt x="282" y="45"/>
                    <a:pt x="282" y="45"/>
                    <a:pt x="282" y="45"/>
                  </a:cubicBezTo>
                  <a:cubicBezTo>
                    <a:pt x="282" y="45"/>
                    <a:pt x="282" y="45"/>
                    <a:pt x="282" y="45"/>
                  </a:cubicBezTo>
                  <a:cubicBezTo>
                    <a:pt x="283" y="45"/>
                    <a:pt x="283" y="45"/>
                    <a:pt x="283" y="45"/>
                  </a:cubicBezTo>
                  <a:cubicBezTo>
                    <a:pt x="284" y="45"/>
                    <a:pt x="284" y="45"/>
                    <a:pt x="284" y="45"/>
                  </a:cubicBezTo>
                  <a:cubicBezTo>
                    <a:pt x="284" y="45"/>
                    <a:pt x="284" y="45"/>
                    <a:pt x="284" y="45"/>
                  </a:cubicBezTo>
                  <a:cubicBezTo>
                    <a:pt x="284" y="46"/>
                    <a:pt x="284" y="46"/>
                    <a:pt x="284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6" y="47"/>
                    <a:pt x="286" y="47"/>
                    <a:pt x="286" y="47"/>
                  </a:cubicBezTo>
                  <a:cubicBezTo>
                    <a:pt x="286" y="48"/>
                    <a:pt x="286" y="48"/>
                    <a:pt x="286" y="48"/>
                  </a:cubicBezTo>
                  <a:cubicBezTo>
                    <a:pt x="286" y="48"/>
                    <a:pt x="286" y="48"/>
                    <a:pt x="286" y="48"/>
                  </a:cubicBezTo>
                  <a:cubicBezTo>
                    <a:pt x="286" y="49"/>
                    <a:pt x="286" y="49"/>
                    <a:pt x="286" y="49"/>
                  </a:cubicBezTo>
                  <a:cubicBezTo>
                    <a:pt x="287" y="49"/>
                    <a:pt x="287" y="49"/>
                    <a:pt x="287" y="49"/>
                  </a:cubicBezTo>
                  <a:cubicBezTo>
                    <a:pt x="288" y="51"/>
                    <a:pt x="288" y="51"/>
                    <a:pt x="288" y="51"/>
                  </a:cubicBezTo>
                  <a:cubicBezTo>
                    <a:pt x="288" y="51"/>
                    <a:pt x="288" y="51"/>
                    <a:pt x="288" y="51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9" y="52"/>
                    <a:pt x="289" y="52"/>
                    <a:pt x="289" y="52"/>
                  </a:cubicBezTo>
                  <a:cubicBezTo>
                    <a:pt x="289" y="52"/>
                    <a:pt x="289" y="52"/>
                    <a:pt x="289" y="52"/>
                  </a:cubicBezTo>
                  <a:cubicBezTo>
                    <a:pt x="290" y="52"/>
                    <a:pt x="290" y="52"/>
                    <a:pt x="290" y="52"/>
                  </a:cubicBezTo>
                  <a:cubicBezTo>
                    <a:pt x="290" y="53"/>
                    <a:pt x="290" y="53"/>
                    <a:pt x="290" y="53"/>
                  </a:cubicBezTo>
                  <a:cubicBezTo>
                    <a:pt x="290" y="53"/>
                    <a:pt x="290" y="53"/>
                    <a:pt x="290" y="53"/>
                  </a:cubicBezTo>
                  <a:cubicBezTo>
                    <a:pt x="289" y="54"/>
                    <a:pt x="289" y="54"/>
                    <a:pt x="289" y="54"/>
                  </a:cubicBezTo>
                  <a:cubicBezTo>
                    <a:pt x="289" y="55"/>
                    <a:pt x="289" y="55"/>
                    <a:pt x="289" y="55"/>
                  </a:cubicBezTo>
                  <a:cubicBezTo>
                    <a:pt x="289" y="55"/>
                    <a:pt x="289" y="55"/>
                    <a:pt x="289" y="55"/>
                  </a:cubicBezTo>
                  <a:cubicBezTo>
                    <a:pt x="289" y="56"/>
                    <a:pt x="289" y="56"/>
                    <a:pt x="289" y="56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8" y="57"/>
                    <a:pt x="288" y="57"/>
                    <a:pt x="288" y="57"/>
                  </a:cubicBezTo>
                  <a:cubicBezTo>
                    <a:pt x="287" y="57"/>
                    <a:pt x="287" y="57"/>
                    <a:pt x="287" y="57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2" y="60"/>
                    <a:pt x="282" y="60"/>
                    <a:pt x="282" y="60"/>
                  </a:cubicBezTo>
                  <a:cubicBezTo>
                    <a:pt x="281" y="60"/>
                    <a:pt x="281" y="60"/>
                    <a:pt x="281" y="60"/>
                  </a:cubicBezTo>
                  <a:cubicBezTo>
                    <a:pt x="280" y="61"/>
                    <a:pt x="280" y="61"/>
                    <a:pt x="280" y="61"/>
                  </a:cubicBezTo>
                  <a:cubicBezTo>
                    <a:pt x="279" y="61"/>
                    <a:pt x="279" y="61"/>
                    <a:pt x="279" y="61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7" y="61"/>
                    <a:pt x="277" y="61"/>
                    <a:pt x="277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74" y="61"/>
                    <a:pt x="274" y="61"/>
                    <a:pt x="274" y="61"/>
                  </a:cubicBezTo>
                  <a:cubicBezTo>
                    <a:pt x="274" y="61"/>
                    <a:pt x="274" y="61"/>
                    <a:pt x="274" y="61"/>
                  </a:cubicBezTo>
                  <a:cubicBezTo>
                    <a:pt x="273" y="60"/>
                    <a:pt x="273" y="60"/>
                    <a:pt x="273" y="60"/>
                  </a:cubicBezTo>
                  <a:cubicBezTo>
                    <a:pt x="273" y="60"/>
                    <a:pt x="273" y="60"/>
                    <a:pt x="273" y="60"/>
                  </a:cubicBezTo>
                  <a:cubicBezTo>
                    <a:pt x="271" y="60"/>
                    <a:pt x="271" y="60"/>
                    <a:pt x="271" y="60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69" y="58"/>
                    <a:pt x="269" y="58"/>
                    <a:pt x="269" y="58"/>
                  </a:cubicBezTo>
                  <a:cubicBezTo>
                    <a:pt x="268" y="59"/>
                    <a:pt x="268" y="59"/>
                    <a:pt x="268" y="5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67" y="58"/>
                    <a:pt x="267" y="58"/>
                    <a:pt x="267" y="58"/>
                  </a:cubicBezTo>
                  <a:cubicBezTo>
                    <a:pt x="266" y="58"/>
                    <a:pt x="266" y="58"/>
                    <a:pt x="266" y="58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66" y="58"/>
                    <a:pt x="266" y="58"/>
                    <a:pt x="266" y="58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6"/>
                    <a:pt x="266" y="56"/>
                    <a:pt x="266" y="56"/>
                  </a:cubicBezTo>
                  <a:cubicBezTo>
                    <a:pt x="266" y="56"/>
                    <a:pt x="266" y="56"/>
                    <a:pt x="266" y="56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5" y="56"/>
                    <a:pt x="265" y="56"/>
                    <a:pt x="265" y="56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5" y="56"/>
                    <a:pt x="265" y="56"/>
                    <a:pt x="265" y="56"/>
                  </a:cubicBezTo>
                  <a:cubicBezTo>
                    <a:pt x="264" y="57"/>
                    <a:pt x="264" y="57"/>
                    <a:pt x="264" y="57"/>
                  </a:cubicBezTo>
                  <a:cubicBezTo>
                    <a:pt x="264" y="57"/>
                    <a:pt x="264" y="57"/>
                    <a:pt x="264" y="57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5" y="58"/>
                    <a:pt x="265" y="58"/>
                    <a:pt x="265" y="58"/>
                  </a:cubicBezTo>
                  <a:cubicBezTo>
                    <a:pt x="263" y="59"/>
                    <a:pt x="263" y="59"/>
                    <a:pt x="263" y="59"/>
                  </a:cubicBezTo>
                  <a:cubicBezTo>
                    <a:pt x="264" y="59"/>
                    <a:pt x="264" y="59"/>
                    <a:pt x="264" y="59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4" y="59"/>
                    <a:pt x="264" y="59"/>
                    <a:pt x="264" y="59"/>
                  </a:cubicBezTo>
                  <a:cubicBezTo>
                    <a:pt x="264" y="59"/>
                    <a:pt x="264" y="59"/>
                    <a:pt x="264" y="59"/>
                  </a:cubicBezTo>
                  <a:cubicBezTo>
                    <a:pt x="263" y="59"/>
                    <a:pt x="263" y="59"/>
                    <a:pt x="263" y="59"/>
                  </a:cubicBezTo>
                  <a:cubicBezTo>
                    <a:pt x="264" y="59"/>
                    <a:pt x="264" y="59"/>
                    <a:pt x="264" y="59"/>
                  </a:cubicBezTo>
                  <a:cubicBezTo>
                    <a:pt x="264" y="60"/>
                    <a:pt x="264" y="60"/>
                    <a:pt x="264" y="60"/>
                  </a:cubicBezTo>
                  <a:cubicBezTo>
                    <a:pt x="264" y="60"/>
                    <a:pt x="264" y="60"/>
                    <a:pt x="264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60"/>
                    <a:pt x="264" y="60"/>
                    <a:pt x="264" y="60"/>
                  </a:cubicBezTo>
                  <a:cubicBezTo>
                    <a:pt x="264" y="60"/>
                    <a:pt x="264" y="60"/>
                    <a:pt x="264" y="60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61"/>
                    <a:pt x="265" y="61"/>
                    <a:pt x="265" y="61"/>
                  </a:cubicBezTo>
                  <a:cubicBezTo>
                    <a:pt x="265" y="61"/>
                    <a:pt x="265" y="61"/>
                    <a:pt x="265" y="61"/>
                  </a:cubicBezTo>
                  <a:cubicBezTo>
                    <a:pt x="265" y="61"/>
                    <a:pt x="265" y="61"/>
                    <a:pt x="265" y="61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65" y="63"/>
                    <a:pt x="265" y="63"/>
                    <a:pt x="265" y="63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61" y="65"/>
                    <a:pt x="261" y="65"/>
                    <a:pt x="261" y="65"/>
                  </a:cubicBezTo>
                  <a:cubicBezTo>
                    <a:pt x="261" y="66"/>
                    <a:pt x="261" y="66"/>
                    <a:pt x="261" y="66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0" y="67"/>
                    <a:pt x="260" y="67"/>
                    <a:pt x="260" y="67"/>
                  </a:cubicBezTo>
                  <a:cubicBezTo>
                    <a:pt x="260" y="68"/>
                    <a:pt x="260" y="68"/>
                    <a:pt x="260" y="68"/>
                  </a:cubicBezTo>
                  <a:cubicBezTo>
                    <a:pt x="260" y="68"/>
                    <a:pt x="260" y="68"/>
                    <a:pt x="260" y="68"/>
                  </a:cubicBezTo>
                  <a:cubicBezTo>
                    <a:pt x="260" y="68"/>
                    <a:pt x="260" y="68"/>
                    <a:pt x="260" y="68"/>
                  </a:cubicBezTo>
                  <a:cubicBezTo>
                    <a:pt x="259" y="69"/>
                    <a:pt x="259" y="69"/>
                    <a:pt x="259" y="69"/>
                  </a:cubicBezTo>
                  <a:cubicBezTo>
                    <a:pt x="259" y="69"/>
                    <a:pt x="259" y="69"/>
                    <a:pt x="259" y="69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1"/>
                    <a:pt x="259" y="71"/>
                    <a:pt x="259" y="71"/>
                  </a:cubicBezTo>
                  <a:cubicBezTo>
                    <a:pt x="260" y="70"/>
                    <a:pt x="260" y="70"/>
                    <a:pt x="260" y="70"/>
                  </a:cubicBezTo>
                  <a:cubicBezTo>
                    <a:pt x="260" y="71"/>
                    <a:pt x="260" y="71"/>
                    <a:pt x="260" y="71"/>
                  </a:cubicBezTo>
                  <a:cubicBezTo>
                    <a:pt x="261" y="71"/>
                    <a:pt x="261" y="71"/>
                    <a:pt x="261" y="71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61" y="73"/>
                    <a:pt x="261" y="73"/>
                    <a:pt x="261" y="73"/>
                  </a:cubicBezTo>
                  <a:cubicBezTo>
                    <a:pt x="262" y="73"/>
                    <a:pt x="262" y="73"/>
                    <a:pt x="262" y="73"/>
                  </a:cubicBezTo>
                  <a:cubicBezTo>
                    <a:pt x="262" y="73"/>
                    <a:pt x="262" y="73"/>
                    <a:pt x="262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4" y="73"/>
                    <a:pt x="264" y="73"/>
                    <a:pt x="264" y="73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66" y="72"/>
                    <a:pt x="266" y="72"/>
                    <a:pt x="266" y="72"/>
                  </a:cubicBezTo>
                  <a:cubicBezTo>
                    <a:pt x="266" y="71"/>
                    <a:pt x="266" y="71"/>
                    <a:pt x="266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5" y="70"/>
                    <a:pt x="265" y="70"/>
                    <a:pt x="265" y="70"/>
                  </a:cubicBezTo>
                  <a:cubicBezTo>
                    <a:pt x="265" y="70"/>
                    <a:pt x="265" y="70"/>
                    <a:pt x="265" y="70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67" y="66"/>
                    <a:pt x="267" y="66"/>
                    <a:pt x="267" y="66"/>
                  </a:cubicBezTo>
                  <a:cubicBezTo>
                    <a:pt x="268" y="66"/>
                    <a:pt x="268" y="66"/>
                    <a:pt x="268" y="66"/>
                  </a:cubicBezTo>
                  <a:cubicBezTo>
                    <a:pt x="269" y="67"/>
                    <a:pt x="269" y="67"/>
                    <a:pt x="269" y="67"/>
                  </a:cubicBezTo>
                  <a:cubicBezTo>
                    <a:pt x="269" y="68"/>
                    <a:pt x="269" y="68"/>
                    <a:pt x="269" y="68"/>
                  </a:cubicBezTo>
                  <a:cubicBezTo>
                    <a:pt x="270" y="68"/>
                    <a:pt x="270" y="68"/>
                    <a:pt x="270" y="68"/>
                  </a:cubicBezTo>
                  <a:cubicBezTo>
                    <a:pt x="270" y="68"/>
                    <a:pt x="270" y="68"/>
                    <a:pt x="270" y="68"/>
                  </a:cubicBezTo>
                  <a:cubicBezTo>
                    <a:pt x="269" y="68"/>
                    <a:pt x="269" y="68"/>
                    <a:pt x="269" y="68"/>
                  </a:cubicBezTo>
                  <a:cubicBezTo>
                    <a:pt x="269" y="69"/>
                    <a:pt x="269" y="69"/>
                    <a:pt x="269" y="69"/>
                  </a:cubicBezTo>
                  <a:cubicBezTo>
                    <a:pt x="269" y="68"/>
                    <a:pt x="269" y="68"/>
                    <a:pt x="269" y="68"/>
                  </a:cubicBezTo>
                  <a:cubicBezTo>
                    <a:pt x="270" y="68"/>
                    <a:pt x="270" y="68"/>
                    <a:pt x="270" y="68"/>
                  </a:cubicBezTo>
                  <a:cubicBezTo>
                    <a:pt x="271" y="68"/>
                    <a:pt x="271" y="68"/>
                    <a:pt x="271" y="68"/>
                  </a:cubicBezTo>
                  <a:cubicBezTo>
                    <a:pt x="271" y="68"/>
                    <a:pt x="271" y="68"/>
                    <a:pt x="271" y="68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6" y="69"/>
                  </a:cubicBezTo>
                  <a:cubicBezTo>
                    <a:pt x="276" y="69"/>
                    <a:pt x="276" y="69"/>
                    <a:pt x="276" y="69"/>
                  </a:cubicBezTo>
                  <a:cubicBezTo>
                    <a:pt x="276" y="68"/>
                    <a:pt x="276" y="68"/>
                    <a:pt x="276" y="68"/>
                  </a:cubicBezTo>
                  <a:cubicBezTo>
                    <a:pt x="277" y="67"/>
                    <a:pt x="277" y="67"/>
                    <a:pt x="277" y="67"/>
                  </a:cubicBezTo>
                  <a:cubicBezTo>
                    <a:pt x="277" y="67"/>
                    <a:pt x="277" y="67"/>
                    <a:pt x="277" y="67"/>
                  </a:cubicBezTo>
                  <a:cubicBezTo>
                    <a:pt x="276" y="66"/>
                    <a:pt x="276" y="66"/>
                    <a:pt x="276" y="66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77" y="64"/>
                    <a:pt x="277" y="64"/>
                    <a:pt x="277" y="64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83" y="62"/>
                    <a:pt x="283" y="62"/>
                    <a:pt x="283" y="62"/>
                  </a:cubicBezTo>
                  <a:cubicBezTo>
                    <a:pt x="284" y="61"/>
                    <a:pt x="284" y="61"/>
                    <a:pt x="284" y="61"/>
                  </a:cubicBezTo>
                  <a:cubicBezTo>
                    <a:pt x="284" y="61"/>
                    <a:pt x="284" y="61"/>
                    <a:pt x="284" y="61"/>
                  </a:cubicBezTo>
                  <a:cubicBezTo>
                    <a:pt x="286" y="60"/>
                    <a:pt x="286" y="60"/>
                    <a:pt x="286" y="60"/>
                  </a:cubicBezTo>
                  <a:cubicBezTo>
                    <a:pt x="288" y="59"/>
                    <a:pt x="288" y="59"/>
                    <a:pt x="288" y="5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91" y="59"/>
                    <a:pt x="291" y="59"/>
                    <a:pt x="291" y="59"/>
                  </a:cubicBezTo>
                  <a:cubicBezTo>
                    <a:pt x="292" y="60"/>
                    <a:pt x="292" y="60"/>
                    <a:pt x="292" y="60"/>
                  </a:cubicBezTo>
                  <a:cubicBezTo>
                    <a:pt x="291" y="60"/>
                    <a:pt x="291" y="60"/>
                    <a:pt x="291" y="60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3" y="60"/>
                    <a:pt x="293" y="60"/>
                    <a:pt x="293" y="60"/>
                  </a:cubicBezTo>
                  <a:cubicBezTo>
                    <a:pt x="293" y="60"/>
                    <a:pt x="293" y="60"/>
                    <a:pt x="293" y="60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296" y="58"/>
                    <a:pt x="296" y="58"/>
                    <a:pt x="296" y="58"/>
                  </a:cubicBezTo>
                  <a:cubicBezTo>
                    <a:pt x="296" y="57"/>
                    <a:pt x="296" y="57"/>
                    <a:pt x="296" y="57"/>
                  </a:cubicBezTo>
                  <a:cubicBezTo>
                    <a:pt x="297" y="57"/>
                    <a:pt x="297" y="57"/>
                    <a:pt x="297" y="57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6" y="55"/>
                    <a:pt x="296" y="55"/>
                    <a:pt x="296" y="55"/>
                  </a:cubicBezTo>
                  <a:cubicBezTo>
                    <a:pt x="296" y="55"/>
                    <a:pt x="296" y="55"/>
                    <a:pt x="296" y="55"/>
                  </a:cubicBezTo>
                  <a:cubicBezTo>
                    <a:pt x="297" y="54"/>
                    <a:pt x="297" y="54"/>
                    <a:pt x="297" y="54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9" y="52"/>
                    <a:pt x="299" y="52"/>
                    <a:pt x="299" y="52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300" y="51"/>
                    <a:pt x="300" y="51"/>
                    <a:pt x="300" y="51"/>
                  </a:cubicBezTo>
                  <a:cubicBezTo>
                    <a:pt x="301" y="51"/>
                    <a:pt x="301" y="51"/>
                    <a:pt x="301" y="51"/>
                  </a:cubicBezTo>
                  <a:cubicBezTo>
                    <a:pt x="301" y="50"/>
                    <a:pt x="301" y="50"/>
                    <a:pt x="301" y="50"/>
                  </a:cubicBezTo>
                  <a:cubicBezTo>
                    <a:pt x="301" y="50"/>
                    <a:pt x="301" y="50"/>
                    <a:pt x="301" y="50"/>
                  </a:cubicBezTo>
                  <a:cubicBezTo>
                    <a:pt x="301" y="49"/>
                    <a:pt x="301" y="49"/>
                    <a:pt x="301" y="49"/>
                  </a:cubicBezTo>
                  <a:cubicBezTo>
                    <a:pt x="301" y="49"/>
                    <a:pt x="301" y="49"/>
                    <a:pt x="301" y="49"/>
                  </a:cubicBezTo>
                  <a:cubicBezTo>
                    <a:pt x="300" y="48"/>
                    <a:pt x="300" y="48"/>
                    <a:pt x="300" y="48"/>
                  </a:cubicBezTo>
                  <a:cubicBezTo>
                    <a:pt x="301" y="48"/>
                    <a:pt x="301" y="48"/>
                    <a:pt x="301" y="48"/>
                  </a:cubicBezTo>
                  <a:cubicBezTo>
                    <a:pt x="301" y="48"/>
                    <a:pt x="301" y="48"/>
                    <a:pt x="301" y="48"/>
                  </a:cubicBezTo>
                  <a:cubicBezTo>
                    <a:pt x="302" y="48"/>
                    <a:pt x="302" y="48"/>
                    <a:pt x="302" y="48"/>
                  </a:cubicBezTo>
                  <a:cubicBezTo>
                    <a:pt x="302" y="49"/>
                    <a:pt x="302" y="49"/>
                    <a:pt x="302" y="49"/>
                  </a:cubicBezTo>
                  <a:cubicBezTo>
                    <a:pt x="304" y="48"/>
                    <a:pt x="304" y="48"/>
                    <a:pt x="304" y="48"/>
                  </a:cubicBezTo>
                  <a:cubicBezTo>
                    <a:pt x="306" y="48"/>
                    <a:pt x="306" y="48"/>
                    <a:pt x="306" y="48"/>
                  </a:cubicBezTo>
                  <a:cubicBezTo>
                    <a:pt x="307" y="49"/>
                    <a:pt x="307" y="49"/>
                    <a:pt x="307" y="49"/>
                  </a:cubicBezTo>
                  <a:cubicBezTo>
                    <a:pt x="306" y="50"/>
                    <a:pt x="306" y="50"/>
                    <a:pt x="306" y="50"/>
                  </a:cubicBezTo>
                  <a:cubicBezTo>
                    <a:pt x="306" y="50"/>
                    <a:pt x="306" y="50"/>
                    <a:pt x="306" y="50"/>
                  </a:cubicBezTo>
                  <a:cubicBezTo>
                    <a:pt x="307" y="50"/>
                    <a:pt x="307" y="50"/>
                    <a:pt x="307" y="50"/>
                  </a:cubicBezTo>
                  <a:cubicBezTo>
                    <a:pt x="307" y="51"/>
                    <a:pt x="307" y="51"/>
                    <a:pt x="307" y="51"/>
                  </a:cubicBezTo>
                  <a:cubicBezTo>
                    <a:pt x="306" y="52"/>
                    <a:pt x="306" y="52"/>
                    <a:pt x="306" y="52"/>
                  </a:cubicBezTo>
                  <a:cubicBezTo>
                    <a:pt x="305" y="52"/>
                    <a:pt x="305" y="52"/>
                    <a:pt x="305" y="52"/>
                  </a:cubicBezTo>
                  <a:cubicBezTo>
                    <a:pt x="303" y="53"/>
                    <a:pt x="303" y="53"/>
                    <a:pt x="303" y="53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302" y="53"/>
                    <a:pt x="302" y="53"/>
                    <a:pt x="301" y="53"/>
                  </a:cubicBezTo>
                  <a:cubicBezTo>
                    <a:pt x="301" y="53"/>
                    <a:pt x="301" y="53"/>
                    <a:pt x="301" y="53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00" y="55"/>
                    <a:pt x="300" y="55"/>
                    <a:pt x="300" y="55"/>
                  </a:cubicBezTo>
                  <a:cubicBezTo>
                    <a:pt x="301" y="55"/>
                    <a:pt x="301" y="55"/>
                    <a:pt x="301" y="55"/>
                  </a:cubicBezTo>
                  <a:cubicBezTo>
                    <a:pt x="300" y="56"/>
                    <a:pt x="300" y="56"/>
                    <a:pt x="300" y="56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301" y="57"/>
                    <a:pt x="301" y="57"/>
                    <a:pt x="301" y="57"/>
                  </a:cubicBezTo>
                  <a:cubicBezTo>
                    <a:pt x="302" y="57"/>
                    <a:pt x="302" y="57"/>
                    <a:pt x="302" y="57"/>
                  </a:cubicBezTo>
                  <a:cubicBezTo>
                    <a:pt x="301" y="58"/>
                    <a:pt x="301" y="58"/>
                    <a:pt x="301" y="58"/>
                  </a:cubicBezTo>
                  <a:cubicBezTo>
                    <a:pt x="302" y="57"/>
                    <a:pt x="302" y="57"/>
                    <a:pt x="302" y="57"/>
                  </a:cubicBezTo>
                  <a:cubicBezTo>
                    <a:pt x="305" y="57"/>
                    <a:pt x="305" y="57"/>
                    <a:pt x="305" y="57"/>
                  </a:cubicBezTo>
                  <a:cubicBezTo>
                    <a:pt x="305" y="57"/>
                    <a:pt x="305" y="57"/>
                    <a:pt x="305" y="57"/>
                  </a:cubicBezTo>
                  <a:cubicBezTo>
                    <a:pt x="306" y="56"/>
                    <a:pt x="306" y="56"/>
                    <a:pt x="306" y="56"/>
                  </a:cubicBezTo>
                  <a:cubicBezTo>
                    <a:pt x="307" y="55"/>
                    <a:pt x="307" y="55"/>
                    <a:pt x="307" y="55"/>
                  </a:cubicBezTo>
                  <a:cubicBezTo>
                    <a:pt x="308" y="54"/>
                    <a:pt x="308" y="54"/>
                    <a:pt x="308" y="54"/>
                  </a:cubicBezTo>
                  <a:cubicBezTo>
                    <a:pt x="308" y="54"/>
                    <a:pt x="308" y="54"/>
                    <a:pt x="308" y="54"/>
                  </a:cubicBezTo>
                  <a:cubicBezTo>
                    <a:pt x="309" y="53"/>
                    <a:pt x="309" y="53"/>
                    <a:pt x="309" y="53"/>
                  </a:cubicBezTo>
                  <a:cubicBezTo>
                    <a:pt x="309" y="53"/>
                    <a:pt x="309" y="53"/>
                    <a:pt x="309" y="53"/>
                  </a:cubicBezTo>
                  <a:cubicBezTo>
                    <a:pt x="310" y="53"/>
                    <a:pt x="310" y="53"/>
                    <a:pt x="310" y="53"/>
                  </a:cubicBezTo>
                  <a:cubicBezTo>
                    <a:pt x="310" y="53"/>
                    <a:pt x="310" y="53"/>
                    <a:pt x="310" y="53"/>
                  </a:cubicBezTo>
                  <a:cubicBezTo>
                    <a:pt x="311" y="53"/>
                    <a:pt x="311" y="53"/>
                    <a:pt x="311" y="53"/>
                  </a:cubicBezTo>
                  <a:cubicBezTo>
                    <a:pt x="312" y="53"/>
                    <a:pt x="312" y="53"/>
                    <a:pt x="312" y="53"/>
                  </a:cubicBezTo>
                  <a:cubicBezTo>
                    <a:pt x="312" y="53"/>
                    <a:pt x="312" y="53"/>
                    <a:pt x="312" y="53"/>
                  </a:cubicBezTo>
                  <a:cubicBezTo>
                    <a:pt x="312" y="53"/>
                    <a:pt x="312" y="53"/>
                    <a:pt x="312" y="53"/>
                  </a:cubicBezTo>
                  <a:cubicBezTo>
                    <a:pt x="312" y="52"/>
                    <a:pt x="312" y="52"/>
                    <a:pt x="312" y="52"/>
                  </a:cubicBezTo>
                  <a:cubicBezTo>
                    <a:pt x="313" y="52"/>
                    <a:pt x="313" y="52"/>
                    <a:pt x="313" y="52"/>
                  </a:cubicBezTo>
                  <a:cubicBezTo>
                    <a:pt x="315" y="51"/>
                    <a:pt x="315" y="51"/>
                    <a:pt x="315" y="51"/>
                  </a:cubicBezTo>
                  <a:cubicBezTo>
                    <a:pt x="316" y="51"/>
                    <a:pt x="316" y="51"/>
                    <a:pt x="316" y="51"/>
                  </a:cubicBezTo>
                  <a:cubicBezTo>
                    <a:pt x="316" y="51"/>
                    <a:pt x="316" y="51"/>
                    <a:pt x="316" y="5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19" y="50"/>
                    <a:pt x="319" y="50"/>
                    <a:pt x="319" y="50"/>
                  </a:cubicBezTo>
                  <a:cubicBezTo>
                    <a:pt x="319" y="49"/>
                    <a:pt x="319" y="49"/>
                    <a:pt x="319" y="49"/>
                  </a:cubicBezTo>
                  <a:cubicBezTo>
                    <a:pt x="320" y="49"/>
                    <a:pt x="320" y="49"/>
                    <a:pt x="320" y="49"/>
                  </a:cubicBezTo>
                  <a:cubicBezTo>
                    <a:pt x="321" y="49"/>
                    <a:pt x="321" y="49"/>
                    <a:pt x="321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322" y="49"/>
                    <a:pt x="322" y="49"/>
                    <a:pt x="322" y="49"/>
                  </a:cubicBezTo>
                  <a:cubicBezTo>
                    <a:pt x="323" y="49"/>
                    <a:pt x="323" y="49"/>
                    <a:pt x="323" y="49"/>
                  </a:cubicBez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4" y="49"/>
                    <a:pt x="324" y="49"/>
                  </a:cubicBezTo>
                  <a:cubicBezTo>
                    <a:pt x="323" y="50"/>
                    <a:pt x="323" y="50"/>
                    <a:pt x="323" y="50"/>
                  </a:cubicBezTo>
                  <a:cubicBezTo>
                    <a:pt x="324" y="50"/>
                    <a:pt x="324" y="50"/>
                    <a:pt x="324" y="50"/>
                  </a:cubicBezTo>
                  <a:cubicBezTo>
                    <a:pt x="324" y="49"/>
                    <a:pt x="324" y="49"/>
                    <a:pt x="324" y="49"/>
                  </a:cubicBezTo>
                  <a:cubicBezTo>
                    <a:pt x="325" y="48"/>
                    <a:pt x="325" y="48"/>
                    <a:pt x="325" y="48"/>
                  </a:cubicBezTo>
                  <a:cubicBezTo>
                    <a:pt x="325" y="48"/>
                    <a:pt x="325" y="48"/>
                    <a:pt x="325" y="48"/>
                  </a:cubicBezTo>
                  <a:cubicBezTo>
                    <a:pt x="325" y="48"/>
                    <a:pt x="325" y="48"/>
                    <a:pt x="325" y="48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30" y="46"/>
                    <a:pt x="330" y="46"/>
                    <a:pt x="330" y="46"/>
                  </a:cubicBezTo>
                  <a:cubicBezTo>
                    <a:pt x="331" y="46"/>
                    <a:pt x="331" y="46"/>
                    <a:pt x="331" y="46"/>
                  </a:cubicBezTo>
                  <a:cubicBezTo>
                    <a:pt x="330" y="47"/>
                    <a:pt x="330" y="47"/>
                    <a:pt x="330" y="47"/>
                  </a:cubicBezTo>
                  <a:cubicBezTo>
                    <a:pt x="329" y="47"/>
                    <a:pt x="329" y="47"/>
                    <a:pt x="329" y="47"/>
                  </a:cubicBezTo>
                  <a:cubicBezTo>
                    <a:pt x="330" y="47"/>
                    <a:pt x="330" y="47"/>
                    <a:pt x="330" y="47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28" y="49"/>
                    <a:pt x="328" y="49"/>
                    <a:pt x="328" y="49"/>
                  </a:cubicBezTo>
                  <a:cubicBezTo>
                    <a:pt x="328" y="49"/>
                    <a:pt x="328" y="49"/>
                    <a:pt x="328" y="49"/>
                  </a:cubicBezTo>
                  <a:cubicBezTo>
                    <a:pt x="327" y="49"/>
                    <a:pt x="327" y="49"/>
                    <a:pt x="327" y="49"/>
                  </a:cubicBezTo>
                  <a:cubicBezTo>
                    <a:pt x="326" y="49"/>
                    <a:pt x="326" y="49"/>
                    <a:pt x="326" y="49"/>
                  </a:cubicBezTo>
                  <a:cubicBezTo>
                    <a:pt x="326" y="50"/>
                    <a:pt x="326" y="50"/>
                    <a:pt x="326" y="50"/>
                  </a:cubicBezTo>
                  <a:cubicBezTo>
                    <a:pt x="327" y="50"/>
                    <a:pt x="327" y="50"/>
                    <a:pt x="327" y="50"/>
                  </a:cubicBezTo>
                  <a:cubicBezTo>
                    <a:pt x="327" y="50"/>
                    <a:pt x="327" y="50"/>
                    <a:pt x="327" y="50"/>
                  </a:cubicBezTo>
                  <a:cubicBezTo>
                    <a:pt x="328" y="50"/>
                    <a:pt x="328" y="50"/>
                    <a:pt x="328" y="50"/>
                  </a:cubicBezTo>
                  <a:cubicBezTo>
                    <a:pt x="328" y="50"/>
                    <a:pt x="328" y="50"/>
                    <a:pt x="328" y="50"/>
                  </a:cubicBezTo>
                  <a:cubicBezTo>
                    <a:pt x="328" y="50"/>
                    <a:pt x="328" y="50"/>
                    <a:pt x="328" y="50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330" y="50"/>
                    <a:pt x="330" y="50"/>
                    <a:pt x="330" y="50"/>
                  </a:cubicBezTo>
                  <a:cubicBezTo>
                    <a:pt x="331" y="50"/>
                    <a:pt x="331" y="50"/>
                    <a:pt x="331" y="50"/>
                  </a:cubicBezTo>
                  <a:cubicBezTo>
                    <a:pt x="331" y="49"/>
                    <a:pt x="331" y="49"/>
                    <a:pt x="331" y="49"/>
                  </a:cubicBezTo>
                  <a:cubicBezTo>
                    <a:pt x="331" y="49"/>
                    <a:pt x="331" y="49"/>
                    <a:pt x="331" y="49"/>
                  </a:cubicBezTo>
                  <a:cubicBezTo>
                    <a:pt x="333" y="48"/>
                    <a:pt x="333" y="48"/>
                    <a:pt x="333" y="48"/>
                  </a:cubicBezTo>
                  <a:cubicBezTo>
                    <a:pt x="334" y="48"/>
                    <a:pt x="334" y="48"/>
                    <a:pt x="334" y="48"/>
                  </a:cubicBezTo>
                  <a:cubicBezTo>
                    <a:pt x="335" y="48"/>
                    <a:pt x="335" y="48"/>
                    <a:pt x="335" y="48"/>
                  </a:cubicBezTo>
                  <a:cubicBezTo>
                    <a:pt x="335" y="48"/>
                    <a:pt x="335" y="48"/>
                    <a:pt x="335" y="48"/>
                  </a:cubicBezTo>
                  <a:cubicBezTo>
                    <a:pt x="336" y="48"/>
                    <a:pt x="336" y="48"/>
                    <a:pt x="336" y="48"/>
                  </a:cubicBezTo>
                  <a:cubicBezTo>
                    <a:pt x="337" y="49"/>
                    <a:pt x="337" y="49"/>
                    <a:pt x="337" y="49"/>
                  </a:cubicBezTo>
                  <a:cubicBezTo>
                    <a:pt x="338" y="48"/>
                    <a:pt x="338" y="48"/>
                    <a:pt x="338" y="48"/>
                  </a:cubicBezTo>
                  <a:cubicBezTo>
                    <a:pt x="338" y="48"/>
                    <a:pt x="338" y="48"/>
                    <a:pt x="338" y="48"/>
                  </a:cubicBezTo>
                  <a:cubicBezTo>
                    <a:pt x="339" y="48"/>
                    <a:pt x="339" y="48"/>
                    <a:pt x="339" y="48"/>
                  </a:cubicBezTo>
                  <a:cubicBezTo>
                    <a:pt x="340" y="47"/>
                    <a:pt x="340" y="47"/>
                    <a:pt x="340" y="47"/>
                  </a:cubicBezTo>
                  <a:cubicBezTo>
                    <a:pt x="341" y="47"/>
                    <a:pt x="341" y="47"/>
                    <a:pt x="341" y="47"/>
                  </a:cubicBezTo>
                  <a:cubicBezTo>
                    <a:pt x="341" y="47"/>
                    <a:pt x="341" y="47"/>
                    <a:pt x="341" y="47"/>
                  </a:cubicBezTo>
                  <a:cubicBezTo>
                    <a:pt x="341" y="47"/>
                    <a:pt x="341" y="47"/>
                    <a:pt x="341" y="47"/>
                  </a:cubicBezTo>
                  <a:cubicBezTo>
                    <a:pt x="342" y="47"/>
                    <a:pt x="342" y="47"/>
                    <a:pt x="342" y="47"/>
                  </a:cubicBezTo>
                  <a:cubicBezTo>
                    <a:pt x="343" y="46"/>
                    <a:pt x="343" y="46"/>
                    <a:pt x="343" y="46"/>
                  </a:cubicBezTo>
                  <a:cubicBezTo>
                    <a:pt x="343" y="46"/>
                    <a:pt x="343" y="46"/>
                    <a:pt x="343" y="46"/>
                  </a:cubicBezTo>
                  <a:cubicBezTo>
                    <a:pt x="344" y="46"/>
                    <a:pt x="344" y="46"/>
                    <a:pt x="344" y="46"/>
                  </a:cubicBezTo>
                  <a:cubicBezTo>
                    <a:pt x="343" y="47"/>
                    <a:pt x="343" y="47"/>
                    <a:pt x="343" y="47"/>
                  </a:cubicBezTo>
                  <a:cubicBezTo>
                    <a:pt x="344" y="47"/>
                    <a:pt x="344" y="47"/>
                    <a:pt x="344" y="47"/>
                  </a:cubicBezTo>
                  <a:cubicBezTo>
                    <a:pt x="344" y="47"/>
                    <a:pt x="344" y="47"/>
                    <a:pt x="344" y="47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3" y="48"/>
                    <a:pt x="343" y="48"/>
                    <a:pt x="343" y="48"/>
                  </a:cubicBezTo>
                  <a:cubicBezTo>
                    <a:pt x="343" y="49"/>
                    <a:pt x="343" y="49"/>
                    <a:pt x="343" y="49"/>
                  </a:cubicBezTo>
                  <a:cubicBezTo>
                    <a:pt x="343" y="49"/>
                    <a:pt x="343" y="49"/>
                    <a:pt x="343" y="49"/>
                  </a:cubicBezTo>
                  <a:cubicBezTo>
                    <a:pt x="343" y="49"/>
                    <a:pt x="343" y="49"/>
                    <a:pt x="343" y="49"/>
                  </a:cubicBezTo>
                  <a:cubicBezTo>
                    <a:pt x="344" y="50"/>
                    <a:pt x="344" y="50"/>
                    <a:pt x="344" y="50"/>
                  </a:cubicBezTo>
                  <a:cubicBezTo>
                    <a:pt x="345" y="49"/>
                    <a:pt x="345" y="49"/>
                    <a:pt x="345" y="49"/>
                  </a:cubicBezTo>
                  <a:cubicBezTo>
                    <a:pt x="345" y="49"/>
                    <a:pt x="345" y="49"/>
                    <a:pt x="345" y="49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46" y="48"/>
                    <a:pt x="346" y="48"/>
                    <a:pt x="346" y="48"/>
                  </a:cubicBezTo>
                  <a:cubicBezTo>
                    <a:pt x="346" y="48"/>
                    <a:pt x="346" y="48"/>
                    <a:pt x="346" y="48"/>
                  </a:cubicBezTo>
                  <a:cubicBezTo>
                    <a:pt x="347" y="48"/>
                    <a:pt x="347" y="48"/>
                    <a:pt x="347" y="48"/>
                  </a:cubicBezTo>
                  <a:cubicBezTo>
                    <a:pt x="347" y="47"/>
                    <a:pt x="347" y="47"/>
                    <a:pt x="347" y="47"/>
                  </a:cubicBezTo>
                  <a:cubicBezTo>
                    <a:pt x="348" y="47"/>
                    <a:pt x="348" y="47"/>
                    <a:pt x="348" y="47"/>
                  </a:cubicBezTo>
                  <a:cubicBezTo>
                    <a:pt x="349" y="46"/>
                    <a:pt x="349" y="46"/>
                    <a:pt x="349" y="46"/>
                  </a:cubicBezTo>
                  <a:cubicBezTo>
                    <a:pt x="349" y="46"/>
                    <a:pt x="349" y="46"/>
                    <a:pt x="349" y="46"/>
                  </a:cubicBezTo>
                  <a:cubicBezTo>
                    <a:pt x="348" y="46"/>
                    <a:pt x="348" y="46"/>
                    <a:pt x="348" y="46"/>
                  </a:cubicBezTo>
                  <a:cubicBezTo>
                    <a:pt x="348" y="45"/>
                    <a:pt x="348" y="45"/>
                    <a:pt x="348" y="45"/>
                  </a:cubicBezTo>
                  <a:cubicBezTo>
                    <a:pt x="348" y="44"/>
                    <a:pt x="348" y="44"/>
                    <a:pt x="348" y="44"/>
                  </a:cubicBezTo>
                  <a:cubicBezTo>
                    <a:pt x="348" y="44"/>
                    <a:pt x="348" y="44"/>
                    <a:pt x="348" y="44"/>
                  </a:cubicBezTo>
                  <a:cubicBezTo>
                    <a:pt x="348" y="43"/>
                    <a:pt x="348" y="43"/>
                    <a:pt x="348" y="43"/>
                  </a:cubicBezTo>
                  <a:cubicBezTo>
                    <a:pt x="349" y="43"/>
                    <a:pt x="349" y="43"/>
                    <a:pt x="349" y="43"/>
                  </a:cubicBezTo>
                  <a:cubicBezTo>
                    <a:pt x="350" y="43"/>
                    <a:pt x="350" y="43"/>
                    <a:pt x="350" y="43"/>
                  </a:cubicBezTo>
                  <a:cubicBezTo>
                    <a:pt x="350" y="42"/>
                    <a:pt x="350" y="42"/>
                    <a:pt x="350" y="42"/>
                  </a:cubicBezTo>
                  <a:cubicBezTo>
                    <a:pt x="351" y="42"/>
                    <a:pt x="351" y="42"/>
                    <a:pt x="351" y="42"/>
                  </a:cubicBezTo>
                  <a:cubicBezTo>
                    <a:pt x="352" y="42"/>
                    <a:pt x="352" y="42"/>
                    <a:pt x="352" y="42"/>
                  </a:cubicBezTo>
                  <a:cubicBezTo>
                    <a:pt x="353" y="43"/>
                    <a:pt x="353" y="43"/>
                    <a:pt x="353" y="43"/>
                  </a:cubicBezTo>
                  <a:cubicBezTo>
                    <a:pt x="354" y="43"/>
                    <a:pt x="354" y="43"/>
                    <a:pt x="354" y="43"/>
                  </a:cubicBezTo>
                  <a:cubicBezTo>
                    <a:pt x="356" y="43"/>
                    <a:pt x="356" y="43"/>
                    <a:pt x="356" y="43"/>
                  </a:cubicBezTo>
                  <a:cubicBezTo>
                    <a:pt x="359" y="44"/>
                    <a:pt x="359" y="44"/>
                    <a:pt x="359" y="44"/>
                  </a:cubicBezTo>
                  <a:cubicBezTo>
                    <a:pt x="360" y="45"/>
                    <a:pt x="360" y="45"/>
                    <a:pt x="360" y="45"/>
                  </a:cubicBezTo>
                  <a:cubicBezTo>
                    <a:pt x="360" y="45"/>
                    <a:pt x="360" y="45"/>
                    <a:pt x="360" y="45"/>
                  </a:cubicBezTo>
                  <a:cubicBezTo>
                    <a:pt x="360" y="46"/>
                    <a:pt x="360" y="46"/>
                    <a:pt x="360" y="46"/>
                  </a:cubicBezTo>
                  <a:cubicBezTo>
                    <a:pt x="360" y="45"/>
                    <a:pt x="360" y="45"/>
                    <a:pt x="360" y="45"/>
                  </a:cubicBezTo>
                  <a:cubicBezTo>
                    <a:pt x="360" y="45"/>
                    <a:pt x="360" y="45"/>
                    <a:pt x="360" y="45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62" y="46"/>
                    <a:pt x="362" y="46"/>
                    <a:pt x="362" y="46"/>
                  </a:cubicBezTo>
                  <a:cubicBezTo>
                    <a:pt x="362" y="46"/>
                    <a:pt x="362" y="46"/>
                    <a:pt x="362" y="46"/>
                  </a:cubicBezTo>
                  <a:cubicBezTo>
                    <a:pt x="362" y="46"/>
                    <a:pt x="362" y="46"/>
                    <a:pt x="362" y="46"/>
                  </a:cubicBezTo>
                  <a:cubicBezTo>
                    <a:pt x="363" y="46"/>
                    <a:pt x="363" y="46"/>
                    <a:pt x="363" y="46"/>
                  </a:cubicBezTo>
                  <a:cubicBezTo>
                    <a:pt x="364" y="47"/>
                    <a:pt x="364" y="47"/>
                    <a:pt x="364" y="47"/>
                  </a:cubicBezTo>
                  <a:cubicBezTo>
                    <a:pt x="365" y="47"/>
                    <a:pt x="365" y="47"/>
                    <a:pt x="365" y="47"/>
                  </a:cubicBezTo>
                  <a:cubicBezTo>
                    <a:pt x="366" y="48"/>
                    <a:pt x="366" y="48"/>
                    <a:pt x="366" y="48"/>
                  </a:cubicBezTo>
                  <a:cubicBezTo>
                    <a:pt x="367" y="49"/>
                    <a:pt x="367" y="49"/>
                    <a:pt x="367" y="49"/>
                  </a:cubicBezTo>
                  <a:cubicBezTo>
                    <a:pt x="368" y="49"/>
                    <a:pt x="368" y="49"/>
                    <a:pt x="368" y="49"/>
                  </a:cubicBezTo>
                  <a:cubicBezTo>
                    <a:pt x="368" y="50"/>
                    <a:pt x="368" y="50"/>
                    <a:pt x="368" y="50"/>
                  </a:cubicBezTo>
                  <a:cubicBezTo>
                    <a:pt x="368" y="50"/>
                    <a:pt x="368" y="50"/>
                    <a:pt x="368" y="50"/>
                  </a:cubicBezTo>
                  <a:cubicBezTo>
                    <a:pt x="369" y="50"/>
                    <a:pt x="369" y="50"/>
                    <a:pt x="369" y="50"/>
                  </a:cubicBezTo>
                  <a:cubicBezTo>
                    <a:pt x="369" y="50"/>
                    <a:pt x="369" y="50"/>
                    <a:pt x="369" y="50"/>
                  </a:cubicBezTo>
                  <a:cubicBezTo>
                    <a:pt x="369" y="50"/>
                    <a:pt x="369" y="49"/>
                    <a:pt x="369" y="49"/>
                  </a:cubicBezTo>
                  <a:cubicBezTo>
                    <a:pt x="370" y="49"/>
                    <a:pt x="370" y="49"/>
                    <a:pt x="370" y="49"/>
                  </a:cubicBezTo>
                  <a:cubicBezTo>
                    <a:pt x="371" y="47"/>
                    <a:pt x="371" y="47"/>
                    <a:pt x="371" y="47"/>
                  </a:cubicBezTo>
                  <a:cubicBezTo>
                    <a:pt x="371" y="47"/>
                    <a:pt x="371" y="47"/>
                    <a:pt x="371" y="47"/>
                  </a:cubicBezTo>
                  <a:cubicBezTo>
                    <a:pt x="371" y="47"/>
                    <a:pt x="371" y="47"/>
                    <a:pt x="371" y="47"/>
                  </a:cubicBezTo>
                  <a:cubicBezTo>
                    <a:pt x="371" y="46"/>
                    <a:pt x="371" y="46"/>
                    <a:pt x="371" y="46"/>
                  </a:cubicBezTo>
                  <a:cubicBezTo>
                    <a:pt x="370" y="47"/>
                    <a:pt x="370" y="47"/>
                    <a:pt x="370" y="47"/>
                  </a:cubicBezTo>
                  <a:cubicBezTo>
                    <a:pt x="370" y="46"/>
                    <a:pt x="370" y="46"/>
                    <a:pt x="370" y="46"/>
                  </a:cubicBezTo>
                  <a:cubicBezTo>
                    <a:pt x="369" y="45"/>
                    <a:pt x="369" y="45"/>
                    <a:pt x="369" y="45"/>
                  </a:cubicBezTo>
                  <a:cubicBezTo>
                    <a:pt x="369" y="45"/>
                    <a:pt x="369" y="45"/>
                    <a:pt x="369" y="45"/>
                  </a:cubicBezTo>
                  <a:cubicBezTo>
                    <a:pt x="369" y="44"/>
                    <a:pt x="369" y="44"/>
                    <a:pt x="369" y="44"/>
                  </a:cubicBezTo>
                  <a:cubicBezTo>
                    <a:pt x="369" y="44"/>
                    <a:pt x="369" y="44"/>
                    <a:pt x="369" y="44"/>
                  </a:cubicBezTo>
                  <a:cubicBezTo>
                    <a:pt x="368" y="44"/>
                    <a:pt x="368" y="44"/>
                    <a:pt x="368" y="44"/>
                  </a:cubicBezTo>
                  <a:cubicBezTo>
                    <a:pt x="368" y="44"/>
                    <a:pt x="368" y="44"/>
                    <a:pt x="368" y="44"/>
                  </a:cubicBez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cubicBezTo>
                    <a:pt x="366" y="43"/>
                    <a:pt x="366" y="43"/>
                    <a:pt x="366" y="43"/>
                  </a:cubicBezTo>
                  <a:cubicBezTo>
                    <a:pt x="366" y="43"/>
                    <a:pt x="366" y="43"/>
                    <a:pt x="366" y="43"/>
                  </a:cubicBezTo>
                  <a:cubicBezTo>
                    <a:pt x="366" y="44"/>
                    <a:pt x="366" y="44"/>
                    <a:pt x="366" y="44"/>
                  </a:cubicBezTo>
                  <a:cubicBezTo>
                    <a:pt x="366" y="43"/>
                    <a:pt x="366" y="43"/>
                    <a:pt x="366" y="43"/>
                  </a:cubicBezTo>
                  <a:cubicBezTo>
                    <a:pt x="366" y="43"/>
                    <a:pt x="366" y="43"/>
                    <a:pt x="366" y="43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367" y="41"/>
                    <a:pt x="367" y="41"/>
                    <a:pt x="367" y="41"/>
                  </a:cubicBezTo>
                  <a:cubicBezTo>
                    <a:pt x="367" y="41"/>
                    <a:pt x="367" y="41"/>
                    <a:pt x="367" y="41"/>
                  </a:cubicBezTo>
                  <a:cubicBezTo>
                    <a:pt x="368" y="41"/>
                    <a:pt x="368" y="41"/>
                    <a:pt x="368" y="41"/>
                  </a:cubicBezTo>
                  <a:cubicBezTo>
                    <a:pt x="367" y="40"/>
                    <a:pt x="367" y="40"/>
                    <a:pt x="367" y="40"/>
                  </a:cubicBezTo>
                  <a:cubicBezTo>
                    <a:pt x="368" y="39"/>
                    <a:pt x="368" y="39"/>
                    <a:pt x="368" y="39"/>
                  </a:cubicBezTo>
                  <a:cubicBezTo>
                    <a:pt x="368" y="39"/>
                    <a:pt x="368" y="39"/>
                    <a:pt x="368" y="39"/>
                  </a:cubicBezTo>
                  <a:cubicBezTo>
                    <a:pt x="368" y="38"/>
                    <a:pt x="368" y="38"/>
                    <a:pt x="368" y="38"/>
                  </a:cubicBezTo>
                  <a:cubicBezTo>
                    <a:pt x="368" y="37"/>
                    <a:pt x="368" y="37"/>
                    <a:pt x="368" y="37"/>
                  </a:cubicBezTo>
                  <a:cubicBezTo>
                    <a:pt x="367" y="38"/>
                    <a:pt x="367" y="38"/>
                    <a:pt x="367" y="38"/>
                  </a:cubicBezTo>
                  <a:cubicBezTo>
                    <a:pt x="367" y="37"/>
                    <a:pt x="367" y="37"/>
                    <a:pt x="367" y="37"/>
                  </a:cubicBezTo>
                  <a:cubicBezTo>
                    <a:pt x="367" y="37"/>
                    <a:pt x="367" y="37"/>
                    <a:pt x="367" y="37"/>
                  </a:cubicBezTo>
                  <a:cubicBezTo>
                    <a:pt x="368" y="36"/>
                    <a:pt x="368" y="36"/>
                    <a:pt x="368" y="36"/>
                  </a:cubicBezTo>
                  <a:cubicBezTo>
                    <a:pt x="367" y="37"/>
                    <a:pt x="367" y="37"/>
                    <a:pt x="367" y="37"/>
                  </a:cubicBezTo>
                  <a:cubicBezTo>
                    <a:pt x="368" y="36"/>
                    <a:pt x="368" y="36"/>
                    <a:pt x="368" y="36"/>
                  </a:cubicBezTo>
                  <a:cubicBezTo>
                    <a:pt x="368" y="35"/>
                    <a:pt x="368" y="35"/>
                    <a:pt x="368" y="35"/>
                  </a:cubicBezTo>
                  <a:cubicBezTo>
                    <a:pt x="370" y="35"/>
                    <a:pt x="370" y="35"/>
                    <a:pt x="370" y="35"/>
                  </a:cubicBezTo>
                  <a:cubicBezTo>
                    <a:pt x="372" y="34"/>
                    <a:pt x="372" y="34"/>
                    <a:pt x="372" y="34"/>
                  </a:cubicBezTo>
                  <a:cubicBezTo>
                    <a:pt x="373" y="33"/>
                    <a:pt x="373" y="33"/>
                    <a:pt x="373" y="33"/>
                  </a:cubicBezTo>
                  <a:cubicBezTo>
                    <a:pt x="374" y="31"/>
                    <a:pt x="374" y="31"/>
                    <a:pt x="374" y="31"/>
                  </a:cubicBezTo>
                  <a:cubicBezTo>
                    <a:pt x="374" y="30"/>
                    <a:pt x="374" y="30"/>
                    <a:pt x="374" y="30"/>
                  </a:cubicBezTo>
                  <a:cubicBezTo>
                    <a:pt x="374" y="29"/>
                    <a:pt x="374" y="29"/>
                    <a:pt x="374" y="29"/>
                  </a:cubicBezTo>
                  <a:cubicBezTo>
                    <a:pt x="375" y="29"/>
                    <a:pt x="375" y="29"/>
                    <a:pt x="375" y="29"/>
                  </a:cubicBezTo>
                  <a:cubicBezTo>
                    <a:pt x="375" y="28"/>
                    <a:pt x="375" y="28"/>
                    <a:pt x="375" y="28"/>
                  </a:cubicBezTo>
                  <a:cubicBezTo>
                    <a:pt x="376" y="28"/>
                    <a:pt x="376" y="28"/>
                    <a:pt x="376" y="28"/>
                  </a:cubicBezTo>
                  <a:cubicBezTo>
                    <a:pt x="376" y="28"/>
                    <a:pt x="376" y="28"/>
                    <a:pt x="376" y="28"/>
                  </a:cubicBezTo>
                  <a:cubicBezTo>
                    <a:pt x="377" y="28"/>
                    <a:pt x="377" y="28"/>
                    <a:pt x="377" y="28"/>
                  </a:cubicBezTo>
                  <a:cubicBezTo>
                    <a:pt x="376" y="28"/>
                    <a:pt x="376" y="28"/>
                    <a:pt x="376" y="28"/>
                  </a:cubicBezTo>
                  <a:cubicBezTo>
                    <a:pt x="377" y="28"/>
                    <a:pt x="377" y="28"/>
                    <a:pt x="377" y="28"/>
                  </a:cubicBezTo>
                  <a:cubicBezTo>
                    <a:pt x="380" y="28"/>
                    <a:pt x="380" y="28"/>
                    <a:pt x="380" y="28"/>
                  </a:cubicBezTo>
                  <a:cubicBezTo>
                    <a:pt x="380" y="28"/>
                    <a:pt x="380" y="28"/>
                    <a:pt x="380" y="28"/>
                  </a:cubicBezTo>
                  <a:cubicBezTo>
                    <a:pt x="381" y="28"/>
                    <a:pt x="381" y="28"/>
                    <a:pt x="381" y="28"/>
                  </a:cubicBezTo>
                  <a:cubicBezTo>
                    <a:pt x="381" y="29"/>
                    <a:pt x="381" y="29"/>
                    <a:pt x="381" y="29"/>
                  </a:cubicBezTo>
                  <a:cubicBezTo>
                    <a:pt x="381" y="29"/>
                    <a:pt x="381" y="29"/>
                    <a:pt x="381" y="29"/>
                  </a:cubicBezTo>
                  <a:cubicBezTo>
                    <a:pt x="383" y="29"/>
                    <a:pt x="383" y="29"/>
                    <a:pt x="383" y="29"/>
                  </a:cubicBezTo>
                  <a:cubicBezTo>
                    <a:pt x="383" y="29"/>
                    <a:pt x="383" y="29"/>
                    <a:pt x="383" y="29"/>
                  </a:cubicBezTo>
                  <a:cubicBezTo>
                    <a:pt x="383" y="30"/>
                    <a:pt x="383" y="30"/>
                    <a:pt x="383" y="30"/>
                  </a:cubicBezTo>
                  <a:cubicBezTo>
                    <a:pt x="383" y="31"/>
                    <a:pt x="383" y="31"/>
                    <a:pt x="383" y="31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3"/>
                    <a:pt x="382" y="33"/>
                    <a:pt x="382" y="33"/>
                  </a:cubicBezTo>
                  <a:cubicBezTo>
                    <a:pt x="381" y="33"/>
                    <a:pt x="381" y="33"/>
                    <a:pt x="381" y="33"/>
                  </a:cubicBezTo>
                  <a:cubicBezTo>
                    <a:pt x="381" y="33"/>
                    <a:pt x="381" y="33"/>
                    <a:pt x="381" y="33"/>
                  </a:cubicBezTo>
                  <a:cubicBezTo>
                    <a:pt x="381" y="34"/>
                    <a:pt x="381" y="34"/>
                    <a:pt x="381" y="34"/>
                  </a:cubicBezTo>
                  <a:cubicBezTo>
                    <a:pt x="380" y="34"/>
                    <a:pt x="380" y="34"/>
                    <a:pt x="380" y="34"/>
                  </a:cubicBezTo>
                  <a:cubicBezTo>
                    <a:pt x="380" y="35"/>
                    <a:pt x="380" y="35"/>
                    <a:pt x="380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6"/>
                    <a:pt x="381" y="36"/>
                    <a:pt x="381" y="36"/>
                  </a:cubicBezTo>
                  <a:cubicBezTo>
                    <a:pt x="382" y="36"/>
                    <a:pt x="382" y="36"/>
                    <a:pt x="382" y="36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2" y="38"/>
                    <a:pt x="382" y="38"/>
                    <a:pt x="382" y="38"/>
                  </a:cubicBezTo>
                  <a:cubicBezTo>
                    <a:pt x="382" y="39"/>
                    <a:pt x="382" y="39"/>
                    <a:pt x="382" y="39"/>
                  </a:cubicBezTo>
                  <a:cubicBezTo>
                    <a:pt x="382" y="39"/>
                    <a:pt x="382" y="39"/>
                    <a:pt x="382" y="39"/>
                  </a:cubicBezTo>
                  <a:cubicBezTo>
                    <a:pt x="381" y="40"/>
                    <a:pt x="381" y="40"/>
                    <a:pt x="381" y="40"/>
                  </a:cubicBezTo>
                  <a:cubicBezTo>
                    <a:pt x="381" y="40"/>
                    <a:pt x="381" y="40"/>
                    <a:pt x="381" y="40"/>
                  </a:cubicBezTo>
                  <a:cubicBezTo>
                    <a:pt x="381" y="41"/>
                    <a:pt x="381" y="41"/>
                    <a:pt x="381" y="41"/>
                  </a:cubicBezTo>
                  <a:cubicBezTo>
                    <a:pt x="381" y="41"/>
                    <a:pt x="381" y="41"/>
                    <a:pt x="381" y="41"/>
                  </a:cubicBezTo>
                  <a:cubicBezTo>
                    <a:pt x="381" y="42"/>
                    <a:pt x="381" y="42"/>
                    <a:pt x="381" y="42"/>
                  </a:cubicBezTo>
                  <a:cubicBezTo>
                    <a:pt x="381" y="43"/>
                    <a:pt x="381" y="43"/>
                    <a:pt x="381" y="43"/>
                  </a:cubicBezTo>
                  <a:cubicBezTo>
                    <a:pt x="381" y="43"/>
                    <a:pt x="381" y="43"/>
                    <a:pt x="381" y="43"/>
                  </a:cubicBezTo>
                  <a:cubicBezTo>
                    <a:pt x="381" y="44"/>
                    <a:pt x="381" y="44"/>
                    <a:pt x="381" y="44"/>
                  </a:cubicBezTo>
                  <a:cubicBezTo>
                    <a:pt x="381" y="44"/>
                    <a:pt x="381" y="44"/>
                    <a:pt x="381" y="44"/>
                  </a:cubicBezTo>
                  <a:cubicBezTo>
                    <a:pt x="381" y="45"/>
                    <a:pt x="381" y="45"/>
                    <a:pt x="381" y="45"/>
                  </a:cubicBezTo>
                  <a:cubicBezTo>
                    <a:pt x="381" y="46"/>
                    <a:pt x="381" y="46"/>
                    <a:pt x="381" y="46"/>
                  </a:cubicBezTo>
                  <a:cubicBezTo>
                    <a:pt x="381" y="47"/>
                    <a:pt x="381" y="47"/>
                    <a:pt x="381" y="47"/>
                  </a:cubicBezTo>
                  <a:cubicBezTo>
                    <a:pt x="381" y="47"/>
                    <a:pt x="381" y="47"/>
                    <a:pt x="381" y="47"/>
                  </a:cubicBezTo>
                  <a:cubicBezTo>
                    <a:pt x="382" y="48"/>
                    <a:pt x="382" y="48"/>
                    <a:pt x="382" y="48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2" y="50"/>
                    <a:pt x="382" y="50"/>
                    <a:pt x="382" y="50"/>
                  </a:cubicBezTo>
                  <a:cubicBezTo>
                    <a:pt x="382" y="51"/>
                    <a:pt x="382" y="51"/>
                    <a:pt x="382" y="51"/>
                  </a:cubicBezTo>
                  <a:cubicBezTo>
                    <a:pt x="382" y="51"/>
                    <a:pt x="382" y="51"/>
                    <a:pt x="382" y="51"/>
                  </a:cubicBezTo>
                  <a:cubicBezTo>
                    <a:pt x="382" y="52"/>
                    <a:pt x="382" y="52"/>
                    <a:pt x="382" y="52"/>
                  </a:cubicBezTo>
                  <a:cubicBezTo>
                    <a:pt x="382" y="52"/>
                    <a:pt x="382" y="52"/>
                    <a:pt x="382" y="53"/>
                  </a:cubicBezTo>
                  <a:cubicBezTo>
                    <a:pt x="381" y="53"/>
                    <a:pt x="381" y="53"/>
                    <a:pt x="381" y="53"/>
                  </a:cubicBezTo>
                  <a:cubicBezTo>
                    <a:pt x="380" y="54"/>
                    <a:pt x="380" y="54"/>
                    <a:pt x="380" y="54"/>
                  </a:cubicBezTo>
                  <a:cubicBezTo>
                    <a:pt x="380" y="54"/>
                    <a:pt x="380" y="54"/>
                    <a:pt x="380" y="54"/>
                  </a:cubicBezTo>
                  <a:cubicBezTo>
                    <a:pt x="379" y="55"/>
                    <a:pt x="379" y="55"/>
                    <a:pt x="379" y="55"/>
                  </a:cubicBezTo>
                  <a:cubicBezTo>
                    <a:pt x="378" y="55"/>
                    <a:pt x="378" y="55"/>
                    <a:pt x="378" y="55"/>
                  </a:cubicBezTo>
                  <a:cubicBezTo>
                    <a:pt x="379" y="55"/>
                    <a:pt x="379" y="55"/>
                    <a:pt x="379" y="55"/>
                  </a:cubicBezTo>
                  <a:cubicBezTo>
                    <a:pt x="378" y="56"/>
                    <a:pt x="378" y="56"/>
                    <a:pt x="378" y="56"/>
                  </a:cubicBezTo>
                  <a:cubicBezTo>
                    <a:pt x="378" y="57"/>
                    <a:pt x="378" y="57"/>
                    <a:pt x="378" y="57"/>
                  </a:cubicBezTo>
                  <a:cubicBezTo>
                    <a:pt x="376" y="57"/>
                    <a:pt x="376" y="57"/>
                    <a:pt x="376" y="57"/>
                  </a:cubicBezTo>
                  <a:cubicBezTo>
                    <a:pt x="375" y="57"/>
                    <a:pt x="375" y="57"/>
                    <a:pt x="375" y="57"/>
                  </a:cubicBezTo>
                  <a:cubicBezTo>
                    <a:pt x="374" y="57"/>
                    <a:pt x="374" y="57"/>
                    <a:pt x="374" y="57"/>
                  </a:cubicBezTo>
                  <a:cubicBezTo>
                    <a:pt x="374" y="57"/>
                    <a:pt x="374" y="57"/>
                    <a:pt x="374" y="57"/>
                  </a:cubicBezTo>
                  <a:cubicBezTo>
                    <a:pt x="373" y="58"/>
                    <a:pt x="373" y="58"/>
                    <a:pt x="373" y="58"/>
                  </a:cubicBezTo>
                  <a:cubicBezTo>
                    <a:pt x="373" y="58"/>
                    <a:pt x="373" y="58"/>
                    <a:pt x="373" y="58"/>
                  </a:cubicBezTo>
                  <a:cubicBezTo>
                    <a:pt x="372" y="57"/>
                    <a:pt x="372" y="57"/>
                    <a:pt x="372" y="57"/>
                  </a:cubicBezTo>
                  <a:cubicBezTo>
                    <a:pt x="372" y="57"/>
                    <a:pt x="372" y="57"/>
                    <a:pt x="372" y="57"/>
                  </a:cubicBezTo>
                  <a:cubicBezTo>
                    <a:pt x="371" y="57"/>
                    <a:pt x="371" y="57"/>
                    <a:pt x="371" y="57"/>
                  </a:cubicBezTo>
                  <a:cubicBezTo>
                    <a:pt x="370" y="57"/>
                    <a:pt x="370" y="57"/>
                    <a:pt x="370" y="57"/>
                  </a:cubicBezTo>
                  <a:cubicBezTo>
                    <a:pt x="369" y="57"/>
                    <a:pt x="369" y="57"/>
                    <a:pt x="369" y="57"/>
                  </a:cubicBezTo>
                  <a:cubicBezTo>
                    <a:pt x="369" y="58"/>
                    <a:pt x="369" y="58"/>
                    <a:pt x="369" y="58"/>
                  </a:cubicBezTo>
                  <a:cubicBezTo>
                    <a:pt x="369" y="59"/>
                    <a:pt x="369" y="59"/>
                    <a:pt x="369" y="59"/>
                  </a:cubicBezTo>
                  <a:cubicBezTo>
                    <a:pt x="370" y="59"/>
                    <a:pt x="370" y="59"/>
                    <a:pt x="370" y="59"/>
                  </a:cubicBezTo>
                  <a:cubicBezTo>
                    <a:pt x="371" y="59"/>
                    <a:pt x="371" y="59"/>
                    <a:pt x="371" y="59"/>
                  </a:cubicBezTo>
                  <a:cubicBezTo>
                    <a:pt x="373" y="60"/>
                    <a:pt x="373" y="60"/>
                    <a:pt x="373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6" y="60"/>
                    <a:pt x="376" y="60"/>
                    <a:pt x="376" y="60"/>
                  </a:cubicBezTo>
                  <a:cubicBezTo>
                    <a:pt x="377" y="60"/>
                    <a:pt x="377" y="60"/>
                    <a:pt x="377" y="60"/>
                  </a:cubicBezTo>
                  <a:cubicBezTo>
                    <a:pt x="377" y="60"/>
                    <a:pt x="377" y="60"/>
                    <a:pt x="377" y="60"/>
                  </a:cubicBezTo>
                  <a:cubicBezTo>
                    <a:pt x="378" y="60"/>
                    <a:pt x="378" y="60"/>
                    <a:pt x="378" y="60"/>
                  </a:cubicBezTo>
                  <a:cubicBezTo>
                    <a:pt x="379" y="60"/>
                    <a:pt x="379" y="60"/>
                    <a:pt x="379" y="60"/>
                  </a:cubicBezTo>
                  <a:cubicBezTo>
                    <a:pt x="379" y="59"/>
                    <a:pt x="379" y="59"/>
                    <a:pt x="379" y="59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1" y="58"/>
                    <a:pt x="381" y="58"/>
                    <a:pt x="381" y="58"/>
                  </a:cubicBezTo>
                  <a:cubicBezTo>
                    <a:pt x="382" y="57"/>
                    <a:pt x="382" y="57"/>
                    <a:pt x="382" y="57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4" y="57"/>
                    <a:pt x="384" y="57"/>
                    <a:pt x="384" y="57"/>
                  </a:cubicBezTo>
                  <a:cubicBezTo>
                    <a:pt x="384" y="56"/>
                    <a:pt x="384" y="56"/>
                    <a:pt x="384" y="56"/>
                  </a:cubicBezTo>
                  <a:cubicBezTo>
                    <a:pt x="384" y="55"/>
                    <a:pt x="384" y="55"/>
                    <a:pt x="384" y="55"/>
                  </a:cubicBezTo>
                  <a:cubicBezTo>
                    <a:pt x="385" y="54"/>
                    <a:pt x="385" y="54"/>
                    <a:pt x="385" y="54"/>
                  </a:cubicBezTo>
                  <a:cubicBezTo>
                    <a:pt x="385" y="54"/>
                    <a:pt x="385" y="54"/>
                    <a:pt x="385" y="54"/>
                  </a:cubicBezTo>
                  <a:cubicBezTo>
                    <a:pt x="386" y="53"/>
                    <a:pt x="386" y="53"/>
                    <a:pt x="386" y="53"/>
                  </a:cubicBezTo>
                  <a:cubicBezTo>
                    <a:pt x="387" y="52"/>
                    <a:pt x="387" y="52"/>
                    <a:pt x="387" y="52"/>
                  </a:cubicBezTo>
                  <a:cubicBezTo>
                    <a:pt x="387" y="52"/>
                    <a:pt x="387" y="52"/>
                    <a:pt x="387" y="52"/>
                  </a:cubicBezTo>
                  <a:cubicBezTo>
                    <a:pt x="386" y="50"/>
                    <a:pt x="386" y="50"/>
                    <a:pt x="386" y="50"/>
                  </a:cubicBezTo>
                  <a:cubicBezTo>
                    <a:pt x="385" y="49"/>
                    <a:pt x="385" y="49"/>
                    <a:pt x="385" y="49"/>
                  </a:cubicBezTo>
                  <a:cubicBezTo>
                    <a:pt x="386" y="49"/>
                    <a:pt x="386" y="49"/>
                    <a:pt x="386" y="49"/>
                  </a:cubicBezTo>
                  <a:cubicBezTo>
                    <a:pt x="386" y="48"/>
                    <a:pt x="386" y="48"/>
                    <a:pt x="386" y="48"/>
                  </a:cubicBezTo>
                  <a:cubicBezTo>
                    <a:pt x="386" y="48"/>
                    <a:pt x="386" y="48"/>
                    <a:pt x="386" y="48"/>
                  </a:cubicBezTo>
                  <a:cubicBezTo>
                    <a:pt x="388" y="47"/>
                    <a:pt x="388" y="47"/>
                    <a:pt x="388" y="47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2" y="46"/>
                    <a:pt x="392" y="46"/>
                    <a:pt x="392" y="46"/>
                  </a:cubicBezTo>
                  <a:cubicBezTo>
                    <a:pt x="392" y="47"/>
                    <a:pt x="392" y="47"/>
                    <a:pt x="392" y="47"/>
                  </a:cubicBezTo>
                  <a:cubicBezTo>
                    <a:pt x="392" y="47"/>
                    <a:pt x="392" y="47"/>
                    <a:pt x="392" y="47"/>
                  </a:cubicBezTo>
                  <a:cubicBezTo>
                    <a:pt x="393" y="48"/>
                    <a:pt x="393" y="48"/>
                    <a:pt x="393" y="48"/>
                  </a:cubicBezTo>
                  <a:cubicBezTo>
                    <a:pt x="393" y="48"/>
                    <a:pt x="393" y="48"/>
                    <a:pt x="393" y="48"/>
                  </a:cubicBezTo>
                  <a:cubicBezTo>
                    <a:pt x="394" y="49"/>
                    <a:pt x="394" y="49"/>
                    <a:pt x="394" y="49"/>
                  </a:cubicBezTo>
                  <a:cubicBezTo>
                    <a:pt x="394" y="49"/>
                    <a:pt x="394" y="49"/>
                    <a:pt x="394" y="49"/>
                  </a:cubicBezTo>
                  <a:cubicBezTo>
                    <a:pt x="394" y="50"/>
                    <a:pt x="394" y="50"/>
                    <a:pt x="394" y="50"/>
                  </a:cubicBezTo>
                  <a:cubicBezTo>
                    <a:pt x="394" y="50"/>
                    <a:pt x="394" y="50"/>
                    <a:pt x="394" y="50"/>
                  </a:cubicBezTo>
                  <a:cubicBezTo>
                    <a:pt x="394" y="51"/>
                    <a:pt x="394" y="51"/>
                    <a:pt x="394" y="51"/>
                  </a:cubicBezTo>
                  <a:cubicBezTo>
                    <a:pt x="394" y="51"/>
                    <a:pt x="394" y="51"/>
                    <a:pt x="394" y="51"/>
                  </a:cubicBezTo>
                  <a:cubicBezTo>
                    <a:pt x="394" y="52"/>
                    <a:pt x="394" y="52"/>
                    <a:pt x="394" y="52"/>
                  </a:cubicBezTo>
                  <a:cubicBezTo>
                    <a:pt x="394" y="53"/>
                    <a:pt x="394" y="53"/>
                    <a:pt x="394" y="53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396" y="54"/>
                    <a:pt x="396" y="54"/>
                    <a:pt x="396" y="54"/>
                  </a:cubicBezTo>
                  <a:cubicBezTo>
                    <a:pt x="397" y="53"/>
                    <a:pt x="397" y="53"/>
                    <a:pt x="397" y="53"/>
                  </a:cubicBezTo>
                  <a:cubicBezTo>
                    <a:pt x="398" y="54"/>
                    <a:pt x="398" y="54"/>
                    <a:pt x="398" y="54"/>
                  </a:cubicBezTo>
                  <a:cubicBezTo>
                    <a:pt x="398" y="53"/>
                    <a:pt x="398" y="53"/>
                    <a:pt x="398" y="53"/>
                  </a:cubicBezTo>
                  <a:cubicBezTo>
                    <a:pt x="398" y="53"/>
                    <a:pt x="398" y="53"/>
                    <a:pt x="398" y="53"/>
                  </a:cubicBezTo>
                  <a:cubicBezTo>
                    <a:pt x="399" y="53"/>
                    <a:pt x="399" y="53"/>
                    <a:pt x="399" y="53"/>
                  </a:cubicBezTo>
                  <a:cubicBezTo>
                    <a:pt x="398" y="53"/>
                    <a:pt x="398" y="53"/>
                    <a:pt x="398" y="53"/>
                  </a:cubicBezTo>
                  <a:cubicBezTo>
                    <a:pt x="398" y="53"/>
                    <a:pt x="398" y="53"/>
                    <a:pt x="398" y="53"/>
                  </a:cubicBezTo>
                  <a:cubicBezTo>
                    <a:pt x="396" y="53"/>
                    <a:pt x="396" y="53"/>
                    <a:pt x="396" y="53"/>
                  </a:cubicBezTo>
                  <a:cubicBezTo>
                    <a:pt x="396" y="53"/>
                    <a:pt x="396" y="53"/>
                    <a:pt x="396" y="53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394" y="52"/>
                    <a:pt x="394" y="52"/>
                    <a:pt x="394" y="52"/>
                  </a:cubicBezTo>
                  <a:cubicBezTo>
                    <a:pt x="394" y="51"/>
                    <a:pt x="394" y="51"/>
                    <a:pt x="394" y="51"/>
                  </a:cubicBezTo>
                  <a:cubicBezTo>
                    <a:pt x="395" y="50"/>
                    <a:pt x="395" y="50"/>
                    <a:pt x="395" y="50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5" y="48"/>
                    <a:pt x="395" y="48"/>
                    <a:pt x="395" y="48"/>
                  </a:cubicBezTo>
                  <a:cubicBezTo>
                    <a:pt x="395" y="48"/>
                    <a:pt x="395" y="48"/>
                    <a:pt x="395" y="48"/>
                  </a:cubicBezTo>
                  <a:cubicBezTo>
                    <a:pt x="395" y="47"/>
                    <a:pt x="395" y="47"/>
                    <a:pt x="395" y="47"/>
                  </a:cubicBezTo>
                  <a:cubicBezTo>
                    <a:pt x="394" y="47"/>
                    <a:pt x="394" y="47"/>
                    <a:pt x="394" y="47"/>
                  </a:cubicBezTo>
                  <a:cubicBezTo>
                    <a:pt x="393" y="46"/>
                    <a:pt x="393" y="46"/>
                    <a:pt x="393" y="46"/>
                  </a:cubicBezTo>
                  <a:cubicBezTo>
                    <a:pt x="392" y="46"/>
                    <a:pt x="392" y="46"/>
                    <a:pt x="392" y="46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0" y="45"/>
                    <a:pt x="390" y="45"/>
                    <a:pt x="390" y="45"/>
                  </a:cubicBezTo>
                  <a:cubicBezTo>
                    <a:pt x="389" y="45"/>
                    <a:pt x="389" y="45"/>
                    <a:pt x="389" y="45"/>
                  </a:cubicBezTo>
                  <a:cubicBezTo>
                    <a:pt x="389" y="45"/>
                    <a:pt x="389" y="45"/>
                    <a:pt x="389" y="45"/>
                  </a:cubicBezTo>
                  <a:cubicBezTo>
                    <a:pt x="388" y="45"/>
                    <a:pt x="388" y="45"/>
                    <a:pt x="388" y="45"/>
                  </a:cubicBezTo>
                  <a:cubicBezTo>
                    <a:pt x="387" y="46"/>
                    <a:pt x="387" y="46"/>
                    <a:pt x="387" y="46"/>
                  </a:cubicBezTo>
                  <a:cubicBezTo>
                    <a:pt x="387" y="46"/>
                    <a:pt x="387" y="46"/>
                    <a:pt x="387" y="46"/>
                  </a:cubicBezTo>
                  <a:cubicBezTo>
                    <a:pt x="386" y="46"/>
                    <a:pt x="386" y="46"/>
                    <a:pt x="386" y="46"/>
                  </a:cubicBezTo>
                  <a:cubicBezTo>
                    <a:pt x="386" y="46"/>
                    <a:pt x="386" y="46"/>
                    <a:pt x="386" y="46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4" y="45"/>
                    <a:pt x="384" y="45"/>
                    <a:pt x="384" y="45"/>
                  </a:cubicBezTo>
                  <a:cubicBezTo>
                    <a:pt x="384" y="45"/>
                    <a:pt x="384" y="45"/>
                    <a:pt x="384" y="45"/>
                  </a:cubicBezTo>
                  <a:cubicBezTo>
                    <a:pt x="384" y="44"/>
                    <a:pt x="384" y="44"/>
                    <a:pt x="384" y="44"/>
                  </a:cubicBezTo>
                  <a:cubicBezTo>
                    <a:pt x="384" y="44"/>
                    <a:pt x="384" y="44"/>
                    <a:pt x="384" y="44"/>
                  </a:cubicBezTo>
                  <a:cubicBezTo>
                    <a:pt x="384" y="43"/>
                    <a:pt x="384" y="43"/>
                    <a:pt x="384" y="43"/>
                  </a:cubicBezTo>
                  <a:cubicBezTo>
                    <a:pt x="384" y="43"/>
                    <a:pt x="384" y="43"/>
                    <a:pt x="384" y="43"/>
                  </a:cubicBezTo>
                  <a:cubicBezTo>
                    <a:pt x="384" y="42"/>
                    <a:pt x="384" y="42"/>
                    <a:pt x="384" y="42"/>
                  </a:cubicBezTo>
                  <a:cubicBezTo>
                    <a:pt x="384" y="42"/>
                    <a:pt x="384" y="42"/>
                    <a:pt x="384" y="42"/>
                  </a:cubicBezTo>
                  <a:cubicBezTo>
                    <a:pt x="384" y="41"/>
                    <a:pt x="384" y="41"/>
                    <a:pt x="384" y="41"/>
                  </a:cubicBezTo>
                  <a:cubicBezTo>
                    <a:pt x="385" y="40"/>
                    <a:pt x="385" y="40"/>
                    <a:pt x="385" y="40"/>
                  </a:cubicBezTo>
                  <a:cubicBezTo>
                    <a:pt x="385" y="40"/>
                    <a:pt x="385" y="40"/>
                    <a:pt x="385" y="40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6" y="38"/>
                    <a:pt x="386" y="38"/>
                    <a:pt x="386" y="38"/>
                  </a:cubicBezTo>
                  <a:cubicBezTo>
                    <a:pt x="385" y="37"/>
                    <a:pt x="385" y="37"/>
                    <a:pt x="385" y="37"/>
                  </a:cubicBezTo>
                  <a:cubicBezTo>
                    <a:pt x="385" y="37"/>
                    <a:pt x="385" y="37"/>
                    <a:pt x="385" y="37"/>
                  </a:cubicBezTo>
                  <a:cubicBezTo>
                    <a:pt x="384" y="36"/>
                    <a:pt x="384" y="36"/>
                    <a:pt x="384" y="36"/>
                  </a:cubicBezTo>
                  <a:cubicBezTo>
                    <a:pt x="384" y="36"/>
                    <a:pt x="384" y="36"/>
                    <a:pt x="384" y="36"/>
                  </a:cubicBezTo>
                  <a:cubicBezTo>
                    <a:pt x="384" y="35"/>
                    <a:pt x="384" y="35"/>
                    <a:pt x="384" y="35"/>
                  </a:cubicBezTo>
                  <a:cubicBezTo>
                    <a:pt x="383" y="35"/>
                    <a:pt x="383" y="35"/>
                    <a:pt x="383" y="35"/>
                  </a:cubicBezTo>
                  <a:cubicBezTo>
                    <a:pt x="383" y="34"/>
                    <a:pt x="383" y="34"/>
                    <a:pt x="383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4" y="33"/>
                    <a:pt x="384" y="33"/>
                    <a:pt x="384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87" y="32"/>
                    <a:pt x="387" y="32"/>
                    <a:pt x="387" y="32"/>
                  </a:cubicBezTo>
                  <a:cubicBezTo>
                    <a:pt x="387" y="32"/>
                    <a:pt x="387" y="32"/>
                    <a:pt x="387" y="32"/>
                  </a:cubicBezTo>
                  <a:cubicBezTo>
                    <a:pt x="388" y="32"/>
                    <a:pt x="388" y="32"/>
                    <a:pt x="388" y="32"/>
                  </a:cubicBezTo>
                  <a:cubicBezTo>
                    <a:pt x="388" y="31"/>
                    <a:pt x="388" y="31"/>
                    <a:pt x="388" y="31"/>
                  </a:cubicBezTo>
                  <a:cubicBezTo>
                    <a:pt x="388" y="31"/>
                    <a:pt x="388" y="31"/>
                    <a:pt x="388" y="31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9" y="29"/>
                    <a:pt x="389" y="29"/>
                    <a:pt x="389" y="29"/>
                  </a:cubicBezTo>
                  <a:cubicBezTo>
                    <a:pt x="389" y="29"/>
                    <a:pt x="389" y="29"/>
                    <a:pt x="389" y="29"/>
                  </a:cubicBezTo>
                  <a:cubicBezTo>
                    <a:pt x="389" y="29"/>
                    <a:pt x="389" y="29"/>
                    <a:pt x="389" y="29"/>
                  </a:cubicBezTo>
                  <a:cubicBezTo>
                    <a:pt x="389" y="31"/>
                    <a:pt x="389" y="31"/>
                    <a:pt x="389" y="31"/>
                  </a:cubicBezTo>
                  <a:cubicBezTo>
                    <a:pt x="389" y="32"/>
                    <a:pt x="389" y="32"/>
                    <a:pt x="389" y="32"/>
                  </a:cubicBezTo>
                  <a:cubicBezTo>
                    <a:pt x="388" y="32"/>
                    <a:pt x="388" y="32"/>
                    <a:pt x="388" y="32"/>
                  </a:cubicBezTo>
                  <a:cubicBezTo>
                    <a:pt x="388" y="33"/>
                    <a:pt x="388" y="33"/>
                    <a:pt x="388" y="33"/>
                  </a:cubicBezTo>
                  <a:cubicBezTo>
                    <a:pt x="388" y="33"/>
                    <a:pt x="388" y="33"/>
                    <a:pt x="388" y="33"/>
                  </a:cubicBezTo>
                  <a:cubicBezTo>
                    <a:pt x="389" y="34"/>
                    <a:pt x="389" y="34"/>
                    <a:pt x="389" y="34"/>
                  </a:cubicBezTo>
                  <a:cubicBezTo>
                    <a:pt x="389" y="34"/>
                    <a:pt x="389" y="34"/>
                    <a:pt x="389" y="34"/>
                  </a:cubicBezTo>
                  <a:cubicBezTo>
                    <a:pt x="388" y="35"/>
                    <a:pt x="388" y="35"/>
                    <a:pt x="388" y="35"/>
                  </a:cubicBezTo>
                  <a:cubicBezTo>
                    <a:pt x="388" y="35"/>
                    <a:pt x="388" y="35"/>
                    <a:pt x="388" y="35"/>
                  </a:cubicBezTo>
                  <a:cubicBezTo>
                    <a:pt x="389" y="35"/>
                    <a:pt x="389" y="35"/>
                    <a:pt x="389" y="35"/>
                  </a:cubicBezTo>
                  <a:cubicBezTo>
                    <a:pt x="390" y="36"/>
                    <a:pt x="390" y="36"/>
                    <a:pt x="390" y="36"/>
                  </a:cubicBezTo>
                  <a:cubicBezTo>
                    <a:pt x="390" y="36"/>
                    <a:pt x="390" y="36"/>
                    <a:pt x="390" y="36"/>
                  </a:cubicBezTo>
                  <a:cubicBezTo>
                    <a:pt x="392" y="36"/>
                    <a:pt x="392" y="36"/>
                    <a:pt x="392" y="36"/>
                  </a:cubicBezTo>
                  <a:cubicBezTo>
                    <a:pt x="392" y="36"/>
                    <a:pt x="392" y="36"/>
                    <a:pt x="392" y="36"/>
                  </a:cubicBezTo>
                  <a:cubicBezTo>
                    <a:pt x="392" y="36"/>
                    <a:pt x="392" y="36"/>
                    <a:pt x="392" y="36"/>
                  </a:cubicBezTo>
                  <a:cubicBezTo>
                    <a:pt x="393" y="36"/>
                    <a:pt x="393" y="36"/>
                    <a:pt x="393" y="36"/>
                  </a:cubicBezTo>
                  <a:cubicBezTo>
                    <a:pt x="394" y="36"/>
                    <a:pt x="394" y="36"/>
                    <a:pt x="394" y="36"/>
                  </a:cubicBezTo>
                  <a:cubicBezTo>
                    <a:pt x="395" y="36"/>
                    <a:pt x="395" y="36"/>
                    <a:pt x="395" y="36"/>
                  </a:cubicBezTo>
                  <a:cubicBezTo>
                    <a:pt x="395" y="37"/>
                    <a:pt x="395" y="37"/>
                    <a:pt x="395" y="37"/>
                  </a:cubicBezTo>
                  <a:cubicBezTo>
                    <a:pt x="396" y="37"/>
                    <a:pt x="396" y="37"/>
                    <a:pt x="396" y="37"/>
                  </a:cubicBezTo>
                  <a:cubicBezTo>
                    <a:pt x="396" y="37"/>
                    <a:pt x="396" y="37"/>
                    <a:pt x="396" y="37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8" y="37"/>
                    <a:pt x="398" y="37"/>
                    <a:pt x="398" y="37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6" y="37"/>
                    <a:pt x="396" y="37"/>
                    <a:pt x="396" y="37"/>
                  </a:cubicBezTo>
                  <a:cubicBezTo>
                    <a:pt x="396" y="37"/>
                    <a:pt x="396" y="37"/>
                    <a:pt x="396" y="37"/>
                  </a:cubicBezTo>
                  <a:cubicBezTo>
                    <a:pt x="396" y="36"/>
                    <a:pt x="396" y="36"/>
                    <a:pt x="396" y="36"/>
                  </a:cubicBezTo>
                  <a:cubicBezTo>
                    <a:pt x="396" y="36"/>
                    <a:pt x="396" y="36"/>
                    <a:pt x="396" y="36"/>
                  </a:cubicBezTo>
                  <a:cubicBezTo>
                    <a:pt x="395" y="35"/>
                    <a:pt x="395" y="35"/>
                    <a:pt x="395" y="35"/>
                  </a:cubicBezTo>
                  <a:cubicBezTo>
                    <a:pt x="395" y="35"/>
                    <a:pt x="395" y="35"/>
                    <a:pt x="395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1" y="34"/>
                    <a:pt x="391" y="34"/>
                    <a:pt x="391" y="34"/>
                  </a:cubicBezTo>
                  <a:cubicBezTo>
                    <a:pt x="390" y="33"/>
                    <a:pt x="390" y="33"/>
                    <a:pt x="390" y="33"/>
                  </a:cubicBezTo>
                  <a:cubicBezTo>
                    <a:pt x="390" y="33"/>
                    <a:pt x="390" y="33"/>
                    <a:pt x="390" y="33"/>
                  </a:cubicBezTo>
                  <a:cubicBezTo>
                    <a:pt x="391" y="32"/>
                    <a:pt x="391" y="32"/>
                    <a:pt x="391" y="32"/>
                  </a:cubicBezTo>
                  <a:cubicBezTo>
                    <a:pt x="392" y="32"/>
                    <a:pt x="392" y="32"/>
                    <a:pt x="392" y="32"/>
                  </a:cubicBezTo>
                  <a:cubicBezTo>
                    <a:pt x="392" y="32"/>
                    <a:pt x="392" y="32"/>
                    <a:pt x="392" y="32"/>
                  </a:cubicBezTo>
                  <a:cubicBezTo>
                    <a:pt x="393" y="32"/>
                    <a:pt x="393" y="32"/>
                    <a:pt x="393" y="32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395" y="33"/>
                    <a:pt x="395" y="33"/>
                    <a:pt x="395" y="33"/>
                  </a:cubicBezTo>
                  <a:cubicBezTo>
                    <a:pt x="395" y="32"/>
                    <a:pt x="395" y="32"/>
                    <a:pt x="395" y="32"/>
                  </a:cubicBezTo>
                  <a:cubicBezTo>
                    <a:pt x="395" y="32"/>
                    <a:pt x="395" y="32"/>
                    <a:pt x="395" y="32"/>
                  </a:cubicBezTo>
                  <a:cubicBezTo>
                    <a:pt x="394" y="32"/>
                    <a:pt x="394" y="32"/>
                    <a:pt x="394" y="32"/>
                  </a:cubicBezTo>
                  <a:cubicBezTo>
                    <a:pt x="394" y="32"/>
                    <a:pt x="394" y="32"/>
                    <a:pt x="394" y="32"/>
                  </a:cubicBezTo>
                  <a:cubicBezTo>
                    <a:pt x="393" y="32"/>
                    <a:pt x="393" y="32"/>
                    <a:pt x="393" y="32"/>
                  </a:cubicBezTo>
                  <a:cubicBezTo>
                    <a:pt x="394" y="31"/>
                    <a:pt x="394" y="31"/>
                    <a:pt x="394" y="31"/>
                  </a:cubicBezTo>
                  <a:cubicBezTo>
                    <a:pt x="394" y="31"/>
                    <a:pt x="394" y="31"/>
                    <a:pt x="394" y="31"/>
                  </a:cubicBezTo>
                  <a:cubicBezTo>
                    <a:pt x="394" y="31"/>
                    <a:pt x="394" y="31"/>
                    <a:pt x="394" y="31"/>
                  </a:cubicBezTo>
                  <a:cubicBezTo>
                    <a:pt x="395" y="31"/>
                    <a:pt x="395" y="31"/>
                    <a:pt x="395" y="31"/>
                  </a:cubicBezTo>
                  <a:cubicBezTo>
                    <a:pt x="396" y="31"/>
                    <a:pt x="396" y="31"/>
                    <a:pt x="396" y="31"/>
                  </a:cubicBezTo>
                  <a:cubicBezTo>
                    <a:pt x="396" y="30"/>
                    <a:pt x="396" y="30"/>
                    <a:pt x="396" y="30"/>
                  </a:cubicBezTo>
                  <a:cubicBezTo>
                    <a:pt x="397" y="31"/>
                    <a:pt x="397" y="31"/>
                    <a:pt x="397" y="31"/>
                  </a:cubicBezTo>
                  <a:cubicBezTo>
                    <a:pt x="398" y="31"/>
                    <a:pt x="398" y="31"/>
                    <a:pt x="398" y="31"/>
                  </a:cubicBezTo>
                  <a:cubicBezTo>
                    <a:pt x="398" y="31"/>
                    <a:pt x="398" y="31"/>
                    <a:pt x="398" y="31"/>
                  </a:cubicBezTo>
                  <a:cubicBezTo>
                    <a:pt x="399" y="31"/>
                    <a:pt x="399" y="31"/>
                    <a:pt x="399" y="31"/>
                  </a:cubicBezTo>
                  <a:cubicBezTo>
                    <a:pt x="399" y="31"/>
                    <a:pt x="399" y="31"/>
                    <a:pt x="399" y="31"/>
                  </a:cubicBezTo>
                  <a:cubicBezTo>
                    <a:pt x="400" y="32"/>
                    <a:pt x="400" y="32"/>
                    <a:pt x="400" y="32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4" y="34"/>
                    <a:pt x="404" y="34"/>
                    <a:pt x="404" y="34"/>
                  </a:cubicBezTo>
                  <a:cubicBezTo>
                    <a:pt x="404" y="34"/>
                    <a:pt x="404" y="34"/>
                    <a:pt x="404" y="34"/>
                  </a:cubicBezTo>
                  <a:cubicBezTo>
                    <a:pt x="406" y="33"/>
                    <a:pt x="406" y="33"/>
                    <a:pt x="406" y="33"/>
                  </a:cubicBezTo>
                  <a:cubicBezTo>
                    <a:pt x="406" y="33"/>
                    <a:pt x="406" y="33"/>
                    <a:pt x="406" y="33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4" y="31"/>
                    <a:pt x="404" y="31"/>
                    <a:pt x="404" y="31"/>
                  </a:cubicBezTo>
                  <a:cubicBezTo>
                    <a:pt x="404" y="31"/>
                    <a:pt x="404" y="31"/>
                    <a:pt x="404" y="31"/>
                  </a:cubicBezTo>
                  <a:cubicBezTo>
                    <a:pt x="404" y="31"/>
                    <a:pt x="404" y="31"/>
                    <a:pt x="404" y="31"/>
                  </a:cubicBezTo>
                  <a:cubicBezTo>
                    <a:pt x="403" y="31"/>
                    <a:pt x="403" y="31"/>
                    <a:pt x="403" y="31"/>
                  </a:cubicBezTo>
                  <a:cubicBezTo>
                    <a:pt x="402" y="31"/>
                    <a:pt x="402" y="31"/>
                    <a:pt x="402" y="31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29"/>
                    <a:pt x="400" y="29"/>
                    <a:pt x="400" y="29"/>
                  </a:cubicBezTo>
                  <a:cubicBezTo>
                    <a:pt x="400" y="29"/>
                    <a:pt x="400" y="29"/>
                    <a:pt x="400" y="29"/>
                  </a:cubicBezTo>
                  <a:cubicBezTo>
                    <a:pt x="401" y="28"/>
                    <a:pt x="401" y="28"/>
                    <a:pt x="401" y="28"/>
                  </a:cubicBezTo>
                  <a:cubicBezTo>
                    <a:pt x="400" y="28"/>
                    <a:pt x="400" y="28"/>
                    <a:pt x="400" y="28"/>
                  </a:cubicBezTo>
                  <a:cubicBezTo>
                    <a:pt x="400" y="28"/>
                    <a:pt x="400" y="28"/>
                    <a:pt x="400" y="28"/>
                  </a:cubicBezTo>
                  <a:cubicBezTo>
                    <a:pt x="399" y="27"/>
                    <a:pt x="399" y="27"/>
                    <a:pt x="399" y="27"/>
                  </a:cubicBezTo>
                  <a:cubicBezTo>
                    <a:pt x="400" y="27"/>
                    <a:pt x="400" y="27"/>
                    <a:pt x="400" y="27"/>
                  </a:cubicBezTo>
                  <a:cubicBezTo>
                    <a:pt x="399" y="27"/>
                    <a:pt x="399" y="27"/>
                    <a:pt x="399" y="27"/>
                  </a:cubicBezTo>
                  <a:cubicBezTo>
                    <a:pt x="399" y="26"/>
                    <a:pt x="399" y="26"/>
                    <a:pt x="399" y="26"/>
                  </a:cubicBezTo>
                  <a:cubicBezTo>
                    <a:pt x="400" y="26"/>
                    <a:pt x="400" y="26"/>
                    <a:pt x="400" y="26"/>
                  </a:cubicBezTo>
                  <a:cubicBezTo>
                    <a:pt x="400" y="25"/>
                    <a:pt x="400" y="25"/>
                    <a:pt x="400" y="25"/>
                  </a:cubicBezTo>
                  <a:cubicBezTo>
                    <a:pt x="400" y="25"/>
                    <a:pt x="400" y="25"/>
                    <a:pt x="400" y="25"/>
                  </a:cubicBezTo>
                  <a:cubicBezTo>
                    <a:pt x="401" y="25"/>
                    <a:pt x="401" y="25"/>
                    <a:pt x="401" y="25"/>
                  </a:cubicBezTo>
                  <a:cubicBezTo>
                    <a:pt x="401" y="25"/>
                    <a:pt x="401" y="25"/>
                    <a:pt x="401" y="25"/>
                  </a:cubicBezTo>
                  <a:cubicBezTo>
                    <a:pt x="402" y="25"/>
                    <a:pt x="402" y="25"/>
                    <a:pt x="402" y="25"/>
                  </a:cubicBezTo>
                  <a:cubicBezTo>
                    <a:pt x="403" y="25"/>
                    <a:pt x="403" y="25"/>
                    <a:pt x="403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6" y="25"/>
                    <a:pt x="406" y="25"/>
                    <a:pt x="406" y="25"/>
                  </a:cubicBezTo>
                  <a:cubicBezTo>
                    <a:pt x="407" y="25"/>
                    <a:pt x="407" y="25"/>
                    <a:pt x="407" y="25"/>
                  </a:cubicBezTo>
                  <a:cubicBezTo>
                    <a:pt x="408" y="25"/>
                    <a:pt x="408" y="25"/>
                    <a:pt x="408" y="25"/>
                  </a:cubicBezTo>
                  <a:cubicBezTo>
                    <a:pt x="408" y="25"/>
                    <a:pt x="408" y="25"/>
                    <a:pt x="408" y="25"/>
                  </a:cubicBezTo>
                  <a:cubicBezTo>
                    <a:pt x="408" y="25"/>
                    <a:pt x="408" y="25"/>
                    <a:pt x="408" y="25"/>
                  </a:cubicBezTo>
                  <a:cubicBezTo>
                    <a:pt x="409" y="25"/>
                    <a:pt x="409" y="25"/>
                    <a:pt x="409" y="25"/>
                  </a:cubicBezTo>
                  <a:cubicBezTo>
                    <a:pt x="409" y="25"/>
                    <a:pt x="409" y="25"/>
                    <a:pt x="409" y="25"/>
                  </a:cubicBezTo>
                  <a:cubicBezTo>
                    <a:pt x="409" y="24"/>
                    <a:pt x="409" y="24"/>
                    <a:pt x="409" y="24"/>
                  </a:cubicBezTo>
                  <a:cubicBezTo>
                    <a:pt x="410" y="24"/>
                    <a:pt x="410" y="24"/>
                    <a:pt x="410" y="24"/>
                  </a:cubicBezTo>
                  <a:cubicBezTo>
                    <a:pt x="410" y="24"/>
                    <a:pt x="410" y="24"/>
                    <a:pt x="410" y="24"/>
                  </a:cubicBezTo>
                  <a:cubicBezTo>
                    <a:pt x="412" y="24"/>
                    <a:pt x="412" y="24"/>
                    <a:pt x="412" y="24"/>
                  </a:cubicBezTo>
                  <a:cubicBezTo>
                    <a:pt x="412" y="24"/>
                    <a:pt x="412" y="24"/>
                    <a:pt x="412" y="24"/>
                  </a:cubicBezTo>
                  <a:cubicBezTo>
                    <a:pt x="412" y="24"/>
                    <a:pt x="412" y="24"/>
                    <a:pt x="412" y="24"/>
                  </a:cubicBezTo>
                  <a:cubicBezTo>
                    <a:pt x="412" y="24"/>
                    <a:pt x="412" y="24"/>
                    <a:pt x="412" y="24"/>
                  </a:cubicBezTo>
                  <a:cubicBezTo>
                    <a:pt x="412" y="24"/>
                    <a:pt x="412" y="24"/>
                    <a:pt x="412" y="24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1" y="23"/>
                    <a:pt x="411" y="23"/>
                    <a:pt x="411" y="23"/>
                  </a:cubicBezTo>
                  <a:cubicBezTo>
                    <a:pt x="411" y="23"/>
                    <a:pt x="411" y="23"/>
                    <a:pt x="411" y="23"/>
                  </a:cubicBezTo>
                  <a:cubicBezTo>
                    <a:pt x="411" y="23"/>
                    <a:pt x="411" y="23"/>
                    <a:pt x="411" y="23"/>
                  </a:cubicBezTo>
                  <a:cubicBezTo>
                    <a:pt x="410" y="23"/>
                    <a:pt x="410" y="23"/>
                    <a:pt x="410" y="23"/>
                  </a:cubicBezTo>
                  <a:cubicBezTo>
                    <a:pt x="409" y="22"/>
                    <a:pt x="409" y="22"/>
                    <a:pt x="409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09" y="22"/>
                    <a:pt x="409" y="22"/>
                    <a:pt x="409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2"/>
                    <a:pt x="411" y="22"/>
                    <a:pt x="411" y="22"/>
                  </a:cubicBezTo>
                  <a:cubicBezTo>
                    <a:pt x="411" y="23"/>
                    <a:pt x="411" y="23"/>
                    <a:pt x="411" y="23"/>
                  </a:cubicBezTo>
                  <a:cubicBezTo>
                    <a:pt x="411" y="23"/>
                    <a:pt x="411" y="23"/>
                    <a:pt x="411" y="23"/>
                  </a:cubicBezTo>
                  <a:cubicBezTo>
                    <a:pt x="411" y="22"/>
                    <a:pt x="411" y="22"/>
                    <a:pt x="411" y="22"/>
                  </a:cubicBezTo>
                  <a:cubicBezTo>
                    <a:pt x="411" y="22"/>
                    <a:pt x="411" y="22"/>
                    <a:pt x="411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1"/>
                    <a:pt x="410" y="21"/>
                    <a:pt x="410" y="21"/>
                  </a:cubicBezTo>
                  <a:cubicBezTo>
                    <a:pt x="409" y="21"/>
                    <a:pt x="409" y="21"/>
                    <a:pt x="409" y="21"/>
                  </a:cubicBezTo>
                  <a:cubicBezTo>
                    <a:pt x="408" y="21"/>
                    <a:pt x="408" y="21"/>
                    <a:pt x="408" y="21"/>
                  </a:cubicBezTo>
                  <a:cubicBezTo>
                    <a:pt x="409" y="21"/>
                    <a:pt x="409" y="21"/>
                    <a:pt x="409" y="21"/>
                  </a:cubicBezTo>
                  <a:cubicBezTo>
                    <a:pt x="409" y="21"/>
                    <a:pt x="409" y="21"/>
                    <a:pt x="409" y="21"/>
                  </a:cubicBezTo>
                  <a:cubicBezTo>
                    <a:pt x="409" y="21"/>
                    <a:pt x="409" y="21"/>
                    <a:pt x="409" y="21"/>
                  </a:cubicBezTo>
                  <a:cubicBezTo>
                    <a:pt x="410" y="21"/>
                    <a:pt x="410" y="21"/>
                    <a:pt x="410" y="21"/>
                  </a:cubicBezTo>
                  <a:cubicBezTo>
                    <a:pt x="410" y="21"/>
                    <a:pt x="410" y="21"/>
                    <a:pt x="410" y="21"/>
                  </a:cubicBezTo>
                  <a:cubicBezTo>
                    <a:pt x="410" y="21"/>
                    <a:pt x="410" y="21"/>
                    <a:pt x="410" y="21"/>
                  </a:cubicBezTo>
                  <a:cubicBezTo>
                    <a:pt x="410" y="21"/>
                    <a:pt x="410" y="21"/>
                    <a:pt x="410" y="21"/>
                  </a:cubicBezTo>
                  <a:cubicBezTo>
                    <a:pt x="411" y="21"/>
                    <a:pt x="411" y="21"/>
                    <a:pt x="411" y="21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0" y="19"/>
                    <a:pt x="410" y="19"/>
                    <a:pt x="410" y="19"/>
                  </a:cubicBezTo>
                  <a:cubicBezTo>
                    <a:pt x="410" y="19"/>
                    <a:pt x="410" y="19"/>
                    <a:pt x="410" y="19"/>
                  </a:cubicBezTo>
                  <a:cubicBezTo>
                    <a:pt x="410" y="19"/>
                    <a:pt x="410" y="19"/>
                    <a:pt x="410" y="19"/>
                  </a:cubicBezTo>
                  <a:cubicBezTo>
                    <a:pt x="411" y="19"/>
                    <a:pt x="411" y="19"/>
                    <a:pt x="411" y="19"/>
                  </a:cubicBezTo>
                  <a:cubicBezTo>
                    <a:pt x="411" y="19"/>
                    <a:pt x="411" y="19"/>
                    <a:pt x="411" y="19"/>
                  </a:cubicBezTo>
                  <a:cubicBezTo>
                    <a:pt x="412" y="19"/>
                    <a:pt x="412" y="19"/>
                    <a:pt x="412" y="19"/>
                  </a:cubicBezTo>
                  <a:cubicBezTo>
                    <a:pt x="412" y="19"/>
                    <a:pt x="412" y="19"/>
                    <a:pt x="412" y="19"/>
                  </a:cubicBezTo>
                  <a:cubicBezTo>
                    <a:pt x="412" y="19"/>
                    <a:pt x="412" y="19"/>
                    <a:pt x="412" y="19"/>
                  </a:cubicBezTo>
                  <a:cubicBezTo>
                    <a:pt x="413" y="18"/>
                    <a:pt x="413" y="18"/>
                    <a:pt x="413" y="18"/>
                  </a:cubicBezTo>
                  <a:cubicBezTo>
                    <a:pt x="413" y="18"/>
                    <a:pt x="413" y="18"/>
                    <a:pt x="413" y="18"/>
                  </a:cubicBezTo>
                  <a:cubicBezTo>
                    <a:pt x="414" y="18"/>
                    <a:pt x="414" y="18"/>
                    <a:pt x="414" y="18"/>
                  </a:cubicBezTo>
                  <a:cubicBezTo>
                    <a:pt x="414" y="18"/>
                    <a:pt x="414" y="18"/>
                    <a:pt x="414" y="18"/>
                  </a:cubicBezTo>
                  <a:cubicBezTo>
                    <a:pt x="414" y="18"/>
                    <a:pt x="414" y="18"/>
                    <a:pt x="414" y="18"/>
                  </a:cubicBezTo>
                  <a:cubicBezTo>
                    <a:pt x="414" y="18"/>
                    <a:pt x="414" y="18"/>
                    <a:pt x="414" y="18"/>
                  </a:cubicBezTo>
                  <a:cubicBezTo>
                    <a:pt x="415" y="18"/>
                    <a:pt x="415" y="18"/>
                    <a:pt x="415" y="18"/>
                  </a:cubicBezTo>
                  <a:cubicBezTo>
                    <a:pt x="415" y="17"/>
                    <a:pt x="415" y="17"/>
                    <a:pt x="415" y="17"/>
                  </a:cubicBezTo>
                  <a:cubicBezTo>
                    <a:pt x="416" y="18"/>
                    <a:pt x="416" y="18"/>
                    <a:pt x="416" y="18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7" y="17"/>
                    <a:pt x="417" y="17"/>
                    <a:pt x="417" y="17"/>
                  </a:cubicBezTo>
                  <a:cubicBezTo>
                    <a:pt x="419" y="17"/>
                    <a:pt x="419" y="17"/>
                    <a:pt x="419" y="17"/>
                  </a:cubicBezTo>
                  <a:cubicBezTo>
                    <a:pt x="420" y="16"/>
                    <a:pt x="420" y="16"/>
                    <a:pt x="420" y="16"/>
                  </a:cubicBezTo>
                  <a:cubicBezTo>
                    <a:pt x="420" y="16"/>
                    <a:pt x="420" y="16"/>
                    <a:pt x="420" y="16"/>
                  </a:cubicBezTo>
                  <a:cubicBezTo>
                    <a:pt x="419" y="17"/>
                    <a:pt x="419" y="17"/>
                    <a:pt x="419" y="17"/>
                  </a:cubicBezTo>
                  <a:cubicBezTo>
                    <a:pt x="419" y="16"/>
                    <a:pt x="419" y="16"/>
                    <a:pt x="419" y="16"/>
                  </a:cubicBezTo>
                  <a:cubicBezTo>
                    <a:pt x="419" y="17"/>
                    <a:pt x="419" y="17"/>
                    <a:pt x="419" y="17"/>
                  </a:cubicBezTo>
                  <a:cubicBezTo>
                    <a:pt x="418" y="16"/>
                    <a:pt x="418" y="16"/>
                    <a:pt x="418" y="16"/>
                  </a:cubicBezTo>
                  <a:cubicBezTo>
                    <a:pt x="418" y="17"/>
                    <a:pt x="418" y="17"/>
                    <a:pt x="418" y="17"/>
                  </a:cubicBezTo>
                  <a:cubicBezTo>
                    <a:pt x="418" y="16"/>
                    <a:pt x="418" y="16"/>
                    <a:pt x="418" y="16"/>
                  </a:cubicBezTo>
                  <a:cubicBezTo>
                    <a:pt x="417" y="16"/>
                    <a:pt x="417" y="16"/>
                    <a:pt x="417" y="16"/>
                  </a:cubicBezTo>
                  <a:cubicBezTo>
                    <a:pt x="418" y="16"/>
                    <a:pt x="418" y="16"/>
                    <a:pt x="418" y="16"/>
                  </a:cubicBezTo>
                  <a:cubicBezTo>
                    <a:pt x="418" y="16"/>
                    <a:pt x="418" y="16"/>
                    <a:pt x="418" y="16"/>
                  </a:cubicBezTo>
                  <a:cubicBezTo>
                    <a:pt x="419" y="16"/>
                    <a:pt x="419" y="16"/>
                    <a:pt x="419" y="16"/>
                  </a:cubicBezTo>
                  <a:cubicBezTo>
                    <a:pt x="419" y="16"/>
                    <a:pt x="419" y="16"/>
                    <a:pt x="419" y="16"/>
                  </a:cubicBezTo>
                  <a:cubicBezTo>
                    <a:pt x="419" y="16"/>
                    <a:pt x="419" y="16"/>
                    <a:pt x="419" y="16"/>
                  </a:cubicBezTo>
                  <a:cubicBezTo>
                    <a:pt x="420" y="16"/>
                    <a:pt x="420" y="16"/>
                    <a:pt x="420" y="16"/>
                  </a:cubicBezTo>
                  <a:cubicBezTo>
                    <a:pt x="420" y="16"/>
                    <a:pt x="420" y="16"/>
                    <a:pt x="420" y="16"/>
                  </a:cubicBezTo>
                  <a:cubicBezTo>
                    <a:pt x="420" y="16"/>
                    <a:pt x="420" y="16"/>
                    <a:pt x="420" y="16"/>
                  </a:cubicBezTo>
                  <a:cubicBezTo>
                    <a:pt x="421" y="16"/>
                    <a:pt x="421" y="16"/>
                    <a:pt x="421" y="16"/>
                  </a:cubicBezTo>
                  <a:cubicBezTo>
                    <a:pt x="421" y="16"/>
                    <a:pt x="421" y="16"/>
                    <a:pt x="421" y="16"/>
                  </a:cubicBezTo>
                  <a:cubicBezTo>
                    <a:pt x="421" y="16"/>
                    <a:pt x="421" y="16"/>
                    <a:pt x="421" y="16"/>
                  </a:cubicBezTo>
                  <a:cubicBezTo>
                    <a:pt x="422" y="16"/>
                    <a:pt x="422" y="16"/>
                    <a:pt x="422" y="16"/>
                  </a:cubicBezTo>
                  <a:cubicBezTo>
                    <a:pt x="422" y="16"/>
                    <a:pt x="422" y="16"/>
                    <a:pt x="422" y="16"/>
                  </a:cubicBezTo>
                  <a:cubicBezTo>
                    <a:pt x="422" y="17"/>
                    <a:pt x="422" y="17"/>
                    <a:pt x="422" y="17"/>
                  </a:cubicBezTo>
                  <a:cubicBezTo>
                    <a:pt x="423" y="16"/>
                    <a:pt x="423" y="16"/>
                    <a:pt x="423" y="16"/>
                  </a:cubicBezTo>
                  <a:cubicBezTo>
                    <a:pt x="423" y="16"/>
                    <a:pt x="423" y="16"/>
                    <a:pt x="423" y="16"/>
                  </a:cubicBezTo>
                  <a:cubicBezTo>
                    <a:pt x="423" y="16"/>
                    <a:pt x="423" y="16"/>
                    <a:pt x="423" y="16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4" y="17"/>
                    <a:pt x="424" y="17"/>
                    <a:pt x="424" y="17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5" y="16"/>
                    <a:pt x="425" y="16"/>
                    <a:pt x="425" y="16"/>
                  </a:cubicBezTo>
                  <a:cubicBezTo>
                    <a:pt x="425" y="16"/>
                    <a:pt x="425" y="16"/>
                    <a:pt x="425" y="16"/>
                  </a:cubicBezTo>
                  <a:cubicBezTo>
                    <a:pt x="425" y="16"/>
                    <a:pt x="425" y="16"/>
                    <a:pt x="425" y="16"/>
                  </a:cubicBezTo>
                  <a:cubicBezTo>
                    <a:pt x="425" y="16"/>
                    <a:pt x="425" y="16"/>
                    <a:pt x="425" y="16"/>
                  </a:cubicBezTo>
                  <a:cubicBezTo>
                    <a:pt x="425" y="16"/>
                    <a:pt x="425" y="16"/>
                    <a:pt x="425" y="16"/>
                  </a:cubicBezTo>
                  <a:cubicBezTo>
                    <a:pt x="425" y="16"/>
                    <a:pt x="425" y="16"/>
                    <a:pt x="425" y="16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5" y="16"/>
                    <a:pt x="425" y="16"/>
                    <a:pt x="425" y="16"/>
                  </a:cubicBezTo>
                  <a:cubicBezTo>
                    <a:pt x="426" y="15"/>
                    <a:pt x="426" y="15"/>
                    <a:pt x="426" y="15"/>
                  </a:cubicBezTo>
                  <a:cubicBezTo>
                    <a:pt x="426" y="15"/>
                    <a:pt x="426" y="15"/>
                    <a:pt x="426" y="15"/>
                  </a:cubicBezTo>
                  <a:cubicBezTo>
                    <a:pt x="426" y="15"/>
                    <a:pt x="426" y="15"/>
                    <a:pt x="426" y="15"/>
                  </a:cubicBezTo>
                  <a:cubicBezTo>
                    <a:pt x="426" y="15"/>
                    <a:pt x="426" y="15"/>
                    <a:pt x="426" y="15"/>
                  </a:cubicBezTo>
                  <a:cubicBezTo>
                    <a:pt x="427" y="16"/>
                    <a:pt x="427" y="16"/>
                    <a:pt x="427" y="16"/>
                  </a:cubicBezTo>
                  <a:cubicBezTo>
                    <a:pt x="427" y="16"/>
                    <a:pt x="427" y="16"/>
                    <a:pt x="427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5" y="15"/>
                    <a:pt x="425" y="15"/>
                    <a:pt x="425" y="15"/>
                  </a:cubicBezTo>
                  <a:cubicBezTo>
                    <a:pt x="425" y="15"/>
                    <a:pt x="425" y="14"/>
                    <a:pt x="425" y="14"/>
                  </a:cubicBezTo>
                  <a:cubicBezTo>
                    <a:pt x="425" y="14"/>
                    <a:pt x="425" y="14"/>
                    <a:pt x="425" y="14"/>
                  </a:cubicBezTo>
                  <a:cubicBezTo>
                    <a:pt x="426" y="15"/>
                    <a:pt x="426" y="15"/>
                    <a:pt x="426" y="15"/>
                  </a:cubicBezTo>
                  <a:cubicBezTo>
                    <a:pt x="427" y="14"/>
                    <a:pt x="427" y="14"/>
                    <a:pt x="427" y="14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4"/>
                    <a:pt x="428" y="14"/>
                    <a:pt x="428" y="14"/>
                  </a:cubicBezTo>
                  <a:cubicBezTo>
                    <a:pt x="428" y="15"/>
                    <a:pt x="428" y="15"/>
                    <a:pt x="428" y="15"/>
                  </a:cubicBezTo>
                  <a:cubicBezTo>
                    <a:pt x="429" y="14"/>
                    <a:pt x="429" y="14"/>
                    <a:pt x="429" y="14"/>
                  </a:cubicBezTo>
                  <a:cubicBezTo>
                    <a:pt x="429" y="15"/>
                    <a:pt x="429" y="15"/>
                    <a:pt x="429" y="15"/>
                  </a:cubicBezTo>
                  <a:cubicBezTo>
                    <a:pt x="429" y="15"/>
                    <a:pt x="429" y="15"/>
                    <a:pt x="429" y="15"/>
                  </a:cubicBezTo>
                  <a:cubicBezTo>
                    <a:pt x="430" y="15"/>
                    <a:pt x="430" y="15"/>
                    <a:pt x="430" y="15"/>
                  </a:cubicBezTo>
                  <a:cubicBezTo>
                    <a:pt x="430" y="15"/>
                    <a:pt x="430" y="15"/>
                    <a:pt x="430" y="15"/>
                  </a:cubicBezTo>
                  <a:cubicBezTo>
                    <a:pt x="428" y="14"/>
                    <a:pt x="428" y="14"/>
                    <a:pt x="428" y="14"/>
                  </a:cubicBezTo>
                  <a:cubicBezTo>
                    <a:pt x="428" y="14"/>
                    <a:pt x="428" y="14"/>
                    <a:pt x="428" y="14"/>
                  </a:cubicBezTo>
                  <a:cubicBezTo>
                    <a:pt x="427" y="14"/>
                    <a:pt x="427" y="14"/>
                    <a:pt x="427" y="14"/>
                  </a:cubicBezTo>
                  <a:cubicBezTo>
                    <a:pt x="427" y="13"/>
                    <a:pt x="427" y="13"/>
                    <a:pt x="427" y="13"/>
                  </a:cubicBezTo>
                  <a:cubicBezTo>
                    <a:pt x="427" y="13"/>
                    <a:pt x="427" y="13"/>
                    <a:pt x="427" y="13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6" y="12"/>
                    <a:pt x="426" y="12"/>
                    <a:pt x="426" y="12"/>
                  </a:cubicBezTo>
                  <a:cubicBezTo>
                    <a:pt x="426" y="12"/>
                    <a:pt x="426" y="12"/>
                    <a:pt x="426" y="12"/>
                  </a:cubicBezTo>
                  <a:cubicBezTo>
                    <a:pt x="426" y="12"/>
                    <a:pt x="426" y="12"/>
                    <a:pt x="426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6" y="12"/>
                    <a:pt x="426" y="12"/>
                    <a:pt x="426" y="12"/>
                  </a:cubicBezTo>
                  <a:cubicBezTo>
                    <a:pt x="425" y="11"/>
                    <a:pt x="425" y="11"/>
                    <a:pt x="425" y="11"/>
                  </a:cubicBezTo>
                  <a:cubicBezTo>
                    <a:pt x="425" y="11"/>
                    <a:pt x="425" y="11"/>
                    <a:pt x="425" y="11"/>
                  </a:cubicBezTo>
                  <a:cubicBezTo>
                    <a:pt x="426" y="11"/>
                    <a:pt x="426" y="11"/>
                    <a:pt x="426" y="11"/>
                  </a:cubicBezTo>
                  <a:cubicBezTo>
                    <a:pt x="425" y="11"/>
                    <a:pt x="425" y="11"/>
                    <a:pt x="425" y="11"/>
                  </a:cubicBezTo>
                  <a:cubicBezTo>
                    <a:pt x="425" y="11"/>
                    <a:pt x="425" y="11"/>
                    <a:pt x="425" y="11"/>
                  </a:cubicBezTo>
                  <a:cubicBezTo>
                    <a:pt x="426" y="11"/>
                    <a:pt x="426" y="11"/>
                    <a:pt x="426" y="11"/>
                  </a:cubicBezTo>
                  <a:cubicBezTo>
                    <a:pt x="426" y="11"/>
                    <a:pt x="426" y="11"/>
                    <a:pt x="426" y="11"/>
                  </a:cubicBezTo>
                  <a:cubicBezTo>
                    <a:pt x="426" y="11"/>
                    <a:pt x="426" y="11"/>
                    <a:pt x="426" y="11"/>
                  </a:cubicBezTo>
                  <a:cubicBezTo>
                    <a:pt x="427" y="11"/>
                    <a:pt x="427" y="11"/>
                    <a:pt x="427" y="11"/>
                  </a:cubicBezTo>
                  <a:cubicBezTo>
                    <a:pt x="427" y="11"/>
                    <a:pt x="427" y="11"/>
                    <a:pt x="427" y="11"/>
                  </a:cubicBezTo>
                  <a:cubicBezTo>
                    <a:pt x="428" y="11"/>
                    <a:pt x="428" y="11"/>
                    <a:pt x="428" y="11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0" y="11"/>
                    <a:pt x="430" y="11"/>
                    <a:pt x="430" y="11"/>
                  </a:cubicBezTo>
                  <a:cubicBezTo>
                    <a:pt x="431" y="12"/>
                    <a:pt x="431" y="12"/>
                    <a:pt x="431" y="12"/>
                  </a:cubicBezTo>
                  <a:cubicBezTo>
                    <a:pt x="430" y="12"/>
                    <a:pt x="430" y="12"/>
                    <a:pt x="430" y="12"/>
                  </a:cubicBezTo>
                  <a:cubicBezTo>
                    <a:pt x="430" y="12"/>
                    <a:pt x="430" y="12"/>
                    <a:pt x="430" y="12"/>
                  </a:cubicBezTo>
                  <a:cubicBezTo>
                    <a:pt x="430" y="12"/>
                    <a:pt x="430" y="12"/>
                    <a:pt x="430" y="12"/>
                  </a:cubicBezTo>
                  <a:cubicBezTo>
                    <a:pt x="430" y="12"/>
                    <a:pt x="430" y="12"/>
                    <a:pt x="430" y="12"/>
                  </a:cubicBezTo>
                  <a:cubicBezTo>
                    <a:pt x="430" y="12"/>
                    <a:pt x="430" y="12"/>
                    <a:pt x="430" y="12"/>
                  </a:cubicBezTo>
                  <a:cubicBezTo>
                    <a:pt x="430" y="12"/>
                    <a:pt x="430" y="12"/>
                    <a:pt x="430" y="12"/>
                  </a:cubicBezTo>
                  <a:cubicBezTo>
                    <a:pt x="430" y="12"/>
                    <a:pt x="430" y="12"/>
                    <a:pt x="430" y="12"/>
                  </a:cubicBezTo>
                  <a:cubicBezTo>
                    <a:pt x="430" y="12"/>
                    <a:pt x="430" y="12"/>
                    <a:pt x="430" y="12"/>
                  </a:cubicBezTo>
                  <a:cubicBezTo>
                    <a:pt x="429" y="12"/>
                    <a:pt x="429" y="12"/>
                    <a:pt x="429" y="12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2"/>
                    <a:pt x="430" y="12"/>
                    <a:pt x="430" y="12"/>
                  </a:cubicBezTo>
                  <a:cubicBezTo>
                    <a:pt x="431" y="12"/>
                    <a:pt x="431" y="12"/>
                    <a:pt x="431" y="12"/>
                  </a:cubicBezTo>
                  <a:cubicBezTo>
                    <a:pt x="431" y="12"/>
                    <a:pt x="431" y="12"/>
                    <a:pt x="431" y="12"/>
                  </a:cubicBezTo>
                  <a:cubicBezTo>
                    <a:pt x="431" y="12"/>
                    <a:pt x="431" y="12"/>
                    <a:pt x="431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3"/>
                    <a:pt x="432" y="13"/>
                    <a:pt x="432" y="13"/>
                  </a:cubicBezTo>
                  <a:cubicBezTo>
                    <a:pt x="432" y="13"/>
                    <a:pt x="432" y="13"/>
                    <a:pt x="432" y="13"/>
                  </a:cubicBezTo>
                  <a:cubicBezTo>
                    <a:pt x="432" y="13"/>
                    <a:pt x="432" y="13"/>
                    <a:pt x="432" y="13"/>
                  </a:cubicBezTo>
                  <a:cubicBezTo>
                    <a:pt x="432" y="13"/>
                    <a:pt x="432" y="13"/>
                    <a:pt x="432" y="13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4" y="13"/>
                    <a:pt x="434" y="13"/>
                    <a:pt x="434" y="13"/>
                  </a:cubicBezTo>
                  <a:cubicBezTo>
                    <a:pt x="434" y="13"/>
                    <a:pt x="434" y="13"/>
                    <a:pt x="434" y="13"/>
                  </a:cubicBezTo>
                  <a:cubicBezTo>
                    <a:pt x="435" y="13"/>
                    <a:pt x="435" y="13"/>
                    <a:pt x="435" y="13"/>
                  </a:cubicBezTo>
                  <a:cubicBezTo>
                    <a:pt x="435" y="13"/>
                    <a:pt x="435" y="13"/>
                    <a:pt x="435" y="13"/>
                  </a:cubicBezTo>
                  <a:cubicBezTo>
                    <a:pt x="435" y="13"/>
                    <a:pt x="435" y="13"/>
                    <a:pt x="435" y="13"/>
                  </a:cubicBezTo>
                  <a:cubicBezTo>
                    <a:pt x="435" y="14"/>
                    <a:pt x="435" y="14"/>
                    <a:pt x="435" y="14"/>
                  </a:cubicBezTo>
                  <a:cubicBezTo>
                    <a:pt x="435" y="14"/>
                    <a:pt x="435" y="14"/>
                    <a:pt x="435" y="14"/>
                  </a:cubicBezTo>
                  <a:cubicBezTo>
                    <a:pt x="436" y="14"/>
                    <a:pt x="436" y="14"/>
                    <a:pt x="436" y="14"/>
                  </a:cubicBezTo>
                  <a:cubicBezTo>
                    <a:pt x="436" y="14"/>
                    <a:pt x="436" y="14"/>
                    <a:pt x="436" y="14"/>
                  </a:cubicBezTo>
                  <a:cubicBezTo>
                    <a:pt x="436" y="14"/>
                    <a:pt x="436" y="14"/>
                    <a:pt x="436" y="14"/>
                  </a:cubicBezTo>
                  <a:cubicBezTo>
                    <a:pt x="436" y="14"/>
                    <a:pt x="436" y="14"/>
                    <a:pt x="436" y="14"/>
                  </a:cubicBezTo>
                  <a:cubicBezTo>
                    <a:pt x="437" y="14"/>
                    <a:pt x="437" y="14"/>
                    <a:pt x="437" y="14"/>
                  </a:cubicBezTo>
                  <a:cubicBezTo>
                    <a:pt x="438" y="14"/>
                    <a:pt x="438" y="14"/>
                    <a:pt x="438" y="14"/>
                  </a:cubicBezTo>
                  <a:cubicBezTo>
                    <a:pt x="438" y="14"/>
                    <a:pt x="438" y="14"/>
                    <a:pt x="438" y="14"/>
                  </a:cubicBezTo>
                  <a:cubicBezTo>
                    <a:pt x="437" y="14"/>
                    <a:pt x="437" y="14"/>
                    <a:pt x="437" y="14"/>
                  </a:cubicBezTo>
                  <a:cubicBezTo>
                    <a:pt x="437" y="14"/>
                    <a:pt x="437" y="14"/>
                    <a:pt x="437" y="14"/>
                  </a:cubicBezTo>
                  <a:cubicBezTo>
                    <a:pt x="437" y="14"/>
                    <a:pt x="437" y="14"/>
                    <a:pt x="437" y="14"/>
                  </a:cubicBezTo>
                  <a:cubicBezTo>
                    <a:pt x="438" y="14"/>
                    <a:pt x="438" y="14"/>
                    <a:pt x="438" y="14"/>
                  </a:cubicBezTo>
                  <a:cubicBezTo>
                    <a:pt x="439" y="14"/>
                    <a:pt x="439" y="14"/>
                    <a:pt x="439" y="14"/>
                  </a:cubicBezTo>
                  <a:cubicBezTo>
                    <a:pt x="439" y="14"/>
                    <a:pt x="439" y="14"/>
                    <a:pt x="439" y="14"/>
                  </a:cubicBezTo>
                  <a:cubicBezTo>
                    <a:pt x="439" y="14"/>
                    <a:pt x="439" y="14"/>
                    <a:pt x="439" y="14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1" y="14"/>
                    <a:pt x="441" y="14"/>
                    <a:pt x="441" y="14"/>
                  </a:cubicBezTo>
                  <a:cubicBezTo>
                    <a:pt x="441" y="14"/>
                    <a:pt x="441" y="14"/>
                    <a:pt x="441" y="14"/>
                  </a:cubicBezTo>
                  <a:cubicBezTo>
                    <a:pt x="441" y="14"/>
                    <a:pt x="441" y="14"/>
                    <a:pt x="441" y="14"/>
                  </a:cubicBezTo>
                  <a:cubicBezTo>
                    <a:pt x="442" y="14"/>
                    <a:pt x="442" y="14"/>
                    <a:pt x="442" y="14"/>
                  </a:cubicBezTo>
                  <a:cubicBezTo>
                    <a:pt x="443" y="14"/>
                    <a:pt x="443" y="14"/>
                    <a:pt x="443" y="14"/>
                  </a:cubicBezTo>
                  <a:cubicBezTo>
                    <a:pt x="444" y="15"/>
                    <a:pt x="444" y="15"/>
                    <a:pt x="444" y="15"/>
                  </a:cubicBezTo>
                  <a:cubicBezTo>
                    <a:pt x="444" y="15"/>
                    <a:pt x="444" y="15"/>
                    <a:pt x="444" y="15"/>
                  </a:cubicBezTo>
                  <a:cubicBezTo>
                    <a:pt x="444" y="15"/>
                    <a:pt x="444" y="15"/>
                    <a:pt x="444" y="15"/>
                  </a:cubicBezTo>
                  <a:cubicBezTo>
                    <a:pt x="444" y="15"/>
                    <a:pt x="444" y="15"/>
                    <a:pt x="444" y="15"/>
                  </a:cubicBezTo>
                  <a:cubicBezTo>
                    <a:pt x="445" y="15"/>
                    <a:pt x="445" y="15"/>
                    <a:pt x="445" y="15"/>
                  </a:cubicBezTo>
                  <a:cubicBezTo>
                    <a:pt x="446" y="15"/>
                    <a:pt x="446" y="15"/>
                    <a:pt x="446" y="15"/>
                  </a:cubicBezTo>
                  <a:cubicBezTo>
                    <a:pt x="446" y="15"/>
                    <a:pt x="446" y="15"/>
                    <a:pt x="446" y="15"/>
                  </a:cubicBezTo>
                  <a:cubicBezTo>
                    <a:pt x="447" y="16"/>
                    <a:pt x="447" y="16"/>
                    <a:pt x="447" y="16"/>
                  </a:cubicBezTo>
                  <a:cubicBezTo>
                    <a:pt x="447" y="16"/>
                    <a:pt x="447" y="16"/>
                    <a:pt x="447" y="16"/>
                  </a:cubicBezTo>
                  <a:cubicBezTo>
                    <a:pt x="448" y="16"/>
                    <a:pt x="448" y="16"/>
                    <a:pt x="448" y="16"/>
                  </a:cubicBezTo>
                  <a:cubicBezTo>
                    <a:pt x="447" y="16"/>
                    <a:pt x="447" y="16"/>
                    <a:pt x="447" y="16"/>
                  </a:cubicBezTo>
                  <a:cubicBezTo>
                    <a:pt x="447" y="16"/>
                    <a:pt x="447" y="16"/>
                    <a:pt x="447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448" y="16"/>
                    <a:pt x="448" y="16"/>
                    <a:pt x="448" y="16"/>
                  </a:cubicBezTo>
                  <a:cubicBezTo>
                    <a:pt x="449" y="16"/>
                    <a:pt x="449" y="16"/>
                    <a:pt x="449" y="16"/>
                  </a:cubicBezTo>
                  <a:cubicBezTo>
                    <a:pt x="449" y="16"/>
                    <a:pt x="449" y="16"/>
                    <a:pt x="449" y="16"/>
                  </a:cubicBezTo>
                  <a:cubicBezTo>
                    <a:pt x="450" y="16"/>
                    <a:pt x="450" y="16"/>
                    <a:pt x="450" y="16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51" y="17"/>
                    <a:pt x="451" y="17"/>
                    <a:pt x="451" y="17"/>
                  </a:cubicBezTo>
                  <a:cubicBezTo>
                    <a:pt x="451" y="18"/>
                    <a:pt x="451" y="18"/>
                    <a:pt x="451" y="18"/>
                  </a:cubicBezTo>
                  <a:cubicBezTo>
                    <a:pt x="451" y="17"/>
                    <a:pt x="451" y="17"/>
                    <a:pt x="451" y="17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49" y="17"/>
                    <a:pt x="449" y="17"/>
                  </a:cubicBezTo>
                  <a:cubicBezTo>
                    <a:pt x="448" y="17"/>
                    <a:pt x="448" y="17"/>
                    <a:pt x="448" y="17"/>
                  </a:cubicBezTo>
                  <a:cubicBezTo>
                    <a:pt x="449" y="17"/>
                    <a:pt x="449" y="17"/>
                    <a:pt x="449" y="17"/>
                  </a:cubicBezTo>
                  <a:cubicBezTo>
                    <a:pt x="449" y="17"/>
                    <a:pt x="449" y="17"/>
                    <a:pt x="449" y="17"/>
                  </a:cubicBezTo>
                  <a:cubicBezTo>
                    <a:pt x="451" y="18"/>
                    <a:pt x="451" y="18"/>
                    <a:pt x="451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51" y="17"/>
                    <a:pt x="451" y="17"/>
                    <a:pt x="451" y="17"/>
                  </a:cubicBezTo>
                  <a:cubicBezTo>
                    <a:pt x="451" y="18"/>
                    <a:pt x="451" y="18"/>
                    <a:pt x="451" y="18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3" y="19"/>
                    <a:pt x="453" y="19"/>
                    <a:pt x="453" y="19"/>
                  </a:cubicBezTo>
                  <a:cubicBezTo>
                    <a:pt x="454" y="20"/>
                    <a:pt x="454" y="20"/>
                    <a:pt x="454" y="20"/>
                  </a:cubicBezTo>
                  <a:cubicBezTo>
                    <a:pt x="454" y="20"/>
                    <a:pt x="454" y="20"/>
                    <a:pt x="454" y="20"/>
                  </a:cubicBezTo>
                  <a:cubicBezTo>
                    <a:pt x="454" y="20"/>
                    <a:pt x="454" y="20"/>
                    <a:pt x="454" y="20"/>
                  </a:cubicBezTo>
                  <a:cubicBezTo>
                    <a:pt x="454" y="21"/>
                    <a:pt x="454" y="21"/>
                    <a:pt x="454" y="21"/>
                  </a:cubicBezTo>
                  <a:cubicBezTo>
                    <a:pt x="454" y="21"/>
                    <a:pt x="454" y="21"/>
                    <a:pt x="454" y="21"/>
                  </a:cubicBezTo>
                  <a:cubicBezTo>
                    <a:pt x="453" y="21"/>
                    <a:pt x="453" y="21"/>
                    <a:pt x="453" y="21"/>
                  </a:cubicBezTo>
                  <a:cubicBezTo>
                    <a:pt x="454" y="22"/>
                    <a:pt x="454" y="22"/>
                    <a:pt x="454" y="22"/>
                  </a:cubicBezTo>
                  <a:cubicBezTo>
                    <a:pt x="453" y="22"/>
                    <a:pt x="453" y="22"/>
                    <a:pt x="453" y="22"/>
                  </a:cubicBezTo>
                  <a:cubicBezTo>
                    <a:pt x="453" y="22"/>
                    <a:pt x="453" y="22"/>
                    <a:pt x="453" y="22"/>
                  </a:cubicBezTo>
                  <a:cubicBezTo>
                    <a:pt x="453" y="22"/>
                    <a:pt x="453" y="22"/>
                    <a:pt x="453" y="22"/>
                  </a:cubicBezTo>
                  <a:cubicBezTo>
                    <a:pt x="453" y="22"/>
                    <a:pt x="453" y="22"/>
                    <a:pt x="453" y="22"/>
                  </a:cubicBezTo>
                  <a:cubicBezTo>
                    <a:pt x="453" y="22"/>
                    <a:pt x="453" y="22"/>
                    <a:pt x="453" y="22"/>
                  </a:cubicBezTo>
                  <a:cubicBezTo>
                    <a:pt x="453" y="23"/>
                    <a:pt x="453" y="23"/>
                    <a:pt x="453" y="23"/>
                  </a:cubicBezTo>
                  <a:cubicBezTo>
                    <a:pt x="454" y="23"/>
                    <a:pt x="454" y="23"/>
                    <a:pt x="454" y="23"/>
                  </a:cubicBezTo>
                  <a:cubicBezTo>
                    <a:pt x="454" y="23"/>
                    <a:pt x="454" y="23"/>
                    <a:pt x="454" y="23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53" y="25"/>
                    <a:pt x="453" y="25"/>
                    <a:pt x="453" y="25"/>
                  </a:cubicBezTo>
                  <a:cubicBezTo>
                    <a:pt x="453" y="25"/>
                    <a:pt x="453" y="25"/>
                    <a:pt x="453" y="25"/>
                  </a:cubicBezTo>
                  <a:cubicBezTo>
                    <a:pt x="453" y="25"/>
                    <a:pt x="453" y="25"/>
                    <a:pt x="453" y="25"/>
                  </a:cubicBezTo>
                  <a:cubicBezTo>
                    <a:pt x="453" y="25"/>
                    <a:pt x="453" y="25"/>
                    <a:pt x="453" y="25"/>
                  </a:cubicBezTo>
                  <a:cubicBezTo>
                    <a:pt x="452" y="25"/>
                    <a:pt x="452" y="25"/>
                    <a:pt x="452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2" y="27"/>
                    <a:pt x="452" y="27"/>
                    <a:pt x="452" y="27"/>
                  </a:cubicBezTo>
                  <a:cubicBezTo>
                    <a:pt x="451" y="27"/>
                    <a:pt x="451" y="27"/>
                    <a:pt x="451" y="27"/>
                  </a:cubicBezTo>
                  <a:cubicBezTo>
                    <a:pt x="452" y="27"/>
                    <a:pt x="452" y="27"/>
                    <a:pt x="452" y="27"/>
                  </a:cubicBezTo>
                  <a:cubicBezTo>
                    <a:pt x="452" y="28"/>
                    <a:pt x="452" y="28"/>
                    <a:pt x="452" y="28"/>
                  </a:cubicBezTo>
                  <a:cubicBezTo>
                    <a:pt x="452" y="28"/>
                    <a:pt x="452" y="28"/>
                    <a:pt x="452" y="28"/>
                  </a:cubicBezTo>
                  <a:cubicBezTo>
                    <a:pt x="452" y="29"/>
                    <a:pt x="452" y="29"/>
                    <a:pt x="452" y="29"/>
                  </a:cubicBezTo>
                  <a:cubicBezTo>
                    <a:pt x="451" y="29"/>
                    <a:pt x="451" y="29"/>
                    <a:pt x="451" y="29"/>
                  </a:cubicBezTo>
                  <a:cubicBezTo>
                    <a:pt x="451" y="29"/>
                    <a:pt x="451" y="29"/>
                    <a:pt x="451" y="29"/>
                  </a:cubicBezTo>
                  <a:cubicBezTo>
                    <a:pt x="452" y="29"/>
                    <a:pt x="452" y="29"/>
                    <a:pt x="452" y="29"/>
                  </a:cubicBezTo>
                  <a:cubicBezTo>
                    <a:pt x="453" y="28"/>
                    <a:pt x="453" y="28"/>
                    <a:pt x="453" y="28"/>
                  </a:cubicBezTo>
                  <a:cubicBezTo>
                    <a:pt x="452" y="27"/>
                    <a:pt x="452" y="27"/>
                    <a:pt x="452" y="27"/>
                  </a:cubicBezTo>
                  <a:cubicBezTo>
                    <a:pt x="452" y="27"/>
                    <a:pt x="452" y="27"/>
                    <a:pt x="452" y="27"/>
                  </a:cubicBezTo>
                  <a:cubicBezTo>
                    <a:pt x="453" y="27"/>
                    <a:pt x="453" y="27"/>
                    <a:pt x="453" y="27"/>
                  </a:cubicBezTo>
                  <a:cubicBezTo>
                    <a:pt x="454" y="27"/>
                    <a:pt x="454" y="27"/>
                    <a:pt x="454" y="27"/>
                  </a:cubicBezTo>
                  <a:cubicBezTo>
                    <a:pt x="454" y="27"/>
                    <a:pt x="454" y="27"/>
                    <a:pt x="454" y="27"/>
                  </a:cubicBezTo>
                  <a:cubicBezTo>
                    <a:pt x="455" y="27"/>
                    <a:pt x="455" y="27"/>
                    <a:pt x="455" y="27"/>
                  </a:cubicBezTo>
                  <a:cubicBezTo>
                    <a:pt x="455" y="27"/>
                    <a:pt x="455" y="27"/>
                    <a:pt x="455" y="27"/>
                  </a:cubicBezTo>
                  <a:cubicBezTo>
                    <a:pt x="455" y="27"/>
                    <a:pt x="455" y="27"/>
                    <a:pt x="455" y="27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7" y="26"/>
                    <a:pt x="457" y="26"/>
                    <a:pt x="457" y="26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7" y="26"/>
                    <a:pt x="457" y="26"/>
                    <a:pt x="457" y="26"/>
                  </a:cubicBezTo>
                  <a:cubicBezTo>
                    <a:pt x="457" y="26"/>
                    <a:pt x="457" y="26"/>
                    <a:pt x="457" y="26"/>
                  </a:cubicBezTo>
                  <a:cubicBezTo>
                    <a:pt x="457" y="26"/>
                    <a:pt x="457" y="26"/>
                    <a:pt x="457" y="26"/>
                  </a:cubicBezTo>
                  <a:cubicBezTo>
                    <a:pt x="457" y="25"/>
                    <a:pt x="457" y="25"/>
                    <a:pt x="457" y="25"/>
                  </a:cubicBezTo>
                  <a:cubicBezTo>
                    <a:pt x="458" y="25"/>
                    <a:pt x="458" y="25"/>
                    <a:pt x="458" y="25"/>
                  </a:cubicBezTo>
                  <a:cubicBezTo>
                    <a:pt x="458" y="25"/>
                    <a:pt x="458" y="25"/>
                    <a:pt x="458" y="25"/>
                  </a:cubicBezTo>
                  <a:cubicBezTo>
                    <a:pt x="458" y="25"/>
                    <a:pt x="458" y="25"/>
                    <a:pt x="458" y="25"/>
                  </a:cubicBezTo>
                  <a:cubicBezTo>
                    <a:pt x="458" y="25"/>
                    <a:pt x="458" y="25"/>
                    <a:pt x="458" y="25"/>
                  </a:cubicBezTo>
                  <a:cubicBezTo>
                    <a:pt x="458" y="24"/>
                    <a:pt x="458" y="24"/>
                    <a:pt x="458" y="24"/>
                  </a:cubicBezTo>
                  <a:cubicBezTo>
                    <a:pt x="458" y="24"/>
                    <a:pt x="458" y="24"/>
                    <a:pt x="458" y="24"/>
                  </a:cubicBezTo>
                  <a:cubicBezTo>
                    <a:pt x="459" y="25"/>
                    <a:pt x="459" y="25"/>
                    <a:pt x="459" y="25"/>
                  </a:cubicBezTo>
                  <a:cubicBezTo>
                    <a:pt x="460" y="25"/>
                    <a:pt x="460" y="25"/>
                    <a:pt x="460" y="25"/>
                  </a:cubicBezTo>
                  <a:cubicBezTo>
                    <a:pt x="461" y="25"/>
                    <a:pt x="461" y="25"/>
                    <a:pt x="461" y="25"/>
                  </a:cubicBezTo>
                  <a:cubicBezTo>
                    <a:pt x="461" y="25"/>
                    <a:pt x="461" y="25"/>
                    <a:pt x="461" y="25"/>
                  </a:cubicBezTo>
                  <a:cubicBezTo>
                    <a:pt x="461" y="25"/>
                    <a:pt x="461" y="25"/>
                    <a:pt x="461" y="25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1" y="24"/>
                    <a:pt x="461" y="24"/>
                    <a:pt x="461" y="24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3" y="26"/>
                    <a:pt x="463" y="26"/>
                    <a:pt x="463" y="26"/>
                  </a:cubicBezTo>
                  <a:cubicBezTo>
                    <a:pt x="464" y="26"/>
                    <a:pt x="464" y="26"/>
                    <a:pt x="464" y="26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6" y="26"/>
                    <a:pt x="466" y="26"/>
                    <a:pt x="466" y="26"/>
                  </a:cubicBezTo>
                  <a:cubicBezTo>
                    <a:pt x="465" y="26"/>
                    <a:pt x="465" y="26"/>
                    <a:pt x="465" y="26"/>
                  </a:cubicBezTo>
                  <a:cubicBezTo>
                    <a:pt x="465" y="26"/>
                    <a:pt x="465" y="26"/>
                    <a:pt x="465" y="26"/>
                  </a:cubicBezTo>
                  <a:cubicBezTo>
                    <a:pt x="464" y="26"/>
                    <a:pt x="464" y="26"/>
                    <a:pt x="464" y="26"/>
                  </a:cubicBezTo>
                  <a:cubicBezTo>
                    <a:pt x="464" y="25"/>
                    <a:pt x="464" y="25"/>
                    <a:pt x="464" y="25"/>
                  </a:cubicBezTo>
                  <a:cubicBezTo>
                    <a:pt x="466" y="25"/>
                    <a:pt x="466" y="25"/>
                    <a:pt x="466" y="25"/>
                  </a:cubicBezTo>
                  <a:cubicBezTo>
                    <a:pt x="466" y="25"/>
                    <a:pt x="466" y="25"/>
                    <a:pt x="466" y="25"/>
                  </a:cubicBezTo>
                  <a:cubicBezTo>
                    <a:pt x="467" y="25"/>
                    <a:pt x="467" y="25"/>
                    <a:pt x="467" y="25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70" y="25"/>
                    <a:pt x="470" y="25"/>
                    <a:pt x="470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4" y="26"/>
                    <a:pt x="474" y="26"/>
                    <a:pt x="474" y="26"/>
                  </a:cubicBezTo>
                  <a:cubicBezTo>
                    <a:pt x="473" y="26"/>
                    <a:pt x="473" y="26"/>
                    <a:pt x="473" y="26"/>
                  </a:cubicBezTo>
                  <a:cubicBezTo>
                    <a:pt x="473" y="26"/>
                    <a:pt x="473" y="26"/>
                    <a:pt x="473" y="26"/>
                  </a:cubicBezTo>
                  <a:cubicBezTo>
                    <a:pt x="473" y="26"/>
                    <a:pt x="473" y="26"/>
                    <a:pt x="473" y="26"/>
                  </a:cubicBezTo>
                  <a:cubicBezTo>
                    <a:pt x="474" y="27"/>
                    <a:pt x="474" y="27"/>
                    <a:pt x="474" y="27"/>
                  </a:cubicBezTo>
                  <a:cubicBezTo>
                    <a:pt x="474" y="27"/>
                    <a:pt x="474" y="27"/>
                    <a:pt x="474" y="27"/>
                  </a:cubicBezTo>
                  <a:cubicBezTo>
                    <a:pt x="476" y="27"/>
                    <a:pt x="476" y="27"/>
                    <a:pt x="476" y="27"/>
                  </a:cubicBezTo>
                  <a:cubicBezTo>
                    <a:pt x="477" y="28"/>
                    <a:pt x="477" y="28"/>
                    <a:pt x="477" y="28"/>
                  </a:cubicBezTo>
                  <a:cubicBezTo>
                    <a:pt x="478" y="28"/>
                    <a:pt x="478" y="28"/>
                    <a:pt x="478" y="28"/>
                  </a:cubicBezTo>
                  <a:cubicBezTo>
                    <a:pt x="478" y="28"/>
                    <a:pt x="478" y="28"/>
                    <a:pt x="478" y="28"/>
                  </a:cubicBezTo>
                  <a:cubicBezTo>
                    <a:pt x="478" y="28"/>
                    <a:pt x="478" y="28"/>
                    <a:pt x="478" y="28"/>
                  </a:cubicBezTo>
                  <a:cubicBezTo>
                    <a:pt x="479" y="28"/>
                    <a:pt x="479" y="28"/>
                    <a:pt x="479" y="28"/>
                  </a:cubicBezTo>
                  <a:cubicBezTo>
                    <a:pt x="480" y="28"/>
                    <a:pt x="480" y="28"/>
                    <a:pt x="480" y="28"/>
                  </a:cubicBezTo>
                  <a:cubicBezTo>
                    <a:pt x="480" y="28"/>
                    <a:pt x="481" y="28"/>
                    <a:pt x="481" y="28"/>
                  </a:cubicBezTo>
                  <a:cubicBezTo>
                    <a:pt x="481" y="28"/>
                    <a:pt x="481" y="28"/>
                    <a:pt x="481" y="28"/>
                  </a:cubicBezTo>
                  <a:cubicBezTo>
                    <a:pt x="481" y="28"/>
                    <a:pt x="481" y="28"/>
                    <a:pt x="481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3" y="28"/>
                    <a:pt x="483" y="28"/>
                    <a:pt x="483" y="28"/>
                  </a:cubicBezTo>
                  <a:cubicBezTo>
                    <a:pt x="483" y="28"/>
                    <a:pt x="483" y="28"/>
                    <a:pt x="483" y="28"/>
                  </a:cubicBezTo>
                  <a:cubicBezTo>
                    <a:pt x="483" y="28"/>
                    <a:pt x="483" y="28"/>
                    <a:pt x="483" y="28"/>
                  </a:cubicBezTo>
                  <a:cubicBezTo>
                    <a:pt x="484" y="28"/>
                    <a:pt x="484" y="28"/>
                    <a:pt x="484" y="28"/>
                  </a:cubicBezTo>
                  <a:cubicBezTo>
                    <a:pt x="484" y="28"/>
                    <a:pt x="484" y="28"/>
                    <a:pt x="484" y="28"/>
                  </a:cubicBezTo>
                  <a:cubicBezTo>
                    <a:pt x="484" y="28"/>
                    <a:pt x="484" y="28"/>
                    <a:pt x="484" y="28"/>
                  </a:cubicBezTo>
                  <a:cubicBezTo>
                    <a:pt x="483" y="27"/>
                    <a:pt x="483" y="27"/>
                    <a:pt x="483" y="27"/>
                  </a:cubicBezTo>
                  <a:cubicBezTo>
                    <a:pt x="483" y="27"/>
                    <a:pt x="483" y="27"/>
                    <a:pt x="483" y="27"/>
                  </a:cubicBezTo>
                  <a:cubicBezTo>
                    <a:pt x="483" y="27"/>
                    <a:pt x="483" y="27"/>
                    <a:pt x="483" y="27"/>
                  </a:cubicBezTo>
                  <a:cubicBezTo>
                    <a:pt x="481" y="26"/>
                    <a:pt x="481" y="26"/>
                    <a:pt x="481" y="26"/>
                  </a:cubicBezTo>
                  <a:cubicBezTo>
                    <a:pt x="481" y="26"/>
                    <a:pt x="481" y="26"/>
                    <a:pt x="481" y="26"/>
                  </a:cubicBezTo>
                  <a:cubicBezTo>
                    <a:pt x="480" y="25"/>
                    <a:pt x="480" y="25"/>
                    <a:pt x="480" y="25"/>
                  </a:cubicBezTo>
                  <a:cubicBezTo>
                    <a:pt x="479" y="25"/>
                    <a:pt x="479" y="25"/>
                    <a:pt x="479" y="25"/>
                  </a:cubicBezTo>
                  <a:cubicBezTo>
                    <a:pt x="479" y="25"/>
                    <a:pt x="479" y="25"/>
                    <a:pt x="479" y="25"/>
                  </a:cubicBezTo>
                  <a:cubicBezTo>
                    <a:pt x="480" y="25"/>
                    <a:pt x="480" y="25"/>
                    <a:pt x="480" y="25"/>
                  </a:cubicBezTo>
                  <a:cubicBezTo>
                    <a:pt x="480" y="25"/>
                    <a:pt x="480" y="25"/>
                    <a:pt x="480" y="25"/>
                  </a:cubicBezTo>
                  <a:cubicBezTo>
                    <a:pt x="480" y="25"/>
                    <a:pt x="480" y="25"/>
                    <a:pt x="480" y="25"/>
                  </a:cubicBezTo>
                  <a:cubicBezTo>
                    <a:pt x="480" y="25"/>
                    <a:pt x="480" y="25"/>
                    <a:pt x="480" y="25"/>
                  </a:cubicBezTo>
                  <a:cubicBezTo>
                    <a:pt x="480" y="25"/>
                    <a:pt x="480" y="25"/>
                    <a:pt x="480" y="25"/>
                  </a:cubicBezTo>
                  <a:cubicBezTo>
                    <a:pt x="482" y="25"/>
                    <a:pt x="482" y="25"/>
                    <a:pt x="482" y="25"/>
                  </a:cubicBezTo>
                  <a:cubicBezTo>
                    <a:pt x="483" y="26"/>
                    <a:pt x="483" y="26"/>
                    <a:pt x="483" y="26"/>
                  </a:cubicBezTo>
                  <a:cubicBezTo>
                    <a:pt x="483" y="26"/>
                    <a:pt x="483" y="26"/>
                    <a:pt x="483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5" y="26"/>
                    <a:pt x="485" y="26"/>
                    <a:pt x="485" y="26"/>
                  </a:cubicBezTo>
                  <a:cubicBezTo>
                    <a:pt x="485" y="26"/>
                    <a:pt x="485" y="26"/>
                    <a:pt x="485" y="26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5" y="26"/>
                    <a:pt x="485" y="26"/>
                    <a:pt x="485" y="26"/>
                  </a:cubicBezTo>
                  <a:cubicBezTo>
                    <a:pt x="485" y="26"/>
                    <a:pt x="485" y="26"/>
                    <a:pt x="485" y="26"/>
                  </a:cubicBezTo>
                  <a:cubicBezTo>
                    <a:pt x="485" y="26"/>
                    <a:pt x="485" y="26"/>
                    <a:pt x="485" y="26"/>
                  </a:cubicBezTo>
                  <a:cubicBezTo>
                    <a:pt x="486" y="26"/>
                    <a:pt x="486" y="26"/>
                    <a:pt x="486" y="26"/>
                  </a:cubicBezTo>
                  <a:cubicBezTo>
                    <a:pt x="485" y="26"/>
                    <a:pt x="485" y="26"/>
                    <a:pt x="485" y="26"/>
                  </a:cubicBezTo>
                  <a:cubicBezTo>
                    <a:pt x="486" y="26"/>
                    <a:pt x="486" y="26"/>
                    <a:pt x="486" y="26"/>
                  </a:cubicBezTo>
                  <a:cubicBezTo>
                    <a:pt x="486" y="26"/>
                    <a:pt x="486" y="26"/>
                    <a:pt x="486" y="26"/>
                  </a:cubicBezTo>
                  <a:cubicBezTo>
                    <a:pt x="487" y="26"/>
                    <a:pt x="487" y="26"/>
                    <a:pt x="487" y="26"/>
                  </a:cubicBezTo>
                  <a:cubicBezTo>
                    <a:pt x="486" y="26"/>
                    <a:pt x="486" y="26"/>
                    <a:pt x="486" y="26"/>
                  </a:cubicBezTo>
                  <a:cubicBezTo>
                    <a:pt x="486" y="26"/>
                    <a:pt x="486" y="26"/>
                    <a:pt x="486" y="26"/>
                  </a:cubicBezTo>
                  <a:cubicBezTo>
                    <a:pt x="486" y="26"/>
                    <a:pt x="486" y="26"/>
                    <a:pt x="486" y="26"/>
                  </a:cubicBezTo>
                  <a:cubicBezTo>
                    <a:pt x="487" y="26"/>
                    <a:pt x="487" y="26"/>
                    <a:pt x="487" y="26"/>
                  </a:cubicBezTo>
                  <a:cubicBezTo>
                    <a:pt x="488" y="26"/>
                    <a:pt x="488" y="26"/>
                    <a:pt x="488" y="26"/>
                  </a:cubicBezTo>
                  <a:cubicBezTo>
                    <a:pt x="488" y="26"/>
                    <a:pt x="488" y="26"/>
                    <a:pt x="488" y="26"/>
                  </a:cubicBezTo>
                  <a:cubicBezTo>
                    <a:pt x="489" y="26"/>
                    <a:pt x="489" y="26"/>
                    <a:pt x="489" y="26"/>
                  </a:cubicBezTo>
                  <a:cubicBezTo>
                    <a:pt x="489" y="26"/>
                    <a:pt x="489" y="26"/>
                    <a:pt x="489" y="26"/>
                  </a:cubicBezTo>
                  <a:cubicBezTo>
                    <a:pt x="490" y="27"/>
                    <a:pt x="490" y="27"/>
                    <a:pt x="490" y="27"/>
                  </a:cubicBezTo>
                  <a:cubicBezTo>
                    <a:pt x="490" y="27"/>
                    <a:pt x="490" y="27"/>
                    <a:pt x="490" y="27"/>
                  </a:cubicBezTo>
                  <a:cubicBezTo>
                    <a:pt x="491" y="27"/>
                    <a:pt x="491" y="27"/>
                    <a:pt x="491" y="27"/>
                  </a:cubicBezTo>
                  <a:cubicBezTo>
                    <a:pt x="491" y="27"/>
                    <a:pt x="491" y="27"/>
                    <a:pt x="491" y="27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2" y="28"/>
                    <a:pt x="492" y="28"/>
                    <a:pt x="492" y="28"/>
                  </a:cubicBezTo>
                  <a:cubicBezTo>
                    <a:pt x="492" y="27"/>
                    <a:pt x="492" y="27"/>
                    <a:pt x="492" y="27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4" y="28"/>
                    <a:pt x="494" y="28"/>
                    <a:pt x="494" y="28"/>
                  </a:cubicBezTo>
                  <a:cubicBezTo>
                    <a:pt x="495" y="29"/>
                    <a:pt x="495" y="29"/>
                    <a:pt x="495" y="29"/>
                  </a:cubicBezTo>
                  <a:cubicBezTo>
                    <a:pt x="495" y="29"/>
                    <a:pt x="495" y="29"/>
                    <a:pt x="495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5" y="29"/>
                    <a:pt x="495" y="29"/>
                  </a:cubicBezTo>
                  <a:cubicBezTo>
                    <a:pt x="496" y="29"/>
                    <a:pt x="496" y="29"/>
                    <a:pt x="496" y="29"/>
                  </a:cubicBezTo>
                  <a:cubicBezTo>
                    <a:pt x="496" y="29"/>
                    <a:pt x="496" y="29"/>
                    <a:pt x="496" y="29"/>
                  </a:cubicBezTo>
                  <a:cubicBezTo>
                    <a:pt x="495" y="29"/>
                    <a:pt x="495" y="29"/>
                    <a:pt x="495" y="29"/>
                  </a:cubicBezTo>
                  <a:cubicBezTo>
                    <a:pt x="496" y="30"/>
                    <a:pt x="496" y="30"/>
                    <a:pt x="496" y="30"/>
                  </a:cubicBezTo>
                  <a:cubicBezTo>
                    <a:pt x="496" y="30"/>
                    <a:pt x="496" y="30"/>
                    <a:pt x="496" y="30"/>
                  </a:cubicBezTo>
                  <a:cubicBezTo>
                    <a:pt x="496" y="30"/>
                    <a:pt x="496" y="30"/>
                    <a:pt x="496" y="30"/>
                  </a:cubicBezTo>
                  <a:cubicBezTo>
                    <a:pt x="496" y="30"/>
                    <a:pt x="496" y="30"/>
                    <a:pt x="496" y="30"/>
                  </a:cubicBezTo>
                  <a:cubicBezTo>
                    <a:pt x="497" y="30"/>
                    <a:pt x="497" y="30"/>
                    <a:pt x="497" y="30"/>
                  </a:cubicBezTo>
                  <a:cubicBezTo>
                    <a:pt x="497" y="30"/>
                    <a:pt x="497" y="30"/>
                    <a:pt x="497" y="30"/>
                  </a:cubicBezTo>
                  <a:cubicBezTo>
                    <a:pt x="498" y="30"/>
                    <a:pt x="498" y="30"/>
                    <a:pt x="498" y="30"/>
                  </a:cubicBezTo>
                  <a:cubicBezTo>
                    <a:pt x="499" y="31"/>
                    <a:pt x="499" y="31"/>
                    <a:pt x="499" y="31"/>
                  </a:cubicBezTo>
                  <a:cubicBezTo>
                    <a:pt x="499" y="31"/>
                    <a:pt x="499" y="31"/>
                    <a:pt x="499" y="31"/>
                  </a:cubicBezTo>
                  <a:cubicBezTo>
                    <a:pt x="499" y="31"/>
                    <a:pt x="499" y="31"/>
                    <a:pt x="499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32"/>
                    <a:pt x="500" y="32"/>
                    <a:pt x="500" y="32"/>
                  </a:cubicBezTo>
                  <a:cubicBezTo>
                    <a:pt x="500" y="32"/>
                    <a:pt x="500" y="32"/>
                    <a:pt x="500" y="32"/>
                  </a:cubicBezTo>
                  <a:cubicBezTo>
                    <a:pt x="500" y="32"/>
                    <a:pt x="500" y="32"/>
                    <a:pt x="500" y="32"/>
                  </a:cubicBezTo>
                  <a:cubicBezTo>
                    <a:pt x="500" y="32"/>
                    <a:pt x="500" y="32"/>
                    <a:pt x="500" y="32"/>
                  </a:cubicBezTo>
                  <a:cubicBezTo>
                    <a:pt x="499" y="32"/>
                    <a:pt x="499" y="32"/>
                    <a:pt x="499" y="32"/>
                  </a:cubicBezTo>
                  <a:cubicBezTo>
                    <a:pt x="499" y="31"/>
                    <a:pt x="499" y="31"/>
                    <a:pt x="499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500" y="32"/>
                    <a:pt x="500" y="32"/>
                    <a:pt x="500" y="32"/>
                  </a:cubicBezTo>
                  <a:cubicBezTo>
                    <a:pt x="501" y="33"/>
                    <a:pt x="501" y="33"/>
                    <a:pt x="501" y="33"/>
                  </a:cubicBezTo>
                  <a:cubicBezTo>
                    <a:pt x="502" y="33"/>
                    <a:pt x="502" y="33"/>
                    <a:pt x="502" y="33"/>
                  </a:cubicBezTo>
                  <a:cubicBezTo>
                    <a:pt x="502" y="33"/>
                    <a:pt x="502" y="33"/>
                    <a:pt x="502" y="33"/>
                  </a:cubicBezTo>
                  <a:cubicBezTo>
                    <a:pt x="502" y="33"/>
                    <a:pt x="502" y="33"/>
                    <a:pt x="502" y="33"/>
                  </a:cubicBezTo>
                  <a:cubicBezTo>
                    <a:pt x="502" y="33"/>
                    <a:pt x="502" y="33"/>
                    <a:pt x="502" y="33"/>
                  </a:cubicBezTo>
                  <a:cubicBezTo>
                    <a:pt x="501" y="32"/>
                    <a:pt x="501" y="32"/>
                    <a:pt x="501" y="32"/>
                  </a:cubicBezTo>
                  <a:cubicBezTo>
                    <a:pt x="501" y="32"/>
                    <a:pt x="501" y="32"/>
                    <a:pt x="501" y="32"/>
                  </a:cubicBezTo>
                  <a:cubicBezTo>
                    <a:pt x="502" y="33"/>
                    <a:pt x="502" y="33"/>
                    <a:pt x="502" y="33"/>
                  </a:cubicBezTo>
                  <a:cubicBezTo>
                    <a:pt x="503" y="33"/>
                    <a:pt x="503" y="33"/>
                    <a:pt x="503" y="33"/>
                  </a:cubicBezTo>
                  <a:cubicBezTo>
                    <a:pt x="504" y="33"/>
                    <a:pt x="504" y="33"/>
                    <a:pt x="504" y="33"/>
                  </a:cubicBezTo>
                  <a:cubicBezTo>
                    <a:pt x="503" y="33"/>
                    <a:pt x="503" y="33"/>
                    <a:pt x="503" y="33"/>
                  </a:cubicBezTo>
                  <a:cubicBezTo>
                    <a:pt x="503" y="33"/>
                    <a:pt x="503" y="33"/>
                    <a:pt x="503" y="33"/>
                  </a:cubicBezTo>
                  <a:cubicBezTo>
                    <a:pt x="503" y="34"/>
                    <a:pt x="503" y="34"/>
                    <a:pt x="503" y="34"/>
                  </a:cubicBezTo>
                  <a:cubicBezTo>
                    <a:pt x="503" y="34"/>
                    <a:pt x="503" y="34"/>
                    <a:pt x="503" y="34"/>
                  </a:cubicBezTo>
                  <a:cubicBezTo>
                    <a:pt x="504" y="34"/>
                    <a:pt x="504" y="34"/>
                    <a:pt x="504" y="34"/>
                  </a:cubicBezTo>
                  <a:cubicBezTo>
                    <a:pt x="505" y="34"/>
                    <a:pt x="505" y="34"/>
                    <a:pt x="505" y="34"/>
                  </a:cubicBezTo>
                  <a:cubicBezTo>
                    <a:pt x="506" y="35"/>
                    <a:pt x="506" y="35"/>
                    <a:pt x="506" y="35"/>
                  </a:cubicBezTo>
                  <a:cubicBezTo>
                    <a:pt x="507" y="35"/>
                    <a:pt x="507" y="35"/>
                    <a:pt x="507" y="35"/>
                  </a:cubicBezTo>
                  <a:cubicBezTo>
                    <a:pt x="508" y="36"/>
                    <a:pt x="508" y="36"/>
                    <a:pt x="508" y="36"/>
                  </a:cubicBezTo>
                  <a:cubicBezTo>
                    <a:pt x="508" y="36"/>
                    <a:pt x="508" y="36"/>
                    <a:pt x="508" y="36"/>
                  </a:cubicBezTo>
                  <a:cubicBezTo>
                    <a:pt x="509" y="36"/>
                    <a:pt x="509" y="36"/>
                    <a:pt x="509" y="36"/>
                  </a:cubicBezTo>
                  <a:cubicBezTo>
                    <a:pt x="511" y="37"/>
                    <a:pt x="511" y="37"/>
                    <a:pt x="511" y="37"/>
                  </a:cubicBezTo>
                  <a:cubicBezTo>
                    <a:pt x="512" y="37"/>
                    <a:pt x="512" y="37"/>
                    <a:pt x="512" y="37"/>
                  </a:cubicBezTo>
                  <a:cubicBezTo>
                    <a:pt x="511" y="37"/>
                    <a:pt x="511" y="37"/>
                    <a:pt x="511" y="37"/>
                  </a:cubicBezTo>
                  <a:cubicBezTo>
                    <a:pt x="512" y="38"/>
                    <a:pt x="512" y="38"/>
                    <a:pt x="512" y="38"/>
                  </a:cubicBezTo>
                  <a:cubicBezTo>
                    <a:pt x="513" y="38"/>
                    <a:pt x="513" y="38"/>
                    <a:pt x="513" y="38"/>
                  </a:cubicBezTo>
                  <a:cubicBezTo>
                    <a:pt x="513" y="38"/>
                    <a:pt x="513" y="38"/>
                    <a:pt x="513" y="38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2" y="36"/>
                    <a:pt x="512" y="36"/>
                    <a:pt x="512" y="36"/>
                  </a:cubicBezTo>
                  <a:cubicBezTo>
                    <a:pt x="512" y="36"/>
                    <a:pt x="512" y="36"/>
                    <a:pt x="512" y="36"/>
                  </a:cubicBezTo>
                  <a:cubicBezTo>
                    <a:pt x="512" y="36"/>
                    <a:pt x="512" y="36"/>
                    <a:pt x="512" y="36"/>
                  </a:cubicBezTo>
                  <a:cubicBezTo>
                    <a:pt x="511" y="35"/>
                    <a:pt x="511" y="35"/>
                    <a:pt x="511" y="35"/>
                  </a:cubicBezTo>
                  <a:cubicBezTo>
                    <a:pt x="510" y="35"/>
                    <a:pt x="510" y="35"/>
                    <a:pt x="510" y="35"/>
                  </a:cubicBezTo>
                  <a:cubicBezTo>
                    <a:pt x="509" y="34"/>
                    <a:pt x="509" y="34"/>
                    <a:pt x="509" y="34"/>
                  </a:cubicBezTo>
                  <a:cubicBezTo>
                    <a:pt x="507" y="33"/>
                    <a:pt x="507" y="33"/>
                    <a:pt x="507" y="33"/>
                  </a:cubicBezTo>
                  <a:cubicBezTo>
                    <a:pt x="507" y="32"/>
                    <a:pt x="507" y="32"/>
                    <a:pt x="507" y="32"/>
                  </a:cubicBezTo>
                  <a:cubicBezTo>
                    <a:pt x="508" y="33"/>
                    <a:pt x="508" y="33"/>
                    <a:pt x="508" y="33"/>
                  </a:cubicBezTo>
                  <a:cubicBezTo>
                    <a:pt x="510" y="34"/>
                    <a:pt x="510" y="34"/>
                    <a:pt x="510" y="34"/>
                  </a:cubicBezTo>
                  <a:cubicBezTo>
                    <a:pt x="511" y="34"/>
                    <a:pt x="511" y="34"/>
                    <a:pt x="511" y="34"/>
                  </a:cubicBezTo>
                  <a:cubicBezTo>
                    <a:pt x="513" y="35"/>
                    <a:pt x="513" y="35"/>
                    <a:pt x="513" y="35"/>
                  </a:cubicBezTo>
                  <a:cubicBezTo>
                    <a:pt x="514" y="35"/>
                    <a:pt x="514" y="35"/>
                    <a:pt x="514" y="35"/>
                  </a:cubicBezTo>
                  <a:cubicBezTo>
                    <a:pt x="515" y="35"/>
                    <a:pt x="515" y="35"/>
                    <a:pt x="515" y="35"/>
                  </a:cubicBezTo>
                  <a:cubicBezTo>
                    <a:pt x="515" y="36"/>
                    <a:pt x="515" y="36"/>
                    <a:pt x="515" y="36"/>
                  </a:cubicBezTo>
                  <a:cubicBezTo>
                    <a:pt x="515" y="35"/>
                    <a:pt x="515" y="35"/>
                    <a:pt x="515" y="35"/>
                  </a:cubicBezTo>
                  <a:cubicBezTo>
                    <a:pt x="515" y="35"/>
                    <a:pt x="515" y="35"/>
                    <a:pt x="514" y="35"/>
                  </a:cubicBezTo>
                  <a:cubicBezTo>
                    <a:pt x="514" y="34"/>
                    <a:pt x="514" y="34"/>
                    <a:pt x="514" y="34"/>
                  </a:cubicBezTo>
                  <a:cubicBezTo>
                    <a:pt x="514" y="34"/>
                    <a:pt x="514" y="34"/>
                    <a:pt x="514" y="34"/>
                  </a:cubicBezTo>
                  <a:cubicBezTo>
                    <a:pt x="515" y="34"/>
                    <a:pt x="515" y="34"/>
                    <a:pt x="515" y="34"/>
                  </a:cubicBezTo>
                  <a:cubicBezTo>
                    <a:pt x="514" y="34"/>
                    <a:pt x="514" y="34"/>
                    <a:pt x="514" y="34"/>
                  </a:cubicBezTo>
                  <a:cubicBezTo>
                    <a:pt x="514" y="34"/>
                    <a:pt x="514" y="34"/>
                    <a:pt x="514" y="34"/>
                  </a:cubicBezTo>
                  <a:cubicBezTo>
                    <a:pt x="515" y="34"/>
                    <a:pt x="515" y="34"/>
                    <a:pt x="515" y="34"/>
                  </a:cubicBezTo>
                  <a:cubicBezTo>
                    <a:pt x="516" y="34"/>
                    <a:pt x="516" y="34"/>
                    <a:pt x="516" y="34"/>
                  </a:cubicBezTo>
                  <a:cubicBezTo>
                    <a:pt x="516" y="34"/>
                    <a:pt x="516" y="34"/>
                    <a:pt x="516" y="34"/>
                  </a:cubicBezTo>
                  <a:cubicBezTo>
                    <a:pt x="517" y="34"/>
                    <a:pt x="517" y="34"/>
                    <a:pt x="517" y="34"/>
                  </a:cubicBezTo>
                  <a:cubicBezTo>
                    <a:pt x="518" y="35"/>
                    <a:pt x="518" y="35"/>
                    <a:pt x="518" y="35"/>
                  </a:cubicBezTo>
                  <a:cubicBezTo>
                    <a:pt x="519" y="35"/>
                    <a:pt x="519" y="35"/>
                    <a:pt x="519" y="35"/>
                  </a:cubicBezTo>
                  <a:cubicBezTo>
                    <a:pt x="520" y="36"/>
                    <a:pt x="520" y="36"/>
                    <a:pt x="520" y="36"/>
                  </a:cubicBezTo>
                  <a:cubicBezTo>
                    <a:pt x="520" y="36"/>
                    <a:pt x="520" y="36"/>
                    <a:pt x="520" y="36"/>
                  </a:cubicBezTo>
                  <a:cubicBezTo>
                    <a:pt x="520" y="36"/>
                    <a:pt x="520" y="36"/>
                    <a:pt x="520" y="36"/>
                  </a:cubicBezTo>
                  <a:cubicBezTo>
                    <a:pt x="522" y="36"/>
                    <a:pt x="522" y="36"/>
                    <a:pt x="522" y="36"/>
                  </a:cubicBezTo>
                  <a:cubicBezTo>
                    <a:pt x="521" y="36"/>
                    <a:pt x="521" y="36"/>
                    <a:pt x="521" y="36"/>
                  </a:cubicBezTo>
                  <a:cubicBezTo>
                    <a:pt x="521" y="36"/>
                    <a:pt x="521" y="36"/>
                    <a:pt x="521" y="36"/>
                  </a:cubicBezTo>
                  <a:cubicBezTo>
                    <a:pt x="521" y="35"/>
                    <a:pt x="521" y="35"/>
                    <a:pt x="521" y="35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18" y="34"/>
                    <a:pt x="518" y="34"/>
                    <a:pt x="518" y="34"/>
                  </a:cubicBezTo>
                  <a:cubicBezTo>
                    <a:pt x="518" y="34"/>
                    <a:pt x="518" y="34"/>
                    <a:pt x="518" y="34"/>
                  </a:cubicBezTo>
                  <a:cubicBezTo>
                    <a:pt x="519" y="34"/>
                    <a:pt x="519" y="34"/>
                    <a:pt x="519" y="34"/>
                  </a:cubicBezTo>
                  <a:cubicBezTo>
                    <a:pt x="519" y="34"/>
                    <a:pt x="519" y="34"/>
                    <a:pt x="519" y="34"/>
                  </a:cubicBezTo>
                  <a:cubicBezTo>
                    <a:pt x="520" y="34"/>
                    <a:pt x="520" y="34"/>
                    <a:pt x="520" y="34"/>
                  </a:cubicBezTo>
                  <a:cubicBezTo>
                    <a:pt x="521" y="35"/>
                    <a:pt x="521" y="35"/>
                    <a:pt x="521" y="35"/>
                  </a:cubicBezTo>
                  <a:cubicBezTo>
                    <a:pt x="521" y="35"/>
                    <a:pt x="521" y="35"/>
                    <a:pt x="521" y="35"/>
                  </a:cubicBezTo>
                  <a:cubicBezTo>
                    <a:pt x="521" y="34"/>
                    <a:pt x="521" y="34"/>
                    <a:pt x="521" y="34"/>
                  </a:cubicBezTo>
                  <a:cubicBezTo>
                    <a:pt x="522" y="35"/>
                    <a:pt x="522" y="35"/>
                    <a:pt x="522" y="35"/>
                  </a:cubicBezTo>
                  <a:cubicBezTo>
                    <a:pt x="522" y="35"/>
                    <a:pt x="522" y="35"/>
                    <a:pt x="522" y="35"/>
                  </a:cubicBezTo>
                  <a:cubicBezTo>
                    <a:pt x="522" y="35"/>
                    <a:pt x="522" y="35"/>
                    <a:pt x="522" y="35"/>
                  </a:cubicBezTo>
                  <a:cubicBezTo>
                    <a:pt x="521" y="34"/>
                    <a:pt x="521" y="34"/>
                    <a:pt x="521" y="34"/>
                  </a:cubicBezTo>
                  <a:cubicBezTo>
                    <a:pt x="520" y="34"/>
                    <a:pt x="520" y="34"/>
                    <a:pt x="520" y="34"/>
                  </a:cubicBezTo>
                  <a:cubicBezTo>
                    <a:pt x="519" y="33"/>
                    <a:pt x="519" y="33"/>
                    <a:pt x="519" y="33"/>
                  </a:cubicBezTo>
                  <a:cubicBezTo>
                    <a:pt x="519" y="33"/>
                    <a:pt x="519" y="33"/>
                    <a:pt x="518" y="33"/>
                  </a:cubicBezTo>
                  <a:cubicBezTo>
                    <a:pt x="517" y="32"/>
                    <a:pt x="517" y="32"/>
                    <a:pt x="517" y="32"/>
                  </a:cubicBezTo>
                  <a:cubicBezTo>
                    <a:pt x="517" y="32"/>
                    <a:pt x="517" y="32"/>
                    <a:pt x="517" y="32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6" y="31"/>
                    <a:pt x="516" y="31"/>
                    <a:pt x="516" y="31"/>
                  </a:cubicBezTo>
                  <a:cubicBezTo>
                    <a:pt x="516" y="31"/>
                    <a:pt x="516" y="31"/>
                    <a:pt x="516" y="31"/>
                  </a:cubicBezTo>
                  <a:cubicBezTo>
                    <a:pt x="515" y="31"/>
                    <a:pt x="515" y="31"/>
                    <a:pt x="515" y="31"/>
                  </a:cubicBezTo>
                  <a:cubicBezTo>
                    <a:pt x="516" y="31"/>
                    <a:pt x="516" y="31"/>
                    <a:pt x="516" y="31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4" y="31"/>
                    <a:pt x="514" y="31"/>
                    <a:pt x="514" y="31"/>
                  </a:cubicBezTo>
                  <a:cubicBezTo>
                    <a:pt x="514" y="31"/>
                    <a:pt x="514" y="31"/>
                    <a:pt x="514" y="31"/>
                  </a:cubicBezTo>
                  <a:cubicBezTo>
                    <a:pt x="513" y="30"/>
                    <a:pt x="513" y="30"/>
                    <a:pt x="513" y="30"/>
                  </a:cubicBezTo>
                  <a:cubicBezTo>
                    <a:pt x="513" y="30"/>
                    <a:pt x="513" y="30"/>
                    <a:pt x="513" y="30"/>
                  </a:cubicBezTo>
                  <a:cubicBezTo>
                    <a:pt x="514" y="30"/>
                    <a:pt x="514" y="30"/>
                    <a:pt x="514" y="30"/>
                  </a:cubicBezTo>
                  <a:cubicBezTo>
                    <a:pt x="514" y="30"/>
                    <a:pt x="514" y="30"/>
                    <a:pt x="514" y="30"/>
                  </a:cubicBezTo>
                  <a:cubicBezTo>
                    <a:pt x="514" y="30"/>
                    <a:pt x="514" y="30"/>
                    <a:pt x="514" y="30"/>
                  </a:cubicBezTo>
                  <a:cubicBezTo>
                    <a:pt x="514" y="30"/>
                    <a:pt x="514" y="30"/>
                    <a:pt x="514" y="30"/>
                  </a:cubicBezTo>
                  <a:cubicBezTo>
                    <a:pt x="513" y="29"/>
                    <a:pt x="513" y="29"/>
                    <a:pt x="513" y="29"/>
                  </a:cubicBezTo>
                  <a:cubicBezTo>
                    <a:pt x="512" y="29"/>
                    <a:pt x="512" y="29"/>
                    <a:pt x="512" y="29"/>
                  </a:cubicBezTo>
                  <a:cubicBezTo>
                    <a:pt x="511" y="28"/>
                    <a:pt x="511" y="28"/>
                    <a:pt x="511" y="28"/>
                  </a:cubicBezTo>
                  <a:cubicBezTo>
                    <a:pt x="512" y="28"/>
                    <a:pt x="512" y="28"/>
                    <a:pt x="512" y="28"/>
                  </a:cubicBezTo>
                  <a:cubicBezTo>
                    <a:pt x="513" y="29"/>
                    <a:pt x="513" y="29"/>
                    <a:pt x="513" y="29"/>
                  </a:cubicBezTo>
                  <a:cubicBezTo>
                    <a:pt x="514" y="29"/>
                    <a:pt x="514" y="29"/>
                    <a:pt x="514" y="29"/>
                  </a:cubicBezTo>
                  <a:cubicBezTo>
                    <a:pt x="515" y="29"/>
                    <a:pt x="515" y="29"/>
                    <a:pt x="515" y="29"/>
                  </a:cubicBezTo>
                  <a:cubicBezTo>
                    <a:pt x="516" y="29"/>
                    <a:pt x="516" y="29"/>
                    <a:pt x="516" y="29"/>
                  </a:cubicBezTo>
                  <a:cubicBezTo>
                    <a:pt x="517" y="29"/>
                    <a:pt x="517" y="29"/>
                    <a:pt x="517" y="29"/>
                  </a:cubicBezTo>
                  <a:cubicBezTo>
                    <a:pt x="518" y="29"/>
                    <a:pt x="518" y="29"/>
                    <a:pt x="518" y="29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9" y="30"/>
                    <a:pt x="519" y="30"/>
                    <a:pt x="519" y="30"/>
                  </a:cubicBezTo>
                  <a:cubicBezTo>
                    <a:pt x="521" y="30"/>
                    <a:pt x="521" y="30"/>
                    <a:pt x="521" y="30"/>
                  </a:cubicBezTo>
                  <a:cubicBezTo>
                    <a:pt x="521" y="31"/>
                    <a:pt x="521" y="31"/>
                    <a:pt x="521" y="31"/>
                  </a:cubicBezTo>
                  <a:cubicBezTo>
                    <a:pt x="521" y="31"/>
                    <a:pt x="521" y="31"/>
                    <a:pt x="521" y="31"/>
                  </a:cubicBezTo>
                  <a:cubicBezTo>
                    <a:pt x="521" y="31"/>
                    <a:pt x="521" y="31"/>
                    <a:pt x="521" y="31"/>
                  </a:cubicBezTo>
                  <a:cubicBezTo>
                    <a:pt x="522" y="31"/>
                    <a:pt x="522" y="31"/>
                    <a:pt x="522" y="31"/>
                  </a:cubicBezTo>
                  <a:cubicBezTo>
                    <a:pt x="522" y="31"/>
                    <a:pt x="522" y="31"/>
                    <a:pt x="522" y="31"/>
                  </a:cubicBezTo>
                  <a:cubicBezTo>
                    <a:pt x="522" y="31"/>
                    <a:pt x="522" y="31"/>
                    <a:pt x="522" y="31"/>
                  </a:cubicBezTo>
                  <a:cubicBezTo>
                    <a:pt x="522" y="31"/>
                    <a:pt x="522" y="31"/>
                    <a:pt x="522" y="31"/>
                  </a:cubicBezTo>
                  <a:cubicBezTo>
                    <a:pt x="523" y="31"/>
                    <a:pt x="523" y="31"/>
                    <a:pt x="523" y="31"/>
                  </a:cubicBezTo>
                  <a:cubicBezTo>
                    <a:pt x="524" y="31"/>
                    <a:pt x="524" y="31"/>
                    <a:pt x="524" y="31"/>
                  </a:cubicBezTo>
                  <a:cubicBezTo>
                    <a:pt x="526" y="32"/>
                    <a:pt x="526" y="32"/>
                    <a:pt x="526" y="32"/>
                  </a:cubicBezTo>
                  <a:cubicBezTo>
                    <a:pt x="527" y="33"/>
                    <a:pt x="527" y="33"/>
                    <a:pt x="527" y="33"/>
                  </a:cubicBezTo>
                  <a:cubicBezTo>
                    <a:pt x="526" y="32"/>
                    <a:pt x="526" y="32"/>
                    <a:pt x="526" y="32"/>
                  </a:cubicBezTo>
                  <a:cubicBezTo>
                    <a:pt x="525" y="32"/>
                    <a:pt x="525" y="32"/>
                    <a:pt x="525" y="32"/>
                  </a:cubicBezTo>
                  <a:cubicBezTo>
                    <a:pt x="525" y="32"/>
                    <a:pt x="525" y="32"/>
                    <a:pt x="524" y="31"/>
                  </a:cubicBezTo>
                  <a:cubicBezTo>
                    <a:pt x="524" y="32"/>
                    <a:pt x="524" y="32"/>
                    <a:pt x="524" y="32"/>
                  </a:cubicBezTo>
                  <a:cubicBezTo>
                    <a:pt x="523" y="31"/>
                    <a:pt x="523" y="31"/>
                    <a:pt x="523" y="31"/>
                  </a:cubicBezTo>
                  <a:cubicBezTo>
                    <a:pt x="523" y="31"/>
                    <a:pt x="523" y="31"/>
                    <a:pt x="523" y="31"/>
                  </a:cubicBezTo>
                  <a:cubicBezTo>
                    <a:pt x="526" y="33"/>
                    <a:pt x="526" y="33"/>
                    <a:pt x="526" y="33"/>
                  </a:cubicBezTo>
                  <a:cubicBezTo>
                    <a:pt x="526" y="33"/>
                    <a:pt x="526" y="33"/>
                    <a:pt x="526" y="33"/>
                  </a:cubicBezTo>
                  <a:cubicBezTo>
                    <a:pt x="525" y="33"/>
                    <a:pt x="525" y="33"/>
                    <a:pt x="525" y="33"/>
                  </a:cubicBezTo>
                  <a:cubicBezTo>
                    <a:pt x="525" y="33"/>
                    <a:pt x="525" y="33"/>
                    <a:pt x="525" y="33"/>
                  </a:cubicBezTo>
                  <a:cubicBezTo>
                    <a:pt x="526" y="33"/>
                    <a:pt x="526" y="33"/>
                    <a:pt x="526" y="33"/>
                  </a:cubicBezTo>
                  <a:cubicBezTo>
                    <a:pt x="527" y="34"/>
                    <a:pt x="527" y="34"/>
                    <a:pt x="527" y="34"/>
                  </a:cubicBezTo>
                  <a:cubicBezTo>
                    <a:pt x="527" y="34"/>
                    <a:pt x="527" y="34"/>
                    <a:pt x="527" y="34"/>
                  </a:cubicBezTo>
                  <a:cubicBezTo>
                    <a:pt x="528" y="34"/>
                    <a:pt x="528" y="34"/>
                    <a:pt x="528" y="34"/>
                  </a:cubicBezTo>
                  <a:cubicBezTo>
                    <a:pt x="527" y="33"/>
                    <a:pt x="527" y="33"/>
                    <a:pt x="527" y="33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7" y="33"/>
                    <a:pt x="527" y="33"/>
                    <a:pt x="527" y="33"/>
                  </a:cubicBezTo>
                  <a:cubicBezTo>
                    <a:pt x="527" y="33"/>
                    <a:pt x="527" y="33"/>
                    <a:pt x="527" y="33"/>
                  </a:cubicBezTo>
                  <a:cubicBezTo>
                    <a:pt x="526" y="32"/>
                    <a:pt x="526" y="32"/>
                    <a:pt x="526" y="32"/>
                  </a:cubicBezTo>
                  <a:cubicBezTo>
                    <a:pt x="524" y="31"/>
                    <a:pt x="524" y="31"/>
                    <a:pt x="524" y="31"/>
                  </a:cubicBezTo>
                  <a:cubicBezTo>
                    <a:pt x="525" y="31"/>
                    <a:pt x="525" y="31"/>
                    <a:pt x="525" y="31"/>
                  </a:cubicBezTo>
                  <a:cubicBezTo>
                    <a:pt x="526" y="31"/>
                    <a:pt x="526" y="31"/>
                    <a:pt x="526" y="31"/>
                  </a:cubicBezTo>
                  <a:cubicBezTo>
                    <a:pt x="527" y="31"/>
                    <a:pt x="527" y="31"/>
                    <a:pt x="527" y="31"/>
                  </a:cubicBezTo>
                  <a:cubicBezTo>
                    <a:pt x="529" y="32"/>
                    <a:pt x="529" y="32"/>
                    <a:pt x="529" y="32"/>
                  </a:cubicBezTo>
                  <a:cubicBezTo>
                    <a:pt x="531" y="33"/>
                    <a:pt x="531" y="33"/>
                    <a:pt x="531" y="33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32" y="33"/>
                    <a:pt x="532" y="33"/>
                    <a:pt x="532" y="33"/>
                  </a:cubicBezTo>
                  <a:cubicBezTo>
                    <a:pt x="531" y="33"/>
                    <a:pt x="531" y="33"/>
                    <a:pt x="531" y="33"/>
                  </a:cubicBezTo>
                  <a:cubicBezTo>
                    <a:pt x="531" y="33"/>
                    <a:pt x="531" y="33"/>
                    <a:pt x="531" y="33"/>
                  </a:cubicBezTo>
                  <a:cubicBezTo>
                    <a:pt x="531" y="33"/>
                    <a:pt x="531" y="33"/>
                    <a:pt x="531" y="33"/>
                  </a:cubicBezTo>
                  <a:cubicBezTo>
                    <a:pt x="531" y="33"/>
                    <a:pt x="531" y="33"/>
                    <a:pt x="531" y="33"/>
                  </a:cubicBezTo>
                  <a:cubicBezTo>
                    <a:pt x="532" y="34"/>
                    <a:pt x="532" y="34"/>
                    <a:pt x="532" y="34"/>
                  </a:cubicBezTo>
                  <a:cubicBezTo>
                    <a:pt x="532" y="34"/>
                    <a:pt x="532" y="34"/>
                    <a:pt x="532" y="34"/>
                  </a:cubicBezTo>
                  <a:cubicBezTo>
                    <a:pt x="533" y="34"/>
                    <a:pt x="533" y="34"/>
                    <a:pt x="533" y="34"/>
                  </a:cubicBezTo>
                  <a:cubicBezTo>
                    <a:pt x="534" y="34"/>
                    <a:pt x="534" y="34"/>
                    <a:pt x="534" y="34"/>
                  </a:cubicBezTo>
                  <a:cubicBezTo>
                    <a:pt x="535" y="35"/>
                    <a:pt x="535" y="35"/>
                    <a:pt x="535" y="35"/>
                  </a:cubicBezTo>
                  <a:cubicBezTo>
                    <a:pt x="535" y="34"/>
                    <a:pt x="535" y="34"/>
                    <a:pt x="535" y="34"/>
                  </a:cubicBezTo>
                  <a:cubicBezTo>
                    <a:pt x="535" y="34"/>
                    <a:pt x="535" y="34"/>
                    <a:pt x="535" y="34"/>
                  </a:cubicBezTo>
                  <a:cubicBezTo>
                    <a:pt x="536" y="35"/>
                    <a:pt x="536" y="35"/>
                    <a:pt x="536" y="35"/>
                  </a:cubicBezTo>
                  <a:cubicBezTo>
                    <a:pt x="537" y="35"/>
                    <a:pt x="537" y="35"/>
                    <a:pt x="537" y="35"/>
                  </a:cubicBezTo>
                  <a:cubicBezTo>
                    <a:pt x="537" y="35"/>
                    <a:pt x="537" y="35"/>
                    <a:pt x="537" y="35"/>
                  </a:cubicBezTo>
                  <a:cubicBezTo>
                    <a:pt x="537" y="36"/>
                    <a:pt x="537" y="36"/>
                    <a:pt x="537" y="36"/>
                  </a:cubicBezTo>
                  <a:cubicBezTo>
                    <a:pt x="537" y="35"/>
                    <a:pt x="537" y="35"/>
                    <a:pt x="537" y="35"/>
                  </a:cubicBezTo>
                  <a:cubicBezTo>
                    <a:pt x="537" y="35"/>
                    <a:pt x="537" y="35"/>
                    <a:pt x="537" y="35"/>
                  </a:cubicBezTo>
                  <a:cubicBezTo>
                    <a:pt x="537" y="35"/>
                    <a:pt x="537" y="35"/>
                    <a:pt x="537" y="35"/>
                  </a:cubicBezTo>
                  <a:cubicBezTo>
                    <a:pt x="537" y="35"/>
                    <a:pt x="537" y="35"/>
                    <a:pt x="537" y="35"/>
                  </a:cubicBezTo>
                  <a:cubicBezTo>
                    <a:pt x="537" y="35"/>
                    <a:pt x="537" y="35"/>
                    <a:pt x="537" y="35"/>
                  </a:cubicBezTo>
                  <a:cubicBezTo>
                    <a:pt x="538" y="35"/>
                    <a:pt x="538" y="35"/>
                    <a:pt x="538" y="35"/>
                  </a:cubicBezTo>
                  <a:cubicBezTo>
                    <a:pt x="538" y="35"/>
                    <a:pt x="538" y="35"/>
                    <a:pt x="538" y="35"/>
                  </a:cubicBezTo>
                  <a:cubicBezTo>
                    <a:pt x="539" y="36"/>
                    <a:pt x="539" y="36"/>
                    <a:pt x="539" y="36"/>
                  </a:cubicBezTo>
                  <a:cubicBezTo>
                    <a:pt x="541" y="37"/>
                    <a:pt x="541" y="37"/>
                    <a:pt x="541" y="37"/>
                  </a:cubicBezTo>
                  <a:cubicBezTo>
                    <a:pt x="542" y="37"/>
                    <a:pt x="542" y="37"/>
                    <a:pt x="542" y="37"/>
                  </a:cubicBezTo>
                  <a:cubicBezTo>
                    <a:pt x="541" y="37"/>
                    <a:pt x="541" y="37"/>
                    <a:pt x="541" y="37"/>
                  </a:cubicBezTo>
                  <a:cubicBezTo>
                    <a:pt x="543" y="37"/>
                    <a:pt x="543" y="37"/>
                    <a:pt x="543" y="37"/>
                  </a:cubicBezTo>
                  <a:cubicBezTo>
                    <a:pt x="544" y="37"/>
                    <a:pt x="544" y="37"/>
                    <a:pt x="544" y="37"/>
                  </a:cubicBezTo>
                  <a:cubicBezTo>
                    <a:pt x="544" y="37"/>
                    <a:pt x="544" y="37"/>
                    <a:pt x="544" y="37"/>
                  </a:cubicBezTo>
                  <a:cubicBezTo>
                    <a:pt x="545" y="37"/>
                    <a:pt x="545" y="37"/>
                    <a:pt x="545" y="37"/>
                  </a:cubicBezTo>
                  <a:cubicBezTo>
                    <a:pt x="544" y="37"/>
                    <a:pt x="544" y="37"/>
                    <a:pt x="544" y="37"/>
                  </a:cubicBezTo>
                  <a:cubicBezTo>
                    <a:pt x="544" y="36"/>
                    <a:pt x="544" y="36"/>
                    <a:pt x="544" y="36"/>
                  </a:cubicBezTo>
                  <a:cubicBezTo>
                    <a:pt x="546" y="36"/>
                    <a:pt x="546" y="36"/>
                    <a:pt x="546" y="36"/>
                  </a:cubicBezTo>
                  <a:cubicBezTo>
                    <a:pt x="547" y="37"/>
                    <a:pt x="547" y="37"/>
                    <a:pt x="547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50" y="38"/>
                    <a:pt x="550" y="38"/>
                    <a:pt x="550" y="38"/>
                  </a:cubicBezTo>
                  <a:cubicBezTo>
                    <a:pt x="552" y="38"/>
                    <a:pt x="552" y="38"/>
                    <a:pt x="552" y="38"/>
                  </a:cubicBezTo>
                  <a:cubicBezTo>
                    <a:pt x="553" y="39"/>
                    <a:pt x="553" y="39"/>
                    <a:pt x="553" y="39"/>
                  </a:cubicBezTo>
                  <a:cubicBezTo>
                    <a:pt x="554" y="39"/>
                    <a:pt x="554" y="39"/>
                    <a:pt x="554" y="39"/>
                  </a:cubicBezTo>
                  <a:cubicBezTo>
                    <a:pt x="555" y="40"/>
                    <a:pt x="555" y="40"/>
                    <a:pt x="555" y="40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57" y="41"/>
                    <a:pt x="557" y="41"/>
                    <a:pt x="557" y="41"/>
                  </a:cubicBezTo>
                  <a:cubicBezTo>
                    <a:pt x="558" y="41"/>
                    <a:pt x="558" y="41"/>
                    <a:pt x="558" y="41"/>
                  </a:cubicBezTo>
                  <a:cubicBezTo>
                    <a:pt x="558" y="41"/>
                    <a:pt x="558" y="41"/>
                    <a:pt x="558" y="41"/>
                  </a:cubicBezTo>
                  <a:cubicBezTo>
                    <a:pt x="558" y="41"/>
                    <a:pt x="558" y="41"/>
                    <a:pt x="558" y="41"/>
                  </a:cubicBezTo>
                  <a:cubicBezTo>
                    <a:pt x="558" y="41"/>
                    <a:pt x="558" y="41"/>
                    <a:pt x="558" y="41"/>
                  </a:cubicBezTo>
                  <a:cubicBezTo>
                    <a:pt x="558" y="42"/>
                    <a:pt x="558" y="42"/>
                    <a:pt x="558" y="42"/>
                  </a:cubicBezTo>
                  <a:cubicBezTo>
                    <a:pt x="558" y="42"/>
                    <a:pt x="558" y="42"/>
                    <a:pt x="558" y="42"/>
                  </a:cubicBezTo>
                  <a:cubicBezTo>
                    <a:pt x="559" y="42"/>
                    <a:pt x="559" y="42"/>
                    <a:pt x="559" y="42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1" y="43"/>
                    <a:pt x="561" y="43"/>
                    <a:pt x="561" y="43"/>
                  </a:cubicBezTo>
                  <a:cubicBezTo>
                    <a:pt x="562" y="43"/>
                    <a:pt x="562" y="43"/>
                    <a:pt x="562" y="43"/>
                  </a:cubicBezTo>
                  <a:cubicBezTo>
                    <a:pt x="561" y="43"/>
                    <a:pt x="561" y="43"/>
                    <a:pt x="561" y="43"/>
                  </a:cubicBezTo>
                  <a:cubicBezTo>
                    <a:pt x="562" y="43"/>
                    <a:pt x="562" y="43"/>
                    <a:pt x="562" y="43"/>
                  </a:cubicBezTo>
                  <a:cubicBezTo>
                    <a:pt x="562" y="43"/>
                    <a:pt x="562" y="43"/>
                    <a:pt x="562" y="43"/>
                  </a:cubicBezTo>
                  <a:cubicBezTo>
                    <a:pt x="563" y="44"/>
                    <a:pt x="563" y="44"/>
                    <a:pt x="563" y="44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4" y="43"/>
                    <a:pt x="564" y="43"/>
                    <a:pt x="564" y="43"/>
                  </a:cubicBezTo>
                  <a:cubicBezTo>
                    <a:pt x="564" y="43"/>
                    <a:pt x="564" y="43"/>
                    <a:pt x="564" y="43"/>
                  </a:cubicBezTo>
                  <a:cubicBezTo>
                    <a:pt x="563" y="43"/>
                    <a:pt x="563" y="43"/>
                    <a:pt x="563" y="43"/>
                  </a:cubicBezTo>
                  <a:cubicBezTo>
                    <a:pt x="564" y="43"/>
                    <a:pt x="564" y="43"/>
                    <a:pt x="564" y="43"/>
                  </a:cubicBezTo>
                  <a:cubicBezTo>
                    <a:pt x="564" y="43"/>
                    <a:pt x="564" y="43"/>
                    <a:pt x="564" y="43"/>
                  </a:cubicBezTo>
                  <a:cubicBezTo>
                    <a:pt x="565" y="43"/>
                    <a:pt x="565" y="43"/>
                    <a:pt x="565" y="43"/>
                  </a:cubicBezTo>
                  <a:cubicBezTo>
                    <a:pt x="565" y="43"/>
                    <a:pt x="565" y="43"/>
                    <a:pt x="565" y="43"/>
                  </a:cubicBezTo>
                  <a:cubicBezTo>
                    <a:pt x="565" y="43"/>
                    <a:pt x="565" y="43"/>
                    <a:pt x="565" y="43"/>
                  </a:cubicBezTo>
                  <a:cubicBezTo>
                    <a:pt x="566" y="43"/>
                    <a:pt x="566" y="43"/>
                    <a:pt x="566" y="43"/>
                  </a:cubicBezTo>
                  <a:cubicBezTo>
                    <a:pt x="566" y="43"/>
                    <a:pt x="566" y="43"/>
                    <a:pt x="566" y="43"/>
                  </a:cubicBezTo>
                  <a:cubicBezTo>
                    <a:pt x="566" y="43"/>
                    <a:pt x="566" y="43"/>
                    <a:pt x="566" y="43"/>
                  </a:cubicBezTo>
                  <a:cubicBezTo>
                    <a:pt x="566" y="43"/>
                    <a:pt x="566" y="43"/>
                    <a:pt x="566" y="43"/>
                  </a:cubicBezTo>
                  <a:cubicBezTo>
                    <a:pt x="567" y="44"/>
                    <a:pt x="567" y="44"/>
                    <a:pt x="567" y="44"/>
                  </a:cubicBezTo>
                  <a:cubicBezTo>
                    <a:pt x="567" y="44"/>
                    <a:pt x="567" y="44"/>
                    <a:pt x="567" y="44"/>
                  </a:cubicBezTo>
                  <a:cubicBezTo>
                    <a:pt x="567" y="44"/>
                    <a:pt x="567" y="44"/>
                    <a:pt x="567" y="44"/>
                  </a:cubicBezTo>
                  <a:cubicBezTo>
                    <a:pt x="567" y="44"/>
                    <a:pt x="567" y="44"/>
                    <a:pt x="567" y="44"/>
                  </a:cubicBezTo>
                  <a:cubicBezTo>
                    <a:pt x="567" y="43"/>
                    <a:pt x="567" y="43"/>
                    <a:pt x="567" y="43"/>
                  </a:cubicBezTo>
                  <a:cubicBezTo>
                    <a:pt x="566" y="43"/>
                    <a:pt x="566" y="43"/>
                    <a:pt x="566" y="43"/>
                  </a:cubicBezTo>
                  <a:cubicBezTo>
                    <a:pt x="565" y="43"/>
                    <a:pt x="565" y="43"/>
                    <a:pt x="565" y="43"/>
                  </a:cubicBezTo>
                  <a:cubicBezTo>
                    <a:pt x="566" y="43"/>
                    <a:pt x="566" y="43"/>
                    <a:pt x="566" y="43"/>
                  </a:cubicBezTo>
                  <a:cubicBezTo>
                    <a:pt x="567" y="43"/>
                    <a:pt x="567" y="43"/>
                    <a:pt x="567" y="43"/>
                  </a:cubicBezTo>
                  <a:cubicBezTo>
                    <a:pt x="567" y="44"/>
                    <a:pt x="567" y="44"/>
                    <a:pt x="567" y="44"/>
                  </a:cubicBezTo>
                  <a:cubicBezTo>
                    <a:pt x="568" y="44"/>
                    <a:pt x="569" y="44"/>
                    <a:pt x="570" y="45"/>
                  </a:cubicBezTo>
                  <a:cubicBezTo>
                    <a:pt x="571" y="45"/>
                    <a:pt x="571" y="45"/>
                    <a:pt x="571" y="45"/>
                  </a:cubicBezTo>
                  <a:cubicBezTo>
                    <a:pt x="571" y="45"/>
                    <a:pt x="571" y="45"/>
                    <a:pt x="571" y="45"/>
                  </a:cubicBezTo>
                  <a:cubicBezTo>
                    <a:pt x="571" y="45"/>
                    <a:pt x="571" y="45"/>
                    <a:pt x="571" y="45"/>
                  </a:cubicBezTo>
                  <a:cubicBezTo>
                    <a:pt x="572" y="46"/>
                    <a:pt x="572" y="46"/>
                    <a:pt x="572" y="46"/>
                  </a:cubicBezTo>
                  <a:cubicBezTo>
                    <a:pt x="572" y="46"/>
                    <a:pt x="572" y="46"/>
                    <a:pt x="572" y="46"/>
                  </a:cubicBezTo>
                  <a:cubicBezTo>
                    <a:pt x="573" y="46"/>
                    <a:pt x="573" y="46"/>
                    <a:pt x="573" y="46"/>
                  </a:cubicBezTo>
                  <a:cubicBezTo>
                    <a:pt x="574" y="47"/>
                    <a:pt x="574" y="47"/>
                    <a:pt x="574" y="47"/>
                  </a:cubicBezTo>
                  <a:cubicBezTo>
                    <a:pt x="575" y="47"/>
                    <a:pt x="575" y="47"/>
                    <a:pt x="575" y="47"/>
                  </a:cubicBezTo>
                  <a:cubicBezTo>
                    <a:pt x="575" y="47"/>
                    <a:pt x="575" y="47"/>
                    <a:pt x="575" y="47"/>
                  </a:cubicBezTo>
                  <a:cubicBezTo>
                    <a:pt x="575" y="47"/>
                    <a:pt x="575" y="47"/>
                    <a:pt x="575" y="47"/>
                  </a:cubicBezTo>
                  <a:cubicBezTo>
                    <a:pt x="575" y="47"/>
                    <a:pt x="575" y="47"/>
                    <a:pt x="575" y="47"/>
                  </a:cubicBezTo>
                  <a:cubicBezTo>
                    <a:pt x="575" y="47"/>
                    <a:pt x="575" y="47"/>
                    <a:pt x="575" y="47"/>
                  </a:cubicBezTo>
                  <a:cubicBezTo>
                    <a:pt x="575" y="47"/>
                    <a:pt x="575" y="47"/>
                    <a:pt x="575" y="47"/>
                  </a:cubicBezTo>
                  <a:cubicBezTo>
                    <a:pt x="576" y="47"/>
                    <a:pt x="576" y="47"/>
                    <a:pt x="576" y="47"/>
                  </a:cubicBezTo>
                  <a:cubicBezTo>
                    <a:pt x="576" y="47"/>
                    <a:pt x="576" y="47"/>
                    <a:pt x="576" y="47"/>
                  </a:cubicBezTo>
                  <a:cubicBezTo>
                    <a:pt x="575" y="47"/>
                    <a:pt x="575" y="47"/>
                    <a:pt x="575" y="47"/>
                  </a:cubicBezTo>
                  <a:cubicBezTo>
                    <a:pt x="575" y="47"/>
                    <a:pt x="575" y="47"/>
                    <a:pt x="575" y="47"/>
                  </a:cubicBezTo>
                  <a:cubicBezTo>
                    <a:pt x="575" y="47"/>
                    <a:pt x="575" y="47"/>
                    <a:pt x="575" y="47"/>
                  </a:cubicBezTo>
                  <a:cubicBezTo>
                    <a:pt x="574" y="47"/>
                    <a:pt x="574" y="47"/>
                    <a:pt x="574" y="47"/>
                  </a:cubicBezTo>
                  <a:cubicBezTo>
                    <a:pt x="574" y="46"/>
                    <a:pt x="574" y="46"/>
                    <a:pt x="574" y="46"/>
                  </a:cubicBezTo>
                  <a:cubicBezTo>
                    <a:pt x="574" y="46"/>
                    <a:pt x="574" y="46"/>
                    <a:pt x="574" y="46"/>
                  </a:cubicBezTo>
                  <a:cubicBezTo>
                    <a:pt x="573" y="46"/>
                    <a:pt x="573" y="46"/>
                    <a:pt x="573" y="46"/>
                  </a:cubicBezTo>
                  <a:cubicBezTo>
                    <a:pt x="571" y="45"/>
                    <a:pt x="571" y="45"/>
                    <a:pt x="571" y="45"/>
                  </a:cubicBezTo>
                  <a:cubicBezTo>
                    <a:pt x="570" y="44"/>
                    <a:pt x="570" y="44"/>
                    <a:pt x="570" y="44"/>
                  </a:cubicBezTo>
                  <a:cubicBezTo>
                    <a:pt x="569" y="44"/>
                    <a:pt x="569" y="44"/>
                    <a:pt x="569" y="44"/>
                  </a:cubicBezTo>
                  <a:cubicBezTo>
                    <a:pt x="568" y="43"/>
                    <a:pt x="568" y="43"/>
                    <a:pt x="568" y="43"/>
                  </a:cubicBezTo>
                  <a:cubicBezTo>
                    <a:pt x="568" y="43"/>
                    <a:pt x="568" y="43"/>
                    <a:pt x="568" y="43"/>
                  </a:cubicBezTo>
                  <a:cubicBezTo>
                    <a:pt x="567" y="43"/>
                    <a:pt x="567" y="43"/>
                    <a:pt x="567" y="43"/>
                  </a:cubicBezTo>
                  <a:cubicBezTo>
                    <a:pt x="567" y="43"/>
                    <a:pt x="567" y="43"/>
                    <a:pt x="567" y="43"/>
                  </a:cubicBezTo>
                  <a:cubicBezTo>
                    <a:pt x="566" y="42"/>
                    <a:pt x="566" y="42"/>
                    <a:pt x="566" y="42"/>
                  </a:cubicBezTo>
                  <a:cubicBezTo>
                    <a:pt x="566" y="42"/>
                    <a:pt x="566" y="42"/>
                    <a:pt x="565" y="42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3" y="41"/>
                    <a:pt x="563" y="41"/>
                    <a:pt x="563" y="41"/>
                  </a:cubicBezTo>
                  <a:cubicBezTo>
                    <a:pt x="563" y="41"/>
                    <a:pt x="563" y="41"/>
                    <a:pt x="563" y="41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5" y="41"/>
                    <a:pt x="565" y="41"/>
                    <a:pt x="565" y="41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6" y="42"/>
                    <a:pt x="566" y="42"/>
                    <a:pt x="566" y="42"/>
                  </a:cubicBezTo>
                  <a:cubicBezTo>
                    <a:pt x="566" y="42"/>
                    <a:pt x="566" y="42"/>
                    <a:pt x="566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6" y="42"/>
                    <a:pt x="566" y="42"/>
                    <a:pt x="566" y="42"/>
                  </a:cubicBezTo>
                  <a:cubicBezTo>
                    <a:pt x="566" y="42"/>
                    <a:pt x="566" y="42"/>
                    <a:pt x="566" y="42"/>
                  </a:cubicBezTo>
                  <a:cubicBezTo>
                    <a:pt x="566" y="42"/>
                    <a:pt x="566" y="42"/>
                    <a:pt x="566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68" y="43"/>
                    <a:pt x="568" y="43"/>
                    <a:pt x="568" y="43"/>
                  </a:cubicBezTo>
                  <a:cubicBezTo>
                    <a:pt x="568" y="43"/>
                    <a:pt x="568" y="43"/>
                    <a:pt x="568" y="43"/>
                  </a:cubicBezTo>
                  <a:cubicBezTo>
                    <a:pt x="569" y="43"/>
                    <a:pt x="569" y="43"/>
                    <a:pt x="569" y="43"/>
                  </a:cubicBezTo>
                  <a:cubicBezTo>
                    <a:pt x="569" y="43"/>
                    <a:pt x="569" y="43"/>
                    <a:pt x="569" y="43"/>
                  </a:cubicBezTo>
                  <a:cubicBezTo>
                    <a:pt x="570" y="43"/>
                    <a:pt x="570" y="43"/>
                    <a:pt x="570" y="43"/>
                  </a:cubicBezTo>
                  <a:cubicBezTo>
                    <a:pt x="570" y="43"/>
                    <a:pt x="570" y="43"/>
                    <a:pt x="570" y="43"/>
                  </a:cubicBezTo>
                  <a:cubicBezTo>
                    <a:pt x="571" y="44"/>
                    <a:pt x="571" y="44"/>
                    <a:pt x="571" y="44"/>
                  </a:cubicBezTo>
                  <a:cubicBezTo>
                    <a:pt x="571" y="44"/>
                    <a:pt x="571" y="44"/>
                    <a:pt x="571" y="44"/>
                  </a:cubicBezTo>
                  <a:cubicBezTo>
                    <a:pt x="571" y="44"/>
                    <a:pt x="571" y="44"/>
                    <a:pt x="571" y="44"/>
                  </a:cubicBezTo>
                  <a:cubicBezTo>
                    <a:pt x="571" y="44"/>
                    <a:pt x="571" y="44"/>
                    <a:pt x="571" y="44"/>
                  </a:cubicBezTo>
                  <a:cubicBezTo>
                    <a:pt x="571" y="44"/>
                    <a:pt x="571" y="44"/>
                    <a:pt x="571" y="44"/>
                  </a:cubicBezTo>
                  <a:cubicBezTo>
                    <a:pt x="572" y="44"/>
                    <a:pt x="572" y="44"/>
                    <a:pt x="572" y="44"/>
                  </a:cubicBezTo>
                  <a:cubicBezTo>
                    <a:pt x="573" y="45"/>
                    <a:pt x="573" y="45"/>
                    <a:pt x="573" y="45"/>
                  </a:cubicBezTo>
                  <a:cubicBezTo>
                    <a:pt x="573" y="45"/>
                    <a:pt x="573" y="45"/>
                    <a:pt x="573" y="45"/>
                  </a:cubicBezTo>
                  <a:cubicBezTo>
                    <a:pt x="573" y="45"/>
                    <a:pt x="573" y="45"/>
                    <a:pt x="573" y="45"/>
                  </a:cubicBezTo>
                  <a:cubicBezTo>
                    <a:pt x="573" y="45"/>
                    <a:pt x="573" y="45"/>
                    <a:pt x="573" y="45"/>
                  </a:cubicBezTo>
                  <a:cubicBezTo>
                    <a:pt x="574" y="45"/>
                    <a:pt x="574" y="45"/>
                    <a:pt x="574" y="45"/>
                  </a:cubicBezTo>
                  <a:cubicBezTo>
                    <a:pt x="574" y="46"/>
                    <a:pt x="574" y="46"/>
                    <a:pt x="574" y="46"/>
                  </a:cubicBezTo>
                  <a:cubicBezTo>
                    <a:pt x="575" y="46"/>
                    <a:pt x="575" y="46"/>
                    <a:pt x="575" y="46"/>
                  </a:cubicBezTo>
                  <a:cubicBezTo>
                    <a:pt x="575" y="46"/>
                    <a:pt x="575" y="46"/>
                    <a:pt x="575" y="46"/>
                  </a:cubicBezTo>
                  <a:cubicBezTo>
                    <a:pt x="575" y="46"/>
                    <a:pt x="575" y="46"/>
                    <a:pt x="575" y="46"/>
                  </a:cubicBezTo>
                  <a:cubicBezTo>
                    <a:pt x="575" y="46"/>
                    <a:pt x="575" y="46"/>
                    <a:pt x="575" y="46"/>
                  </a:cubicBezTo>
                  <a:cubicBezTo>
                    <a:pt x="576" y="46"/>
                    <a:pt x="576" y="46"/>
                    <a:pt x="576" y="46"/>
                  </a:cubicBezTo>
                  <a:cubicBezTo>
                    <a:pt x="576" y="46"/>
                    <a:pt x="576" y="46"/>
                    <a:pt x="576" y="46"/>
                  </a:cubicBezTo>
                  <a:cubicBezTo>
                    <a:pt x="576" y="47"/>
                    <a:pt x="576" y="47"/>
                    <a:pt x="576" y="47"/>
                  </a:cubicBezTo>
                  <a:cubicBezTo>
                    <a:pt x="576" y="47"/>
                    <a:pt x="576" y="47"/>
                    <a:pt x="576" y="47"/>
                  </a:cubicBezTo>
                  <a:cubicBezTo>
                    <a:pt x="576" y="47"/>
                    <a:pt x="576" y="47"/>
                    <a:pt x="576" y="47"/>
                  </a:cubicBezTo>
                  <a:cubicBezTo>
                    <a:pt x="576" y="47"/>
                    <a:pt x="576" y="47"/>
                    <a:pt x="576" y="47"/>
                  </a:cubicBezTo>
                  <a:cubicBezTo>
                    <a:pt x="576" y="47"/>
                    <a:pt x="576" y="47"/>
                    <a:pt x="576" y="47"/>
                  </a:cubicBezTo>
                  <a:cubicBezTo>
                    <a:pt x="577" y="47"/>
                    <a:pt x="577" y="47"/>
                    <a:pt x="577" y="47"/>
                  </a:cubicBezTo>
                  <a:cubicBezTo>
                    <a:pt x="578" y="47"/>
                    <a:pt x="578" y="47"/>
                    <a:pt x="578" y="47"/>
                  </a:cubicBezTo>
                  <a:cubicBezTo>
                    <a:pt x="578" y="47"/>
                    <a:pt x="578" y="47"/>
                    <a:pt x="578" y="47"/>
                  </a:cubicBezTo>
                  <a:cubicBezTo>
                    <a:pt x="578" y="48"/>
                    <a:pt x="578" y="48"/>
                    <a:pt x="578" y="48"/>
                  </a:cubicBezTo>
                  <a:cubicBezTo>
                    <a:pt x="579" y="48"/>
                    <a:pt x="579" y="48"/>
                    <a:pt x="579" y="48"/>
                  </a:cubicBezTo>
                  <a:cubicBezTo>
                    <a:pt x="579" y="48"/>
                    <a:pt x="579" y="48"/>
                    <a:pt x="579" y="48"/>
                  </a:cubicBezTo>
                  <a:cubicBezTo>
                    <a:pt x="580" y="49"/>
                    <a:pt x="580" y="49"/>
                    <a:pt x="580" y="49"/>
                  </a:cubicBezTo>
                  <a:cubicBezTo>
                    <a:pt x="580" y="49"/>
                    <a:pt x="580" y="49"/>
                    <a:pt x="580" y="49"/>
                  </a:cubicBezTo>
                  <a:cubicBezTo>
                    <a:pt x="580" y="49"/>
                    <a:pt x="580" y="49"/>
                    <a:pt x="580" y="49"/>
                  </a:cubicBezTo>
                  <a:cubicBezTo>
                    <a:pt x="581" y="49"/>
                    <a:pt x="581" y="49"/>
                    <a:pt x="581" y="49"/>
                  </a:cubicBezTo>
                  <a:cubicBezTo>
                    <a:pt x="582" y="50"/>
                    <a:pt x="582" y="50"/>
                    <a:pt x="582" y="50"/>
                  </a:cubicBezTo>
                  <a:cubicBezTo>
                    <a:pt x="582" y="50"/>
                    <a:pt x="582" y="50"/>
                    <a:pt x="582" y="50"/>
                  </a:cubicBezTo>
                  <a:cubicBezTo>
                    <a:pt x="581" y="49"/>
                    <a:pt x="581" y="49"/>
                    <a:pt x="581" y="49"/>
                  </a:cubicBezTo>
                  <a:cubicBezTo>
                    <a:pt x="581" y="49"/>
                    <a:pt x="581" y="49"/>
                    <a:pt x="581" y="49"/>
                  </a:cubicBezTo>
                  <a:cubicBezTo>
                    <a:pt x="582" y="50"/>
                    <a:pt x="582" y="50"/>
                    <a:pt x="582" y="50"/>
                  </a:cubicBezTo>
                  <a:cubicBezTo>
                    <a:pt x="582" y="50"/>
                    <a:pt x="582" y="50"/>
                    <a:pt x="582" y="50"/>
                  </a:cubicBezTo>
                  <a:cubicBezTo>
                    <a:pt x="583" y="50"/>
                    <a:pt x="583" y="50"/>
                    <a:pt x="583" y="50"/>
                  </a:cubicBezTo>
                  <a:cubicBezTo>
                    <a:pt x="582" y="50"/>
                    <a:pt x="582" y="50"/>
                    <a:pt x="582" y="50"/>
                  </a:cubicBezTo>
                  <a:cubicBezTo>
                    <a:pt x="583" y="50"/>
                    <a:pt x="583" y="50"/>
                    <a:pt x="583" y="50"/>
                  </a:cubicBezTo>
                  <a:cubicBezTo>
                    <a:pt x="584" y="51"/>
                    <a:pt x="584" y="51"/>
                    <a:pt x="584" y="51"/>
                  </a:cubicBezTo>
                  <a:cubicBezTo>
                    <a:pt x="584" y="51"/>
                    <a:pt x="584" y="51"/>
                    <a:pt x="584" y="51"/>
                  </a:cubicBezTo>
                  <a:cubicBezTo>
                    <a:pt x="585" y="52"/>
                    <a:pt x="585" y="52"/>
                    <a:pt x="585" y="52"/>
                  </a:cubicBezTo>
                  <a:cubicBezTo>
                    <a:pt x="585" y="52"/>
                    <a:pt x="585" y="52"/>
                    <a:pt x="585" y="52"/>
                  </a:cubicBezTo>
                  <a:cubicBezTo>
                    <a:pt x="586" y="52"/>
                    <a:pt x="586" y="52"/>
                    <a:pt x="586" y="52"/>
                  </a:cubicBezTo>
                  <a:cubicBezTo>
                    <a:pt x="586" y="52"/>
                    <a:pt x="586" y="52"/>
                    <a:pt x="586" y="52"/>
                  </a:cubicBezTo>
                  <a:cubicBezTo>
                    <a:pt x="587" y="53"/>
                    <a:pt x="587" y="53"/>
                    <a:pt x="587" y="53"/>
                  </a:cubicBezTo>
                  <a:cubicBezTo>
                    <a:pt x="587" y="53"/>
                    <a:pt x="587" y="53"/>
                    <a:pt x="587" y="53"/>
                  </a:cubicBezTo>
                  <a:cubicBezTo>
                    <a:pt x="588" y="53"/>
                    <a:pt x="588" y="53"/>
                    <a:pt x="588" y="53"/>
                  </a:cubicBezTo>
                  <a:cubicBezTo>
                    <a:pt x="589" y="54"/>
                    <a:pt x="589" y="54"/>
                    <a:pt x="589" y="54"/>
                  </a:cubicBezTo>
                  <a:cubicBezTo>
                    <a:pt x="590" y="55"/>
                    <a:pt x="590" y="55"/>
                    <a:pt x="590" y="55"/>
                  </a:cubicBezTo>
                  <a:cubicBezTo>
                    <a:pt x="590" y="55"/>
                    <a:pt x="590" y="55"/>
                    <a:pt x="590" y="55"/>
                  </a:cubicBezTo>
                  <a:cubicBezTo>
                    <a:pt x="589" y="54"/>
                    <a:pt x="589" y="54"/>
                    <a:pt x="589" y="54"/>
                  </a:cubicBezTo>
                  <a:cubicBezTo>
                    <a:pt x="589" y="54"/>
                    <a:pt x="589" y="54"/>
                    <a:pt x="589" y="54"/>
                  </a:cubicBezTo>
                  <a:cubicBezTo>
                    <a:pt x="590" y="54"/>
                    <a:pt x="590" y="54"/>
                    <a:pt x="590" y="54"/>
                  </a:cubicBezTo>
                  <a:cubicBezTo>
                    <a:pt x="590" y="54"/>
                    <a:pt x="590" y="54"/>
                    <a:pt x="590" y="54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600" y="61"/>
                    <a:pt x="600" y="61"/>
                    <a:pt x="600" y="61"/>
                  </a:cubicBezTo>
                  <a:cubicBezTo>
                    <a:pt x="599" y="60"/>
                    <a:pt x="599" y="60"/>
                    <a:pt x="599" y="60"/>
                  </a:cubicBezTo>
                  <a:cubicBezTo>
                    <a:pt x="600" y="60"/>
                    <a:pt x="600" y="60"/>
                    <a:pt x="600" y="60"/>
                  </a:cubicBezTo>
                  <a:cubicBezTo>
                    <a:pt x="600" y="61"/>
                    <a:pt x="600" y="61"/>
                    <a:pt x="600" y="61"/>
                  </a:cubicBezTo>
                  <a:cubicBezTo>
                    <a:pt x="600" y="60"/>
                    <a:pt x="600" y="60"/>
                    <a:pt x="600" y="60"/>
                  </a:cubicBezTo>
                  <a:cubicBezTo>
                    <a:pt x="600" y="60"/>
                    <a:pt x="599" y="60"/>
                    <a:pt x="599" y="60"/>
                  </a:cubicBezTo>
                  <a:cubicBezTo>
                    <a:pt x="599" y="60"/>
                    <a:pt x="599" y="60"/>
                    <a:pt x="599" y="60"/>
                  </a:cubicBezTo>
                  <a:cubicBezTo>
                    <a:pt x="600" y="61"/>
                    <a:pt x="600" y="61"/>
                    <a:pt x="600" y="61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602" y="62"/>
                    <a:pt x="602" y="62"/>
                    <a:pt x="602" y="62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4" y="63"/>
                    <a:pt x="604" y="63"/>
                    <a:pt x="604" y="63"/>
                  </a:cubicBezTo>
                  <a:cubicBezTo>
                    <a:pt x="604" y="63"/>
                    <a:pt x="604" y="63"/>
                    <a:pt x="604" y="63"/>
                  </a:cubicBezTo>
                  <a:cubicBezTo>
                    <a:pt x="605" y="63"/>
                    <a:pt x="605" y="63"/>
                    <a:pt x="605" y="63"/>
                  </a:cubicBezTo>
                  <a:cubicBezTo>
                    <a:pt x="606" y="64"/>
                    <a:pt x="606" y="64"/>
                    <a:pt x="606" y="64"/>
                  </a:cubicBezTo>
                  <a:cubicBezTo>
                    <a:pt x="606" y="65"/>
                    <a:pt x="606" y="65"/>
                    <a:pt x="606" y="65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8" y="65"/>
                    <a:pt x="608" y="65"/>
                    <a:pt x="608" y="65"/>
                  </a:cubicBezTo>
                  <a:cubicBezTo>
                    <a:pt x="609" y="66"/>
                    <a:pt x="609" y="66"/>
                    <a:pt x="609" y="66"/>
                  </a:cubicBezTo>
                  <a:cubicBezTo>
                    <a:pt x="609" y="66"/>
                    <a:pt x="609" y="66"/>
                    <a:pt x="609" y="66"/>
                  </a:cubicBezTo>
                  <a:cubicBezTo>
                    <a:pt x="609" y="66"/>
                    <a:pt x="609" y="66"/>
                    <a:pt x="609" y="66"/>
                  </a:cubicBezTo>
                  <a:cubicBezTo>
                    <a:pt x="610" y="67"/>
                    <a:pt x="610" y="67"/>
                    <a:pt x="610" y="67"/>
                  </a:cubicBezTo>
                  <a:cubicBezTo>
                    <a:pt x="610" y="67"/>
                    <a:pt x="610" y="67"/>
                    <a:pt x="610" y="67"/>
                  </a:cubicBezTo>
                  <a:cubicBezTo>
                    <a:pt x="610" y="67"/>
                    <a:pt x="610" y="67"/>
                    <a:pt x="610" y="67"/>
                  </a:cubicBezTo>
                  <a:cubicBezTo>
                    <a:pt x="611" y="68"/>
                    <a:pt x="611" y="68"/>
                    <a:pt x="611" y="68"/>
                  </a:cubicBezTo>
                  <a:cubicBezTo>
                    <a:pt x="612" y="68"/>
                    <a:pt x="612" y="68"/>
                    <a:pt x="612" y="68"/>
                  </a:cubicBezTo>
                  <a:cubicBezTo>
                    <a:pt x="612" y="68"/>
                    <a:pt x="612" y="68"/>
                    <a:pt x="612" y="68"/>
                  </a:cubicBezTo>
                  <a:cubicBezTo>
                    <a:pt x="612" y="68"/>
                    <a:pt x="612" y="68"/>
                    <a:pt x="612" y="68"/>
                  </a:cubicBezTo>
                  <a:cubicBezTo>
                    <a:pt x="613" y="69"/>
                    <a:pt x="613" y="69"/>
                    <a:pt x="613" y="69"/>
                  </a:cubicBezTo>
                  <a:cubicBezTo>
                    <a:pt x="613" y="69"/>
                    <a:pt x="613" y="69"/>
                    <a:pt x="613" y="69"/>
                  </a:cubicBezTo>
                  <a:cubicBezTo>
                    <a:pt x="612" y="69"/>
                    <a:pt x="612" y="69"/>
                    <a:pt x="612" y="69"/>
                  </a:cubicBezTo>
                  <a:cubicBezTo>
                    <a:pt x="612" y="69"/>
                    <a:pt x="612" y="69"/>
                    <a:pt x="612" y="69"/>
                  </a:cubicBezTo>
                  <a:cubicBezTo>
                    <a:pt x="613" y="69"/>
                    <a:pt x="613" y="69"/>
                    <a:pt x="613" y="69"/>
                  </a:cubicBezTo>
                  <a:cubicBezTo>
                    <a:pt x="612" y="69"/>
                    <a:pt x="612" y="69"/>
                    <a:pt x="612" y="69"/>
                  </a:cubicBezTo>
                  <a:cubicBezTo>
                    <a:pt x="612" y="69"/>
                    <a:pt x="612" y="69"/>
                    <a:pt x="612" y="69"/>
                  </a:cubicBezTo>
                  <a:cubicBezTo>
                    <a:pt x="612" y="69"/>
                    <a:pt x="612" y="69"/>
                    <a:pt x="612" y="69"/>
                  </a:cubicBezTo>
                  <a:cubicBezTo>
                    <a:pt x="611" y="68"/>
                    <a:pt x="611" y="68"/>
                    <a:pt x="611" y="68"/>
                  </a:cubicBezTo>
                  <a:cubicBezTo>
                    <a:pt x="610" y="67"/>
                    <a:pt x="610" y="67"/>
                    <a:pt x="610" y="67"/>
                  </a:cubicBezTo>
                  <a:cubicBezTo>
                    <a:pt x="610" y="67"/>
                    <a:pt x="610" y="67"/>
                    <a:pt x="610" y="67"/>
                  </a:cubicBezTo>
                  <a:cubicBezTo>
                    <a:pt x="609" y="67"/>
                    <a:pt x="609" y="67"/>
                    <a:pt x="609" y="67"/>
                  </a:cubicBezTo>
                  <a:cubicBezTo>
                    <a:pt x="609" y="67"/>
                    <a:pt x="609" y="67"/>
                    <a:pt x="609" y="67"/>
                  </a:cubicBezTo>
                  <a:cubicBezTo>
                    <a:pt x="609" y="67"/>
                    <a:pt x="609" y="67"/>
                    <a:pt x="609" y="67"/>
                  </a:cubicBezTo>
                  <a:cubicBezTo>
                    <a:pt x="609" y="67"/>
                    <a:pt x="609" y="67"/>
                    <a:pt x="609" y="67"/>
                  </a:cubicBezTo>
                  <a:cubicBezTo>
                    <a:pt x="609" y="67"/>
                    <a:pt x="609" y="67"/>
                    <a:pt x="609" y="67"/>
                  </a:cubicBezTo>
                  <a:cubicBezTo>
                    <a:pt x="609" y="67"/>
                    <a:pt x="609" y="67"/>
                    <a:pt x="609" y="67"/>
                  </a:cubicBezTo>
                  <a:cubicBezTo>
                    <a:pt x="610" y="67"/>
                    <a:pt x="610" y="67"/>
                    <a:pt x="610" y="67"/>
                  </a:cubicBezTo>
                  <a:cubicBezTo>
                    <a:pt x="609" y="67"/>
                    <a:pt x="609" y="67"/>
                    <a:pt x="609" y="67"/>
                  </a:cubicBezTo>
                  <a:cubicBezTo>
                    <a:pt x="610" y="67"/>
                    <a:pt x="610" y="67"/>
                    <a:pt x="610" y="67"/>
                  </a:cubicBezTo>
                  <a:cubicBezTo>
                    <a:pt x="611" y="67"/>
                    <a:pt x="611" y="67"/>
                    <a:pt x="611" y="67"/>
                  </a:cubicBezTo>
                  <a:cubicBezTo>
                    <a:pt x="611" y="68"/>
                    <a:pt x="611" y="68"/>
                    <a:pt x="611" y="68"/>
                  </a:cubicBezTo>
                  <a:cubicBezTo>
                    <a:pt x="611" y="68"/>
                    <a:pt x="611" y="68"/>
                    <a:pt x="611" y="68"/>
                  </a:cubicBezTo>
                  <a:cubicBezTo>
                    <a:pt x="611" y="68"/>
                    <a:pt x="611" y="68"/>
                    <a:pt x="611" y="68"/>
                  </a:cubicBezTo>
                  <a:cubicBezTo>
                    <a:pt x="611" y="68"/>
                    <a:pt x="611" y="68"/>
                    <a:pt x="611" y="68"/>
                  </a:cubicBezTo>
                  <a:cubicBezTo>
                    <a:pt x="611" y="68"/>
                    <a:pt x="611" y="68"/>
                    <a:pt x="611" y="68"/>
                  </a:cubicBezTo>
                  <a:cubicBezTo>
                    <a:pt x="610" y="67"/>
                    <a:pt x="610" y="67"/>
                    <a:pt x="610" y="67"/>
                  </a:cubicBezTo>
                  <a:cubicBezTo>
                    <a:pt x="611" y="68"/>
                    <a:pt x="611" y="68"/>
                    <a:pt x="611" y="68"/>
                  </a:cubicBezTo>
                  <a:cubicBezTo>
                    <a:pt x="611" y="68"/>
                    <a:pt x="611" y="68"/>
                    <a:pt x="611" y="68"/>
                  </a:cubicBezTo>
                  <a:cubicBezTo>
                    <a:pt x="612" y="69"/>
                    <a:pt x="612" y="69"/>
                    <a:pt x="612" y="69"/>
                  </a:cubicBezTo>
                  <a:cubicBezTo>
                    <a:pt x="613" y="69"/>
                    <a:pt x="613" y="69"/>
                    <a:pt x="613" y="69"/>
                  </a:cubicBezTo>
                  <a:cubicBezTo>
                    <a:pt x="612" y="69"/>
                    <a:pt x="612" y="69"/>
                    <a:pt x="612" y="69"/>
                  </a:cubicBezTo>
                  <a:cubicBezTo>
                    <a:pt x="612" y="69"/>
                    <a:pt x="612" y="69"/>
                    <a:pt x="612" y="69"/>
                  </a:cubicBezTo>
                  <a:cubicBezTo>
                    <a:pt x="613" y="69"/>
                    <a:pt x="613" y="69"/>
                    <a:pt x="613" y="69"/>
                  </a:cubicBezTo>
                  <a:cubicBezTo>
                    <a:pt x="612" y="69"/>
                    <a:pt x="612" y="69"/>
                    <a:pt x="612" y="69"/>
                  </a:cubicBezTo>
                  <a:cubicBezTo>
                    <a:pt x="612" y="68"/>
                    <a:pt x="612" y="68"/>
                    <a:pt x="612" y="68"/>
                  </a:cubicBezTo>
                  <a:cubicBezTo>
                    <a:pt x="612" y="68"/>
                    <a:pt x="612" y="68"/>
                    <a:pt x="612" y="68"/>
                  </a:cubicBezTo>
                  <a:cubicBezTo>
                    <a:pt x="613" y="69"/>
                    <a:pt x="613" y="69"/>
                    <a:pt x="613" y="69"/>
                  </a:cubicBezTo>
                  <a:cubicBezTo>
                    <a:pt x="614" y="70"/>
                    <a:pt x="614" y="70"/>
                    <a:pt x="614" y="70"/>
                  </a:cubicBezTo>
                  <a:cubicBezTo>
                    <a:pt x="615" y="70"/>
                    <a:pt x="615" y="70"/>
                    <a:pt x="615" y="70"/>
                  </a:cubicBezTo>
                  <a:cubicBezTo>
                    <a:pt x="615" y="71"/>
                    <a:pt x="615" y="71"/>
                    <a:pt x="615" y="71"/>
                  </a:cubicBezTo>
                  <a:cubicBezTo>
                    <a:pt x="616" y="71"/>
                    <a:pt x="616" y="71"/>
                    <a:pt x="616" y="71"/>
                  </a:cubicBezTo>
                  <a:cubicBezTo>
                    <a:pt x="616" y="71"/>
                    <a:pt x="616" y="71"/>
                    <a:pt x="616" y="71"/>
                  </a:cubicBezTo>
                  <a:cubicBezTo>
                    <a:pt x="615" y="70"/>
                    <a:pt x="615" y="70"/>
                    <a:pt x="615" y="70"/>
                  </a:cubicBezTo>
                  <a:cubicBezTo>
                    <a:pt x="616" y="71"/>
                    <a:pt x="616" y="71"/>
                    <a:pt x="616" y="71"/>
                  </a:cubicBezTo>
                  <a:cubicBezTo>
                    <a:pt x="617" y="72"/>
                    <a:pt x="617" y="72"/>
                    <a:pt x="617" y="72"/>
                  </a:cubicBezTo>
                  <a:cubicBezTo>
                    <a:pt x="618" y="72"/>
                    <a:pt x="618" y="72"/>
                    <a:pt x="618" y="72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20" y="74"/>
                    <a:pt x="620" y="74"/>
                    <a:pt x="620" y="74"/>
                  </a:cubicBezTo>
                  <a:cubicBezTo>
                    <a:pt x="621" y="75"/>
                    <a:pt x="621" y="75"/>
                    <a:pt x="621" y="75"/>
                  </a:cubicBezTo>
                  <a:cubicBezTo>
                    <a:pt x="621" y="74"/>
                    <a:pt x="621" y="74"/>
                    <a:pt x="621" y="74"/>
                  </a:cubicBezTo>
                  <a:cubicBezTo>
                    <a:pt x="621" y="75"/>
                    <a:pt x="621" y="75"/>
                    <a:pt x="621" y="75"/>
                  </a:cubicBezTo>
                  <a:cubicBezTo>
                    <a:pt x="621" y="75"/>
                    <a:pt x="621" y="75"/>
                    <a:pt x="621" y="75"/>
                  </a:cubicBezTo>
                  <a:cubicBezTo>
                    <a:pt x="622" y="75"/>
                    <a:pt x="622" y="75"/>
                    <a:pt x="622" y="75"/>
                  </a:cubicBezTo>
                  <a:cubicBezTo>
                    <a:pt x="623" y="76"/>
                    <a:pt x="623" y="76"/>
                    <a:pt x="623" y="76"/>
                  </a:cubicBezTo>
                  <a:cubicBezTo>
                    <a:pt x="622" y="75"/>
                    <a:pt x="622" y="75"/>
                    <a:pt x="622" y="75"/>
                  </a:cubicBezTo>
                  <a:cubicBezTo>
                    <a:pt x="623" y="76"/>
                    <a:pt x="623" y="76"/>
                    <a:pt x="623" y="76"/>
                  </a:cubicBezTo>
                  <a:cubicBezTo>
                    <a:pt x="623" y="76"/>
                    <a:pt x="623" y="76"/>
                    <a:pt x="623" y="76"/>
                  </a:cubicBezTo>
                  <a:cubicBezTo>
                    <a:pt x="624" y="77"/>
                    <a:pt x="624" y="77"/>
                    <a:pt x="624" y="77"/>
                  </a:cubicBezTo>
                  <a:cubicBezTo>
                    <a:pt x="624" y="77"/>
                    <a:pt x="624" y="77"/>
                    <a:pt x="624" y="77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6" y="78"/>
                    <a:pt x="626" y="78"/>
                    <a:pt x="626" y="78"/>
                  </a:cubicBezTo>
                  <a:cubicBezTo>
                    <a:pt x="626" y="79"/>
                    <a:pt x="626" y="79"/>
                    <a:pt x="626" y="79"/>
                  </a:cubicBezTo>
                  <a:cubicBezTo>
                    <a:pt x="627" y="79"/>
                    <a:pt x="627" y="79"/>
                    <a:pt x="627" y="79"/>
                  </a:cubicBezTo>
                  <a:cubicBezTo>
                    <a:pt x="628" y="80"/>
                    <a:pt x="628" y="80"/>
                    <a:pt x="628" y="80"/>
                  </a:cubicBezTo>
                  <a:cubicBezTo>
                    <a:pt x="629" y="81"/>
                    <a:pt x="629" y="81"/>
                    <a:pt x="629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29" y="81"/>
                    <a:pt x="629" y="81"/>
                    <a:pt x="629" y="81"/>
                  </a:cubicBezTo>
                  <a:cubicBezTo>
                    <a:pt x="629" y="81"/>
                    <a:pt x="629" y="81"/>
                    <a:pt x="629" y="81"/>
                  </a:cubicBezTo>
                  <a:cubicBezTo>
                    <a:pt x="629" y="80"/>
                    <a:pt x="629" y="80"/>
                    <a:pt x="629" y="80"/>
                  </a:cubicBezTo>
                  <a:cubicBezTo>
                    <a:pt x="628" y="80"/>
                    <a:pt x="628" y="80"/>
                    <a:pt x="628" y="80"/>
                  </a:cubicBezTo>
                  <a:cubicBezTo>
                    <a:pt x="628" y="80"/>
                    <a:pt x="628" y="80"/>
                    <a:pt x="628" y="80"/>
                  </a:cubicBezTo>
                  <a:cubicBezTo>
                    <a:pt x="628" y="80"/>
                    <a:pt x="628" y="80"/>
                    <a:pt x="628" y="80"/>
                  </a:cubicBezTo>
                  <a:cubicBezTo>
                    <a:pt x="627" y="79"/>
                    <a:pt x="627" y="79"/>
                    <a:pt x="627" y="79"/>
                  </a:cubicBezTo>
                  <a:cubicBezTo>
                    <a:pt x="627" y="79"/>
                    <a:pt x="627" y="79"/>
                    <a:pt x="627" y="79"/>
                  </a:cubicBezTo>
                  <a:cubicBezTo>
                    <a:pt x="626" y="79"/>
                    <a:pt x="626" y="79"/>
                    <a:pt x="626" y="79"/>
                  </a:cubicBezTo>
                  <a:cubicBezTo>
                    <a:pt x="626" y="79"/>
                    <a:pt x="627" y="79"/>
                    <a:pt x="627" y="79"/>
                  </a:cubicBezTo>
                  <a:cubicBezTo>
                    <a:pt x="628" y="80"/>
                    <a:pt x="628" y="80"/>
                    <a:pt x="628" y="80"/>
                  </a:cubicBezTo>
                  <a:cubicBezTo>
                    <a:pt x="628" y="80"/>
                    <a:pt x="628" y="80"/>
                    <a:pt x="628" y="80"/>
                  </a:cubicBezTo>
                  <a:cubicBezTo>
                    <a:pt x="629" y="80"/>
                    <a:pt x="629" y="80"/>
                    <a:pt x="629" y="80"/>
                  </a:cubicBezTo>
                  <a:cubicBezTo>
                    <a:pt x="629" y="80"/>
                    <a:pt x="629" y="80"/>
                    <a:pt x="629" y="80"/>
                  </a:cubicBezTo>
                  <a:cubicBezTo>
                    <a:pt x="629" y="81"/>
                    <a:pt x="629" y="81"/>
                    <a:pt x="629" y="81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1" y="82"/>
                    <a:pt x="631" y="82"/>
                    <a:pt x="631" y="82"/>
                  </a:cubicBezTo>
                  <a:cubicBezTo>
                    <a:pt x="631" y="82"/>
                    <a:pt x="631" y="82"/>
                    <a:pt x="631" y="82"/>
                  </a:cubicBezTo>
                  <a:cubicBezTo>
                    <a:pt x="631" y="83"/>
                    <a:pt x="631" y="83"/>
                    <a:pt x="631" y="83"/>
                  </a:cubicBezTo>
                  <a:cubicBezTo>
                    <a:pt x="631" y="83"/>
                    <a:pt x="631" y="83"/>
                    <a:pt x="631" y="83"/>
                  </a:cubicBezTo>
                  <a:cubicBezTo>
                    <a:pt x="632" y="83"/>
                    <a:pt x="632" y="83"/>
                    <a:pt x="632" y="83"/>
                  </a:cubicBezTo>
                  <a:cubicBezTo>
                    <a:pt x="632" y="84"/>
                    <a:pt x="632" y="84"/>
                    <a:pt x="632" y="84"/>
                  </a:cubicBezTo>
                  <a:cubicBezTo>
                    <a:pt x="633" y="84"/>
                    <a:pt x="633" y="84"/>
                    <a:pt x="633" y="84"/>
                  </a:cubicBezTo>
                  <a:cubicBezTo>
                    <a:pt x="632" y="84"/>
                    <a:pt x="632" y="84"/>
                    <a:pt x="632" y="84"/>
                  </a:cubicBezTo>
                  <a:cubicBezTo>
                    <a:pt x="633" y="84"/>
                    <a:pt x="633" y="84"/>
                    <a:pt x="633" y="84"/>
                  </a:cubicBezTo>
                  <a:cubicBezTo>
                    <a:pt x="633" y="85"/>
                    <a:pt x="633" y="85"/>
                    <a:pt x="633" y="85"/>
                  </a:cubicBezTo>
                  <a:cubicBezTo>
                    <a:pt x="633" y="84"/>
                    <a:pt x="633" y="84"/>
                    <a:pt x="633" y="84"/>
                  </a:cubicBezTo>
                  <a:cubicBezTo>
                    <a:pt x="633" y="85"/>
                    <a:pt x="633" y="85"/>
                    <a:pt x="633" y="85"/>
                  </a:cubicBezTo>
                  <a:cubicBezTo>
                    <a:pt x="634" y="85"/>
                    <a:pt x="634" y="85"/>
                    <a:pt x="634" y="85"/>
                  </a:cubicBezTo>
                  <a:cubicBezTo>
                    <a:pt x="634" y="85"/>
                    <a:pt x="634" y="85"/>
                    <a:pt x="634" y="85"/>
                  </a:cubicBezTo>
                  <a:cubicBezTo>
                    <a:pt x="634" y="85"/>
                    <a:pt x="634" y="85"/>
                    <a:pt x="634" y="85"/>
                  </a:cubicBezTo>
                  <a:cubicBezTo>
                    <a:pt x="635" y="86"/>
                    <a:pt x="635" y="86"/>
                    <a:pt x="635" y="86"/>
                  </a:cubicBezTo>
                  <a:cubicBezTo>
                    <a:pt x="636" y="87"/>
                    <a:pt x="636" y="87"/>
                    <a:pt x="636" y="87"/>
                  </a:cubicBezTo>
                  <a:cubicBezTo>
                    <a:pt x="635" y="87"/>
                    <a:pt x="635" y="87"/>
                    <a:pt x="635" y="87"/>
                  </a:cubicBezTo>
                  <a:cubicBezTo>
                    <a:pt x="636" y="87"/>
                    <a:pt x="636" y="87"/>
                    <a:pt x="636" y="87"/>
                  </a:cubicBezTo>
                  <a:cubicBezTo>
                    <a:pt x="637" y="88"/>
                    <a:pt x="637" y="88"/>
                    <a:pt x="637" y="88"/>
                  </a:cubicBezTo>
                  <a:cubicBezTo>
                    <a:pt x="636" y="87"/>
                    <a:pt x="636" y="87"/>
                    <a:pt x="636" y="87"/>
                  </a:cubicBezTo>
                  <a:cubicBezTo>
                    <a:pt x="637" y="88"/>
                    <a:pt x="637" y="88"/>
                    <a:pt x="637" y="88"/>
                  </a:cubicBezTo>
                  <a:cubicBezTo>
                    <a:pt x="637" y="88"/>
                    <a:pt x="637" y="88"/>
                    <a:pt x="637" y="88"/>
                  </a:cubicBezTo>
                  <a:cubicBezTo>
                    <a:pt x="637" y="88"/>
                    <a:pt x="637" y="88"/>
                    <a:pt x="637" y="88"/>
                  </a:cubicBezTo>
                  <a:cubicBezTo>
                    <a:pt x="638" y="89"/>
                    <a:pt x="638" y="89"/>
                    <a:pt x="638" y="89"/>
                  </a:cubicBezTo>
                  <a:cubicBezTo>
                    <a:pt x="638" y="89"/>
                    <a:pt x="638" y="89"/>
                    <a:pt x="638" y="89"/>
                  </a:cubicBezTo>
                  <a:cubicBezTo>
                    <a:pt x="639" y="90"/>
                    <a:pt x="639" y="90"/>
                    <a:pt x="639" y="90"/>
                  </a:cubicBezTo>
                  <a:cubicBezTo>
                    <a:pt x="639" y="90"/>
                    <a:pt x="639" y="90"/>
                    <a:pt x="639" y="90"/>
                  </a:cubicBezTo>
                  <a:cubicBezTo>
                    <a:pt x="639" y="90"/>
                    <a:pt x="639" y="90"/>
                    <a:pt x="639" y="90"/>
                  </a:cubicBezTo>
                  <a:cubicBezTo>
                    <a:pt x="640" y="91"/>
                    <a:pt x="640" y="91"/>
                    <a:pt x="640" y="91"/>
                  </a:cubicBezTo>
                  <a:cubicBezTo>
                    <a:pt x="640" y="91"/>
                    <a:pt x="640" y="91"/>
                    <a:pt x="640" y="91"/>
                  </a:cubicBezTo>
                  <a:cubicBezTo>
                    <a:pt x="641" y="92"/>
                    <a:pt x="641" y="92"/>
                    <a:pt x="641" y="92"/>
                  </a:cubicBezTo>
                  <a:cubicBezTo>
                    <a:pt x="641" y="92"/>
                    <a:pt x="641" y="92"/>
                    <a:pt x="641" y="92"/>
                  </a:cubicBezTo>
                  <a:cubicBezTo>
                    <a:pt x="641" y="92"/>
                    <a:pt x="641" y="92"/>
                    <a:pt x="641" y="92"/>
                  </a:cubicBezTo>
                  <a:cubicBezTo>
                    <a:pt x="641" y="93"/>
                    <a:pt x="641" y="93"/>
                    <a:pt x="641" y="93"/>
                  </a:cubicBezTo>
                  <a:cubicBezTo>
                    <a:pt x="642" y="93"/>
                    <a:pt x="642" y="93"/>
                    <a:pt x="642" y="93"/>
                  </a:cubicBezTo>
                  <a:cubicBezTo>
                    <a:pt x="643" y="94"/>
                    <a:pt x="643" y="94"/>
                    <a:pt x="643" y="94"/>
                  </a:cubicBezTo>
                  <a:cubicBezTo>
                    <a:pt x="644" y="95"/>
                    <a:pt x="644" y="95"/>
                    <a:pt x="644" y="95"/>
                  </a:cubicBezTo>
                  <a:cubicBezTo>
                    <a:pt x="644" y="95"/>
                    <a:pt x="644" y="95"/>
                    <a:pt x="644" y="95"/>
                  </a:cubicBezTo>
                  <a:cubicBezTo>
                    <a:pt x="644" y="95"/>
                    <a:pt x="644" y="95"/>
                    <a:pt x="644" y="95"/>
                  </a:cubicBezTo>
                  <a:cubicBezTo>
                    <a:pt x="643" y="95"/>
                    <a:pt x="643" y="95"/>
                    <a:pt x="643" y="95"/>
                  </a:cubicBezTo>
                  <a:cubicBezTo>
                    <a:pt x="643" y="94"/>
                    <a:pt x="643" y="94"/>
                    <a:pt x="643" y="94"/>
                  </a:cubicBezTo>
                  <a:cubicBezTo>
                    <a:pt x="643" y="94"/>
                    <a:pt x="642" y="94"/>
                    <a:pt x="642" y="93"/>
                  </a:cubicBezTo>
                  <a:cubicBezTo>
                    <a:pt x="641" y="93"/>
                    <a:pt x="641" y="93"/>
                    <a:pt x="641" y="93"/>
                  </a:cubicBezTo>
                  <a:cubicBezTo>
                    <a:pt x="640" y="92"/>
                    <a:pt x="640" y="92"/>
                    <a:pt x="640" y="92"/>
                  </a:cubicBezTo>
                  <a:cubicBezTo>
                    <a:pt x="640" y="92"/>
                    <a:pt x="640" y="92"/>
                    <a:pt x="640" y="92"/>
                  </a:cubicBezTo>
                  <a:cubicBezTo>
                    <a:pt x="639" y="91"/>
                    <a:pt x="639" y="91"/>
                    <a:pt x="639" y="91"/>
                  </a:cubicBezTo>
                  <a:cubicBezTo>
                    <a:pt x="639" y="92"/>
                    <a:pt x="639" y="92"/>
                    <a:pt x="639" y="92"/>
                  </a:cubicBezTo>
                  <a:cubicBezTo>
                    <a:pt x="639" y="92"/>
                    <a:pt x="639" y="92"/>
                    <a:pt x="639" y="92"/>
                  </a:cubicBezTo>
                  <a:cubicBezTo>
                    <a:pt x="639" y="92"/>
                    <a:pt x="639" y="92"/>
                    <a:pt x="639" y="92"/>
                  </a:cubicBezTo>
                  <a:cubicBezTo>
                    <a:pt x="639" y="91"/>
                    <a:pt x="639" y="91"/>
                    <a:pt x="639" y="91"/>
                  </a:cubicBezTo>
                  <a:cubicBezTo>
                    <a:pt x="639" y="91"/>
                    <a:pt x="639" y="91"/>
                    <a:pt x="639" y="91"/>
                  </a:cubicBezTo>
                  <a:cubicBezTo>
                    <a:pt x="639" y="92"/>
                    <a:pt x="639" y="92"/>
                    <a:pt x="639" y="92"/>
                  </a:cubicBezTo>
                  <a:cubicBezTo>
                    <a:pt x="639" y="92"/>
                    <a:pt x="639" y="92"/>
                    <a:pt x="639" y="92"/>
                  </a:cubicBezTo>
                  <a:cubicBezTo>
                    <a:pt x="639" y="92"/>
                    <a:pt x="639" y="92"/>
                    <a:pt x="639" y="92"/>
                  </a:cubicBezTo>
                  <a:cubicBezTo>
                    <a:pt x="639" y="92"/>
                    <a:pt x="639" y="92"/>
                    <a:pt x="639" y="92"/>
                  </a:cubicBezTo>
                  <a:cubicBezTo>
                    <a:pt x="640" y="93"/>
                    <a:pt x="640" y="93"/>
                    <a:pt x="640" y="93"/>
                  </a:cubicBezTo>
                  <a:cubicBezTo>
                    <a:pt x="639" y="93"/>
                    <a:pt x="639" y="93"/>
                    <a:pt x="639" y="93"/>
                  </a:cubicBezTo>
                  <a:cubicBezTo>
                    <a:pt x="640" y="93"/>
                    <a:pt x="640" y="93"/>
                    <a:pt x="640" y="93"/>
                  </a:cubicBezTo>
                  <a:cubicBezTo>
                    <a:pt x="641" y="94"/>
                    <a:pt x="641" y="94"/>
                    <a:pt x="641" y="94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2" y="95"/>
                    <a:pt x="642" y="95"/>
                    <a:pt x="642" y="95"/>
                  </a:cubicBezTo>
                  <a:cubicBezTo>
                    <a:pt x="642" y="96"/>
                    <a:pt x="642" y="96"/>
                    <a:pt x="642" y="96"/>
                  </a:cubicBezTo>
                  <a:cubicBezTo>
                    <a:pt x="642" y="96"/>
                    <a:pt x="642" y="96"/>
                    <a:pt x="642" y="96"/>
                  </a:cubicBezTo>
                  <a:cubicBezTo>
                    <a:pt x="641" y="95"/>
                    <a:pt x="641" y="95"/>
                    <a:pt x="641" y="95"/>
                  </a:cubicBezTo>
                  <a:cubicBezTo>
                    <a:pt x="641" y="95"/>
                    <a:pt x="641" y="95"/>
                    <a:pt x="641" y="94"/>
                  </a:cubicBezTo>
                  <a:cubicBezTo>
                    <a:pt x="640" y="94"/>
                    <a:pt x="640" y="94"/>
                    <a:pt x="640" y="94"/>
                  </a:cubicBezTo>
                  <a:cubicBezTo>
                    <a:pt x="639" y="93"/>
                    <a:pt x="639" y="93"/>
                    <a:pt x="639" y="93"/>
                  </a:cubicBezTo>
                  <a:cubicBezTo>
                    <a:pt x="638" y="92"/>
                    <a:pt x="638" y="92"/>
                    <a:pt x="638" y="92"/>
                  </a:cubicBezTo>
                  <a:cubicBezTo>
                    <a:pt x="638" y="92"/>
                    <a:pt x="638" y="92"/>
                    <a:pt x="638" y="92"/>
                  </a:cubicBezTo>
                  <a:cubicBezTo>
                    <a:pt x="639" y="93"/>
                    <a:pt x="639" y="93"/>
                    <a:pt x="639" y="93"/>
                  </a:cubicBezTo>
                  <a:cubicBezTo>
                    <a:pt x="639" y="93"/>
                    <a:pt x="639" y="93"/>
                    <a:pt x="639" y="93"/>
                  </a:cubicBezTo>
                  <a:cubicBezTo>
                    <a:pt x="639" y="94"/>
                    <a:pt x="639" y="94"/>
                    <a:pt x="639" y="94"/>
                  </a:cubicBezTo>
                  <a:cubicBezTo>
                    <a:pt x="640" y="94"/>
                    <a:pt x="640" y="94"/>
                    <a:pt x="640" y="94"/>
                  </a:cubicBezTo>
                  <a:cubicBezTo>
                    <a:pt x="640" y="94"/>
                    <a:pt x="640" y="94"/>
                    <a:pt x="640" y="94"/>
                  </a:cubicBezTo>
                  <a:cubicBezTo>
                    <a:pt x="640" y="95"/>
                    <a:pt x="640" y="95"/>
                    <a:pt x="640" y="95"/>
                  </a:cubicBezTo>
                  <a:cubicBezTo>
                    <a:pt x="640" y="95"/>
                    <a:pt x="640" y="95"/>
                    <a:pt x="640" y="95"/>
                  </a:cubicBezTo>
                  <a:cubicBezTo>
                    <a:pt x="641" y="96"/>
                    <a:pt x="641" y="96"/>
                    <a:pt x="641" y="96"/>
                  </a:cubicBezTo>
                  <a:cubicBezTo>
                    <a:pt x="641" y="96"/>
                    <a:pt x="641" y="96"/>
                    <a:pt x="641" y="96"/>
                  </a:cubicBezTo>
                  <a:cubicBezTo>
                    <a:pt x="640" y="95"/>
                    <a:pt x="640" y="95"/>
                    <a:pt x="640" y="95"/>
                  </a:cubicBezTo>
                  <a:cubicBezTo>
                    <a:pt x="639" y="94"/>
                    <a:pt x="639" y="94"/>
                    <a:pt x="639" y="94"/>
                  </a:cubicBezTo>
                  <a:cubicBezTo>
                    <a:pt x="640" y="95"/>
                    <a:pt x="640" y="95"/>
                    <a:pt x="640" y="95"/>
                  </a:cubicBezTo>
                  <a:cubicBezTo>
                    <a:pt x="640" y="95"/>
                    <a:pt x="640" y="95"/>
                    <a:pt x="640" y="95"/>
                  </a:cubicBezTo>
                  <a:cubicBezTo>
                    <a:pt x="640" y="96"/>
                    <a:pt x="640" y="96"/>
                    <a:pt x="640" y="96"/>
                  </a:cubicBezTo>
                  <a:cubicBezTo>
                    <a:pt x="639" y="95"/>
                    <a:pt x="639" y="95"/>
                    <a:pt x="639" y="95"/>
                  </a:cubicBezTo>
                  <a:cubicBezTo>
                    <a:pt x="639" y="95"/>
                    <a:pt x="639" y="95"/>
                    <a:pt x="639" y="95"/>
                  </a:cubicBezTo>
                  <a:cubicBezTo>
                    <a:pt x="639" y="95"/>
                    <a:pt x="639" y="95"/>
                    <a:pt x="639" y="95"/>
                  </a:cubicBezTo>
                  <a:cubicBezTo>
                    <a:pt x="639" y="95"/>
                    <a:pt x="639" y="95"/>
                    <a:pt x="639" y="95"/>
                  </a:cubicBezTo>
                  <a:cubicBezTo>
                    <a:pt x="640" y="95"/>
                    <a:pt x="640" y="95"/>
                    <a:pt x="640" y="95"/>
                  </a:cubicBezTo>
                  <a:cubicBezTo>
                    <a:pt x="640" y="96"/>
                    <a:pt x="640" y="96"/>
                    <a:pt x="640" y="96"/>
                  </a:cubicBezTo>
                  <a:cubicBezTo>
                    <a:pt x="640" y="96"/>
                    <a:pt x="640" y="96"/>
                    <a:pt x="640" y="96"/>
                  </a:cubicBezTo>
                  <a:cubicBezTo>
                    <a:pt x="641" y="97"/>
                    <a:pt x="641" y="97"/>
                    <a:pt x="641" y="97"/>
                  </a:cubicBezTo>
                  <a:cubicBezTo>
                    <a:pt x="641" y="97"/>
                    <a:pt x="641" y="97"/>
                    <a:pt x="641" y="97"/>
                  </a:cubicBezTo>
                  <a:cubicBezTo>
                    <a:pt x="642" y="98"/>
                    <a:pt x="642" y="98"/>
                    <a:pt x="642" y="98"/>
                  </a:cubicBezTo>
                  <a:cubicBezTo>
                    <a:pt x="643" y="99"/>
                    <a:pt x="643" y="99"/>
                    <a:pt x="643" y="99"/>
                  </a:cubicBezTo>
                  <a:cubicBezTo>
                    <a:pt x="643" y="99"/>
                    <a:pt x="643" y="99"/>
                    <a:pt x="643" y="99"/>
                  </a:cubicBezTo>
                  <a:cubicBezTo>
                    <a:pt x="644" y="100"/>
                    <a:pt x="644" y="100"/>
                    <a:pt x="644" y="100"/>
                  </a:cubicBezTo>
                  <a:cubicBezTo>
                    <a:pt x="644" y="100"/>
                    <a:pt x="644" y="100"/>
                    <a:pt x="644" y="100"/>
                  </a:cubicBezTo>
                  <a:cubicBezTo>
                    <a:pt x="645" y="101"/>
                    <a:pt x="645" y="101"/>
                    <a:pt x="645" y="101"/>
                  </a:cubicBezTo>
                  <a:cubicBezTo>
                    <a:pt x="645" y="101"/>
                    <a:pt x="645" y="101"/>
                    <a:pt x="645" y="101"/>
                  </a:cubicBezTo>
                  <a:cubicBezTo>
                    <a:pt x="646" y="102"/>
                    <a:pt x="646" y="102"/>
                    <a:pt x="646" y="102"/>
                  </a:cubicBezTo>
                  <a:cubicBezTo>
                    <a:pt x="646" y="102"/>
                    <a:pt x="646" y="102"/>
                    <a:pt x="646" y="102"/>
                  </a:cubicBezTo>
                  <a:cubicBezTo>
                    <a:pt x="647" y="103"/>
                    <a:pt x="647" y="103"/>
                    <a:pt x="647" y="103"/>
                  </a:cubicBezTo>
                  <a:cubicBezTo>
                    <a:pt x="647" y="104"/>
                    <a:pt x="647" y="104"/>
                    <a:pt x="647" y="104"/>
                  </a:cubicBezTo>
                  <a:cubicBezTo>
                    <a:pt x="649" y="106"/>
                    <a:pt x="649" y="106"/>
                    <a:pt x="649" y="106"/>
                  </a:cubicBezTo>
                  <a:cubicBezTo>
                    <a:pt x="650" y="106"/>
                    <a:pt x="650" y="106"/>
                    <a:pt x="650" y="106"/>
                  </a:cubicBezTo>
                  <a:cubicBezTo>
                    <a:pt x="651" y="107"/>
                    <a:pt x="651" y="107"/>
                    <a:pt x="651" y="107"/>
                  </a:cubicBezTo>
                  <a:cubicBezTo>
                    <a:pt x="651" y="108"/>
                    <a:pt x="651" y="108"/>
                    <a:pt x="651" y="108"/>
                  </a:cubicBezTo>
                  <a:cubicBezTo>
                    <a:pt x="652" y="108"/>
                    <a:pt x="652" y="108"/>
                    <a:pt x="652" y="108"/>
                  </a:cubicBezTo>
                  <a:cubicBezTo>
                    <a:pt x="651" y="108"/>
                    <a:pt x="651" y="107"/>
                    <a:pt x="651" y="107"/>
                  </a:cubicBezTo>
                  <a:cubicBezTo>
                    <a:pt x="651" y="107"/>
                    <a:pt x="651" y="107"/>
                    <a:pt x="651" y="107"/>
                  </a:cubicBezTo>
                  <a:cubicBezTo>
                    <a:pt x="651" y="107"/>
                    <a:pt x="651" y="107"/>
                    <a:pt x="651" y="107"/>
                  </a:cubicBezTo>
                  <a:cubicBezTo>
                    <a:pt x="652" y="107"/>
                    <a:pt x="652" y="107"/>
                    <a:pt x="652" y="107"/>
                  </a:cubicBezTo>
                  <a:cubicBezTo>
                    <a:pt x="653" y="108"/>
                    <a:pt x="653" y="108"/>
                    <a:pt x="653" y="108"/>
                  </a:cubicBezTo>
                  <a:cubicBezTo>
                    <a:pt x="653" y="109"/>
                    <a:pt x="653" y="109"/>
                    <a:pt x="653" y="109"/>
                  </a:cubicBezTo>
                  <a:cubicBezTo>
                    <a:pt x="654" y="110"/>
                    <a:pt x="654" y="110"/>
                    <a:pt x="654" y="110"/>
                  </a:cubicBezTo>
                  <a:cubicBezTo>
                    <a:pt x="654" y="110"/>
                    <a:pt x="654" y="110"/>
                    <a:pt x="654" y="110"/>
                  </a:cubicBezTo>
                  <a:cubicBezTo>
                    <a:pt x="655" y="111"/>
                    <a:pt x="655" y="111"/>
                    <a:pt x="655" y="111"/>
                  </a:cubicBezTo>
                  <a:cubicBezTo>
                    <a:pt x="656" y="111"/>
                    <a:pt x="656" y="111"/>
                    <a:pt x="656" y="111"/>
                  </a:cubicBezTo>
                  <a:cubicBezTo>
                    <a:pt x="657" y="112"/>
                    <a:pt x="657" y="112"/>
                    <a:pt x="657" y="112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8" y="114"/>
                    <a:pt x="658" y="114"/>
                    <a:pt x="658" y="114"/>
                  </a:cubicBezTo>
                  <a:cubicBezTo>
                    <a:pt x="658" y="114"/>
                    <a:pt x="658" y="114"/>
                    <a:pt x="658" y="114"/>
                  </a:cubicBezTo>
                  <a:cubicBezTo>
                    <a:pt x="659" y="114"/>
                    <a:pt x="659" y="114"/>
                    <a:pt x="659" y="114"/>
                  </a:cubicBezTo>
                  <a:cubicBezTo>
                    <a:pt x="660" y="115"/>
                    <a:pt x="660" y="115"/>
                    <a:pt x="660" y="115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61" y="117"/>
                    <a:pt x="661" y="117"/>
                    <a:pt x="661" y="117"/>
                  </a:cubicBezTo>
                  <a:cubicBezTo>
                    <a:pt x="662" y="117"/>
                    <a:pt x="662" y="117"/>
                    <a:pt x="662" y="117"/>
                  </a:cubicBezTo>
                  <a:cubicBezTo>
                    <a:pt x="662" y="118"/>
                    <a:pt x="662" y="118"/>
                    <a:pt x="662" y="118"/>
                  </a:cubicBezTo>
                  <a:cubicBezTo>
                    <a:pt x="662" y="118"/>
                    <a:pt x="662" y="118"/>
                    <a:pt x="662" y="118"/>
                  </a:cubicBezTo>
                  <a:cubicBezTo>
                    <a:pt x="661" y="117"/>
                    <a:pt x="661" y="117"/>
                    <a:pt x="661" y="117"/>
                  </a:cubicBezTo>
                  <a:cubicBezTo>
                    <a:pt x="660" y="116"/>
                    <a:pt x="660" y="116"/>
                    <a:pt x="660" y="116"/>
                  </a:cubicBezTo>
                  <a:cubicBezTo>
                    <a:pt x="660" y="116"/>
                    <a:pt x="660" y="116"/>
                    <a:pt x="660" y="116"/>
                  </a:cubicBezTo>
                  <a:cubicBezTo>
                    <a:pt x="659" y="115"/>
                    <a:pt x="659" y="115"/>
                    <a:pt x="659" y="115"/>
                  </a:cubicBezTo>
                  <a:cubicBezTo>
                    <a:pt x="660" y="115"/>
                    <a:pt x="660" y="115"/>
                    <a:pt x="660" y="115"/>
                  </a:cubicBezTo>
                  <a:cubicBezTo>
                    <a:pt x="660" y="116"/>
                    <a:pt x="660" y="116"/>
                    <a:pt x="660" y="116"/>
                  </a:cubicBezTo>
                  <a:cubicBezTo>
                    <a:pt x="660" y="116"/>
                    <a:pt x="660" y="116"/>
                    <a:pt x="660" y="116"/>
                  </a:cubicBezTo>
                  <a:cubicBezTo>
                    <a:pt x="661" y="117"/>
                    <a:pt x="661" y="117"/>
                    <a:pt x="661" y="117"/>
                  </a:cubicBezTo>
                  <a:cubicBezTo>
                    <a:pt x="661" y="117"/>
                    <a:pt x="661" y="117"/>
                    <a:pt x="661" y="117"/>
                  </a:cubicBezTo>
                  <a:cubicBezTo>
                    <a:pt x="661" y="118"/>
                    <a:pt x="661" y="118"/>
                    <a:pt x="661" y="118"/>
                  </a:cubicBezTo>
                  <a:cubicBezTo>
                    <a:pt x="662" y="118"/>
                    <a:pt x="662" y="118"/>
                    <a:pt x="662" y="118"/>
                  </a:cubicBezTo>
                  <a:cubicBezTo>
                    <a:pt x="662" y="119"/>
                    <a:pt x="662" y="119"/>
                    <a:pt x="662" y="119"/>
                  </a:cubicBezTo>
                  <a:cubicBezTo>
                    <a:pt x="663" y="120"/>
                    <a:pt x="663" y="120"/>
                    <a:pt x="663" y="120"/>
                  </a:cubicBezTo>
                  <a:cubicBezTo>
                    <a:pt x="664" y="121"/>
                    <a:pt x="664" y="121"/>
                    <a:pt x="664" y="121"/>
                  </a:cubicBezTo>
                  <a:cubicBezTo>
                    <a:pt x="664" y="121"/>
                    <a:pt x="664" y="121"/>
                    <a:pt x="664" y="122"/>
                  </a:cubicBezTo>
                  <a:cubicBezTo>
                    <a:pt x="665" y="123"/>
                    <a:pt x="665" y="123"/>
                    <a:pt x="665" y="123"/>
                  </a:cubicBezTo>
                  <a:cubicBezTo>
                    <a:pt x="666" y="123"/>
                    <a:pt x="666" y="123"/>
                    <a:pt x="666" y="123"/>
                  </a:cubicBezTo>
                  <a:cubicBezTo>
                    <a:pt x="667" y="124"/>
                    <a:pt x="667" y="124"/>
                    <a:pt x="667" y="124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9" y="126"/>
                    <a:pt x="669" y="126"/>
                    <a:pt x="669" y="126"/>
                  </a:cubicBezTo>
                  <a:cubicBezTo>
                    <a:pt x="669" y="127"/>
                    <a:pt x="669" y="127"/>
                    <a:pt x="669" y="127"/>
                  </a:cubicBezTo>
                  <a:cubicBezTo>
                    <a:pt x="669" y="127"/>
                    <a:pt x="669" y="127"/>
                    <a:pt x="669" y="127"/>
                  </a:cubicBezTo>
                  <a:cubicBezTo>
                    <a:pt x="669" y="127"/>
                    <a:pt x="669" y="127"/>
                    <a:pt x="669" y="127"/>
                  </a:cubicBezTo>
                  <a:cubicBezTo>
                    <a:pt x="668" y="127"/>
                    <a:pt x="668" y="127"/>
                    <a:pt x="668" y="127"/>
                  </a:cubicBezTo>
                  <a:cubicBezTo>
                    <a:pt x="668" y="127"/>
                    <a:pt x="668" y="127"/>
                    <a:pt x="668" y="127"/>
                  </a:cubicBezTo>
                  <a:cubicBezTo>
                    <a:pt x="668" y="127"/>
                    <a:pt x="668" y="127"/>
                    <a:pt x="668" y="127"/>
                  </a:cubicBezTo>
                  <a:cubicBezTo>
                    <a:pt x="668" y="127"/>
                    <a:pt x="668" y="127"/>
                    <a:pt x="668" y="127"/>
                  </a:cubicBezTo>
                  <a:cubicBezTo>
                    <a:pt x="668" y="128"/>
                    <a:pt x="668" y="128"/>
                    <a:pt x="668" y="128"/>
                  </a:cubicBezTo>
                  <a:cubicBezTo>
                    <a:pt x="669" y="129"/>
                    <a:pt x="669" y="129"/>
                    <a:pt x="669" y="129"/>
                  </a:cubicBezTo>
                  <a:cubicBezTo>
                    <a:pt x="669" y="129"/>
                    <a:pt x="669" y="129"/>
                    <a:pt x="669" y="129"/>
                  </a:cubicBezTo>
                  <a:cubicBezTo>
                    <a:pt x="670" y="130"/>
                    <a:pt x="670" y="130"/>
                    <a:pt x="670" y="130"/>
                  </a:cubicBezTo>
                  <a:cubicBezTo>
                    <a:pt x="670" y="131"/>
                    <a:pt x="670" y="131"/>
                    <a:pt x="670" y="131"/>
                  </a:cubicBezTo>
                  <a:cubicBezTo>
                    <a:pt x="671" y="132"/>
                    <a:pt x="671" y="132"/>
                    <a:pt x="671" y="132"/>
                  </a:cubicBezTo>
                  <a:cubicBezTo>
                    <a:pt x="672" y="133"/>
                    <a:pt x="672" y="133"/>
                    <a:pt x="672" y="133"/>
                  </a:cubicBezTo>
                  <a:cubicBezTo>
                    <a:pt x="673" y="134"/>
                    <a:pt x="673" y="134"/>
                    <a:pt x="673" y="134"/>
                  </a:cubicBezTo>
                  <a:cubicBezTo>
                    <a:pt x="674" y="135"/>
                    <a:pt x="674" y="135"/>
                    <a:pt x="674" y="135"/>
                  </a:cubicBezTo>
                  <a:cubicBezTo>
                    <a:pt x="674" y="135"/>
                    <a:pt x="674" y="135"/>
                    <a:pt x="674" y="135"/>
                  </a:cubicBezTo>
                  <a:cubicBezTo>
                    <a:pt x="674" y="136"/>
                    <a:pt x="674" y="136"/>
                    <a:pt x="674" y="136"/>
                  </a:cubicBezTo>
                  <a:cubicBezTo>
                    <a:pt x="674" y="135"/>
                    <a:pt x="674" y="135"/>
                    <a:pt x="674" y="135"/>
                  </a:cubicBezTo>
                  <a:cubicBezTo>
                    <a:pt x="673" y="135"/>
                    <a:pt x="673" y="135"/>
                    <a:pt x="673" y="135"/>
                  </a:cubicBezTo>
                  <a:cubicBezTo>
                    <a:pt x="673" y="135"/>
                    <a:pt x="673" y="135"/>
                    <a:pt x="673" y="135"/>
                  </a:cubicBezTo>
                  <a:cubicBezTo>
                    <a:pt x="673" y="135"/>
                    <a:pt x="673" y="135"/>
                    <a:pt x="673" y="135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3" y="137"/>
                    <a:pt x="673" y="137"/>
                    <a:pt x="673" y="137"/>
                  </a:cubicBezTo>
                  <a:cubicBezTo>
                    <a:pt x="672" y="136"/>
                    <a:pt x="672" y="136"/>
                    <a:pt x="672" y="136"/>
                  </a:cubicBezTo>
                  <a:cubicBezTo>
                    <a:pt x="673" y="137"/>
                    <a:pt x="673" y="137"/>
                    <a:pt x="673" y="137"/>
                  </a:cubicBezTo>
                  <a:cubicBezTo>
                    <a:pt x="674" y="137"/>
                    <a:pt x="674" y="137"/>
                    <a:pt x="674" y="137"/>
                  </a:cubicBezTo>
                  <a:cubicBezTo>
                    <a:pt x="674" y="138"/>
                    <a:pt x="674" y="138"/>
                    <a:pt x="674" y="138"/>
                  </a:cubicBezTo>
                  <a:cubicBezTo>
                    <a:pt x="675" y="139"/>
                    <a:pt x="675" y="139"/>
                    <a:pt x="675" y="139"/>
                  </a:cubicBezTo>
                  <a:cubicBezTo>
                    <a:pt x="676" y="140"/>
                    <a:pt x="676" y="140"/>
                    <a:pt x="676" y="140"/>
                  </a:cubicBezTo>
                  <a:cubicBezTo>
                    <a:pt x="676" y="141"/>
                    <a:pt x="676" y="141"/>
                    <a:pt x="676" y="141"/>
                  </a:cubicBezTo>
                  <a:cubicBezTo>
                    <a:pt x="677" y="142"/>
                    <a:pt x="677" y="142"/>
                    <a:pt x="677" y="142"/>
                  </a:cubicBezTo>
                  <a:cubicBezTo>
                    <a:pt x="678" y="143"/>
                    <a:pt x="678" y="143"/>
                    <a:pt x="678" y="143"/>
                  </a:cubicBezTo>
                  <a:cubicBezTo>
                    <a:pt x="678" y="143"/>
                    <a:pt x="678" y="143"/>
                    <a:pt x="678" y="143"/>
                  </a:cubicBezTo>
                  <a:cubicBezTo>
                    <a:pt x="678" y="144"/>
                    <a:pt x="678" y="144"/>
                    <a:pt x="678" y="144"/>
                  </a:cubicBezTo>
                  <a:cubicBezTo>
                    <a:pt x="679" y="145"/>
                    <a:pt x="679" y="145"/>
                    <a:pt x="679" y="145"/>
                  </a:cubicBezTo>
                  <a:cubicBezTo>
                    <a:pt x="679" y="145"/>
                    <a:pt x="679" y="145"/>
                    <a:pt x="679" y="145"/>
                  </a:cubicBezTo>
                  <a:cubicBezTo>
                    <a:pt x="679" y="146"/>
                    <a:pt x="679" y="146"/>
                    <a:pt x="679" y="146"/>
                  </a:cubicBezTo>
                  <a:cubicBezTo>
                    <a:pt x="679" y="147"/>
                    <a:pt x="679" y="147"/>
                    <a:pt x="679" y="147"/>
                  </a:cubicBezTo>
                  <a:cubicBezTo>
                    <a:pt x="679" y="148"/>
                    <a:pt x="679" y="148"/>
                    <a:pt x="679" y="148"/>
                  </a:cubicBezTo>
                  <a:cubicBezTo>
                    <a:pt x="680" y="148"/>
                    <a:pt x="680" y="148"/>
                    <a:pt x="680" y="148"/>
                  </a:cubicBezTo>
                  <a:cubicBezTo>
                    <a:pt x="680" y="149"/>
                    <a:pt x="680" y="149"/>
                    <a:pt x="680" y="149"/>
                  </a:cubicBezTo>
                  <a:cubicBezTo>
                    <a:pt x="679" y="148"/>
                    <a:pt x="679" y="148"/>
                    <a:pt x="679" y="148"/>
                  </a:cubicBezTo>
                  <a:cubicBezTo>
                    <a:pt x="679" y="147"/>
                    <a:pt x="679" y="147"/>
                    <a:pt x="679" y="147"/>
                  </a:cubicBezTo>
                  <a:cubicBezTo>
                    <a:pt x="678" y="146"/>
                    <a:pt x="678" y="146"/>
                    <a:pt x="678" y="146"/>
                  </a:cubicBezTo>
                  <a:cubicBezTo>
                    <a:pt x="677" y="145"/>
                    <a:pt x="677" y="145"/>
                    <a:pt x="677" y="145"/>
                  </a:cubicBezTo>
                  <a:cubicBezTo>
                    <a:pt x="677" y="145"/>
                    <a:pt x="676" y="145"/>
                    <a:pt x="676" y="145"/>
                  </a:cubicBezTo>
                  <a:cubicBezTo>
                    <a:pt x="676" y="144"/>
                    <a:pt x="676" y="144"/>
                    <a:pt x="676" y="144"/>
                  </a:cubicBezTo>
                  <a:cubicBezTo>
                    <a:pt x="675" y="143"/>
                    <a:pt x="675" y="143"/>
                    <a:pt x="675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3" y="141"/>
                    <a:pt x="673" y="141"/>
                    <a:pt x="673" y="141"/>
                  </a:cubicBezTo>
                  <a:cubicBezTo>
                    <a:pt x="673" y="140"/>
                    <a:pt x="673" y="140"/>
                    <a:pt x="673" y="140"/>
                  </a:cubicBezTo>
                  <a:cubicBezTo>
                    <a:pt x="672" y="139"/>
                    <a:pt x="672" y="139"/>
                    <a:pt x="672" y="139"/>
                  </a:cubicBezTo>
                  <a:cubicBezTo>
                    <a:pt x="671" y="138"/>
                    <a:pt x="671" y="138"/>
                    <a:pt x="671" y="138"/>
                  </a:cubicBezTo>
                  <a:cubicBezTo>
                    <a:pt x="670" y="138"/>
                    <a:pt x="670" y="138"/>
                    <a:pt x="670" y="138"/>
                  </a:cubicBezTo>
                  <a:cubicBezTo>
                    <a:pt x="669" y="137"/>
                    <a:pt x="669" y="137"/>
                    <a:pt x="669" y="137"/>
                  </a:cubicBezTo>
                  <a:cubicBezTo>
                    <a:pt x="669" y="136"/>
                    <a:pt x="669" y="136"/>
                    <a:pt x="669" y="136"/>
                  </a:cubicBezTo>
                  <a:cubicBezTo>
                    <a:pt x="668" y="135"/>
                    <a:pt x="668" y="135"/>
                    <a:pt x="668" y="135"/>
                  </a:cubicBezTo>
                  <a:cubicBezTo>
                    <a:pt x="667" y="134"/>
                    <a:pt x="667" y="134"/>
                    <a:pt x="667" y="134"/>
                  </a:cubicBezTo>
                  <a:cubicBezTo>
                    <a:pt x="666" y="133"/>
                    <a:pt x="666" y="133"/>
                    <a:pt x="666" y="133"/>
                  </a:cubicBezTo>
                  <a:cubicBezTo>
                    <a:pt x="666" y="132"/>
                    <a:pt x="666" y="132"/>
                    <a:pt x="666" y="132"/>
                  </a:cubicBezTo>
                  <a:cubicBezTo>
                    <a:pt x="665" y="131"/>
                    <a:pt x="665" y="131"/>
                    <a:pt x="665" y="131"/>
                  </a:cubicBezTo>
                  <a:cubicBezTo>
                    <a:pt x="664" y="131"/>
                    <a:pt x="664" y="131"/>
                    <a:pt x="664" y="131"/>
                  </a:cubicBezTo>
                  <a:cubicBezTo>
                    <a:pt x="663" y="130"/>
                    <a:pt x="663" y="130"/>
                    <a:pt x="663" y="130"/>
                  </a:cubicBezTo>
                  <a:cubicBezTo>
                    <a:pt x="662" y="129"/>
                    <a:pt x="662" y="129"/>
                    <a:pt x="662" y="129"/>
                  </a:cubicBezTo>
                  <a:cubicBezTo>
                    <a:pt x="661" y="128"/>
                    <a:pt x="661" y="128"/>
                    <a:pt x="661" y="128"/>
                  </a:cubicBezTo>
                  <a:cubicBezTo>
                    <a:pt x="661" y="127"/>
                    <a:pt x="661" y="127"/>
                    <a:pt x="661" y="127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59" y="125"/>
                    <a:pt x="659" y="125"/>
                    <a:pt x="659" y="125"/>
                  </a:cubicBezTo>
                  <a:cubicBezTo>
                    <a:pt x="658" y="125"/>
                    <a:pt x="658" y="125"/>
                    <a:pt x="658" y="125"/>
                  </a:cubicBezTo>
                  <a:cubicBezTo>
                    <a:pt x="658" y="124"/>
                    <a:pt x="658" y="124"/>
                    <a:pt x="658" y="124"/>
                  </a:cubicBezTo>
                  <a:cubicBezTo>
                    <a:pt x="657" y="123"/>
                    <a:pt x="657" y="123"/>
                    <a:pt x="657" y="123"/>
                  </a:cubicBezTo>
                  <a:cubicBezTo>
                    <a:pt x="656" y="122"/>
                    <a:pt x="656" y="122"/>
                    <a:pt x="656" y="122"/>
                  </a:cubicBezTo>
                  <a:cubicBezTo>
                    <a:pt x="655" y="121"/>
                    <a:pt x="655" y="121"/>
                    <a:pt x="655" y="121"/>
                  </a:cubicBezTo>
                  <a:cubicBezTo>
                    <a:pt x="655" y="120"/>
                    <a:pt x="655" y="120"/>
                    <a:pt x="655" y="120"/>
                  </a:cubicBezTo>
                  <a:cubicBezTo>
                    <a:pt x="654" y="119"/>
                    <a:pt x="654" y="119"/>
                    <a:pt x="654" y="119"/>
                  </a:cubicBezTo>
                  <a:cubicBezTo>
                    <a:pt x="654" y="119"/>
                    <a:pt x="653" y="119"/>
                    <a:pt x="653" y="119"/>
                  </a:cubicBezTo>
                  <a:cubicBezTo>
                    <a:pt x="653" y="118"/>
                    <a:pt x="653" y="118"/>
                    <a:pt x="653" y="118"/>
                  </a:cubicBezTo>
                  <a:cubicBezTo>
                    <a:pt x="652" y="117"/>
                    <a:pt x="652" y="117"/>
                    <a:pt x="652" y="117"/>
                  </a:cubicBezTo>
                  <a:cubicBezTo>
                    <a:pt x="651" y="116"/>
                    <a:pt x="651" y="116"/>
                    <a:pt x="651" y="116"/>
                  </a:cubicBezTo>
                  <a:cubicBezTo>
                    <a:pt x="651" y="115"/>
                    <a:pt x="651" y="115"/>
                    <a:pt x="651" y="115"/>
                  </a:cubicBezTo>
                  <a:cubicBezTo>
                    <a:pt x="650" y="115"/>
                    <a:pt x="650" y="115"/>
                    <a:pt x="650" y="115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9" y="113"/>
                    <a:pt x="649" y="113"/>
                    <a:pt x="649" y="113"/>
                  </a:cubicBezTo>
                  <a:cubicBezTo>
                    <a:pt x="649" y="112"/>
                    <a:pt x="649" y="112"/>
                    <a:pt x="649" y="112"/>
                  </a:cubicBezTo>
                  <a:cubicBezTo>
                    <a:pt x="648" y="112"/>
                    <a:pt x="648" y="112"/>
                    <a:pt x="648" y="112"/>
                  </a:cubicBezTo>
                  <a:cubicBezTo>
                    <a:pt x="648" y="111"/>
                    <a:pt x="648" y="111"/>
                    <a:pt x="648" y="111"/>
                  </a:cubicBezTo>
                  <a:cubicBezTo>
                    <a:pt x="647" y="110"/>
                    <a:pt x="647" y="110"/>
                    <a:pt x="647" y="110"/>
                  </a:cubicBezTo>
                  <a:cubicBezTo>
                    <a:pt x="647" y="110"/>
                    <a:pt x="647" y="110"/>
                    <a:pt x="647" y="110"/>
                  </a:cubicBezTo>
                  <a:cubicBezTo>
                    <a:pt x="646" y="109"/>
                    <a:pt x="646" y="109"/>
                    <a:pt x="646" y="109"/>
                  </a:cubicBezTo>
                  <a:cubicBezTo>
                    <a:pt x="645" y="108"/>
                    <a:pt x="645" y="108"/>
                    <a:pt x="645" y="108"/>
                  </a:cubicBezTo>
                  <a:cubicBezTo>
                    <a:pt x="644" y="107"/>
                    <a:pt x="644" y="107"/>
                    <a:pt x="644" y="107"/>
                  </a:cubicBezTo>
                  <a:cubicBezTo>
                    <a:pt x="645" y="108"/>
                    <a:pt x="645" y="108"/>
                    <a:pt x="645" y="108"/>
                  </a:cubicBezTo>
                  <a:cubicBezTo>
                    <a:pt x="645" y="108"/>
                    <a:pt x="645" y="108"/>
                    <a:pt x="645" y="108"/>
                  </a:cubicBezTo>
                  <a:cubicBezTo>
                    <a:pt x="645" y="107"/>
                    <a:pt x="645" y="107"/>
                    <a:pt x="645" y="107"/>
                  </a:cubicBezTo>
                  <a:cubicBezTo>
                    <a:pt x="644" y="106"/>
                    <a:pt x="644" y="106"/>
                    <a:pt x="644" y="106"/>
                  </a:cubicBezTo>
                  <a:cubicBezTo>
                    <a:pt x="645" y="107"/>
                    <a:pt x="645" y="107"/>
                    <a:pt x="645" y="107"/>
                  </a:cubicBezTo>
                  <a:cubicBezTo>
                    <a:pt x="645" y="107"/>
                    <a:pt x="645" y="107"/>
                    <a:pt x="645" y="107"/>
                  </a:cubicBezTo>
                  <a:cubicBezTo>
                    <a:pt x="645" y="106"/>
                    <a:pt x="645" y="106"/>
                    <a:pt x="645" y="106"/>
                  </a:cubicBezTo>
                  <a:cubicBezTo>
                    <a:pt x="645" y="106"/>
                    <a:pt x="645" y="106"/>
                    <a:pt x="645" y="106"/>
                  </a:cubicBezTo>
                  <a:cubicBezTo>
                    <a:pt x="644" y="105"/>
                    <a:pt x="644" y="105"/>
                    <a:pt x="644" y="105"/>
                  </a:cubicBezTo>
                  <a:cubicBezTo>
                    <a:pt x="644" y="104"/>
                    <a:pt x="644" y="104"/>
                    <a:pt x="644" y="104"/>
                  </a:cubicBezTo>
                  <a:cubicBezTo>
                    <a:pt x="644" y="104"/>
                    <a:pt x="644" y="104"/>
                    <a:pt x="644" y="104"/>
                  </a:cubicBezTo>
                  <a:cubicBezTo>
                    <a:pt x="643" y="103"/>
                    <a:pt x="643" y="103"/>
                    <a:pt x="643" y="103"/>
                  </a:cubicBezTo>
                  <a:cubicBezTo>
                    <a:pt x="643" y="102"/>
                    <a:pt x="643" y="102"/>
                    <a:pt x="643" y="102"/>
                  </a:cubicBezTo>
                  <a:cubicBezTo>
                    <a:pt x="642" y="102"/>
                    <a:pt x="642" y="102"/>
                    <a:pt x="642" y="102"/>
                  </a:cubicBezTo>
                  <a:cubicBezTo>
                    <a:pt x="641" y="101"/>
                    <a:pt x="641" y="101"/>
                    <a:pt x="641" y="101"/>
                  </a:cubicBezTo>
                  <a:cubicBezTo>
                    <a:pt x="641" y="100"/>
                    <a:pt x="641" y="100"/>
                    <a:pt x="641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8"/>
                    <a:pt x="639" y="98"/>
                    <a:pt x="639" y="98"/>
                  </a:cubicBezTo>
                  <a:cubicBezTo>
                    <a:pt x="639" y="98"/>
                    <a:pt x="639" y="98"/>
                    <a:pt x="639" y="98"/>
                  </a:cubicBezTo>
                  <a:cubicBezTo>
                    <a:pt x="638" y="97"/>
                    <a:pt x="638" y="97"/>
                    <a:pt x="638" y="97"/>
                  </a:cubicBezTo>
                  <a:cubicBezTo>
                    <a:pt x="638" y="97"/>
                    <a:pt x="638" y="97"/>
                    <a:pt x="638" y="97"/>
                  </a:cubicBezTo>
                  <a:cubicBezTo>
                    <a:pt x="638" y="96"/>
                    <a:pt x="638" y="96"/>
                    <a:pt x="638" y="96"/>
                  </a:cubicBezTo>
                  <a:cubicBezTo>
                    <a:pt x="637" y="96"/>
                    <a:pt x="637" y="96"/>
                    <a:pt x="637" y="96"/>
                  </a:cubicBezTo>
                  <a:cubicBezTo>
                    <a:pt x="637" y="95"/>
                    <a:pt x="637" y="95"/>
                    <a:pt x="637" y="95"/>
                  </a:cubicBezTo>
                  <a:cubicBezTo>
                    <a:pt x="636" y="94"/>
                    <a:pt x="636" y="94"/>
                    <a:pt x="636" y="94"/>
                  </a:cubicBezTo>
                  <a:cubicBezTo>
                    <a:pt x="636" y="94"/>
                    <a:pt x="636" y="94"/>
                    <a:pt x="636" y="94"/>
                  </a:cubicBezTo>
                  <a:cubicBezTo>
                    <a:pt x="635" y="93"/>
                    <a:pt x="635" y="93"/>
                    <a:pt x="635" y="93"/>
                  </a:cubicBezTo>
                  <a:cubicBezTo>
                    <a:pt x="634" y="92"/>
                    <a:pt x="634" y="92"/>
                    <a:pt x="634" y="92"/>
                  </a:cubicBezTo>
                  <a:cubicBezTo>
                    <a:pt x="634" y="92"/>
                    <a:pt x="634" y="92"/>
                    <a:pt x="634" y="92"/>
                  </a:cubicBezTo>
                  <a:cubicBezTo>
                    <a:pt x="634" y="92"/>
                    <a:pt x="634" y="92"/>
                    <a:pt x="634" y="92"/>
                  </a:cubicBezTo>
                  <a:cubicBezTo>
                    <a:pt x="634" y="91"/>
                    <a:pt x="634" y="91"/>
                    <a:pt x="634" y="91"/>
                  </a:cubicBezTo>
                  <a:cubicBezTo>
                    <a:pt x="634" y="91"/>
                    <a:pt x="634" y="91"/>
                    <a:pt x="634" y="91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90"/>
                    <a:pt x="633" y="90"/>
                    <a:pt x="633" y="9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2" y="89"/>
                    <a:pt x="632" y="89"/>
                    <a:pt x="632" y="89"/>
                  </a:cubicBezTo>
                  <a:cubicBezTo>
                    <a:pt x="631" y="88"/>
                    <a:pt x="631" y="88"/>
                    <a:pt x="631" y="88"/>
                  </a:cubicBezTo>
                  <a:cubicBezTo>
                    <a:pt x="631" y="87"/>
                    <a:pt x="631" y="87"/>
                    <a:pt x="631" y="87"/>
                  </a:cubicBezTo>
                  <a:cubicBezTo>
                    <a:pt x="630" y="87"/>
                    <a:pt x="630" y="87"/>
                    <a:pt x="630" y="87"/>
                  </a:cubicBezTo>
                  <a:cubicBezTo>
                    <a:pt x="629" y="86"/>
                    <a:pt x="629" y="86"/>
                    <a:pt x="629" y="86"/>
                  </a:cubicBezTo>
                  <a:cubicBezTo>
                    <a:pt x="628" y="85"/>
                    <a:pt x="628" y="85"/>
                    <a:pt x="628" y="85"/>
                  </a:cubicBezTo>
                  <a:cubicBezTo>
                    <a:pt x="628" y="85"/>
                    <a:pt x="628" y="85"/>
                    <a:pt x="628" y="85"/>
                  </a:cubicBezTo>
                  <a:cubicBezTo>
                    <a:pt x="627" y="84"/>
                    <a:pt x="626" y="84"/>
                    <a:pt x="626" y="83"/>
                  </a:cubicBezTo>
                  <a:cubicBezTo>
                    <a:pt x="625" y="83"/>
                    <a:pt x="625" y="83"/>
                    <a:pt x="625" y="83"/>
                  </a:cubicBezTo>
                  <a:cubicBezTo>
                    <a:pt x="624" y="82"/>
                    <a:pt x="624" y="82"/>
                    <a:pt x="624" y="82"/>
                  </a:cubicBezTo>
                  <a:cubicBezTo>
                    <a:pt x="624" y="82"/>
                    <a:pt x="624" y="82"/>
                    <a:pt x="624" y="82"/>
                  </a:cubicBezTo>
                  <a:cubicBezTo>
                    <a:pt x="623" y="81"/>
                    <a:pt x="623" y="81"/>
                    <a:pt x="623" y="81"/>
                  </a:cubicBezTo>
                  <a:cubicBezTo>
                    <a:pt x="623" y="81"/>
                    <a:pt x="623" y="81"/>
                    <a:pt x="623" y="81"/>
                  </a:cubicBezTo>
                  <a:cubicBezTo>
                    <a:pt x="623" y="81"/>
                    <a:pt x="623" y="81"/>
                    <a:pt x="623" y="81"/>
                  </a:cubicBezTo>
                  <a:cubicBezTo>
                    <a:pt x="624" y="81"/>
                    <a:pt x="624" y="81"/>
                    <a:pt x="624" y="81"/>
                  </a:cubicBezTo>
                  <a:cubicBezTo>
                    <a:pt x="624" y="81"/>
                    <a:pt x="624" y="81"/>
                    <a:pt x="624" y="81"/>
                  </a:cubicBezTo>
                  <a:cubicBezTo>
                    <a:pt x="623" y="81"/>
                    <a:pt x="623" y="81"/>
                    <a:pt x="623" y="81"/>
                  </a:cubicBezTo>
                  <a:cubicBezTo>
                    <a:pt x="624" y="81"/>
                    <a:pt x="624" y="81"/>
                    <a:pt x="624" y="81"/>
                  </a:cubicBezTo>
                  <a:cubicBezTo>
                    <a:pt x="624" y="81"/>
                    <a:pt x="624" y="81"/>
                    <a:pt x="624" y="81"/>
                  </a:cubicBezTo>
                  <a:cubicBezTo>
                    <a:pt x="624" y="81"/>
                    <a:pt x="624" y="81"/>
                    <a:pt x="624" y="81"/>
                  </a:cubicBezTo>
                  <a:cubicBezTo>
                    <a:pt x="623" y="81"/>
                    <a:pt x="623" y="81"/>
                    <a:pt x="623" y="81"/>
                  </a:cubicBezTo>
                  <a:cubicBezTo>
                    <a:pt x="623" y="81"/>
                    <a:pt x="623" y="81"/>
                    <a:pt x="623" y="81"/>
                  </a:cubicBezTo>
                  <a:cubicBezTo>
                    <a:pt x="622" y="80"/>
                    <a:pt x="622" y="80"/>
                    <a:pt x="622" y="80"/>
                  </a:cubicBezTo>
                  <a:cubicBezTo>
                    <a:pt x="622" y="80"/>
                    <a:pt x="622" y="80"/>
                    <a:pt x="622" y="80"/>
                  </a:cubicBezTo>
                  <a:cubicBezTo>
                    <a:pt x="621" y="80"/>
                    <a:pt x="621" y="80"/>
                    <a:pt x="621" y="80"/>
                  </a:cubicBezTo>
                  <a:cubicBezTo>
                    <a:pt x="621" y="80"/>
                    <a:pt x="621" y="80"/>
                    <a:pt x="621" y="80"/>
                  </a:cubicBezTo>
                  <a:cubicBezTo>
                    <a:pt x="621" y="80"/>
                    <a:pt x="621" y="80"/>
                    <a:pt x="621" y="80"/>
                  </a:cubicBezTo>
                  <a:cubicBezTo>
                    <a:pt x="621" y="80"/>
                    <a:pt x="621" y="80"/>
                    <a:pt x="621" y="80"/>
                  </a:cubicBezTo>
                  <a:cubicBezTo>
                    <a:pt x="621" y="80"/>
                    <a:pt x="621" y="80"/>
                    <a:pt x="621" y="80"/>
                  </a:cubicBezTo>
                  <a:cubicBezTo>
                    <a:pt x="621" y="80"/>
                    <a:pt x="621" y="80"/>
                    <a:pt x="621" y="80"/>
                  </a:cubicBezTo>
                  <a:cubicBezTo>
                    <a:pt x="622" y="81"/>
                    <a:pt x="622" y="81"/>
                    <a:pt x="622" y="81"/>
                  </a:cubicBezTo>
                  <a:cubicBezTo>
                    <a:pt x="623" y="81"/>
                    <a:pt x="623" y="81"/>
                    <a:pt x="623" y="81"/>
                  </a:cubicBezTo>
                  <a:cubicBezTo>
                    <a:pt x="623" y="82"/>
                    <a:pt x="623" y="82"/>
                    <a:pt x="623" y="82"/>
                  </a:cubicBezTo>
                  <a:cubicBezTo>
                    <a:pt x="624" y="82"/>
                    <a:pt x="624" y="82"/>
                    <a:pt x="624" y="82"/>
                  </a:cubicBezTo>
                  <a:cubicBezTo>
                    <a:pt x="625" y="83"/>
                    <a:pt x="625" y="83"/>
                    <a:pt x="625" y="83"/>
                  </a:cubicBezTo>
                  <a:cubicBezTo>
                    <a:pt x="625" y="84"/>
                    <a:pt x="625" y="84"/>
                    <a:pt x="625" y="84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7" y="85"/>
                    <a:pt x="627" y="85"/>
                    <a:pt x="627" y="85"/>
                  </a:cubicBezTo>
                  <a:cubicBezTo>
                    <a:pt x="628" y="86"/>
                    <a:pt x="628" y="86"/>
                    <a:pt x="628" y="86"/>
                  </a:cubicBezTo>
                  <a:cubicBezTo>
                    <a:pt x="628" y="86"/>
                    <a:pt x="628" y="86"/>
                    <a:pt x="628" y="86"/>
                  </a:cubicBezTo>
                  <a:cubicBezTo>
                    <a:pt x="627" y="85"/>
                    <a:pt x="627" y="85"/>
                    <a:pt x="627" y="85"/>
                  </a:cubicBezTo>
                  <a:cubicBezTo>
                    <a:pt x="627" y="86"/>
                    <a:pt x="627" y="86"/>
                    <a:pt x="627" y="86"/>
                  </a:cubicBezTo>
                  <a:cubicBezTo>
                    <a:pt x="627" y="85"/>
                    <a:pt x="627" y="85"/>
                    <a:pt x="627" y="85"/>
                  </a:cubicBezTo>
                  <a:cubicBezTo>
                    <a:pt x="627" y="85"/>
                    <a:pt x="627" y="85"/>
                    <a:pt x="627" y="85"/>
                  </a:cubicBezTo>
                  <a:cubicBezTo>
                    <a:pt x="627" y="86"/>
                    <a:pt x="627" y="86"/>
                    <a:pt x="627" y="86"/>
                  </a:cubicBezTo>
                  <a:cubicBezTo>
                    <a:pt x="628" y="86"/>
                    <a:pt x="628" y="86"/>
                    <a:pt x="628" y="86"/>
                  </a:cubicBezTo>
                  <a:cubicBezTo>
                    <a:pt x="628" y="87"/>
                    <a:pt x="628" y="87"/>
                    <a:pt x="628" y="87"/>
                  </a:cubicBezTo>
                  <a:cubicBezTo>
                    <a:pt x="629" y="88"/>
                    <a:pt x="629" y="88"/>
                    <a:pt x="629" y="88"/>
                  </a:cubicBezTo>
                  <a:cubicBezTo>
                    <a:pt x="629" y="89"/>
                    <a:pt x="629" y="89"/>
                    <a:pt x="629" y="89"/>
                  </a:cubicBezTo>
                  <a:cubicBezTo>
                    <a:pt x="630" y="90"/>
                    <a:pt x="630" y="90"/>
                    <a:pt x="630" y="90"/>
                  </a:cubicBezTo>
                  <a:cubicBezTo>
                    <a:pt x="631" y="91"/>
                    <a:pt x="631" y="91"/>
                    <a:pt x="631" y="91"/>
                  </a:cubicBezTo>
                  <a:cubicBezTo>
                    <a:pt x="631" y="91"/>
                    <a:pt x="631" y="91"/>
                    <a:pt x="631" y="91"/>
                  </a:cubicBezTo>
                  <a:cubicBezTo>
                    <a:pt x="631" y="91"/>
                    <a:pt x="631" y="91"/>
                    <a:pt x="631" y="91"/>
                  </a:cubicBezTo>
                  <a:cubicBezTo>
                    <a:pt x="631" y="91"/>
                    <a:pt x="631" y="91"/>
                    <a:pt x="631" y="91"/>
                  </a:cubicBezTo>
                  <a:cubicBezTo>
                    <a:pt x="630" y="90"/>
                    <a:pt x="630" y="90"/>
                    <a:pt x="630" y="90"/>
                  </a:cubicBezTo>
                  <a:cubicBezTo>
                    <a:pt x="629" y="90"/>
                    <a:pt x="629" y="90"/>
                    <a:pt x="629" y="90"/>
                  </a:cubicBezTo>
                  <a:cubicBezTo>
                    <a:pt x="629" y="89"/>
                    <a:pt x="629" y="89"/>
                    <a:pt x="629" y="89"/>
                  </a:cubicBezTo>
                  <a:cubicBezTo>
                    <a:pt x="628" y="89"/>
                    <a:pt x="628" y="89"/>
                    <a:pt x="628" y="89"/>
                  </a:cubicBezTo>
                  <a:cubicBezTo>
                    <a:pt x="629" y="89"/>
                    <a:pt x="629" y="89"/>
                    <a:pt x="629" y="89"/>
                  </a:cubicBezTo>
                  <a:cubicBezTo>
                    <a:pt x="628" y="89"/>
                    <a:pt x="628" y="89"/>
                    <a:pt x="628" y="89"/>
                  </a:cubicBezTo>
                  <a:cubicBezTo>
                    <a:pt x="627" y="88"/>
                    <a:pt x="627" y="88"/>
                    <a:pt x="627" y="88"/>
                  </a:cubicBezTo>
                  <a:cubicBezTo>
                    <a:pt x="626" y="87"/>
                    <a:pt x="626" y="87"/>
                    <a:pt x="626" y="87"/>
                  </a:cubicBezTo>
                  <a:cubicBezTo>
                    <a:pt x="626" y="87"/>
                    <a:pt x="626" y="87"/>
                    <a:pt x="626" y="87"/>
                  </a:cubicBezTo>
                  <a:cubicBezTo>
                    <a:pt x="626" y="87"/>
                    <a:pt x="626" y="87"/>
                    <a:pt x="626" y="87"/>
                  </a:cubicBezTo>
                  <a:cubicBezTo>
                    <a:pt x="624" y="85"/>
                    <a:pt x="624" y="85"/>
                    <a:pt x="624" y="85"/>
                  </a:cubicBezTo>
                  <a:cubicBezTo>
                    <a:pt x="623" y="84"/>
                    <a:pt x="623" y="84"/>
                    <a:pt x="623" y="84"/>
                  </a:cubicBezTo>
                  <a:cubicBezTo>
                    <a:pt x="623" y="85"/>
                    <a:pt x="623" y="85"/>
                    <a:pt x="623" y="85"/>
                  </a:cubicBezTo>
                  <a:cubicBezTo>
                    <a:pt x="624" y="85"/>
                    <a:pt x="624" y="85"/>
                    <a:pt x="624" y="85"/>
                  </a:cubicBezTo>
                  <a:cubicBezTo>
                    <a:pt x="622" y="85"/>
                    <a:pt x="622" y="85"/>
                    <a:pt x="622" y="85"/>
                  </a:cubicBezTo>
                  <a:cubicBezTo>
                    <a:pt x="621" y="84"/>
                    <a:pt x="621" y="84"/>
                    <a:pt x="621" y="84"/>
                  </a:cubicBezTo>
                  <a:cubicBezTo>
                    <a:pt x="621" y="84"/>
                    <a:pt x="621" y="84"/>
                    <a:pt x="621" y="84"/>
                  </a:cubicBezTo>
                  <a:cubicBezTo>
                    <a:pt x="622" y="84"/>
                    <a:pt x="622" y="84"/>
                    <a:pt x="622" y="84"/>
                  </a:cubicBezTo>
                  <a:cubicBezTo>
                    <a:pt x="621" y="84"/>
                    <a:pt x="621" y="84"/>
                    <a:pt x="621" y="84"/>
                  </a:cubicBezTo>
                  <a:cubicBezTo>
                    <a:pt x="621" y="85"/>
                    <a:pt x="621" y="85"/>
                    <a:pt x="621" y="85"/>
                  </a:cubicBezTo>
                  <a:cubicBezTo>
                    <a:pt x="621" y="85"/>
                    <a:pt x="621" y="85"/>
                    <a:pt x="621" y="85"/>
                  </a:cubicBezTo>
                  <a:cubicBezTo>
                    <a:pt x="621" y="85"/>
                    <a:pt x="621" y="85"/>
                    <a:pt x="621" y="85"/>
                  </a:cubicBezTo>
                  <a:cubicBezTo>
                    <a:pt x="620" y="85"/>
                    <a:pt x="620" y="85"/>
                    <a:pt x="620" y="85"/>
                  </a:cubicBezTo>
                  <a:cubicBezTo>
                    <a:pt x="620" y="85"/>
                    <a:pt x="620" y="85"/>
                    <a:pt x="620" y="85"/>
                  </a:cubicBezTo>
                  <a:cubicBezTo>
                    <a:pt x="621" y="85"/>
                    <a:pt x="621" y="85"/>
                    <a:pt x="621" y="85"/>
                  </a:cubicBezTo>
                  <a:cubicBezTo>
                    <a:pt x="621" y="86"/>
                    <a:pt x="621" y="86"/>
                    <a:pt x="621" y="86"/>
                  </a:cubicBezTo>
                  <a:cubicBezTo>
                    <a:pt x="621" y="86"/>
                    <a:pt x="621" y="86"/>
                    <a:pt x="621" y="86"/>
                  </a:cubicBezTo>
                  <a:cubicBezTo>
                    <a:pt x="621" y="87"/>
                    <a:pt x="622" y="87"/>
                    <a:pt x="622" y="87"/>
                  </a:cubicBezTo>
                  <a:cubicBezTo>
                    <a:pt x="623" y="88"/>
                    <a:pt x="623" y="88"/>
                    <a:pt x="623" y="88"/>
                  </a:cubicBezTo>
                  <a:cubicBezTo>
                    <a:pt x="623" y="88"/>
                    <a:pt x="623" y="88"/>
                    <a:pt x="623" y="88"/>
                  </a:cubicBezTo>
                  <a:cubicBezTo>
                    <a:pt x="623" y="89"/>
                    <a:pt x="623" y="89"/>
                    <a:pt x="623" y="89"/>
                  </a:cubicBezTo>
                  <a:cubicBezTo>
                    <a:pt x="624" y="89"/>
                    <a:pt x="624" y="89"/>
                    <a:pt x="624" y="89"/>
                  </a:cubicBezTo>
                  <a:cubicBezTo>
                    <a:pt x="625" y="91"/>
                    <a:pt x="625" y="91"/>
                    <a:pt x="625" y="91"/>
                  </a:cubicBezTo>
                  <a:cubicBezTo>
                    <a:pt x="625" y="91"/>
                    <a:pt x="625" y="91"/>
                    <a:pt x="625" y="91"/>
                  </a:cubicBezTo>
                  <a:cubicBezTo>
                    <a:pt x="626" y="92"/>
                    <a:pt x="626" y="92"/>
                    <a:pt x="626" y="92"/>
                  </a:cubicBezTo>
                  <a:cubicBezTo>
                    <a:pt x="626" y="93"/>
                    <a:pt x="626" y="93"/>
                    <a:pt x="626" y="93"/>
                  </a:cubicBezTo>
                  <a:cubicBezTo>
                    <a:pt x="626" y="93"/>
                    <a:pt x="626" y="93"/>
                    <a:pt x="626" y="93"/>
                  </a:cubicBezTo>
                  <a:cubicBezTo>
                    <a:pt x="627" y="94"/>
                    <a:pt x="627" y="94"/>
                    <a:pt x="627" y="94"/>
                  </a:cubicBezTo>
                  <a:cubicBezTo>
                    <a:pt x="628" y="95"/>
                    <a:pt x="628" y="95"/>
                    <a:pt x="628" y="95"/>
                  </a:cubicBezTo>
                  <a:cubicBezTo>
                    <a:pt x="628" y="96"/>
                    <a:pt x="628" y="96"/>
                    <a:pt x="628" y="96"/>
                  </a:cubicBezTo>
                  <a:cubicBezTo>
                    <a:pt x="628" y="95"/>
                    <a:pt x="628" y="95"/>
                    <a:pt x="628" y="95"/>
                  </a:cubicBezTo>
                  <a:cubicBezTo>
                    <a:pt x="629" y="96"/>
                    <a:pt x="629" y="96"/>
                    <a:pt x="629" y="96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1" y="98"/>
                    <a:pt x="631" y="98"/>
                    <a:pt x="631" y="98"/>
                  </a:cubicBezTo>
                  <a:cubicBezTo>
                    <a:pt x="631" y="98"/>
                    <a:pt x="631" y="98"/>
                    <a:pt x="631" y="98"/>
                  </a:cubicBezTo>
                  <a:cubicBezTo>
                    <a:pt x="631" y="98"/>
                    <a:pt x="631" y="98"/>
                    <a:pt x="631" y="98"/>
                  </a:cubicBezTo>
                  <a:cubicBezTo>
                    <a:pt x="631" y="98"/>
                    <a:pt x="631" y="98"/>
                    <a:pt x="631" y="98"/>
                  </a:cubicBezTo>
                  <a:cubicBezTo>
                    <a:pt x="632" y="98"/>
                    <a:pt x="632" y="98"/>
                    <a:pt x="632" y="98"/>
                  </a:cubicBezTo>
                  <a:cubicBezTo>
                    <a:pt x="633" y="99"/>
                    <a:pt x="633" y="99"/>
                    <a:pt x="633" y="99"/>
                  </a:cubicBezTo>
                  <a:cubicBezTo>
                    <a:pt x="633" y="99"/>
                    <a:pt x="633" y="99"/>
                    <a:pt x="633" y="99"/>
                  </a:cubicBezTo>
                  <a:cubicBezTo>
                    <a:pt x="633" y="100"/>
                    <a:pt x="633" y="100"/>
                    <a:pt x="633" y="100"/>
                  </a:cubicBezTo>
                  <a:cubicBezTo>
                    <a:pt x="632" y="99"/>
                    <a:pt x="632" y="99"/>
                    <a:pt x="632" y="99"/>
                  </a:cubicBezTo>
                  <a:cubicBezTo>
                    <a:pt x="633" y="100"/>
                    <a:pt x="633" y="100"/>
                    <a:pt x="633" y="100"/>
                  </a:cubicBezTo>
                  <a:cubicBezTo>
                    <a:pt x="633" y="100"/>
                    <a:pt x="633" y="100"/>
                    <a:pt x="633" y="100"/>
                  </a:cubicBezTo>
                  <a:cubicBezTo>
                    <a:pt x="632" y="100"/>
                    <a:pt x="632" y="100"/>
                    <a:pt x="632" y="100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1"/>
                    <a:pt x="631" y="101"/>
                    <a:pt x="631" y="101"/>
                  </a:cubicBezTo>
                  <a:cubicBezTo>
                    <a:pt x="632" y="101"/>
                    <a:pt x="632" y="101"/>
                    <a:pt x="632" y="101"/>
                  </a:cubicBezTo>
                  <a:cubicBezTo>
                    <a:pt x="630" y="100"/>
                    <a:pt x="630" y="100"/>
                    <a:pt x="630" y="100"/>
                  </a:cubicBezTo>
                  <a:cubicBezTo>
                    <a:pt x="630" y="101"/>
                    <a:pt x="630" y="101"/>
                    <a:pt x="630" y="101"/>
                  </a:cubicBezTo>
                  <a:cubicBezTo>
                    <a:pt x="630" y="101"/>
                    <a:pt x="630" y="101"/>
                    <a:pt x="630" y="101"/>
                  </a:cubicBezTo>
                  <a:cubicBezTo>
                    <a:pt x="630" y="101"/>
                    <a:pt x="630" y="101"/>
                    <a:pt x="630" y="101"/>
                  </a:cubicBezTo>
                  <a:cubicBezTo>
                    <a:pt x="630" y="101"/>
                    <a:pt x="630" y="101"/>
                    <a:pt x="630" y="101"/>
                  </a:cubicBezTo>
                  <a:cubicBezTo>
                    <a:pt x="630" y="102"/>
                    <a:pt x="630" y="102"/>
                    <a:pt x="630" y="102"/>
                  </a:cubicBezTo>
                  <a:cubicBezTo>
                    <a:pt x="628" y="101"/>
                    <a:pt x="628" y="101"/>
                    <a:pt x="628" y="101"/>
                  </a:cubicBezTo>
                  <a:cubicBezTo>
                    <a:pt x="627" y="100"/>
                    <a:pt x="627" y="100"/>
                    <a:pt x="627" y="100"/>
                  </a:cubicBezTo>
                  <a:cubicBezTo>
                    <a:pt x="628" y="100"/>
                    <a:pt x="628" y="100"/>
                    <a:pt x="628" y="100"/>
                  </a:cubicBezTo>
                  <a:cubicBezTo>
                    <a:pt x="628" y="100"/>
                    <a:pt x="628" y="100"/>
                    <a:pt x="628" y="100"/>
                  </a:cubicBezTo>
                  <a:cubicBezTo>
                    <a:pt x="628" y="100"/>
                    <a:pt x="628" y="100"/>
                    <a:pt x="628" y="100"/>
                  </a:cubicBezTo>
                  <a:cubicBezTo>
                    <a:pt x="629" y="100"/>
                    <a:pt x="629" y="100"/>
                    <a:pt x="629" y="100"/>
                  </a:cubicBezTo>
                  <a:cubicBezTo>
                    <a:pt x="628" y="99"/>
                    <a:pt x="628" y="99"/>
                    <a:pt x="628" y="99"/>
                  </a:cubicBezTo>
                  <a:cubicBezTo>
                    <a:pt x="627" y="99"/>
                    <a:pt x="627" y="99"/>
                    <a:pt x="627" y="99"/>
                  </a:cubicBezTo>
                  <a:cubicBezTo>
                    <a:pt x="627" y="98"/>
                    <a:pt x="627" y="98"/>
                    <a:pt x="627" y="98"/>
                  </a:cubicBezTo>
                  <a:cubicBezTo>
                    <a:pt x="626" y="98"/>
                    <a:pt x="626" y="98"/>
                    <a:pt x="626" y="98"/>
                  </a:cubicBezTo>
                  <a:cubicBezTo>
                    <a:pt x="625" y="97"/>
                    <a:pt x="625" y="97"/>
                    <a:pt x="625" y="97"/>
                  </a:cubicBezTo>
                  <a:cubicBezTo>
                    <a:pt x="625" y="97"/>
                    <a:pt x="625" y="97"/>
                    <a:pt x="625" y="97"/>
                  </a:cubicBezTo>
                  <a:cubicBezTo>
                    <a:pt x="625" y="98"/>
                    <a:pt x="625" y="98"/>
                    <a:pt x="625" y="98"/>
                  </a:cubicBezTo>
                  <a:cubicBezTo>
                    <a:pt x="625" y="98"/>
                    <a:pt x="625" y="98"/>
                    <a:pt x="625" y="98"/>
                  </a:cubicBezTo>
                  <a:cubicBezTo>
                    <a:pt x="624" y="98"/>
                    <a:pt x="624" y="98"/>
                    <a:pt x="624" y="98"/>
                  </a:cubicBezTo>
                  <a:cubicBezTo>
                    <a:pt x="624" y="97"/>
                    <a:pt x="624" y="97"/>
                    <a:pt x="624" y="97"/>
                  </a:cubicBezTo>
                  <a:cubicBezTo>
                    <a:pt x="624" y="97"/>
                    <a:pt x="624" y="97"/>
                    <a:pt x="624" y="97"/>
                  </a:cubicBezTo>
                  <a:cubicBezTo>
                    <a:pt x="623" y="97"/>
                    <a:pt x="623" y="97"/>
                    <a:pt x="623" y="97"/>
                  </a:cubicBezTo>
                  <a:cubicBezTo>
                    <a:pt x="622" y="97"/>
                    <a:pt x="622" y="97"/>
                    <a:pt x="622" y="97"/>
                  </a:cubicBezTo>
                  <a:cubicBezTo>
                    <a:pt x="622" y="97"/>
                    <a:pt x="622" y="97"/>
                    <a:pt x="622" y="97"/>
                  </a:cubicBezTo>
                  <a:cubicBezTo>
                    <a:pt x="622" y="96"/>
                    <a:pt x="622" y="96"/>
                    <a:pt x="622" y="96"/>
                  </a:cubicBezTo>
                  <a:cubicBezTo>
                    <a:pt x="621" y="96"/>
                    <a:pt x="621" y="96"/>
                    <a:pt x="621" y="96"/>
                  </a:cubicBezTo>
                  <a:cubicBezTo>
                    <a:pt x="621" y="96"/>
                    <a:pt x="621" y="96"/>
                    <a:pt x="621" y="96"/>
                  </a:cubicBezTo>
                  <a:cubicBezTo>
                    <a:pt x="621" y="97"/>
                    <a:pt x="621" y="97"/>
                    <a:pt x="621" y="97"/>
                  </a:cubicBezTo>
                  <a:cubicBezTo>
                    <a:pt x="621" y="97"/>
                    <a:pt x="621" y="97"/>
                    <a:pt x="621" y="97"/>
                  </a:cubicBezTo>
                  <a:cubicBezTo>
                    <a:pt x="622" y="98"/>
                    <a:pt x="622" y="98"/>
                    <a:pt x="622" y="98"/>
                  </a:cubicBezTo>
                  <a:cubicBezTo>
                    <a:pt x="621" y="97"/>
                    <a:pt x="621" y="97"/>
                    <a:pt x="621" y="97"/>
                  </a:cubicBezTo>
                  <a:cubicBezTo>
                    <a:pt x="621" y="98"/>
                    <a:pt x="621" y="98"/>
                    <a:pt x="621" y="98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2" y="99"/>
                    <a:pt x="622" y="99"/>
                    <a:pt x="622" y="99"/>
                  </a:cubicBezTo>
                  <a:cubicBezTo>
                    <a:pt x="621" y="98"/>
                    <a:pt x="621" y="98"/>
                    <a:pt x="621" y="98"/>
                  </a:cubicBezTo>
                  <a:cubicBezTo>
                    <a:pt x="620" y="98"/>
                    <a:pt x="620" y="98"/>
                    <a:pt x="620" y="98"/>
                  </a:cubicBezTo>
                  <a:cubicBezTo>
                    <a:pt x="620" y="98"/>
                    <a:pt x="620" y="98"/>
                    <a:pt x="620" y="98"/>
                  </a:cubicBezTo>
                  <a:cubicBezTo>
                    <a:pt x="620" y="99"/>
                    <a:pt x="620" y="99"/>
                    <a:pt x="620" y="99"/>
                  </a:cubicBezTo>
                  <a:cubicBezTo>
                    <a:pt x="620" y="99"/>
                    <a:pt x="620" y="99"/>
                    <a:pt x="620" y="99"/>
                  </a:cubicBezTo>
                  <a:cubicBezTo>
                    <a:pt x="619" y="99"/>
                    <a:pt x="619" y="99"/>
                    <a:pt x="619" y="99"/>
                  </a:cubicBezTo>
                  <a:cubicBezTo>
                    <a:pt x="618" y="99"/>
                    <a:pt x="618" y="99"/>
                    <a:pt x="618" y="99"/>
                  </a:cubicBezTo>
                  <a:cubicBezTo>
                    <a:pt x="618" y="98"/>
                    <a:pt x="618" y="98"/>
                    <a:pt x="618" y="98"/>
                  </a:cubicBezTo>
                  <a:cubicBezTo>
                    <a:pt x="617" y="98"/>
                    <a:pt x="617" y="98"/>
                    <a:pt x="617" y="98"/>
                  </a:cubicBezTo>
                  <a:cubicBezTo>
                    <a:pt x="617" y="99"/>
                    <a:pt x="617" y="99"/>
                    <a:pt x="617" y="99"/>
                  </a:cubicBezTo>
                  <a:cubicBezTo>
                    <a:pt x="618" y="99"/>
                    <a:pt x="618" y="99"/>
                    <a:pt x="618" y="99"/>
                  </a:cubicBezTo>
                  <a:cubicBezTo>
                    <a:pt x="618" y="100"/>
                    <a:pt x="618" y="100"/>
                    <a:pt x="618" y="100"/>
                  </a:cubicBezTo>
                  <a:cubicBezTo>
                    <a:pt x="617" y="99"/>
                    <a:pt x="617" y="99"/>
                    <a:pt x="617" y="99"/>
                  </a:cubicBezTo>
                  <a:cubicBezTo>
                    <a:pt x="616" y="99"/>
                    <a:pt x="616" y="99"/>
                    <a:pt x="616" y="98"/>
                  </a:cubicBezTo>
                  <a:cubicBezTo>
                    <a:pt x="615" y="98"/>
                    <a:pt x="615" y="98"/>
                    <a:pt x="615" y="98"/>
                  </a:cubicBezTo>
                  <a:cubicBezTo>
                    <a:pt x="615" y="98"/>
                    <a:pt x="615" y="98"/>
                    <a:pt x="615" y="98"/>
                  </a:cubicBezTo>
                  <a:cubicBezTo>
                    <a:pt x="614" y="98"/>
                    <a:pt x="614" y="98"/>
                    <a:pt x="614" y="98"/>
                  </a:cubicBezTo>
                  <a:cubicBezTo>
                    <a:pt x="614" y="98"/>
                    <a:pt x="614" y="98"/>
                    <a:pt x="614" y="98"/>
                  </a:cubicBezTo>
                  <a:cubicBezTo>
                    <a:pt x="613" y="98"/>
                    <a:pt x="613" y="98"/>
                    <a:pt x="613" y="98"/>
                  </a:cubicBezTo>
                  <a:cubicBezTo>
                    <a:pt x="613" y="98"/>
                    <a:pt x="613" y="98"/>
                    <a:pt x="613" y="98"/>
                  </a:cubicBezTo>
                  <a:cubicBezTo>
                    <a:pt x="612" y="98"/>
                    <a:pt x="612" y="98"/>
                    <a:pt x="612" y="98"/>
                  </a:cubicBezTo>
                  <a:cubicBezTo>
                    <a:pt x="612" y="98"/>
                    <a:pt x="612" y="98"/>
                    <a:pt x="612" y="98"/>
                  </a:cubicBezTo>
                  <a:cubicBezTo>
                    <a:pt x="611" y="99"/>
                    <a:pt x="611" y="99"/>
                    <a:pt x="611" y="99"/>
                  </a:cubicBezTo>
                  <a:cubicBezTo>
                    <a:pt x="611" y="99"/>
                    <a:pt x="611" y="99"/>
                    <a:pt x="611" y="99"/>
                  </a:cubicBezTo>
                  <a:cubicBezTo>
                    <a:pt x="610" y="98"/>
                    <a:pt x="610" y="98"/>
                    <a:pt x="610" y="98"/>
                  </a:cubicBezTo>
                  <a:cubicBezTo>
                    <a:pt x="610" y="99"/>
                    <a:pt x="610" y="99"/>
                    <a:pt x="610" y="99"/>
                  </a:cubicBezTo>
                  <a:cubicBezTo>
                    <a:pt x="610" y="99"/>
                    <a:pt x="610" y="99"/>
                    <a:pt x="610" y="99"/>
                  </a:cubicBezTo>
                  <a:cubicBezTo>
                    <a:pt x="610" y="99"/>
                    <a:pt x="610" y="99"/>
                    <a:pt x="610" y="99"/>
                  </a:cubicBezTo>
                  <a:cubicBezTo>
                    <a:pt x="610" y="100"/>
                    <a:pt x="610" y="100"/>
                    <a:pt x="610" y="100"/>
                  </a:cubicBezTo>
                  <a:cubicBezTo>
                    <a:pt x="610" y="101"/>
                    <a:pt x="610" y="101"/>
                    <a:pt x="610" y="101"/>
                  </a:cubicBezTo>
                  <a:cubicBezTo>
                    <a:pt x="610" y="102"/>
                    <a:pt x="610" y="102"/>
                    <a:pt x="610" y="102"/>
                  </a:cubicBezTo>
                  <a:cubicBezTo>
                    <a:pt x="611" y="103"/>
                    <a:pt x="611" y="103"/>
                    <a:pt x="611" y="103"/>
                  </a:cubicBezTo>
                  <a:cubicBezTo>
                    <a:pt x="611" y="104"/>
                    <a:pt x="611" y="104"/>
                    <a:pt x="611" y="104"/>
                  </a:cubicBezTo>
                  <a:cubicBezTo>
                    <a:pt x="611" y="104"/>
                    <a:pt x="611" y="104"/>
                    <a:pt x="611" y="104"/>
                  </a:cubicBezTo>
                  <a:cubicBezTo>
                    <a:pt x="611" y="105"/>
                    <a:pt x="611" y="105"/>
                    <a:pt x="611" y="105"/>
                  </a:cubicBezTo>
                  <a:cubicBezTo>
                    <a:pt x="611" y="105"/>
                    <a:pt x="611" y="105"/>
                    <a:pt x="611" y="105"/>
                  </a:cubicBezTo>
                  <a:cubicBezTo>
                    <a:pt x="611" y="106"/>
                    <a:pt x="611" y="106"/>
                    <a:pt x="611" y="106"/>
                  </a:cubicBezTo>
                  <a:cubicBezTo>
                    <a:pt x="612" y="107"/>
                    <a:pt x="612" y="107"/>
                    <a:pt x="612" y="107"/>
                  </a:cubicBezTo>
                  <a:cubicBezTo>
                    <a:pt x="612" y="108"/>
                    <a:pt x="612" y="108"/>
                    <a:pt x="612" y="108"/>
                  </a:cubicBezTo>
                  <a:cubicBezTo>
                    <a:pt x="612" y="108"/>
                    <a:pt x="612" y="108"/>
                    <a:pt x="612" y="108"/>
                  </a:cubicBezTo>
                  <a:cubicBezTo>
                    <a:pt x="612" y="109"/>
                    <a:pt x="612" y="109"/>
                    <a:pt x="612" y="109"/>
                  </a:cubicBezTo>
                  <a:cubicBezTo>
                    <a:pt x="612" y="110"/>
                    <a:pt x="612" y="110"/>
                    <a:pt x="612" y="110"/>
                  </a:cubicBezTo>
                  <a:cubicBezTo>
                    <a:pt x="612" y="110"/>
                    <a:pt x="612" y="110"/>
                    <a:pt x="612" y="110"/>
                  </a:cubicBezTo>
                  <a:cubicBezTo>
                    <a:pt x="612" y="111"/>
                    <a:pt x="612" y="111"/>
                    <a:pt x="612" y="111"/>
                  </a:cubicBezTo>
                  <a:cubicBezTo>
                    <a:pt x="612" y="111"/>
                    <a:pt x="612" y="111"/>
                    <a:pt x="612" y="111"/>
                  </a:cubicBezTo>
                  <a:cubicBezTo>
                    <a:pt x="612" y="112"/>
                    <a:pt x="612" y="112"/>
                    <a:pt x="612" y="112"/>
                  </a:cubicBezTo>
                  <a:cubicBezTo>
                    <a:pt x="612" y="112"/>
                    <a:pt x="612" y="112"/>
                    <a:pt x="612" y="112"/>
                  </a:cubicBezTo>
                  <a:cubicBezTo>
                    <a:pt x="612" y="114"/>
                    <a:pt x="612" y="114"/>
                    <a:pt x="612" y="114"/>
                  </a:cubicBezTo>
                  <a:cubicBezTo>
                    <a:pt x="612" y="114"/>
                    <a:pt x="612" y="114"/>
                    <a:pt x="612" y="114"/>
                  </a:cubicBezTo>
                  <a:cubicBezTo>
                    <a:pt x="613" y="115"/>
                    <a:pt x="613" y="115"/>
                    <a:pt x="613" y="115"/>
                  </a:cubicBezTo>
                  <a:cubicBezTo>
                    <a:pt x="613" y="115"/>
                    <a:pt x="613" y="115"/>
                    <a:pt x="613" y="115"/>
                  </a:cubicBezTo>
                  <a:cubicBezTo>
                    <a:pt x="613" y="116"/>
                    <a:pt x="613" y="116"/>
                    <a:pt x="613" y="116"/>
                  </a:cubicBezTo>
                  <a:cubicBezTo>
                    <a:pt x="614" y="118"/>
                    <a:pt x="614" y="118"/>
                    <a:pt x="614" y="118"/>
                  </a:cubicBezTo>
                  <a:cubicBezTo>
                    <a:pt x="614" y="118"/>
                    <a:pt x="614" y="118"/>
                    <a:pt x="614" y="118"/>
                  </a:cubicBezTo>
                  <a:cubicBezTo>
                    <a:pt x="614" y="118"/>
                    <a:pt x="614" y="118"/>
                    <a:pt x="614" y="118"/>
                  </a:cubicBezTo>
                  <a:cubicBezTo>
                    <a:pt x="613" y="119"/>
                    <a:pt x="613" y="119"/>
                    <a:pt x="613" y="119"/>
                  </a:cubicBezTo>
                  <a:cubicBezTo>
                    <a:pt x="613" y="120"/>
                    <a:pt x="613" y="120"/>
                    <a:pt x="613" y="120"/>
                  </a:cubicBezTo>
                  <a:cubicBezTo>
                    <a:pt x="613" y="120"/>
                    <a:pt x="613" y="120"/>
                    <a:pt x="613" y="120"/>
                  </a:cubicBezTo>
                  <a:cubicBezTo>
                    <a:pt x="613" y="121"/>
                    <a:pt x="613" y="121"/>
                    <a:pt x="613" y="121"/>
                  </a:cubicBezTo>
                  <a:cubicBezTo>
                    <a:pt x="613" y="122"/>
                    <a:pt x="613" y="122"/>
                    <a:pt x="613" y="122"/>
                  </a:cubicBezTo>
                  <a:cubicBezTo>
                    <a:pt x="613" y="122"/>
                    <a:pt x="613" y="122"/>
                    <a:pt x="613" y="122"/>
                  </a:cubicBezTo>
                  <a:cubicBezTo>
                    <a:pt x="613" y="123"/>
                    <a:pt x="613" y="123"/>
                    <a:pt x="613" y="123"/>
                  </a:cubicBezTo>
                  <a:cubicBezTo>
                    <a:pt x="612" y="124"/>
                    <a:pt x="612" y="124"/>
                    <a:pt x="612" y="124"/>
                  </a:cubicBezTo>
                  <a:cubicBezTo>
                    <a:pt x="612" y="124"/>
                    <a:pt x="612" y="124"/>
                    <a:pt x="612" y="124"/>
                  </a:cubicBezTo>
                  <a:cubicBezTo>
                    <a:pt x="612" y="125"/>
                    <a:pt x="612" y="125"/>
                    <a:pt x="612" y="125"/>
                  </a:cubicBezTo>
                  <a:cubicBezTo>
                    <a:pt x="613" y="126"/>
                    <a:pt x="613" y="126"/>
                    <a:pt x="613" y="126"/>
                  </a:cubicBezTo>
                  <a:cubicBezTo>
                    <a:pt x="614" y="126"/>
                    <a:pt x="614" y="126"/>
                    <a:pt x="614" y="126"/>
                  </a:cubicBezTo>
                  <a:cubicBezTo>
                    <a:pt x="615" y="126"/>
                    <a:pt x="615" y="126"/>
                    <a:pt x="615" y="126"/>
                  </a:cubicBezTo>
                  <a:cubicBezTo>
                    <a:pt x="616" y="127"/>
                    <a:pt x="616" y="127"/>
                    <a:pt x="616" y="127"/>
                  </a:cubicBezTo>
                  <a:cubicBezTo>
                    <a:pt x="617" y="127"/>
                    <a:pt x="617" y="127"/>
                    <a:pt x="617" y="127"/>
                  </a:cubicBezTo>
                  <a:cubicBezTo>
                    <a:pt x="617" y="127"/>
                    <a:pt x="617" y="127"/>
                    <a:pt x="617" y="127"/>
                  </a:cubicBezTo>
                  <a:cubicBezTo>
                    <a:pt x="617" y="126"/>
                    <a:pt x="617" y="126"/>
                    <a:pt x="617" y="126"/>
                  </a:cubicBezTo>
                  <a:cubicBezTo>
                    <a:pt x="618" y="126"/>
                    <a:pt x="618" y="126"/>
                    <a:pt x="618" y="126"/>
                  </a:cubicBezTo>
                  <a:cubicBezTo>
                    <a:pt x="618" y="127"/>
                    <a:pt x="618" y="127"/>
                    <a:pt x="619" y="127"/>
                  </a:cubicBezTo>
                  <a:cubicBezTo>
                    <a:pt x="619" y="128"/>
                    <a:pt x="619" y="128"/>
                    <a:pt x="619" y="128"/>
                  </a:cubicBezTo>
                  <a:cubicBezTo>
                    <a:pt x="620" y="130"/>
                    <a:pt x="620" y="130"/>
                    <a:pt x="620" y="130"/>
                  </a:cubicBezTo>
                  <a:cubicBezTo>
                    <a:pt x="621" y="131"/>
                    <a:pt x="621" y="131"/>
                    <a:pt x="621" y="131"/>
                  </a:cubicBezTo>
                  <a:cubicBezTo>
                    <a:pt x="622" y="132"/>
                    <a:pt x="622" y="132"/>
                    <a:pt x="622" y="132"/>
                  </a:cubicBezTo>
                  <a:cubicBezTo>
                    <a:pt x="622" y="132"/>
                    <a:pt x="622" y="132"/>
                    <a:pt x="622" y="132"/>
                  </a:cubicBezTo>
                  <a:cubicBezTo>
                    <a:pt x="622" y="131"/>
                    <a:pt x="622" y="131"/>
                    <a:pt x="622" y="131"/>
                  </a:cubicBezTo>
                  <a:cubicBezTo>
                    <a:pt x="622" y="131"/>
                    <a:pt x="622" y="131"/>
                    <a:pt x="622" y="131"/>
                  </a:cubicBezTo>
                  <a:cubicBezTo>
                    <a:pt x="622" y="130"/>
                    <a:pt x="622" y="130"/>
                    <a:pt x="622" y="130"/>
                  </a:cubicBezTo>
                  <a:cubicBezTo>
                    <a:pt x="621" y="129"/>
                    <a:pt x="621" y="129"/>
                    <a:pt x="621" y="129"/>
                  </a:cubicBezTo>
                  <a:cubicBezTo>
                    <a:pt x="621" y="129"/>
                    <a:pt x="621" y="129"/>
                    <a:pt x="621" y="129"/>
                  </a:cubicBezTo>
                  <a:cubicBezTo>
                    <a:pt x="621" y="128"/>
                    <a:pt x="621" y="128"/>
                    <a:pt x="621" y="128"/>
                  </a:cubicBezTo>
                  <a:cubicBezTo>
                    <a:pt x="622" y="128"/>
                    <a:pt x="622" y="128"/>
                    <a:pt x="622" y="128"/>
                  </a:cubicBezTo>
                  <a:cubicBezTo>
                    <a:pt x="622" y="129"/>
                    <a:pt x="622" y="129"/>
                    <a:pt x="622" y="129"/>
                  </a:cubicBezTo>
                  <a:cubicBezTo>
                    <a:pt x="622" y="130"/>
                    <a:pt x="622" y="130"/>
                    <a:pt x="622" y="130"/>
                  </a:cubicBezTo>
                  <a:cubicBezTo>
                    <a:pt x="623" y="131"/>
                    <a:pt x="623" y="131"/>
                    <a:pt x="623" y="131"/>
                  </a:cubicBezTo>
                  <a:cubicBezTo>
                    <a:pt x="624" y="131"/>
                    <a:pt x="624" y="131"/>
                    <a:pt x="624" y="131"/>
                  </a:cubicBezTo>
                  <a:cubicBezTo>
                    <a:pt x="624" y="131"/>
                    <a:pt x="624" y="131"/>
                    <a:pt x="624" y="131"/>
                  </a:cubicBezTo>
                  <a:cubicBezTo>
                    <a:pt x="624" y="132"/>
                    <a:pt x="624" y="132"/>
                    <a:pt x="624" y="132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5" y="133"/>
                    <a:pt x="625" y="133"/>
                    <a:pt x="625" y="133"/>
                  </a:cubicBezTo>
                  <a:cubicBezTo>
                    <a:pt x="625" y="133"/>
                    <a:pt x="625" y="133"/>
                    <a:pt x="625" y="133"/>
                  </a:cubicBezTo>
                  <a:cubicBezTo>
                    <a:pt x="626" y="133"/>
                    <a:pt x="626" y="133"/>
                    <a:pt x="626" y="133"/>
                  </a:cubicBezTo>
                  <a:cubicBezTo>
                    <a:pt x="626" y="132"/>
                    <a:pt x="626" y="132"/>
                    <a:pt x="626" y="132"/>
                  </a:cubicBezTo>
                  <a:cubicBezTo>
                    <a:pt x="625" y="131"/>
                    <a:pt x="625" y="131"/>
                    <a:pt x="625" y="131"/>
                  </a:cubicBezTo>
                  <a:cubicBezTo>
                    <a:pt x="626" y="131"/>
                    <a:pt x="626" y="131"/>
                    <a:pt x="626" y="131"/>
                  </a:cubicBezTo>
                  <a:cubicBezTo>
                    <a:pt x="626" y="131"/>
                    <a:pt x="626" y="131"/>
                    <a:pt x="626" y="131"/>
                  </a:cubicBezTo>
                  <a:cubicBezTo>
                    <a:pt x="626" y="132"/>
                    <a:pt x="626" y="132"/>
                    <a:pt x="626" y="132"/>
                  </a:cubicBezTo>
                  <a:cubicBezTo>
                    <a:pt x="627" y="133"/>
                    <a:pt x="627" y="133"/>
                    <a:pt x="627" y="133"/>
                  </a:cubicBezTo>
                  <a:cubicBezTo>
                    <a:pt x="627" y="133"/>
                    <a:pt x="627" y="133"/>
                    <a:pt x="627" y="133"/>
                  </a:cubicBezTo>
                  <a:cubicBezTo>
                    <a:pt x="627" y="132"/>
                    <a:pt x="627" y="132"/>
                    <a:pt x="627" y="132"/>
                  </a:cubicBezTo>
                  <a:cubicBezTo>
                    <a:pt x="627" y="131"/>
                    <a:pt x="627" y="131"/>
                    <a:pt x="627" y="131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25" y="129"/>
                    <a:pt x="625" y="129"/>
                    <a:pt x="625" y="129"/>
                  </a:cubicBezTo>
                  <a:cubicBezTo>
                    <a:pt x="625" y="128"/>
                    <a:pt x="625" y="128"/>
                    <a:pt x="625" y="128"/>
                  </a:cubicBezTo>
                  <a:cubicBezTo>
                    <a:pt x="626" y="129"/>
                    <a:pt x="626" y="129"/>
                    <a:pt x="626" y="129"/>
                  </a:cubicBezTo>
                  <a:cubicBezTo>
                    <a:pt x="626" y="129"/>
                    <a:pt x="626" y="129"/>
                    <a:pt x="626" y="129"/>
                  </a:cubicBezTo>
                  <a:cubicBezTo>
                    <a:pt x="627" y="129"/>
                    <a:pt x="627" y="129"/>
                    <a:pt x="627" y="129"/>
                  </a:cubicBezTo>
                  <a:cubicBezTo>
                    <a:pt x="627" y="129"/>
                    <a:pt x="627" y="129"/>
                    <a:pt x="627" y="129"/>
                  </a:cubicBezTo>
                  <a:cubicBezTo>
                    <a:pt x="628" y="129"/>
                    <a:pt x="628" y="129"/>
                    <a:pt x="628" y="129"/>
                  </a:cubicBezTo>
                  <a:cubicBezTo>
                    <a:pt x="629" y="130"/>
                    <a:pt x="629" y="130"/>
                    <a:pt x="629" y="130"/>
                  </a:cubicBezTo>
                  <a:cubicBezTo>
                    <a:pt x="630" y="130"/>
                    <a:pt x="630" y="130"/>
                    <a:pt x="630" y="130"/>
                  </a:cubicBezTo>
                  <a:cubicBezTo>
                    <a:pt x="631" y="131"/>
                    <a:pt x="631" y="131"/>
                    <a:pt x="631" y="131"/>
                  </a:cubicBezTo>
                  <a:cubicBezTo>
                    <a:pt x="631" y="132"/>
                    <a:pt x="631" y="132"/>
                    <a:pt x="631" y="132"/>
                  </a:cubicBezTo>
                  <a:cubicBezTo>
                    <a:pt x="633" y="132"/>
                    <a:pt x="633" y="132"/>
                    <a:pt x="633" y="132"/>
                  </a:cubicBezTo>
                  <a:cubicBezTo>
                    <a:pt x="633" y="133"/>
                    <a:pt x="633" y="133"/>
                    <a:pt x="633" y="133"/>
                  </a:cubicBezTo>
                  <a:cubicBezTo>
                    <a:pt x="635" y="134"/>
                    <a:pt x="635" y="134"/>
                    <a:pt x="635" y="134"/>
                  </a:cubicBezTo>
                  <a:cubicBezTo>
                    <a:pt x="635" y="134"/>
                    <a:pt x="635" y="134"/>
                    <a:pt x="635" y="134"/>
                  </a:cubicBezTo>
                  <a:cubicBezTo>
                    <a:pt x="636" y="135"/>
                    <a:pt x="636" y="135"/>
                    <a:pt x="636" y="135"/>
                  </a:cubicBezTo>
                  <a:cubicBezTo>
                    <a:pt x="637" y="136"/>
                    <a:pt x="637" y="136"/>
                    <a:pt x="637" y="136"/>
                  </a:cubicBezTo>
                  <a:cubicBezTo>
                    <a:pt x="637" y="136"/>
                    <a:pt x="637" y="136"/>
                    <a:pt x="637" y="136"/>
                  </a:cubicBezTo>
                  <a:cubicBezTo>
                    <a:pt x="635" y="136"/>
                    <a:pt x="635" y="136"/>
                    <a:pt x="635" y="136"/>
                  </a:cubicBezTo>
                  <a:cubicBezTo>
                    <a:pt x="638" y="137"/>
                    <a:pt x="638" y="137"/>
                    <a:pt x="638" y="137"/>
                  </a:cubicBezTo>
                  <a:cubicBezTo>
                    <a:pt x="639" y="138"/>
                    <a:pt x="639" y="138"/>
                    <a:pt x="639" y="138"/>
                  </a:cubicBezTo>
                  <a:cubicBezTo>
                    <a:pt x="639" y="139"/>
                    <a:pt x="639" y="139"/>
                    <a:pt x="639" y="139"/>
                  </a:cubicBezTo>
                  <a:cubicBezTo>
                    <a:pt x="639" y="140"/>
                    <a:pt x="639" y="140"/>
                    <a:pt x="639" y="140"/>
                  </a:cubicBezTo>
                  <a:cubicBezTo>
                    <a:pt x="641" y="141"/>
                    <a:pt x="641" y="141"/>
                    <a:pt x="641" y="141"/>
                  </a:cubicBezTo>
                  <a:cubicBezTo>
                    <a:pt x="641" y="141"/>
                    <a:pt x="641" y="141"/>
                    <a:pt x="641" y="141"/>
                  </a:cubicBezTo>
                  <a:cubicBezTo>
                    <a:pt x="641" y="141"/>
                    <a:pt x="641" y="141"/>
                    <a:pt x="641" y="141"/>
                  </a:cubicBezTo>
                  <a:cubicBezTo>
                    <a:pt x="641" y="142"/>
                    <a:pt x="641" y="142"/>
                    <a:pt x="641" y="142"/>
                  </a:cubicBezTo>
                  <a:cubicBezTo>
                    <a:pt x="642" y="143"/>
                    <a:pt x="642" y="143"/>
                    <a:pt x="642" y="143"/>
                  </a:cubicBezTo>
                  <a:cubicBezTo>
                    <a:pt x="642" y="144"/>
                    <a:pt x="642" y="144"/>
                    <a:pt x="642" y="144"/>
                  </a:cubicBezTo>
                  <a:cubicBezTo>
                    <a:pt x="642" y="144"/>
                    <a:pt x="642" y="144"/>
                    <a:pt x="642" y="144"/>
                  </a:cubicBezTo>
                  <a:cubicBezTo>
                    <a:pt x="643" y="145"/>
                    <a:pt x="643" y="145"/>
                    <a:pt x="643" y="145"/>
                  </a:cubicBezTo>
                  <a:cubicBezTo>
                    <a:pt x="643" y="146"/>
                    <a:pt x="643" y="146"/>
                    <a:pt x="643" y="146"/>
                  </a:cubicBezTo>
                  <a:cubicBezTo>
                    <a:pt x="643" y="147"/>
                    <a:pt x="643" y="147"/>
                    <a:pt x="643" y="147"/>
                  </a:cubicBezTo>
                  <a:cubicBezTo>
                    <a:pt x="644" y="148"/>
                    <a:pt x="644" y="148"/>
                    <a:pt x="644" y="148"/>
                  </a:cubicBezTo>
                  <a:cubicBezTo>
                    <a:pt x="644" y="150"/>
                    <a:pt x="644" y="150"/>
                    <a:pt x="644" y="150"/>
                  </a:cubicBezTo>
                  <a:cubicBezTo>
                    <a:pt x="646" y="152"/>
                    <a:pt x="646" y="152"/>
                    <a:pt x="646" y="152"/>
                  </a:cubicBezTo>
                  <a:cubicBezTo>
                    <a:pt x="646" y="152"/>
                    <a:pt x="646" y="152"/>
                    <a:pt x="646" y="152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7" y="153"/>
                    <a:pt x="647" y="153"/>
                    <a:pt x="647" y="154"/>
                  </a:cubicBezTo>
                  <a:cubicBezTo>
                    <a:pt x="648" y="155"/>
                    <a:pt x="648" y="155"/>
                    <a:pt x="648" y="155"/>
                  </a:cubicBezTo>
                  <a:cubicBezTo>
                    <a:pt x="648" y="155"/>
                    <a:pt x="648" y="155"/>
                    <a:pt x="648" y="155"/>
                  </a:cubicBezTo>
                  <a:cubicBezTo>
                    <a:pt x="648" y="155"/>
                    <a:pt x="648" y="155"/>
                    <a:pt x="648" y="155"/>
                  </a:cubicBezTo>
                  <a:cubicBezTo>
                    <a:pt x="649" y="156"/>
                    <a:pt x="649" y="156"/>
                    <a:pt x="649" y="156"/>
                  </a:cubicBezTo>
                  <a:cubicBezTo>
                    <a:pt x="649" y="157"/>
                    <a:pt x="649" y="157"/>
                    <a:pt x="649" y="157"/>
                  </a:cubicBezTo>
                  <a:cubicBezTo>
                    <a:pt x="650" y="158"/>
                    <a:pt x="650" y="158"/>
                    <a:pt x="650" y="158"/>
                  </a:cubicBezTo>
                  <a:cubicBezTo>
                    <a:pt x="650" y="159"/>
                    <a:pt x="650" y="159"/>
                    <a:pt x="650" y="159"/>
                  </a:cubicBezTo>
                  <a:cubicBezTo>
                    <a:pt x="650" y="159"/>
                    <a:pt x="650" y="159"/>
                    <a:pt x="650" y="159"/>
                  </a:cubicBezTo>
                  <a:cubicBezTo>
                    <a:pt x="650" y="160"/>
                    <a:pt x="650" y="160"/>
                    <a:pt x="650" y="160"/>
                  </a:cubicBezTo>
                  <a:cubicBezTo>
                    <a:pt x="651" y="161"/>
                    <a:pt x="651" y="161"/>
                    <a:pt x="651" y="161"/>
                  </a:cubicBezTo>
                  <a:cubicBezTo>
                    <a:pt x="650" y="161"/>
                    <a:pt x="650" y="161"/>
                    <a:pt x="650" y="161"/>
                  </a:cubicBezTo>
                  <a:cubicBezTo>
                    <a:pt x="651" y="161"/>
                    <a:pt x="651" y="161"/>
                    <a:pt x="651" y="161"/>
                  </a:cubicBezTo>
                  <a:cubicBezTo>
                    <a:pt x="651" y="162"/>
                    <a:pt x="651" y="162"/>
                    <a:pt x="651" y="162"/>
                  </a:cubicBezTo>
                  <a:cubicBezTo>
                    <a:pt x="652" y="164"/>
                    <a:pt x="652" y="164"/>
                    <a:pt x="652" y="164"/>
                  </a:cubicBezTo>
                  <a:cubicBezTo>
                    <a:pt x="652" y="165"/>
                    <a:pt x="652" y="165"/>
                    <a:pt x="652" y="165"/>
                  </a:cubicBezTo>
                  <a:cubicBezTo>
                    <a:pt x="652" y="165"/>
                    <a:pt x="652" y="165"/>
                    <a:pt x="652" y="165"/>
                  </a:cubicBezTo>
                  <a:cubicBezTo>
                    <a:pt x="652" y="166"/>
                    <a:pt x="652" y="166"/>
                    <a:pt x="652" y="166"/>
                  </a:cubicBezTo>
                  <a:cubicBezTo>
                    <a:pt x="652" y="167"/>
                    <a:pt x="652" y="167"/>
                    <a:pt x="652" y="167"/>
                  </a:cubicBezTo>
                  <a:cubicBezTo>
                    <a:pt x="652" y="168"/>
                    <a:pt x="652" y="168"/>
                    <a:pt x="652" y="168"/>
                  </a:cubicBezTo>
                  <a:cubicBezTo>
                    <a:pt x="652" y="169"/>
                    <a:pt x="652" y="169"/>
                    <a:pt x="652" y="169"/>
                  </a:cubicBezTo>
                  <a:cubicBezTo>
                    <a:pt x="652" y="170"/>
                    <a:pt x="652" y="170"/>
                    <a:pt x="652" y="170"/>
                  </a:cubicBezTo>
                  <a:cubicBezTo>
                    <a:pt x="653" y="171"/>
                    <a:pt x="653" y="171"/>
                    <a:pt x="653" y="171"/>
                  </a:cubicBezTo>
                  <a:cubicBezTo>
                    <a:pt x="653" y="171"/>
                    <a:pt x="653" y="171"/>
                    <a:pt x="653" y="171"/>
                  </a:cubicBezTo>
                  <a:cubicBezTo>
                    <a:pt x="653" y="173"/>
                    <a:pt x="653" y="173"/>
                    <a:pt x="653" y="173"/>
                  </a:cubicBezTo>
                  <a:cubicBezTo>
                    <a:pt x="653" y="174"/>
                    <a:pt x="653" y="174"/>
                    <a:pt x="653" y="174"/>
                  </a:cubicBezTo>
                  <a:cubicBezTo>
                    <a:pt x="653" y="175"/>
                    <a:pt x="653" y="175"/>
                    <a:pt x="653" y="175"/>
                  </a:cubicBezTo>
                  <a:cubicBezTo>
                    <a:pt x="653" y="176"/>
                    <a:pt x="653" y="176"/>
                    <a:pt x="653" y="176"/>
                  </a:cubicBezTo>
                  <a:cubicBezTo>
                    <a:pt x="654" y="176"/>
                    <a:pt x="654" y="176"/>
                    <a:pt x="654" y="176"/>
                  </a:cubicBezTo>
                  <a:cubicBezTo>
                    <a:pt x="654" y="178"/>
                    <a:pt x="654" y="178"/>
                    <a:pt x="654" y="178"/>
                  </a:cubicBezTo>
                  <a:cubicBezTo>
                    <a:pt x="654" y="181"/>
                    <a:pt x="654" y="181"/>
                    <a:pt x="654" y="181"/>
                  </a:cubicBezTo>
                  <a:cubicBezTo>
                    <a:pt x="654" y="183"/>
                    <a:pt x="654" y="183"/>
                    <a:pt x="654" y="183"/>
                  </a:cubicBezTo>
                  <a:cubicBezTo>
                    <a:pt x="653" y="184"/>
                    <a:pt x="653" y="184"/>
                    <a:pt x="653" y="184"/>
                  </a:cubicBezTo>
                  <a:cubicBezTo>
                    <a:pt x="653" y="185"/>
                    <a:pt x="653" y="185"/>
                    <a:pt x="653" y="185"/>
                  </a:cubicBezTo>
                  <a:cubicBezTo>
                    <a:pt x="653" y="186"/>
                    <a:pt x="653" y="186"/>
                    <a:pt x="653" y="186"/>
                  </a:cubicBezTo>
                  <a:cubicBezTo>
                    <a:pt x="653" y="187"/>
                    <a:pt x="653" y="187"/>
                    <a:pt x="653" y="187"/>
                  </a:cubicBezTo>
                  <a:cubicBezTo>
                    <a:pt x="653" y="188"/>
                    <a:pt x="653" y="188"/>
                    <a:pt x="653" y="188"/>
                  </a:cubicBezTo>
                  <a:cubicBezTo>
                    <a:pt x="653" y="189"/>
                    <a:pt x="653" y="189"/>
                    <a:pt x="653" y="189"/>
                  </a:cubicBezTo>
                  <a:cubicBezTo>
                    <a:pt x="653" y="189"/>
                    <a:pt x="653" y="189"/>
                    <a:pt x="653" y="189"/>
                  </a:cubicBezTo>
                  <a:cubicBezTo>
                    <a:pt x="653" y="191"/>
                    <a:pt x="653" y="191"/>
                    <a:pt x="653" y="191"/>
                  </a:cubicBezTo>
                  <a:cubicBezTo>
                    <a:pt x="653" y="192"/>
                    <a:pt x="653" y="192"/>
                    <a:pt x="653" y="192"/>
                  </a:cubicBezTo>
                  <a:cubicBezTo>
                    <a:pt x="653" y="193"/>
                    <a:pt x="653" y="193"/>
                    <a:pt x="653" y="193"/>
                  </a:cubicBezTo>
                  <a:cubicBezTo>
                    <a:pt x="653" y="193"/>
                    <a:pt x="653" y="193"/>
                    <a:pt x="653" y="193"/>
                  </a:cubicBezTo>
                  <a:cubicBezTo>
                    <a:pt x="653" y="194"/>
                    <a:pt x="653" y="194"/>
                    <a:pt x="653" y="194"/>
                  </a:cubicBezTo>
                  <a:cubicBezTo>
                    <a:pt x="653" y="195"/>
                    <a:pt x="653" y="195"/>
                    <a:pt x="653" y="195"/>
                  </a:cubicBezTo>
                  <a:cubicBezTo>
                    <a:pt x="652" y="196"/>
                    <a:pt x="652" y="196"/>
                    <a:pt x="652" y="196"/>
                  </a:cubicBezTo>
                  <a:cubicBezTo>
                    <a:pt x="652" y="196"/>
                    <a:pt x="652" y="196"/>
                    <a:pt x="652" y="196"/>
                  </a:cubicBezTo>
                  <a:cubicBezTo>
                    <a:pt x="652" y="196"/>
                    <a:pt x="652" y="196"/>
                    <a:pt x="652" y="196"/>
                  </a:cubicBezTo>
                  <a:cubicBezTo>
                    <a:pt x="651" y="197"/>
                    <a:pt x="651" y="197"/>
                    <a:pt x="651" y="197"/>
                  </a:cubicBezTo>
                  <a:cubicBezTo>
                    <a:pt x="651" y="197"/>
                    <a:pt x="651" y="197"/>
                    <a:pt x="651" y="197"/>
                  </a:cubicBezTo>
                  <a:cubicBezTo>
                    <a:pt x="651" y="198"/>
                    <a:pt x="651" y="198"/>
                    <a:pt x="651" y="198"/>
                  </a:cubicBezTo>
                  <a:cubicBezTo>
                    <a:pt x="650" y="199"/>
                    <a:pt x="650" y="199"/>
                    <a:pt x="650" y="199"/>
                  </a:cubicBezTo>
                  <a:cubicBezTo>
                    <a:pt x="650" y="199"/>
                    <a:pt x="650" y="199"/>
                    <a:pt x="650" y="199"/>
                  </a:cubicBezTo>
                  <a:cubicBezTo>
                    <a:pt x="649" y="199"/>
                    <a:pt x="649" y="199"/>
                    <a:pt x="649" y="199"/>
                  </a:cubicBezTo>
                  <a:cubicBezTo>
                    <a:pt x="648" y="200"/>
                    <a:pt x="648" y="200"/>
                    <a:pt x="648" y="200"/>
                  </a:cubicBezTo>
                  <a:cubicBezTo>
                    <a:pt x="647" y="199"/>
                    <a:pt x="647" y="199"/>
                    <a:pt x="647" y="199"/>
                  </a:cubicBezTo>
                  <a:cubicBezTo>
                    <a:pt x="646" y="199"/>
                    <a:pt x="646" y="199"/>
                    <a:pt x="646" y="199"/>
                  </a:cubicBezTo>
                  <a:cubicBezTo>
                    <a:pt x="645" y="198"/>
                    <a:pt x="645" y="198"/>
                    <a:pt x="645" y="198"/>
                  </a:cubicBezTo>
                  <a:cubicBezTo>
                    <a:pt x="644" y="197"/>
                    <a:pt x="644" y="197"/>
                    <a:pt x="644" y="197"/>
                  </a:cubicBezTo>
                  <a:cubicBezTo>
                    <a:pt x="644" y="196"/>
                    <a:pt x="644" y="196"/>
                    <a:pt x="644" y="196"/>
                  </a:cubicBezTo>
                  <a:cubicBezTo>
                    <a:pt x="643" y="197"/>
                    <a:pt x="643" y="197"/>
                    <a:pt x="643" y="197"/>
                  </a:cubicBezTo>
                  <a:cubicBezTo>
                    <a:pt x="643" y="197"/>
                    <a:pt x="643" y="197"/>
                    <a:pt x="643" y="197"/>
                  </a:cubicBezTo>
                  <a:cubicBezTo>
                    <a:pt x="642" y="196"/>
                    <a:pt x="642" y="196"/>
                    <a:pt x="642" y="196"/>
                  </a:cubicBezTo>
                  <a:cubicBezTo>
                    <a:pt x="642" y="196"/>
                    <a:pt x="642" y="196"/>
                    <a:pt x="642" y="196"/>
                  </a:cubicBezTo>
                  <a:cubicBezTo>
                    <a:pt x="642" y="197"/>
                    <a:pt x="642" y="197"/>
                    <a:pt x="642" y="197"/>
                  </a:cubicBezTo>
                  <a:cubicBezTo>
                    <a:pt x="642" y="198"/>
                    <a:pt x="642" y="198"/>
                    <a:pt x="642" y="198"/>
                  </a:cubicBezTo>
                  <a:cubicBezTo>
                    <a:pt x="641" y="198"/>
                    <a:pt x="641" y="198"/>
                    <a:pt x="641" y="198"/>
                  </a:cubicBezTo>
                  <a:cubicBezTo>
                    <a:pt x="642" y="199"/>
                    <a:pt x="642" y="199"/>
                    <a:pt x="642" y="199"/>
                  </a:cubicBezTo>
                  <a:cubicBezTo>
                    <a:pt x="641" y="200"/>
                    <a:pt x="641" y="200"/>
                    <a:pt x="641" y="200"/>
                  </a:cubicBezTo>
                  <a:cubicBezTo>
                    <a:pt x="640" y="200"/>
                    <a:pt x="640" y="200"/>
                    <a:pt x="640" y="200"/>
                  </a:cubicBezTo>
                  <a:cubicBezTo>
                    <a:pt x="640" y="201"/>
                    <a:pt x="640" y="201"/>
                    <a:pt x="640" y="201"/>
                  </a:cubicBezTo>
                  <a:cubicBezTo>
                    <a:pt x="641" y="202"/>
                    <a:pt x="641" y="202"/>
                    <a:pt x="641" y="202"/>
                  </a:cubicBezTo>
                  <a:cubicBezTo>
                    <a:pt x="640" y="202"/>
                    <a:pt x="640" y="202"/>
                    <a:pt x="640" y="202"/>
                  </a:cubicBezTo>
                  <a:cubicBezTo>
                    <a:pt x="640" y="203"/>
                    <a:pt x="640" y="203"/>
                    <a:pt x="640" y="203"/>
                  </a:cubicBezTo>
                  <a:cubicBezTo>
                    <a:pt x="639" y="204"/>
                    <a:pt x="639" y="204"/>
                    <a:pt x="639" y="204"/>
                  </a:cubicBezTo>
                  <a:cubicBezTo>
                    <a:pt x="639" y="204"/>
                    <a:pt x="639" y="204"/>
                    <a:pt x="639" y="204"/>
                  </a:cubicBezTo>
                  <a:cubicBezTo>
                    <a:pt x="639" y="204"/>
                    <a:pt x="639" y="204"/>
                    <a:pt x="639" y="204"/>
                  </a:cubicBezTo>
                  <a:cubicBezTo>
                    <a:pt x="639" y="205"/>
                    <a:pt x="639" y="205"/>
                    <a:pt x="639" y="205"/>
                  </a:cubicBezTo>
                  <a:cubicBezTo>
                    <a:pt x="639" y="206"/>
                    <a:pt x="639" y="206"/>
                    <a:pt x="639" y="206"/>
                  </a:cubicBezTo>
                  <a:cubicBezTo>
                    <a:pt x="639" y="207"/>
                    <a:pt x="639" y="207"/>
                    <a:pt x="639" y="207"/>
                  </a:cubicBezTo>
                  <a:cubicBezTo>
                    <a:pt x="640" y="208"/>
                    <a:pt x="640" y="208"/>
                    <a:pt x="640" y="208"/>
                  </a:cubicBezTo>
                  <a:cubicBezTo>
                    <a:pt x="640" y="208"/>
                    <a:pt x="640" y="208"/>
                    <a:pt x="640" y="208"/>
                  </a:cubicBezTo>
                  <a:cubicBezTo>
                    <a:pt x="640" y="209"/>
                    <a:pt x="640" y="209"/>
                    <a:pt x="640" y="209"/>
                  </a:cubicBezTo>
                  <a:cubicBezTo>
                    <a:pt x="640" y="210"/>
                    <a:pt x="640" y="210"/>
                    <a:pt x="640" y="210"/>
                  </a:cubicBezTo>
                  <a:cubicBezTo>
                    <a:pt x="641" y="211"/>
                    <a:pt x="641" y="211"/>
                    <a:pt x="641" y="211"/>
                  </a:cubicBezTo>
                  <a:cubicBezTo>
                    <a:pt x="640" y="212"/>
                    <a:pt x="640" y="212"/>
                    <a:pt x="640" y="212"/>
                  </a:cubicBezTo>
                  <a:cubicBezTo>
                    <a:pt x="639" y="212"/>
                    <a:pt x="639" y="212"/>
                    <a:pt x="639" y="212"/>
                  </a:cubicBezTo>
                  <a:cubicBezTo>
                    <a:pt x="639" y="213"/>
                    <a:pt x="639" y="213"/>
                    <a:pt x="639" y="213"/>
                  </a:cubicBezTo>
                  <a:cubicBezTo>
                    <a:pt x="639" y="214"/>
                    <a:pt x="639" y="214"/>
                    <a:pt x="639" y="214"/>
                  </a:cubicBezTo>
                  <a:cubicBezTo>
                    <a:pt x="639" y="214"/>
                    <a:pt x="639" y="214"/>
                    <a:pt x="639" y="214"/>
                  </a:cubicBezTo>
                  <a:cubicBezTo>
                    <a:pt x="638" y="215"/>
                    <a:pt x="638" y="215"/>
                    <a:pt x="638" y="215"/>
                  </a:cubicBezTo>
                  <a:cubicBezTo>
                    <a:pt x="638" y="216"/>
                    <a:pt x="638" y="216"/>
                    <a:pt x="638" y="216"/>
                  </a:cubicBezTo>
                  <a:cubicBezTo>
                    <a:pt x="637" y="216"/>
                    <a:pt x="637" y="216"/>
                    <a:pt x="637" y="216"/>
                  </a:cubicBezTo>
                  <a:cubicBezTo>
                    <a:pt x="637" y="217"/>
                    <a:pt x="637" y="217"/>
                    <a:pt x="637" y="217"/>
                  </a:cubicBezTo>
                  <a:cubicBezTo>
                    <a:pt x="636" y="217"/>
                    <a:pt x="636" y="217"/>
                    <a:pt x="636" y="217"/>
                  </a:cubicBezTo>
                  <a:cubicBezTo>
                    <a:pt x="636" y="217"/>
                    <a:pt x="636" y="217"/>
                    <a:pt x="636" y="217"/>
                  </a:cubicBezTo>
                  <a:cubicBezTo>
                    <a:pt x="635" y="218"/>
                    <a:pt x="635" y="218"/>
                    <a:pt x="635" y="218"/>
                  </a:cubicBezTo>
                  <a:cubicBezTo>
                    <a:pt x="635" y="218"/>
                    <a:pt x="635" y="218"/>
                    <a:pt x="635" y="218"/>
                  </a:cubicBezTo>
                  <a:cubicBezTo>
                    <a:pt x="635" y="219"/>
                    <a:pt x="635" y="219"/>
                    <a:pt x="635" y="219"/>
                  </a:cubicBezTo>
                  <a:cubicBezTo>
                    <a:pt x="635" y="220"/>
                    <a:pt x="635" y="220"/>
                    <a:pt x="635" y="220"/>
                  </a:cubicBezTo>
                  <a:cubicBezTo>
                    <a:pt x="635" y="221"/>
                    <a:pt x="635" y="221"/>
                    <a:pt x="635" y="221"/>
                  </a:cubicBezTo>
                  <a:cubicBezTo>
                    <a:pt x="635" y="222"/>
                    <a:pt x="635" y="222"/>
                    <a:pt x="635" y="222"/>
                  </a:cubicBezTo>
                  <a:cubicBezTo>
                    <a:pt x="636" y="222"/>
                    <a:pt x="636" y="222"/>
                    <a:pt x="636" y="222"/>
                  </a:cubicBezTo>
                  <a:cubicBezTo>
                    <a:pt x="636" y="222"/>
                    <a:pt x="636" y="222"/>
                    <a:pt x="636" y="222"/>
                  </a:cubicBezTo>
                  <a:cubicBezTo>
                    <a:pt x="637" y="223"/>
                    <a:pt x="637" y="223"/>
                    <a:pt x="637" y="223"/>
                  </a:cubicBezTo>
                  <a:cubicBezTo>
                    <a:pt x="638" y="224"/>
                    <a:pt x="638" y="224"/>
                    <a:pt x="638" y="224"/>
                  </a:cubicBezTo>
                  <a:cubicBezTo>
                    <a:pt x="639" y="224"/>
                    <a:pt x="639" y="224"/>
                    <a:pt x="639" y="224"/>
                  </a:cubicBezTo>
                  <a:cubicBezTo>
                    <a:pt x="640" y="225"/>
                    <a:pt x="640" y="225"/>
                    <a:pt x="640" y="225"/>
                  </a:cubicBezTo>
                  <a:cubicBezTo>
                    <a:pt x="641" y="226"/>
                    <a:pt x="641" y="226"/>
                    <a:pt x="641" y="226"/>
                  </a:cubicBezTo>
                  <a:cubicBezTo>
                    <a:pt x="642" y="227"/>
                    <a:pt x="642" y="227"/>
                    <a:pt x="642" y="227"/>
                  </a:cubicBezTo>
                  <a:cubicBezTo>
                    <a:pt x="642" y="228"/>
                    <a:pt x="642" y="228"/>
                    <a:pt x="642" y="228"/>
                  </a:cubicBezTo>
                  <a:cubicBezTo>
                    <a:pt x="643" y="229"/>
                    <a:pt x="643" y="229"/>
                    <a:pt x="643" y="229"/>
                  </a:cubicBezTo>
                  <a:cubicBezTo>
                    <a:pt x="644" y="230"/>
                    <a:pt x="644" y="230"/>
                    <a:pt x="644" y="230"/>
                  </a:cubicBezTo>
                  <a:cubicBezTo>
                    <a:pt x="645" y="231"/>
                    <a:pt x="645" y="231"/>
                    <a:pt x="645" y="231"/>
                  </a:cubicBezTo>
                  <a:cubicBezTo>
                    <a:pt x="646" y="233"/>
                    <a:pt x="646" y="233"/>
                    <a:pt x="646" y="233"/>
                  </a:cubicBezTo>
                  <a:cubicBezTo>
                    <a:pt x="647" y="234"/>
                    <a:pt x="647" y="234"/>
                    <a:pt x="647" y="234"/>
                  </a:cubicBezTo>
                  <a:cubicBezTo>
                    <a:pt x="647" y="235"/>
                    <a:pt x="647" y="235"/>
                    <a:pt x="647" y="235"/>
                  </a:cubicBezTo>
                  <a:cubicBezTo>
                    <a:pt x="648" y="235"/>
                    <a:pt x="648" y="235"/>
                    <a:pt x="648" y="235"/>
                  </a:cubicBezTo>
                  <a:cubicBezTo>
                    <a:pt x="648" y="237"/>
                    <a:pt x="648" y="237"/>
                    <a:pt x="648" y="237"/>
                  </a:cubicBezTo>
                  <a:cubicBezTo>
                    <a:pt x="649" y="238"/>
                    <a:pt x="649" y="238"/>
                    <a:pt x="649" y="238"/>
                  </a:cubicBezTo>
                  <a:cubicBezTo>
                    <a:pt x="649" y="239"/>
                    <a:pt x="649" y="239"/>
                    <a:pt x="649" y="239"/>
                  </a:cubicBezTo>
                  <a:cubicBezTo>
                    <a:pt x="649" y="240"/>
                    <a:pt x="649" y="240"/>
                    <a:pt x="649" y="240"/>
                  </a:cubicBezTo>
                  <a:cubicBezTo>
                    <a:pt x="649" y="240"/>
                    <a:pt x="649" y="241"/>
                    <a:pt x="649" y="241"/>
                  </a:cubicBezTo>
                  <a:cubicBezTo>
                    <a:pt x="650" y="242"/>
                    <a:pt x="650" y="242"/>
                    <a:pt x="650" y="242"/>
                  </a:cubicBezTo>
                  <a:cubicBezTo>
                    <a:pt x="650" y="242"/>
                    <a:pt x="650" y="242"/>
                    <a:pt x="650" y="242"/>
                  </a:cubicBezTo>
                  <a:cubicBezTo>
                    <a:pt x="651" y="243"/>
                    <a:pt x="651" y="243"/>
                    <a:pt x="651" y="243"/>
                  </a:cubicBezTo>
                  <a:cubicBezTo>
                    <a:pt x="651" y="244"/>
                    <a:pt x="651" y="244"/>
                    <a:pt x="651" y="244"/>
                  </a:cubicBezTo>
                  <a:cubicBezTo>
                    <a:pt x="650" y="245"/>
                    <a:pt x="650" y="245"/>
                    <a:pt x="650" y="245"/>
                  </a:cubicBezTo>
                  <a:cubicBezTo>
                    <a:pt x="651" y="246"/>
                    <a:pt x="651" y="246"/>
                    <a:pt x="651" y="246"/>
                  </a:cubicBezTo>
                  <a:cubicBezTo>
                    <a:pt x="651" y="247"/>
                    <a:pt x="651" y="247"/>
                    <a:pt x="651" y="247"/>
                  </a:cubicBezTo>
                  <a:cubicBezTo>
                    <a:pt x="650" y="247"/>
                    <a:pt x="650" y="247"/>
                    <a:pt x="650" y="247"/>
                  </a:cubicBezTo>
                  <a:cubicBezTo>
                    <a:pt x="650" y="247"/>
                    <a:pt x="650" y="247"/>
                    <a:pt x="650" y="247"/>
                  </a:cubicBezTo>
                  <a:cubicBezTo>
                    <a:pt x="649" y="247"/>
                    <a:pt x="649" y="247"/>
                    <a:pt x="649" y="247"/>
                  </a:cubicBezTo>
                  <a:cubicBezTo>
                    <a:pt x="649" y="248"/>
                    <a:pt x="649" y="248"/>
                    <a:pt x="649" y="248"/>
                  </a:cubicBezTo>
                  <a:cubicBezTo>
                    <a:pt x="648" y="247"/>
                    <a:pt x="648" y="247"/>
                    <a:pt x="648" y="247"/>
                  </a:cubicBezTo>
                  <a:cubicBezTo>
                    <a:pt x="648" y="248"/>
                    <a:pt x="648" y="248"/>
                    <a:pt x="648" y="248"/>
                  </a:cubicBezTo>
                  <a:cubicBezTo>
                    <a:pt x="648" y="249"/>
                    <a:pt x="648" y="249"/>
                    <a:pt x="648" y="249"/>
                  </a:cubicBezTo>
                  <a:cubicBezTo>
                    <a:pt x="648" y="249"/>
                    <a:pt x="648" y="249"/>
                    <a:pt x="648" y="249"/>
                  </a:cubicBezTo>
                  <a:cubicBezTo>
                    <a:pt x="647" y="249"/>
                    <a:pt x="647" y="249"/>
                    <a:pt x="647" y="249"/>
                  </a:cubicBezTo>
                  <a:cubicBezTo>
                    <a:pt x="647" y="249"/>
                    <a:pt x="647" y="249"/>
                    <a:pt x="647" y="249"/>
                  </a:cubicBezTo>
                  <a:cubicBezTo>
                    <a:pt x="646" y="248"/>
                    <a:pt x="646" y="248"/>
                    <a:pt x="646" y="248"/>
                  </a:cubicBezTo>
                  <a:cubicBezTo>
                    <a:pt x="646" y="249"/>
                    <a:pt x="646" y="249"/>
                    <a:pt x="646" y="249"/>
                  </a:cubicBezTo>
                  <a:cubicBezTo>
                    <a:pt x="645" y="248"/>
                    <a:pt x="645" y="248"/>
                    <a:pt x="645" y="248"/>
                  </a:cubicBezTo>
                  <a:cubicBezTo>
                    <a:pt x="644" y="249"/>
                    <a:pt x="644" y="249"/>
                    <a:pt x="644" y="249"/>
                  </a:cubicBezTo>
                  <a:cubicBezTo>
                    <a:pt x="645" y="250"/>
                    <a:pt x="645" y="250"/>
                    <a:pt x="645" y="250"/>
                  </a:cubicBezTo>
                  <a:cubicBezTo>
                    <a:pt x="645" y="250"/>
                    <a:pt x="645" y="250"/>
                    <a:pt x="645" y="250"/>
                  </a:cubicBezTo>
                  <a:cubicBezTo>
                    <a:pt x="644" y="249"/>
                    <a:pt x="644" y="249"/>
                    <a:pt x="644" y="249"/>
                  </a:cubicBezTo>
                  <a:cubicBezTo>
                    <a:pt x="644" y="250"/>
                    <a:pt x="644" y="250"/>
                    <a:pt x="644" y="250"/>
                  </a:cubicBezTo>
                  <a:cubicBezTo>
                    <a:pt x="645" y="251"/>
                    <a:pt x="645" y="251"/>
                    <a:pt x="645" y="251"/>
                  </a:cubicBezTo>
                  <a:cubicBezTo>
                    <a:pt x="645" y="251"/>
                    <a:pt x="645" y="251"/>
                    <a:pt x="645" y="251"/>
                  </a:cubicBezTo>
                  <a:cubicBezTo>
                    <a:pt x="645" y="251"/>
                    <a:pt x="645" y="251"/>
                    <a:pt x="645" y="251"/>
                  </a:cubicBezTo>
                  <a:cubicBezTo>
                    <a:pt x="644" y="252"/>
                    <a:pt x="644" y="252"/>
                    <a:pt x="644" y="252"/>
                  </a:cubicBezTo>
                  <a:cubicBezTo>
                    <a:pt x="643" y="251"/>
                    <a:pt x="643" y="251"/>
                    <a:pt x="643" y="251"/>
                  </a:cubicBezTo>
                  <a:cubicBezTo>
                    <a:pt x="644" y="250"/>
                    <a:pt x="644" y="250"/>
                    <a:pt x="644" y="250"/>
                  </a:cubicBezTo>
                  <a:cubicBezTo>
                    <a:pt x="643" y="250"/>
                    <a:pt x="643" y="250"/>
                    <a:pt x="643" y="250"/>
                  </a:cubicBezTo>
                  <a:cubicBezTo>
                    <a:pt x="643" y="251"/>
                    <a:pt x="643" y="251"/>
                    <a:pt x="643" y="251"/>
                  </a:cubicBezTo>
                  <a:cubicBezTo>
                    <a:pt x="642" y="251"/>
                    <a:pt x="642" y="251"/>
                    <a:pt x="642" y="251"/>
                  </a:cubicBezTo>
                  <a:cubicBezTo>
                    <a:pt x="642" y="252"/>
                    <a:pt x="642" y="252"/>
                    <a:pt x="642" y="252"/>
                  </a:cubicBezTo>
                  <a:cubicBezTo>
                    <a:pt x="641" y="252"/>
                    <a:pt x="641" y="252"/>
                    <a:pt x="641" y="252"/>
                  </a:cubicBezTo>
                  <a:cubicBezTo>
                    <a:pt x="641" y="251"/>
                    <a:pt x="641" y="251"/>
                    <a:pt x="641" y="251"/>
                  </a:cubicBezTo>
                  <a:cubicBezTo>
                    <a:pt x="640" y="250"/>
                    <a:pt x="640" y="250"/>
                    <a:pt x="640" y="250"/>
                  </a:cubicBezTo>
                  <a:cubicBezTo>
                    <a:pt x="641" y="251"/>
                    <a:pt x="641" y="251"/>
                    <a:pt x="641" y="251"/>
                  </a:cubicBezTo>
                  <a:cubicBezTo>
                    <a:pt x="640" y="250"/>
                    <a:pt x="640" y="250"/>
                    <a:pt x="640" y="250"/>
                  </a:cubicBezTo>
                  <a:cubicBezTo>
                    <a:pt x="641" y="249"/>
                    <a:pt x="641" y="249"/>
                    <a:pt x="641" y="249"/>
                  </a:cubicBezTo>
                  <a:cubicBezTo>
                    <a:pt x="640" y="250"/>
                    <a:pt x="640" y="250"/>
                    <a:pt x="640" y="250"/>
                  </a:cubicBezTo>
                  <a:cubicBezTo>
                    <a:pt x="640" y="249"/>
                    <a:pt x="640" y="249"/>
                    <a:pt x="640" y="249"/>
                  </a:cubicBezTo>
                  <a:cubicBezTo>
                    <a:pt x="639" y="248"/>
                    <a:pt x="639" y="248"/>
                    <a:pt x="639" y="248"/>
                  </a:cubicBezTo>
                  <a:cubicBezTo>
                    <a:pt x="639" y="247"/>
                    <a:pt x="639" y="247"/>
                    <a:pt x="639" y="247"/>
                  </a:cubicBezTo>
                  <a:cubicBezTo>
                    <a:pt x="640" y="248"/>
                    <a:pt x="640" y="248"/>
                    <a:pt x="640" y="248"/>
                  </a:cubicBezTo>
                  <a:cubicBezTo>
                    <a:pt x="639" y="247"/>
                    <a:pt x="639" y="247"/>
                    <a:pt x="639" y="247"/>
                  </a:cubicBezTo>
                  <a:cubicBezTo>
                    <a:pt x="639" y="246"/>
                    <a:pt x="639" y="246"/>
                    <a:pt x="639" y="246"/>
                  </a:cubicBezTo>
                  <a:cubicBezTo>
                    <a:pt x="639" y="245"/>
                    <a:pt x="639" y="245"/>
                    <a:pt x="639" y="245"/>
                  </a:cubicBezTo>
                  <a:cubicBezTo>
                    <a:pt x="640" y="245"/>
                    <a:pt x="640" y="245"/>
                    <a:pt x="640" y="245"/>
                  </a:cubicBezTo>
                  <a:cubicBezTo>
                    <a:pt x="639" y="244"/>
                    <a:pt x="639" y="244"/>
                    <a:pt x="639" y="244"/>
                  </a:cubicBezTo>
                  <a:cubicBezTo>
                    <a:pt x="640" y="243"/>
                    <a:pt x="640" y="243"/>
                    <a:pt x="640" y="243"/>
                  </a:cubicBezTo>
                  <a:cubicBezTo>
                    <a:pt x="639" y="242"/>
                    <a:pt x="639" y="242"/>
                    <a:pt x="639" y="242"/>
                  </a:cubicBezTo>
                  <a:cubicBezTo>
                    <a:pt x="639" y="242"/>
                    <a:pt x="639" y="242"/>
                    <a:pt x="639" y="242"/>
                  </a:cubicBezTo>
                  <a:cubicBezTo>
                    <a:pt x="638" y="241"/>
                    <a:pt x="638" y="241"/>
                    <a:pt x="638" y="241"/>
                  </a:cubicBezTo>
                  <a:cubicBezTo>
                    <a:pt x="638" y="240"/>
                    <a:pt x="638" y="240"/>
                    <a:pt x="638" y="240"/>
                  </a:cubicBezTo>
                  <a:cubicBezTo>
                    <a:pt x="638" y="239"/>
                    <a:pt x="638" y="239"/>
                    <a:pt x="638" y="239"/>
                  </a:cubicBezTo>
                  <a:cubicBezTo>
                    <a:pt x="637" y="238"/>
                    <a:pt x="637" y="238"/>
                    <a:pt x="637" y="238"/>
                  </a:cubicBezTo>
                  <a:cubicBezTo>
                    <a:pt x="636" y="238"/>
                    <a:pt x="636" y="238"/>
                    <a:pt x="636" y="238"/>
                  </a:cubicBezTo>
                  <a:cubicBezTo>
                    <a:pt x="636" y="237"/>
                    <a:pt x="636" y="237"/>
                    <a:pt x="636" y="237"/>
                  </a:cubicBezTo>
                  <a:cubicBezTo>
                    <a:pt x="635" y="236"/>
                    <a:pt x="635" y="236"/>
                    <a:pt x="635" y="236"/>
                  </a:cubicBezTo>
                  <a:cubicBezTo>
                    <a:pt x="636" y="237"/>
                    <a:pt x="636" y="237"/>
                    <a:pt x="636" y="237"/>
                  </a:cubicBezTo>
                  <a:cubicBezTo>
                    <a:pt x="637" y="236"/>
                    <a:pt x="637" y="236"/>
                    <a:pt x="637" y="236"/>
                  </a:cubicBezTo>
                  <a:cubicBezTo>
                    <a:pt x="637" y="236"/>
                    <a:pt x="637" y="236"/>
                    <a:pt x="637" y="236"/>
                  </a:cubicBezTo>
                  <a:cubicBezTo>
                    <a:pt x="638" y="237"/>
                    <a:pt x="638" y="237"/>
                    <a:pt x="638" y="237"/>
                  </a:cubicBezTo>
                  <a:cubicBezTo>
                    <a:pt x="639" y="236"/>
                    <a:pt x="639" y="236"/>
                    <a:pt x="639" y="236"/>
                  </a:cubicBezTo>
                  <a:cubicBezTo>
                    <a:pt x="638" y="235"/>
                    <a:pt x="638" y="235"/>
                    <a:pt x="638" y="235"/>
                  </a:cubicBezTo>
                  <a:cubicBezTo>
                    <a:pt x="637" y="235"/>
                    <a:pt x="637" y="235"/>
                    <a:pt x="637" y="235"/>
                  </a:cubicBezTo>
                  <a:cubicBezTo>
                    <a:pt x="637" y="234"/>
                    <a:pt x="637" y="234"/>
                    <a:pt x="637" y="234"/>
                  </a:cubicBezTo>
                  <a:cubicBezTo>
                    <a:pt x="637" y="233"/>
                    <a:pt x="637" y="233"/>
                    <a:pt x="637" y="233"/>
                  </a:cubicBezTo>
                  <a:cubicBezTo>
                    <a:pt x="636" y="233"/>
                    <a:pt x="636" y="233"/>
                    <a:pt x="636" y="233"/>
                  </a:cubicBezTo>
                  <a:cubicBezTo>
                    <a:pt x="636" y="232"/>
                    <a:pt x="636" y="232"/>
                    <a:pt x="636" y="232"/>
                  </a:cubicBezTo>
                  <a:cubicBezTo>
                    <a:pt x="635" y="231"/>
                    <a:pt x="635" y="231"/>
                    <a:pt x="635" y="231"/>
                  </a:cubicBezTo>
                  <a:cubicBezTo>
                    <a:pt x="635" y="231"/>
                    <a:pt x="635" y="231"/>
                    <a:pt x="635" y="231"/>
                  </a:cubicBezTo>
                  <a:cubicBezTo>
                    <a:pt x="636" y="231"/>
                    <a:pt x="636" y="231"/>
                    <a:pt x="636" y="231"/>
                  </a:cubicBezTo>
                  <a:cubicBezTo>
                    <a:pt x="636" y="231"/>
                    <a:pt x="636" y="231"/>
                    <a:pt x="636" y="230"/>
                  </a:cubicBezTo>
                  <a:cubicBezTo>
                    <a:pt x="635" y="230"/>
                    <a:pt x="635" y="230"/>
                    <a:pt x="635" y="230"/>
                  </a:cubicBezTo>
                  <a:cubicBezTo>
                    <a:pt x="635" y="231"/>
                    <a:pt x="635" y="231"/>
                    <a:pt x="635" y="231"/>
                  </a:cubicBezTo>
                  <a:cubicBezTo>
                    <a:pt x="634" y="230"/>
                    <a:pt x="634" y="230"/>
                    <a:pt x="634" y="230"/>
                  </a:cubicBezTo>
                  <a:cubicBezTo>
                    <a:pt x="633" y="230"/>
                    <a:pt x="633" y="230"/>
                    <a:pt x="633" y="230"/>
                  </a:cubicBezTo>
                  <a:cubicBezTo>
                    <a:pt x="633" y="230"/>
                    <a:pt x="633" y="230"/>
                    <a:pt x="633" y="230"/>
                  </a:cubicBezTo>
                  <a:cubicBezTo>
                    <a:pt x="632" y="230"/>
                    <a:pt x="632" y="230"/>
                    <a:pt x="632" y="230"/>
                  </a:cubicBezTo>
                  <a:cubicBezTo>
                    <a:pt x="631" y="229"/>
                    <a:pt x="631" y="229"/>
                    <a:pt x="631" y="229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1" y="231"/>
                    <a:pt x="631" y="231"/>
                    <a:pt x="631" y="231"/>
                  </a:cubicBezTo>
                  <a:cubicBezTo>
                    <a:pt x="631" y="230"/>
                    <a:pt x="631" y="230"/>
                    <a:pt x="631" y="230"/>
                  </a:cubicBezTo>
                  <a:cubicBezTo>
                    <a:pt x="630" y="231"/>
                    <a:pt x="630" y="231"/>
                    <a:pt x="630" y="231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29" y="229"/>
                    <a:pt x="629" y="229"/>
                    <a:pt x="629" y="229"/>
                  </a:cubicBezTo>
                  <a:cubicBezTo>
                    <a:pt x="628" y="229"/>
                    <a:pt x="628" y="229"/>
                    <a:pt x="628" y="229"/>
                  </a:cubicBezTo>
                  <a:cubicBezTo>
                    <a:pt x="627" y="229"/>
                    <a:pt x="627" y="229"/>
                    <a:pt x="627" y="229"/>
                  </a:cubicBezTo>
                  <a:cubicBezTo>
                    <a:pt x="627" y="228"/>
                    <a:pt x="627" y="228"/>
                    <a:pt x="627" y="228"/>
                  </a:cubicBezTo>
                  <a:cubicBezTo>
                    <a:pt x="627" y="227"/>
                    <a:pt x="627" y="227"/>
                    <a:pt x="627" y="227"/>
                  </a:cubicBezTo>
                  <a:cubicBezTo>
                    <a:pt x="628" y="226"/>
                    <a:pt x="628" y="226"/>
                    <a:pt x="628" y="226"/>
                  </a:cubicBezTo>
                  <a:cubicBezTo>
                    <a:pt x="627" y="226"/>
                    <a:pt x="627" y="226"/>
                    <a:pt x="627" y="226"/>
                  </a:cubicBezTo>
                  <a:cubicBezTo>
                    <a:pt x="628" y="225"/>
                    <a:pt x="628" y="225"/>
                    <a:pt x="628" y="225"/>
                  </a:cubicBezTo>
                  <a:cubicBezTo>
                    <a:pt x="629" y="225"/>
                    <a:pt x="629" y="225"/>
                    <a:pt x="629" y="225"/>
                  </a:cubicBezTo>
                  <a:cubicBezTo>
                    <a:pt x="630" y="225"/>
                    <a:pt x="630" y="225"/>
                    <a:pt x="630" y="225"/>
                  </a:cubicBezTo>
                  <a:cubicBezTo>
                    <a:pt x="630" y="225"/>
                    <a:pt x="630" y="225"/>
                    <a:pt x="630" y="225"/>
                  </a:cubicBezTo>
                  <a:cubicBezTo>
                    <a:pt x="630" y="225"/>
                    <a:pt x="630" y="225"/>
                    <a:pt x="630" y="225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28" y="225"/>
                    <a:pt x="628" y="225"/>
                    <a:pt x="628" y="225"/>
                  </a:cubicBezTo>
                  <a:cubicBezTo>
                    <a:pt x="628" y="224"/>
                    <a:pt x="628" y="224"/>
                    <a:pt x="628" y="224"/>
                  </a:cubicBezTo>
                  <a:cubicBezTo>
                    <a:pt x="627" y="223"/>
                    <a:pt x="627" y="223"/>
                    <a:pt x="627" y="223"/>
                  </a:cubicBezTo>
                  <a:cubicBezTo>
                    <a:pt x="627" y="222"/>
                    <a:pt x="627" y="222"/>
                    <a:pt x="627" y="222"/>
                  </a:cubicBezTo>
                  <a:cubicBezTo>
                    <a:pt x="628" y="221"/>
                    <a:pt x="628" y="221"/>
                    <a:pt x="628" y="221"/>
                  </a:cubicBezTo>
                  <a:cubicBezTo>
                    <a:pt x="627" y="220"/>
                    <a:pt x="627" y="220"/>
                    <a:pt x="627" y="220"/>
                  </a:cubicBezTo>
                  <a:cubicBezTo>
                    <a:pt x="627" y="219"/>
                    <a:pt x="627" y="219"/>
                    <a:pt x="627" y="219"/>
                  </a:cubicBezTo>
                  <a:cubicBezTo>
                    <a:pt x="626" y="220"/>
                    <a:pt x="626" y="220"/>
                    <a:pt x="626" y="220"/>
                  </a:cubicBezTo>
                  <a:cubicBezTo>
                    <a:pt x="625" y="219"/>
                    <a:pt x="625" y="219"/>
                    <a:pt x="625" y="219"/>
                  </a:cubicBezTo>
                  <a:cubicBezTo>
                    <a:pt x="625" y="219"/>
                    <a:pt x="625" y="219"/>
                    <a:pt x="625" y="219"/>
                  </a:cubicBezTo>
                  <a:cubicBezTo>
                    <a:pt x="624" y="218"/>
                    <a:pt x="624" y="218"/>
                    <a:pt x="624" y="218"/>
                  </a:cubicBezTo>
                  <a:cubicBezTo>
                    <a:pt x="623" y="219"/>
                    <a:pt x="623" y="219"/>
                    <a:pt x="623" y="219"/>
                  </a:cubicBezTo>
                  <a:cubicBezTo>
                    <a:pt x="622" y="218"/>
                    <a:pt x="622" y="218"/>
                    <a:pt x="622" y="218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2" y="216"/>
                    <a:pt x="622" y="216"/>
                    <a:pt x="622" y="216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1" y="218"/>
                    <a:pt x="621" y="218"/>
                    <a:pt x="621" y="218"/>
                  </a:cubicBezTo>
                  <a:cubicBezTo>
                    <a:pt x="620" y="218"/>
                    <a:pt x="620" y="218"/>
                    <a:pt x="620" y="218"/>
                  </a:cubicBezTo>
                  <a:cubicBezTo>
                    <a:pt x="619" y="218"/>
                    <a:pt x="619" y="218"/>
                    <a:pt x="619" y="218"/>
                  </a:cubicBezTo>
                  <a:cubicBezTo>
                    <a:pt x="619" y="218"/>
                    <a:pt x="619" y="218"/>
                    <a:pt x="619" y="218"/>
                  </a:cubicBezTo>
                  <a:cubicBezTo>
                    <a:pt x="618" y="218"/>
                    <a:pt x="618" y="218"/>
                    <a:pt x="618" y="218"/>
                  </a:cubicBezTo>
                  <a:cubicBezTo>
                    <a:pt x="617" y="219"/>
                    <a:pt x="617" y="219"/>
                    <a:pt x="617" y="219"/>
                  </a:cubicBezTo>
                  <a:cubicBezTo>
                    <a:pt x="616" y="220"/>
                    <a:pt x="616" y="220"/>
                    <a:pt x="616" y="220"/>
                  </a:cubicBezTo>
                  <a:cubicBezTo>
                    <a:pt x="615" y="220"/>
                    <a:pt x="615" y="220"/>
                    <a:pt x="615" y="220"/>
                  </a:cubicBezTo>
                  <a:cubicBezTo>
                    <a:pt x="615" y="221"/>
                    <a:pt x="615" y="221"/>
                    <a:pt x="615" y="221"/>
                  </a:cubicBezTo>
                  <a:cubicBezTo>
                    <a:pt x="614" y="222"/>
                    <a:pt x="614" y="222"/>
                    <a:pt x="614" y="222"/>
                  </a:cubicBezTo>
                  <a:cubicBezTo>
                    <a:pt x="614" y="223"/>
                    <a:pt x="614" y="223"/>
                    <a:pt x="614" y="223"/>
                  </a:cubicBezTo>
                  <a:cubicBezTo>
                    <a:pt x="613" y="223"/>
                    <a:pt x="613" y="223"/>
                    <a:pt x="613" y="223"/>
                  </a:cubicBezTo>
                  <a:cubicBezTo>
                    <a:pt x="612" y="224"/>
                    <a:pt x="612" y="224"/>
                    <a:pt x="612" y="224"/>
                  </a:cubicBezTo>
                  <a:cubicBezTo>
                    <a:pt x="611" y="225"/>
                    <a:pt x="611" y="225"/>
                    <a:pt x="611" y="225"/>
                  </a:cubicBezTo>
                  <a:cubicBezTo>
                    <a:pt x="611" y="224"/>
                    <a:pt x="611" y="224"/>
                    <a:pt x="611" y="224"/>
                  </a:cubicBezTo>
                  <a:cubicBezTo>
                    <a:pt x="611" y="223"/>
                    <a:pt x="611" y="223"/>
                    <a:pt x="611" y="223"/>
                  </a:cubicBezTo>
                  <a:cubicBezTo>
                    <a:pt x="612" y="223"/>
                    <a:pt x="612" y="223"/>
                    <a:pt x="612" y="223"/>
                  </a:cubicBezTo>
                  <a:cubicBezTo>
                    <a:pt x="612" y="222"/>
                    <a:pt x="612" y="222"/>
                    <a:pt x="612" y="222"/>
                  </a:cubicBezTo>
                  <a:cubicBezTo>
                    <a:pt x="613" y="221"/>
                    <a:pt x="613" y="221"/>
                    <a:pt x="613" y="221"/>
                  </a:cubicBezTo>
                  <a:cubicBezTo>
                    <a:pt x="613" y="220"/>
                    <a:pt x="613" y="220"/>
                    <a:pt x="613" y="220"/>
                  </a:cubicBezTo>
                  <a:cubicBezTo>
                    <a:pt x="612" y="221"/>
                    <a:pt x="612" y="221"/>
                    <a:pt x="612" y="221"/>
                  </a:cubicBezTo>
                  <a:cubicBezTo>
                    <a:pt x="611" y="220"/>
                    <a:pt x="611" y="220"/>
                    <a:pt x="611" y="220"/>
                  </a:cubicBezTo>
                  <a:cubicBezTo>
                    <a:pt x="610" y="220"/>
                    <a:pt x="610" y="220"/>
                    <a:pt x="610" y="220"/>
                  </a:cubicBezTo>
                  <a:cubicBezTo>
                    <a:pt x="611" y="219"/>
                    <a:pt x="611" y="219"/>
                    <a:pt x="611" y="219"/>
                  </a:cubicBezTo>
                  <a:cubicBezTo>
                    <a:pt x="611" y="219"/>
                    <a:pt x="611" y="219"/>
                    <a:pt x="611" y="219"/>
                  </a:cubicBezTo>
                  <a:cubicBezTo>
                    <a:pt x="610" y="218"/>
                    <a:pt x="610" y="218"/>
                    <a:pt x="610" y="218"/>
                  </a:cubicBezTo>
                  <a:cubicBezTo>
                    <a:pt x="611" y="217"/>
                    <a:pt x="611" y="217"/>
                    <a:pt x="611" y="217"/>
                  </a:cubicBezTo>
                  <a:cubicBezTo>
                    <a:pt x="612" y="217"/>
                    <a:pt x="612" y="217"/>
                    <a:pt x="612" y="217"/>
                  </a:cubicBezTo>
                  <a:cubicBezTo>
                    <a:pt x="612" y="217"/>
                    <a:pt x="612" y="217"/>
                    <a:pt x="612" y="217"/>
                  </a:cubicBezTo>
                  <a:cubicBezTo>
                    <a:pt x="612" y="216"/>
                    <a:pt x="612" y="216"/>
                    <a:pt x="612" y="216"/>
                  </a:cubicBezTo>
                  <a:cubicBezTo>
                    <a:pt x="612" y="215"/>
                    <a:pt x="612" y="215"/>
                    <a:pt x="612" y="215"/>
                  </a:cubicBezTo>
                  <a:cubicBezTo>
                    <a:pt x="612" y="214"/>
                    <a:pt x="612" y="214"/>
                    <a:pt x="612" y="214"/>
                  </a:cubicBezTo>
                  <a:cubicBezTo>
                    <a:pt x="612" y="213"/>
                    <a:pt x="612" y="213"/>
                    <a:pt x="612" y="213"/>
                  </a:cubicBezTo>
                  <a:cubicBezTo>
                    <a:pt x="612" y="212"/>
                    <a:pt x="612" y="212"/>
                    <a:pt x="612" y="212"/>
                  </a:cubicBezTo>
                  <a:cubicBezTo>
                    <a:pt x="611" y="212"/>
                    <a:pt x="611" y="212"/>
                    <a:pt x="611" y="212"/>
                  </a:cubicBezTo>
                  <a:cubicBezTo>
                    <a:pt x="610" y="211"/>
                    <a:pt x="610" y="211"/>
                    <a:pt x="610" y="211"/>
                  </a:cubicBezTo>
                  <a:cubicBezTo>
                    <a:pt x="610" y="211"/>
                    <a:pt x="610" y="211"/>
                    <a:pt x="610" y="211"/>
                  </a:cubicBezTo>
                  <a:cubicBezTo>
                    <a:pt x="609" y="212"/>
                    <a:pt x="609" y="212"/>
                    <a:pt x="609" y="212"/>
                  </a:cubicBezTo>
                  <a:cubicBezTo>
                    <a:pt x="609" y="212"/>
                    <a:pt x="609" y="212"/>
                    <a:pt x="609" y="212"/>
                  </a:cubicBezTo>
                  <a:cubicBezTo>
                    <a:pt x="608" y="211"/>
                    <a:pt x="608" y="211"/>
                    <a:pt x="608" y="211"/>
                  </a:cubicBezTo>
                  <a:cubicBezTo>
                    <a:pt x="607" y="211"/>
                    <a:pt x="607" y="211"/>
                    <a:pt x="607" y="211"/>
                  </a:cubicBezTo>
                  <a:cubicBezTo>
                    <a:pt x="607" y="211"/>
                    <a:pt x="607" y="211"/>
                    <a:pt x="607" y="211"/>
                  </a:cubicBezTo>
                  <a:cubicBezTo>
                    <a:pt x="607" y="211"/>
                    <a:pt x="607" y="211"/>
                    <a:pt x="607" y="211"/>
                  </a:cubicBezTo>
                  <a:cubicBezTo>
                    <a:pt x="607" y="212"/>
                    <a:pt x="607" y="212"/>
                    <a:pt x="607" y="212"/>
                  </a:cubicBezTo>
                  <a:cubicBezTo>
                    <a:pt x="606" y="213"/>
                    <a:pt x="606" y="213"/>
                    <a:pt x="606" y="213"/>
                  </a:cubicBezTo>
                  <a:cubicBezTo>
                    <a:pt x="606" y="214"/>
                    <a:pt x="606" y="214"/>
                    <a:pt x="606" y="214"/>
                  </a:cubicBezTo>
                  <a:cubicBezTo>
                    <a:pt x="606" y="215"/>
                    <a:pt x="606" y="215"/>
                    <a:pt x="606" y="215"/>
                  </a:cubicBezTo>
                  <a:cubicBezTo>
                    <a:pt x="605" y="216"/>
                    <a:pt x="605" y="216"/>
                    <a:pt x="605" y="216"/>
                  </a:cubicBezTo>
                  <a:cubicBezTo>
                    <a:pt x="604" y="216"/>
                    <a:pt x="604" y="216"/>
                    <a:pt x="604" y="216"/>
                  </a:cubicBezTo>
                  <a:cubicBezTo>
                    <a:pt x="603" y="217"/>
                    <a:pt x="603" y="217"/>
                    <a:pt x="603" y="217"/>
                  </a:cubicBezTo>
                  <a:cubicBezTo>
                    <a:pt x="603" y="217"/>
                    <a:pt x="603" y="217"/>
                    <a:pt x="603" y="217"/>
                  </a:cubicBezTo>
                  <a:cubicBezTo>
                    <a:pt x="603" y="217"/>
                    <a:pt x="603" y="217"/>
                    <a:pt x="603" y="217"/>
                  </a:cubicBezTo>
                  <a:cubicBezTo>
                    <a:pt x="602" y="217"/>
                    <a:pt x="602" y="217"/>
                    <a:pt x="602" y="217"/>
                  </a:cubicBezTo>
                  <a:cubicBezTo>
                    <a:pt x="602" y="218"/>
                    <a:pt x="602" y="218"/>
                    <a:pt x="602" y="218"/>
                  </a:cubicBezTo>
                  <a:cubicBezTo>
                    <a:pt x="602" y="219"/>
                    <a:pt x="602" y="219"/>
                    <a:pt x="602" y="219"/>
                  </a:cubicBezTo>
                  <a:cubicBezTo>
                    <a:pt x="602" y="221"/>
                    <a:pt x="602" y="221"/>
                    <a:pt x="602" y="221"/>
                  </a:cubicBezTo>
                  <a:cubicBezTo>
                    <a:pt x="601" y="222"/>
                    <a:pt x="601" y="222"/>
                    <a:pt x="601" y="222"/>
                  </a:cubicBezTo>
                  <a:cubicBezTo>
                    <a:pt x="600" y="222"/>
                    <a:pt x="600" y="222"/>
                    <a:pt x="600" y="222"/>
                  </a:cubicBezTo>
                  <a:cubicBezTo>
                    <a:pt x="599" y="222"/>
                    <a:pt x="599" y="222"/>
                    <a:pt x="599" y="222"/>
                  </a:cubicBezTo>
                  <a:cubicBezTo>
                    <a:pt x="599" y="223"/>
                    <a:pt x="599" y="223"/>
                    <a:pt x="599" y="223"/>
                  </a:cubicBezTo>
                  <a:cubicBezTo>
                    <a:pt x="597" y="222"/>
                    <a:pt x="597" y="222"/>
                    <a:pt x="597" y="222"/>
                  </a:cubicBezTo>
                  <a:cubicBezTo>
                    <a:pt x="596" y="222"/>
                    <a:pt x="596" y="222"/>
                    <a:pt x="596" y="222"/>
                  </a:cubicBezTo>
                  <a:cubicBezTo>
                    <a:pt x="596" y="223"/>
                    <a:pt x="596" y="223"/>
                    <a:pt x="596" y="223"/>
                  </a:cubicBezTo>
                  <a:cubicBezTo>
                    <a:pt x="596" y="223"/>
                    <a:pt x="596" y="223"/>
                    <a:pt x="596" y="223"/>
                  </a:cubicBezTo>
                  <a:cubicBezTo>
                    <a:pt x="596" y="224"/>
                    <a:pt x="596" y="224"/>
                    <a:pt x="596" y="224"/>
                  </a:cubicBezTo>
                  <a:cubicBezTo>
                    <a:pt x="596" y="226"/>
                    <a:pt x="596" y="226"/>
                    <a:pt x="596" y="226"/>
                  </a:cubicBezTo>
                  <a:cubicBezTo>
                    <a:pt x="597" y="227"/>
                    <a:pt x="597" y="227"/>
                    <a:pt x="597" y="227"/>
                  </a:cubicBezTo>
                  <a:cubicBezTo>
                    <a:pt x="598" y="228"/>
                    <a:pt x="598" y="228"/>
                    <a:pt x="598" y="228"/>
                  </a:cubicBezTo>
                  <a:cubicBezTo>
                    <a:pt x="598" y="228"/>
                    <a:pt x="598" y="228"/>
                    <a:pt x="598" y="228"/>
                  </a:cubicBezTo>
                  <a:cubicBezTo>
                    <a:pt x="599" y="228"/>
                    <a:pt x="599" y="228"/>
                    <a:pt x="599" y="228"/>
                  </a:cubicBezTo>
                  <a:cubicBezTo>
                    <a:pt x="599" y="228"/>
                    <a:pt x="599" y="228"/>
                    <a:pt x="599" y="228"/>
                  </a:cubicBezTo>
                  <a:cubicBezTo>
                    <a:pt x="600" y="228"/>
                    <a:pt x="600" y="228"/>
                    <a:pt x="600" y="228"/>
                  </a:cubicBezTo>
                  <a:cubicBezTo>
                    <a:pt x="602" y="229"/>
                    <a:pt x="602" y="229"/>
                    <a:pt x="602" y="229"/>
                  </a:cubicBezTo>
                  <a:cubicBezTo>
                    <a:pt x="602" y="228"/>
                    <a:pt x="602" y="228"/>
                    <a:pt x="602" y="228"/>
                  </a:cubicBezTo>
                  <a:cubicBezTo>
                    <a:pt x="602" y="228"/>
                    <a:pt x="602" y="228"/>
                    <a:pt x="602" y="228"/>
                  </a:cubicBezTo>
                  <a:cubicBezTo>
                    <a:pt x="603" y="229"/>
                    <a:pt x="603" y="229"/>
                    <a:pt x="603" y="229"/>
                  </a:cubicBezTo>
                  <a:cubicBezTo>
                    <a:pt x="604" y="230"/>
                    <a:pt x="604" y="230"/>
                    <a:pt x="604" y="230"/>
                  </a:cubicBezTo>
                  <a:cubicBezTo>
                    <a:pt x="604" y="231"/>
                    <a:pt x="604" y="231"/>
                    <a:pt x="604" y="231"/>
                  </a:cubicBezTo>
                  <a:cubicBezTo>
                    <a:pt x="604" y="232"/>
                    <a:pt x="604" y="232"/>
                    <a:pt x="604" y="232"/>
                  </a:cubicBezTo>
                  <a:cubicBezTo>
                    <a:pt x="604" y="233"/>
                    <a:pt x="604" y="233"/>
                    <a:pt x="604" y="234"/>
                  </a:cubicBezTo>
                  <a:cubicBezTo>
                    <a:pt x="604" y="234"/>
                    <a:pt x="604" y="234"/>
                    <a:pt x="604" y="234"/>
                  </a:cubicBezTo>
                  <a:cubicBezTo>
                    <a:pt x="606" y="235"/>
                    <a:pt x="606" y="235"/>
                    <a:pt x="606" y="235"/>
                  </a:cubicBezTo>
                  <a:cubicBezTo>
                    <a:pt x="606" y="235"/>
                    <a:pt x="606" y="235"/>
                    <a:pt x="606" y="235"/>
                  </a:cubicBezTo>
                  <a:cubicBezTo>
                    <a:pt x="607" y="235"/>
                    <a:pt x="607" y="235"/>
                    <a:pt x="607" y="235"/>
                  </a:cubicBezTo>
                  <a:cubicBezTo>
                    <a:pt x="608" y="235"/>
                    <a:pt x="608" y="235"/>
                    <a:pt x="608" y="235"/>
                  </a:cubicBezTo>
                  <a:cubicBezTo>
                    <a:pt x="608" y="234"/>
                    <a:pt x="608" y="234"/>
                    <a:pt x="608" y="234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610" y="231"/>
                    <a:pt x="610" y="231"/>
                    <a:pt x="610" y="231"/>
                  </a:cubicBezTo>
                  <a:cubicBezTo>
                    <a:pt x="611" y="231"/>
                    <a:pt x="611" y="231"/>
                    <a:pt x="611" y="231"/>
                  </a:cubicBezTo>
                  <a:cubicBezTo>
                    <a:pt x="611" y="230"/>
                    <a:pt x="611" y="230"/>
                    <a:pt x="611" y="230"/>
                  </a:cubicBezTo>
                  <a:cubicBezTo>
                    <a:pt x="612" y="231"/>
                    <a:pt x="612" y="231"/>
                    <a:pt x="612" y="231"/>
                  </a:cubicBezTo>
                  <a:cubicBezTo>
                    <a:pt x="613" y="232"/>
                    <a:pt x="613" y="232"/>
                    <a:pt x="613" y="232"/>
                  </a:cubicBezTo>
                  <a:cubicBezTo>
                    <a:pt x="613" y="232"/>
                    <a:pt x="613" y="232"/>
                    <a:pt x="613" y="232"/>
                  </a:cubicBezTo>
                  <a:cubicBezTo>
                    <a:pt x="614" y="232"/>
                    <a:pt x="614" y="232"/>
                    <a:pt x="614" y="232"/>
                  </a:cubicBezTo>
                  <a:cubicBezTo>
                    <a:pt x="615" y="233"/>
                    <a:pt x="615" y="233"/>
                    <a:pt x="615" y="233"/>
                  </a:cubicBezTo>
                  <a:cubicBezTo>
                    <a:pt x="617" y="233"/>
                    <a:pt x="617" y="233"/>
                    <a:pt x="617" y="233"/>
                  </a:cubicBezTo>
                  <a:cubicBezTo>
                    <a:pt x="617" y="233"/>
                    <a:pt x="617" y="233"/>
                    <a:pt x="617" y="233"/>
                  </a:cubicBezTo>
                  <a:cubicBezTo>
                    <a:pt x="617" y="232"/>
                    <a:pt x="617" y="232"/>
                    <a:pt x="617" y="232"/>
                  </a:cubicBezTo>
                  <a:cubicBezTo>
                    <a:pt x="618" y="233"/>
                    <a:pt x="618" y="233"/>
                    <a:pt x="618" y="233"/>
                  </a:cubicBezTo>
                  <a:cubicBezTo>
                    <a:pt x="619" y="233"/>
                    <a:pt x="619" y="233"/>
                    <a:pt x="619" y="233"/>
                  </a:cubicBezTo>
                  <a:cubicBezTo>
                    <a:pt x="620" y="233"/>
                    <a:pt x="620" y="233"/>
                    <a:pt x="620" y="233"/>
                  </a:cubicBezTo>
                  <a:cubicBezTo>
                    <a:pt x="620" y="235"/>
                    <a:pt x="620" y="235"/>
                    <a:pt x="620" y="235"/>
                  </a:cubicBezTo>
                  <a:cubicBezTo>
                    <a:pt x="620" y="236"/>
                    <a:pt x="620" y="236"/>
                    <a:pt x="620" y="236"/>
                  </a:cubicBezTo>
                  <a:cubicBezTo>
                    <a:pt x="620" y="237"/>
                    <a:pt x="620" y="237"/>
                    <a:pt x="620" y="237"/>
                  </a:cubicBezTo>
                  <a:cubicBezTo>
                    <a:pt x="619" y="237"/>
                    <a:pt x="619" y="237"/>
                    <a:pt x="619" y="237"/>
                  </a:cubicBezTo>
                  <a:cubicBezTo>
                    <a:pt x="619" y="236"/>
                    <a:pt x="619" y="236"/>
                    <a:pt x="619" y="236"/>
                  </a:cubicBezTo>
                  <a:cubicBezTo>
                    <a:pt x="618" y="236"/>
                    <a:pt x="618" y="236"/>
                    <a:pt x="618" y="236"/>
                  </a:cubicBezTo>
                  <a:cubicBezTo>
                    <a:pt x="617" y="236"/>
                    <a:pt x="617" y="236"/>
                    <a:pt x="617" y="236"/>
                  </a:cubicBezTo>
                  <a:cubicBezTo>
                    <a:pt x="617" y="237"/>
                    <a:pt x="617" y="237"/>
                    <a:pt x="617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6" y="237"/>
                    <a:pt x="616" y="237"/>
                    <a:pt x="616" y="237"/>
                  </a:cubicBezTo>
                  <a:cubicBezTo>
                    <a:pt x="615" y="238"/>
                    <a:pt x="615" y="238"/>
                    <a:pt x="615" y="238"/>
                  </a:cubicBezTo>
                  <a:cubicBezTo>
                    <a:pt x="614" y="238"/>
                    <a:pt x="614" y="238"/>
                    <a:pt x="614" y="238"/>
                  </a:cubicBezTo>
                  <a:cubicBezTo>
                    <a:pt x="614" y="238"/>
                    <a:pt x="614" y="238"/>
                    <a:pt x="614" y="238"/>
                  </a:cubicBezTo>
                  <a:cubicBezTo>
                    <a:pt x="613" y="238"/>
                    <a:pt x="613" y="238"/>
                    <a:pt x="613" y="238"/>
                  </a:cubicBezTo>
                  <a:cubicBezTo>
                    <a:pt x="614" y="238"/>
                    <a:pt x="614" y="238"/>
                    <a:pt x="614" y="238"/>
                  </a:cubicBezTo>
                  <a:cubicBezTo>
                    <a:pt x="614" y="239"/>
                    <a:pt x="614" y="239"/>
                    <a:pt x="614" y="239"/>
                  </a:cubicBezTo>
                  <a:cubicBezTo>
                    <a:pt x="613" y="240"/>
                    <a:pt x="613" y="240"/>
                    <a:pt x="613" y="240"/>
                  </a:cubicBezTo>
                  <a:cubicBezTo>
                    <a:pt x="614" y="241"/>
                    <a:pt x="614" y="241"/>
                    <a:pt x="614" y="241"/>
                  </a:cubicBezTo>
                  <a:cubicBezTo>
                    <a:pt x="613" y="241"/>
                    <a:pt x="613" y="241"/>
                    <a:pt x="613" y="241"/>
                  </a:cubicBezTo>
                  <a:cubicBezTo>
                    <a:pt x="612" y="241"/>
                    <a:pt x="612" y="241"/>
                    <a:pt x="612" y="241"/>
                  </a:cubicBezTo>
                  <a:cubicBezTo>
                    <a:pt x="612" y="241"/>
                    <a:pt x="612" y="241"/>
                    <a:pt x="612" y="240"/>
                  </a:cubicBezTo>
                  <a:cubicBezTo>
                    <a:pt x="611" y="241"/>
                    <a:pt x="611" y="241"/>
                    <a:pt x="611" y="241"/>
                  </a:cubicBezTo>
                  <a:cubicBezTo>
                    <a:pt x="611" y="241"/>
                    <a:pt x="611" y="241"/>
                    <a:pt x="611" y="241"/>
                  </a:cubicBezTo>
                  <a:cubicBezTo>
                    <a:pt x="612" y="242"/>
                    <a:pt x="612" y="242"/>
                    <a:pt x="612" y="242"/>
                  </a:cubicBezTo>
                  <a:cubicBezTo>
                    <a:pt x="612" y="242"/>
                    <a:pt x="612" y="242"/>
                    <a:pt x="612" y="242"/>
                  </a:cubicBezTo>
                  <a:cubicBezTo>
                    <a:pt x="612" y="243"/>
                    <a:pt x="612" y="243"/>
                    <a:pt x="612" y="243"/>
                  </a:cubicBezTo>
                  <a:cubicBezTo>
                    <a:pt x="611" y="244"/>
                    <a:pt x="611" y="244"/>
                    <a:pt x="611" y="244"/>
                  </a:cubicBezTo>
                  <a:cubicBezTo>
                    <a:pt x="611" y="244"/>
                    <a:pt x="611" y="244"/>
                    <a:pt x="611" y="244"/>
                  </a:cubicBezTo>
                  <a:cubicBezTo>
                    <a:pt x="610" y="245"/>
                    <a:pt x="610" y="245"/>
                    <a:pt x="610" y="245"/>
                  </a:cubicBezTo>
                  <a:cubicBezTo>
                    <a:pt x="610" y="246"/>
                    <a:pt x="610" y="246"/>
                    <a:pt x="610" y="246"/>
                  </a:cubicBezTo>
                  <a:cubicBezTo>
                    <a:pt x="610" y="247"/>
                    <a:pt x="610" y="247"/>
                    <a:pt x="610" y="247"/>
                  </a:cubicBezTo>
                  <a:cubicBezTo>
                    <a:pt x="609" y="248"/>
                    <a:pt x="609" y="248"/>
                    <a:pt x="609" y="248"/>
                  </a:cubicBezTo>
                  <a:cubicBezTo>
                    <a:pt x="609" y="248"/>
                    <a:pt x="609" y="248"/>
                    <a:pt x="609" y="248"/>
                  </a:cubicBezTo>
                  <a:cubicBezTo>
                    <a:pt x="609" y="249"/>
                    <a:pt x="609" y="249"/>
                    <a:pt x="609" y="249"/>
                  </a:cubicBezTo>
                  <a:cubicBezTo>
                    <a:pt x="610" y="250"/>
                    <a:pt x="610" y="250"/>
                    <a:pt x="610" y="250"/>
                  </a:cubicBezTo>
                  <a:cubicBezTo>
                    <a:pt x="610" y="250"/>
                    <a:pt x="610" y="250"/>
                    <a:pt x="610" y="250"/>
                  </a:cubicBezTo>
                  <a:cubicBezTo>
                    <a:pt x="611" y="251"/>
                    <a:pt x="611" y="251"/>
                    <a:pt x="611" y="251"/>
                  </a:cubicBezTo>
                  <a:cubicBezTo>
                    <a:pt x="612" y="252"/>
                    <a:pt x="612" y="252"/>
                    <a:pt x="612" y="252"/>
                  </a:cubicBezTo>
                  <a:cubicBezTo>
                    <a:pt x="613" y="252"/>
                    <a:pt x="613" y="252"/>
                    <a:pt x="613" y="252"/>
                  </a:cubicBezTo>
                  <a:cubicBezTo>
                    <a:pt x="613" y="252"/>
                    <a:pt x="613" y="252"/>
                    <a:pt x="613" y="252"/>
                  </a:cubicBezTo>
                  <a:cubicBezTo>
                    <a:pt x="615" y="253"/>
                    <a:pt x="615" y="253"/>
                    <a:pt x="615" y="253"/>
                  </a:cubicBezTo>
                  <a:cubicBezTo>
                    <a:pt x="615" y="254"/>
                    <a:pt x="615" y="254"/>
                    <a:pt x="615" y="254"/>
                  </a:cubicBezTo>
                  <a:cubicBezTo>
                    <a:pt x="616" y="254"/>
                    <a:pt x="616" y="254"/>
                    <a:pt x="616" y="254"/>
                  </a:cubicBezTo>
                  <a:cubicBezTo>
                    <a:pt x="617" y="257"/>
                    <a:pt x="617" y="257"/>
                    <a:pt x="617" y="257"/>
                  </a:cubicBezTo>
                  <a:cubicBezTo>
                    <a:pt x="617" y="258"/>
                    <a:pt x="617" y="258"/>
                    <a:pt x="617" y="258"/>
                  </a:cubicBezTo>
                  <a:cubicBezTo>
                    <a:pt x="618" y="259"/>
                    <a:pt x="618" y="259"/>
                    <a:pt x="618" y="259"/>
                  </a:cubicBezTo>
                  <a:cubicBezTo>
                    <a:pt x="619" y="260"/>
                    <a:pt x="619" y="260"/>
                    <a:pt x="619" y="260"/>
                  </a:cubicBezTo>
                  <a:cubicBezTo>
                    <a:pt x="620" y="261"/>
                    <a:pt x="620" y="261"/>
                    <a:pt x="620" y="261"/>
                  </a:cubicBezTo>
                  <a:cubicBezTo>
                    <a:pt x="620" y="262"/>
                    <a:pt x="620" y="262"/>
                    <a:pt x="620" y="262"/>
                  </a:cubicBezTo>
                  <a:cubicBezTo>
                    <a:pt x="620" y="263"/>
                    <a:pt x="620" y="263"/>
                    <a:pt x="620" y="263"/>
                  </a:cubicBezTo>
                  <a:cubicBezTo>
                    <a:pt x="621" y="264"/>
                    <a:pt x="621" y="264"/>
                    <a:pt x="621" y="264"/>
                  </a:cubicBezTo>
                  <a:cubicBezTo>
                    <a:pt x="621" y="264"/>
                    <a:pt x="621" y="264"/>
                    <a:pt x="621" y="264"/>
                  </a:cubicBezTo>
                  <a:cubicBezTo>
                    <a:pt x="622" y="264"/>
                    <a:pt x="622" y="264"/>
                    <a:pt x="622" y="264"/>
                  </a:cubicBezTo>
                  <a:cubicBezTo>
                    <a:pt x="623" y="265"/>
                    <a:pt x="623" y="265"/>
                    <a:pt x="623" y="265"/>
                  </a:cubicBezTo>
                  <a:cubicBezTo>
                    <a:pt x="623" y="266"/>
                    <a:pt x="623" y="266"/>
                    <a:pt x="623" y="266"/>
                  </a:cubicBezTo>
                  <a:cubicBezTo>
                    <a:pt x="624" y="267"/>
                    <a:pt x="624" y="267"/>
                    <a:pt x="624" y="267"/>
                  </a:cubicBezTo>
                  <a:cubicBezTo>
                    <a:pt x="624" y="267"/>
                    <a:pt x="624" y="267"/>
                    <a:pt x="624" y="267"/>
                  </a:cubicBezTo>
                  <a:cubicBezTo>
                    <a:pt x="625" y="268"/>
                    <a:pt x="625" y="268"/>
                    <a:pt x="625" y="268"/>
                  </a:cubicBezTo>
                  <a:cubicBezTo>
                    <a:pt x="626" y="269"/>
                    <a:pt x="626" y="269"/>
                    <a:pt x="626" y="269"/>
                  </a:cubicBezTo>
                  <a:cubicBezTo>
                    <a:pt x="625" y="269"/>
                    <a:pt x="625" y="269"/>
                    <a:pt x="625" y="269"/>
                  </a:cubicBezTo>
                  <a:cubicBezTo>
                    <a:pt x="624" y="268"/>
                    <a:pt x="624" y="268"/>
                    <a:pt x="624" y="268"/>
                  </a:cubicBezTo>
                  <a:cubicBezTo>
                    <a:pt x="623" y="268"/>
                    <a:pt x="623" y="268"/>
                    <a:pt x="623" y="268"/>
                  </a:cubicBezTo>
                  <a:cubicBezTo>
                    <a:pt x="622" y="268"/>
                    <a:pt x="622" y="268"/>
                    <a:pt x="622" y="268"/>
                  </a:cubicBezTo>
                  <a:cubicBezTo>
                    <a:pt x="622" y="268"/>
                    <a:pt x="622" y="268"/>
                    <a:pt x="622" y="268"/>
                  </a:cubicBezTo>
                  <a:cubicBezTo>
                    <a:pt x="621" y="268"/>
                    <a:pt x="621" y="268"/>
                    <a:pt x="621" y="268"/>
                  </a:cubicBezTo>
                  <a:cubicBezTo>
                    <a:pt x="620" y="267"/>
                    <a:pt x="620" y="267"/>
                    <a:pt x="620" y="267"/>
                  </a:cubicBezTo>
                  <a:cubicBezTo>
                    <a:pt x="620" y="267"/>
                    <a:pt x="620" y="267"/>
                    <a:pt x="620" y="267"/>
                  </a:cubicBezTo>
                  <a:cubicBezTo>
                    <a:pt x="619" y="267"/>
                    <a:pt x="619" y="267"/>
                    <a:pt x="619" y="267"/>
                  </a:cubicBezTo>
                  <a:cubicBezTo>
                    <a:pt x="619" y="267"/>
                    <a:pt x="619" y="267"/>
                    <a:pt x="619" y="267"/>
                  </a:cubicBezTo>
                  <a:cubicBezTo>
                    <a:pt x="618" y="268"/>
                    <a:pt x="618" y="268"/>
                    <a:pt x="618" y="268"/>
                  </a:cubicBezTo>
                  <a:cubicBezTo>
                    <a:pt x="618" y="268"/>
                    <a:pt x="618" y="268"/>
                    <a:pt x="618" y="268"/>
                  </a:cubicBezTo>
                  <a:cubicBezTo>
                    <a:pt x="617" y="267"/>
                    <a:pt x="617" y="267"/>
                    <a:pt x="617" y="267"/>
                  </a:cubicBezTo>
                  <a:cubicBezTo>
                    <a:pt x="616" y="266"/>
                    <a:pt x="616" y="266"/>
                    <a:pt x="616" y="266"/>
                  </a:cubicBezTo>
                  <a:cubicBezTo>
                    <a:pt x="616" y="265"/>
                    <a:pt x="616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5" y="266"/>
                    <a:pt x="615" y="266"/>
                    <a:pt x="615" y="266"/>
                  </a:cubicBezTo>
                  <a:cubicBezTo>
                    <a:pt x="615" y="266"/>
                    <a:pt x="615" y="266"/>
                    <a:pt x="615" y="266"/>
                  </a:cubicBezTo>
                  <a:cubicBezTo>
                    <a:pt x="615" y="266"/>
                    <a:pt x="615" y="266"/>
                    <a:pt x="615" y="266"/>
                  </a:cubicBezTo>
                  <a:cubicBezTo>
                    <a:pt x="616" y="267"/>
                    <a:pt x="616" y="267"/>
                    <a:pt x="616" y="267"/>
                  </a:cubicBezTo>
                  <a:cubicBezTo>
                    <a:pt x="617" y="268"/>
                    <a:pt x="617" y="268"/>
                    <a:pt x="617" y="268"/>
                  </a:cubicBezTo>
                  <a:cubicBezTo>
                    <a:pt x="617" y="268"/>
                    <a:pt x="617" y="268"/>
                    <a:pt x="617" y="268"/>
                  </a:cubicBezTo>
                  <a:cubicBezTo>
                    <a:pt x="618" y="268"/>
                    <a:pt x="618" y="268"/>
                    <a:pt x="618" y="268"/>
                  </a:cubicBezTo>
                  <a:cubicBezTo>
                    <a:pt x="619" y="267"/>
                    <a:pt x="619" y="267"/>
                    <a:pt x="619" y="267"/>
                  </a:cubicBezTo>
                  <a:cubicBezTo>
                    <a:pt x="620" y="267"/>
                    <a:pt x="620" y="267"/>
                    <a:pt x="620" y="267"/>
                  </a:cubicBezTo>
                  <a:cubicBezTo>
                    <a:pt x="620" y="268"/>
                    <a:pt x="620" y="268"/>
                    <a:pt x="620" y="268"/>
                  </a:cubicBezTo>
                  <a:cubicBezTo>
                    <a:pt x="622" y="269"/>
                    <a:pt x="622" y="269"/>
                    <a:pt x="622" y="269"/>
                  </a:cubicBezTo>
                  <a:cubicBezTo>
                    <a:pt x="622" y="269"/>
                    <a:pt x="622" y="269"/>
                    <a:pt x="622" y="269"/>
                  </a:cubicBezTo>
                  <a:cubicBezTo>
                    <a:pt x="623" y="270"/>
                    <a:pt x="623" y="270"/>
                    <a:pt x="623" y="270"/>
                  </a:cubicBezTo>
                  <a:cubicBezTo>
                    <a:pt x="624" y="271"/>
                    <a:pt x="624" y="271"/>
                    <a:pt x="624" y="271"/>
                  </a:cubicBezTo>
                  <a:cubicBezTo>
                    <a:pt x="625" y="271"/>
                    <a:pt x="625" y="271"/>
                    <a:pt x="625" y="271"/>
                  </a:cubicBezTo>
                  <a:cubicBezTo>
                    <a:pt x="626" y="272"/>
                    <a:pt x="626" y="272"/>
                    <a:pt x="626" y="272"/>
                  </a:cubicBezTo>
                  <a:cubicBezTo>
                    <a:pt x="626" y="273"/>
                    <a:pt x="626" y="273"/>
                    <a:pt x="626" y="273"/>
                  </a:cubicBezTo>
                  <a:cubicBezTo>
                    <a:pt x="627" y="274"/>
                    <a:pt x="627" y="274"/>
                    <a:pt x="627" y="274"/>
                  </a:cubicBezTo>
                  <a:cubicBezTo>
                    <a:pt x="625" y="275"/>
                    <a:pt x="625" y="275"/>
                    <a:pt x="625" y="275"/>
                  </a:cubicBezTo>
                  <a:cubicBezTo>
                    <a:pt x="624" y="276"/>
                    <a:pt x="624" y="276"/>
                    <a:pt x="624" y="276"/>
                  </a:cubicBezTo>
                  <a:cubicBezTo>
                    <a:pt x="624" y="276"/>
                    <a:pt x="624" y="276"/>
                    <a:pt x="624" y="276"/>
                  </a:cubicBezTo>
                  <a:cubicBezTo>
                    <a:pt x="623" y="277"/>
                    <a:pt x="623" y="277"/>
                    <a:pt x="623" y="277"/>
                  </a:cubicBezTo>
                  <a:cubicBezTo>
                    <a:pt x="623" y="278"/>
                    <a:pt x="623" y="278"/>
                    <a:pt x="623" y="278"/>
                  </a:cubicBezTo>
                  <a:cubicBezTo>
                    <a:pt x="622" y="278"/>
                    <a:pt x="622" y="278"/>
                    <a:pt x="622" y="278"/>
                  </a:cubicBezTo>
                  <a:cubicBezTo>
                    <a:pt x="621" y="277"/>
                    <a:pt x="621" y="277"/>
                    <a:pt x="621" y="277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0" y="278"/>
                    <a:pt x="620" y="278"/>
                    <a:pt x="620" y="278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2" y="278"/>
                    <a:pt x="622" y="278"/>
                    <a:pt x="622" y="278"/>
                  </a:cubicBezTo>
                  <a:cubicBezTo>
                    <a:pt x="622" y="279"/>
                    <a:pt x="622" y="279"/>
                    <a:pt x="622" y="279"/>
                  </a:cubicBezTo>
                  <a:cubicBezTo>
                    <a:pt x="623" y="280"/>
                    <a:pt x="623" y="280"/>
                    <a:pt x="623" y="280"/>
                  </a:cubicBezTo>
                  <a:cubicBezTo>
                    <a:pt x="622" y="279"/>
                    <a:pt x="622" y="279"/>
                    <a:pt x="622" y="279"/>
                  </a:cubicBezTo>
                  <a:cubicBezTo>
                    <a:pt x="624" y="279"/>
                    <a:pt x="624" y="279"/>
                    <a:pt x="624" y="279"/>
                  </a:cubicBezTo>
                  <a:cubicBezTo>
                    <a:pt x="624" y="278"/>
                    <a:pt x="624" y="278"/>
                    <a:pt x="624" y="278"/>
                  </a:cubicBezTo>
                  <a:cubicBezTo>
                    <a:pt x="624" y="278"/>
                    <a:pt x="624" y="278"/>
                    <a:pt x="624" y="278"/>
                  </a:cubicBezTo>
                  <a:cubicBezTo>
                    <a:pt x="625" y="278"/>
                    <a:pt x="625" y="278"/>
                    <a:pt x="625" y="278"/>
                  </a:cubicBezTo>
                  <a:cubicBezTo>
                    <a:pt x="626" y="279"/>
                    <a:pt x="626" y="279"/>
                    <a:pt x="626" y="279"/>
                  </a:cubicBezTo>
                  <a:cubicBezTo>
                    <a:pt x="627" y="280"/>
                    <a:pt x="627" y="280"/>
                    <a:pt x="627" y="280"/>
                  </a:cubicBezTo>
                  <a:cubicBezTo>
                    <a:pt x="627" y="280"/>
                    <a:pt x="627" y="280"/>
                    <a:pt x="627" y="280"/>
                  </a:cubicBezTo>
                  <a:cubicBezTo>
                    <a:pt x="627" y="280"/>
                    <a:pt x="627" y="280"/>
                    <a:pt x="627" y="280"/>
                  </a:cubicBezTo>
                  <a:cubicBezTo>
                    <a:pt x="628" y="280"/>
                    <a:pt x="628" y="280"/>
                    <a:pt x="628" y="280"/>
                  </a:cubicBezTo>
                  <a:cubicBezTo>
                    <a:pt x="628" y="281"/>
                    <a:pt x="628" y="281"/>
                    <a:pt x="628" y="281"/>
                  </a:cubicBezTo>
                  <a:cubicBezTo>
                    <a:pt x="628" y="281"/>
                    <a:pt x="628" y="281"/>
                    <a:pt x="628" y="281"/>
                  </a:cubicBezTo>
                  <a:cubicBezTo>
                    <a:pt x="628" y="283"/>
                    <a:pt x="628" y="283"/>
                    <a:pt x="628" y="283"/>
                  </a:cubicBezTo>
                  <a:cubicBezTo>
                    <a:pt x="627" y="283"/>
                    <a:pt x="627" y="283"/>
                    <a:pt x="627" y="283"/>
                  </a:cubicBezTo>
                  <a:cubicBezTo>
                    <a:pt x="626" y="283"/>
                    <a:pt x="626" y="283"/>
                    <a:pt x="626" y="283"/>
                  </a:cubicBezTo>
                  <a:cubicBezTo>
                    <a:pt x="627" y="284"/>
                    <a:pt x="627" y="284"/>
                    <a:pt x="627" y="284"/>
                  </a:cubicBezTo>
                  <a:cubicBezTo>
                    <a:pt x="628" y="283"/>
                    <a:pt x="628" y="283"/>
                    <a:pt x="628" y="283"/>
                  </a:cubicBezTo>
                  <a:cubicBezTo>
                    <a:pt x="628" y="283"/>
                    <a:pt x="628" y="283"/>
                    <a:pt x="628" y="283"/>
                  </a:cubicBezTo>
                  <a:cubicBezTo>
                    <a:pt x="629" y="284"/>
                    <a:pt x="629" y="284"/>
                    <a:pt x="629" y="284"/>
                  </a:cubicBezTo>
                  <a:cubicBezTo>
                    <a:pt x="629" y="285"/>
                    <a:pt x="629" y="285"/>
                    <a:pt x="629" y="285"/>
                  </a:cubicBezTo>
                  <a:cubicBezTo>
                    <a:pt x="628" y="285"/>
                    <a:pt x="628" y="285"/>
                    <a:pt x="628" y="285"/>
                  </a:cubicBezTo>
                  <a:cubicBezTo>
                    <a:pt x="627" y="284"/>
                    <a:pt x="627" y="284"/>
                    <a:pt x="627" y="284"/>
                  </a:cubicBezTo>
                  <a:cubicBezTo>
                    <a:pt x="627" y="286"/>
                    <a:pt x="627" y="286"/>
                    <a:pt x="627" y="286"/>
                  </a:cubicBezTo>
                  <a:cubicBezTo>
                    <a:pt x="628" y="286"/>
                    <a:pt x="628" y="286"/>
                    <a:pt x="628" y="286"/>
                  </a:cubicBezTo>
                  <a:cubicBezTo>
                    <a:pt x="628" y="288"/>
                    <a:pt x="628" y="288"/>
                    <a:pt x="628" y="288"/>
                  </a:cubicBezTo>
                  <a:cubicBezTo>
                    <a:pt x="627" y="288"/>
                    <a:pt x="627" y="288"/>
                    <a:pt x="627" y="288"/>
                  </a:cubicBezTo>
                  <a:cubicBezTo>
                    <a:pt x="627" y="288"/>
                    <a:pt x="627" y="288"/>
                    <a:pt x="627" y="288"/>
                  </a:cubicBezTo>
                  <a:cubicBezTo>
                    <a:pt x="626" y="287"/>
                    <a:pt x="626" y="287"/>
                    <a:pt x="626" y="287"/>
                  </a:cubicBezTo>
                  <a:cubicBezTo>
                    <a:pt x="627" y="288"/>
                    <a:pt x="627" y="288"/>
                    <a:pt x="627" y="288"/>
                  </a:cubicBezTo>
                  <a:cubicBezTo>
                    <a:pt x="628" y="288"/>
                    <a:pt x="628" y="288"/>
                    <a:pt x="628" y="288"/>
                  </a:cubicBezTo>
                  <a:cubicBezTo>
                    <a:pt x="628" y="289"/>
                    <a:pt x="628" y="289"/>
                    <a:pt x="628" y="289"/>
                  </a:cubicBezTo>
                  <a:cubicBezTo>
                    <a:pt x="628" y="291"/>
                    <a:pt x="628" y="291"/>
                    <a:pt x="628" y="291"/>
                  </a:cubicBezTo>
                  <a:cubicBezTo>
                    <a:pt x="627" y="291"/>
                    <a:pt x="627" y="291"/>
                    <a:pt x="627" y="291"/>
                  </a:cubicBezTo>
                  <a:cubicBezTo>
                    <a:pt x="627" y="290"/>
                    <a:pt x="627" y="290"/>
                    <a:pt x="627" y="290"/>
                  </a:cubicBezTo>
                  <a:cubicBezTo>
                    <a:pt x="626" y="291"/>
                    <a:pt x="626" y="291"/>
                    <a:pt x="626" y="291"/>
                  </a:cubicBezTo>
                  <a:cubicBezTo>
                    <a:pt x="626" y="291"/>
                    <a:pt x="626" y="291"/>
                    <a:pt x="626" y="291"/>
                  </a:cubicBezTo>
                  <a:cubicBezTo>
                    <a:pt x="626" y="292"/>
                    <a:pt x="626" y="292"/>
                    <a:pt x="626" y="292"/>
                  </a:cubicBezTo>
                  <a:cubicBezTo>
                    <a:pt x="626" y="293"/>
                    <a:pt x="626" y="293"/>
                    <a:pt x="626" y="293"/>
                  </a:cubicBezTo>
                  <a:cubicBezTo>
                    <a:pt x="625" y="293"/>
                    <a:pt x="625" y="293"/>
                    <a:pt x="625" y="293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25" y="293"/>
                    <a:pt x="625" y="293"/>
                    <a:pt x="625" y="293"/>
                  </a:cubicBezTo>
                  <a:cubicBezTo>
                    <a:pt x="625" y="294"/>
                    <a:pt x="625" y="294"/>
                    <a:pt x="625" y="294"/>
                  </a:cubicBezTo>
                  <a:cubicBezTo>
                    <a:pt x="625" y="295"/>
                    <a:pt x="625" y="295"/>
                    <a:pt x="625" y="295"/>
                  </a:cubicBezTo>
                  <a:cubicBezTo>
                    <a:pt x="625" y="295"/>
                    <a:pt x="625" y="295"/>
                    <a:pt x="625" y="295"/>
                  </a:cubicBezTo>
                  <a:cubicBezTo>
                    <a:pt x="625" y="297"/>
                    <a:pt x="625" y="297"/>
                    <a:pt x="625" y="297"/>
                  </a:cubicBezTo>
                  <a:cubicBezTo>
                    <a:pt x="624" y="298"/>
                    <a:pt x="624" y="298"/>
                    <a:pt x="624" y="298"/>
                  </a:cubicBezTo>
                  <a:cubicBezTo>
                    <a:pt x="623" y="298"/>
                    <a:pt x="623" y="298"/>
                    <a:pt x="623" y="298"/>
                  </a:cubicBezTo>
                  <a:cubicBezTo>
                    <a:pt x="624" y="298"/>
                    <a:pt x="624" y="298"/>
                    <a:pt x="624" y="298"/>
                  </a:cubicBezTo>
                  <a:cubicBezTo>
                    <a:pt x="624" y="298"/>
                    <a:pt x="624" y="298"/>
                    <a:pt x="624" y="298"/>
                  </a:cubicBezTo>
                  <a:cubicBezTo>
                    <a:pt x="623" y="300"/>
                    <a:pt x="623" y="300"/>
                    <a:pt x="623" y="300"/>
                  </a:cubicBezTo>
                  <a:cubicBezTo>
                    <a:pt x="623" y="302"/>
                    <a:pt x="623" y="302"/>
                    <a:pt x="623" y="302"/>
                  </a:cubicBezTo>
                  <a:cubicBezTo>
                    <a:pt x="622" y="302"/>
                    <a:pt x="622" y="302"/>
                    <a:pt x="622" y="302"/>
                  </a:cubicBezTo>
                  <a:cubicBezTo>
                    <a:pt x="623" y="301"/>
                    <a:pt x="623" y="301"/>
                    <a:pt x="623" y="301"/>
                  </a:cubicBezTo>
                  <a:cubicBezTo>
                    <a:pt x="623" y="300"/>
                    <a:pt x="623" y="300"/>
                    <a:pt x="623" y="300"/>
                  </a:cubicBezTo>
                  <a:cubicBezTo>
                    <a:pt x="621" y="300"/>
                    <a:pt x="621" y="300"/>
                    <a:pt x="621" y="300"/>
                  </a:cubicBezTo>
                  <a:cubicBezTo>
                    <a:pt x="621" y="302"/>
                    <a:pt x="621" y="302"/>
                    <a:pt x="621" y="302"/>
                  </a:cubicBezTo>
                  <a:cubicBezTo>
                    <a:pt x="622" y="302"/>
                    <a:pt x="622" y="302"/>
                    <a:pt x="622" y="302"/>
                  </a:cubicBezTo>
                  <a:cubicBezTo>
                    <a:pt x="622" y="302"/>
                    <a:pt x="622" y="302"/>
                    <a:pt x="622" y="302"/>
                  </a:cubicBezTo>
                  <a:cubicBezTo>
                    <a:pt x="622" y="303"/>
                    <a:pt x="622" y="303"/>
                    <a:pt x="622" y="303"/>
                  </a:cubicBezTo>
                  <a:cubicBezTo>
                    <a:pt x="623" y="303"/>
                    <a:pt x="623" y="303"/>
                    <a:pt x="623" y="303"/>
                  </a:cubicBezTo>
                  <a:cubicBezTo>
                    <a:pt x="622" y="304"/>
                    <a:pt x="622" y="304"/>
                    <a:pt x="622" y="304"/>
                  </a:cubicBezTo>
                  <a:cubicBezTo>
                    <a:pt x="621" y="305"/>
                    <a:pt x="621" y="305"/>
                    <a:pt x="621" y="305"/>
                  </a:cubicBezTo>
                  <a:cubicBezTo>
                    <a:pt x="621" y="306"/>
                    <a:pt x="621" y="306"/>
                    <a:pt x="621" y="306"/>
                  </a:cubicBezTo>
                  <a:cubicBezTo>
                    <a:pt x="621" y="306"/>
                    <a:pt x="621" y="306"/>
                    <a:pt x="621" y="306"/>
                  </a:cubicBezTo>
                  <a:cubicBezTo>
                    <a:pt x="622" y="306"/>
                    <a:pt x="622" y="306"/>
                    <a:pt x="622" y="306"/>
                  </a:cubicBezTo>
                  <a:cubicBezTo>
                    <a:pt x="622" y="307"/>
                    <a:pt x="622" y="307"/>
                    <a:pt x="622" y="307"/>
                  </a:cubicBezTo>
                  <a:cubicBezTo>
                    <a:pt x="621" y="308"/>
                    <a:pt x="621" y="308"/>
                    <a:pt x="621" y="308"/>
                  </a:cubicBezTo>
                  <a:cubicBezTo>
                    <a:pt x="622" y="308"/>
                    <a:pt x="622" y="308"/>
                    <a:pt x="622" y="308"/>
                  </a:cubicBezTo>
                  <a:cubicBezTo>
                    <a:pt x="622" y="309"/>
                    <a:pt x="622" y="309"/>
                    <a:pt x="622" y="309"/>
                  </a:cubicBezTo>
                  <a:cubicBezTo>
                    <a:pt x="621" y="309"/>
                    <a:pt x="621" y="309"/>
                    <a:pt x="621" y="309"/>
                  </a:cubicBezTo>
                  <a:cubicBezTo>
                    <a:pt x="620" y="309"/>
                    <a:pt x="620" y="309"/>
                    <a:pt x="620" y="309"/>
                  </a:cubicBezTo>
                  <a:cubicBezTo>
                    <a:pt x="620" y="310"/>
                    <a:pt x="620" y="310"/>
                    <a:pt x="620" y="310"/>
                  </a:cubicBezTo>
                  <a:cubicBezTo>
                    <a:pt x="621" y="311"/>
                    <a:pt x="621" y="311"/>
                    <a:pt x="621" y="311"/>
                  </a:cubicBezTo>
                  <a:cubicBezTo>
                    <a:pt x="620" y="311"/>
                    <a:pt x="620" y="311"/>
                    <a:pt x="620" y="311"/>
                  </a:cubicBezTo>
                  <a:cubicBezTo>
                    <a:pt x="620" y="311"/>
                    <a:pt x="620" y="311"/>
                    <a:pt x="620" y="311"/>
                  </a:cubicBezTo>
                  <a:cubicBezTo>
                    <a:pt x="620" y="312"/>
                    <a:pt x="620" y="312"/>
                    <a:pt x="620" y="312"/>
                  </a:cubicBezTo>
                  <a:cubicBezTo>
                    <a:pt x="619" y="313"/>
                    <a:pt x="619" y="313"/>
                    <a:pt x="619" y="313"/>
                  </a:cubicBezTo>
                  <a:cubicBezTo>
                    <a:pt x="618" y="313"/>
                    <a:pt x="618" y="313"/>
                    <a:pt x="618" y="313"/>
                  </a:cubicBezTo>
                  <a:cubicBezTo>
                    <a:pt x="619" y="314"/>
                    <a:pt x="619" y="314"/>
                    <a:pt x="619" y="314"/>
                  </a:cubicBezTo>
                  <a:cubicBezTo>
                    <a:pt x="618" y="315"/>
                    <a:pt x="618" y="315"/>
                    <a:pt x="618" y="315"/>
                  </a:cubicBezTo>
                  <a:cubicBezTo>
                    <a:pt x="617" y="315"/>
                    <a:pt x="617" y="315"/>
                    <a:pt x="617" y="315"/>
                  </a:cubicBezTo>
                  <a:cubicBezTo>
                    <a:pt x="616" y="314"/>
                    <a:pt x="616" y="314"/>
                    <a:pt x="616" y="314"/>
                  </a:cubicBezTo>
                  <a:cubicBezTo>
                    <a:pt x="616" y="315"/>
                    <a:pt x="616" y="315"/>
                    <a:pt x="616" y="315"/>
                  </a:cubicBezTo>
                  <a:cubicBezTo>
                    <a:pt x="615" y="315"/>
                    <a:pt x="615" y="315"/>
                    <a:pt x="615" y="315"/>
                  </a:cubicBezTo>
                  <a:cubicBezTo>
                    <a:pt x="615" y="315"/>
                    <a:pt x="615" y="315"/>
                    <a:pt x="615" y="315"/>
                  </a:cubicBezTo>
                  <a:cubicBezTo>
                    <a:pt x="615" y="316"/>
                    <a:pt x="615" y="316"/>
                    <a:pt x="615" y="316"/>
                  </a:cubicBezTo>
                  <a:cubicBezTo>
                    <a:pt x="616" y="316"/>
                    <a:pt x="616" y="316"/>
                    <a:pt x="616" y="316"/>
                  </a:cubicBezTo>
                  <a:cubicBezTo>
                    <a:pt x="616" y="316"/>
                    <a:pt x="616" y="316"/>
                    <a:pt x="616" y="317"/>
                  </a:cubicBezTo>
                  <a:cubicBezTo>
                    <a:pt x="615" y="318"/>
                    <a:pt x="615" y="318"/>
                    <a:pt x="615" y="318"/>
                  </a:cubicBezTo>
                  <a:cubicBezTo>
                    <a:pt x="614" y="318"/>
                    <a:pt x="614" y="318"/>
                    <a:pt x="614" y="318"/>
                  </a:cubicBezTo>
                  <a:cubicBezTo>
                    <a:pt x="614" y="318"/>
                    <a:pt x="614" y="318"/>
                    <a:pt x="614" y="318"/>
                  </a:cubicBezTo>
                  <a:cubicBezTo>
                    <a:pt x="614" y="319"/>
                    <a:pt x="614" y="319"/>
                    <a:pt x="614" y="319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3" y="319"/>
                    <a:pt x="613" y="319"/>
                    <a:pt x="613" y="319"/>
                  </a:cubicBezTo>
                  <a:cubicBezTo>
                    <a:pt x="612" y="321"/>
                    <a:pt x="612" y="321"/>
                    <a:pt x="612" y="321"/>
                  </a:cubicBezTo>
                  <a:cubicBezTo>
                    <a:pt x="611" y="320"/>
                    <a:pt x="611" y="320"/>
                    <a:pt x="611" y="320"/>
                  </a:cubicBezTo>
                  <a:cubicBezTo>
                    <a:pt x="611" y="322"/>
                    <a:pt x="611" y="322"/>
                    <a:pt x="611" y="322"/>
                  </a:cubicBezTo>
                  <a:cubicBezTo>
                    <a:pt x="611" y="322"/>
                    <a:pt x="611" y="322"/>
                    <a:pt x="611" y="322"/>
                  </a:cubicBezTo>
                  <a:cubicBezTo>
                    <a:pt x="610" y="323"/>
                    <a:pt x="610" y="323"/>
                    <a:pt x="610" y="323"/>
                  </a:cubicBezTo>
                  <a:cubicBezTo>
                    <a:pt x="610" y="323"/>
                    <a:pt x="610" y="323"/>
                    <a:pt x="610" y="323"/>
                  </a:cubicBezTo>
                  <a:cubicBezTo>
                    <a:pt x="610" y="323"/>
                    <a:pt x="610" y="323"/>
                    <a:pt x="610" y="323"/>
                  </a:cubicBezTo>
                  <a:cubicBezTo>
                    <a:pt x="610" y="323"/>
                    <a:pt x="610" y="323"/>
                    <a:pt x="610" y="323"/>
                  </a:cubicBezTo>
                  <a:cubicBezTo>
                    <a:pt x="610" y="324"/>
                    <a:pt x="610" y="324"/>
                    <a:pt x="610" y="324"/>
                  </a:cubicBezTo>
                  <a:cubicBezTo>
                    <a:pt x="610" y="325"/>
                    <a:pt x="610" y="325"/>
                    <a:pt x="610" y="325"/>
                  </a:cubicBezTo>
                  <a:cubicBezTo>
                    <a:pt x="609" y="325"/>
                    <a:pt x="609" y="325"/>
                    <a:pt x="609" y="325"/>
                  </a:cubicBezTo>
                  <a:cubicBezTo>
                    <a:pt x="608" y="325"/>
                    <a:pt x="608" y="325"/>
                    <a:pt x="608" y="325"/>
                  </a:cubicBezTo>
                  <a:cubicBezTo>
                    <a:pt x="608" y="325"/>
                    <a:pt x="608" y="325"/>
                    <a:pt x="608" y="325"/>
                  </a:cubicBezTo>
                  <a:cubicBezTo>
                    <a:pt x="607" y="325"/>
                    <a:pt x="607" y="325"/>
                    <a:pt x="607" y="325"/>
                  </a:cubicBezTo>
                  <a:cubicBezTo>
                    <a:pt x="607" y="325"/>
                    <a:pt x="607" y="325"/>
                    <a:pt x="607" y="325"/>
                  </a:cubicBezTo>
                  <a:cubicBezTo>
                    <a:pt x="607" y="326"/>
                    <a:pt x="607" y="326"/>
                    <a:pt x="607" y="326"/>
                  </a:cubicBezTo>
                  <a:cubicBezTo>
                    <a:pt x="606" y="326"/>
                    <a:pt x="606" y="326"/>
                    <a:pt x="606" y="326"/>
                  </a:cubicBezTo>
                  <a:cubicBezTo>
                    <a:pt x="605" y="326"/>
                    <a:pt x="605" y="326"/>
                    <a:pt x="605" y="326"/>
                  </a:cubicBezTo>
                  <a:cubicBezTo>
                    <a:pt x="605" y="327"/>
                    <a:pt x="605" y="327"/>
                    <a:pt x="605" y="327"/>
                  </a:cubicBezTo>
                  <a:cubicBezTo>
                    <a:pt x="605" y="327"/>
                    <a:pt x="605" y="327"/>
                    <a:pt x="605" y="327"/>
                  </a:cubicBezTo>
                  <a:cubicBezTo>
                    <a:pt x="604" y="326"/>
                    <a:pt x="604" y="326"/>
                    <a:pt x="604" y="326"/>
                  </a:cubicBezTo>
                  <a:cubicBezTo>
                    <a:pt x="604" y="326"/>
                    <a:pt x="604" y="326"/>
                    <a:pt x="604" y="326"/>
                  </a:cubicBezTo>
                  <a:cubicBezTo>
                    <a:pt x="603" y="326"/>
                    <a:pt x="603" y="326"/>
                    <a:pt x="603" y="326"/>
                  </a:cubicBezTo>
                  <a:cubicBezTo>
                    <a:pt x="602" y="327"/>
                    <a:pt x="602" y="327"/>
                    <a:pt x="602" y="327"/>
                  </a:cubicBezTo>
                  <a:cubicBezTo>
                    <a:pt x="601" y="327"/>
                    <a:pt x="601" y="327"/>
                    <a:pt x="601" y="327"/>
                  </a:cubicBezTo>
                  <a:cubicBezTo>
                    <a:pt x="601" y="327"/>
                    <a:pt x="601" y="327"/>
                    <a:pt x="601" y="327"/>
                  </a:cubicBezTo>
                  <a:cubicBezTo>
                    <a:pt x="601" y="326"/>
                    <a:pt x="601" y="326"/>
                    <a:pt x="601" y="326"/>
                  </a:cubicBezTo>
                  <a:cubicBezTo>
                    <a:pt x="600" y="327"/>
                    <a:pt x="600" y="327"/>
                    <a:pt x="600" y="327"/>
                  </a:cubicBezTo>
                  <a:cubicBezTo>
                    <a:pt x="600" y="327"/>
                    <a:pt x="600" y="327"/>
                    <a:pt x="600" y="327"/>
                  </a:cubicBezTo>
                  <a:cubicBezTo>
                    <a:pt x="600" y="328"/>
                    <a:pt x="600" y="328"/>
                    <a:pt x="600" y="328"/>
                  </a:cubicBezTo>
                  <a:cubicBezTo>
                    <a:pt x="600" y="327"/>
                    <a:pt x="600" y="327"/>
                    <a:pt x="600" y="327"/>
                  </a:cubicBezTo>
                  <a:cubicBezTo>
                    <a:pt x="600" y="327"/>
                    <a:pt x="600" y="327"/>
                    <a:pt x="600" y="327"/>
                  </a:cubicBezTo>
                  <a:cubicBezTo>
                    <a:pt x="599" y="327"/>
                    <a:pt x="599" y="327"/>
                    <a:pt x="599" y="327"/>
                  </a:cubicBezTo>
                  <a:cubicBezTo>
                    <a:pt x="599" y="328"/>
                    <a:pt x="599" y="328"/>
                    <a:pt x="599" y="328"/>
                  </a:cubicBezTo>
                  <a:cubicBezTo>
                    <a:pt x="599" y="329"/>
                    <a:pt x="599" y="329"/>
                    <a:pt x="599" y="329"/>
                  </a:cubicBezTo>
                  <a:cubicBezTo>
                    <a:pt x="599" y="329"/>
                    <a:pt x="599" y="329"/>
                    <a:pt x="599" y="329"/>
                  </a:cubicBezTo>
                  <a:cubicBezTo>
                    <a:pt x="599" y="329"/>
                    <a:pt x="599" y="329"/>
                    <a:pt x="599" y="329"/>
                  </a:cubicBezTo>
                  <a:cubicBezTo>
                    <a:pt x="599" y="329"/>
                    <a:pt x="599" y="329"/>
                    <a:pt x="599" y="329"/>
                  </a:cubicBezTo>
                  <a:cubicBezTo>
                    <a:pt x="598" y="328"/>
                    <a:pt x="598" y="328"/>
                    <a:pt x="598" y="328"/>
                  </a:cubicBezTo>
                  <a:cubicBezTo>
                    <a:pt x="597" y="328"/>
                    <a:pt x="597" y="328"/>
                    <a:pt x="597" y="328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325"/>
                    <a:pt x="596" y="325"/>
                    <a:pt x="596" y="325"/>
                  </a:cubicBezTo>
                  <a:cubicBezTo>
                    <a:pt x="596" y="324"/>
                    <a:pt x="596" y="324"/>
                    <a:pt x="596" y="324"/>
                  </a:cubicBezTo>
                  <a:cubicBezTo>
                    <a:pt x="595" y="325"/>
                    <a:pt x="595" y="325"/>
                    <a:pt x="595" y="325"/>
                  </a:cubicBezTo>
                  <a:cubicBezTo>
                    <a:pt x="595" y="324"/>
                    <a:pt x="595" y="324"/>
                    <a:pt x="595" y="324"/>
                  </a:cubicBezTo>
                  <a:cubicBezTo>
                    <a:pt x="596" y="324"/>
                    <a:pt x="596" y="324"/>
                    <a:pt x="596" y="324"/>
                  </a:cubicBezTo>
                  <a:cubicBezTo>
                    <a:pt x="596" y="324"/>
                    <a:pt x="596" y="324"/>
                    <a:pt x="596" y="324"/>
                  </a:cubicBezTo>
                  <a:cubicBezTo>
                    <a:pt x="596" y="324"/>
                    <a:pt x="596" y="324"/>
                    <a:pt x="596" y="324"/>
                  </a:cubicBezTo>
                  <a:cubicBezTo>
                    <a:pt x="595" y="324"/>
                    <a:pt x="595" y="324"/>
                    <a:pt x="595" y="324"/>
                  </a:cubicBezTo>
                  <a:cubicBezTo>
                    <a:pt x="594" y="324"/>
                    <a:pt x="594" y="324"/>
                    <a:pt x="594" y="324"/>
                  </a:cubicBezTo>
                  <a:cubicBezTo>
                    <a:pt x="595" y="324"/>
                    <a:pt x="595" y="324"/>
                    <a:pt x="595" y="324"/>
                  </a:cubicBezTo>
                  <a:cubicBezTo>
                    <a:pt x="595" y="324"/>
                    <a:pt x="595" y="325"/>
                    <a:pt x="595" y="325"/>
                  </a:cubicBezTo>
                  <a:cubicBezTo>
                    <a:pt x="594" y="325"/>
                    <a:pt x="594" y="325"/>
                    <a:pt x="594" y="325"/>
                  </a:cubicBezTo>
                  <a:cubicBezTo>
                    <a:pt x="594" y="325"/>
                    <a:pt x="594" y="325"/>
                    <a:pt x="594" y="325"/>
                  </a:cubicBezTo>
                  <a:cubicBezTo>
                    <a:pt x="594" y="325"/>
                    <a:pt x="594" y="325"/>
                    <a:pt x="594" y="325"/>
                  </a:cubicBezTo>
                  <a:cubicBezTo>
                    <a:pt x="595" y="326"/>
                    <a:pt x="595" y="326"/>
                    <a:pt x="595" y="326"/>
                  </a:cubicBezTo>
                  <a:cubicBezTo>
                    <a:pt x="595" y="326"/>
                    <a:pt x="595" y="326"/>
                    <a:pt x="595" y="326"/>
                  </a:cubicBezTo>
                  <a:cubicBezTo>
                    <a:pt x="594" y="326"/>
                    <a:pt x="594" y="326"/>
                    <a:pt x="594" y="326"/>
                  </a:cubicBezTo>
                  <a:cubicBezTo>
                    <a:pt x="595" y="326"/>
                    <a:pt x="595" y="326"/>
                    <a:pt x="595" y="326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596" y="328"/>
                    <a:pt x="596" y="329"/>
                    <a:pt x="596" y="330"/>
                  </a:cubicBezTo>
                  <a:cubicBezTo>
                    <a:pt x="595" y="330"/>
                    <a:pt x="595" y="330"/>
                    <a:pt x="595" y="330"/>
                  </a:cubicBezTo>
                  <a:cubicBezTo>
                    <a:pt x="595" y="329"/>
                    <a:pt x="595" y="329"/>
                    <a:pt x="595" y="329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4" y="327"/>
                    <a:pt x="594" y="327"/>
                    <a:pt x="594" y="327"/>
                  </a:cubicBezTo>
                  <a:cubicBezTo>
                    <a:pt x="594" y="329"/>
                    <a:pt x="594" y="329"/>
                    <a:pt x="594" y="329"/>
                  </a:cubicBezTo>
                  <a:cubicBezTo>
                    <a:pt x="594" y="330"/>
                    <a:pt x="594" y="330"/>
                    <a:pt x="594" y="330"/>
                  </a:cubicBezTo>
                  <a:cubicBezTo>
                    <a:pt x="593" y="330"/>
                    <a:pt x="593" y="330"/>
                    <a:pt x="593" y="330"/>
                  </a:cubicBezTo>
                  <a:cubicBezTo>
                    <a:pt x="593" y="330"/>
                    <a:pt x="593" y="330"/>
                    <a:pt x="593" y="330"/>
                  </a:cubicBezTo>
                  <a:cubicBezTo>
                    <a:pt x="593" y="331"/>
                    <a:pt x="593" y="331"/>
                    <a:pt x="593" y="331"/>
                  </a:cubicBezTo>
                  <a:cubicBezTo>
                    <a:pt x="592" y="331"/>
                    <a:pt x="592" y="331"/>
                    <a:pt x="592" y="331"/>
                  </a:cubicBezTo>
                  <a:cubicBezTo>
                    <a:pt x="591" y="332"/>
                    <a:pt x="591" y="332"/>
                    <a:pt x="591" y="332"/>
                  </a:cubicBezTo>
                  <a:cubicBezTo>
                    <a:pt x="590" y="332"/>
                    <a:pt x="590" y="332"/>
                    <a:pt x="590" y="332"/>
                  </a:cubicBezTo>
                  <a:cubicBezTo>
                    <a:pt x="590" y="331"/>
                    <a:pt x="590" y="331"/>
                    <a:pt x="590" y="331"/>
                  </a:cubicBezTo>
                  <a:cubicBezTo>
                    <a:pt x="590" y="331"/>
                    <a:pt x="590" y="332"/>
                    <a:pt x="590" y="332"/>
                  </a:cubicBezTo>
                  <a:cubicBezTo>
                    <a:pt x="590" y="333"/>
                    <a:pt x="590" y="333"/>
                    <a:pt x="590" y="333"/>
                  </a:cubicBezTo>
                  <a:cubicBezTo>
                    <a:pt x="589" y="333"/>
                    <a:pt x="589" y="333"/>
                    <a:pt x="589" y="333"/>
                  </a:cubicBezTo>
                  <a:cubicBezTo>
                    <a:pt x="588" y="332"/>
                    <a:pt x="588" y="332"/>
                    <a:pt x="588" y="332"/>
                  </a:cubicBezTo>
                  <a:cubicBezTo>
                    <a:pt x="588" y="332"/>
                    <a:pt x="588" y="332"/>
                    <a:pt x="588" y="332"/>
                  </a:cubicBezTo>
                  <a:cubicBezTo>
                    <a:pt x="588" y="332"/>
                    <a:pt x="588" y="332"/>
                    <a:pt x="588" y="332"/>
                  </a:cubicBezTo>
                  <a:cubicBezTo>
                    <a:pt x="588" y="332"/>
                    <a:pt x="588" y="332"/>
                    <a:pt x="588" y="332"/>
                  </a:cubicBezTo>
                  <a:cubicBezTo>
                    <a:pt x="588" y="332"/>
                    <a:pt x="588" y="332"/>
                    <a:pt x="588" y="332"/>
                  </a:cubicBezTo>
                  <a:cubicBezTo>
                    <a:pt x="588" y="332"/>
                    <a:pt x="588" y="332"/>
                    <a:pt x="588" y="332"/>
                  </a:cubicBezTo>
                  <a:cubicBezTo>
                    <a:pt x="588" y="333"/>
                    <a:pt x="588" y="333"/>
                    <a:pt x="588" y="333"/>
                  </a:cubicBezTo>
                  <a:cubicBezTo>
                    <a:pt x="587" y="333"/>
                    <a:pt x="587" y="333"/>
                    <a:pt x="587" y="333"/>
                  </a:cubicBezTo>
                  <a:cubicBezTo>
                    <a:pt x="586" y="334"/>
                    <a:pt x="586" y="334"/>
                    <a:pt x="586" y="334"/>
                  </a:cubicBezTo>
                  <a:cubicBezTo>
                    <a:pt x="585" y="334"/>
                    <a:pt x="585" y="334"/>
                    <a:pt x="585" y="334"/>
                  </a:cubicBezTo>
                  <a:cubicBezTo>
                    <a:pt x="585" y="334"/>
                    <a:pt x="585" y="334"/>
                    <a:pt x="585" y="334"/>
                  </a:cubicBezTo>
                  <a:cubicBezTo>
                    <a:pt x="585" y="335"/>
                    <a:pt x="585" y="335"/>
                    <a:pt x="585" y="335"/>
                  </a:cubicBezTo>
                  <a:cubicBezTo>
                    <a:pt x="584" y="334"/>
                    <a:pt x="584" y="334"/>
                    <a:pt x="584" y="334"/>
                  </a:cubicBezTo>
                  <a:cubicBezTo>
                    <a:pt x="584" y="334"/>
                    <a:pt x="584" y="334"/>
                    <a:pt x="584" y="334"/>
                  </a:cubicBezTo>
                  <a:cubicBezTo>
                    <a:pt x="583" y="335"/>
                    <a:pt x="583" y="335"/>
                    <a:pt x="583" y="335"/>
                  </a:cubicBezTo>
                  <a:cubicBezTo>
                    <a:pt x="582" y="335"/>
                    <a:pt x="582" y="335"/>
                    <a:pt x="582" y="335"/>
                  </a:cubicBezTo>
                  <a:cubicBezTo>
                    <a:pt x="582" y="335"/>
                    <a:pt x="582" y="335"/>
                    <a:pt x="582" y="335"/>
                  </a:cubicBezTo>
                  <a:cubicBezTo>
                    <a:pt x="582" y="335"/>
                    <a:pt x="582" y="335"/>
                    <a:pt x="582" y="335"/>
                  </a:cubicBezTo>
                  <a:cubicBezTo>
                    <a:pt x="582" y="336"/>
                    <a:pt x="582" y="336"/>
                    <a:pt x="582" y="336"/>
                  </a:cubicBezTo>
                  <a:cubicBezTo>
                    <a:pt x="581" y="336"/>
                    <a:pt x="581" y="336"/>
                    <a:pt x="581" y="336"/>
                  </a:cubicBezTo>
                  <a:cubicBezTo>
                    <a:pt x="580" y="335"/>
                    <a:pt x="580" y="335"/>
                    <a:pt x="580" y="335"/>
                  </a:cubicBezTo>
                  <a:cubicBezTo>
                    <a:pt x="581" y="336"/>
                    <a:pt x="581" y="336"/>
                    <a:pt x="581" y="336"/>
                  </a:cubicBezTo>
                  <a:cubicBezTo>
                    <a:pt x="580" y="337"/>
                    <a:pt x="580" y="337"/>
                    <a:pt x="580" y="337"/>
                  </a:cubicBezTo>
                  <a:cubicBezTo>
                    <a:pt x="579" y="337"/>
                    <a:pt x="579" y="337"/>
                    <a:pt x="579" y="337"/>
                  </a:cubicBezTo>
                  <a:cubicBezTo>
                    <a:pt x="579" y="338"/>
                    <a:pt x="579" y="338"/>
                    <a:pt x="579" y="338"/>
                  </a:cubicBezTo>
                  <a:cubicBezTo>
                    <a:pt x="581" y="339"/>
                    <a:pt x="581" y="339"/>
                    <a:pt x="581" y="339"/>
                  </a:cubicBezTo>
                  <a:cubicBezTo>
                    <a:pt x="581" y="339"/>
                    <a:pt x="581" y="339"/>
                    <a:pt x="581" y="339"/>
                  </a:cubicBezTo>
                  <a:cubicBezTo>
                    <a:pt x="580" y="339"/>
                    <a:pt x="580" y="339"/>
                    <a:pt x="580" y="339"/>
                  </a:cubicBezTo>
                  <a:cubicBezTo>
                    <a:pt x="581" y="341"/>
                    <a:pt x="581" y="341"/>
                    <a:pt x="581" y="341"/>
                  </a:cubicBezTo>
                  <a:cubicBezTo>
                    <a:pt x="581" y="342"/>
                    <a:pt x="581" y="342"/>
                    <a:pt x="581" y="342"/>
                  </a:cubicBezTo>
                  <a:cubicBezTo>
                    <a:pt x="580" y="342"/>
                    <a:pt x="580" y="342"/>
                    <a:pt x="580" y="342"/>
                  </a:cubicBezTo>
                  <a:cubicBezTo>
                    <a:pt x="579" y="342"/>
                    <a:pt x="579" y="342"/>
                    <a:pt x="579" y="342"/>
                  </a:cubicBezTo>
                  <a:cubicBezTo>
                    <a:pt x="579" y="342"/>
                    <a:pt x="579" y="341"/>
                    <a:pt x="579" y="341"/>
                  </a:cubicBezTo>
                  <a:cubicBezTo>
                    <a:pt x="578" y="340"/>
                    <a:pt x="578" y="340"/>
                    <a:pt x="578" y="340"/>
                  </a:cubicBezTo>
                  <a:cubicBezTo>
                    <a:pt x="577" y="338"/>
                    <a:pt x="577" y="338"/>
                    <a:pt x="577" y="338"/>
                  </a:cubicBezTo>
                  <a:cubicBezTo>
                    <a:pt x="577" y="338"/>
                    <a:pt x="577" y="337"/>
                    <a:pt x="577" y="337"/>
                  </a:cubicBezTo>
                  <a:cubicBezTo>
                    <a:pt x="577" y="336"/>
                    <a:pt x="577" y="336"/>
                    <a:pt x="577" y="336"/>
                  </a:cubicBezTo>
                  <a:cubicBezTo>
                    <a:pt x="578" y="335"/>
                    <a:pt x="578" y="335"/>
                    <a:pt x="578" y="335"/>
                  </a:cubicBezTo>
                  <a:cubicBezTo>
                    <a:pt x="578" y="334"/>
                    <a:pt x="578" y="334"/>
                    <a:pt x="578" y="334"/>
                  </a:cubicBezTo>
                  <a:cubicBezTo>
                    <a:pt x="577" y="334"/>
                    <a:pt x="577" y="334"/>
                    <a:pt x="577" y="334"/>
                  </a:cubicBezTo>
                  <a:cubicBezTo>
                    <a:pt x="577" y="334"/>
                    <a:pt x="577" y="334"/>
                    <a:pt x="577" y="334"/>
                  </a:cubicBezTo>
                  <a:cubicBezTo>
                    <a:pt x="576" y="334"/>
                    <a:pt x="576" y="334"/>
                    <a:pt x="576" y="334"/>
                  </a:cubicBezTo>
                  <a:cubicBezTo>
                    <a:pt x="575" y="333"/>
                    <a:pt x="575" y="333"/>
                    <a:pt x="575" y="333"/>
                  </a:cubicBezTo>
                  <a:cubicBezTo>
                    <a:pt x="575" y="334"/>
                    <a:pt x="576" y="334"/>
                    <a:pt x="576" y="334"/>
                  </a:cubicBezTo>
                  <a:cubicBezTo>
                    <a:pt x="575" y="335"/>
                    <a:pt x="575" y="335"/>
                    <a:pt x="575" y="335"/>
                  </a:cubicBezTo>
                  <a:cubicBezTo>
                    <a:pt x="574" y="334"/>
                    <a:pt x="574" y="334"/>
                    <a:pt x="574" y="334"/>
                  </a:cubicBezTo>
                  <a:cubicBezTo>
                    <a:pt x="573" y="334"/>
                    <a:pt x="573" y="334"/>
                    <a:pt x="573" y="334"/>
                  </a:cubicBezTo>
                  <a:cubicBezTo>
                    <a:pt x="573" y="333"/>
                    <a:pt x="573" y="333"/>
                    <a:pt x="573" y="333"/>
                  </a:cubicBezTo>
                  <a:cubicBezTo>
                    <a:pt x="573" y="333"/>
                    <a:pt x="573" y="333"/>
                    <a:pt x="573" y="333"/>
                  </a:cubicBezTo>
                  <a:cubicBezTo>
                    <a:pt x="572" y="333"/>
                    <a:pt x="572" y="333"/>
                    <a:pt x="572" y="333"/>
                  </a:cubicBezTo>
                  <a:cubicBezTo>
                    <a:pt x="571" y="333"/>
                    <a:pt x="571" y="333"/>
                    <a:pt x="571" y="333"/>
                  </a:cubicBezTo>
                  <a:cubicBezTo>
                    <a:pt x="571" y="332"/>
                    <a:pt x="571" y="332"/>
                    <a:pt x="571" y="332"/>
                  </a:cubicBezTo>
                  <a:cubicBezTo>
                    <a:pt x="570" y="332"/>
                    <a:pt x="570" y="332"/>
                    <a:pt x="570" y="332"/>
                  </a:cubicBezTo>
                  <a:cubicBezTo>
                    <a:pt x="570" y="332"/>
                    <a:pt x="570" y="332"/>
                    <a:pt x="570" y="332"/>
                  </a:cubicBezTo>
                  <a:cubicBezTo>
                    <a:pt x="570" y="332"/>
                    <a:pt x="570" y="332"/>
                    <a:pt x="570" y="332"/>
                  </a:cubicBezTo>
                  <a:cubicBezTo>
                    <a:pt x="570" y="332"/>
                    <a:pt x="570" y="332"/>
                    <a:pt x="570" y="332"/>
                  </a:cubicBezTo>
                  <a:cubicBezTo>
                    <a:pt x="570" y="333"/>
                    <a:pt x="571" y="333"/>
                    <a:pt x="571" y="334"/>
                  </a:cubicBezTo>
                  <a:cubicBezTo>
                    <a:pt x="570" y="333"/>
                    <a:pt x="570" y="333"/>
                    <a:pt x="570" y="333"/>
                  </a:cubicBezTo>
                  <a:cubicBezTo>
                    <a:pt x="569" y="334"/>
                    <a:pt x="569" y="334"/>
                    <a:pt x="569" y="334"/>
                  </a:cubicBezTo>
                  <a:cubicBezTo>
                    <a:pt x="568" y="334"/>
                    <a:pt x="568" y="334"/>
                    <a:pt x="568" y="334"/>
                  </a:cubicBezTo>
                  <a:cubicBezTo>
                    <a:pt x="568" y="334"/>
                    <a:pt x="568" y="334"/>
                    <a:pt x="568" y="334"/>
                  </a:cubicBezTo>
                  <a:cubicBezTo>
                    <a:pt x="568" y="334"/>
                    <a:pt x="568" y="334"/>
                    <a:pt x="568" y="334"/>
                  </a:cubicBezTo>
                  <a:cubicBezTo>
                    <a:pt x="568" y="334"/>
                    <a:pt x="568" y="334"/>
                    <a:pt x="568" y="334"/>
                  </a:cubicBezTo>
                  <a:cubicBezTo>
                    <a:pt x="568" y="334"/>
                    <a:pt x="568" y="334"/>
                    <a:pt x="568" y="334"/>
                  </a:cubicBezTo>
                  <a:cubicBezTo>
                    <a:pt x="567" y="335"/>
                    <a:pt x="567" y="335"/>
                    <a:pt x="567" y="335"/>
                  </a:cubicBezTo>
                  <a:cubicBezTo>
                    <a:pt x="566" y="336"/>
                    <a:pt x="566" y="336"/>
                    <a:pt x="566" y="336"/>
                  </a:cubicBezTo>
                  <a:cubicBezTo>
                    <a:pt x="565" y="336"/>
                    <a:pt x="565" y="336"/>
                    <a:pt x="565" y="336"/>
                  </a:cubicBezTo>
                  <a:cubicBezTo>
                    <a:pt x="565" y="336"/>
                    <a:pt x="565" y="336"/>
                    <a:pt x="565" y="336"/>
                  </a:cubicBezTo>
                  <a:cubicBezTo>
                    <a:pt x="565" y="336"/>
                    <a:pt x="565" y="336"/>
                    <a:pt x="565" y="336"/>
                  </a:cubicBezTo>
                  <a:cubicBezTo>
                    <a:pt x="565" y="336"/>
                    <a:pt x="565" y="336"/>
                    <a:pt x="565" y="336"/>
                  </a:cubicBezTo>
                  <a:cubicBezTo>
                    <a:pt x="565" y="336"/>
                    <a:pt x="565" y="336"/>
                    <a:pt x="565" y="336"/>
                  </a:cubicBezTo>
                  <a:cubicBezTo>
                    <a:pt x="565" y="336"/>
                    <a:pt x="565" y="336"/>
                    <a:pt x="565" y="336"/>
                  </a:cubicBezTo>
                  <a:cubicBezTo>
                    <a:pt x="565" y="337"/>
                    <a:pt x="565" y="337"/>
                    <a:pt x="565" y="337"/>
                  </a:cubicBezTo>
                  <a:cubicBezTo>
                    <a:pt x="564" y="338"/>
                    <a:pt x="564" y="338"/>
                    <a:pt x="564" y="338"/>
                  </a:cubicBezTo>
                  <a:cubicBezTo>
                    <a:pt x="563" y="338"/>
                    <a:pt x="563" y="338"/>
                    <a:pt x="563" y="338"/>
                  </a:cubicBezTo>
                  <a:cubicBezTo>
                    <a:pt x="563" y="338"/>
                    <a:pt x="563" y="338"/>
                    <a:pt x="563" y="338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1" y="337"/>
                    <a:pt x="561" y="337"/>
                    <a:pt x="561" y="337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39"/>
                    <a:pt x="562" y="339"/>
                    <a:pt x="562" y="339"/>
                  </a:cubicBezTo>
                  <a:cubicBezTo>
                    <a:pt x="562" y="339"/>
                    <a:pt x="562" y="339"/>
                    <a:pt x="562" y="339"/>
                  </a:cubicBezTo>
                  <a:cubicBezTo>
                    <a:pt x="562" y="339"/>
                    <a:pt x="562" y="339"/>
                    <a:pt x="562" y="339"/>
                  </a:cubicBezTo>
                  <a:cubicBezTo>
                    <a:pt x="562" y="339"/>
                    <a:pt x="562" y="339"/>
                    <a:pt x="562" y="339"/>
                  </a:cubicBezTo>
                  <a:cubicBezTo>
                    <a:pt x="561" y="340"/>
                    <a:pt x="561" y="340"/>
                    <a:pt x="561" y="340"/>
                  </a:cubicBezTo>
                  <a:cubicBezTo>
                    <a:pt x="561" y="340"/>
                    <a:pt x="561" y="340"/>
                    <a:pt x="561" y="340"/>
                  </a:cubicBezTo>
                  <a:cubicBezTo>
                    <a:pt x="561" y="341"/>
                    <a:pt x="561" y="341"/>
                    <a:pt x="561" y="341"/>
                  </a:cubicBezTo>
                  <a:cubicBezTo>
                    <a:pt x="561" y="342"/>
                    <a:pt x="561" y="342"/>
                    <a:pt x="561" y="342"/>
                  </a:cubicBezTo>
                  <a:cubicBezTo>
                    <a:pt x="561" y="342"/>
                    <a:pt x="561" y="342"/>
                    <a:pt x="561" y="342"/>
                  </a:cubicBezTo>
                  <a:cubicBezTo>
                    <a:pt x="561" y="342"/>
                    <a:pt x="561" y="342"/>
                    <a:pt x="561" y="342"/>
                  </a:cubicBezTo>
                  <a:cubicBezTo>
                    <a:pt x="561" y="342"/>
                    <a:pt x="561" y="342"/>
                    <a:pt x="561" y="342"/>
                  </a:cubicBezTo>
                  <a:cubicBezTo>
                    <a:pt x="559" y="344"/>
                    <a:pt x="559" y="344"/>
                    <a:pt x="559" y="344"/>
                  </a:cubicBezTo>
                  <a:cubicBezTo>
                    <a:pt x="559" y="344"/>
                    <a:pt x="559" y="344"/>
                    <a:pt x="559" y="344"/>
                  </a:cubicBezTo>
                  <a:cubicBezTo>
                    <a:pt x="558" y="344"/>
                    <a:pt x="558" y="344"/>
                    <a:pt x="558" y="344"/>
                  </a:cubicBezTo>
                  <a:cubicBezTo>
                    <a:pt x="558" y="345"/>
                    <a:pt x="558" y="345"/>
                    <a:pt x="558" y="345"/>
                  </a:cubicBezTo>
                  <a:cubicBezTo>
                    <a:pt x="557" y="346"/>
                    <a:pt x="557" y="346"/>
                    <a:pt x="557" y="346"/>
                  </a:cubicBezTo>
                  <a:cubicBezTo>
                    <a:pt x="557" y="347"/>
                    <a:pt x="558" y="348"/>
                    <a:pt x="558" y="349"/>
                  </a:cubicBezTo>
                  <a:cubicBezTo>
                    <a:pt x="557" y="350"/>
                    <a:pt x="557" y="350"/>
                    <a:pt x="557" y="350"/>
                  </a:cubicBezTo>
                  <a:cubicBezTo>
                    <a:pt x="557" y="353"/>
                    <a:pt x="557" y="353"/>
                    <a:pt x="557" y="353"/>
                  </a:cubicBezTo>
                  <a:cubicBezTo>
                    <a:pt x="558" y="353"/>
                    <a:pt x="558" y="353"/>
                    <a:pt x="558" y="353"/>
                  </a:cubicBezTo>
                  <a:cubicBezTo>
                    <a:pt x="558" y="354"/>
                    <a:pt x="558" y="354"/>
                    <a:pt x="558" y="354"/>
                  </a:cubicBezTo>
                  <a:cubicBezTo>
                    <a:pt x="559" y="355"/>
                    <a:pt x="559" y="355"/>
                    <a:pt x="559" y="355"/>
                  </a:cubicBezTo>
                  <a:cubicBezTo>
                    <a:pt x="562" y="357"/>
                    <a:pt x="562" y="357"/>
                    <a:pt x="562" y="357"/>
                  </a:cubicBezTo>
                  <a:cubicBezTo>
                    <a:pt x="561" y="357"/>
                    <a:pt x="561" y="357"/>
                    <a:pt x="561" y="357"/>
                  </a:cubicBezTo>
                  <a:cubicBezTo>
                    <a:pt x="561" y="358"/>
                    <a:pt x="561" y="358"/>
                    <a:pt x="561" y="359"/>
                  </a:cubicBezTo>
                  <a:cubicBezTo>
                    <a:pt x="562" y="359"/>
                    <a:pt x="562" y="359"/>
                    <a:pt x="562" y="359"/>
                  </a:cubicBezTo>
                  <a:cubicBezTo>
                    <a:pt x="562" y="359"/>
                    <a:pt x="562" y="359"/>
                    <a:pt x="562" y="359"/>
                  </a:cubicBezTo>
                  <a:cubicBezTo>
                    <a:pt x="562" y="360"/>
                    <a:pt x="562" y="360"/>
                    <a:pt x="562" y="360"/>
                  </a:cubicBezTo>
                  <a:cubicBezTo>
                    <a:pt x="563" y="361"/>
                    <a:pt x="563" y="361"/>
                    <a:pt x="563" y="361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565" y="364"/>
                    <a:pt x="565" y="364"/>
                    <a:pt x="565" y="364"/>
                  </a:cubicBezTo>
                  <a:cubicBezTo>
                    <a:pt x="566" y="364"/>
                    <a:pt x="566" y="364"/>
                    <a:pt x="566" y="364"/>
                  </a:cubicBezTo>
                  <a:cubicBezTo>
                    <a:pt x="567" y="365"/>
                    <a:pt x="567" y="365"/>
                    <a:pt x="567" y="365"/>
                  </a:cubicBezTo>
                  <a:cubicBezTo>
                    <a:pt x="567" y="365"/>
                    <a:pt x="567" y="365"/>
                    <a:pt x="567" y="365"/>
                  </a:cubicBezTo>
                  <a:cubicBezTo>
                    <a:pt x="568" y="366"/>
                    <a:pt x="568" y="366"/>
                    <a:pt x="568" y="366"/>
                  </a:cubicBezTo>
                  <a:cubicBezTo>
                    <a:pt x="568" y="366"/>
                    <a:pt x="568" y="366"/>
                    <a:pt x="568" y="366"/>
                  </a:cubicBezTo>
                  <a:cubicBezTo>
                    <a:pt x="568" y="366"/>
                    <a:pt x="568" y="366"/>
                    <a:pt x="568" y="366"/>
                  </a:cubicBezTo>
                  <a:cubicBezTo>
                    <a:pt x="569" y="368"/>
                    <a:pt x="569" y="368"/>
                    <a:pt x="569" y="368"/>
                  </a:cubicBezTo>
                  <a:cubicBezTo>
                    <a:pt x="570" y="368"/>
                    <a:pt x="570" y="368"/>
                    <a:pt x="570" y="368"/>
                  </a:cubicBezTo>
                  <a:cubicBezTo>
                    <a:pt x="571" y="368"/>
                    <a:pt x="571" y="368"/>
                    <a:pt x="571" y="368"/>
                  </a:cubicBezTo>
                  <a:cubicBezTo>
                    <a:pt x="571" y="369"/>
                    <a:pt x="571" y="369"/>
                    <a:pt x="571" y="369"/>
                  </a:cubicBezTo>
                  <a:cubicBezTo>
                    <a:pt x="571" y="369"/>
                    <a:pt x="571" y="369"/>
                    <a:pt x="571" y="369"/>
                  </a:cubicBezTo>
                  <a:cubicBezTo>
                    <a:pt x="571" y="369"/>
                    <a:pt x="571" y="369"/>
                    <a:pt x="571" y="369"/>
                  </a:cubicBezTo>
                  <a:cubicBezTo>
                    <a:pt x="571" y="370"/>
                    <a:pt x="571" y="370"/>
                    <a:pt x="571" y="370"/>
                  </a:cubicBezTo>
                  <a:cubicBezTo>
                    <a:pt x="571" y="370"/>
                    <a:pt x="571" y="370"/>
                    <a:pt x="571" y="370"/>
                  </a:cubicBezTo>
                  <a:cubicBezTo>
                    <a:pt x="571" y="369"/>
                    <a:pt x="571" y="369"/>
                    <a:pt x="571" y="369"/>
                  </a:cubicBezTo>
                  <a:cubicBezTo>
                    <a:pt x="571" y="369"/>
                    <a:pt x="571" y="369"/>
                    <a:pt x="571" y="369"/>
                  </a:cubicBezTo>
                  <a:cubicBezTo>
                    <a:pt x="571" y="369"/>
                    <a:pt x="571" y="369"/>
                    <a:pt x="571" y="369"/>
                  </a:cubicBezTo>
                  <a:cubicBezTo>
                    <a:pt x="571" y="369"/>
                    <a:pt x="571" y="369"/>
                    <a:pt x="571" y="369"/>
                  </a:cubicBezTo>
                  <a:cubicBezTo>
                    <a:pt x="571" y="369"/>
                    <a:pt x="571" y="369"/>
                    <a:pt x="571" y="369"/>
                  </a:cubicBezTo>
                  <a:cubicBezTo>
                    <a:pt x="571" y="369"/>
                    <a:pt x="571" y="369"/>
                    <a:pt x="571" y="369"/>
                  </a:cubicBezTo>
                  <a:cubicBezTo>
                    <a:pt x="571" y="369"/>
                    <a:pt x="571" y="369"/>
                    <a:pt x="571" y="369"/>
                  </a:cubicBezTo>
                  <a:cubicBezTo>
                    <a:pt x="572" y="370"/>
                    <a:pt x="572" y="370"/>
                    <a:pt x="572" y="370"/>
                  </a:cubicBezTo>
                  <a:cubicBezTo>
                    <a:pt x="572" y="370"/>
                    <a:pt x="572" y="370"/>
                    <a:pt x="572" y="370"/>
                  </a:cubicBezTo>
                  <a:cubicBezTo>
                    <a:pt x="573" y="372"/>
                    <a:pt x="573" y="372"/>
                    <a:pt x="573" y="372"/>
                  </a:cubicBezTo>
                  <a:cubicBezTo>
                    <a:pt x="573" y="373"/>
                    <a:pt x="573" y="373"/>
                    <a:pt x="573" y="373"/>
                  </a:cubicBezTo>
                  <a:cubicBezTo>
                    <a:pt x="574" y="373"/>
                    <a:pt x="574" y="373"/>
                    <a:pt x="574" y="373"/>
                  </a:cubicBezTo>
                  <a:cubicBezTo>
                    <a:pt x="574" y="374"/>
                    <a:pt x="574" y="374"/>
                    <a:pt x="574" y="374"/>
                  </a:cubicBezTo>
                  <a:cubicBezTo>
                    <a:pt x="575" y="374"/>
                    <a:pt x="575" y="374"/>
                    <a:pt x="575" y="374"/>
                  </a:cubicBezTo>
                  <a:cubicBezTo>
                    <a:pt x="575" y="374"/>
                    <a:pt x="575" y="375"/>
                    <a:pt x="575" y="375"/>
                  </a:cubicBezTo>
                  <a:cubicBezTo>
                    <a:pt x="575" y="376"/>
                    <a:pt x="575" y="376"/>
                    <a:pt x="575" y="376"/>
                  </a:cubicBezTo>
                  <a:cubicBezTo>
                    <a:pt x="575" y="377"/>
                    <a:pt x="575" y="377"/>
                    <a:pt x="575" y="377"/>
                  </a:cubicBezTo>
                  <a:cubicBezTo>
                    <a:pt x="576" y="378"/>
                    <a:pt x="576" y="378"/>
                    <a:pt x="576" y="378"/>
                  </a:cubicBezTo>
                  <a:cubicBezTo>
                    <a:pt x="576" y="379"/>
                    <a:pt x="576" y="379"/>
                    <a:pt x="576" y="379"/>
                  </a:cubicBezTo>
                  <a:cubicBezTo>
                    <a:pt x="576" y="381"/>
                    <a:pt x="576" y="381"/>
                    <a:pt x="576" y="381"/>
                  </a:cubicBezTo>
                  <a:cubicBezTo>
                    <a:pt x="577" y="382"/>
                    <a:pt x="577" y="382"/>
                    <a:pt x="577" y="382"/>
                  </a:cubicBezTo>
                  <a:cubicBezTo>
                    <a:pt x="577" y="383"/>
                    <a:pt x="577" y="383"/>
                    <a:pt x="577" y="383"/>
                  </a:cubicBezTo>
                  <a:cubicBezTo>
                    <a:pt x="577" y="384"/>
                    <a:pt x="577" y="385"/>
                    <a:pt x="577" y="386"/>
                  </a:cubicBezTo>
                  <a:cubicBezTo>
                    <a:pt x="577" y="387"/>
                    <a:pt x="577" y="387"/>
                    <a:pt x="577" y="387"/>
                  </a:cubicBezTo>
                  <a:cubicBezTo>
                    <a:pt x="577" y="388"/>
                    <a:pt x="577" y="388"/>
                    <a:pt x="577" y="388"/>
                  </a:cubicBezTo>
                  <a:cubicBezTo>
                    <a:pt x="577" y="388"/>
                    <a:pt x="577" y="388"/>
                    <a:pt x="577" y="388"/>
                  </a:cubicBezTo>
                  <a:cubicBezTo>
                    <a:pt x="578" y="390"/>
                    <a:pt x="578" y="390"/>
                    <a:pt x="578" y="390"/>
                  </a:cubicBezTo>
                  <a:cubicBezTo>
                    <a:pt x="578" y="390"/>
                    <a:pt x="578" y="390"/>
                    <a:pt x="578" y="390"/>
                  </a:cubicBezTo>
                  <a:cubicBezTo>
                    <a:pt x="578" y="390"/>
                    <a:pt x="578" y="390"/>
                    <a:pt x="578" y="390"/>
                  </a:cubicBezTo>
                  <a:cubicBezTo>
                    <a:pt x="578" y="390"/>
                    <a:pt x="578" y="390"/>
                    <a:pt x="578" y="390"/>
                  </a:cubicBezTo>
                  <a:cubicBezTo>
                    <a:pt x="578" y="391"/>
                    <a:pt x="578" y="391"/>
                    <a:pt x="578" y="391"/>
                  </a:cubicBezTo>
                  <a:cubicBezTo>
                    <a:pt x="578" y="391"/>
                    <a:pt x="578" y="391"/>
                    <a:pt x="578" y="391"/>
                  </a:cubicBezTo>
                  <a:cubicBezTo>
                    <a:pt x="578" y="391"/>
                    <a:pt x="578" y="391"/>
                    <a:pt x="578" y="391"/>
                  </a:cubicBezTo>
                  <a:cubicBezTo>
                    <a:pt x="577" y="391"/>
                    <a:pt x="577" y="391"/>
                    <a:pt x="577" y="391"/>
                  </a:cubicBezTo>
                  <a:cubicBezTo>
                    <a:pt x="577" y="392"/>
                    <a:pt x="577" y="392"/>
                    <a:pt x="577" y="392"/>
                  </a:cubicBezTo>
                  <a:cubicBezTo>
                    <a:pt x="577" y="392"/>
                    <a:pt x="577" y="392"/>
                    <a:pt x="577" y="392"/>
                  </a:cubicBezTo>
                  <a:cubicBezTo>
                    <a:pt x="577" y="392"/>
                    <a:pt x="577" y="392"/>
                    <a:pt x="577" y="392"/>
                  </a:cubicBezTo>
                  <a:cubicBezTo>
                    <a:pt x="576" y="392"/>
                    <a:pt x="576" y="392"/>
                    <a:pt x="576" y="392"/>
                  </a:cubicBezTo>
                  <a:cubicBezTo>
                    <a:pt x="577" y="394"/>
                    <a:pt x="577" y="394"/>
                    <a:pt x="577" y="394"/>
                  </a:cubicBezTo>
                  <a:cubicBezTo>
                    <a:pt x="576" y="394"/>
                    <a:pt x="576" y="394"/>
                    <a:pt x="576" y="394"/>
                  </a:cubicBezTo>
                  <a:cubicBezTo>
                    <a:pt x="576" y="394"/>
                    <a:pt x="576" y="394"/>
                    <a:pt x="576" y="394"/>
                  </a:cubicBezTo>
                  <a:cubicBezTo>
                    <a:pt x="576" y="394"/>
                    <a:pt x="576" y="394"/>
                    <a:pt x="576" y="394"/>
                  </a:cubicBezTo>
                  <a:cubicBezTo>
                    <a:pt x="576" y="394"/>
                    <a:pt x="576" y="394"/>
                    <a:pt x="576" y="394"/>
                  </a:cubicBezTo>
                  <a:cubicBezTo>
                    <a:pt x="577" y="394"/>
                    <a:pt x="577" y="394"/>
                    <a:pt x="577" y="394"/>
                  </a:cubicBezTo>
                  <a:cubicBezTo>
                    <a:pt x="577" y="395"/>
                    <a:pt x="577" y="395"/>
                    <a:pt x="577" y="395"/>
                  </a:cubicBezTo>
                  <a:cubicBezTo>
                    <a:pt x="576" y="395"/>
                    <a:pt x="576" y="395"/>
                    <a:pt x="576" y="395"/>
                  </a:cubicBezTo>
                  <a:cubicBezTo>
                    <a:pt x="576" y="395"/>
                    <a:pt x="576" y="395"/>
                    <a:pt x="576" y="395"/>
                  </a:cubicBezTo>
                  <a:cubicBezTo>
                    <a:pt x="576" y="396"/>
                    <a:pt x="576" y="396"/>
                    <a:pt x="576" y="396"/>
                  </a:cubicBezTo>
                  <a:cubicBezTo>
                    <a:pt x="577" y="397"/>
                    <a:pt x="577" y="397"/>
                    <a:pt x="577" y="397"/>
                  </a:cubicBezTo>
                  <a:cubicBezTo>
                    <a:pt x="577" y="397"/>
                    <a:pt x="577" y="397"/>
                    <a:pt x="577" y="397"/>
                  </a:cubicBezTo>
                  <a:cubicBezTo>
                    <a:pt x="577" y="397"/>
                    <a:pt x="577" y="397"/>
                    <a:pt x="577" y="397"/>
                  </a:cubicBezTo>
                  <a:cubicBezTo>
                    <a:pt x="576" y="398"/>
                    <a:pt x="576" y="398"/>
                    <a:pt x="576" y="398"/>
                  </a:cubicBezTo>
                  <a:cubicBezTo>
                    <a:pt x="576" y="398"/>
                    <a:pt x="576" y="398"/>
                    <a:pt x="576" y="398"/>
                  </a:cubicBezTo>
                  <a:cubicBezTo>
                    <a:pt x="576" y="399"/>
                    <a:pt x="576" y="399"/>
                    <a:pt x="576" y="399"/>
                  </a:cubicBezTo>
                  <a:cubicBezTo>
                    <a:pt x="576" y="399"/>
                    <a:pt x="576" y="399"/>
                    <a:pt x="576" y="399"/>
                  </a:cubicBezTo>
                  <a:cubicBezTo>
                    <a:pt x="575" y="400"/>
                    <a:pt x="575" y="400"/>
                    <a:pt x="575" y="400"/>
                  </a:cubicBezTo>
                  <a:cubicBezTo>
                    <a:pt x="573" y="401"/>
                    <a:pt x="573" y="401"/>
                    <a:pt x="573" y="401"/>
                  </a:cubicBezTo>
                  <a:cubicBezTo>
                    <a:pt x="572" y="402"/>
                    <a:pt x="572" y="402"/>
                    <a:pt x="572" y="402"/>
                  </a:cubicBezTo>
                  <a:cubicBezTo>
                    <a:pt x="571" y="402"/>
                    <a:pt x="571" y="402"/>
                    <a:pt x="571" y="402"/>
                  </a:cubicBezTo>
                  <a:cubicBezTo>
                    <a:pt x="571" y="403"/>
                    <a:pt x="571" y="403"/>
                    <a:pt x="571" y="403"/>
                  </a:cubicBezTo>
                  <a:cubicBezTo>
                    <a:pt x="570" y="404"/>
                    <a:pt x="570" y="404"/>
                    <a:pt x="570" y="404"/>
                  </a:cubicBezTo>
                  <a:cubicBezTo>
                    <a:pt x="569" y="404"/>
                    <a:pt x="569" y="404"/>
                    <a:pt x="569" y="404"/>
                  </a:cubicBezTo>
                  <a:cubicBezTo>
                    <a:pt x="568" y="405"/>
                    <a:pt x="568" y="405"/>
                    <a:pt x="568" y="405"/>
                  </a:cubicBezTo>
                  <a:cubicBezTo>
                    <a:pt x="567" y="405"/>
                    <a:pt x="567" y="405"/>
                    <a:pt x="567" y="405"/>
                  </a:cubicBezTo>
                  <a:cubicBezTo>
                    <a:pt x="565" y="405"/>
                    <a:pt x="565" y="405"/>
                    <a:pt x="565" y="405"/>
                  </a:cubicBezTo>
                  <a:cubicBezTo>
                    <a:pt x="565" y="404"/>
                    <a:pt x="565" y="404"/>
                    <a:pt x="565" y="404"/>
                  </a:cubicBezTo>
                  <a:cubicBezTo>
                    <a:pt x="564" y="404"/>
                    <a:pt x="564" y="404"/>
                    <a:pt x="564" y="404"/>
                  </a:cubicBezTo>
                  <a:cubicBezTo>
                    <a:pt x="564" y="404"/>
                    <a:pt x="564" y="404"/>
                    <a:pt x="564" y="404"/>
                  </a:cubicBezTo>
                  <a:cubicBezTo>
                    <a:pt x="564" y="404"/>
                    <a:pt x="564" y="404"/>
                    <a:pt x="564" y="404"/>
                  </a:cubicBezTo>
                  <a:cubicBezTo>
                    <a:pt x="563" y="405"/>
                    <a:pt x="563" y="405"/>
                    <a:pt x="563" y="405"/>
                  </a:cubicBezTo>
                  <a:cubicBezTo>
                    <a:pt x="563" y="405"/>
                    <a:pt x="563" y="405"/>
                    <a:pt x="563" y="405"/>
                  </a:cubicBezTo>
                  <a:cubicBezTo>
                    <a:pt x="563" y="406"/>
                    <a:pt x="563" y="406"/>
                    <a:pt x="563" y="406"/>
                  </a:cubicBezTo>
                  <a:cubicBezTo>
                    <a:pt x="563" y="406"/>
                    <a:pt x="563" y="406"/>
                    <a:pt x="563" y="406"/>
                  </a:cubicBezTo>
                  <a:cubicBezTo>
                    <a:pt x="563" y="406"/>
                    <a:pt x="563" y="406"/>
                    <a:pt x="563" y="406"/>
                  </a:cubicBezTo>
                  <a:cubicBezTo>
                    <a:pt x="562" y="406"/>
                    <a:pt x="562" y="406"/>
                    <a:pt x="562" y="406"/>
                  </a:cubicBezTo>
                  <a:cubicBezTo>
                    <a:pt x="562" y="406"/>
                    <a:pt x="562" y="406"/>
                    <a:pt x="562" y="406"/>
                  </a:cubicBezTo>
                  <a:cubicBezTo>
                    <a:pt x="562" y="407"/>
                    <a:pt x="562" y="407"/>
                    <a:pt x="562" y="407"/>
                  </a:cubicBezTo>
                  <a:cubicBezTo>
                    <a:pt x="563" y="408"/>
                    <a:pt x="563" y="408"/>
                    <a:pt x="563" y="408"/>
                  </a:cubicBezTo>
                  <a:cubicBezTo>
                    <a:pt x="563" y="408"/>
                    <a:pt x="563" y="408"/>
                    <a:pt x="563" y="408"/>
                  </a:cubicBezTo>
                  <a:cubicBezTo>
                    <a:pt x="563" y="408"/>
                    <a:pt x="563" y="408"/>
                    <a:pt x="563" y="408"/>
                  </a:cubicBezTo>
                  <a:cubicBezTo>
                    <a:pt x="563" y="408"/>
                    <a:pt x="563" y="408"/>
                    <a:pt x="563" y="40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63" y="409"/>
                    <a:pt x="563" y="409"/>
                    <a:pt x="563" y="409"/>
                  </a:cubicBezTo>
                  <a:cubicBezTo>
                    <a:pt x="563" y="409"/>
                    <a:pt x="563" y="409"/>
                    <a:pt x="563" y="409"/>
                  </a:cubicBezTo>
                  <a:cubicBezTo>
                    <a:pt x="563" y="409"/>
                    <a:pt x="563" y="409"/>
                    <a:pt x="563" y="409"/>
                  </a:cubicBezTo>
                  <a:cubicBezTo>
                    <a:pt x="561" y="408"/>
                    <a:pt x="561" y="408"/>
                    <a:pt x="561" y="408"/>
                  </a:cubicBezTo>
                  <a:cubicBezTo>
                    <a:pt x="561" y="408"/>
                    <a:pt x="561" y="408"/>
                    <a:pt x="561" y="408"/>
                  </a:cubicBezTo>
                  <a:cubicBezTo>
                    <a:pt x="561" y="408"/>
                    <a:pt x="561" y="408"/>
                    <a:pt x="561" y="408"/>
                  </a:cubicBezTo>
                  <a:cubicBezTo>
                    <a:pt x="561" y="407"/>
                    <a:pt x="561" y="407"/>
                    <a:pt x="561" y="407"/>
                  </a:cubicBezTo>
                  <a:cubicBezTo>
                    <a:pt x="561" y="408"/>
                    <a:pt x="561" y="408"/>
                    <a:pt x="561" y="408"/>
                  </a:cubicBezTo>
                  <a:cubicBezTo>
                    <a:pt x="561" y="408"/>
                    <a:pt x="561" y="408"/>
                    <a:pt x="561" y="408"/>
                  </a:cubicBezTo>
                  <a:cubicBezTo>
                    <a:pt x="561" y="408"/>
                    <a:pt x="561" y="408"/>
                    <a:pt x="561" y="408"/>
                  </a:cubicBezTo>
                  <a:cubicBezTo>
                    <a:pt x="562" y="410"/>
                    <a:pt x="562" y="410"/>
                    <a:pt x="562" y="410"/>
                  </a:cubicBezTo>
                  <a:cubicBezTo>
                    <a:pt x="563" y="411"/>
                    <a:pt x="563" y="411"/>
                    <a:pt x="563" y="411"/>
                  </a:cubicBezTo>
                  <a:cubicBezTo>
                    <a:pt x="563" y="411"/>
                    <a:pt x="563" y="411"/>
                    <a:pt x="563" y="411"/>
                  </a:cubicBezTo>
                  <a:cubicBezTo>
                    <a:pt x="563" y="411"/>
                    <a:pt x="563" y="411"/>
                    <a:pt x="563" y="411"/>
                  </a:cubicBezTo>
                  <a:cubicBezTo>
                    <a:pt x="562" y="411"/>
                    <a:pt x="562" y="411"/>
                    <a:pt x="562" y="411"/>
                  </a:cubicBezTo>
                  <a:cubicBezTo>
                    <a:pt x="560" y="410"/>
                    <a:pt x="560" y="410"/>
                    <a:pt x="560" y="410"/>
                  </a:cubicBezTo>
                  <a:cubicBezTo>
                    <a:pt x="560" y="409"/>
                    <a:pt x="560" y="409"/>
                    <a:pt x="560" y="409"/>
                  </a:cubicBezTo>
                  <a:cubicBezTo>
                    <a:pt x="559" y="409"/>
                    <a:pt x="559" y="409"/>
                    <a:pt x="559" y="409"/>
                  </a:cubicBezTo>
                  <a:cubicBezTo>
                    <a:pt x="559" y="409"/>
                    <a:pt x="559" y="409"/>
                    <a:pt x="559" y="409"/>
                  </a:cubicBezTo>
                  <a:cubicBezTo>
                    <a:pt x="560" y="410"/>
                    <a:pt x="560" y="410"/>
                    <a:pt x="560" y="410"/>
                  </a:cubicBezTo>
                  <a:cubicBezTo>
                    <a:pt x="561" y="411"/>
                    <a:pt x="561" y="411"/>
                    <a:pt x="561" y="411"/>
                  </a:cubicBezTo>
                  <a:cubicBezTo>
                    <a:pt x="561" y="411"/>
                    <a:pt x="560" y="412"/>
                    <a:pt x="560" y="412"/>
                  </a:cubicBezTo>
                  <a:cubicBezTo>
                    <a:pt x="560" y="412"/>
                    <a:pt x="560" y="412"/>
                    <a:pt x="560" y="412"/>
                  </a:cubicBezTo>
                  <a:cubicBezTo>
                    <a:pt x="560" y="412"/>
                    <a:pt x="560" y="412"/>
                    <a:pt x="560" y="412"/>
                  </a:cubicBezTo>
                  <a:cubicBezTo>
                    <a:pt x="560" y="413"/>
                    <a:pt x="560" y="413"/>
                    <a:pt x="560" y="413"/>
                  </a:cubicBezTo>
                  <a:cubicBezTo>
                    <a:pt x="558" y="413"/>
                    <a:pt x="558" y="413"/>
                    <a:pt x="558" y="413"/>
                  </a:cubicBezTo>
                  <a:cubicBezTo>
                    <a:pt x="557" y="415"/>
                    <a:pt x="557" y="415"/>
                    <a:pt x="557" y="415"/>
                  </a:cubicBezTo>
                  <a:cubicBezTo>
                    <a:pt x="556" y="415"/>
                    <a:pt x="556" y="415"/>
                    <a:pt x="556" y="415"/>
                  </a:cubicBezTo>
                  <a:cubicBezTo>
                    <a:pt x="556" y="415"/>
                    <a:pt x="556" y="415"/>
                    <a:pt x="556" y="415"/>
                  </a:cubicBezTo>
                  <a:cubicBezTo>
                    <a:pt x="556" y="415"/>
                    <a:pt x="556" y="415"/>
                    <a:pt x="556" y="415"/>
                  </a:cubicBezTo>
                  <a:cubicBezTo>
                    <a:pt x="556" y="416"/>
                    <a:pt x="556" y="416"/>
                    <a:pt x="556" y="416"/>
                  </a:cubicBezTo>
                  <a:cubicBezTo>
                    <a:pt x="555" y="416"/>
                    <a:pt x="555" y="416"/>
                    <a:pt x="555" y="416"/>
                  </a:cubicBezTo>
                  <a:cubicBezTo>
                    <a:pt x="555" y="416"/>
                    <a:pt x="555" y="416"/>
                    <a:pt x="555" y="416"/>
                  </a:cubicBezTo>
                  <a:cubicBezTo>
                    <a:pt x="555" y="417"/>
                    <a:pt x="555" y="417"/>
                    <a:pt x="555" y="417"/>
                  </a:cubicBezTo>
                  <a:cubicBezTo>
                    <a:pt x="554" y="417"/>
                    <a:pt x="554" y="417"/>
                    <a:pt x="554" y="417"/>
                  </a:cubicBezTo>
                  <a:cubicBezTo>
                    <a:pt x="553" y="417"/>
                    <a:pt x="553" y="417"/>
                    <a:pt x="553" y="417"/>
                  </a:cubicBezTo>
                  <a:cubicBezTo>
                    <a:pt x="553" y="417"/>
                    <a:pt x="553" y="417"/>
                    <a:pt x="553" y="417"/>
                  </a:cubicBezTo>
                  <a:cubicBezTo>
                    <a:pt x="553" y="417"/>
                    <a:pt x="553" y="417"/>
                    <a:pt x="553" y="417"/>
                  </a:cubicBezTo>
                  <a:cubicBezTo>
                    <a:pt x="554" y="416"/>
                    <a:pt x="554" y="416"/>
                    <a:pt x="554" y="416"/>
                  </a:cubicBezTo>
                  <a:cubicBezTo>
                    <a:pt x="554" y="416"/>
                    <a:pt x="554" y="416"/>
                    <a:pt x="554" y="416"/>
                  </a:cubicBezTo>
                  <a:cubicBezTo>
                    <a:pt x="553" y="416"/>
                    <a:pt x="553" y="416"/>
                    <a:pt x="553" y="416"/>
                  </a:cubicBezTo>
                  <a:cubicBezTo>
                    <a:pt x="554" y="414"/>
                    <a:pt x="554" y="414"/>
                    <a:pt x="554" y="414"/>
                  </a:cubicBezTo>
                  <a:cubicBezTo>
                    <a:pt x="553" y="414"/>
                    <a:pt x="553" y="414"/>
                    <a:pt x="553" y="414"/>
                  </a:cubicBezTo>
                  <a:cubicBezTo>
                    <a:pt x="553" y="413"/>
                    <a:pt x="553" y="413"/>
                    <a:pt x="553" y="413"/>
                  </a:cubicBezTo>
                  <a:cubicBezTo>
                    <a:pt x="554" y="411"/>
                    <a:pt x="554" y="411"/>
                    <a:pt x="554" y="411"/>
                  </a:cubicBezTo>
                  <a:cubicBezTo>
                    <a:pt x="554" y="411"/>
                    <a:pt x="554" y="411"/>
                    <a:pt x="554" y="411"/>
                  </a:cubicBezTo>
                  <a:cubicBezTo>
                    <a:pt x="554" y="411"/>
                    <a:pt x="554" y="411"/>
                    <a:pt x="554" y="411"/>
                  </a:cubicBezTo>
                  <a:cubicBezTo>
                    <a:pt x="554" y="411"/>
                    <a:pt x="554" y="411"/>
                    <a:pt x="554" y="411"/>
                  </a:cubicBezTo>
                  <a:cubicBezTo>
                    <a:pt x="554" y="409"/>
                    <a:pt x="554" y="409"/>
                    <a:pt x="554" y="409"/>
                  </a:cubicBezTo>
                  <a:cubicBezTo>
                    <a:pt x="554" y="409"/>
                    <a:pt x="554" y="409"/>
                    <a:pt x="554" y="409"/>
                  </a:cubicBezTo>
                  <a:cubicBezTo>
                    <a:pt x="554" y="409"/>
                    <a:pt x="554" y="409"/>
                    <a:pt x="554" y="409"/>
                  </a:cubicBezTo>
                  <a:cubicBezTo>
                    <a:pt x="555" y="409"/>
                    <a:pt x="555" y="409"/>
                    <a:pt x="555" y="409"/>
                  </a:cubicBezTo>
                  <a:cubicBezTo>
                    <a:pt x="555" y="408"/>
                    <a:pt x="555" y="408"/>
                    <a:pt x="555" y="408"/>
                  </a:cubicBezTo>
                  <a:cubicBezTo>
                    <a:pt x="553" y="407"/>
                    <a:pt x="553" y="407"/>
                    <a:pt x="553" y="407"/>
                  </a:cubicBezTo>
                  <a:cubicBezTo>
                    <a:pt x="552" y="407"/>
                    <a:pt x="552" y="407"/>
                    <a:pt x="552" y="407"/>
                  </a:cubicBezTo>
                  <a:cubicBezTo>
                    <a:pt x="552" y="406"/>
                    <a:pt x="552" y="406"/>
                    <a:pt x="552" y="406"/>
                  </a:cubicBezTo>
                  <a:cubicBezTo>
                    <a:pt x="552" y="406"/>
                    <a:pt x="552" y="406"/>
                    <a:pt x="552" y="406"/>
                  </a:cubicBezTo>
                  <a:cubicBezTo>
                    <a:pt x="552" y="406"/>
                    <a:pt x="552" y="406"/>
                    <a:pt x="552" y="406"/>
                  </a:cubicBezTo>
                  <a:cubicBezTo>
                    <a:pt x="552" y="406"/>
                    <a:pt x="552" y="406"/>
                    <a:pt x="552" y="406"/>
                  </a:cubicBezTo>
                  <a:cubicBezTo>
                    <a:pt x="552" y="406"/>
                    <a:pt x="552" y="406"/>
                    <a:pt x="552" y="406"/>
                  </a:cubicBezTo>
                  <a:cubicBezTo>
                    <a:pt x="551" y="405"/>
                    <a:pt x="551" y="405"/>
                    <a:pt x="551" y="405"/>
                  </a:cubicBezTo>
                  <a:cubicBezTo>
                    <a:pt x="551" y="405"/>
                    <a:pt x="551" y="405"/>
                    <a:pt x="551" y="405"/>
                  </a:cubicBezTo>
                  <a:cubicBezTo>
                    <a:pt x="549" y="404"/>
                    <a:pt x="549" y="404"/>
                    <a:pt x="549" y="404"/>
                  </a:cubicBezTo>
                  <a:cubicBezTo>
                    <a:pt x="548" y="405"/>
                    <a:pt x="548" y="405"/>
                    <a:pt x="548" y="405"/>
                  </a:cubicBezTo>
                  <a:cubicBezTo>
                    <a:pt x="547" y="405"/>
                    <a:pt x="547" y="405"/>
                    <a:pt x="547" y="405"/>
                  </a:cubicBezTo>
                  <a:cubicBezTo>
                    <a:pt x="547" y="404"/>
                    <a:pt x="547" y="404"/>
                    <a:pt x="547" y="404"/>
                  </a:cubicBezTo>
                  <a:cubicBezTo>
                    <a:pt x="547" y="404"/>
                    <a:pt x="547" y="404"/>
                    <a:pt x="547" y="404"/>
                  </a:cubicBezTo>
                  <a:cubicBezTo>
                    <a:pt x="547" y="404"/>
                    <a:pt x="547" y="404"/>
                    <a:pt x="547" y="404"/>
                  </a:cubicBezTo>
                  <a:cubicBezTo>
                    <a:pt x="547" y="404"/>
                    <a:pt x="547" y="404"/>
                    <a:pt x="547" y="404"/>
                  </a:cubicBezTo>
                  <a:cubicBezTo>
                    <a:pt x="547" y="403"/>
                    <a:pt x="547" y="403"/>
                    <a:pt x="547" y="403"/>
                  </a:cubicBezTo>
                  <a:cubicBezTo>
                    <a:pt x="547" y="403"/>
                    <a:pt x="547" y="403"/>
                    <a:pt x="547" y="403"/>
                  </a:cubicBezTo>
                  <a:cubicBezTo>
                    <a:pt x="547" y="402"/>
                    <a:pt x="547" y="402"/>
                    <a:pt x="547" y="402"/>
                  </a:cubicBezTo>
                  <a:cubicBezTo>
                    <a:pt x="547" y="402"/>
                    <a:pt x="547" y="402"/>
                    <a:pt x="547" y="402"/>
                  </a:cubicBezTo>
                  <a:cubicBezTo>
                    <a:pt x="547" y="401"/>
                    <a:pt x="547" y="401"/>
                    <a:pt x="547" y="401"/>
                  </a:cubicBezTo>
                  <a:cubicBezTo>
                    <a:pt x="546" y="402"/>
                    <a:pt x="546" y="402"/>
                    <a:pt x="546" y="402"/>
                  </a:cubicBezTo>
                  <a:cubicBezTo>
                    <a:pt x="546" y="403"/>
                    <a:pt x="546" y="403"/>
                    <a:pt x="546" y="403"/>
                  </a:cubicBezTo>
                  <a:cubicBezTo>
                    <a:pt x="546" y="403"/>
                    <a:pt x="546" y="403"/>
                    <a:pt x="546" y="403"/>
                  </a:cubicBezTo>
                  <a:cubicBezTo>
                    <a:pt x="546" y="403"/>
                    <a:pt x="546" y="403"/>
                    <a:pt x="546" y="403"/>
                  </a:cubicBezTo>
                  <a:cubicBezTo>
                    <a:pt x="545" y="403"/>
                    <a:pt x="545" y="403"/>
                    <a:pt x="545" y="403"/>
                  </a:cubicBezTo>
                  <a:cubicBezTo>
                    <a:pt x="544" y="403"/>
                    <a:pt x="544" y="403"/>
                    <a:pt x="544" y="403"/>
                  </a:cubicBezTo>
                  <a:cubicBezTo>
                    <a:pt x="544" y="402"/>
                    <a:pt x="544" y="402"/>
                    <a:pt x="544" y="402"/>
                  </a:cubicBezTo>
                  <a:cubicBezTo>
                    <a:pt x="544" y="402"/>
                    <a:pt x="544" y="401"/>
                    <a:pt x="544" y="401"/>
                  </a:cubicBezTo>
                  <a:cubicBezTo>
                    <a:pt x="544" y="401"/>
                    <a:pt x="544" y="401"/>
                    <a:pt x="544" y="401"/>
                  </a:cubicBezTo>
                  <a:cubicBezTo>
                    <a:pt x="545" y="399"/>
                    <a:pt x="545" y="399"/>
                    <a:pt x="545" y="399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43" y="397"/>
                    <a:pt x="543" y="397"/>
                    <a:pt x="543" y="397"/>
                  </a:cubicBezTo>
                  <a:cubicBezTo>
                    <a:pt x="543" y="398"/>
                    <a:pt x="543" y="398"/>
                    <a:pt x="543" y="398"/>
                  </a:cubicBezTo>
                  <a:cubicBezTo>
                    <a:pt x="543" y="397"/>
                    <a:pt x="543" y="397"/>
                    <a:pt x="543" y="397"/>
                  </a:cubicBezTo>
                  <a:cubicBezTo>
                    <a:pt x="543" y="398"/>
                    <a:pt x="543" y="398"/>
                    <a:pt x="543" y="398"/>
                  </a:cubicBezTo>
                  <a:cubicBezTo>
                    <a:pt x="543" y="397"/>
                    <a:pt x="543" y="397"/>
                    <a:pt x="543" y="397"/>
                  </a:cubicBezTo>
                  <a:cubicBezTo>
                    <a:pt x="543" y="397"/>
                    <a:pt x="543" y="397"/>
                    <a:pt x="543" y="397"/>
                  </a:cubicBezTo>
                  <a:cubicBezTo>
                    <a:pt x="543" y="397"/>
                    <a:pt x="543" y="397"/>
                    <a:pt x="543" y="397"/>
                  </a:cubicBezTo>
                  <a:cubicBezTo>
                    <a:pt x="543" y="395"/>
                    <a:pt x="543" y="395"/>
                    <a:pt x="543" y="395"/>
                  </a:cubicBezTo>
                  <a:cubicBezTo>
                    <a:pt x="543" y="395"/>
                    <a:pt x="543" y="395"/>
                    <a:pt x="543" y="395"/>
                  </a:cubicBezTo>
                  <a:cubicBezTo>
                    <a:pt x="542" y="395"/>
                    <a:pt x="542" y="395"/>
                    <a:pt x="542" y="395"/>
                  </a:cubicBezTo>
                  <a:cubicBezTo>
                    <a:pt x="541" y="394"/>
                    <a:pt x="541" y="394"/>
                    <a:pt x="541" y="394"/>
                  </a:cubicBezTo>
                  <a:cubicBezTo>
                    <a:pt x="541" y="394"/>
                    <a:pt x="541" y="394"/>
                    <a:pt x="541" y="394"/>
                  </a:cubicBezTo>
                  <a:cubicBezTo>
                    <a:pt x="540" y="393"/>
                    <a:pt x="540" y="393"/>
                    <a:pt x="540" y="393"/>
                  </a:cubicBezTo>
                  <a:cubicBezTo>
                    <a:pt x="540" y="393"/>
                    <a:pt x="540" y="393"/>
                    <a:pt x="540" y="393"/>
                  </a:cubicBezTo>
                  <a:cubicBezTo>
                    <a:pt x="539" y="392"/>
                    <a:pt x="539" y="392"/>
                    <a:pt x="539" y="392"/>
                  </a:cubicBezTo>
                  <a:cubicBezTo>
                    <a:pt x="539" y="392"/>
                    <a:pt x="539" y="392"/>
                    <a:pt x="539" y="392"/>
                  </a:cubicBezTo>
                  <a:cubicBezTo>
                    <a:pt x="538" y="392"/>
                    <a:pt x="538" y="392"/>
                    <a:pt x="538" y="392"/>
                  </a:cubicBezTo>
                  <a:cubicBezTo>
                    <a:pt x="537" y="391"/>
                    <a:pt x="537" y="391"/>
                    <a:pt x="537" y="391"/>
                  </a:cubicBezTo>
                  <a:cubicBezTo>
                    <a:pt x="535" y="391"/>
                    <a:pt x="535" y="391"/>
                    <a:pt x="535" y="391"/>
                  </a:cubicBezTo>
                  <a:cubicBezTo>
                    <a:pt x="534" y="391"/>
                    <a:pt x="534" y="391"/>
                    <a:pt x="534" y="391"/>
                  </a:cubicBezTo>
                  <a:cubicBezTo>
                    <a:pt x="534" y="391"/>
                    <a:pt x="534" y="391"/>
                    <a:pt x="534" y="391"/>
                  </a:cubicBezTo>
                  <a:cubicBezTo>
                    <a:pt x="533" y="391"/>
                    <a:pt x="533" y="391"/>
                    <a:pt x="533" y="391"/>
                  </a:cubicBezTo>
                  <a:cubicBezTo>
                    <a:pt x="532" y="390"/>
                    <a:pt x="532" y="390"/>
                    <a:pt x="532" y="390"/>
                  </a:cubicBezTo>
                  <a:cubicBezTo>
                    <a:pt x="532" y="390"/>
                    <a:pt x="532" y="390"/>
                    <a:pt x="532" y="390"/>
                  </a:cubicBezTo>
                  <a:cubicBezTo>
                    <a:pt x="532" y="389"/>
                    <a:pt x="532" y="389"/>
                    <a:pt x="532" y="389"/>
                  </a:cubicBezTo>
                  <a:cubicBezTo>
                    <a:pt x="532" y="389"/>
                    <a:pt x="532" y="389"/>
                    <a:pt x="532" y="389"/>
                  </a:cubicBezTo>
                  <a:cubicBezTo>
                    <a:pt x="532" y="387"/>
                    <a:pt x="532" y="387"/>
                    <a:pt x="532" y="387"/>
                  </a:cubicBezTo>
                  <a:cubicBezTo>
                    <a:pt x="533" y="387"/>
                    <a:pt x="533" y="387"/>
                    <a:pt x="533" y="387"/>
                  </a:cubicBezTo>
                  <a:cubicBezTo>
                    <a:pt x="533" y="386"/>
                    <a:pt x="533" y="386"/>
                    <a:pt x="533" y="386"/>
                  </a:cubicBezTo>
                  <a:cubicBezTo>
                    <a:pt x="533" y="386"/>
                    <a:pt x="533" y="386"/>
                    <a:pt x="533" y="386"/>
                  </a:cubicBezTo>
                  <a:cubicBezTo>
                    <a:pt x="532" y="386"/>
                    <a:pt x="532" y="386"/>
                    <a:pt x="532" y="386"/>
                  </a:cubicBezTo>
                  <a:cubicBezTo>
                    <a:pt x="531" y="385"/>
                    <a:pt x="531" y="385"/>
                    <a:pt x="531" y="385"/>
                  </a:cubicBezTo>
                  <a:cubicBezTo>
                    <a:pt x="530" y="386"/>
                    <a:pt x="530" y="386"/>
                    <a:pt x="530" y="386"/>
                  </a:cubicBezTo>
                  <a:cubicBezTo>
                    <a:pt x="529" y="386"/>
                    <a:pt x="529" y="386"/>
                    <a:pt x="529" y="386"/>
                  </a:cubicBezTo>
                  <a:cubicBezTo>
                    <a:pt x="528" y="386"/>
                    <a:pt x="528" y="386"/>
                    <a:pt x="528" y="386"/>
                  </a:cubicBezTo>
                  <a:cubicBezTo>
                    <a:pt x="527" y="387"/>
                    <a:pt x="527" y="387"/>
                    <a:pt x="527" y="387"/>
                  </a:cubicBezTo>
                  <a:cubicBezTo>
                    <a:pt x="528" y="388"/>
                    <a:pt x="528" y="388"/>
                    <a:pt x="528" y="388"/>
                  </a:cubicBezTo>
                  <a:cubicBezTo>
                    <a:pt x="528" y="389"/>
                    <a:pt x="528" y="389"/>
                    <a:pt x="528" y="389"/>
                  </a:cubicBezTo>
                  <a:cubicBezTo>
                    <a:pt x="528" y="389"/>
                    <a:pt x="528" y="389"/>
                    <a:pt x="528" y="389"/>
                  </a:cubicBezTo>
                  <a:cubicBezTo>
                    <a:pt x="527" y="391"/>
                    <a:pt x="527" y="391"/>
                    <a:pt x="527" y="391"/>
                  </a:cubicBezTo>
                  <a:cubicBezTo>
                    <a:pt x="527" y="391"/>
                    <a:pt x="527" y="391"/>
                    <a:pt x="527" y="391"/>
                  </a:cubicBezTo>
                  <a:cubicBezTo>
                    <a:pt x="527" y="392"/>
                    <a:pt x="527" y="392"/>
                    <a:pt x="527" y="392"/>
                  </a:cubicBezTo>
                  <a:cubicBezTo>
                    <a:pt x="528" y="393"/>
                    <a:pt x="528" y="393"/>
                    <a:pt x="528" y="393"/>
                  </a:cubicBezTo>
                  <a:cubicBezTo>
                    <a:pt x="528" y="393"/>
                    <a:pt x="528" y="394"/>
                    <a:pt x="528" y="394"/>
                  </a:cubicBezTo>
                  <a:cubicBezTo>
                    <a:pt x="528" y="394"/>
                    <a:pt x="528" y="394"/>
                    <a:pt x="528" y="394"/>
                  </a:cubicBezTo>
                  <a:cubicBezTo>
                    <a:pt x="528" y="394"/>
                    <a:pt x="528" y="394"/>
                    <a:pt x="528" y="394"/>
                  </a:cubicBezTo>
                  <a:cubicBezTo>
                    <a:pt x="527" y="396"/>
                    <a:pt x="527" y="396"/>
                    <a:pt x="527" y="396"/>
                  </a:cubicBezTo>
                  <a:cubicBezTo>
                    <a:pt x="527" y="397"/>
                    <a:pt x="527" y="397"/>
                    <a:pt x="527" y="397"/>
                  </a:cubicBezTo>
                  <a:cubicBezTo>
                    <a:pt x="527" y="397"/>
                    <a:pt x="527" y="397"/>
                    <a:pt x="527" y="397"/>
                  </a:cubicBezTo>
                  <a:cubicBezTo>
                    <a:pt x="527" y="397"/>
                    <a:pt x="527" y="397"/>
                    <a:pt x="527" y="397"/>
                  </a:cubicBezTo>
                  <a:cubicBezTo>
                    <a:pt x="526" y="398"/>
                    <a:pt x="526" y="398"/>
                    <a:pt x="526" y="398"/>
                  </a:cubicBezTo>
                  <a:cubicBezTo>
                    <a:pt x="525" y="399"/>
                    <a:pt x="525" y="399"/>
                    <a:pt x="525" y="399"/>
                  </a:cubicBezTo>
                  <a:cubicBezTo>
                    <a:pt x="525" y="400"/>
                    <a:pt x="525" y="400"/>
                    <a:pt x="525" y="400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525" y="402"/>
                    <a:pt x="525" y="402"/>
                    <a:pt x="525" y="402"/>
                  </a:cubicBezTo>
                  <a:cubicBezTo>
                    <a:pt x="525" y="402"/>
                    <a:pt x="525" y="402"/>
                    <a:pt x="525" y="402"/>
                  </a:cubicBezTo>
                  <a:cubicBezTo>
                    <a:pt x="524" y="403"/>
                    <a:pt x="524" y="403"/>
                    <a:pt x="524" y="403"/>
                  </a:cubicBezTo>
                  <a:cubicBezTo>
                    <a:pt x="524" y="403"/>
                    <a:pt x="524" y="403"/>
                    <a:pt x="524" y="403"/>
                  </a:cubicBezTo>
                  <a:cubicBezTo>
                    <a:pt x="524" y="403"/>
                    <a:pt x="524" y="403"/>
                    <a:pt x="524" y="403"/>
                  </a:cubicBezTo>
                  <a:cubicBezTo>
                    <a:pt x="524" y="405"/>
                    <a:pt x="524" y="405"/>
                    <a:pt x="524" y="405"/>
                  </a:cubicBezTo>
                  <a:cubicBezTo>
                    <a:pt x="524" y="406"/>
                    <a:pt x="524" y="406"/>
                    <a:pt x="524" y="406"/>
                  </a:cubicBezTo>
                  <a:cubicBezTo>
                    <a:pt x="523" y="406"/>
                    <a:pt x="523" y="406"/>
                    <a:pt x="523" y="406"/>
                  </a:cubicBezTo>
                  <a:cubicBezTo>
                    <a:pt x="523" y="407"/>
                    <a:pt x="523" y="407"/>
                    <a:pt x="523" y="407"/>
                  </a:cubicBezTo>
                  <a:cubicBezTo>
                    <a:pt x="523" y="408"/>
                    <a:pt x="523" y="408"/>
                    <a:pt x="523" y="408"/>
                  </a:cubicBezTo>
                  <a:cubicBezTo>
                    <a:pt x="523" y="408"/>
                    <a:pt x="523" y="408"/>
                    <a:pt x="523" y="408"/>
                  </a:cubicBezTo>
                  <a:cubicBezTo>
                    <a:pt x="523" y="409"/>
                    <a:pt x="523" y="409"/>
                    <a:pt x="523" y="410"/>
                  </a:cubicBezTo>
                  <a:cubicBezTo>
                    <a:pt x="523" y="411"/>
                    <a:pt x="523" y="411"/>
                    <a:pt x="523" y="411"/>
                  </a:cubicBezTo>
                  <a:cubicBezTo>
                    <a:pt x="524" y="412"/>
                    <a:pt x="524" y="412"/>
                    <a:pt x="524" y="412"/>
                  </a:cubicBezTo>
                  <a:cubicBezTo>
                    <a:pt x="524" y="412"/>
                    <a:pt x="524" y="412"/>
                    <a:pt x="524" y="412"/>
                  </a:cubicBezTo>
                  <a:cubicBezTo>
                    <a:pt x="524" y="414"/>
                    <a:pt x="524" y="414"/>
                    <a:pt x="524" y="414"/>
                  </a:cubicBezTo>
                  <a:cubicBezTo>
                    <a:pt x="525" y="413"/>
                    <a:pt x="525" y="413"/>
                    <a:pt x="525" y="413"/>
                  </a:cubicBezTo>
                  <a:cubicBezTo>
                    <a:pt x="526" y="413"/>
                    <a:pt x="526" y="413"/>
                    <a:pt x="526" y="413"/>
                  </a:cubicBezTo>
                  <a:cubicBezTo>
                    <a:pt x="527" y="414"/>
                    <a:pt x="527" y="414"/>
                    <a:pt x="527" y="414"/>
                  </a:cubicBezTo>
                  <a:cubicBezTo>
                    <a:pt x="527" y="414"/>
                    <a:pt x="527" y="414"/>
                    <a:pt x="527" y="414"/>
                  </a:cubicBezTo>
                  <a:cubicBezTo>
                    <a:pt x="527" y="415"/>
                    <a:pt x="527" y="415"/>
                    <a:pt x="527" y="415"/>
                  </a:cubicBezTo>
                  <a:cubicBezTo>
                    <a:pt x="527" y="416"/>
                    <a:pt x="527" y="416"/>
                    <a:pt x="527" y="416"/>
                  </a:cubicBezTo>
                  <a:cubicBezTo>
                    <a:pt x="527" y="417"/>
                    <a:pt x="527" y="417"/>
                    <a:pt x="527" y="417"/>
                  </a:cubicBezTo>
                  <a:cubicBezTo>
                    <a:pt x="527" y="417"/>
                    <a:pt x="527" y="417"/>
                    <a:pt x="527" y="417"/>
                  </a:cubicBezTo>
                  <a:cubicBezTo>
                    <a:pt x="528" y="418"/>
                    <a:pt x="528" y="418"/>
                    <a:pt x="528" y="418"/>
                  </a:cubicBezTo>
                  <a:cubicBezTo>
                    <a:pt x="528" y="418"/>
                    <a:pt x="528" y="418"/>
                    <a:pt x="528" y="418"/>
                  </a:cubicBezTo>
                  <a:cubicBezTo>
                    <a:pt x="528" y="418"/>
                    <a:pt x="528" y="418"/>
                    <a:pt x="528" y="418"/>
                  </a:cubicBezTo>
                  <a:cubicBezTo>
                    <a:pt x="528" y="418"/>
                    <a:pt x="528" y="418"/>
                    <a:pt x="528" y="418"/>
                  </a:cubicBezTo>
                  <a:cubicBezTo>
                    <a:pt x="529" y="419"/>
                    <a:pt x="529" y="419"/>
                    <a:pt x="529" y="419"/>
                  </a:cubicBezTo>
                  <a:cubicBezTo>
                    <a:pt x="529" y="420"/>
                    <a:pt x="529" y="420"/>
                    <a:pt x="529" y="420"/>
                  </a:cubicBezTo>
                  <a:cubicBezTo>
                    <a:pt x="529" y="422"/>
                    <a:pt x="529" y="422"/>
                    <a:pt x="529" y="422"/>
                  </a:cubicBezTo>
                  <a:cubicBezTo>
                    <a:pt x="529" y="422"/>
                    <a:pt x="529" y="422"/>
                    <a:pt x="529" y="422"/>
                  </a:cubicBezTo>
                  <a:cubicBezTo>
                    <a:pt x="529" y="424"/>
                    <a:pt x="529" y="424"/>
                    <a:pt x="529" y="424"/>
                  </a:cubicBezTo>
                  <a:cubicBezTo>
                    <a:pt x="530" y="425"/>
                    <a:pt x="530" y="425"/>
                    <a:pt x="530" y="425"/>
                  </a:cubicBezTo>
                  <a:cubicBezTo>
                    <a:pt x="529" y="425"/>
                    <a:pt x="529" y="425"/>
                    <a:pt x="529" y="425"/>
                  </a:cubicBezTo>
                  <a:cubicBezTo>
                    <a:pt x="530" y="425"/>
                    <a:pt x="530" y="425"/>
                    <a:pt x="530" y="425"/>
                  </a:cubicBezTo>
                  <a:cubicBezTo>
                    <a:pt x="529" y="424"/>
                    <a:pt x="529" y="424"/>
                    <a:pt x="529" y="424"/>
                  </a:cubicBezTo>
                  <a:cubicBezTo>
                    <a:pt x="528" y="423"/>
                    <a:pt x="528" y="423"/>
                    <a:pt x="528" y="423"/>
                  </a:cubicBezTo>
                  <a:cubicBezTo>
                    <a:pt x="528" y="423"/>
                    <a:pt x="528" y="423"/>
                    <a:pt x="528" y="423"/>
                  </a:cubicBezTo>
                  <a:cubicBezTo>
                    <a:pt x="528" y="424"/>
                    <a:pt x="528" y="424"/>
                    <a:pt x="528" y="424"/>
                  </a:cubicBezTo>
                  <a:cubicBezTo>
                    <a:pt x="529" y="425"/>
                    <a:pt x="529" y="425"/>
                    <a:pt x="529" y="425"/>
                  </a:cubicBezTo>
                  <a:cubicBezTo>
                    <a:pt x="530" y="426"/>
                    <a:pt x="530" y="426"/>
                    <a:pt x="530" y="426"/>
                  </a:cubicBezTo>
                  <a:cubicBezTo>
                    <a:pt x="531" y="427"/>
                    <a:pt x="531" y="427"/>
                    <a:pt x="531" y="427"/>
                  </a:cubicBezTo>
                  <a:cubicBezTo>
                    <a:pt x="532" y="428"/>
                    <a:pt x="532" y="428"/>
                    <a:pt x="532" y="428"/>
                  </a:cubicBezTo>
                  <a:cubicBezTo>
                    <a:pt x="533" y="428"/>
                    <a:pt x="533" y="428"/>
                    <a:pt x="533" y="428"/>
                  </a:cubicBezTo>
                  <a:cubicBezTo>
                    <a:pt x="534" y="428"/>
                    <a:pt x="534" y="428"/>
                    <a:pt x="534" y="428"/>
                  </a:cubicBezTo>
                  <a:cubicBezTo>
                    <a:pt x="535" y="428"/>
                    <a:pt x="535" y="428"/>
                    <a:pt x="535" y="428"/>
                  </a:cubicBezTo>
                  <a:cubicBezTo>
                    <a:pt x="536" y="429"/>
                    <a:pt x="536" y="429"/>
                    <a:pt x="536" y="429"/>
                  </a:cubicBezTo>
                  <a:cubicBezTo>
                    <a:pt x="536" y="430"/>
                    <a:pt x="536" y="430"/>
                    <a:pt x="536" y="430"/>
                  </a:cubicBezTo>
                  <a:cubicBezTo>
                    <a:pt x="537" y="431"/>
                    <a:pt x="537" y="431"/>
                    <a:pt x="537" y="431"/>
                  </a:cubicBezTo>
                  <a:cubicBezTo>
                    <a:pt x="538" y="432"/>
                    <a:pt x="538" y="432"/>
                    <a:pt x="538" y="432"/>
                  </a:cubicBezTo>
                  <a:cubicBezTo>
                    <a:pt x="539" y="432"/>
                    <a:pt x="539" y="432"/>
                    <a:pt x="539" y="432"/>
                  </a:cubicBezTo>
                  <a:cubicBezTo>
                    <a:pt x="540" y="433"/>
                    <a:pt x="540" y="433"/>
                    <a:pt x="540" y="433"/>
                  </a:cubicBezTo>
                  <a:cubicBezTo>
                    <a:pt x="541" y="435"/>
                    <a:pt x="541" y="435"/>
                    <a:pt x="541" y="435"/>
                  </a:cubicBezTo>
                  <a:cubicBezTo>
                    <a:pt x="542" y="436"/>
                    <a:pt x="542" y="436"/>
                    <a:pt x="542" y="436"/>
                  </a:cubicBezTo>
                  <a:cubicBezTo>
                    <a:pt x="543" y="436"/>
                    <a:pt x="543" y="436"/>
                    <a:pt x="543" y="436"/>
                  </a:cubicBezTo>
                  <a:cubicBezTo>
                    <a:pt x="544" y="438"/>
                    <a:pt x="544" y="438"/>
                    <a:pt x="544" y="438"/>
                  </a:cubicBezTo>
                  <a:cubicBezTo>
                    <a:pt x="544" y="438"/>
                    <a:pt x="544" y="438"/>
                    <a:pt x="544" y="438"/>
                  </a:cubicBezTo>
                  <a:cubicBezTo>
                    <a:pt x="544" y="439"/>
                    <a:pt x="544" y="439"/>
                    <a:pt x="544" y="439"/>
                  </a:cubicBezTo>
                  <a:cubicBezTo>
                    <a:pt x="545" y="440"/>
                    <a:pt x="545" y="440"/>
                    <a:pt x="545" y="440"/>
                  </a:cubicBezTo>
                  <a:cubicBezTo>
                    <a:pt x="545" y="441"/>
                    <a:pt x="545" y="441"/>
                    <a:pt x="545" y="441"/>
                  </a:cubicBezTo>
                  <a:cubicBezTo>
                    <a:pt x="545" y="443"/>
                    <a:pt x="545" y="443"/>
                    <a:pt x="545" y="443"/>
                  </a:cubicBezTo>
                  <a:cubicBezTo>
                    <a:pt x="545" y="444"/>
                    <a:pt x="545" y="444"/>
                    <a:pt x="545" y="444"/>
                  </a:cubicBezTo>
                  <a:cubicBezTo>
                    <a:pt x="545" y="445"/>
                    <a:pt x="545" y="445"/>
                    <a:pt x="545" y="445"/>
                  </a:cubicBezTo>
                  <a:cubicBezTo>
                    <a:pt x="545" y="445"/>
                    <a:pt x="545" y="445"/>
                    <a:pt x="545" y="445"/>
                  </a:cubicBezTo>
                  <a:cubicBezTo>
                    <a:pt x="545" y="445"/>
                    <a:pt x="545" y="446"/>
                    <a:pt x="545" y="446"/>
                  </a:cubicBezTo>
                  <a:cubicBezTo>
                    <a:pt x="544" y="448"/>
                    <a:pt x="544" y="448"/>
                    <a:pt x="544" y="448"/>
                  </a:cubicBezTo>
                  <a:cubicBezTo>
                    <a:pt x="545" y="449"/>
                    <a:pt x="545" y="449"/>
                    <a:pt x="545" y="449"/>
                  </a:cubicBezTo>
                  <a:cubicBezTo>
                    <a:pt x="545" y="449"/>
                    <a:pt x="545" y="449"/>
                    <a:pt x="545" y="449"/>
                  </a:cubicBezTo>
                  <a:cubicBezTo>
                    <a:pt x="545" y="450"/>
                    <a:pt x="545" y="450"/>
                    <a:pt x="545" y="450"/>
                  </a:cubicBezTo>
                  <a:cubicBezTo>
                    <a:pt x="545" y="451"/>
                    <a:pt x="545" y="452"/>
                    <a:pt x="545" y="453"/>
                  </a:cubicBezTo>
                  <a:cubicBezTo>
                    <a:pt x="545" y="454"/>
                    <a:pt x="545" y="454"/>
                    <a:pt x="545" y="454"/>
                  </a:cubicBezTo>
                  <a:cubicBezTo>
                    <a:pt x="546" y="454"/>
                    <a:pt x="546" y="454"/>
                    <a:pt x="546" y="454"/>
                  </a:cubicBezTo>
                  <a:cubicBezTo>
                    <a:pt x="546" y="455"/>
                    <a:pt x="546" y="455"/>
                    <a:pt x="546" y="455"/>
                  </a:cubicBezTo>
                  <a:cubicBezTo>
                    <a:pt x="547" y="456"/>
                    <a:pt x="547" y="456"/>
                    <a:pt x="547" y="456"/>
                  </a:cubicBezTo>
                  <a:cubicBezTo>
                    <a:pt x="547" y="456"/>
                    <a:pt x="547" y="456"/>
                    <a:pt x="547" y="456"/>
                  </a:cubicBezTo>
                  <a:cubicBezTo>
                    <a:pt x="547" y="457"/>
                    <a:pt x="547" y="457"/>
                    <a:pt x="547" y="457"/>
                  </a:cubicBezTo>
                  <a:cubicBezTo>
                    <a:pt x="548" y="459"/>
                    <a:pt x="548" y="459"/>
                    <a:pt x="548" y="459"/>
                  </a:cubicBezTo>
                  <a:cubicBezTo>
                    <a:pt x="548" y="460"/>
                    <a:pt x="548" y="460"/>
                    <a:pt x="548" y="460"/>
                  </a:cubicBezTo>
                  <a:cubicBezTo>
                    <a:pt x="548" y="461"/>
                    <a:pt x="548" y="461"/>
                    <a:pt x="548" y="461"/>
                  </a:cubicBezTo>
                  <a:cubicBezTo>
                    <a:pt x="548" y="462"/>
                    <a:pt x="548" y="462"/>
                    <a:pt x="548" y="462"/>
                  </a:cubicBezTo>
                  <a:cubicBezTo>
                    <a:pt x="547" y="462"/>
                    <a:pt x="547" y="462"/>
                    <a:pt x="547" y="462"/>
                  </a:cubicBezTo>
                  <a:cubicBezTo>
                    <a:pt x="547" y="461"/>
                    <a:pt x="547" y="461"/>
                    <a:pt x="547" y="461"/>
                  </a:cubicBezTo>
                  <a:cubicBezTo>
                    <a:pt x="547" y="461"/>
                    <a:pt x="547" y="461"/>
                    <a:pt x="547" y="461"/>
                  </a:cubicBezTo>
                  <a:cubicBezTo>
                    <a:pt x="547" y="462"/>
                    <a:pt x="547" y="462"/>
                    <a:pt x="547" y="462"/>
                  </a:cubicBezTo>
                  <a:cubicBezTo>
                    <a:pt x="546" y="462"/>
                    <a:pt x="546" y="462"/>
                    <a:pt x="546" y="462"/>
                  </a:cubicBezTo>
                  <a:cubicBezTo>
                    <a:pt x="545" y="462"/>
                    <a:pt x="545" y="462"/>
                    <a:pt x="545" y="462"/>
                  </a:cubicBezTo>
                  <a:cubicBezTo>
                    <a:pt x="544" y="462"/>
                    <a:pt x="544" y="462"/>
                    <a:pt x="544" y="462"/>
                  </a:cubicBezTo>
                  <a:cubicBezTo>
                    <a:pt x="543" y="461"/>
                    <a:pt x="543" y="461"/>
                    <a:pt x="543" y="461"/>
                  </a:cubicBezTo>
                  <a:cubicBezTo>
                    <a:pt x="542" y="460"/>
                    <a:pt x="542" y="460"/>
                    <a:pt x="542" y="460"/>
                  </a:cubicBezTo>
                  <a:cubicBezTo>
                    <a:pt x="541" y="460"/>
                    <a:pt x="541" y="460"/>
                    <a:pt x="541" y="460"/>
                  </a:cubicBezTo>
                  <a:cubicBezTo>
                    <a:pt x="540" y="459"/>
                    <a:pt x="540" y="459"/>
                    <a:pt x="540" y="459"/>
                  </a:cubicBezTo>
                  <a:cubicBezTo>
                    <a:pt x="540" y="458"/>
                    <a:pt x="540" y="458"/>
                    <a:pt x="540" y="458"/>
                  </a:cubicBezTo>
                  <a:cubicBezTo>
                    <a:pt x="539" y="458"/>
                    <a:pt x="539" y="458"/>
                    <a:pt x="539" y="458"/>
                  </a:cubicBezTo>
                  <a:cubicBezTo>
                    <a:pt x="539" y="458"/>
                    <a:pt x="539" y="458"/>
                    <a:pt x="539" y="458"/>
                  </a:cubicBezTo>
                  <a:cubicBezTo>
                    <a:pt x="538" y="457"/>
                    <a:pt x="538" y="457"/>
                    <a:pt x="538" y="457"/>
                  </a:cubicBezTo>
                  <a:cubicBezTo>
                    <a:pt x="537" y="456"/>
                    <a:pt x="537" y="456"/>
                    <a:pt x="537" y="456"/>
                  </a:cubicBezTo>
                  <a:cubicBezTo>
                    <a:pt x="536" y="455"/>
                    <a:pt x="536" y="455"/>
                    <a:pt x="536" y="455"/>
                  </a:cubicBezTo>
                  <a:cubicBezTo>
                    <a:pt x="535" y="455"/>
                    <a:pt x="535" y="455"/>
                    <a:pt x="535" y="455"/>
                  </a:cubicBezTo>
                  <a:cubicBezTo>
                    <a:pt x="535" y="455"/>
                    <a:pt x="535" y="455"/>
                    <a:pt x="535" y="455"/>
                  </a:cubicBezTo>
                  <a:cubicBezTo>
                    <a:pt x="534" y="454"/>
                    <a:pt x="534" y="454"/>
                    <a:pt x="534" y="454"/>
                  </a:cubicBezTo>
                  <a:cubicBezTo>
                    <a:pt x="533" y="453"/>
                    <a:pt x="533" y="453"/>
                    <a:pt x="533" y="453"/>
                  </a:cubicBezTo>
                  <a:cubicBezTo>
                    <a:pt x="534" y="452"/>
                    <a:pt x="534" y="452"/>
                    <a:pt x="534" y="452"/>
                  </a:cubicBezTo>
                  <a:cubicBezTo>
                    <a:pt x="533" y="451"/>
                    <a:pt x="533" y="451"/>
                    <a:pt x="533" y="451"/>
                  </a:cubicBezTo>
                  <a:cubicBezTo>
                    <a:pt x="533" y="450"/>
                    <a:pt x="533" y="450"/>
                    <a:pt x="533" y="450"/>
                  </a:cubicBezTo>
                  <a:cubicBezTo>
                    <a:pt x="532" y="448"/>
                    <a:pt x="532" y="448"/>
                    <a:pt x="532" y="448"/>
                  </a:cubicBezTo>
                  <a:cubicBezTo>
                    <a:pt x="531" y="448"/>
                    <a:pt x="531" y="448"/>
                    <a:pt x="531" y="448"/>
                  </a:cubicBezTo>
                  <a:cubicBezTo>
                    <a:pt x="531" y="447"/>
                    <a:pt x="531" y="447"/>
                    <a:pt x="531" y="447"/>
                  </a:cubicBezTo>
                  <a:cubicBezTo>
                    <a:pt x="531" y="446"/>
                    <a:pt x="531" y="446"/>
                    <a:pt x="531" y="446"/>
                  </a:cubicBezTo>
                  <a:cubicBezTo>
                    <a:pt x="530" y="445"/>
                    <a:pt x="530" y="445"/>
                    <a:pt x="530" y="445"/>
                  </a:cubicBezTo>
                  <a:cubicBezTo>
                    <a:pt x="530" y="444"/>
                    <a:pt x="530" y="444"/>
                    <a:pt x="530" y="444"/>
                  </a:cubicBezTo>
                  <a:cubicBezTo>
                    <a:pt x="530" y="443"/>
                    <a:pt x="530" y="443"/>
                    <a:pt x="530" y="443"/>
                  </a:cubicBezTo>
                  <a:cubicBezTo>
                    <a:pt x="530" y="441"/>
                    <a:pt x="530" y="441"/>
                    <a:pt x="530" y="441"/>
                  </a:cubicBezTo>
                  <a:cubicBezTo>
                    <a:pt x="529" y="440"/>
                    <a:pt x="529" y="440"/>
                    <a:pt x="529" y="440"/>
                  </a:cubicBezTo>
                  <a:cubicBezTo>
                    <a:pt x="529" y="439"/>
                    <a:pt x="529" y="439"/>
                    <a:pt x="529" y="439"/>
                  </a:cubicBezTo>
                  <a:cubicBezTo>
                    <a:pt x="529" y="439"/>
                    <a:pt x="529" y="438"/>
                    <a:pt x="529" y="438"/>
                  </a:cubicBezTo>
                  <a:cubicBezTo>
                    <a:pt x="529" y="437"/>
                    <a:pt x="529" y="437"/>
                    <a:pt x="529" y="437"/>
                  </a:cubicBezTo>
                  <a:cubicBezTo>
                    <a:pt x="529" y="436"/>
                    <a:pt x="529" y="436"/>
                    <a:pt x="529" y="436"/>
                  </a:cubicBezTo>
                  <a:cubicBezTo>
                    <a:pt x="529" y="435"/>
                    <a:pt x="529" y="435"/>
                    <a:pt x="529" y="435"/>
                  </a:cubicBezTo>
                  <a:cubicBezTo>
                    <a:pt x="529" y="434"/>
                    <a:pt x="529" y="434"/>
                    <a:pt x="529" y="434"/>
                  </a:cubicBezTo>
                  <a:cubicBezTo>
                    <a:pt x="528" y="433"/>
                    <a:pt x="528" y="433"/>
                    <a:pt x="528" y="433"/>
                  </a:cubicBezTo>
                  <a:cubicBezTo>
                    <a:pt x="528" y="432"/>
                    <a:pt x="528" y="432"/>
                    <a:pt x="528" y="432"/>
                  </a:cubicBezTo>
                  <a:cubicBezTo>
                    <a:pt x="528" y="431"/>
                    <a:pt x="528" y="431"/>
                    <a:pt x="528" y="431"/>
                  </a:cubicBezTo>
                  <a:cubicBezTo>
                    <a:pt x="528" y="431"/>
                    <a:pt x="528" y="431"/>
                    <a:pt x="528" y="431"/>
                  </a:cubicBezTo>
                  <a:cubicBezTo>
                    <a:pt x="528" y="431"/>
                    <a:pt x="528" y="431"/>
                    <a:pt x="528" y="431"/>
                  </a:cubicBezTo>
                  <a:cubicBezTo>
                    <a:pt x="528" y="431"/>
                    <a:pt x="528" y="431"/>
                    <a:pt x="528" y="431"/>
                  </a:cubicBezTo>
                  <a:cubicBezTo>
                    <a:pt x="526" y="428"/>
                    <a:pt x="526" y="428"/>
                    <a:pt x="526" y="428"/>
                  </a:cubicBezTo>
                  <a:cubicBezTo>
                    <a:pt x="526" y="427"/>
                    <a:pt x="526" y="427"/>
                    <a:pt x="526" y="427"/>
                  </a:cubicBezTo>
                  <a:cubicBezTo>
                    <a:pt x="525" y="427"/>
                    <a:pt x="525" y="427"/>
                    <a:pt x="525" y="427"/>
                  </a:cubicBezTo>
                  <a:cubicBezTo>
                    <a:pt x="525" y="425"/>
                    <a:pt x="525" y="425"/>
                    <a:pt x="525" y="425"/>
                  </a:cubicBezTo>
                  <a:cubicBezTo>
                    <a:pt x="524" y="424"/>
                    <a:pt x="524" y="424"/>
                    <a:pt x="524" y="424"/>
                  </a:cubicBezTo>
                  <a:cubicBezTo>
                    <a:pt x="523" y="423"/>
                    <a:pt x="523" y="423"/>
                    <a:pt x="523" y="423"/>
                  </a:cubicBezTo>
                  <a:cubicBezTo>
                    <a:pt x="522" y="423"/>
                    <a:pt x="522" y="423"/>
                    <a:pt x="522" y="423"/>
                  </a:cubicBezTo>
                  <a:cubicBezTo>
                    <a:pt x="522" y="423"/>
                    <a:pt x="522" y="422"/>
                    <a:pt x="522" y="422"/>
                  </a:cubicBezTo>
                  <a:cubicBezTo>
                    <a:pt x="520" y="420"/>
                    <a:pt x="520" y="420"/>
                    <a:pt x="520" y="420"/>
                  </a:cubicBezTo>
                  <a:cubicBezTo>
                    <a:pt x="520" y="419"/>
                    <a:pt x="520" y="419"/>
                    <a:pt x="520" y="419"/>
                  </a:cubicBezTo>
                  <a:cubicBezTo>
                    <a:pt x="518" y="419"/>
                    <a:pt x="518" y="419"/>
                    <a:pt x="518" y="419"/>
                  </a:cubicBezTo>
                  <a:cubicBezTo>
                    <a:pt x="517" y="418"/>
                    <a:pt x="517" y="418"/>
                    <a:pt x="517" y="418"/>
                  </a:cubicBezTo>
                  <a:cubicBezTo>
                    <a:pt x="518" y="417"/>
                    <a:pt x="518" y="417"/>
                    <a:pt x="518" y="417"/>
                  </a:cubicBezTo>
                  <a:cubicBezTo>
                    <a:pt x="518" y="417"/>
                    <a:pt x="518" y="417"/>
                    <a:pt x="518" y="417"/>
                  </a:cubicBezTo>
                  <a:cubicBezTo>
                    <a:pt x="518" y="416"/>
                    <a:pt x="518" y="416"/>
                    <a:pt x="518" y="416"/>
                  </a:cubicBezTo>
                  <a:cubicBezTo>
                    <a:pt x="518" y="415"/>
                    <a:pt x="518" y="415"/>
                    <a:pt x="518" y="415"/>
                  </a:cubicBezTo>
                  <a:cubicBezTo>
                    <a:pt x="518" y="414"/>
                    <a:pt x="518" y="414"/>
                    <a:pt x="518" y="414"/>
                  </a:cubicBezTo>
                  <a:cubicBezTo>
                    <a:pt x="518" y="414"/>
                    <a:pt x="518" y="414"/>
                    <a:pt x="518" y="414"/>
                  </a:cubicBezTo>
                  <a:cubicBezTo>
                    <a:pt x="518" y="414"/>
                    <a:pt x="518" y="414"/>
                    <a:pt x="518" y="414"/>
                  </a:cubicBezTo>
                  <a:cubicBezTo>
                    <a:pt x="518" y="414"/>
                    <a:pt x="518" y="413"/>
                    <a:pt x="518" y="413"/>
                  </a:cubicBezTo>
                  <a:cubicBezTo>
                    <a:pt x="519" y="411"/>
                    <a:pt x="519" y="411"/>
                    <a:pt x="519" y="411"/>
                  </a:cubicBezTo>
                  <a:cubicBezTo>
                    <a:pt x="519" y="411"/>
                    <a:pt x="519" y="411"/>
                    <a:pt x="519" y="411"/>
                  </a:cubicBezTo>
                  <a:cubicBezTo>
                    <a:pt x="519" y="411"/>
                    <a:pt x="519" y="411"/>
                    <a:pt x="519" y="411"/>
                  </a:cubicBezTo>
                  <a:cubicBezTo>
                    <a:pt x="520" y="410"/>
                    <a:pt x="520" y="410"/>
                    <a:pt x="520" y="410"/>
                  </a:cubicBezTo>
                  <a:cubicBezTo>
                    <a:pt x="520" y="409"/>
                    <a:pt x="520" y="409"/>
                    <a:pt x="520" y="409"/>
                  </a:cubicBezTo>
                  <a:cubicBezTo>
                    <a:pt x="520" y="409"/>
                    <a:pt x="520" y="409"/>
                    <a:pt x="520" y="409"/>
                  </a:cubicBezTo>
                  <a:cubicBezTo>
                    <a:pt x="520" y="408"/>
                    <a:pt x="520" y="408"/>
                    <a:pt x="520" y="408"/>
                  </a:cubicBezTo>
                  <a:cubicBezTo>
                    <a:pt x="520" y="408"/>
                    <a:pt x="520" y="408"/>
                    <a:pt x="520" y="408"/>
                  </a:cubicBezTo>
                  <a:cubicBezTo>
                    <a:pt x="520" y="408"/>
                    <a:pt x="520" y="408"/>
                    <a:pt x="520" y="408"/>
                  </a:cubicBezTo>
                  <a:cubicBezTo>
                    <a:pt x="520" y="408"/>
                    <a:pt x="520" y="408"/>
                    <a:pt x="520" y="408"/>
                  </a:cubicBezTo>
                  <a:cubicBezTo>
                    <a:pt x="520" y="407"/>
                    <a:pt x="520" y="407"/>
                    <a:pt x="520" y="407"/>
                  </a:cubicBezTo>
                  <a:cubicBezTo>
                    <a:pt x="520" y="407"/>
                    <a:pt x="520" y="407"/>
                    <a:pt x="520" y="407"/>
                  </a:cubicBezTo>
                  <a:cubicBezTo>
                    <a:pt x="521" y="406"/>
                    <a:pt x="521" y="406"/>
                    <a:pt x="521" y="406"/>
                  </a:cubicBezTo>
                  <a:cubicBezTo>
                    <a:pt x="521" y="406"/>
                    <a:pt x="521" y="406"/>
                    <a:pt x="521" y="406"/>
                  </a:cubicBezTo>
                  <a:cubicBezTo>
                    <a:pt x="521" y="406"/>
                    <a:pt x="521" y="406"/>
                    <a:pt x="521" y="406"/>
                  </a:cubicBezTo>
                  <a:cubicBezTo>
                    <a:pt x="520" y="407"/>
                    <a:pt x="520" y="407"/>
                    <a:pt x="520" y="407"/>
                  </a:cubicBezTo>
                  <a:cubicBezTo>
                    <a:pt x="520" y="408"/>
                    <a:pt x="520" y="408"/>
                    <a:pt x="520" y="408"/>
                  </a:cubicBezTo>
                  <a:cubicBezTo>
                    <a:pt x="520" y="408"/>
                    <a:pt x="520" y="408"/>
                    <a:pt x="520" y="408"/>
                  </a:cubicBezTo>
                  <a:cubicBezTo>
                    <a:pt x="519" y="408"/>
                    <a:pt x="519" y="408"/>
                    <a:pt x="519" y="408"/>
                  </a:cubicBezTo>
                  <a:cubicBezTo>
                    <a:pt x="519" y="407"/>
                    <a:pt x="519" y="407"/>
                    <a:pt x="519" y="407"/>
                  </a:cubicBezTo>
                  <a:cubicBezTo>
                    <a:pt x="519" y="406"/>
                    <a:pt x="519" y="406"/>
                    <a:pt x="519" y="406"/>
                  </a:cubicBezTo>
                  <a:cubicBezTo>
                    <a:pt x="519" y="405"/>
                    <a:pt x="519" y="405"/>
                    <a:pt x="519" y="405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0" y="403"/>
                    <a:pt x="520" y="403"/>
                    <a:pt x="520" y="403"/>
                  </a:cubicBezTo>
                  <a:cubicBezTo>
                    <a:pt x="521" y="401"/>
                    <a:pt x="521" y="401"/>
                    <a:pt x="521" y="401"/>
                  </a:cubicBezTo>
                  <a:cubicBezTo>
                    <a:pt x="521" y="400"/>
                    <a:pt x="521" y="400"/>
                    <a:pt x="521" y="400"/>
                  </a:cubicBezTo>
                  <a:cubicBezTo>
                    <a:pt x="521" y="400"/>
                    <a:pt x="521" y="399"/>
                    <a:pt x="521" y="399"/>
                  </a:cubicBezTo>
                  <a:cubicBezTo>
                    <a:pt x="521" y="398"/>
                    <a:pt x="521" y="398"/>
                    <a:pt x="521" y="398"/>
                  </a:cubicBezTo>
                  <a:cubicBezTo>
                    <a:pt x="521" y="396"/>
                    <a:pt x="521" y="396"/>
                    <a:pt x="521" y="396"/>
                  </a:cubicBezTo>
                  <a:cubicBezTo>
                    <a:pt x="520" y="397"/>
                    <a:pt x="520" y="397"/>
                    <a:pt x="520" y="397"/>
                  </a:cubicBezTo>
                  <a:cubicBezTo>
                    <a:pt x="520" y="396"/>
                    <a:pt x="520" y="396"/>
                    <a:pt x="520" y="396"/>
                  </a:cubicBezTo>
                  <a:cubicBezTo>
                    <a:pt x="520" y="395"/>
                    <a:pt x="520" y="395"/>
                    <a:pt x="520" y="395"/>
                  </a:cubicBezTo>
                  <a:cubicBezTo>
                    <a:pt x="521" y="394"/>
                    <a:pt x="521" y="394"/>
                    <a:pt x="521" y="394"/>
                  </a:cubicBezTo>
                  <a:cubicBezTo>
                    <a:pt x="520" y="393"/>
                    <a:pt x="520" y="393"/>
                    <a:pt x="520" y="393"/>
                  </a:cubicBezTo>
                  <a:cubicBezTo>
                    <a:pt x="520" y="393"/>
                    <a:pt x="520" y="393"/>
                    <a:pt x="520" y="393"/>
                  </a:cubicBezTo>
                  <a:cubicBezTo>
                    <a:pt x="520" y="393"/>
                    <a:pt x="520" y="393"/>
                    <a:pt x="520" y="393"/>
                  </a:cubicBezTo>
                  <a:cubicBezTo>
                    <a:pt x="520" y="391"/>
                    <a:pt x="520" y="391"/>
                    <a:pt x="520" y="391"/>
                  </a:cubicBezTo>
                  <a:cubicBezTo>
                    <a:pt x="520" y="391"/>
                    <a:pt x="520" y="391"/>
                    <a:pt x="520" y="391"/>
                  </a:cubicBezTo>
                  <a:cubicBezTo>
                    <a:pt x="520" y="391"/>
                    <a:pt x="520" y="391"/>
                    <a:pt x="520" y="391"/>
                  </a:cubicBezTo>
                  <a:cubicBezTo>
                    <a:pt x="520" y="390"/>
                    <a:pt x="520" y="390"/>
                    <a:pt x="520" y="390"/>
                  </a:cubicBezTo>
                  <a:cubicBezTo>
                    <a:pt x="520" y="388"/>
                    <a:pt x="520" y="388"/>
                    <a:pt x="520" y="388"/>
                  </a:cubicBezTo>
                  <a:cubicBezTo>
                    <a:pt x="519" y="387"/>
                    <a:pt x="519" y="387"/>
                    <a:pt x="519" y="387"/>
                  </a:cubicBezTo>
                  <a:cubicBezTo>
                    <a:pt x="519" y="386"/>
                    <a:pt x="519" y="386"/>
                    <a:pt x="519" y="386"/>
                  </a:cubicBezTo>
                  <a:cubicBezTo>
                    <a:pt x="518" y="385"/>
                    <a:pt x="518" y="385"/>
                    <a:pt x="518" y="385"/>
                  </a:cubicBezTo>
                  <a:cubicBezTo>
                    <a:pt x="518" y="383"/>
                    <a:pt x="518" y="383"/>
                    <a:pt x="518" y="383"/>
                  </a:cubicBezTo>
                  <a:cubicBezTo>
                    <a:pt x="518" y="382"/>
                    <a:pt x="518" y="382"/>
                    <a:pt x="518" y="382"/>
                  </a:cubicBezTo>
                  <a:cubicBezTo>
                    <a:pt x="518" y="382"/>
                    <a:pt x="518" y="382"/>
                    <a:pt x="518" y="382"/>
                  </a:cubicBezTo>
                  <a:cubicBezTo>
                    <a:pt x="518" y="382"/>
                    <a:pt x="518" y="382"/>
                    <a:pt x="518" y="382"/>
                  </a:cubicBezTo>
                  <a:cubicBezTo>
                    <a:pt x="518" y="383"/>
                    <a:pt x="518" y="383"/>
                    <a:pt x="518" y="383"/>
                  </a:cubicBezTo>
                  <a:cubicBezTo>
                    <a:pt x="518" y="385"/>
                    <a:pt x="518" y="385"/>
                    <a:pt x="518" y="385"/>
                  </a:cubicBezTo>
                  <a:cubicBezTo>
                    <a:pt x="517" y="383"/>
                    <a:pt x="517" y="383"/>
                    <a:pt x="517" y="383"/>
                  </a:cubicBezTo>
                  <a:cubicBezTo>
                    <a:pt x="517" y="382"/>
                    <a:pt x="517" y="382"/>
                    <a:pt x="517" y="382"/>
                  </a:cubicBezTo>
                  <a:cubicBezTo>
                    <a:pt x="517" y="381"/>
                    <a:pt x="517" y="381"/>
                    <a:pt x="517" y="381"/>
                  </a:cubicBezTo>
                  <a:cubicBezTo>
                    <a:pt x="517" y="380"/>
                    <a:pt x="517" y="380"/>
                    <a:pt x="517" y="380"/>
                  </a:cubicBezTo>
                  <a:cubicBezTo>
                    <a:pt x="516" y="379"/>
                    <a:pt x="516" y="379"/>
                    <a:pt x="516" y="379"/>
                  </a:cubicBezTo>
                  <a:cubicBezTo>
                    <a:pt x="516" y="378"/>
                    <a:pt x="516" y="378"/>
                    <a:pt x="516" y="378"/>
                  </a:cubicBezTo>
                  <a:cubicBezTo>
                    <a:pt x="515" y="377"/>
                    <a:pt x="515" y="377"/>
                    <a:pt x="515" y="377"/>
                  </a:cubicBezTo>
                  <a:cubicBezTo>
                    <a:pt x="515" y="376"/>
                    <a:pt x="515" y="376"/>
                    <a:pt x="515" y="376"/>
                  </a:cubicBezTo>
                  <a:cubicBezTo>
                    <a:pt x="515" y="376"/>
                    <a:pt x="515" y="376"/>
                    <a:pt x="515" y="376"/>
                  </a:cubicBezTo>
                  <a:cubicBezTo>
                    <a:pt x="515" y="374"/>
                    <a:pt x="515" y="374"/>
                    <a:pt x="515" y="374"/>
                  </a:cubicBezTo>
                  <a:cubicBezTo>
                    <a:pt x="515" y="373"/>
                    <a:pt x="515" y="373"/>
                    <a:pt x="515" y="373"/>
                  </a:cubicBezTo>
                  <a:cubicBezTo>
                    <a:pt x="515" y="372"/>
                    <a:pt x="515" y="372"/>
                    <a:pt x="515" y="372"/>
                  </a:cubicBezTo>
                  <a:cubicBezTo>
                    <a:pt x="515" y="371"/>
                    <a:pt x="515" y="371"/>
                    <a:pt x="515" y="371"/>
                  </a:cubicBezTo>
                  <a:cubicBezTo>
                    <a:pt x="515" y="370"/>
                    <a:pt x="515" y="370"/>
                    <a:pt x="515" y="370"/>
                  </a:cubicBezTo>
                  <a:cubicBezTo>
                    <a:pt x="514" y="369"/>
                    <a:pt x="514" y="369"/>
                    <a:pt x="514" y="369"/>
                  </a:cubicBezTo>
                  <a:cubicBezTo>
                    <a:pt x="514" y="368"/>
                    <a:pt x="514" y="368"/>
                    <a:pt x="514" y="368"/>
                  </a:cubicBezTo>
                  <a:cubicBezTo>
                    <a:pt x="514" y="368"/>
                    <a:pt x="514" y="367"/>
                    <a:pt x="514" y="367"/>
                  </a:cubicBezTo>
                  <a:cubicBezTo>
                    <a:pt x="515" y="366"/>
                    <a:pt x="515" y="366"/>
                    <a:pt x="515" y="366"/>
                  </a:cubicBezTo>
                  <a:cubicBezTo>
                    <a:pt x="515" y="366"/>
                    <a:pt x="515" y="366"/>
                    <a:pt x="515" y="366"/>
                  </a:cubicBezTo>
                  <a:cubicBezTo>
                    <a:pt x="514" y="366"/>
                    <a:pt x="514" y="366"/>
                    <a:pt x="514" y="366"/>
                  </a:cubicBezTo>
                  <a:cubicBezTo>
                    <a:pt x="514" y="366"/>
                    <a:pt x="514" y="366"/>
                    <a:pt x="514" y="366"/>
                  </a:cubicBezTo>
                  <a:cubicBezTo>
                    <a:pt x="514" y="366"/>
                    <a:pt x="514" y="366"/>
                    <a:pt x="514" y="366"/>
                  </a:cubicBezTo>
                  <a:cubicBezTo>
                    <a:pt x="513" y="366"/>
                    <a:pt x="513" y="366"/>
                    <a:pt x="513" y="366"/>
                  </a:cubicBezTo>
                  <a:cubicBezTo>
                    <a:pt x="512" y="364"/>
                    <a:pt x="512" y="364"/>
                    <a:pt x="512" y="364"/>
                  </a:cubicBezTo>
                  <a:cubicBezTo>
                    <a:pt x="512" y="363"/>
                    <a:pt x="512" y="363"/>
                    <a:pt x="512" y="363"/>
                  </a:cubicBezTo>
                  <a:cubicBezTo>
                    <a:pt x="512" y="363"/>
                    <a:pt x="512" y="363"/>
                    <a:pt x="512" y="362"/>
                  </a:cubicBezTo>
                  <a:cubicBezTo>
                    <a:pt x="511" y="361"/>
                    <a:pt x="511" y="361"/>
                    <a:pt x="511" y="361"/>
                  </a:cubicBezTo>
                  <a:cubicBezTo>
                    <a:pt x="510" y="360"/>
                    <a:pt x="510" y="360"/>
                    <a:pt x="510" y="360"/>
                  </a:cubicBezTo>
                  <a:cubicBezTo>
                    <a:pt x="510" y="361"/>
                    <a:pt x="510" y="361"/>
                    <a:pt x="510" y="361"/>
                  </a:cubicBezTo>
                  <a:cubicBezTo>
                    <a:pt x="510" y="362"/>
                    <a:pt x="510" y="362"/>
                    <a:pt x="510" y="362"/>
                  </a:cubicBezTo>
                  <a:cubicBezTo>
                    <a:pt x="510" y="363"/>
                    <a:pt x="510" y="363"/>
                    <a:pt x="510" y="363"/>
                  </a:cubicBezTo>
                  <a:cubicBezTo>
                    <a:pt x="510" y="364"/>
                    <a:pt x="510" y="364"/>
                    <a:pt x="510" y="364"/>
                  </a:cubicBezTo>
                  <a:cubicBezTo>
                    <a:pt x="510" y="365"/>
                    <a:pt x="510" y="365"/>
                    <a:pt x="510" y="365"/>
                  </a:cubicBezTo>
                  <a:cubicBezTo>
                    <a:pt x="509" y="366"/>
                    <a:pt x="509" y="366"/>
                    <a:pt x="509" y="366"/>
                  </a:cubicBezTo>
                  <a:cubicBezTo>
                    <a:pt x="508" y="366"/>
                    <a:pt x="508" y="366"/>
                    <a:pt x="508" y="366"/>
                  </a:cubicBezTo>
                  <a:cubicBezTo>
                    <a:pt x="507" y="365"/>
                    <a:pt x="507" y="365"/>
                    <a:pt x="507" y="365"/>
                  </a:cubicBezTo>
                  <a:cubicBezTo>
                    <a:pt x="507" y="364"/>
                    <a:pt x="507" y="364"/>
                    <a:pt x="507" y="364"/>
                  </a:cubicBezTo>
                  <a:cubicBezTo>
                    <a:pt x="506" y="364"/>
                    <a:pt x="506" y="364"/>
                    <a:pt x="506" y="364"/>
                  </a:cubicBezTo>
                  <a:cubicBezTo>
                    <a:pt x="506" y="365"/>
                    <a:pt x="506" y="365"/>
                    <a:pt x="506" y="365"/>
                  </a:cubicBezTo>
                  <a:cubicBezTo>
                    <a:pt x="506" y="365"/>
                    <a:pt x="506" y="365"/>
                    <a:pt x="506" y="365"/>
                  </a:cubicBezTo>
                  <a:cubicBezTo>
                    <a:pt x="506" y="365"/>
                    <a:pt x="506" y="365"/>
                    <a:pt x="506" y="365"/>
                  </a:cubicBezTo>
                  <a:cubicBezTo>
                    <a:pt x="507" y="366"/>
                    <a:pt x="507" y="366"/>
                    <a:pt x="507" y="366"/>
                  </a:cubicBezTo>
                  <a:cubicBezTo>
                    <a:pt x="507" y="366"/>
                    <a:pt x="507" y="366"/>
                    <a:pt x="507" y="366"/>
                  </a:cubicBezTo>
                  <a:cubicBezTo>
                    <a:pt x="506" y="367"/>
                    <a:pt x="506" y="367"/>
                    <a:pt x="506" y="367"/>
                  </a:cubicBezTo>
                  <a:cubicBezTo>
                    <a:pt x="505" y="367"/>
                    <a:pt x="505" y="367"/>
                    <a:pt x="505" y="367"/>
                  </a:cubicBezTo>
                  <a:cubicBezTo>
                    <a:pt x="505" y="368"/>
                    <a:pt x="505" y="368"/>
                    <a:pt x="505" y="368"/>
                  </a:cubicBezTo>
                  <a:cubicBezTo>
                    <a:pt x="504" y="368"/>
                    <a:pt x="504" y="368"/>
                    <a:pt x="504" y="368"/>
                  </a:cubicBezTo>
                  <a:cubicBezTo>
                    <a:pt x="504" y="368"/>
                    <a:pt x="504" y="369"/>
                    <a:pt x="504" y="369"/>
                  </a:cubicBezTo>
                  <a:cubicBezTo>
                    <a:pt x="503" y="370"/>
                    <a:pt x="503" y="370"/>
                    <a:pt x="503" y="370"/>
                  </a:cubicBezTo>
                  <a:cubicBezTo>
                    <a:pt x="502" y="371"/>
                    <a:pt x="502" y="371"/>
                    <a:pt x="502" y="371"/>
                  </a:cubicBezTo>
                  <a:cubicBezTo>
                    <a:pt x="501" y="371"/>
                    <a:pt x="501" y="371"/>
                    <a:pt x="501" y="371"/>
                  </a:cubicBezTo>
                  <a:cubicBezTo>
                    <a:pt x="502" y="370"/>
                    <a:pt x="502" y="370"/>
                    <a:pt x="502" y="370"/>
                  </a:cubicBezTo>
                  <a:cubicBezTo>
                    <a:pt x="502" y="369"/>
                    <a:pt x="502" y="369"/>
                    <a:pt x="502" y="369"/>
                  </a:cubicBezTo>
                  <a:cubicBezTo>
                    <a:pt x="501" y="369"/>
                    <a:pt x="501" y="369"/>
                    <a:pt x="501" y="369"/>
                  </a:cubicBezTo>
                  <a:cubicBezTo>
                    <a:pt x="501" y="369"/>
                    <a:pt x="501" y="369"/>
                    <a:pt x="501" y="369"/>
                  </a:cubicBezTo>
                  <a:cubicBezTo>
                    <a:pt x="501" y="370"/>
                    <a:pt x="501" y="370"/>
                    <a:pt x="501" y="370"/>
                  </a:cubicBezTo>
                  <a:cubicBezTo>
                    <a:pt x="500" y="371"/>
                    <a:pt x="500" y="371"/>
                    <a:pt x="500" y="371"/>
                  </a:cubicBezTo>
                  <a:cubicBezTo>
                    <a:pt x="500" y="369"/>
                    <a:pt x="500" y="369"/>
                    <a:pt x="500" y="369"/>
                  </a:cubicBezTo>
                  <a:cubicBezTo>
                    <a:pt x="501" y="369"/>
                    <a:pt x="501" y="369"/>
                    <a:pt x="501" y="369"/>
                  </a:cubicBezTo>
                  <a:cubicBezTo>
                    <a:pt x="501" y="369"/>
                    <a:pt x="501" y="369"/>
                    <a:pt x="501" y="369"/>
                  </a:cubicBezTo>
                  <a:cubicBezTo>
                    <a:pt x="500" y="369"/>
                    <a:pt x="500" y="369"/>
                    <a:pt x="500" y="369"/>
                  </a:cubicBezTo>
                  <a:cubicBezTo>
                    <a:pt x="500" y="370"/>
                    <a:pt x="500" y="370"/>
                    <a:pt x="500" y="370"/>
                  </a:cubicBezTo>
                  <a:cubicBezTo>
                    <a:pt x="500" y="371"/>
                    <a:pt x="500" y="371"/>
                    <a:pt x="500" y="371"/>
                  </a:cubicBezTo>
                  <a:cubicBezTo>
                    <a:pt x="499" y="370"/>
                    <a:pt x="499" y="370"/>
                    <a:pt x="499" y="370"/>
                  </a:cubicBezTo>
                  <a:cubicBezTo>
                    <a:pt x="499" y="369"/>
                    <a:pt x="499" y="369"/>
                    <a:pt x="499" y="369"/>
                  </a:cubicBezTo>
                  <a:cubicBezTo>
                    <a:pt x="499" y="369"/>
                    <a:pt x="499" y="369"/>
                    <a:pt x="499" y="369"/>
                  </a:cubicBezTo>
                  <a:cubicBezTo>
                    <a:pt x="500" y="368"/>
                    <a:pt x="500" y="368"/>
                    <a:pt x="500" y="368"/>
                  </a:cubicBezTo>
                  <a:cubicBezTo>
                    <a:pt x="499" y="368"/>
                    <a:pt x="499" y="368"/>
                    <a:pt x="499" y="368"/>
                  </a:cubicBezTo>
                  <a:cubicBezTo>
                    <a:pt x="498" y="370"/>
                    <a:pt x="498" y="370"/>
                    <a:pt x="498" y="370"/>
                  </a:cubicBezTo>
                  <a:cubicBezTo>
                    <a:pt x="499" y="369"/>
                    <a:pt x="499" y="369"/>
                    <a:pt x="499" y="369"/>
                  </a:cubicBezTo>
                  <a:cubicBezTo>
                    <a:pt x="498" y="369"/>
                    <a:pt x="498" y="369"/>
                    <a:pt x="498" y="369"/>
                  </a:cubicBezTo>
                  <a:cubicBezTo>
                    <a:pt x="498" y="368"/>
                    <a:pt x="498" y="368"/>
                    <a:pt x="498" y="368"/>
                  </a:cubicBezTo>
                  <a:cubicBezTo>
                    <a:pt x="498" y="367"/>
                    <a:pt x="498" y="367"/>
                    <a:pt x="498" y="367"/>
                  </a:cubicBezTo>
                  <a:cubicBezTo>
                    <a:pt x="498" y="366"/>
                    <a:pt x="498" y="366"/>
                    <a:pt x="498" y="366"/>
                  </a:cubicBezTo>
                  <a:cubicBezTo>
                    <a:pt x="498" y="366"/>
                    <a:pt x="498" y="366"/>
                    <a:pt x="498" y="366"/>
                  </a:cubicBezTo>
                  <a:cubicBezTo>
                    <a:pt x="498" y="366"/>
                    <a:pt x="498" y="366"/>
                    <a:pt x="498" y="366"/>
                  </a:cubicBezTo>
                  <a:cubicBezTo>
                    <a:pt x="498" y="366"/>
                    <a:pt x="498" y="367"/>
                    <a:pt x="498" y="367"/>
                  </a:cubicBezTo>
                  <a:cubicBezTo>
                    <a:pt x="497" y="368"/>
                    <a:pt x="497" y="368"/>
                    <a:pt x="497" y="368"/>
                  </a:cubicBezTo>
                  <a:cubicBezTo>
                    <a:pt x="496" y="369"/>
                    <a:pt x="496" y="369"/>
                    <a:pt x="496" y="369"/>
                  </a:cubicBezTo>
                  <a:cubicBezTo>
                    <a:pt x="495" y="369"/>
                    <a:pt x="495" y="369"/>
                    <a:pt x="495" y="369"/>
                  </a:cubicBezTo>
                  <a:cubicBezTo>
                    <a:pt x="495" y="368"/>
                    <a:pt x="495" y="368"/>
                    <a:pt x="495" y="368"/>
                  </a:cubicBezTo>
                  <a:cubicBezTo>
                    <a:pt x="495" y="367"/>
                    <a:pt x="495" y="367"/>
                    <a:pt x="495" y="367"/>
                  </a:cubicBezTo>
                  <a:cubicBezTo>
                    <a:pt x="496" y="366"/>
                    <a:pt x="496" y="366"/>
                    <a:pt x="496" y="366"/>
                  </a:cubicBezTo>
                  <a:cubicBezTo>
                    <a:pt x="496" y="364"/>
                    <a:pt x="496" y="364"/>
                    <a:pt x="496" y="364"/>
                  </a:cubicBezTo>
                  <a:cubicBezTo>
                    <a:pt x="497" y="363"/>
                    <a:pt x="497" y="363"/>
                    <a:pt x="497" y="363"/>
                  </a:cubicBezTo>
                  <a:cubicBezTo>
                    <a:pt x="496" y="363"/>
                    <a:pt x="496" y="362"/>
                    <a:pt x="496" y="362"/>
                  </a:cubicBezTo>
                  <a:cubicBezTo>
                    <a:pt x="497" y="361"/>
                    <a:pt x="497" y="361"/>
                    <a:pt x="497" y="361"/>
                  </a:cubicBezTo>
                  <a:cubicBezTo>
                    <a:pt x="497" y="360"/>
                    <a:pt x="497" y="360"/>
                    <a:pt x="497" y="360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6" y="357"/>
                    <a:pt x="496" y="357"/>
                    <a:pt x="496" y="357"/>
                  </a:cubicBezTo>
                  <a:cubicBezTo>
                    <a:pt x="496" y="355"/>
                    <a:pt x="496" y="355"/>
                    <a:pt x="496" y="355"/>
                  </a:cubicBezTo>
                  <a:cubicBezTo>
                    <a:pt x="496" y="355"/>
                    <a:pt x="496" y="355"/>
                    <a:pt x="496" y="355"/>
                  </a:cubicBezTo>
                  <a:cubicBezTo>
                    <a:pt x="495" y="354"/>
                    <a:pt x="495" y="354"/>
                    <a:pt x="495" y="354"/>
                  </a:cubicBezTo>
                  <a:cubicBezTo>
                    <a:pt x="495" y="352"/>
                    <a:pt x="495" y="352"/>
                    <a:pt x="495" y="352"/>
                  </a:cubicBezTo>
                  <a:cubicBezTo>
                    <a:pt x="495" y="352"/>
                    <a:pt x="495" y="352"/>
                    <a:pt x="495" y="352"/>
                  </a:cubicBezTo>
                  <a:cubicBezTo>
                    <a:pt x="494" y="351"/>
                    <a:pt x="494" y="351"/>
                    <a:pt x="494" y="351"/>
                  </a:cubicBezTo>
                  <a:cubicBezTo>
                    <a:pt x="494" y="349"/>
                    <a:pt x="494" y="349"/>
                    <a:pt x="494" y="349"/>
                  </a:cubicBezTo>
                  <a:cubicBezTo>
                    <a:pt x="494" y="348"/>
                    <a:pt x="494" y="348"/>
                    <a:pt x="494" y="348"/>
                  </a:cubicBezTo>
                  <a:cubicBezTo>
                    <a:pt x="494" y="348"/>
                    <a:pt x="494" y="348"/>
                    <a:pt x="494" y="348"/>
                  </a:cubicBezTo>
                  <a:cubicBezTo>
                    <a:pt x="493" y="349"/>
                    <a:pt x="493" y="349"/>
                    <a:pt x="493" y="349"/>
                  </a:cubicBezTo>
                  <a:cubicBezTo>
                    <a:pt x="493" y="348"/>
                    <a:pt x="493" y="348"/>
                    <a:pt x="493" y="348"/>
                  </a:cubicBezTo>
                  <a:cubicBezTo>
                    <a:pt x="493" y="349"/>
                    <a:pt x="493" y="349"/>
                    <a:pt x="493" y="349"/>
                  </a:cubicBezTo>
                  <a:cubicBezTo>
                    <a:pt x="490" y="343"/>
                    <a:pt x="490" y="343"/>
                    <a:pt x="490" y="343"/>
                  </a:cubicBezTo>
                  <a:cubicBezTo>
                    <a:pt x="490" y="343"/>
                    <a:pt x="490" y="343"/>
                    <a:pt x="490" y="343"/>
                  </a:cubicBezTo>
                  <a:cubicBezTo>
                    <a:pt x="489" y="343"/>
                    <a:pt x="489" y="343"/>
                    <a:pt x="489" y="343"/>
                  </a:cubicBezTo>
                  <a:cubicBezTo>
                    <a:pt x="489" y="344"/>
                    <a:pt x="489" y="344"/>
                    <a:pt x="489" y="344"/>
                  </a:cubicBezTo>
                  <a:cubicBezTo>
                    <a:pt x="489" y="344"/>
                    <a:pt x="489" y="344"/>
                    <a:pt x="489" y="344"/>
                  </a:cubicBezTo>
                  <a:cubicBezTo>
                    <a:pt x="489" y="345"/>
                    <a:pt x="489" y="345"/>
                    <a:pt x="489" y="345"/>
                  </a:cubicBezTo>
                  <a:cubicBezTo>
                    <a:pt x="488" y="344"/>
                    <a:pt x="488" y="344"/>
                    <a:pt x="488" y="344"/>
                  </a:cubicBezTo>
                  <a:cubicBezTo>
                    <a:pt x="488" y="343"/>
                    <a:pt x="488" y="343"/>
                    <a:pt x="488" y="343"/>
                  </a:cubicBezTo>
                  <a:cubicBezTo>
                    <a:pt x="489" y="342"/>
                    <a:pt x="489" y="342"/>
                    <a:pt x="489" y="342"/>
                  </a:cubicBezTo>
                  <a:cubicBezTo>
                    <a:pt x="488" y="343"/>
                    <a:pt x="488" y="343"/>
                    <a:pt x="488" y="343"/>
                  </a:cubicBezTo>
                  <a:cubicBezTo>
                    <a:pt x="488" y="341"/>
                    <a:pt x="488" y="341"/>
                    <a:pt x="488" y="341"/>
                  </a:cubicBezTo>
                  <a:cubicBezTo>
                    <a:pt x="488" y="341"/>
                    <a:pt x="488" y="341"/>
                    <a:pt x="488" y="341"/>
                  </a:cubicBezTo>
                  <a:cubicBezTo>
                    <a:pt x="488" y="342"/>
                    <a:pt x="488" y="342"/>
                    <a:pt x="488" y="342"/>
                  </a:cubicBezTo>
                  <a:cubicBezTo>
                    <a:pt x="488" y="341"/>
                    <a:pt x="488" y="341"/>
                    <a:pt x="488" y="341"/>
                  </a:cubicBezTo>
                  <a:cubicBezTo>
                    <a:pt x="488" y="341"/>
                    <a:pt x="488" y="341"/>
                    <a:pt x="488" y="341"/>
                  </a:cubicBezTo>
                  <a:cubicBezTo>
                    <a:pt x="488" y="341"/>
                    <a:pt x="488" y="341"/>
                    <a:pt x="488" y="341"/>
                  </a:cubicBezTo>
                  <a:cubicBezTo>
                    <a:pt x="488" y="341"/>
                    <a:pt x="488" y="341"/>
                    <a:pt x="488" y="341"/>
                  </a:cubicBezTo>
                  <a:cubicBezTo>
                    <a:pt x="488" y="342"/>
                    <a:pt x="488" y="342"/>
                    <a:pt x="488" y="342"/>
                  </a:cubicBezTo>
                  <a:cubicBezTo>
                    <a:pt x="487" y="343"/>
                    <a:pt x="487" y="343"/>
                    <a:pt x="487" y="343"/>
                  </a:cubicBezTo>
                  <a:cubicBezTo>
                    <a:pt x="487" y="342"/>
                    <a:pt x="487" y="342"/>
                    <a:pt x="487" y="342"/>
                  </a:cubicBezTo>
                  <a:cubicBezTo>
                    <a:pt x="487" y="342"/>
                    <a:pt x="487" y="342"/>
                    <a:pt x="487" y="342"/>
                  </a:cubicBezTo>
                  <a:cubicBezTo>
                    <a:pt x="487" y="341"/>
                    <a:pt x="487" y="341"/>
                    <a:pt x="487" y="341"/>
                  </a:cubicBezTo>
                  <a:cubicBezTo>
                    <a:pt x="486" y="340"/>
                    <a:pt x="486" y="340"/>
                    <a:pt x="486" y="340"/>
                  </a:cubicBezTo>
                  <a:cubicBezTo>
                    <a:pt x="486" y="341"/>
                    <a:pt x="486" y="341"/>
                    <a:pt x="486" y="341"/>
                  </a:cubicBezTo>
                  <a:cubicBezTo>
                    <a:pt x="486" y="342"/>
                    <a:pt x="486" y="342"/>
                    <a:pt x="486" y="342"/>
                  </a:cubicBezTo>
                  <a:cubicBezTo>
                    <a:pt x="485" y="341"/>
                    <a:pt x="485" y="341"/>
                    <a:pt x="485" y="341"/>
                  </a:cubicBezTo>
                  <a:cubicBezTo>
                    <a:pt x="484" y="339"/>
                    <a:pt x="484" y="339"/>
                    <a:pt x="484" y="339"/>
                  </a:cubicBezTo>
                  <a:cubicBezTo>
                    <a:pt x="484" y="338"/>
                    <a:pt x="484" y="338"/>
                    <a:pt x="484" y="338"/>
                  </a:cubicBezTo>
                  <a:cubicBezTo>
                    <a:pt x="483" y="337"/>
                    <a:pt x="483" y="337"/>
                    <a:pt x="483" y="337"/>
                  </a:cubicBezTo>
                  <a:cubicBezTo>
                    <a:pt x="483" y="338"/>
                    <a:pt x="483" y="338"/>
                    <a:pt x="483" y="338"/>
                  </a:cubicBezTo>
                  <a:cubicBezTo>
                    <a:pt x="483" y="338"/>
                    <a:pt x="483" y="338"/>
                    <a:pt x="483" y="338"/>
                  </a:cubicBezTo>
                  <a:cubicBezTo>
                    <a:pt x="482" y="336"/>
                    <a:pt x="482" y="336"/>
                    <a:pt x="482" y="336"/>
                  </a:cubicBezTo>
                  <a:cubicBezTo>
                    <a:pt x="482" y="335"/>
                    <a:pt x="482" y="335"/>
                    <a:pt x="482" y="335"/>
                  </a:cubicBezTo>
                  <a:cubicBezTo>
                    <a:pt x="482" y="334"/>
                    <a:pt x="482" y="334"/>
                    <a:pt x="482" y="334"/>
                  </a:cubicBezTo>
                  <a:cubicBezTo>
                    <a:pt x="482" y="333"/>
                    <a:pt x="482" y="333"/>
                    <a:pt x="482" y="333"/>
                  </a:cubicBezTo>
                  <a:cubicBezTo>
                    <a:pt x="481" y="332"/>
                    <a:pt x="481" y="332"/>
                    <a:pt x="481" y="332"/>
                  </a:cubicBezTo>
                  <a:cubicBezTo>
                    <a:pt x="481" y="331"/>
                    <a:pt x="481" y="331"/>
                    <a:pt x="481" y="331"/>
                  </a:cubicBezTo>
                  <a:cubicBezTo>
                    <a:pt x="481" y="330"/>
                    <a:pt x="481" y="330"/>
                    <a:pt x="481" y="330"/>
                  </a:cubicBezTo>
                  <a:cubicBezTo>
                    <a:pt x="481" y="329"/>
                    <a:pt x="481" y="329"/>
                    <a:pt x="481" y="329"/>
                  </a:cubicBezTo>
                  <a:cubicBezTo>
                    <a:pt x="481" y="329"/>
                    <a:pt x="481" y="329"/>
                    <a:pt x="481" y="329"/>
                  </a:cubicBezTo>
                  <a:cubicBezTo>
                    <a:pt x="481" y="329"/>
                    <a:pt x="481" y="329"/>
                    <a:pt x="481" y="329"/>
                  </a:cubicBezTo>
                  <a:cubicBezTo>
                    <a:pt x="481" y="329"/>
                    <a:pt x="481" y="329"/>
                    <a:pt x="481" y="329"/>
                  </a:cubicBezTo>
                  <a:cubicBezTo>
                    <a:pt x="480" y="329"/>
                    <a:pt x="480" y="329"/>
                    <a:pt x="480" y="329"/>
                  </a:cubicBezTo>
                  <a:cubicBezTo>
                    <a:pt x="480" y="328"/>
                    <a:pt x="480" y="328"/>
                    <a:pt x="480" y="328"/>
                  </a:cubicBezTo>
                  <a:cubicBezTo>
                    <a:pt x="479" y="326"/>
                    <a:pt x="479" y="326"/>
                    <a:pt x="479" y="326"/>
                  </a:cubicBezTo>
                  <a:cubicBezTo>
                    <a:pt x="479" y="325"/>
                    <a:pt x="479" y="325"/>
                    <a:pt x="479" y="325"/>
                  </a:cubicBezTo>
                  <a:cubicBezTo>
                    <a:pt x="478" y="326"/>
                    <a:pt x="478" y="326"/>
                    <a:pt x="478" y="326"/>
                  </a:cubicBezTo>
                  <a:cubicBezTo>
                    <a:pt x="477" y="326"/>
                    <a:pt x="477" y="326"/>
                    <a:pt x="477" y="326"/>
                  </a:cubicBezTo>
                  <a:cubicBezTo>
                    <a:pt x="476" y="327"/>
                    <a:pt x="476" y="327"/>
                    <a:pt x="476" y="327"/>
                  </a:cubicBezTo>
                  <a:cubicBezTo>
                    <a:pt x="476" y="327"/>
                    <a:pt x="476" y="327"/>
                    <a:pt x="476" y="327"/>
                  </a:cubicBezTo>
                  <a:cubicBezTo>
                    <a:pt x="475" y="326"/>
                    <a:pt x="475" y="326"/>
                    <a:pt x="475" y="326"/>
                  </a:cubicBezTo>
                  <a:cubicBezTo>
                    <a:pt x="474" y="325"/>
                    <a:pt x="474" y="325"/>
                    <a:pt x="474" y="325"/>
                  </a:cubicBezTo>
                  <a:cubicBezTo>
                    <a:pt x="474" y="324"/>
                    <a:pt x="474" y="324"/>
                    <a:pt x="474" y="324"/>
                  </a:cubicBezTo>
                  <a:cubicBezTo>
                    <a:pt x="474" y="324"/>
                    <a:pt x="474" y="324"/>
                    <a:pt x="474" y="324"/>
                  </a:cubicBezTo>
                  <a:cubicBezTo>
                    <a:pt x="474" y="323"/>
                    <a:pt x="474" y="323"/>
                    <a:pt x="474" y="323"/>
                  </a:cubicBezTo>
                  <a:cubicBezTo>
                    <a:pt x="474" y="323"/>
                    <a:pt x="474" y="323"/>
                    <a:pt x="474" y="323"/>
                  </a:cubicBezTo>
                  <a:cubicBezTo>
                    <a:pt x="474" y="322"/>
                    <a:pt x="474" y="322"/>
                    <a:pt x="474" y="322"/>
                  </a:cubicBezTo>
                  <a:cubicBezTo>
                    <a:pt x="474" y="321"/>
                    <a:pt x="474" y="321"/>
                    <a:pt x="474" y="321"/>
                  </a:cubicBezTo>
                  <a:cubicBezTo>
                    <a:pt x="474" y="321"/>
                    <a:pt x="474" y="321"/>
                    <a:pt x="474" y="321"/>
                  </a:cubicBezTo>
                  <a:cubicBezTo>
                    <a:pt x="474" y="321"/>
                    <a:pt x="474" y="321"/>
                    <a:pt x="474" y="321"/>
                  </a:cubicBezTo>
                  <a:cubicBezTo>
                    <a:pt x="473" y="321"/>
                    <a:pt x="473" y="321"/>
                    <a:pt x="473" y="321"/>
                  </a:cubicBezTo>
                  <a:cubicBezTo>
                    <a:pt x="473" y="321"/>
                    <a:pt x="473" y="321"/>
                    <a:pt x="473" y="321"/>
                  </a:cubicBezTo>
                  <a:cubicBezTo>
                    <a:pt x="473" y="322"/>
                    <a:pt x="473" y="322"/>
                    <a:pt x="473" y="322"/>
                  </a:cubicBezTo>
                  <a:cubicBezTo>
                    <a:pt x="472" y="322"/>
                    <a:pt x="472" y="322"/>
                    <a:pt x="472" y="322"/>
                  </a:cubicBezTo>
                  <a:cubicBezTo>
                    <a:pt x="472" y="322"/>
                    <a:pt x="472" y="322"/>
                    <a:pt x="472" y="322"/>
                  </a:cubicBezTo>
                  <a:cubicBezTo>
                    <a:pt x="472" y="322"/>
                    <a:pt x="472" y="322"/>
                    <a:pt x="472" y="322"/>
                  </a:cubicBezTo>
                  <a:cubicBezTo>
                    <a:pt x="472" y="322"/>
                    <a:pt x="472" y="322"/>
                    <a:pt x="472" y="322"/>
                  </a:cubicBezTo>
                  <a:cubicBezTo>
                    <a:pt x="473" y="323"/>
                    <a:pt x="473" y="323"/>
                    <a:pt x="473" y="323"/>
                  </a:cubicBezTo>
                  <a:cubicBezTo>
                    <a:pt x="474" y="323"/>
                    <a:pt x="474" y="323"/>
                    <a:pt x="474" y="323"/>
                  </a:cubicBezTo>
                  <a:cubicBezTo>
                    <a:pt x="473" y="324"/>
                    <a:pt x="473" y="324"/>
                    <a:pt x="473" y="324"/>
                  </a:cubicBezTo>
                  <a:cubicBezTo>
                    <a:pt x="473" y="324"/>
                    <a:pt x="473" y="324"/>
                    <a:pt x="473" y="324"/>
                  </a:cubicBezTo>
                  <a:cubicBezTo>
                    <a:pt x="473" y="324"/>
                    <a:pt x="473" y="324"/>
                    <a:pt x="473" y="325"/>
                  </a:cubicBezTo>
                  <a:cubicBezTo>
                    <a:pt x="473" y="325"/>
                    <a:pt x="473" y="325"/>
                    <a:pt x="473" y="325"/>
                  </a:cubicBezTo>
                  <a:cubicBezTo>
                    <a:pt x="473" y="326"/>
                    <a:pt x="473" y="326"/>
                    <a:pt x="473" y="326"/>
                  </a:cubicBezTo>
                  <a:cubicBezTo>
                    <a:pt x="473" y="326"/>
                    <a:pt x="473" y="326"/>
                    <a:pt x="473" y="326"/>
                  </a:cubicBezTo>
                  <a:cubicBezTo>
                    <a:pt x="473" y="326"/>
                    <a:pt x="473" y="326"/>
                    <a:pt x="473" y="326"/>
                  </a:cubicBezTo>
                  <a:cubicBezTo>
                    <a:pt x="473" y="327"/>
                    <a:pt x="473" y="327"/>
                    <a:pt x="473" y="327"/>
                  </a:cubicBezTo>
                  <a:cubicBezTo>
                    <a:pt x="473" y="328"/>
                    <a:pt x="473" y="328"/>
                    <a:pt x="473" y="328"/>
                  </a:cubicBezTo>
                  <a:cubicBezTo>
                    <a:pt x="474" y="328"/>
                    <a:pt x="474" y="328"/>
                    <a:pt x="474" y="328"/>
                  </a:cubicBezTo>
                  <a:cubicBezTo>
                    <a:pt x="474" y="329"/>
                    <a:pt x="474" y="329"/>
                    <a:pt x="474" y="329"/>
                  </a:cubicBezTo>
                  <a:cubicBezTo>
                    <a:pt x="473" y="330"/>
                    <a:pt x="473" y="330"/>
                    <a:pt x="473" y="330"/>
                  </a:cubicBezTo>
                  <a:cubicBezTo>
                    <a:pt x="473" y="330"/>
                    <a:pt x="473" y="330"/>
                    <a:pt x="473" y="329"/>
                  </a:cubicBezTo>
                  <a:cubicBezTo>
                    <a:pt x="473" y="330"/>
                    <a:pt x="473" y="330"/>
                    <a:pt x="473" y="330"/>
                  </a:cubicBezTo>
                  <a:cubicBezTo>
                    <a:pt x="472" y="331"/>
                    <a:pt x="472" y="331"/>
                    <a:pt x="472" y="331"/>
                  </a:cubicBezTo>
                  <a:cubicBezTo>
                    <a:pt x="472" y="331"/>
                    <a:pt x="472" y="331"/>
                    <a:pt x="472" y="331"/>
                  </a:cubicBezTo>
                  <a:cubicBezTo>
                    <a:pt x="472" y="332"/>
                    <a:pt x="472" y="332"/>
                    <a:pt x="472" y="332"/>
                  </a:cubicBezTo>
                  <a:cubicBezTo>
                    <a:pt x="471" y="332"/>
                    <a:pt x="471" y="332"/>
                    <a:pt x="471" y="332"/>
                  </a:cubicBezTo>
                  <a:cubicBezTo>
                    <a:pt x="471" y="331"/>
                    <a:pt x="471" y="331"/>
                    <a:pt x="471" y="331"/>
                  </a:cubicBezTo>
                  <a:cubicBezTo>
                    <a:pt x="471" y="330"/>
                    <a:pt x="471" y="330"/>
                    <a:pt x="471" y="330"/>
                  </a:cubicBezTo>
                  <a:cubicBezTo>
                    <a:pt x="471" y="331"/>
                    <a:pt x="471" y="331"/>
                    <a:pt x="471" y="331"/>
                  </a:cubicBezTo>
                  <a:cubicBezTo>
                    <a:pt x="471" y="331"/>
                    <a:pt x="471" y="331"/>
                    <a:pt x="471" y="331"/>
                  </a:cubicBezTo>
                  <a:cubicBezTo>
                    <a:pt x="471" y="330"/>
                    <a:pt x="471" y="330"/>
                    <a:pt x="471" y="330"/>
                  </a:cubicBezTo>
                  <a:cubicBezTo>
                    <a:pt x="471" y="331"/>
                    <a:pt x="471" y="331"/>
                    <a:pt x="471" y="331"/>
                  </a:cubicBezTo>
                  <a:cubicBezTo>
                    <a:pt x="470" y="331"/>
                    <a:pt x="470" y="331"/>
                    <a:pt x="470" y="331"/>
                  </a:cubicBezTo>
                  <a:cubicBezTo>
                    <a:pt x="470" y="330"/>
                    <a:pt x="470" y="330"/>
                    <a:pt x="470" y="330"/>
                  </a:cubicBezTo>
                  <a:cubicBezTo>
                    <a:pt x="470" y="329"/>
                    <a:pt x="470" y="329"/>
                    <a:pt x="470" y="329"/>
                  </a:cubicBezTo>
                  <a:cubicBezTo>
                    <a:pt x="471" y="328"/>
                    <a:pt x="471" y="328"/>
                    <a:pt x="471" y="328"/>
                  </a:cubicBezTo>
                  <a:cubicBezTo>
                    <a:pt x="470" y="328"/>
                    <a:pt x="470" y="328"/>
                    <a:pt x="470" y="328"/>
                  </a:cubicBezTo>
                  <a:cubicBezTo>
                    <a:pt x="470" y="328"/>
                    <a:pt x="470" y="328"/>
                    <a:pt x="470" y="328"/>
                  </a:cubicBezTo>
                  <a:cubicBezTo>
                    <a:pt x="470" y="329"/>
                    <a:pt x="470" y="329"/>
                    <a:pt x="470" y="329"/>
                  </a:cubicBezTo>
                  <a:cubicBezTo>
                    <a:pt x="470" y="331"/>
                    <a:pt x="470" y="331"/>
                    <a:pt x="470" y="331"/>
                  </a:cubicBezTo>
                  <a:cubicBezTo>
                    <a:pt x="470" y="332"/>
                    <a:pt x="470" y="332"/>
                    <a:pt x="470" y="332"/>
                  </a:cubicBezTo>
                  <a:cubicBezTo>
                    <a:pt x="469" y="332"/>
                    <a:pt x="469" y="332"/>
                    <a:pt x="469" y="332"/>
                  </a:cubicBezTo>
                  <a:cubicBezTo>
                    <a:pt x="469" y="332"/>
                    <a:pt x="469" y="332"/>
                    <a:pt x="469" y="332"/>
                  </a:cubicBezTo>
                  <a:cubicBezTo>
                    <a:pt x="469" y="333"/>
                    <a:pt x="469" y="333"/>
                    <a:pt x="469" y="333"/>
                  </a:cubicBezTo>
                  <a:cubicBezTo>
                    <a:pt x="468" y="332"/>
                    <a:pt x="468" y="332"/>
                    <a:pt x="468" y="332"/>
                  </a:cubicBezTo>
                  <a:cubicBezTo>
                    <a:pt x="468" y="331"/>
                    <a:pt x="468" y="331"/>
                    <a:pt x="468" y="331"/>
                  </a:cubicBezTo>
                  <a:cubicBezTo>
                    <a:pt x="468" y="331"/>
                    <a:pt x="468" y="331"/>
                    <a:pt x="468" y="331"/>
                  </a:cubicBezTo>
                  <a:cubicBezTo>
                    <a:pt x="468" y="330"/>
                    <a:pt x="468" y="330"/>
                    <a:pt x="468" y="330"/>
                  </a:cubicBezTo>
                  <a:cubicBezTo>
                    <a:pt x="468" y="329"/>
                    <a:pt x="468" y="329"/>
                    <a:pt x="468" y="329"/>
                  </a:cubicBezTo>
                  <a:cubicBezTo>
                    <a:pt x="468" y="330"/>
                    <a:pt x="468" y="330"/>
                    <a:pt x="468" y="330"/>
                  </a:cubicBezTo>
                  <a:cubicBezTo>
                    <a:pt x="468" y="330"/>
                    <a:pt x="468" y="331"/>
                    <a:pt x="468" y="331"/>
                  </a:cubicBezTo>
                  <a:cubicBezTo>
                    <a:pt x="468" y="330"/>
                    <a:pt x="468" y="330"/>
                    <a:pt x="468" y="330"/>
                  </a:cubicBezTo>
                  <a:cubicBezTo>
                    <a:pt x="468" y="329"/>
                    <a:pt x="468" y="329"/>
                    <a:pt x="468" y="329"/>
                  </a:cubicBezTo>
                  <a:cubicBezTo>
                    <a:pt x="468" y="329"/>
                    <a:pt x="468" y="329"/>
                    <a:pt x="468" y="329"/>
                  </a:cubicBezTo>
                  <a:cubicBezTo>
                    <a:pt x="468" y="330"/>
                    <a:pt x="468" y="330"/>
                    <a:pt x="468" y="330"/>
                  </a:cubicBezTo>
                  <a:cubicBezTo>
                    <a:pt x="468" y="331"/>
                    <a:pt x="468" y="331"/>
                    <a:pt x="468" y="332"/>
                  </a:cubicBezTo>
                  <a:cubicBezTo>
                    <a:pt x="467" y="332"/>
                    <a:pt x="467" y="332"/>
                    <a:pt x="467" y="332"/>
                  </a:cubicBezTo>
                  <a:cubicBezTo>
                    <a:pt x="467" y="332"/>
                    <a:pt x="467" y="332"/>
                    <a:pt x="467" y="331"/>
                  </a:cubicBezTo>
                  <a:cubicBezTo>
                    <a:pt x="467" y="331"/>
                    <a:pt x="467" y="331"/>
                    <a:pt x="467" y="331"/>
                  </a:cubicBezTo>
                  <a:cubicBezTo>
                    <a:pt x="467" y="332"/>
                    <a:pt x="467" y="332"/>
                    <a:pt x="467" y="332"/>
                  </a:cubicBezTo>
                  <a:cubicBezTo>
                    <a:pt x="466" y="332"/>
                    <a:pt x="466" y="332"/>
                    <a:pt x="466" y="332"/>
                  </a:cubicBezTo>
                  <a:cubicBezTo>
                    <a:pt x="466" y="332"/>
                    <a:pt x="466" y="332"/>
                    <a:pt x="466" y="332"/>
                  </a:cubicBezTo>
                  <a:cubicBezTo>
                    <a:pt x="465" y="330"/>
                    <a:pt x="465" y="330"/>
                    <a:pt x="465" y="330"/>
                  </a:cubicBezTo>
                  <a:cubicBezTo>
                    <a:pt x="465" y="330"/>
                    <a:pt x="465" y="330"/>
                    <a:pt x="465" y="330"/>
                  </a:cubicBezTo>
                  <a:cubicBezTo>
                    <a:pt x="465" y="331"/>
                    <a:pt x="465" y="331"/>
                    <a:pt x="465" y="331"/>
                  </a:cubicBezTo>
                  <a:cubicBezTo>
                    <a:pt x="465" y="331"/>
                    <a:pt x="465" y="331"/>
                    <a:pt x="465" y="331"/>
                  </a:cubicBezTo>
                  <a:cubicBezTo>
                    <a:pt x="465" y="331"/>
                    <a:pt x="465" y="331"/>
                    <a:pt x="465" y="331"/>
                  </a:cubicBezTo>
                  <a:cubicBezTo>
                    <a:pt x="465" y="332"/>
                    <a:pt x="465" y="332"/>
                    <a:pt x="465" y="332"/>
                  </a:cubicBezTo>
                  <a:cubicBezTo>
                    <a:pt x="465" y="332"/>
                    <a:pt x="465" y="332"/>
                    <a:pt x="465" y="332"/>
                  </a:cubicBezTo>
                  <a:cubicBezTo>
                    <a:pt x="465" y="333"/>
                    <a:pt x="465" y="333"/>
                    <a:pt x="465" y="333"/>
                  </a:cubicBezTo>
                  <a:cubicBezTo>
                    <a:pt x="464" y="333"/>
                    <a:pt x="464" y="333"/>
                    <a:pt x="464" y="333"/>
                  </a:cubicBezTo>
                  <a:cubicBezTo>
                    <a:pt x="464" y="333"/>
                    <a:pt x="464" y="333"/>
                    <a:pt x="464" y="333"/>
                  </a:cubicBezTo>
                  <a:cubicBezTo>
                    <a:pt x="464" y="333"/>
                    <a:pt x="464" y="333"/>
                    <a:pt x="464" y="333"/>
                  </a:cubicBezTo>
                  <a:cubicBezTo>
                    <a:pt x="464" y="333"/>
                    <a:pt x="464" y="333"/>
                    <a:pt x="464" y="333"/>
                  </a:cubicBezTo>
                  <a:cubicBezTo>
                    <a:pt x="463" y="333"/>
                    <a:pt x="463" y="333"/>
                    <a:pt x="463" y="333"/>
                  </a:cubicBezTo>
                  <a:cubicBezTo>
                    <a:pt x="463" y="332"/>
                    <a:pt x="463" y="332"/>
                    <a:pt x="463" y="332"/>
                  </a:cubicBezTo>
                  <a:cubicBezTo>
                    <a:pt x="464" y="331"/>
                    <a:pt x="464" y="331"/>
                    <a:pt x="464" y="331"/>
                  </a:cubicBezTo>
                  <a:cubicBezTo>
                    <a:pt x="464" y="330"/>
                    <a:pt x="464" y="330"/>
                    <a:pt x="464" y="330"/>
                  </a:cubicBezTo>
                  <a:cubicBezTo>
                    <a:pt x="463" y="331"/>
                    <a:pt x="463" y="331"/>
                    <a:pt x="463" y="331"/>
                  </a:cubicBezTo>
                  <a:cubicBezTo>
                    <a:pt x="463" y="330"/>
                    <a:pt x="463" y="330"/>
                    <a:pt x="463" y="330"/>
                  </a:cubicBezTo>
                  <a:cubicBezTo>
                    <a:pt x="463" y="330"/>
                    <a:pt x="463" y="330"/>
                    <a:pt x="463" y="330"/>
                  </a:cubicBezTo>
                  <a:cubicBezTo>
                    <a:pt x="463" y="330"/>
                    <a:pt x="463" y="330"/>
                    <a:pt x="463" y="330"/>
                  </a:cubicBezTo>
                  <a:cubicBezTo>
                    <a:pt x="463" y="331"/>
                    <a:pt x="463" y="331"/>
                    <a:pt x="463" y="331"/>
                  </a:cubicBezTo>
                  <a:cubicBezTo>
                    <a:pt x="463" y="332"/>
                    <a:pt x="463" y="332"/>
                    <a:pt x="463" y="332"/>
                  </a:cubicBezTo>
                  <a:cubicBezTo>
                    <a:pt x="463" y="333"/>
                    <a:pt x="463" y="333"/>
                    <a:pt x="463" y="333"/>
                  </a:cubicBezTo>
                  <a:cubicBezTo>
                    <a:pt x="463" y="334"/>
                    <a:pt x="463" y="334"/>
                    <a:pt x="463" y="334"/>
                  </a:cubicBezTo>
                  <a:cubicBezTo>
                    <a:pt x="463" y="334"/>
                    <a:pt x="463" y="334"/>
                    <a:pt x="463" y="334"/>
                  </a:cubicBezTo>
                  <a:cubicBezTo>
                    <a:pt x="462" y="334"/>
                    <a:pt x="462" y="334"/>
                    <a:pt x="462" y="334"/>
                  </a:cubicBezTo>
                  <a:cubicBezTo>
                    <a:pt x="462" y="333"/>
                    <a:pt x="462" y="333"/>
                    <a:pt x="462" y="333"/>
                  </a:cubicBezTo>
                  <a:cubicBezTo>
                    <a:pt x="462" y="333"/>
                    <a:pt x="462" y="333"/>
                    <a:pt x="462" y="333"/>
                  </a:cubicBezTo>
                  <a:cubicBezTo>
                    <a:pt x="462" y="332"/>
                    <a:pt x="462" y="332"/>
                    <a:pt x="462" y="332"/>
                  </a:cubicBezTo>
                  <a:cubicBezTo>
                    <a:pt x="462" y="332"/>
                    <a:pt x="462" y="332"/>
                    <a:pt x="462" y="332"/>
                  </a:cubicBezTo>
                  <a:cubicBezTo>
                    <a:pt x="462" y="334"/>
                    <a:pt x="462" y="334"/>
                    <a:pt x="462" y="334"/>
                  </a:cubicBezTo>
                  <a:cubicBezTo>
                    <a:pt x="462" y="333"/>
                    <a:pt x="462" y="333"/>
                    <a:pt x="462" y="333"/>
                  </a:cubicBezTo>
                  <a:cubicBezTo>
                    <a:pt x="461" y="333"/>
                    <a:pt x="461" y="333"/>
                    <a:pt x="461" y="333"/>
                  </a:cubicBezTo>
                  <a:cubicBezTo>
                    <a:pt x="461" y="333"/>
                    <a:pt x="461" y="333"/>
                    <a:pt x="461" y="333"/>
                  </a:cubicBezTo>
                  <a:cubicBezTo>
                    <a:pt x="461" y="334"/>
                    <a:pt x="461" y="334"/>
                    <a:pt x="461" y="334"/>
                  </a:cubicBezTo>
                  <a:cubicBezTo>
                    <a:pt x="461" y="334"/>
                    <a:pt x="461" y="334"/>
                    <a:pt x="461" y="334"/>
                  </a:cubicBezTo>
                  <a:cubicBezTo>
                    <a:pt x="461" y="334"/>
                    <a:pt x="461" y="334"/>
                    <a:pt x="461" y="334"/>
                  </a:cubicBezTo>
                  <a:cubicBezTo>
                    <a:pt x="461" y="333"/>
                    <a:pt x="461" y="333"/>
                    <a:pt x="461" y="333"/>
                  </a:cubicBezTo>
                  <a:cubicBezTo>
                    <a:pt x="460" y="332"/>
                    <a:pt x="460" y="332"/>
                    <a:pt x="460" y="332"/>
                  </a:cubicBezTo>
                  <a:cubicBezTo>
                    <a:pt x="461" y="331"/>
                    <a:pt x="461" y="331"/>
                    <a:pt x="461" y="331"/>
                  </a:cubicBezTo>
                  <a:cubicBezTo>
                    <a:pt x="460" y="330"/>
                    <a:pt x="460" y="330"/>
                    <a:pt x="460" y="330"/>
                  </a:cubicBezTo>
                  <a:cubicBezTo>
                    <a:pt x="460" y="331"/>
                    <a:pt x="460" y="331"/>
                    <a:pt x="460" y="331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58" y="333"/>
                    <a:pt x="458" y="333"/>
                    <a:pt x="458" y="333"/>
                  </a:cubicBezTo>
                  <a:cubicBezTo>
                    <a:pt x="457" y="334"/>
                    <a:pt x="457" y="334"/>
                    <a:pt x="457" y="334"/>
                  </a:cubicBezTo>
                  <a:cubicBezTo>
                    <a:pt x="456" y="334"/>
                    <a:pt x="456" y="334"/>
                    <a:pt x="456" y="334"/>
                  </a:cubicBezTo>
                  <a:cubicBezTo>
                    <a:pt x="456" y="334"/>
                    <a:pt x="456" y="334"/>
                    <a:pt x="456" y="334"/>
                  </a:cubicBezTo>
                  <a:cubicBezTo>
                    <a:pt x="455" y="334"/>
                    <a:pt x="455" y="334"/>
                    <a:pt x="455" y="334"/>
                  </a:cubicBezTo>
                  <a:cubicBezTo>
                    <a:pt x="453" y="335"/>
                    <a:pt x="453" y="335"/>
                    <a:pt x="453" y="335"/>
                  </a:cubicBezTo>
                  <a:cubicBezTo>
                    <a:pt x="453" y="337"/>
                    <a:pt x="453" y="337"/>
                    <a:pt x="453" y="337"/>
                  </a:cubicBezTo>
                  <a:cubicBezTo>
                    <a:pt x="453" y="338"/>
                    <a:pt x="453" y="338"/>
                    <a:pt x="453" y="338"/>
                  </a:cubicBezTo>
                  <a:cubicBezTo>
                    <a:pt x="453" y="339"/>
                    <a:pt x="453" y="339"/>
                    <a:pt x="453" y="339"/>
                  </a:cubicBezTo>
                  <a:cubicBezTo>
                    <a:pt x="454" y="339"/>
                    <a:pt x="454" y="339"/>
                    <a:pt x="454" y="339"/>
                  </a:cubicBezTo>
                  <a:cubicBezTo>
                    <a:pt x="454" y="340"/>
                    <a:pt x="454" y="340"/>
                    <a:pt x="454" y="340"/>
                  </a:cubicBezTo>
                  <a:cubicBezTo>
                    <a:pt x="454" y="340"/>
                    <a:pt x="454" y="340"/>
                    <a:pt x="454" y="340"/>
                  </a:cubicBezTo>
                  <a:cubicBezTo>
                    <a:pt x="453" y="341"/>
                    <a:pt x="453" y="341"/>
                    <a:pt x="453" y="341"/>
                  </a:cubicBezTo>
                  <a:cubicBezTo>
                    <a:pt x="452" y="342"/>
                    <a:pt x="452" y="342"/>
                    <a:pt x="452" y="342"/>
                  </a:cubicBezTo>
                  <a:cubicBezTo>
                    <a:pt x="452" y="342"/>
                    <a:pt x="452" y="342"/>
                    <a:pt x="452" y="342"/>
                  </a:cubicBezTo>
                  <a:cubicBezTo>
                    <a:pt x="451" y="343"/>
                    <a:pt x="451" y="343"/>
                    <a:pt x="451" y="343"/>
                  </a:cubicBezTo>
                  <a:cubicBezTo>
                    <a:pt x="451" y="344"/>
                    <a:pt x="451" y="344"/>
                    <a:pt x="451" y="344"/>
                  </a:cubicBezTo>
                  <a:cubicBezTo>
                    <a:pt x="450" y="344"/>
                    <a:pt x="450" y="344"/>
                    <a:pt x="450" y="344"/>
                  </a:cubicBezTo>
                  <a:cubicBezTo>
                    <a:pt x="449" y="343"/>
                    <a:pt x="449" y="343"/>
                    <a:pt x="449" y="343"/>
                  </a:cubicBezTo>
                  <a:cubicBezTo>
                    <a:pt x="450" y="344"/>
                    <a:pt x="450" y="344"/>
                    <a:pt x="450" y="344"/>
                  </a:cubicBezTo>
                  <a:cubicBezTo>
                    <a:pt x="450" y="345"/>
                    <a:pt x="450" y="345"/>
                    <a:pt x="450" y="345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5" y="345"/>
                    <a:pt x="445" y="345"/>
                    <a:pt x="445" y="345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3" y="347"/>
                    <a:pt x="443" y="347"/>
                    <a:pt x="443" y="347"/>
                  </a:cubicBezTo>
                  <a:cubicBezTo>
                    <a:pt x="444" y="346"/>
                    <a:pt x="444" y="346"/>
                    <a:pt x="444" y="346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45" y="347"/>
                    <a:pt x="445" y="347"/>
                    <a:pt x="445" y="347"/>
                  </a:cubicBezTo>
                  <a:cubicBezTo>
                    <a:pt x="444" y="347"/>
                    <a:pt x="444" y="347"/>
                    <a:pt x="444" y="347"/>
                  </a:cubicBezTo>
                  <a:cubicBezTo>
                    <a:pt x="443" y="348"/>
                    <a:pt x="443" y="348"/>
                    <a:pt x="443" y="348"/>
                  </a:cubicBezTo>
                  <a:cubicBezTo>
                    <a:pt x="441" y="350"/>
                    <a:pt x="441" y="350"/>
                    <a:pt x="441" y="350"/>
                  </a:cubicBezTo>
                  <a:cubicBezTo>
                    <a:pt x="441" y="350"/>
                    <a:pt x="441" y="350"/>
                    <a:pt x="441" y="350"/>
                  </a:cubicBezTo>
                  <a:cubicBezTo>
                    <a:pt x="441" y="351"/>
                    <a:pt x="441" y="351"/>
                    <a:pt x="441" y="351"/>
                  </a:cubicBezTo>
                  <a:cubicBezTo>
                    <a:pt x="440" y="352"/>
                    <a:pt x="440" y="352"/>
                    <a:pt x="440" y="352"/>
                  </a:cubicBezTo>
                  <a:cubicBezTo>
                    <a:pt x="439" y="353"/>
                    <a:pt x="439" y="353"/>
                    <a:pt x="439" y="353"/>
                  </a:cubicBezTo>
                  <a:cubicBezTo>
                    <a:pt x="438" y="354"/>
                    <a:pt x="438" y="354"/>
                    <a:pt x="438" y="354"/>
                  </a:cubicBezTo>
                  <a:cubicBezTo>
                    <a:pt x="437" y="355"/>
                    <a:pt x="437" y="355"/>
                    <a:pt x="437" y="355"/>
                  </a:cubicBezTo>
                  <a:cubicBezTo>
                    <a:pt x="436" y="356"/>
                    <a:pt x="436" y="356"/>
                    <a:pt x="436" y="356"/>
                  </a:cubicBezTo>
                  <a:cubicBezTo>
                    <a:pt x="435" y="356"/>
                    <a:pt x="435" y="356"/>
                    <a:pt x="435" y="356"/>
                  </a:cubicBezTo>
                  <a:cubicBezTo>
                    <a:pt x="434" y="357"/>
                    <a:pt x="434" y="357"/>
                    <a:pt x="434" y="357"/>
                  </a:cubicBezTo>
                  <a:cubicBezTo>
                    <a:pt x="433" y="359"/>
                    <a:pt x="433" y="359"/>
                    <a:pt x="433" y="359"/>
                  </a:cubicBezTo>
                  <a:cubicBezTo>
                    <a:pt x="433" y="359"/>
                    <a:pt x="433" y="359"/>
                    <a:pt x="433" y="359"/>
                  </a:cubicBezTo>
                  <a:cubicBezTo>
                    <a:pt x="433" y="359"/>
                    <a:pt x="433" y="359"/>
                    <a:pt x="433" y="359"/>
                  </a:cubicBezTo>
                  <a:cubicBezTo>
                    <a:pt x="432" y="360"/>
                    <a:pt x="432" y="360"/>
                    <a:pt x="432" y="360"/>
                  </a:cubicBezTo>
                  <a:cubicBezTo>
                    <a:pt x="431" y="361"/>
                    <a:pt x="431" y="361"/>
                    <a:pt x="431" y="361"/>
                  </a:cubicBezTo>
                  <a:cubicBezTo>
                    <a:pt x="429" y="361"/>
                    <a:pt x="429" y="361"/>
                    <a:pt x="429" y="361"/>
                  </a:cubicBezTo>
                  <a:cubicBezTo>
                    <a:pt x="428" y="362"/>
                    <a:pt x="428" y="362"/>
                    <a:pt x="428" y="362"/>
                  </a:cubicBezTo>
                  <a:cubicBezTo>
                    <a:pt x="428" y="363"/>
                    <a:pt x="428" y="363"/>
                    <a:pt x="428" y="363"/>
                  </a:cubicBezTo>
                  <a:cubicBezTo>
                    <a:pt x="428" y="364"/>
                    <a:pt x="428" y="364"/>
                    <a:pt x="428" y="364"/>
                  </a:cubicBezTo>
                  <a:cubicBezTo>
                    <a:pt x="427" y="366"/>
                    <a:pt x="427" y="366"/>
                    <a:pt x="427" y="366"/>
                  </a:cubicBezTo>
                  <a:cubicBezTo>
                    <a:pt x="426" y="366"/>
                    <a:pt x="426" y="366"/>
                    <a:pt x="426" y="366"/>
                  </a:cubicBezTo>
                  <a:cubicBezTo>
                    <a:pt x="425" y="367"/>
                    <a:pt x="425" y="367"/>
                    <a:pt x="425" y="367"/>
                  </a:cubicBezTo>
                  <a:cubicBezTo>
                    <a:pt x="425" y="367"/>
                    <a:pt x="425" y="367"/>
                    <a:pt x="425" y="367"/>
                  </a:cubicBezTo>
                  <a:cubicBezTo>
                    <a:pt x="424" y="367"/>
                    <a:pt x="424" y="367"/>
                    <a:pt x="424" y="367"/>
                  </a:cubicBezTo>
                  <a:cubicBezTo>
                    <a:pt x="424" y="367"/>
                    <a:pt x="424" y="367"/>
                    <a:pt x="424" y="367"/>
                  </a:cubicBezTo>
                  <a:cubicBezTo>
                    <a:pt x="423" y="367"/>
                    <a:pt x="423" y="367"/>
                    <a:pt x="423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8"/>
                    <a:pt x="421" y="368"/>
                    <a:pt x="421" y="368"/>
                  </a:cubicBezTo>
                  <a:cubicBezTo>
                    <a:pt x="421" y="370"/>
                    <a:pt x="421" y="370"/>
                    <a:pt x="421" y="370"/>
                  </a:cubicBezTo>
                  <a:cubicBezTo>
                    <a:pt x="420" y="371"/>
                    <a:pt x="420" y="371"/>
                    <a:pt x="420" y="371"/>
                  </a:cubicBezTo>
                  <a:cubicBezTo>
                    <a:pt x="419" y="371"/>
                    <a:pt x="419" y="371"/>
                    <a:pt x="419" y="371"/>
                  </a:cubicBezTo>
                  <a:cubicBezTo>
                    <a:pt x="419" y="369"/>
                    <a:pt x="419" y="369"/>
                    <a:pt x="419" y="369"/>
                  </a:cubicBezTo>
                  <a:cubicBezTo>
                    <a:pt x="419" y="370"/>
                    <a:pt x="419" y="370"/>
                    <a:pt x="419" y="370"/>
                  </a:cubicBezTo>
                  <a:cubicBezTo>
                    <a:pt x="417" y="370"/>
                    <a:pt x="417" y="370"/>
                    <a:pt x="417" y="370"/>
                  </a:cubicBezTo>
                  <a:cubicBezTo>
                    <a:pt x="416" y="371"/>
                    <a:pt x="416" y="371"/>
                    <a:pt x="416" y="371"/>
                  </a:cubicBezTo>
                  <a:cubicBezTo>
                    <a:pt x="415" y="372"/>
                    <a:pt x="415" y="372"/>
                    <a:pt x="415" y="372"/>
                  </a:cubicBezTo>
                  <a:cubicBezTo>
                    <a:pt x="415" y="373"/>
                    <a:pt x="415" y="373"/>
                    <a:pt x="415" y="373"/>
                  </a:cubicBezTo>
                  <a:cubicBezTo>
                    <a:pt x="415" y="375"/>
                    <a:pt x="415" y="375"/>
                    <a:pt x="415" y="375"/>
                  </a:cubicBezTo>
                  <a:cubicBezTo>
                    <a:pt x="414" y="376"/>
                    <a:pt x="414" y="376"/>
                    <a:pt x="414" y="376"/>
                  </a:cubicBezTo>
                  <a:cubicBezTo>
                    <a:pt x="415" y="377"/>
                    <a:pt x="415" y="377"/>
                    <a:pt x="415" y="377"/>
                  </a:cubicBezTo>
                  <a:cubicBezTo>
                    <a:pt x="415" y="378"/>
                    <a:pt x="415" y="378"/>
                    <a:pt x="415" y="378"/>
                  </a:cubicBezTo>
                  <a:cubicBezTo>
                    <a:pt x="415" y="379"/>
                    <a:pt x="415" y="379"/>
                    <a:pt x="415" y="379"/>
                  </a:cubicBezTo>
                  <a:cubicBezTo>
                    <a:pt x="415" y="379"/>
                    <a:pt x="415" y="379"/>
                    <a:pt x="415" y="379"/>
                  </a:cubicBezTo>
                  <a:cubicBezTo>
                    <a:pt x="415" y="381"/>
                    <a:pt x="415" y="381"/>
                    <a:pt x="415" y="381"/>
                  </a:cubicBezTo>
                  <a:cubicBezTo>
                    <a:pt x="415" y="382"/>
                    <a:pt x="415" y="382"/>
                    <a:pt x="415" y="382"/>
                  </a:cubicBezTo>
                  <a:cubicBezTo>
                    <a:pt x="415" y="383"/>
                    <a:pt x="415" y="383"/>
                    <a:pt x="415" y="383"/>
                  </a:cubicBezTo>
                  <a:cubicBezTo>
                    <a:pt x="415" y="384"/>
                    <a:pt x="415" y="384"/>
                    <a:pt x="415" y="384"/>
                  </a:cubicBezTo>
                  <a:cubicBezTo>
                    <a:pt x="416" y="385"/>
                    <a:pt x="416" y="385"/>
                    <a:pt x="416" y="385"/>
                  </a:cubicBezTo>
                  <a:cubicBezTo>
                    <a:pt x="416" y="386"/>
                    <a:pt x="416" y="386"/>
                    <a:pt x="416" y="386"/>
                  </a:cubicBezTo>
                  <a:cubicBezTo>
                    <a:pt x="415" y="385"/>
                    <a:pt x="415" y="385"/>
                    <a:pt x="415" y="385"/>
                  </a:cubicBezTo>
                  <a:cubicBezTo>
                    <a:pt x="415" y="386"/>
                    <a:pt x="415" y="386"/>
                    <a:pt x="415" y="386"/>
                  </a:cubicBezTo>
                  <a:cubicBezTo>
                    <a:pt x="415" y="386"/>
                    <a:pt x="415" y="386"/>
                    <a:pt x="415" y="386"/>
                  </a:cubicBezTo>
                  <a:cubicBezTo>
                    <a:pt x="416" y="386"/>
                    <a:pt x="416" y="386"/>
                    <a:pt x="416" y="386"/>
                  </a:cubicBezTo>
                  <a:cubicBezTo>
                    <a:pt x="416" y="386"/>
                    <a:pt x="416" y="386"/>
                    <a:pt x="416" y="386"/>
                  </a:cubicBezTo>
                  <a:cubicBezTo>
                    <a:pt x="416" y="387"/>
                    <a:pt x="416" y="387"/>
                    <a:pt x="416" y="387"/>
                  </a:cubicBezTo>
                  <a:cubicBezTo>
                    <a:pt x="416" y="389"/>
                    <a:pt x="416" y="389"/>
                    <a:pt x="416" y="389"/>
                  </a:cubicBezTo>
                  <a:cubicBezTo>
                    <a:pt x="416" y="390"/>
                    <a:pt x="416" y="390"/>
                    <a:pt x="416" y="390"/>
                  </a:cubicBezTo>
                  <a:cubicBezTo>
                    <a:pt x="415" y="391"/>
                    <a:pt x="415" y="391"/>
                    <a:pt x="415" y="391"/>
                  </a:cubicBezTo>
                  <a:cubicBezTo>
                    <a:pt x="415" y="392"/>
                    <a:pt x="415" y="392"/>
                    <a:pt x="415" y="392"/>
                  </a:cubicBezTo>
                  <a:cubicBezTo>
                    <a:pt x="415" y="393"/>
                    <a:pt x="415" y="393"/>
                    <a:pt x="415" y="393"/>
                  </a:cubicBezTo>
                  <a:cubicBezTo>
                    <a:pt x="414" y="394"/>
                    <a:pt x="414" y="394"/>
                    <a:pt x="414" y="394"/>
                  </a:cubicBezTo>
                  <a:cubicBezTo>
                    <a:pt x="414" y="394"/>
                    <a:pt x="414" y="394"/>
                    <a:pt x="414" y="394"/>
                  </a:cubicBezTo>
                  <a:cubicBezTo>
                    <a:pt x="413" y="395"/>
                    <a:pt x="413" y="395"/>
                    <a:pt x="413" y="395"/>
                  </a:cubicBezTo>
                  <a:cubicBezTo>
                    <a:pt x="413" y="395"/>
                    <a:pt x="413" y="395"/>
                    <a:pt x="413" y="395"/>
                  </a:cubicBezTo>
                  <a:cubicBezTo>
                    <a:pt x="413" y="396"/>
                    <a:pt x="413" y="396"/>
                    <a:pt x="413" y="396"/>
                  </a:cubicBezTo>
                  <a:cubicBezTo>
                    <a:pt x="413" y="396"/>
                    <a:pt x="413" y="396"/>
                    <a:pt x="413" y="396"/>
                  </a:cubicBezTo>
                  <a:cubicBezTo>
                    <a:pt x="413" y="397"/>
                    <a:pt x="413" y="397"/>
                    <a:pt x="413" y="397"/>
                  </a:cubicBezTo>
                  <a:cubicBezTo>
                    <a:pt x="413" y="397"/>
                    <a:pt x="413" y="397"/>
                    <a:pt x="413" y="397"/>
                  </a:cubicBezTo>
                  <a:cubicBezTo>
                    <a:pt x="413" y="397"/>
                    <a:pt x="413" y="397"/>
                    <a:pt x="413" y="397"/>
                  </a:cubicBezTo>
                  <a:cubicBezTo>
                    <a:pt x="413" y="397"/>
                    <a:pt x="413" y="397"/>
                    <a:pt x="413" y="397"/>
                  </a:cubicBezTo>
                  <a:cubicBezTo>
                    <a:pt x="413" y="399"/>
                    <a:pt x="413" y="399"/>
                    <a:pt x="413" y="399"/>
                  </a:cubicBezTo>
                  <a:cubicBezTo>
                    <a:pt x="412" y="400"/>
                    <a:pt x="412" y="400"/>
                    <a:pt x="412" y="400"/>
                  </a:cubicBezTo>
                  <a:cubicBezTo>
                    <a:pt x="412" y="400"/>
                    <a:pt x="412" y="400"/>
                    <a:pt x="412" y="400"/>
                  </a:cubicBezTo>
                  <a:cubicBezTo>
                    <a:pt x="413" y="401"/>
                    <a:pt x="413" y="401"/>
                    <a:pt x="413" y="401"/>
                  </a:cubicBezTo>
                  <a:cubicBezTo>
                    <a:pt x="413" y="402"/>
                    <a:pt x="413" y="403"/>
                    <a:pt x="413" y="404"/>
                  </a:cubicBezTo>
                  <a:cubicBezTo>
                    <a:pt x="413" y="406"/>
                    <a:pt x="413" y="406"/>
                    <a:pt x="413" y="406"/>
                  </a:cubicBezTo>
                  <a:cubicBezTo>
                    <a:pt x="412" y="406"/>
                    <a:pt x="412" y="406"/>
                    <a:pt x="412" y="406"/>
                  </a:cubicBezTo>
                  <a:cubicBezTo>
                    <a:pt x="411" y="406"/>
                    <a:pt x="411" y="406"/>
                    <a:pt x="411" y="406"/>
                  </a:cubicBezTo>
                  <a:cubicBezTo>
                    <a:pt x="410" y="407"/>
                    <a:pt x="410" y="407"/>
                    <a:pt x="410" y="407"/>
                  </a:cubicBezTo>
                  <a:cubicBezTo>
                    <a:pt x="410" y="408"/>
                    <a:pt x="410" y="408"/>
                    <a:pt x="410" y="408"/>
                  </a:cubicBezTo>
                  <a:cubicBezTo>
                    <a:pt x="410" y="408"/>
                    <a:pt x="410" y="408"/>
                    <a:pt x="410" y="408"/>
                  </a:cubicBezTo>
                  <a:cubicBezTo>
                    <a:pt x="409" y="409"/>
                    <a:pt x="409" y="409"/>
                    <a:pt x="409" y="409"/>
                  </a:cubicBezTo>
                  <a:cubicBezTo>
                    <a:pt x="408" y="411"/>
                    <a:pt x="408" y="411"/>
                    <a:pt x="408" y="411"/>
                  </a:cubicBezTo>
                  <a:cubicBezTo>
                    <a:pt x="408" y="412"/>
                    <a:pt x="408" y="412"/>
                    <a:pt x="408" y="412"/>
                  </a:cubicBezTo>
                  <a:cubicBezTo>
                    <a:pt x="409" y="413"/>
                    <a:pt x="409" y="413"/>
                    <a:pt x="409" y="413"/>
                  </a:cubicBezTo>
                  <a:cubicBezTo>
                    <a:pt x="410" y="413"/>
                    <a:pt x="410" y="413"/>
                    <a:pt x="410" y="413"/>
                  </a:cubicBezTo>
                  <a:cubicBezTo>
                    <a:pt x="411" y="414"/>
                    <a:pt x="411" y="414"/>
                    <a:pt x="411" y="414"/>
                  </a:cubicBezTo>
                  <a:cubicBezTo>
                    <a:pt x="411" y="414"/>
                    <a:pt x="411" y="414"/>
                    <a:pt x="411" y="414"/>
                  </a:cubicBezTo>
                  <a:cubicBezTo>
                    <a:pt x="410" y="413"/>
                    <a:pt x="410" y="413"/>
                    <a:pt x="410" y="413"/>
                  </a:cubicBezTo>
                  <a:cubicBezTo>
                    <a:pt x="409" y="413"/>
                    <a:pt x="409" y="413"/>
                    <a:pt x="409" y="413"/>
                  </a:cubicBezTo>
                  <a:cubicBezTo>
                    <a:pt x="407" y="413"/>
                    <a:pt x="407" y="413"/>
                    <a:pt x="407" y="413"/>
                  </a:cubicBezTo>
                  <a:cubicBezTo>
                    <a:pt x="405" y="414"/>
                    <a:pt x="405" y="414"/>
                    <a:pt x="405" y="414"/>
                  </a:cubicBezTo>
                  <a:cubicBezTo>
                    <a:pt x="405" y="414"/>
                    <a:pt x="405" y="414"/>
                    <a:pt x="405" y="414"/>
                  </a:cubicBezTo>
                  <a:cubicBezTo>
                    <a:pt x="404" y="414"/>
                    <a:pt x="404" y="414"/>
                    <a:pt x="404" y="414"/>
                  </a:cubicBezTo>
                  <a:cubicBezTo>
                    <a:pt x="404" y="415"/>
                    <a:pt x="404" y="415"/>
                    <a:pt x="404" y="415"/>
                  </a:cubicBezTo>
                  <a:cubicBezTo>
                    <a:pt x="403" y="416"/>
                    <a:pt x="403" y="416"/>
                    <a:pt x="403" y="416"/>
                  </a:cubicBezTo>
                  <a:cubicBezTo>
                    <a:pt x="403" y="417"/>
                    <a:pt x="403" y="417"/>
                    <a:pt x="403" y="417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2" y="419"/>
                    <a:pt x="402" y="419"/>
                    <a:pt x="402" y="419"/>
                  </a:cubicBezTo>
                  <a:cubicBezTo>
                    <a:pt x="401" y="420"/>
                    <a:pt x="401" y="420"/>
                    <a:pt x="401" y="420"/>
                  </a:cubicBezTo>
                  <a:cubicBezTo>
                    <a:pt x="400" y="421"/>
                    <a:pt x="400" y="421"/>
                    <a:pt x="400" y="421"/>
                  </a:cubicBezTo>
                  <a:cubicBezTo>
                    <a:pt x="398" y="420"/>
                    <a:pt x="398" y="420"/>
                    <a:pt x="398" y="420"/>
                  </a:cubicBezTo>
                  <a:cubicBezTo>
                    <a:pt x="397" y="419"/>
                    <a:pt x="397" y="419"/>
                    <a:pt x="397" y="419"/>
                  </a:cubicBezTo>
                  <a:cubicBezTo>
                    <a:pt x="397" y="419"/>
                    <a:pt x="397" y="419"/>
                    <a:pt x="397" y="419"/>
                  </a:cubicBezTo>
                  <a:cubicBezTo>
                    <a:pt x="396" y="418"/>
                    <a:pt x="396" y="418"/>
                    <a:pt x="396" y="418"/>
                  </a:cubicBezTo>
                  <a:cubicBezTo>
                    <a:pt x="395" y="417"/>
                    <a:pt x="395" y="417"/>
                    <a:pt x="395" y="417"/>
                  </a:cubicBezTo>
                  <a:cubicBezTo>
                    <a:pt x="394" y="416"/>
                    <a:pt x="394" y="416"/>
                    <a:pt x="394" y="416"/>
                  </a:cubicBezTo>
                  <a:cubicBezTo>
                    <a:pt x="394" y="415"/>
                    <a:pt x="394" y="415"/>
                    <a:pt x="394" y="415"/>
                  </a:cubicBezTo>
                  <a:cubicBezTo>
                    <a:pt x="394" y="415"/>
                    <a:pt x="394" y="415"/>
                    <a:pt x="394" y="415"/>
                  </a:cubicBezTo>
                  <a:cubicBezTo>
                    <a:pt x="394" y="415"/>
                    <a:pt x="394" y="415"/>
                    <a:pt x="394" y="415"/>
                  </a:cubicBezTo>
                  <a:cubicBezTo>
                    <a:pt x="394" y="414"/>
                    <a:pt x="394" y="414"/>
                    <a:pt x="394" y="414"/>
                  </a:cubicBezTo>
                  <a:cubicBezTo>
                    <a:pt x="394" y="414"/>
                    <a:pt x="394" y="414"/>
                    <a:pt x="394" y="414"/>
                  </a:cubicBezTo>
                  <a:cubicBezTo>
                    <a:pt x="393" y="414"/>
                    <a:pt x="393" y="414"/>
                    <a:pt x="393" y="414"/>
                  </a:cubicBezTo>
                  <a:cubicBezTo>
                    <a:pt x="393" y="413"/>
                    <a:pt x="393" y="413"/>
                    <a:pt x="393" y="413"/>
                  </a:cubicBezTo>
                  <a:cubicBezTo>
                    <a:pt x="392" y="411"/>
                    <a:pt x="392" y="411"/>
                    <a:pt x="392" y="411"/>
                  </a:cubicBezTo>
                  <a:cubicBezTo>
                    <a:pt x="392" y="410"/>
                    <a:pt x="392" y="410"/>
                    <a:pt x="392" y="410"/>
                  </a:cubicBezTo>
                  <a:cubicBezTo>
                    <a:pt x="392" y="409"/>
                    <a:pt x="392" y="409"/>
                    <a:pt x="392" y="409"/>
                  </a:cubicBezTo>
                  <a:cubicBezTo>
                    <a:pt x="392" y="409"/>
                    <a:pt x="392" y="409"/>
                    <a:pt x="392" y="409"/>
                  </a:cubicBezTo>
                  <a:cubicBezTo>
                    <a:pt x="392" y="409"/>
                    <a:pt x="392" y="409"/>
                    <a:pt x="392" y="409"/>
                  </a:cubicBezTo>
                  <a:cubicBezTo>
                    <a:pt x="392" y="409"/>
                    <a:pt x="392" y="409"/>
                    <a:pt x="392" y="409"/>
                  </a:cubicBezTo>
                  <a:cubicBezTo>
                    <a:pt x="393" y="410"/>
                    <a:pt x="393" y="410"/>
                    <a:pt x="393" y="410"/>
                  </a:cubicBezTo>
                  <a:cubicBezTo>
                    <a:pt x="393" y="410"/>
                    <a:pt x="393" y="410"/>
                    <a:pt x="393" y="409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2" y="408"/>
                    <a:pt x="392" y="408"/>
                    <a:pt x="392" y="408"/>
                  </a:cubicBezTo>
                  <a:cubicBezTo>
                    <a:pt x="392" y="407"/>
                    <a:pt x="392" y="407"/>
                    <a:pt x="392" y="407"/>
                  </a:cubicBezTo>
                  <a:cubicBezTo>
                    <a:pt x="391" y="406"/>
                    <a:pt x="391" y="406"/>
                    <a:pt x="391" y="406"/>
                  </a:cubicBezTo>
                  <a:cubicBezTo>
                    <a:pt x="391" y="405"/>
                    <a:pt x="391" y="405"/>
                    <a:pt x="391" y="405"/>
                  </a:cubicBezTo>
                  <a:cubicBezTo>
                    <a:pt x="390" y="403"/>
                    <a:pt x="390" y="403"/>
                    <a:pt x="390" y="403"/>
                  </a:cubicBezTo>
                  <a:cubicBezTo>
                    <a:pt x="390" y="402"/>
                    <a:pt x="390" y="402"/>
                    <a:pt x="390" y="402"/>
                  </a:cubicBezTo>
                  <a:cubicBezTo>
                    <a:pt x="390" y="401"/>
                    <a:pt x="390" y="401"/>
                    <a:pt x="390" y="401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388" y="398"/>
                    <a:pt x="388" y="398"/>
                    <a:pt x="388" y="398"/>
                  </a:cubicBezTo>
                  <a:cubicBezTo>
                    <a:pt x="388" y="398"/>
                    <a:pt x="388" y="398"/>
                    <a:pt x="388" y="398"/>
                  </a:cubicBezTo>
                  <a:cubicBezTo>
                    <a:pt x="388" y="398"/>
                    <a:pt x="388" y="398"/>
                    <a:pt x="388" y="398"/>
                  </a:cubicBezTo>
                  <a:cubicBezTo>
                    <a:pt x="387" y="396"/>
                    <a:pt x="387" y="396"/>
                    <a:pt x="387" y="396"/>
                  </a:cubicBezTo>
                  <a:cubicBezTo>
                    <a:pt x="387" y="396"/>
                    <a:pt x="387" y="396"/>
                    <a:pt x="387" y="396"/>
                  </a:cubicBezTo>
                  <a:cubicBezTo>
                    <a:pt x="387" y="396"/>
                    <a:pt x="387" y="396"/>
                    <a:pt x="387" y="396"/>
                  </a:cubicBezTo>
                  <a:cubicBezTo>
                    <a:pt x="387" y="396"/>
                    <a:pt x="387" y="396"/>
                    <a:pt x="387" y="396"/>
                  </a:cubicBezTo>
                  <a:cubicBezTo>
                    <a:pt x="386" y="395"/>
                    <a:pt x="386" y="395"/>
                    <a:pt x="386" y="395"/>
                  </a:cubicBezTo>
                  <a:cubicBezTo>
                    <a:pt x="386" y="395"/>
                    <a:pt x="386" y="395"/>
                    <a:pt x="386" y="395"/>
                  </a:cubicBezTo>
                  <a:cubicBezTo>
                    <a:pt x="386" y="394"/>
                    <a:pt x="386" y="394"/>
                    <a:pt x="386" y="394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5" y="393"/>
                    <a:pt x="385" y="393"/>
                    <a:pt x="385" y="393"/>
                  </a:cubicBezTo>
                  <a:cubicBezTo>
                    <a:pt x="384" y="391"/>
                    <a:pt x="384" y="391"/>
                    <a:pt x="384" y="391"/>
                  </a:cubicBezTo>
                  <a:cubicBezTo>
                    <a:pt x="384" y="390"/>
                    <a:pt x="384" y="390"/>
                    <a:pt x="384" y="390"/>
                  </a:cubicBezTo>
                  <a:cubicBezTo>
                    <a:pt x="384" y="390"/>
                    <a:pt x="384" y="390"/>
                    <a:pt x="384" y="390"/>
                  </a:cubicBezTo>
                  <a:cubicBezTo>
                    <a:pt x="384" y="390"/>
                    <a:pt x="384" y="390"/>
                    <a:pt x="384" y="390"/>
                  </a:cubicBezTo>
                  <a:cubicBezTo>
                    <a:pt x="384" y="390"/>
                    <a:pt x="384" y="390"/>
                    <a:pt x="384" y="390"/>
                  </a:cubicBezTo>
                  <a:cubicBezTo>
                    <a:pt x="384" y="389"/>
                    <a:pt x="384" y="389"/>
                    <a:pt x="384" y="389"/>
                  </a:cubicBezTo>
                  <a:cubicBezTo>
                    <a:pt x="383" y="387"/>
                    <a:pt x="383" y="387"/>
                    <a:pt x="383" y="387"/>
                  </a:cubicBezTo>
                  <a:cubicBezTo>
                    <a:pt x="383" y="386"/>
                    <a:pt x="383" y="386"/>
                    <a:pt x="383" y="386"/>
                  </a:cubicBezTo>
                  <a:cubicBezTo>
                    <a:pt x="383" y="385"/>
                    <a:pt x="383" y="385"/>
                    <a:pt x="383" y="385"/>
                  </a:cubicBezTo>
                  <a:cubicBezTo>
                    <a:pt x="383" y="385"/>
                    <a:pt x="383" y="385"/>
                    <a:pt x="383" y="385"/>
                  </a:cubicBezTo>
                  <a:cubicBezTo>
                    <a:pt x="383" y="385"/>
                    <a:pt x="383" y="385"/>
                    <a:pt x="383" y="385"/>
                  </a:cubicBezTo>
                  <a:cubicBezTo>
                    <a:pt x="383" y="383"/>
                    <a:pt x="383" y="383"/>
                    <a:pt x="383" y="383"/>
                  </a:cubicBezTo>
                  <a:cubicBezTo>
                    <a:pt x="382" y="382"/>
                    <a:pt x="382" y="382"/>
                    <a:pt x="382" y="382"/>
                  </a:cubicBezTo>
                  <a:cubicBezTo>
                    <a:pt x="382" y="381"/>
                    <a:pt x="382" y="381"/>
                    <a:pt x="382" y="381"/>
                  </a:cubicBezTo>
                  <a:cubicBezTo>
                    <a:pt x="382" y="381"/>
                    <a:pt x="382" y="381"/>
                    <a:pt x="382" y="381"/>
                  </a:cubicBezTo>
                  <a:cubicBezTo>
                    <a:pt x="382" y="381"/>
                    <a:pt x="382" y="381"/>
                    <a:pt x="382" y="381"/>
                  </a:cubicBezTo>
                  <a:cubicBezTo>
                    <a:pt x="382" y="381"/>
                    <a:pt x="382" y="381"/>
                    <a:pt x="382" y="381"/>
                  </a:cubicBezTo>
                  <a:cubicBezTo>
                    <a:pt x="381" y="379"/>
                    <a:pt x="381" y="379"/>
                    <a:pt x="381" y="379"/>
                  </a:cubicBezTo>
                  <a:cubicBezTo>
                    <a:pt x="381" y="378"/>
                    <a:pt x="381" y="378"/>
                    <a:pt x="381" y="378"/>
                  </a:cubicBezTo>
                  <a:cubicBezTo>
                    <a:pt x="380" y="378"/>
                    <a:pt x="380" y="378"/>
                    <a:pt x="380" y="378"/>
                  </a:cubicBezTo>
                  <a:cubicBezTo>
                    <a:pt x="380" y="377"/>
                    <a:pt x="380" y="377"/>
                    <a:pt x="380" y="377"/>
                  </a:cubicBezTo>
                  <a:cubicBezTo>
                    <a:pt x="380" y="377"/>
                    <a:pt x="380" y="377"/>
                    <a:pt x="380" y="377"/>
                  </a:cubicBezTo>
                  <a:cubicBezTo>
                    <a:pt x="380" y="377"/>
                    <a:pt x="380" y="377"/>
                    <a:pt x="380" y="377"/>
                  </a:cubicBezTo>
                  <a:cubicBezTo>
                    <a:pt x="379" y="376"/>
                    <a:pt x="379" y="376"/>
                    <a:pt x="379" y="376"/>
                  </a:cubicBezTo>
                  <a:cubicBezTo>
                    <a:pt x="379" y="374"/>
                    <a:pt x="379" y="374"/>
                    <a:pt x="379" y="374"/>
                  </a:cubicBezTo>
                  <a:cubicBezTo>
                    <a:pt x="378" y="373"/>
                    <a:pt x="378" y="373"/>
                    <a:pt x="378" y="373"/>
                  </a:cubicBezTo>
                  <a:cubicBezTo>
                    <a:pt x="378" y="373"/>
                    <a:pt x="378" y="373"/>
                    <a:pt x="378" y="373"/>
                  </a:cubicBezTo>
                  <a:cubicBezTo>
                    <a:pt x="377" y="371"/>
                    <a:pt x="377" y="371"/>
                    <a:pt x="377" y="371"/>
                  </a:cubicBezTo>
                  <a:cubicBezTo>
                    <a:pt x="377" y="371"/>
                    <a:pt x="377" y="371"/>
                    <a:pt x="377" y="371"/>
                  </a:cubicBezTo>
                  <a:cubicBezTo>
                    <a:pt x="377" y="371"/>
                    <a:pt x="377" y="371"/>
                    <a:pt x="377" y="371"/>
                  </a:cubicBezTo>
                  <a:cubicBezTo>
                    <a:pt x="376" y="370"/>
                    <a:pt x="376" y="370"/>
                    <a:pt x="376" y="370"/>
                  </a:cubicBezTo>
                  <a:cubicBezTo>
                    <a:pt x="376" y="368"/>
                    <a:pt x="376" y="368"/>
                    <a:pt x="376" y="368"/>
                  </a:cubicBezTo>
                  <a:cubicBezTo>
                    <a:pt x="375" y="367"/>
                    <a:pt x="375" y="367"/>
                    <a:pt x="375" y="367"/>
                  </a:cubicBezTo>
                  <a:cubicBezTo>
                    <a:pt x="375" y="366"/>
                    <a:pt x="375" y="366"/>
                    <a:pt x="375" y="366"/>
                  </a:cubicBezTo>
                  <a:cubicBezTo>
                    <a:pt x="375" y="365"/>
                    <a:pt x="375" y="365"/>
                    <a:pt x="375" y="365"/>
                  </a:cubicBezTo>
                  <a:cubicBezTo>
                    <a:pt x="375" y="364"/>
                    <a:pt x="375" y="364"/>
                    <a:pt x="375" y="364"/>
                  </a:cubicBezTo>
                  <a:cubicBezTo>
                    <a:pt x="375" y="362"/>
                    <a:pt x="375" y="362"/>
                    <a:pt x="375" y="362"/>
                  </a:cubicBezTo>
                  <a:cubicBezTo>
                    <a:pt x="374" y="361"/>
                    <a:pt x="374" y="361"/>
                    <a:pt x="374" y="361"/>
                  </a:cubicBezTo>
                  <a:cubicBezTo>
                    <a:pt x="374" y="361"/>
                    <a:pt x="374" y="361"/>
                    <a:pt x="374" y="361"/>
                  </a:cubicBezTo>
                  <a:cubicBezTo>
                    <a:pt x="374" y="359"/>
                    <a:pt x="374" y="359"/>
                    <a:pt x="374" y="359"/>
                  </a:cubicBezTo>
                  <a:cubicBezTo>
                    <a:pt x="374" y="358"/>
                    <a:pt x="374" y="358"/>
                    <a:pt x="374" y="358"/>
                  </a:cubicBezTo>
                  <a:cubicBezTo>
                    <a:pt x="373" y="357"/>
                    <a:pt x="373" y="357"/>
                    <a:pt x="373" y="357"/>
                  </a:cubicBezTo>
                  <a:cubicBezTo>
                    <a:pt x="373" y="356"/>
                    <a:pt x="373" y="356"/>
                    <a:pt x="373" y="356"/>
                  </a:cubicBezTo>
                  <a:cubicBezTo>
                    <a:pt x="373" y="354"/>
                    <a:pt x="373" y="354"/>
                    <a:pt x="373" y="354"/>
                  </a:cubicBezTo>
                  <a:cubicBezTo>
                    <a:pt x="373" y="353"/>
                    <a:pt x="373" y="353"/>
                    <a:pt x="373" y="353"/>
                  </a:cubicBezTo>
                  <a:cubicBezTo>
                    <a:pt x="372" y="352"/>
                    <a:pt x="372" y="352"/>
                    <a:pt x="372" y="352"/>
                  </a:cubicBezTo>
                  <a:cubicBezTo>
                    <a:pt x="373" y="351"/>
                    <a:pt x="373" y="351"/>
                    <a:pt x="373" y="351"/>
                  </a:cubicBezTo>
                  <a:cubicBezTo>
                    <a:pt x="373" y="350"/>
                    <a:pt x="373" y="350"/>
                    <a:pt x="373" y="350"/>
                  </a:cubicBezTo>
                  <a:cubicBezTo>
                    <a:pt x="373" y="350"/>
                    <a:pt x="373" y="350"/>
                    <a:pt x="373" y="350"/>
                  </a:cubicBezTo>
                  <a:cubicBezTo>
                    <a:pt x="373" y="350"/>
                    <a:pt x="373" y="350"/>
                    <a:pt x="373" y="350"/>
                  </a:cubicBezTo>
                  <a:cubicBezTo>
                    <a:pt x="372" y="350"/>
                    <a:pt x="372" y="350"/>
                    <a:pt x="372" y="350"/>
                  </a:cubicBezTo>
                  <a:cubicBezTo>
                    <a:pt x="372" y="349"/>
                    <a:pt x="372" y="349"/>
                    <a:pt x="372" y="349"/>
                  </a:cubicBezTo>
                  <a:cubicBezTo>
                    <a:pt x="372" y="348"/>
                    <a:pt x="372" y="348"/>
                    <a:pt x="372" y="348"/>
                  </a:cubicBezTo>
                  <a:cubicBezTo>
                    <a:pt x="373" y="348"/>
                    <a:pt x="373" y="348"/>
                    <a:pt x="373" y="348"/>
                  </a:cubicBezTo>
                  <a:cubicBezTo>
                    <a:pt x="373" y="349"/>
                    <a:pt x="373" y="349"/>
                    <a:pt x="373" y="349"/>
                  </a:cubicBezTo>
                  <a:cubicBezTo>
                    <a:pt x="374" y="349"/>
                    <a:pt x="374" y="349"/>
                    <a:pt x="374" y="349"/>
                  </a:cubicBezTo>
                  <a:cubicBezTo>
                    <a:pt x="373" y="348"/>
                    <a:pt x="373" y="348"/>
                    <a:pt x="373" y="348"/>
                  </a:cubicBezTo>
                  <a:cubicBezTo>
                    <a:pt x="373" y="348"/>
                    <a:pt x="373" y="348"/>
                    <a:pt x="373" y="348"/>
                  </a:cubicBezTo>
                  <a:cubicBezTo>
                    <a:pt x="372" y="348"/>
                    <a:pt x="372" y="348"/>
                    <a:pt x="372" y="348"/>
                  </a:cubicBezTo>
                  <a:cubicBezTo>
                    <a:pt x="372" y="347"/>
                    <a:pt x="372" y="347"/>
                    <a:pt x="372" y="347"/>
                  </a:cubicBezTo>
                  <a:cubicBezTo>
                    <a:pt x="372" y="347"/>
                    <a:pt x="372" y="347"/>
                    <a:pt x="372" y="347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1" y="344"/>
                    <a:pt x="371" y="344"/>
                    <a:pt x="371" y="344"/>
                  </a:cubicBezTo>
                  <a:cubicBezTo>
                    <a:pt x="372" y="344"/>
                    <a:pt x="372" y="344"/>
                    <a:pt x="372" y="344"/>
                  </a:cubicBezTo>
                  <a:cubicBezTo>
                    <a:pt x="372" y="344"/>
                    <a:pt x="372" y="343"/>
                    <a:pt x="372" y="343"/>
                  </a:cubicBezTo>
                  <a:cubicBezTo>
                    <a:pt x="372" y="342"/>
                    <a:pt x="372" y="342"/>
                    <a:pt x="372" y="342"/>
                  </a:cubicBezTo>
                  <a:cubicBezTo>
                    <a:pt x="372" y="342"/>
                    <a:pt x="372" y="342"/>
                    <a:pt x="372" y="342"/>
                  </a:cubicBezTo>
                  <a:cubicBezTo>
                    <a:pt x="372" y="341"/>
                    <a:pt x="372" y="341"/>
                    <a:pt x="372" y="341"/>
                  </a:cubicBezTo>
                  <a:cubicBezTo>
                    <a:pt x="373" y="340"/>
                    <a:pt x="373" y="340"/>
                    <a:pt x="373" y="340"/>
                  </a:cubicBezTo>
                  <a:cubicBezTo>
                    <a:pt x="373" y="339"/>
                    <a:pt x="373" y="339"/>
                    <a:pt x="373" y="339"/>
                  </a:cubicBezTo>
                  <a:cubicBezTo>
                    <a:pt x="373" y="338"/>
                    <a:pt x="373" y="338"/>
                    <a:pt x="373" y="338"/>
                  </a:cubicBezTo>
                  <a:cubicBezTo>
                    <a:pt x="372" y="337"/>
                    <a:pt x="372" y="337"/>
                    <a:pt x="372" y="337"/>
                  </a:cubicBezTo>
                  <a:cubicBezTo>
                    <a:pt x="372" y="337"/>
                    <a:pt x="372" y="337"/>
                    <a:pt x="372" y="337"/>
                  </a:cubicBezTo>
                  <a:cubicBezTo>
                    <a:pt x="372" y="337"/>
                    <a:pt x="372" y="337"/>
                    <a:pt x="372" y="337"/>
                  </a:cubicBezTo>
                  <a:cubicBezTo>
                    <a:pt x="371" y="335"/>
                    <a:pt x="371" y="335"/>
                    <a:pt x="371" y="335"/>
                  </a:cubicBezTo>
                  <a:cubicBezTo>
                    <a:pt x="371" y="334"/>
                    <a:pt x="371" y="334"/>
                    <a:pt x="371" y="334"/>
                  </a:cubicBezTo>
                  <a:cubicBezTo>
                    <a:pt x="373" y="333"/>
                    <a:pt x="373" y="333"/>
                    <a:pt x="373" y="333"/>
                  </a:cubicBezTo>
                  <a:cubicBezTo>
                    <a:pt x="373" y="333"/>
                    <a:pt x="373" y="333"/>
                    <a:pt x="373" y="333"/>
                  </a:cubicBezTo>
                  <a:cubicBezTo>
                    <a:pt x="373" y="333"/>
                    <a:pt x="373" y="333"/>
                    <a:pt x="373" y="333"/>
                  </a:cubicBezTo>
                  <a:cubicBezTo>
                    <a:pt x="372" y="333"/>
                    <a:pt x="372" y="333"/>
                    <a:pt x="372" y="333"/>
                  </a:cubicBezTo>
                  <a:cubicBezTo>
                    <a:pt x="371" y="333"/>
                    <a:pt x="371" y="333"/>
                    <a:pt x="371" y="333"/>
                  </a:cubicBezTo>
                  <a:cubicBezTo>
                    <a:pt x="371" y="332"/>
                    <a:pt x="371" y="332"/>
                    <a:pt x="371" y="332"/>
                  </a:cubicBezTo>
                  <a:cubicBezTo>
                    <a:pt x="372" y="331"/>
                    <a:pt x="372" y="331"/>
                    <a:pt x="372" y="331"/>
                  </a:cubicBezTo>
                  <a:cubicBezTo>
                    <a:pt x="371" y="332"/>
                    <a:pt x="371" y="332"/>
                    <a:pt x="371" y="332"/>
                  </a:cubicBezTo>
                  <a:cubicBezTo>
                    <a:pt x="371" y="331"/>
                    <a:pt x="371" y="331"/>
                    <a:pt x="371" y="330"/>
                  </a:cubicBezTo>
                  <a:cubicBezTo>
                    <a:pt x="372" y="330"/>
                    <a:pt x="372" y="330"/>
                    <a:pt x="372" y="330"/>
                  </a:cubicBezTo>
                  <a:cubicBezTo>
                    <a:pt x="373" y="330"/>
                    <a:pt x="373" y="330"/>
                    <a:pt x="373" y="330"/>
                  </a:cubicBezTo>
                  <a:cubicBezTo>
                    <a:pt x="373" y="329"/>
                    <a:pt x="373" y="329"/>
                    <a:pt x="373" y="329"/>
                  </a:cubicBezTo>
                  <a:cubicBezTo>
                    <a:pt x="372" y="329"/>
                    <a:pt x="372" y="329"/>
                    <a:pt x="372" y="329"/>
                  </a:cubicBezTo>
                  <a:cubicBezTo>
                    <a:pt x="371" y="329"/>
                    <a:pt x="371" y="329"/>
                    <a:pt x="371" y="329"/>
                  </a:cubicBezTo>
                  <a:cubicBezTo>
                    <a:pt x="370" y="329"/>
                    <a:pt x="370" y="329"/>
                    <a:pt x="370" y="329"/>
                  </a:cubicBezTo>
                  <a:cubicBezTo>
                    <a:pt x="369" y="329"/>
                    <a:pt x="369" y="329"/>
                    <a:pt x="369" y="329"/>
                  </a:cubicBezTo>
                  <a:cubicBezTo>
                    <a:pt x="369" y="329"/>
                    <a:pt x="369" y="329"/>
                    <a:pt x="369" y="329"/>
                  </a:cubicBezTo>
                  <a:cubicBezTo>
                    <a:pt x="369" y="331"/>
                    <a:pt x="369" y="331"/>
                    <a:pt x="369" y="331"/>
                  </a:cubicBezTo>
                  <a:cubicBezTo>
                    <a:pt x="368" y="331"/>
                    <a:pt x="368" y="331"/>
                    <a:pt x="368" y="331"/>
                  </a:cubicBezTo>
                  <a:cubicBezTo>
                    <a:pt x="368" y="332"/>
                    <a:pt x="368" y="332"/>
                    <a:pt x="368" y="332"/>
                  </a:cubicBezTo>
                  <a:cubicBezTo>
                    <a:pt x="369" y="333"/>
                    <a:pt x="369" y="333"/>
                    <a:pt x="369" y="333"/>
                  </a:cubicBezTo>
                  <a:cubicBezTo>
                    <a:pt x="369" y="334"/>
                    <a:pt x="369" y="334"/>
                    <a:pt x="369" y="334"/>
                  </a:cubicBezTo>
                  <a:cubicBezTo>
                    <a:pt x="369" y="335"/>
                    <a:pt x="369" y="335"/>
                    <a:pt x="369" y="335"/>
                  </a:cubicBezTo>
                  <a:cubicBezTo>
                    <a:pt x="368" y="335"/>
                    <a:pt x="368" y="335"/>
                    <a:pt x="368" y="335"/>
                  </a:cubicBezTo>
                  <a:cubicBezTo>
                    <a:pt x="367" y="337"/>
                    <a:pt x="367" y="337"/>
                    <a:pt x="367" y="337"/>
                  </a:cubicBezTo>
                  <a:cubicBezTo>
                    <a:pt x="367" y="337"/>
                    <a:pt x="367" y="337"/>
                    <a:pt x="367" y="337"/>
                  </a:cubicBezTo>
                  <a:cubicBezTo>
                    <a:pt x="366" y="337"/>
                    <a:pt x="366" y="337"/>
                    <a:pt x="366" y="337"/>
                  </a:cubicBezTo>
                  <a:cubicBezTo>
                    <a:pt x="365" y="338"/>
                    <a:pt x="365" y="338"/>
                    <a:pt x="365" y="338"/>
                  </a:cubicBezTo>
                  <a:cubicBezTo>
                    <a:pt x="364" y="338"/>
                    <a:pt x="364" y="338"/>
                    <a:pt x="364" y="338"/>
                  </a:cubicBezTo>
                  <a:cubicBezTo>
                    <a:pt x="363" y="339"/>
                    <a:pt x="363" y="339"/>
                    <a:pt x="363" y="339"/>
                  </a:cubicBezTo>
                  <a:cubicBezTo>
                    <a:pt x="361" y="339"/>
                    <a:pt x="361" y="339"/>
                    <a:pt x="361" y="339"/>
                  </a:cubicBezTo>
                  <a:cubicBezTo>
                    <a:pt x="360" y="339"/>
                    <a:pt x="360" y="339"/>
                    <a:pt x="360" y="339"/>
                  </a:cubicBezTo>
                  <a:cubicBezTo>
                    <a:pt x="359" y="339"/>
                    <a:pt x="359" y="339"/>
                    <a:pt x="359" y="339"/>
                  </a:cubicBezTo>
                  <a:cubicBezTo>
                    <a:pt x="358" y="338"/>
                    <a:pt x="358" y="338"/>
                    <a:pt x="358" y="338"/>
                  </a:cubicBezTo>
                  <a:cubicBezTo>
                    <a:pt x="357" y="337"/>
                    <a:pt x="357" y="337"/>
                    <a:pt x="357" y="337"/>
                  </a:cubicBezTo>
                  <a:cubicBezTo>
                    <a:pt x="356" y="336"/>
                    <a:pt x="356" y="336"/>
                    <a:pt x="356" y="336"/>
                  </a:cubicBezTo>
                  <a:cubicBezTo>
                    <a:pt x="355" y="335"/>
                    <a:pt x="355" y="335"/>
                    <a:pt x="355" y="335"/>
                  </a:cubicBezTo>
                  <a:cubicBezTo>
                    <a:pt x="355" y="334"/>
                    <a:pt x="355" y="334"/>
                    <a:pt x="355" y="334"/>
                  </a:cubicBezTo>
                  <a:cubicBezTo>
                    <a:pt x="354" y="333"/>
                    <a:pt x="354" y="333"/>
                    <a:pt x="354" y="333"/>
                  </a:cubicBezTo>
                  <a:cubicBezTo>
                    <a:pt x="354" y="333"/>
                    <a:pt x="354" y="333"/>
                    <a:pt x="354" y="333"/>
                  </a:cubicBezTo>
                  <a:cubicBezTo>
                    <a:pt x="353" y="332"/>
                    <a:pt x="353" y="332"/>
                    <a:pt x="353" y="332"/>
                  </a:cubicBezTo>
                  <a:cubicBezTo>
                    <a:pt x="352" y="331"/>
                    <a:pt x="352" y="331"/>
                    <a:pt x="352" y="331"/>
                  </a:cubicBezTo>
                  <a:cubicBezTo>
                    <a:pt x="351" y="330"/>
                    <a:pt x="351" y="330"/>
                    <a:pt x="351" y="330"/>
                  </a:cubicBezTo>
                  <a:cubicBezTo>
                    <a:pt x="350" y="329"/>
                    <a:pt x="350" y="329"/>
                    <a:pt x="350" y="329"/>
                  </a:cubicBezTo>
                  <a:cubicBezTo>
                    <a:pt x="351" y="328"/>
                    <a:pt x="351" y="328"/>
                    <a:pt x="351" y="328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3" y="329"/>
                    <a:pt x="353" y="329"/>
                    <a:pt x="353" y="329"/>
                  </a:cubicBezTo>
                  <a:cubicBezTo>
                    <a:pt x="354" y="329"/>
                    <a:pt x="354" y="329"/>
                    <a:pt x="354" y="329"/>
                  </a:cubicBezTo>
                  <a:cubicBezTo>
                    <a:pt x="355" y="328"/>
                    <a:pt x="355" y="328"/>
                    <a:pt x="355" y="328"/>
                  </a:cubicBezTo>
                  <a:cubicBezTo>
                    <a:pt x="356" y="327"/>
                    <a:pt x="356" y="327"/>
                    <a:pt x="356" y="327"/>
                  </a:cubicBezTo>
                  <a:cubicBezTo>
                    <a:pt x="357" y="327"/>
                    <a:pt x="357" y="327"/>
                    <a:pt x="357" y="327"/>
                  </a:cubicBezTo>
                  <a:cubicBezTo>
                    <a:pt x="358" y="326"/>
                    <a:pt x="358" y="326"/>
                    <a:pt x="358" y="326"/>
                  </a:cubicBezTo>
                  <a:cubicBezTo>
                    <a:pt x="359" y="325"/>
                    <a:pt x="359" y="325"/>
                    <a:pt x="359" y="325"/>
                  </a:cubicBezTo>
                  <a:cubicBezTo>
                    <a:pt x="359" y="325"/>
                    <a:pt x="359" y="325"/>
                    <a:pt x="359" y="325"/>
                  </a:cubicBezTo>
                  <a:cubicBezTo>
                    <a:pt x="359" y="324"/>
                    <a:pt x="359" y="324"/>
                    <a:pt x="359" y="324"/>
                  </a:cubicBezTo>
                  <a:cubicBezTo>
                    <a:pt x="358" y="325"/>
                    <a:pt x="358" y="325"/>
                    <a:pt x="358" y="325"/>
                  </a:cubicBezTo>
                  <a:cubicBezTo>
                    <a:pt x="357" y="325"/>
                    <a:pt x="357" y="325"/>
                    <a:pt x="357" y="325"/>
                  </a:cubicBezTo>
                  <a:cubicBezTo>
                    <a:pt x="356" y="325"/>
                    <a:pt x="356" y="325"/>
                    <a:pt x="356" y="325"/>
                  </a:cubicBezTo>
                  <a:cubicBezTo>
                    <a:pt x="355" y="326"/>
                    <a:pt x="355" y="326"/>
                    <a:pt x="355" y="326"/>
                  </a:cubicBezTo>
                  <a:cubicBezTo>
                    <a:pt x="354" y="326"/>
                    <a:pt x="354" y="326"/>
                    <a:pt x="354" y="326"/>
                  </a:cubicBezTo>
                  <a:cubicBezTo>
                    <a:pt x="353" y="326"/>
                    <a:pt x="353" y="326"/>
                    <a:pt x="353" y="326"/>
                  </a:cubicBezTo>
                  <a:cubicBezTo>
                    <a:pt x="352" y="326"/>
                    <a:pt x="352" y="326"/>
                    <a:pt x="352" y="326"/>
                  </a:cubicBezTo>
                  <a:cubicBezTo>
                    <a:pt x="350" y="325"/>
                    <a:pt x="350" y="325"/>
                    <a:pt x="350" y="325"/>
                  </a:cubicBezTo>
                  <a:cubicBezTo>
                    <a:pt x="349" y="324"/>
                    <a:pt x="349" y="324"/>
                    <a:pt x="349" y="324"/>
                  </a:cubicBezTo>
                  <a:cubicBezTo>
                    <a:pt x="348" y="323"/>
                    <a:pt x="348" y="323"/>
                    <a:pt x="348" y="323"/>
                  </a:cubicBezTo>
                  <a:cubicBezTo>
                    <a:pt x="348" y="323"/>
                    <a:pt x="348" y="323"/>
                    <a:pt x="348" y="323"/>
                  </a:cubicBezTo>
                  <a:cubicBezTo>
                    <a:pt x="347" y="322"/>
                    <a:pt x="347" y="322"/>
                    <a:pt x="347" y="322"/>
                  </a:cubicBezTo>
                  <a:cubicBezTo>
                    <a:pt x="347" y="321"/>
                    <a:pt x="347" y="321"/>
                    <a:pt x="347" y="321"/>
                  </a:cubicBezTo>
                  <a:cubicBezTo>
                    <a:pt x="348" y="320"/>
                    <a:pt x="348" y="320"/>
                    <a:pt x="348" y="320"/>
                  </a:cubicBezTo>
                  <a:cubicBezTo>
                    <a:pt x="349" y="319"/>
                    <a:pt x="349" y="319"/>
                    <a:pt x="349" y="319"/>
                  </a:cubicBezTo>
                  <a:cubicBezTo>
                    <a:pt x="348" y="319"/>
                    <a:pt x="348" y="319"/>
                    <a:pt x="348" y="319"/>
                  </a:cubicBezTo>
                  <a:cubicBezTo>
                    <a:pt x="347" y="320"/>
                    <a:pt x="347" y="320"/>
                    <a:pt x="347" y="320"/>
                  </a:cubicBezTo>
                  <a:cubicBezTo>
                    <a:pt x="346" y="321"/>
                    <a:pt x="346" y="321"/>
                    <a:pt x="346" y="321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5" y="319"/>
                    <a:pt x="345" y="319"/>
                    <a:pt x="345" y="319"/>
                  </a:cubicBezTo>
                  <a:cubicBezTo>
                    <a:pt x="344" y="319"/>
                    <a:pt x="344" y="319"/>
                    <a:pt x="344" y="319"/>
                  </a:cubicBezTo>
                  <a:cubicBezTo>
                    <a:pt x="344" y="319"/>
                    <a:pt x="344" y="319"/>
                    <a:pt x="344" y="319"/>
                  </a:cubicBezTo>
                  <a:cubicBezTo>
                    <a:pt x="344" y="319"/>
                    <a:pt x="344" y="319"/>
                    <a:pt x="344" y="319"/>
                  </a:cubicBezTo>
                  <a:cubicBezTo>
                    <a:pt x="343" y="319"/>
                    <a:pt x="343" y="319"/>
                    <a:pt x="343" y="319"/>
                  </a:cubicBezTo>
                  <a:cubicBezTo>
                    <a:pt x="343" y="319"/>
                    <a:pt x="343" y="319"/>
                    <a:pt x="343" y="319"/>
                  </a:cubicBezTo>
                  <a:cubicBezTo>
                    <a:pt x="342" y="319"/>
                    <a:pt x="342" y="319"/>
                    <a:pt x="342" y="319"/>
                  </a:cubicBezTo>
                  <a:cubicBezTo>
                    <a:pt x="342" y="318"/>
                    <a:pt x="342" y="318"/>
                    <a:pt x="342" y="318"/>
                  </a:cubicBezTo>
                  <a:cubicBezTo>
                    <a:pt x="342" y="318"/>
                    <a:pt x="342" y="318"/>
                    <a:pt x="342" y="318"/>
                  </a:cubicBezTo>
                  <a:cubicBezTo>
                    <a:pt x="341" y="318"/>
                    <a:pt x="341" y="318"/>
                    <a:pt x="341" y="318"/>
                  </a:cubicBezTo>
                  <a:cubicBezTo>
                    <a:pt x="341" y="315"/>
                    <a:pt x="341" y="315"/>
                    <a:pt x="341" y="315"/>
                  </a:cubicBezTo>
                  <a:cubicBezTo>
                    <a:pt x="340" y="314"/>
                    <a:pt x="340" y="314"/>
                    <a:pt x="340" y="314"/>
                  </a:cubicBezTo>
                  <a:cubicBezTo>
                    <a:pt x="340" y="313"/>
                    <a:pt x="340" y="313"/>
                    <a:pt x="340" y="313"/>
                  </a:cubicBezTo>
                  <a:cubicBezTo>
                    <a:pt x="339" y="313"/>
                    <a:pt x="339" y="313"/>
                    <a:pt x="339" y="313"/>
                  </a:cubicBezTo>
                  <a:cubicBezTo>
                    <a:pt x="338" y="312"/>
                    <a:pt x="338" y="312"/>
                    <a:pt x="338" y="312"/>
                  </a:cubicBezTo>
                  <a:cubicBezTo>
                    <a:pt x="337" y="312"/>
                    <a:pt x="337" y="312"/>
                    <a:pt x="337" y="312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6" y="308"/>
                    <a:pt x="336" y="308"/>
                    <a:pt x="336" y="308"/>
                  </a:cubicBezTo>
                  <a:cubicBezTo>
                    <a:pt x="335" y="309"/>
                    <a:pt x="335" y="309"/>
                    <a:pt x="335" y="309"/>
                  </a:cubicBezTo>
                  <a:cubicBezTo>
                    <a:pt x="336" y="309"/>
                    <a:pt x="336" y="309"/>
                    <a:pt x="336" y="309"/>
                  </a:cubicBezTo>
                  <a:cubicBezTo>
                    <a:pt x="335" y="309"/>
                    <a:pt x="335" y="309"/>
                    <a:pt x="335" y="309"/>
                  </a:cubicBezTo>
                  <a:cubicBezTo>
                    <a:pt x="334" y="309"/>
                    <a:pt x="334" y="309"/>
                    <a:pt x="334" y="309"/>
                  </a:cubicBezTo>
                  <a:cubicBezTo>
                    <a:pt x="332" y="310"/>
                    <a:pt x="332" y="310"/>
                    <a:pt x="332" y="310"/>
                  </a:cubicBezTo>
                  <a:cubicBezTo>
                    <a:pt x="330" y="309"/>
                    <a:pt x="330" y="309"/>
                    <a:pt x="330" y="309"/>
                  </a:cubicBezTo>
                  <a:cubicBezTo>
                    <a:pt x="329" y="310"/>
                    <a:pt x="329" y="310"/>
                    <a:pt x="329" y="310"/>
                  </a:cubicBezTo>
                  <a:cubicBezTo>
                    <a:pt x="326" y="310"/>
                    <a:pt x="326" y="310"/>
                    <a:pt x="326" y="310"/>
                  </a:cubicBezTo>
                  <a:cubicBezTo>
                    <a:pt x="325" y="310"/>
                    <a:pt x="325" y="310"/>
                    <a:pt x="325" y="310"/>
                  </a:cubicBezTo>
                  <a:cubicBezTo>
                    <a:pt x="324" y="310"/>
                    <a:pt x="324" y="310"/>
                    <a:pt x="324" y="310"/>
                  </a:cubicBezTo>
                  <a:cubicBezTo>
                    <a:pt x="323" y="309"/>
                    <a:pt x="323" y="309"/>
                    <a:pt x="323" y="309"/>
                  </a:cubicBezTo>
                  <a:cubicBezTo>
                    <a:pt x="322" y="310"/>
                    <a:pt x="322" y="310"/>
                    <a:pt x="322" y="310"/>
                  </a:cubicBezTo>
                  <a:cubicBezTo>
                    <a:pt x="321" y="309"/>
                    <a:pt x="321" y="309"/>
                    <a:pt x="321" y="309"/>
                  </a:cubicBezTo>
                  <a:cubicBezTo>
                    <a:pt x="320" y="310"/>
                    <a:pt x="320" y="310"/>
                    <a:pt x="320" y="310"/>
                  </a:cubicBezTo>
                  <a:cubicBezTo>
                    <a:pt x="319" y="311"/>
                    <a:pt x="319" y="311"/>
                    <a:pt x="319" y="311"/>
                  </a:cubicBezTo>
                  <a:cubicBezTo>
                    <a:pt x="317" y="310"/>
                    <a:pt x="317" y="310"/>
                    <a:pt x="317" y="310"/>
                  </a:cubicBezTo>
                  <a:cubicBezTo>
                    <a:pt x="316" y="310"/>
                    <a:pt x="316" y="310"/>
                    <a:pt x="316" y="310"/>
                  </a:cubicBezTo>
                  <a:cubicBezTo>
                    <a:pt x="315" y="310"/>
                    <a:pt x="315" y="310"/>
                    <a:pt x="315" y="310"/>
                  </a:cubicBezTo>
                  <a:cubicBezTo>
                    <a:pt x="314" y="310"/>
                    <a:pt x="314" y="310"/>
                    <a:pt x="314" y="310"/>
                  </a:cubicBezTo>
                  <a:cubicBezTo>
                    <a:pt x="313" y="311"/>
                    <a:pt x="313" y="311"/>
                    <a:pt x="313" y="311"/>
                  </a:cubicBezTo>
                  <a:cubicBezTo>
                    <a:pt x="311" y="310"/>
                    <a:pt x="311" y="310"/>
                    <a:pt x="311" y="310"/>
                  </a:cubicBezTo>
                  <a:cubicBezTo>
                    <a:pt x="310" y="311"/>
                    <a:pt x="310" y="311"/>
                    <a:pt x="310" y="311"/>
                  </a:cubicBezTo>
                  <a:cubicBezTo>
                    <a:pt x="309" y="311"/>
                    <a:pt x="309" y="311"/>
                    <a:pt x="309" y="311"/>
                  </a:cubicBezTo>
                  <a:cubicBezTo>
                    <a:pt x="309" y="311"/>
                    <a:pt x="309" y="311"/>
                    <a:pt x="309" y="311"/>
                  </a:cubicBezTo>
                  <a:cubicBezTo>
                    <a:pt x="309" y="311"/>
                    <a:pt x="309" y="311"/>
                    <a:pt x="309" y="311"/>
                  </a:cubicBezTo>
                  <a:cubicBezTo>
                    <a:pt x="308" y="310"/>
                    <a:pt x="308" y="310"/>
                    <a:pt x="308" y="310"/>
                  </a:cubicBezTo>
                  <a:cubicBezTo>
                    <a:pt x="307" y="311"/>
                    <a:pt x="307" y="311"/>
                    <a:pt x="307" y="311"/>
                  </a:cubicBezTo>
                  <a:cubicBezTo>
                    <a:pt x="306" y="311"/>
                    <a:pt x="306" y="311"/>
                    <a:pt x="306" y="311"/>
                  </a:cubicBezTo>
                  <a:cubicBezTo>
                    <a:pt x="305" y="310"/>
                    <a:pt x="305" y="310"/>
                    <a:pt x="305" y="310"/>
                  </a:cubicBezTo>
                  <a:cubicBezTo>
                    <a:pt x="303" y="310"/>
                    <a:pt x="303" y="310"/>
                    <a:pt x="303" y="310"/>
                  </a:cubicBezTo>
                  <a:cubicBezTo>
                    <a:pt x="303" y="309"/>
                    <a:pt x="303" y="309"/>
                    <a:pt x="303" y="309"/>
                  </a:cubicBezTo>
                  <a:cubicBezTo>
                    <a:pt x="302" y="310"/>
                    <a:pt x="302" y="310"/>
                    <a:pt x="302" y="310"/>
                  </a:cubicBezTo>
                  <a:cubicBezTo>
                    <a:pt x="301" y="309"/>
                    <a:pt x="301" y="309"/>
                    <a:pt x="301" y="309"/>
                  </a:cubicBezTo>
                  <a:cubicBezTo>
                    <a:pt x="300" y="309"/>
                    <a:pt x="300" y="309"/>
                    <a:pt x="300" y="309"/>
                  </a:cubicBezTo>
                  <a:cubicBezTo>
                    <a:pt x="298" y="309"/>
                    <a:pt x="298" y="309"/>
                    <a:pt x="298" y="309"/>
                  </a:cubicBezTo>
                  <a:cubicBezTo>
                    <a:pt x="297" y="309"/>
                    <a:pt x="297" y="309"/>
                    <a:pt x="297" y="309"/>
                  </a:cubicBezTo>
                  <a:cubicBezTo>
                    <a:pt x="296" y="309"/>
                    <a:pt x="296" y="309"/>
                    <a:pt x="296" y="309"/>
                  </a:cubicBezTo>
                  <a:cubicBezTo>
                    <a:pt x="295" y="309"/>
                    <a:pt x="295" y="309"/>
                    <a:pt x="295" y="309"/>
                  </a:cubicBezTo>
                  <a:cubicBezTo>
                    <a:pt x="294" y="309"/>
                    <a:pt x="294" y="309"/>
                    <a:pt x="294" y="309"/>
                  </a:cubicBezTo>
                  <a:cubicBezTo>
                    <a:pt x="293" y="308"/>
                    <a:pt x="293" y="308"/>
                    <a:pt x="293" y="308"/>
                  </a:cubicBezTo>
                  <a:cubicBezTo>
                    <a:pt x="292" y="308"/>
                    <a:pt x="292" y="308"/>
                    <a:pt x="292" y="308"/>
                  </a:cubicBezTo>
                  <a:cubicBezTo>
                    <a:pt x="291" y="308"/>
                    <a:pt x="291" y="308"/>
                    <a:pt x="291" y="308"/>
                  </a:cubicBezTo>
                  <a:cubicBezTo>
                    <a:pt x="290" y="308"/>
                    <a:pt x="290" y="308"/>
                    <a:pt x="290" y="308"/>
                  </a:cubicBezTo>
                  <a:cubicBezTo>
                    <a:pt x="289" y="308"/>
                    <a:pt x="289" y="308"/>
                    <a:pt x="289" y="308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287" y="308"/>
                    <a:pt x="287" y="308"/>
                    <a:pt x="287" y="308"/>
                  </a:cubicBezTo>
                  <a:cubicBezTo>
                    <a:pt x="286" y="307"/>
                    <a:pt x="286" y="307"/>
                    <a:pt x="286" y="307"/>
                  </a:cubicBezTo>
                  <a:cubicBezTo>
                    <a:pt x="285" y="307"/>
                    <a:pt x="285" y="307"/>
                    <a:pt x="285" y="307"/>
                  </a:cubicBezTo>
                  <a:cubicBezTo>
                    <a:pt x="284" y="306"/>
                    <a:pt x="284" y="306"/>
                    <a:pt x="284" y="306"/>
                  </a:cubicBezTo>
                  <a:cubicBezTo>
                    <a:pt x="284" y="305"/>
                    <a:pt x="284" y="305"/>
                    <a:pt x="284" y="305"/>
                  </a:cubicBezTo>
                  <a:cubicBezTo>
                    <a:pt x="284" y="303"/>
                    <a:pt x="284" y="303"/>
                    <a:pt x="284" y="303"/>
                  </a:cubicBezTo>
                  <a:cubicBezTo>
                    <a:pt x="284" y="302"/>
                    <a:pt x="284" y="302"/>
                    <a:pt x="284" y="302"/>
                  </a:cubicBezTo>
                  <a:cubicBezTo>
                    <a:pt x="284" y="301"/>
                    <a:pt x="284" y="301"/>
                    <a:pt x="284" y="301"/>
                  </a:cubicBezTo>
                  <a:cubicBezTo>
                    <a:pt x="283" y="300"/>
                    <a:pt x="283" y="300"/>
                    <a:pt x="283" y="300"/>
                  </a:cubicBezTo>
                  <a:cubicBezTo>
                    <a:pt x="283" y="299"/>
                    <a:pt x="283" y="299"/>
                    <a:pt x="283" y="299"/>
                  </a:cubicBezTo>
                  <a:cubicBezTo>
                    <a:pt x="282" y="298"/>
                    <a:pt x="282" y="298"/>
                    <a:pt x="282" y="298"/>
                  </a:cubicBezTo>
                  <a:cubicBezTo>
                    <a:pt x="281" y="298"/>
                    <a:pt x="281" y="298"/>
                    <a:pt x="281" y="298"/>
                  </a:cubicBezTo>
                  <a:cubicBezTo>
                    <a:pt x="280" y="298"/>
                    <a:pt x="280" y="298"/>
                    <a:pt x="280" y="298"/>
                  </a:cubicBezTo>
                  <a:cubicBezTo>
                    <a:pt x="279" y="298"/>
                    <a:pt x="279" y="298"/>
                    <a:pt x="279" y="298"/>
                  </a:cubicBezTo>
                  <a:cubicBezTo>
                    <a:pt x="278" y="299"/>
                    <a:pt x="278" y="299"/>
                    <a:pt x="278" y="299"/>
                  </a:cubicBezTo>
                  <a:cubicBezTo>
                    <a:pt x="277" y="299"/>
                    <a:pt x="277" y="299"/>
                    <a:pt x="277" y="299"/>
                  </a:cubicBezTo>
                  <a:cubicBezTo>
                    <a:pt x="276" y="299"/>
                    <a:pt x="276" y="299"/>
                    <a:pt x="276" y="299"/>
                  </a:cubicBezTo>
                  <a:cubicBezTo>
                    <a:pt x="275" y="300"/>
                    <a:pt x="275" y="300"/>
                    <a:pt x="275" y="300"/>
                  </a:cubicBezTo>
                  <a:cubicBezTo>
                    <a:pt x="275" y="300"/>
                    <a:pt x="275" y="300"/>
                    <a:pt x="275" y="300"/>
                  </a:cubicBezTo>
                  <a:cubicBezTo>
                    <a:pt x="274" y="301"/>
                    <a:pt x="274" y="301"/>
                    <a:pt x="274" y="301"/>
                  </a:cubicBezTo>
                  <a:cubicBezTo>
                    <a:pt x="273" y="300"/>
                    <a:pt x="273" y="300"/>
                    <a:pt x="273" y="300"/>
                  </a:cubicBezTo>
                  <a:cubicBezTo>
                    <a:pt x="272" y="301"/>
                    <a:pt x="272" y="301"/>
                    <a:pt x="272" y="301"/>
                  </a:cubicBezTo>
                  <a:cubicBezTo>
                    <a:pt x="272" y="301"/>
                    <a:pt x="272" y="301"/>
                    <a:pt x="272" y="301"/>
                  </a:cubicBezTo>
                  <a:cubicBezTo>
                    <a:pt x="271" y="302"/>
                    <a:pt x="271" y="302"/>
                    <a:pt x="271" y="302"/>
                  </a:cubicBezTo>
                  <a:cubicBezTo>
                    <a:pt x="270" y="302"/>
                    <a:pt x="270" y="302"/>
                    <a:pt x="270" y="302"/>
                  </a:cubicBezTo>
                  <a:cubicBezTo>
                    <a:pt x="269" y="302"/>
                    <a:pt x="269" y="302"/>
                    <a:pt x="269" y="302"/>
                  </a:cubicBezTo>
                  <a:cubicBezTo>
                    <a:pt x="268" y="301"/>
                    <a:pt x="268" y="301"/>
                    <a:pt x="268" y="301"/>
                  </a:cubicBezTo>
                  <a:cubicBezTo>
                    <a:pt x="266" y="301"/>
                    <a:pt x="266" y="301"/>
                    <a:pt x="266" y="301"/>
                  </a:cubicBezTo>
                  <a:cubicBezTo>
                    <a:pt x="265" y="301"/>
                    <a:pt x="265" y="301"/>
                    <a:pt x="265" y="301"/>
                  </a:cubicBezTo>
                  <a:cubicBezTo>
                    <a:pt x="264" y="301"/>
                    <a:pt x="264" y="301"/>
                    <a:pt x="264" y="301"/>
                  </a:cubicBezTo>
                  <a:cubicBezTo>
                    <a:pt x="264" y="299"/>
                    <a:pt x="264" y="299"/>
                    <a:pt x="264" y="299"/>
                  </a:cubicBezTo>
                  <a:cubicBezTo>
                    <a:pt x="263" y="299"/>
                    <a:pt x="263" y="299"/>
                    <a:pt x="263" y="299"/>
                  </a:cubicBezTo>
                  <a:cubicBezTo>
                    <a:pt x="262" y="299"/>
                    <a:pt x="262" y="299"/>
                    <a:pt x="262" y="299"/>
                  </a:cubicBezTo>
                  <a:cubicBezTo>
                    <a:pt x="261" y="298"/>
                    <a:pt x="261" y="298"/>
                    <a:pt x="261" y="298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59" y="297"/>
                    <a:pt x="259" y="297"/>
                    <a:pt x="259" y="297"/>
                  </a:cubicBezTo>
                  <a:cubicBezTo>
                    <a:pt x="259" y="296"/>
                    <a:pt x="259" y="296"/>
                    <a:pt x="259" y="296"/>
                  </a:cubicBezTo>
                  <a:cubicBezTo>
                    <a:pt x="258" y="295"/>
                    <a:pt x="258" y="295"/>
                    <a:pt x="258" y="295"/>
                  </a:cubicBezTo>
                  <a:cubicBezTo>
                    <a:pt x="257" y="295"/>
                    <a:pt x="257" y="295"/>
                    <a:pt x="257" y="295"/>
                  </a:cubicBezTo>
                  <a:cubicBezTo>
                    <a:pt x="256" y="294"/>
                    <a:pt x="256" y="294"/>
                    <a:pt x="256" y="294"/>
                  </a:cubicBezTo>
                  <a:cubicBezTo>
                    <a:pt x="255" y="294"/>
                    <a:pt x="255" y="294"/>
                    <a:pt x="255" y="294"/>
                  </a:cubicBezTo>
                  <a:cubicBezTo>
                    <a:pt x="255" y="294"/>
                    <a:pt x="255" y="294"/>
                    <a:pt x="255" y="294"/>
                  </a:cubicBezTo>
                  <a:cubicBezTo>
                    <a:pt x="255" y="294"/>
                    <a:pt x="255" y="294"/>
                    <a:pt x="255" y="294"/>
                  </a:cubicBezTo>
                  <a:cubicBezTo>
                    <a:pt x="254" y="294"/>
                    <a:pt x="254" y="294"/>
                    <a:pt x="254" y="294"/>
                  </a:cubicBezTo>
                  <a:cubicBezTo>
                    <a:pt x="253" y="293"/>
                    <a:pt x="253" y="293"/>
                    <a:pt x="253" y="293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291"/>
                    <a:pt x="252" y="291"/>
                    <a:pt x="252" y="291"/>
                  </a:cubicBezTo>
                  <a:cubicBezTo>
                    <a:pt x="251" y="290"/>
                    <a:pt x="251" y="290"/>
                    <a:pt x="251" y="290"/>
                  </a:cubicBezTo>
                  <a:cubicBezTo>
                    <a:pt x="251" y="289"/>
                    <a:pt x="251" y="289"/>
                    <a:pt x="251" y="289"/>
                  </a:cubicBezTo>
                  <a:cubicBezTo>
                    <a:pt x="251" y="288"/>
                    <a:pt x="251" y="288"/>
                    <a:pt x="251" y="288"/>
                  </a:cubicBezTo>
                  <a:cubicBezTo>
                    <a:pt x="251" y="287"/>
                    <a:pt x="251" y="287"/>
                    <a:pt x="251" y="287"/>
                  </a:cubicBezTo>
                  <a:cubicBezTo>
                    <a:pt x="250" y="285"/>
                    <a:pt x="250" y="285"/>
                    <a:pt x="250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50" y="285"/>
                    <a:pt x="250" y="285"/>
                    <a:pt x="250" y="285"/>
                  </a:cubicBezTo>
                  <a:cubicBezTo>
                    <a:pt x="250" y="284"/>
                    <a:pt x="250" y="284"/>
                    <a:pt x="250" y="284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1"/>
                    <a:pt x="248" y="281"/>
                    <a:pt x="248" y="281"/>
                  </a:cubicBezTo>
                  <a:cubicBezTo>
                    <a:pt x="248" y="281"/>
                    <a:pt x="248" y="281"/>
                    <a:pt x="248" y="281"/>
                  </a:cubicBezTo>
                  <a:cubicBezTo>
                    <a:pt x="247" y="280"/>
                    <a:pt x="247" y="280"/>
                    <a:pt x="247" y="280"/>
                  </a:cubicBezTo>
                  <a:cubicBezTo>
                    <a:pt x="247" y="280"/>
                    <a:pt x="247" y="280"/>
                    <a:pt x="247" y="280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46" y="279"/>
                    <a:pt x="246" y="279"/>
                    <a:pt x="246" y="279"/>
                  </a:cubicBezTo>
                  <a:cubicBezTo>
                    <a:pt x="245" y="279"/>
                    <a:pt x="245" y="279"/>
                    <a:pt x="245" y="279"/>
                  </a:cubicBezTo>
                  <a:cubicBezTo>
                    <a:pt x="244" y="280"/>
                    <a:pt x="244" y="280"/>
                    <a:pt x="244" y="280"/>
                  </a:cubicBezTo>
                  <a:cubicBezTo>
                    <a:pt x="244" y="279"/>
                    <a:pt x="244" y="279"/>
                    <a:pt x="244" y="279"/>
                  </a:cubicBezTo>
                  <a:cubicBezTo>
                    <a:pt x="243" y="279"/>
                    <a:pt x="243" y="279"/>
                    <a:pt x="243" y="279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1" y="278"/>
                    <a:pt x="241" y="278"/>
                    <a:pt x="241" y="278"/>
                  </a:cubicBezTo>
                  <a:cubicBezTo>
                    <a:pt x="242" y="277"/>
                    <a:pt x="242" y="277"/>
                    <a:pt x="242" y="277"/>
                  </a:cubicBezTo>
                  <a:cubicBezTo>
                    <a:pt x="242" y="277"/>
                    <a:pt x="242" y="277"/>
                    <a:pt x="242" y="277"/>
                  </a:cubicBezTo>
                  <a:cubicBezTo>
                    <a:pt x="241" y="277"/>
                    <a:pt x="241" y="277"/>
                    <a:pt x="241" y="277"/>
                  </a:cubicBezTo>
                  <a:cubicBezTo>
                    <a:pt x="241" y="278"/>
                    <a:pt x="241" y="278"/>
                    <a:pt x="241" y="278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1" y="280"/>
                    <a:pt x="241" y="280"/>
                  </a:cubicBezTo>
                  <a:cubicBezTo>
                    <a:pt x="240" y="280"/>
                    <a:pt x="240" y="280"/>
                    <a:pt x="240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6" y="279"/>
                    <a:pt x="236" y="279"/>
                    <a:pt x="236" y="279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6" y="281"/>
                    <a:pt x="236" y="281"/>
                    <a:pt x="236" y="281"/>
                  </a:cubicBezTo>
                  <a:cubicBezTo>
                    <a:pt x="236" y="282"/>
                    <a:pt x="236" y="282"/>
                    <a:pt x="236" y="282"/>
                  </a:cubicBezTo>
                  <a:cubicBezTo>
                    <a:pt x="236" y="282"/>
                    <a:pt x="236" y="282"/>
                    <a:pt x="236" y="282"/>
                  </a:cubicBezTo>
                  <a:cubicBezTo>
                    <a:pt x="235" y="283"/>
                    <a:pt x="235" y="283"/>
                    <a:pt x="235" y="283"/>
                  </a:cubicBezTo>
                  <a:cubicBezTo>
                    <a:pt x="235" y="284"/>
                    <a:pt x="235" y="284"/>
                    <a:pt x="235" y="284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6"/>
                    <a:pt x="236" y="286"/>
                    <a:pt x="236" y="286"/>
                  </a:cubicBezTo>
                  <a:cubicBezTo>
                    <a:pt x="236" y="286"/>
                    <a:pt x="236" y="286"/>
                    <a:pt x="236" y="286"/>
                  </a:cubicBezTo>
                  <a:cubicBezTo>
                    <a:pt x="236" y="286"/>
                    <a:pt x="236" y="286"/>
                    <a:pt x="236" y="286"/>
                  </a:cubicBezTo>
                  <a:cubicBezTo>
                    <a:pt x="237" y="288"/>
                    <a:pt x="237" y="288"/>
                    <a:pt x="237" y="288"/>
                  </a:cubicBezTo>
                  <a:cubicBezTo>
                    <a:pt x="237" y="289"/>
                    <a:pt x="237" y="289"/>
                    <a:pt x="237" y="289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38" y="293"/>
                    <a:pt x="238" y="293"/>
                    <a:pt x="238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8" y="293"/>
                    <a:pt x="238" y="293"/>
                    <a:pt x="238" y="293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8" y="294"/>
                    <a:pt x="238" y="294"/>
                    <a:pt x="238" y="294"/>
                  </a:cubicBezTo>
                  <a:cubicBezTo>
                    <a:pt x="239" y="295"/>
                    <a:pt x="239" y="295"/>
                    <a:pt x="239" y="295"/>
                  </a:cubicBezTo>
                  <a:cubicBezTo>
                    <a:pt x="239" y="295"/>
                    <a:pt x="239" y="295"/>
                    <a:pt x="239" y="295"/>
                  </a:cubicBezTo>
                  <a:cubicBezTo>
                    <a:pt x="239" y="295"/>
                    <a:pt x="239" y="295"/>
                    <a:pt x="239" y="295"/>
                  </a:cubicBezTo>
                  <a:cubicBezTo>
                    <a:pt x="239" y="295"/>
                    <a:pt x="239" y="295"/>
                    <a:pt x="239" y="295"/>
                  </a:cubicBezTo>
                  <a:cubicBezTo>
                    <a:pt x="240" y="295"/>
                    <a:pt x="240" y="295"/>
                    <a:pt x="240" y="295"/>
                  </a:cubicBezTo>
                  <a:cubicBezTo>
                    <a:pt x="240" y="296"/>
                    <a:pt x="240" y="296"/>
                    <a:pt x="240" y="296"/>
                  </a:cubicBezTo>
                  <a:cubicBezTo>
                    <a:pt x="240" y="296"/>
                    <a:pt x="240" y="296"/>
                    <a:pt x="240" y="296"/>
                  </a:cubicBezTo>
                  <a:cubicBezTo>
                    <a:pt x="240" y="296"/>
                    <a:pt x="240" y="296"/>
                    <a:pt x="240" y="296"/>
                  </a:cubicBezTo>
                  <a:cubicBezTo>
                    <a:pt x="240" y="296"/>
                    <a:pt x="240" y="296"/>
                    <a:pt x="240" y="296"/>
                  </a:cubicBezTo>
                  <a:cubicBezTo>
                    <a:pt x="241" y="297"/>
                    <a:pt x="241" y="297"/>
                    <a:pt x="241" y="297"/>
                  </a:cubicBezTo>
                  <a:cubicBezTo>
                    <a:pt x="241" y="298"/>
                    <a:pt x="241" y="298"/>
                    <a:pt x="241" y="298"/>
                  </a:cubicBezTo>
                  <a:cubicBezTo>
                    <a:pt x="241" y="298"/>
                    <a:pt x="241" y="298"/>
                    <a:pt x="241" y="298"/>
                  </a:cubicBezTo>
                  <a:cubicBezTo>
                    <a:pt x="242" y="298"/>
                    <a:pt x="242" y="298"/>
                    <a:pt x="242" y="298"/>
                  </a:cubicBezTo>
                  <a:cubicBezTo>
                    <a:pt x="242" y="298"/>
                    <a:pt x="242" y="298"/>
                    <a:pt x="242" y="298"/>
                  </a:cubicBezTo>
                  <a:cubicBezTo>
                    <a:pt x="243" y="299"/>
                    <a:pt x="243" y="299"/>
                    <a:pt x="243" y="299"/>
                  </a:cubicBezTo>
                  <a:cubicBezTo>
                    <a:pt x="243" y="299"/>
                    <a:pt x="243" y="299"/>
                    <a:pt x="243" y="299"/>
                  </a:cubicBezTo>
                  <a:cubicBezTo>
                    <a:pt x="243" y="299"/>
                    <a:pt x="243" y="299"/>
                    <a:pt x="243" y="299"/>
                  </a:cubicBezTo>
                  <a:cubicBezTo>
                    <a:pt x="244" y="300"/>
                    <a:pt x="244" y="300"/>
                    <a:pt x="244" y="300"/>
                  </a:cubicBezTo>
                  <a:cubicBezTo>
                    <a:pt x="244" y="300"/>
                    <a:pt x="244" y="300"/>
                    <a:pt x="244" y="300"/>
                  </a:cubicBezTo>
                  <a:cubicBezTo>
                    <a:pt x="244" y="300"/>
                    <a:pt x="244" y="300"/>
                    <a:pt x="244" y="300"/>
                  </a:cubicBezTo>
                  <a:cubicBezTo>
                    <a:pt x="244" y="300"/>
                    <a:pt x="244" y="300"/>
                    <a:pt x="244" y="300"/>
                  </a:cubicBezTo>
                  <a:cubicBezTo>
                    <a:pt x="244" y="300"/>
                    <a:pt x="244" y="300"/>
                    <a:pt x="244" y="300"/>
                  </a:cubicBezTo>
                  <a:cubicBezTo>
                    <a:pt x="244" y="300"/>
                    <a:pt x="244" y="300"/>
                    <a:pt x="244" y="300"/>
                  </a:cubicBezTo>
                  <a:cubicBezTo>
                    <a:pt x="245" y="301"/>
                    <a:pt x="245" y="301"/>
                    <a:pt x="245" y="301"/>
                  </a:cubicBezTo>
                  <a:cubicBezTo>
                    <a:pt x="245" y="301"/>
                    <a:pt x="245" y="301"/>
                    <a:pt x="245" y="301"/>
                  </a:cubicBezTo>
                  <a:cubicBezTo>
                    <a:pt x="245" y="301"/>
                    <a:pt x="245" y="301"/>
                    <a:pt x="245" y="301"/>
                  </a:cubicBezTo>
                  <a:cubicBezTo>
                    <a:pt x="245" y="301"/>
                    <a:pt x="245" y="301"/>
                    <a:pt x="245" y="301"/>
                  </a:cubicBezTo>
                  <a:cubicBezTo>
                    <a:pt x="245" y="301"/>
                    <a:pt x="245" y="301"/>
                    <a:pt x="245" y="301"/>
                  </a:cubicBezTo>
                  <a:cubicBezTo>
                    <a:pt x="244" y="301"/>
                    <a:pt x="244" y="301"/>
                    <a:pt x="244" y="301"/>
                  </a:cubicBezTo>
                  <a:cubicBezTo>
                    <a:pt x="244" y="301"/>
                    <a:pt x="244" y="301"/>
                    <a:pt x="244" y="301"/>
                  </a:cubicBezTo>
                  <a:cubicBezTo>
                    <a:pt x="244" y="301"/>
                    <a:pt x="244" y="301"/>
                    <a:pt x="244" y="301"/>
                  </a:cubicBezTo>
                  <a:cubicBezTo>
                    <a:pt x="244" y="302"/>
                    <a:pt x="244" y="302"/>
                    <a:pt x="244" y="302"/>
                  </a:cubicBezTo>
                  <a:cubicBezTo>
                    <a:pt x="245" y="303"/>
                    <a:pt x="245" y="303"/>
                    <a:pt x="245" y="303"/>
                  </a:cubicBezTo>
                  <a:cubicBezTo>
                    <a:pt x="245" y="304"/>
                    <a:pt x="245" y="304"/>
                    <a:pt x="245" y="304"/>
                  </a:cubicBezTo>
                  <a:cubicBezTo>
                    <a:pt x="245" y="304"/>
                    <a:pt x="245" y="304"/>
                    <a:pt x="245" y="304"/>
                  </a:cubicBezTo>
                  <a:cubicBezTo>
                    <a:pt x="245" y="304"/>
                    <a:pt x="245" y="304"/>
                    <a:pt x="245" y="304"/>
                  </a:cubicBezTo>
                  <a:cubicBezTo>
                    <a:pt x="244" y="304"/>
                    <a:pt x="244" y="304"/>
                    <a:pt x="244" y="304"/>
                  </a:cubicBezTo>
                  <a:cubicBezTo>
                    <a:pt x="244" y="305"/>
                    <a:pt x="244" y="305"/>
                    <a:pt x="244" y="305"/>
                  </a:cubicBezTo>
                  <a:cubicBezTo>
                    <a:pt x="244" y="305"/>
                    <a:pt x="244" y="305"/>
                    <a:pt x="244" y="305"/>
                  </a:cubicBezTo>
                  <a:cubicBezTo>
                    <a:pt x="244" y="305"/>
                    <a:pt x="244" y="305"/>
                    <a:pt x="244" y="305"/>
                  </a:cubicBezTo>
                  <a:cubicBezTo>
                    <a:pt x="244" y="305"/>
                    <a:pt x="244" y="305"/>
                    <a:pt x="244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45" y="307"/>
                    <a:pt x="245" y="307"/>
                    <a:pt x="245" y="307"/>
                  </a:cubicBezTo>
                  <a:cubicBezTo>
                    <a:pt x="246" y="309"/>
                    <a:pt x="246" y="309"/>
                    <a:pt x="246" y="309"/>
                  </a:cubicBezTo>
                  <a:cubicBezTo>
                    <a:pt x="247" y="312"/>
                    <a:pt x="247" y="312"/>
                    <a:pt x="247" y="312"/>
                  </a:cubicBezTo>
                  <a:cubicBezTo>
                    <a:pt x="247" y="312"/>
                    <a:pt x="247" y="312"/>
                    <a:pt x="247" y="312"/>
                  </a:cubicBezTo>
                  <a:cubicBezTo>
                    <a:pt x="247" y="312"/>
                    <a:pt x="247" y="312"/>
                    <a:pt x="247" y="312"/>
                  </a:cubicBezTo>
                  <a:cubicBezTo>
                    <a:pt x="247" y="313"/>
                    <a:pt x="247" y="313"/>
                    <a:pt x="247" y="313"/>
                  </a:cubicBezTo>
                  <a:cubicBezTo>
                    <a:pt x="248" y="313"/>
                    <a:pt x="248" y="313"/>
                    <a:pt x="248" y="313"/>
                  </a:cubicBezTo>
                  <a:cubicBezTo>
                    <a:pt x="248" y="313"/>
                    <a:pt x="248" y="313"/>
                    <a:pt x="248" y="313"/>
                  </a:cubicBezTo>
                  <a:cubicBezTo>
                    <a:pt x="248" y="313"/>
                    <a:pt x="248" y="313"/>
                    <a:pt x="248" y="313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0"/>
                    <a:pt x="248" y="309"/>
                    <a:pt x="248" y="309"/>
                  </a:cubicBezTo>
                  <a:cubicBezTo>
                    <a:pt x="248" y="309"/>
                    <a:pt x="248" y="309"/>
                    <a:pt x="248" y="309"/>
                  </a:cubicBezTo>
                  <a:cubicBezTo>
                    <a:pt x="249" y="308"/>
                    <a:pt x="249" y="308"/>
                    <a:pt x="249" y="308"/>
                  </a:cubicBezTo>
                  <a:cubicBezTo>
                    <a:pt x="249" y="307"/>
                    <a:pt x="249" y="307"/>
                    <a:pt x="249" y="307"/>
                  </a:cubicBezTo>
                  <a:cubicBezTo>
                    <a:pt x="249" y="307"/>
                    <a:pt x="249" y="307"/>
                    <a:pt x="249" y="307"/>
                  </a:cubicBezTo>
                  <a:cubicBezTo>
                    <a:pt x="249" y="306"/>
                    <a:pt x="249" y="306"/>
                    <a:pt x="249" y="306"/>
                  </a:cubicBezTo>
                  <a:cubicBezTo>
                    <a:pt x="250" y="305"/>
                    <a:pt x="250" y="305"/>
                    <a:pt x="250" y="305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2" y="306"/>
                    <a:pt x="252" y="306"/>
                    <a:pt x="252" y="306"/>
                  </a:cubicBezTo>
                  <a:cubicBezTo>
                    <a:pt x="252" y="306"/>
                    <a:pt x="252" y="306"/>
                    <a:pt x="252" y="306"/>
                  </a:cubicBezTo>
                  <a:cubicBezTo>
                    <a:pt x="253" y="306"/>
                    <a:pt x="253" y="306"/>
                    <a:pt x="253" y="306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2" y="308"/>
                    <a:pt x="252" y="308"/>
                    <a:pt x="252" y="308"/>
                  </a:cubicBezTo>
                  <a:cubicBezTo>
                    <a:pt x="252" y="309"/>
                    <a:pt x="252" y="309"/>
                    <a:pt x="252" y="309"/>
                  </a:cubicBezTo>
                  <a:cubicBezTo>
                    <a:pt x="252" y="310"/>
                    <a:pt x="252" y="310"/>
                    <a:pt x="252" y="310"/>
                  </a:cubicBezTo>
                  <a:cubicBezTo>
                    <a:pt x="252" y="311"/>
                    <a:pt x="252" y="311"/>
                    <a:pt x="252" y="311"/>
                  </a:cubicBezTo>
                  <a:cubicBezTo>
                    <a:pt x="252" y="311"/>
                    <a:pt x="252" y="311"/>
                    <a:pt x="252" y="311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52" y="313"/>
                    <a:pt x="252" y="313"/>
                    <a:pt x="252" y="313"/>
                  </a:cubicBezTo>
                  <a:cubicBezTo>
                    <a:pt x="252" y="313"/>
                    <a:pt x="252" y="313"/>
                    <a:pt x="252" y="313"/>
                  </a:cubicBezTo>
                  <a:cubicBezTo>
                    <a:pt x="251" y="314"/>
                    <a:pt x="251" y="314"/>
                    <a:pt x="251" y="314"/>
                  </a:cubicBezTo>
                  <a:cubicBezTo>
                    <a:pt x="250" y="314"/>
                    <a:pt x="250" y="314"/>
                    <a:pt x="250" y="314"/>
                  </a:cubicBezTo>
                  <a:cubicBezTo>
                    <a:pt x="250" y="315"/>
                    <a:pt x="250" y="315"/>
                    <a:pt x="250" y="31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1" y="316"/>
                    <a:pt x="251" y="316"/>
                    <a:pt x="251" y="316"/>
                  </a:cubicBezTo>
                  <a:cubicBezTo>
                    <a:pt x="251" y="316"/>
                    <a:pt x="251" y="316"/>
                    <a:pt x="251" y="316"/>
                  </a:cubicBezTo>
                  <a:cubicBezTo>
                    <a:pt x="252" y="317"/>
                    <a:pt x="252" y="317"/>
                    <a:pt x="252" y="317"/>
                  </a:cubicBezTo>
                  <a:cubicBezTo>
                    <a:pt x="252" y="316"/>
                    <a:pt x="252" y="316"/>
                    <a:pt x="252" y="316"/>
                  </a:cubicBezTo>
                  <a:cubicBezTo>
                    <a:pt x="253" y="317"/>
                    <a:pt x="253" y="317"/>
                    <a:pt x="253" y="317"/>
                  </a:cubicBezTo>
                  <a:cubicBezTo>
                    <a:pt x="255" y="318"/>
                    <a:pt x="255" y="318"/>
                    <a:pt x="255" y="318"/>
                  </a:cubicBezTo>
                  <a:cubicBezTo>
                    <a:pt x="256" y="318"/>
                    <a:pt x="256" y="318"/>
                    <a:pt x="256" y="318"/>
                  </a:cubicBezTo>
                  <a:cubicBezTo>
                    <a:pt x="258" y="317"/>
                    <a:pt x="258" y="317"/>
                    <a:pt x="258" y="317"/>
                  </a:cubicBezTo>
                  <a:cubicBezTo>
                    <a:pt x="259" y="317"/>
                    <a:pt x="259" y="317"/>
                    <a:pt x="259" y="317"/>
                  </a:cubicBezTo>
                  <a:cubicBezTo>
                    <a:pt x="259" y="317"/>
                    <a:pt x="259" y="317"/>
                    <a:pt x="259" y="317"/>
                  </a:cubicBezTo>
                  <a:cubicBezTo>
                    <a:pt x="260" y="317"/>
                    <a:pt x="260" y="317"/>
                    <a:pt x="260" y="317"/>
                  </a:cubicBezTo>
                  <a:cubicBezTo>
                    <a:pt x="260" y="317"/>
                    <a:pt x="260" y="317"/>
                    <a:pt x="260" y="317"/>
                  </a:cubicBezTo>
                  <a:cubicBezTo>
                    <a:pt x="262" y="318"/>
                    <a:pt x="262" y="318"/>
                    <a:pt x="262" y="318"/>
                  </a:cubicBezTo>
                  <a:cubicBezTo>
                    <a:pt x="263" y="318"/>
                    <a:pt x="263" y="318"/>
                    <a:pt x="263" y="318"/>
                  </a:cubicBezTo>
                  <a:cubicBezTo>
                    <a:pt x="264" y="318"/>
                    <a:pt x="264" y="318"/>
                    <a:pt x="264" y="318"/>
                  </a:cubicBezTo>
                  <a:cubicBezTo>
                    <a:pt x="265" y="318"/>
                    <a:pt x="265" y="318"/>
                    <a:pt x="265" y="318"/>
                  </a:cubicBezTo>
                  <a:cubicBezTo>
                    <a:pt x="266" y="317"/>
                    <a:pt x="266" y="317"/>
                    <a:pt x="266" y="317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7" y="317"/>
                    <a:pt x="267" y="317"/>
                    <a:pt x="267" y="317"/>
                  </a:cubicBezTo>
                  <a:cubicBezTo>
                    <a:pt x="269" y="315"/>
                    <a:pt x="269" y="315"/>
                    <a:pt x="269" y="315"/>
                  </a:cubicBezTo>
                  <a:cubicBezTo>
                    <a:pt x="269" y="314"/>
                    <a:pt x="269" y="314"/>
                    <a:pt x="269" y="314"/>
                  </a:cubicBezTo>
                  <a:cubicBezTo>
                    <a:pt x="270" y="313"/>
                    <a:pt x="270" y="313"/>
                    <a:pt x="270" y="313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4" y="309"/>
                    <a:pt x="274" y="309"/>
                    <a:pt x="274" y="309"/>
                  </a:cubicBezTo>
                  <a:cubicBezTo>
                    <a:pt x="274" y="309"/>
                    <a:pt x="274" y="309"/>
                    <a:pt x="274" y="309"/>
                  </a:cubicBezTo>
                  <a:cubicBezTo>
                    <a:pt x="274" y="309"/>
                    <a:pt x="274" y="309"/>
                    <a:pt x="274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9"/>
                    <a:pt x="275" y="309"/>
                    <a:pt x="275" y="309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8" y="305"/>
                    <a:pt x="278" y="305"/>
                    <a:pt x="278" y="305"/>
                  </a:cubicBezTo>
                  <a:cubicBezTo>
                    <a:pt x="279" y="304"/>
                    <a:pt x="279" y="304"/>
                    <a:pt x="279" y="304"/>
                  </a:cubicBezTo>
                  <a:cubicBezTo>
                    <a:pt x="279" y="303"/>
                    <a:pt x="279" y="303"/>
                    <a:pt x="279" y="303"/>
                  </a:cubicBezTo>
                  <a:cubicBezTo>
                    <a:pt x="280" y="303"/>
                    <a:pt x="280" y="303"/>
                    <a:pt x="280" y="303"/>
                  </a:cubicBezTo>
                  <a:cubicBezTo>
                    <a:pt x="279" y="304"/>
                    <a:pt x="279" y="304"/>
                    <a:pt x="279" y="304"/>
                  </a:cubicBezTo>
                  <a:cubicBezTo>
                    <a:pt x="280" y="305"/>
                    <a:pt x="280" y="305"/>
                    <a:pt x="280" y="305"/>
                  </a:cubicBezTo>
                  <a:cubicBezTo>
                    <a:pt x="279" y="308"/>
                    <a:pt x="279" y="308"/>
                    <a:pt x="279" y="308"/>
                  </a:cubicBezTo>
                  <a:cubicBezTo>
                    <a:pt x="279" y="308"/>
                    <a:pt x="279" y="308"/>
                    <a:pt x="279" y="308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1"/>
                    <a:pt x="279" y="311"/>
                    <a:pt x="279" y="311"/>
                  </a:cubicBezTo>
                  <a:cubicBezTo>
                    <a:pt x="279" y="312"/>
                    <a:pt x="279" y="312"/>
                    <a:pt x="279" y="312"/>
                  </a:cubicBezTo>
                  <a:cubicBezTo>
                    <a:pt x="279" y="312"/>
                    <a:pt x="279" y="312"/>
                    <a:pt x="279" y="312"/>
                  </a:cubicBezTo>
                  <a:cubicBezTo>
                    <a:pt x="279" y="312"/>
                    <a:pt x="279" y="312"/>
                    <a:pt x="279" y="312"/>
                  </a:cubicBezTo>
                  <a:cubicBezTo>
                    <a:pt x="279" y="314"/>
                    <a:pt x="279" y="314"/>
                    <a:pt x="279" y="314"/>
                  </a:cubicBezTo>
                  <a:cubicBezTo>
                    <a:pt x="280" y="315"/>
                    <a:pt x="280" y="315"/>
                    <a:pt x="280" y="315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7"/>
                    <a:pt x="281" y="317"/>
                    <a:pt x="281" y="317"/>
                  </a:cubicBezTo>
                  <a:cubicBezTo>
                    <a:pt x="282" y="318"/>
                    <a:pt x="282" y="318"/>
                    <a:pt x="282" y="318"/>
                  </a:cubicBezTo>
                  <a:cubicBezTo>
                    <a:pt x="284" y="319"/>
                    <a:pt x="284" y="319"/>
                    <a:pt x="284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7" y="320"/>
                    <a:pt x="287" y="320"/>
                    <a:pt x="287" y="320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1" y="321"/>
                    <a:pt x="291" y="321"/>
                    <a:pt x="291" y="321"/>
                  </a:cubicBezTo>
                  <a:cubicBezTo>
                    <a:pt x="292" y="322"/>
                    <a:pt x="292" y="322"/>
                    <a:pt x="292" y="322"/>
                  </a:cubicBezTo>
                  <a:cubicBezTo>
                    <a:pt x="293" y="323"/>
                    <a:pt x="293" y="323"/>
                    <a:pt x="293" y="323"/>
                  </a:cubicBezTo>
                  <a:cubicBezTo>
                    <a:pt x="294" y="324"/>
                    <a:pt x="294" y="324"/>
                    <a:pt x="294" y="324"/>
                  </a:cubicBezTo>
                  <a:cubicBezTo>
                    <a:pt x="295" y="326"/>
                    <a:pt x="295" y="326"/>
                    <a:pt x="295" y="326"/>
                  </a:cubicBezTo>
                  <a:cubicBezTo>
                    <a:pt x="295" y="327"/>
                    <a:pt x="295" y="327"/>
                    <a:pt x="295" y="327"/>
                  </a:cubicBezTo>
                  <a:cubicBezTo>
                    <a:pt x="296" y="327"/>
                    <a:pt x="296" y="327"/>
                    <a:pt x="296" y="327"/>
                  </a:cubicBezTo>
                  <a:cubicBezTo>
                    <a:pt x="298" y="328"/>
                    <a:pt x="298" y="328"/>
                    <a:pt x="298" y="328"/>
                  </a:cubicBezTo>
                  <a:cubicBezTo>
                    <a:pt x="298" y="328"/>
                    <a:pt x="298" y="328"/>
                    <a:pt x="298" y="328"/>
                  </a:cubicBezTo>
                  <a:cubicBezTo>
                    <a:pt x="298" y="329"/>
                    <a:pt x="298" y="329"/>
                    <a:pt x="298" y="329"/>
                  </a:cubicBezTo>
                  <a:cubicBezTo>
                    <a:pt x="297" y="330"/>
                    <a:pt x="297" y="330"/>
                    <a:pt x="297" y="330"/>
                  </a:cubicBezTo>
                  <a:cubicBezTo>
                    <a:pt x="297" y="331"/>
                    <a:pt x="297" y="331"/>
                    <a:pt x="297" y="331"/>
                  </a:cubicBezTo>
                  <a:cubicBezTo>
                    <a:pt x="296" y="332"/>
                    <a:pt x="296" y="332"/>
                    <a:pt x="296" y="332"/>
                  </a:cubicBezTo>
                  <a:cubicBezTo>
                    <a:pt x="295" y="334"/>
                    <a:pt x="295" y="334"/>
                    <a:pt x="295" y="334"/>
                  </a:cubicBezTo>
                  <a:cubicBezTo>
                    <a:pt x="294" y="335"/>
                    <a:pt x="294" y="335"/>
                    <a:pt x="294" y="335"/>
                  </a:cubicBezTo>
                  <a:cubicBezTo>
                    <a:pt x="293" y="335"/>
                    <a:pt x="293" y="335"/>
                    <a:pt x="293" y="335"/>
                  </a:cubicBezTo>
                  <a:cubicBezTo>
                    <a:pt x="292" y="337"/>
                    <a:pt x="292" y="337"/>
                    <a:pt x="292" y="337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0" y="340"/>
                    <a:pt x="290" y="340"/>
                    <a:pt x="290" y="340"/>
                  </a:cubicBezTo>
                  <a:cubicBezTo>
                    <a:pt x="289" y="342"/>
                    <a:pt x="289" y="342"/>
                    <a:pt x="289" y="342"/>
                  </a:cubicBezTo>
                  <a:cubicBezTo>
                    <a:pt x="288" y="341"/>
                    <a:pt x="288" y="341"/>
                    <a:pt x="288" y="341"/>
                  </a:cubicBezTo>
                  <a:cubicBezTo>
                    <a:pt x="287" y="340"/>
                    <a:pt x="287" y="340"/>
                    <a:pt x="287" y="340"/>
                  </a:cubicBezTo>
                  <a:cubicBezTo>
                    <a:pt x="286" y="343"/>
                    <a:pt x="286" y="343"/>
                    <a:pt x="286" y="343"/>
                  </a:cubicBezTo>
                  <a:cubicBezTo>
                    <a:pt x="286" y="344"/>
                    <a:pt x="286" y="344"/>
                    <a:pt x="286" y="344"/>
                  </a:cubicBezTo>
                  <a:cubicBezTo>
                    <a:pt x="285" y="345"/>
                    <a:pt x="285" y="345"/>
                    <a:pt x="285" y="345"/>
                  </a:cubicBezTo>
                  <a:cubicBezTo>
                    <a:pt x="285" y="346"/>
                    <a:pt x="285" y="346"/>
                    <a:pt x="285" y="346"/>
                  </a:cubicBezTo>
                  <a:cubicBezTo>
                    <a:pt x="285" y="346"/>
                    <a:pt x="285" y="347"/>
                    <a:pt x="285" y="347"/>
                  </a:cubicBezTo>
                  <a:cubicBezTo>
                    <a:pt x="285" y="348"/>
                    <a:pt x="285" y="348"/>
                    <a:pt x="285" y="348"/>
                  </a:cubicBezTo>
                  <a:cubicBezTo>
                    <a:pt x="285" y="349"/>
                    <a:pt x="285" y="349"/>
                    <a:pt x="285" y="349"/>
                  </a:cubicBezTo>
                  <a:cubicBezTo>
                    <a:pt x="285" y="350"/>
                    <a:pt x="285" y="350"/>
                    <a:pt x="285" y="350"/>
                  </a:cubicBezTo>
                  <a:cubicBezTo>
                    <a:pt x="284" y="351"/>
                    <a:pt x="284" y="351"/>
                    <a:pt x="284" y="351"/>
                  </a:cubicBezTo>
                  <a:cubicBezTo>
                    <a:pt x="284" y="351"/>
                    <a:pt x="284" y="351"/>
                    <a:pt x="284" y="351"/>
                  </a:cubicBezTo>
                  <a:cubicBezTo>
                    <a:pt x="282" y="351"/>
                    <a:pt x="282" y="351"/>
                    <a:pt x="282" y="351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9" y="352"/>
                    <a:pt x="279" y="352"/>
                    <a:pt x="279" y="352"/>
                  </a:cubicBezTo>
                  <a:cubicBezTo>
                    <a:pt x="279" y="354"/>
                    <a:pt x="279" y="354"/>
                    <a:pt x="279" y="354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6"/>
                    <a:pt x="278" y="356"/>
                    <a:pt x="278" y="356"/>
                  </a:cubicBezTo>
                  <a:cubicBezTo>
                    <a:pt x="277" y="357"/>
                    <a:pt x="277" y="357"/>
                    <a:pt x="277" y="357"/>
                  </a:cubicBezTo>
                  <a:cubicBezTo>
                    <a:pt x="272" y="358"/>
                    <a:pt x="272" y="358"/>
                    <a:pt x="272" y="358"/>
                  </a:cubicBezTo>
                  <a:cubicBezTo>
                    <a:pt x="271" y="358"/>
                    <a:pt x="271" y="358"/>
                    <a:pt x="271" y="358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71" y="361"/>
                    <a:pt x="271" y="361"/>
                    <a:pt x="271" y="361"/>
                  </a:cubicBezTo>
                  <a:cubicBezTo>
                    <a:pt x="270" y="362"/>
                    <a:pt x="270" y="362"/>
                    <a:pt x="270" y="362"/>
                  </a:cubicBezTo>
                  <a:cubicBezTo>
                    <a:pt x="270" y="363"/>
                    <a:pt x="270" y="363"/>
                    <a:pt x="270" y="363"/>
                  </a:cubicBezTo>
                  <a:cubicBezTo>
                    <a:pt x="268" y="363"/>
                    <a:pt x="268" y="363"/>
                    <a:pt x="268" y="363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6" y="363"/>
                    <a:pt x="266" y="363"/>
                    <a:pt x="266" y="363"/>
                  </a:cubicBezTo>
                  <a:cubicBezTo>
                    <a:pt x="264" y="363"/>
                    <a:pt x="264" y="363"/>
                    <a:pt x="264" y="363"/>
                  </a:cubicBezTo>
                  <a:cubicBezTo>
                    <a:pt x="264" y="363"/>
                    <a:pt x="264" y="363"/>
                    <a:pt x="264" y="363"/>
                  </a:cubicBezTo>
                  <a:cubicBezTo>
                    <a:pt x="263" y="364"/>
                    <a:pt x="263" y="364"/>
                    <a:pt x="263" y="364"/>
                  </a:cubicBezTo>
                  <a:cubicBezTo>
                    <a:pt x="261" y="364"/>
                    <a:pt x="261" y="364"/>
                    <a:pt x="261" y="364"/>
                  </a:cubicBezTo>
                  <a:cubicBezTo>
                    <a:pt x="260" y="365"/>
                    <a:pt x="260" y="365"/>
                    <a:pt x="260" y="365"/>
                  </a:cubicBezTo>
                  <a:cubicBezTo>
                    <a:pt x="259" y="365"/>
                    <a:pt x="259" y="365"/>
                    <a:pt x="259" y="365"/>
                  </a:cubicBezTo>
                  <a:cubicBezTo>
                    <a:pt x="258" y="365"/>
                    <a:pt x="258" y="365"/>
                    <a:pt x="258" y="365"/>
                  </a:cubicBezTo>
                  <a:cubicBezTo>
                    <a:pt x="258" y="366"/>
                    <a:pt x="258" y="366"/>
                    <a:pt x="258" y="366"/>
                  </a:cubicBezTo>
                  <a:cubicBezTo>
                    <a:pt x="258" y="366"/>
                    <a:pt x="258" y="366"/>
                    <a:pt x="258" y="366"/>
                  </a:cubicBezTo>
                  <a:cubicBezTo>
                    <a:pt x="257" y="366"/>
                    <a:pt x="257" y="366"/>
                    <a:pt x="257" y="366"/>
                  </a:cubicBezTo>
                  <a:cubicBezTo>
                    <a:pt x="255" y="367"/>
                    <a:pt x="255" y="367"/>
                    <a:pt x="255" y="367"/>
                  </a:cubicBezTo>
                  <a:cubicBezTo>
                    <a:pt x="254" y="367"/>
                    <a:pt x="254" y="367"/>
                    <a:pt x="254" y="367"/>
                  </a:cubicBezTo>
                  <a:cubicBezTo>
                    <a:pt x="253" y="368"/>
                    <a:pt x="253" y="368"/>
                    <a:pt x="253" y="368"/>
                  </a:cubicBezTo>
                  <a:cubicBezTo>
                    <a:pt x="253" y="369"/>
                    <a:pt x="253" y="369"/>
                    <a:pt x="253" y="369"/>
                  </a:cubicBezTo>
                  <a:cubicBezTo>
                    <a:pt x="253" y="370"/>
                    <a:pt x="253" y="370"/>
                    <a:pt x="253" y="370"/>
                  </a:cubicBezTo>
                  <a:cubicBezTo>
                    <a:pt x="253" y="371"/>
                    <a:pt x="253" y="371"/>
                    <a:pt x="253" y="371"/>
                  </a:cubicBezTo>
                  <a:cubicBezTo>
                    <a:pt x="252" y="372"/>
                    <a:pt x="252" y="372"/>
                    <a:pt x="252" y="372"/>
                  </a:cubicBezTo>
                  <a:cubicBezTo>
                    <a:pt x="251" y="373"/>
                    <a:pt x="251" y="373"/>
                    <a:pt x="251" y="373"/>
                  </a:cubicBezTo>
                  <a:cubicBezTo>
                    <a:pt x="250" y="373"/>
                    <a:pt x="250" y="373"/>
                    <a:pt x="250" y="373"/>
                  </a:cubicBezTo>
                  <a:cubicBezTo>
                    <a:pt x="250" y="373"/>
                    <a:pt x="250" y="373"/>
                    <a:pt x="250" y="373"/>
                  </a:cubicBezTo>
                  <a:cubicBezTo>
                    <a:pt x="250" y="374"/>
                    <a:pt x="250" y="374"/>
                    <a:pt x="250" y="374"/>
                  </a:cubicBezTo>
                  <a:cubicBezTo>
                    <a:pt x="249" y="374"/>
                    <a:pt x="249" y="374"/>
                    <a:pt x="249" y="374"/>
                  </a:cubicBezTo>
                  <a:cubicBezTo>
                    <a:pt x="248" y="375"/>
                    <a:pt x="248" y="375"/>
                    <a:pt x="248" y="375"/>
                  </a:cubicBezTo>
                  <a:cubicBezTo>
                    <a:pt x="247" y="375"/>
                    <a:pt x="247" y="375"/>
                    <a:pt x="247" y="375"/>
                  </a:cubicBezTo>
                  <a:cubicBezTo>
                    <a:pt x="247" y="375"/>
                    <a:pt x="247" y="375"/>
                    <a:pt x="247" y="375"/>
                  </a:cubicBezTo>
                  <a:cubicBezTo>
                    <a:pt x="245" y="375"/>
                    <a:pt x="245" y="375"/>
                    <a:pt x="245" y="375"/>
                  </a:cubicBezTo>
                  <a:cubicBezTo>
                    <a:pt x="244" y="376"/>
                    <a:pt x="244" y="376"/>
                    <a:pt x="244" y="376"/>
                  </a:cubicBezTo>
                  <a:cubicBezTo>
                    <a:pt x="244" y="376"/>
                    <a:pt x="244" y="376"/>
                    <a:pt x="244" y="376"/>
                  </a:cubicBezTo>
                  <a:cubicBezTo>
                    <a:pt x="241" y="377"/>
                    <a:pt x="241" y="377"/>
                    <a:pt x="241" y="377"/>
                  </a:cubicBezTo>
                  <a:cubicBezTo>
                    <a:pt x="240" y="377"/>
                    <a:pt x="240" y="377"/>
                    <a:pt x="240" y="377"/>
                  </a:cubicBezTo>
                  <a:cubicBezTo>
                    <a:pt x="239" y="377"/>
                    <a:pt x="239" y="377"/>
                    <a:pt x="239" y="377"/>
                  </a:cubicBezTo>
                  <a:cubicBezTo>
                    <a:pt x="238" y="378"/>
                    <a:pt x="238" y="378"/>
                    <a:pt x="238" y="378"/>
                  </a:cubicBezTo>
                  <a:cubicBezTo>
                    <a:pt x="236" y="379"/>
                    <a:pt x="236" y="379"/>
                    <a:pt x="236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4" y="381"/>
                    <a:pt x="234" y="381"/>
                    <a:pt x="234" y="381"/>
                  </a:cubicBezTo>
                  <a:cubicBezTo>
                    <a:pt x="233" y="382"/>
                    <a:pt x="233" y="382"/>
                    <a:pt x="233" y="382"/>
                  </a:cubicBezTo>
                  <a:cubicBezTo>
                    <a:pt x="232" y="382"/>
                    <a:pt x="232" y="382"/>
                    <a:pt x="232" y="382"/>
                  </a:cubicBezTo>
                  <a:cubicBezTo>
                    <a:pt x="231" y="382"/>
                    <a:pt x="231" y="382"/>
                    <a:pt x="231" y="382"/>
                  </a:cubicBezTo>
                  <a:cubicBezTo>
                    <a:pt x="230" y="383"/>
                    <a:pt x="230" y="383"/>
                    <a:pt x="230" y="383"/>
                  </a:cubicBezTo>
                  <a:cubicBezTo>
                    <a:pt x="229" y="382"/>
                    <a:pt x="229" y="382"/>
                    <a:pt x="229" y="382"/>
                  </a:cubicBezTo>
                  <a:cubicBezTo>
                    <a:pt x="228" y="383"/>
                    <a:pt x="228" y="383"/>
                    <a:pt x="228" y="383"/>
                  </a:cubicBezTo>
                  <a:cubicBezTo>
                    <a:pt x="227" y="383"/>
                    <a:pt x="227" y="383"/>
                    <a:pt x="227" y="383"/>
                  </a:cubicBezTo>
                  <a:cubicBezTo>
                    <a:pt x="226" y="384"/>
                    <a:pt x="226" y="384"/>
                    <a:pt x="226" y="384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24" y="385"/>
                    <a:pt x="224" y="385"/>
                    <a:pt x="224" y="385"/>
                  </a:cubicBezTo>
                  <a:cubicBezTo>
                    <a:pt x="223" y="385"/>
                    <a:pt x="223" y="385"/>
                    <a:pt x="223" y="385"/>
                  </a:cubicBezTo>
                  <a:cubicBezTo>
                    <a:pt x="222" y="386"/>
                    <a:pt x="222" y="386"/>
                    <a:pt x="222" y="386"/>
                  </a:cubicBezTo>
                  <a:cubicBezTo>
                    <a:pt x="221" y="386"/>
                    <a:pt x="221" y="386"/>
                    <a:pt x="221" y="386"/>
                  </a:cubicBezTo>
                  <a:cubicBezTo>
                    <a:pt x="220" y="386"/>
                    <a:pt x="220" y="386"/>
                    <a:pt x="220" y="386"/>
                  </a:cubicBezTo>
                  <a:cubicBezTo>
                    <a:pt x="218" y="386"/>
                    <a:pt x="218" y="386"/>
                    <a:pt x="218" y="386"/>
                  </a:cubicBezTo>
                  <a:cubicBezTo>
                    <a:pt x="217" y="386"/>
                    <a:pt x="217" y="386"/>
                    <a:pt x="217" y="386"/>
                  </a:cubicBezTo>
                  <a:cubicBezTo>
                    <a:pt x="216" y="387"/>
                    <a:pt x="216" y="387"/>
                    <a:pt x="216" y="387"/>
                  </a:cubicBezTo>
                  <a:cubicBezTo>
                    <a:pt x="215" y="387"/>
                    <a:pt x="215" y="387"/>
                    <a:pt x="215" y="387"/>
                  </a:cubicBezTo>
                  <a:cubicBezTo>
                    <a:pt x="214" y="389"/>
                    <a:pt x="214" y="389"/>
                    <a:pt x="214" y="389"/>
                  </a:cubicBezTo>
                  <a:cubicBezTo>
                    <a:pt x="213" y="389"/>
                    <a:pt x="213" y="389"/>
                    <a:pt x="213" y="389"/>
                  </a:cubicBezTo>
                  <a:cubicBezTo>
                    <a:pt x="212" y="390"/>
                    <a:pt x="212" y="390"/>
                    <a:pt x="212" y="390"/>
                  </a:cubicBezTo>
                  <a:cubicBezTo>
                    <a:pt x="212" y="390"/>
                    <a:pt x="212" y="390"/>
                    <a:pt x="212" y="390"/>
                  </a:cubicBezTo>
                  <a:cubicBezTo>
                    <a:pt x="212" y="390"/>
                    <a:pt x="212" y="390"/>
                    <a:pt x="212" y="390"/>
                  </a:cubicBezTo>
                  <a:cubicBezTo>
                    <a:pt x="212" y="390"/>
                    <a:pt x="212" y="390"/>
                    <a:pt x="212" y="390"/>
                  </a:cubicBezTo>
                  <a:cubicBezTo>
                    <a:pt x="212" y="390"/>
                    <a:pt x="212" y="390"/>
                    <a:pt x="212" y="390"/>
                  </a:cubicBezTo>
                  <a:cubicBezTo>
                    <a:pt x="212" y="390"/>
                    <a:pt x="212" y="390"/>
                    <a:pt x="212" y="390"/>
                  </a:cubicBezTo>
                  <a:cubicBezTo>
                    <a:pt x="212" y="390"/>
                    <a:pt x="212" y="391"/>
                    <a:pt x="212" y="391"/>
                  </a:cubicBezTo>
                  <a:cubicBezTo>
                    <a:pt x="211" y="390"/>
                    <a:pt x="211" y="390"/>
                    <a:pt x="211" y="390"/>
                  </a:cubicBezTo>
                  <a:cubicBezTo>
                    <a:pt x="209" y="390"/>
                    <a:pt x="209" y="390"/>
                    <a:pt x="209" y="390"/>
                  </a:cubicBezTo>
                  <a:cubicBezTo>
                    <a:pt x="208" y="391"/>
                    <a:pt x="208" y="391"/>
                    <a:pt x="208" y="391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5" y="391"/>
                    <a:pt x="205" y="391"/>
                    <a:pt x="205" y="391"/>
                  </a:cubicBezTo>
                  <a:cubicBezTo>
                    <a:pt x="204" y="391"/>
                    <a:pt x="204" y="391"/>
                    <a:pt x="204" y="391"/>
                  </a:cubicBezTo>
                  <a:cubicBezTo>
                    <a:pt x="204" y="390"/>
                    <a:pt x="204" y="390"/>
                    <a:pt x="204" y="390"/>
                  </a:cubicBezTo>
                  <a:cubicBezTo>
                    <a:pt x="203" y="387"/>
                    <a:pt x="203" y="387"/>
                    <a:pt x="203" y="387"/>
                  </a:cubicBezTo>
                  <a:cubicBezTo>
                    <a:pt x="203" y="387"/>
                    <a:pt x="203" y="387"/>
                    <a:pt x="203" y="386"/>
                  </a:cubicBezTo>
                  <a:cubicBezTo>
                    <a:pt x="203" y="385"/>
                    <a:pt x="203" y="385"/>
                    <a:pt x="203" y="385"/>
                  </a:cubicBezTo>
                  <a:cubicBezTo>
                    <a:pt x="203" y="385"/>
                    <a:pt x="203" y="385"/>
                    <a:pt x="203" y="385"/>
                  </a:cubicBezTo>
                  <a:cubicBezTo>
                    <a:pt x="203" y="383"/>
                    <a:pt x="203" y="383"/>
                    <a:pt x="203" y="383"/>
                  </a:cubicBezTo>
                  <a:cubicBezTo>
                    <a:pt x="202" y="382"/>
                    <a:pt x="202" y="382"/>
                    <a:pt x="202" y="382"/>
                  </a:cubicBezTo>
                  <a:cubicBezTo>
                    <a:pt x="202" y="381"/>
                    <a:pt x="202" y="381"/>
                    <a:pt x="202" y="381"/>
                  </a:cubicBezTo>
                  <a:cubicBezTo>
                    <a:pt x="201" y="380"/>
                    <a:pt x="201" y="380"/>
                    <a:pt x="201" y="380"/>
                  </a:cubicBezTo>
                  <a:cubicBezTo>
                    <a:pt x="201" y="379"/>
                    <a:pt x="201" y="379"/>
                    <a:pt x="201" y="378"/>
                  </a:cubicBezTo>
                  <a:cubicBezTo>
                    <a:pt x="201" y="377"/>
                    <a:pt x="201" y="377"/>
                    <a:pt x="201" y="377"/>
                  </a:cubicBezTo>
                  <a:cubicBezTo>
                    <a:pt x="201" y="376"/>
                    <a:pt x="201" y="376"/>
                    <a:pt x="201" y="376"/>
                  </a:cubicBezTo>
                  <a:cubicBezTo>
                    <a:pt x="200" y="375"/>
                    <a:pt x="200" y="375"/>
                    <a:pt x="200" y="375"/>
                  </a:cubicBezTo>
                  <a:cubicBezTo>
                    <a:pt x="199" y="375"/>
                    <a:pt x="199" y="375"/>
                    <a:pt x="199" y="375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200" y="374"/>
                    <a:pt x="200" y="374"/>
                    <a:pt x="200" y="374"/>
                  </a:cubicBezTo>
                  <a:cubicBezTo>
                    <a:pt x="200" y="373"/>
                    <a:pt x="200" y="373"/>
                    <a:pt x="200" y="373"/>
                  </a:cubicBezTo>
                  <a:cubicBezTo>
                    <a:pt x="200" y="372"/>
                    <a:pt x="200" y="372"/>
                    <a:pt x="200" y="372"/>
                  </a:cubicBezTo>
                  <a:cubicBezTo>
                    <a:pt x="200" y="370"/>
                    <a:pt x="200" y="370"/>
                    <a:pt x="200" y="370"/>
                  </a:cubicBezTo>
                  <a:cubicBezTo>
                    <a:pt x="201" y="370"/>
                    <a:pt x="201" y="370"/>
                    <a:pt x="201" y="370"/>
                  </a:cubicBezTo>
                  <a:cubicBezTo>
                    <a:pt x="200" y="365"/>
                    <a:pt x="200" y="365"/>
                    <a:pt x="200" y="365"/>
                  </a:cubicBezTo>
                  <a:cubicBezTo>
                    <a:pt x="199" y="364"/>
                    <a:pt x="199" y="364"/>
                    <a:pt x="199" y="364"/>
                  </a:cubicBezTo>
                  <a:cubicBezTo>
                    <a:pt x="199" y="363"/>
                    <a:pt x="199" y="363"/>
                    <a:pt x="199" y="363"/>
                  </a:cubicBezTo>
                  <a:cubicBezTo>
                    <a:pt x="198" y="363"/>
                    <a:pt x="198" y="363"/>
                    <a:pt x="198" y="363"/>
                  </a:cubicBezTo>
                  <a:cubicBezTo>
                    <a:pt x="198" y="360"/>
                    <a:pt x="198" y="360"/>
                    <a:pt x="198" y="360"/>
                  </a:cubicBezTo>
                  <a:cubicBezTo>
                    <a:pt x="197" y="359"/>
                    <a:pt x="197" y="359"/>
                    <a:pt x="197" y="359"/>
                  </a:cubicBezTo>
                  <a:cubicBezTo>
                    <a:pt x="196" y="358"/>
                    <a:pt x="196" y="358"/>
                    <a:pt x="196" y="358"/>
                  </a:cubicBezTo>
                  <a:cubicBezTo>
                    <a:pt x="195" y="357"/>
                    <a:pt x="195" y="357"/>
                    <a:pt x="195" y="357"/>
                  </a:cubicBezTo>
                  <a:cubicBezTo>
                    <a:pt x="195" y="356"/>
                    <a:pt x="195" y="356"/>
                    <a:pt x="195" y="356"/>
                  </a:cubicBezTo>
                  <a:cubicBezTo>
                    <a:pt x="194" y="355"/>
                    <a:pt x="194" y="355"/>
                    <a:pt x="194" y="355"/>
                  </a:cubicBezTo>
                  <a:cubicBezTo>
                    <a:pt x="194" y="354"/>
                    <a:pt x="194" y="354"/>
                    <a:pt x="194" y="354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193" y="352"/>
                    <a:pt x="193" y="352"/>
                    <a:pt x="193" y="352"/>
                  </a:cubicBezTo>
                  <a:cubicBezTo>
                    <a:pt x="193" y="350"/>
                    <a:pt x="193" y="350"/>
                    <a:pt x="193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9" y="343"/>
                    <a:pt x="189" y="343"/>
                    <a:pt x="189" y="343"/>
                  </a:cubicBezTo>
                  <a:cubicBezTo>
                    <a:pt x="188" y="343"/>
                    <a:pt x="188" y="343"/>
                    <a:pt x="188" y="343"/>
                  </a:cubicBezTo>
                  <a:cubicBezTo>
                    <a:pt x="186" y="342"/>
                    <a:pt x="186" y="342"/>
                    <a:pt x="186" y="342"/>
                  </a:cubicBezTo>
                  <a:cubicBezTo>
                    <a:pt x="185" y="341"/>
                    <a:pt x="185" y="341"/>
                    <a:pt x="185" y="341"/>
                  </a:cubicBezTo>
                  <a:cubicBezTo>
                    <a:pt x="184" y="338"/>
                    <a:pt x="184" y="338"/>
                    <a:pt x="184" y="338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6"/>
                    <a:pt x="183" y="336"/>
                    <a:pt x="183" y="336"/>
                  </a:cubicBezTo>
                  <a:cubicBezTo>
                    <a:pt x="183" y="335"/>
                    <a:pt x="183" y="335"/>
                    <a:pt x="183" y="335"/>
                  </a:cubicBezTo>
                  <a:cubicBezTo>
                    <a:pt x="183" y="334"/>
                    <a:pt x="183" y="334"/>
                    <a:pt x="183" y="334"/>
                  </a:cubicBezTo>
                  <a:cubicBezTo>
                    <a:pt x="182" y="332"/>
                    <a:pt x="182" y="332"/>
                    <a:pt x="182" y="332"/>
                  </a:cubicBezTo>
                  <a:cubicBezTo>
                    <a:pt x="182" y="331"/>
                    <a:pt x="182" y="331"/>
                    <a:pt x="182" y="331"/>
                  </a:cubicBezTo>
                  <a:cubicBezTo>
                    <a:pt x="183" y="330"/>
                    <a:pt x="183" y="330"/>
                    <a:pt x="183" y="330"/>
                  </a:cubicBezTo>
                  <a:cubicBezTo>
                    <a:pt x="183" y="329"/>
                    <a:pt x="183" y="329"/>
                    <a:pt x="183" y="329"/>
                  </a:cubicBezTo>
                  <a:cubicBezTo>
                    <a:pt x="183" y="327"/>
                    <a:pt x="183" y="327"/>
                    <a:pt x="183" y="327"/>
                  </a:cubicBezTo>
                  <a:cubicBezTo>
                    <a:pt x="183" y="327"/>
                    <a:pt x="183" y="327"/>
                    <a:pt x="183" y="327"/>
                  </a:cubicBezTo>
                  <a:cubicBezTo>
                    <a:pt x="183" y="325"/>
                    <a:pt x="183" y="325"/>
                    <a:pt x="183" y="325"/>
                  </a:cubicBezTo>
                  <a:cubicBezTo>
                    <a:pt x="182" y="324"/>
                    <a:pt x="182" y="324"/>
                    <a:pt x="182" y="324"/>
                  </a:cubicBezTo>
                  <a:cubicBezTo>
                    <a:pt x="182" y="323"/>
                    <a:pt x="182" y="323"/>
                    <a:pt x="182" y="323"/>
                  </a:cubicBezTo>
                  <a:cubicBezTo>
                    <a:pt x="182" y="322"/>
                    <a:pt x="182" y="322"/>
                    <a:pt x="182" y="322"/>
                  </a:cubicBezTo>
                  <a:cubicBezTo>
                    <a:pt x="181" y="321"/>
                    <a:pt x="181" y="321"/>
                    <a:pt x="181" y="321"/>
                  </a:cubicBezTo>
                  <a:cubicBezTo>
                    <a:pt x="181" y="319"/>
                    <a:pt x="181" y="319"/>
                    <a:pt x="181" y="319"/>
                  </a:cubicBezTo>
                  <a:cubicBezTo>
                    <a:pt x="179" y="318"/>
                    <a:pt x="179" y="318"/>
                    <a:pt x="179" y="318"/>
                  </a:cubicBezTo>
                  <a:cubicBezTo>
                    <a:pt x="178" y="317"/>
                    <a:pt x="178" y="317"/>
                    <a:pt x="178" y="317"/>
                  </a:cubicBezTo>
                  <a:cubicBezTo>
                    <a:pt x="177" y="316"/>
                    <a:pt x="177" y="316"/>
                    <a:pt x="177" y="316"/>
                  </a:cubicBezTo>
                  <a:cubicBezTo>
                    <a:pt x="176" y="316"/>
                    <a:pt x="176" y="316"/>
                    <a:pt x="176" y="316"/>
                  </a:cubicBezTo>
                  <a:cubicBezTo>
                    <a:pt x="176" y="314"/>
                    <a:pt x="176" y="314"/>
                    <a:pt x="176" y="314"/>
                  </a:cubicBezTo>
                  <a:cubicBezTo>
                    <a:pt x="175" y="313"/>
                    <a:pt x="175" y="313"/>
                    <a:pt x="175" y="313"/>
                  </a:cubicBezTo>
                  <a:cubicBezTo>
                    <a:pt x="175" y="312"/>
                    <a:pt x="175" y="312"/>
                    <a:pt x="175" y="312"/>
                  </a:cubicBezTo>
                  <a:cubicBezTo>
                    <a:pt x="175" y="311"/>
                    <a:pt x="175" y="311"/>
                    <a:pt x="175" y="311"/>
                  </a:cubicBezTo>
                  <a:cubicBezTo>
                    <a:pt x="175" y="310"/>
                    <a:pt x="175" y="310"/>
                    <a:pt x="175" y="310"/>
                  </a:cubicBezTo>
                  <a:cubicBezTo>
                    <a:pt x="175" y="309"/>
                    <a:pt x="175" y="309"/>
                    <a:pt x="175" y="309"/>
                  </a:cubicBezTo>
                  <a:cubicBezTo>
                    <a:pt x="174" y="307"/>
                    <a:pt x="174" y="307"/>
                    <a:pt x="174" y="307"/>
                  </a:cubicBezTo>
                  <a:cubicBezTo>
                    <a:pt x="173" y="306"/>
                    <a:pt x="173" y="306"/>
                    <a:pt x="173" y="306"/>
                  </a:cubicBezTo>
                  <a:cubicBezTo>
                    <a:pt x="173" y="306"/>
                    <a:pt x="173" y="306"/>
                    <a:pt x="173" y="306"/>
                  </a:cubicBezTo>
                  <a:cubicBezTo>
                    <a:pt x="173" y="305"/>
                    <a:pt x="173" y="305"/>
                    <a:pt x="173" y="305"/>
                  </a:cubicBezTo>
                  <a:cubicBezTo>
                    <a:pt x="172" y="304"/>
                    <a:pt x="172" y="304"/>
                    <a:pt x="172" y="304"/>
                  </a:cubicBezTo>
                  <a:cubicBezTo>
                    <a:pt x="172" y="303"/>
                    <a:pt x="172" y="303"/>
                    <a:pt x="172" y="303"/>
                  </a:cubicBezTo>
                  <a:cubicBezTo>
                    <a:pt x="171" y="301"/>
                    <a:pt x="171" y="301"/>
                    <a:pt x="171" y="301"/>
                  </a:cubicBezTo>
                  <a:cubicBezTo>
                    <a:pt x="170" y="299"/>
                    <a:pt x="170" y="299"/>
                    <a:pt x="170" y="299"/>
                  </a:cubicBezTo>
                  <a:cubicBezTo>
                    <a:pt x="170" y="298"/>
                    <a:pt x="170" y="298"/>
                    <a:pt x="170" y="298"/>
                  </a:cubicBezTo>
                  <a:cubicBezTo>
                    <a:pt x="169" y="297"/>
                    <a:pt x="169" y="297"/>
                    <a:pt x="169" y="297"/>
                  </a:cubicBezTo>
                  <a:cubicBezTo>
                    <a:pt x="169" y="294"/>
                    <a:pt x="169" y="294"/>
                    <a:pt x="169" y="294"/>
                  </a:cubicBezTo>
                  <a:cubicBezTo>
                    <a:pt x="168" y="293"/>
                    <a:pt x="168" y="293"/>
                    <a:pt x="168" y="293"/>
                  </a:cubicBezTo>
                  <a:cubicBezTo>
                    <a:pt x="168" y="292"/>
                    <a:pt x="168" y="292"/>
                    <a:pt x="168" y="292"/>
                  </a:cubicBezTo>
                  <a:cubicBezTo>
                    <a:pt x="167" y="292"/>
                    <a:pt x="167" y="292"/>
                    <a:pt x="167" y="292"/>
                  </a:cubicBezTo>
                  <a:cubicBezTo>
                    <a:pt x="165" y="292"/>
                    <a:pt x="165" y="292"/>
                    <a:pt x="165" y="292"/>
                  </a:cubicBezTo>
                  <a:cubicBezTo>
                    <a:pt x="165" y="292"/>
                    <a:pt x="165" y="292"/>
                    <a:pt x="165" y="292"/>
                  </a:cubicBezTo>
                  <a:cubicBezTo>
                    <a:pt x="165" y="291"/>
                    <a:pt x="165" y="291"/>
                    <a:pt x="165" y="291"/>
                  </a:cubicBezTo>
                  <a:cubicBezTo>
                    <a:pt x="167" y="289"/>
                    <a:pt x="167" y="289"/>
                    <a:pt x="167" y="289"/>
                  </a:cubicBezTo>
                  <a:cubicBezTo>
                    <a:pt x="167" y="288"/>
                    <a:pt x="167" y="288"/>
                    <a:pt x="167" y="288"/>
                  </a:cubicBezTo>
                  <a:cubicBezTo>
                    <a:pt x="167" y="286"/>
                    <a:pt x="167" y="286"/>
                    <a:pt x="167" y="286"/>
                  </a:cubicBezTo>
                  <a:cubicBezTo>
                    <a:pt x="167" y="286"/>
                    <a:pt x="167" y="286"/>
                    <a:pt x="167" y="286"/>
                  </a:cubicBezTo>
                  <a:cubicBezTo>
                    <a:pt x="168" y="285"/>
                    <a:pt x="168" y="285"/>
                    <a:pt x="168" y="285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8" y="283"/>
                    <a:pt x="168" y="283"/>
                    <a:pt x="168" y="283"/>
                  </a:cubicBezTo>
                  <a:cubicBezTo>
                    <a:pt x="168" y="283"/>
                    <a:pt x="168" y="283"/>
                    <a:pt x="168" y="283"/>
                  </a:cubicBezTo>
                  <a:cubicBezTo>
                    <a:pt x="168" y="283"/>
                    <a:pt x="168" y="283"/>
                    <a:pt x="168" y="283"/>
                  </a:cubicBezTo>
                  <a:cubicBezTo>
                    <a:pt x="168" y="283"/>
                    <a:pt x="168" y="283"/>
                    <a:pt x="168" y="283"/>
                  </a:cubicBezTo>
                  <a:cubicBezTo>
                    <a:pt x="167" y="284"/>
                    <a:pt x="167" y="284"/>
                    <a:pt x="167" y="284"/>
                  </a:cubicBezTo>
                  <a:cubicBezTo>
                    <a:pt x="167" y="284"/>
                    <a:pt x="167" y="285"/>
                    <a:pt x="167" y="285"/>
                  </a:cubicBezTo>
                  <a:cubicBezTo>
                    <a:pt x="166" y="286"/>
                    <a:pt x="166" y="286"/>
                    <a:pt x="166" y="286"/>
                  </a:cubicBezTo>
                  <a:cubicBezTo>
                    <a:pt x="166" y="287"/>
                    <a:pt x="166" y="287"/>
                    <a:pt x="166" y="287"/>
                  </a:cubicBezTo>
                  <a:cubicBezTo>
                    <a:pt x="166" y="288"/>
                    <a:pt x="166" y="288"/>
                    <a:pt x="166" y="288"/>
                  </a:cubicBezTo>
                  <a:cubicBezTo>
                    <a:pt x="165" y="290"/>
                    <a:pt x="165" y="290"/>
                    <a:pt x="165" y="290"/>
                  </a:cubicBezTo>
                  <a:cubicBezTo>
                    <a:pt x="164" y="291"/>
                    <a:pt x="164" y="291"/>
                    <a:pt x="164" y="291"/>
                  </a:cubicBezTo>
                  <a:cubicBezTo>
                    <a:pt x="164" y="292"/>
                    <a:pt x="164" y="292"/>
                    <a:pt x="164" y="292"/>
                  </a:cubicBezTo>
                  <a:cubicBezTo>
                    <a:pt x="164" y="292"/>
                    <a:pt x="164" y="292"/>
                    <a:pt x="164" y="292"/>
                  </a:cubicBezTo>
                  <a:cubicBezTo>
                    <a:pt x="163" y="294"/>
                    <a:pt x="163" y="294"/>
                    <a:pt x="163" y="294"/>
                  </a:cubicBezTo>
                  <a:cubicBezTo>
                    <a:pt x="163" y="294"/>
                    <a:pt x="163" y="294"/>
                    <a:pt x="163" y="294"/>
                  </a:cubicBezTo>
                  <a:cubicBezTo>
                    <a:pt x="163" y="294"/>
                    <a:pt x="163" y="294"/>
                    <a:pt x="163" y="294"/>
                  </a:cubicBezTo>
                  <a:cubicBezTo>
                    <a:pt x="163" y="294"/>
                    <a:pt x="163" y="294"/>
                    <a:pt x="163" y="294"/>
                  </a:cubicBezTo>
                  <a:cubicBezTo>
                    <a:pt x="163" y="294"/>
                    <a:pt x="163" y="294"/>
                    <a:pt x="163" y="294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1" y="293"/>
                    <a:pt x="161" y="293"/>
                    <a:pt x="161" y="293"/>
                  </a:cubicBezTo>
                  <a:cubicBezTo>
                    <a:pt x="161" y="292"/>
                    <a:pt x="161" y="292"/>
                    <a:pt x="161" y="292"/>
                  </a:cubicBezTo>
                  <a:cubicBezTo>
                    <a:pt x="160" y="291"/>
                    <a:pt x="160" y="291"/>
                    <a:pt x="160" y="291"/>
                  </a:cubicBezTo>
                  <a:cubicBezTo>
                    <a:pt x="160" y="290"/>
                    <a:pt x="160" y="290"/>
                    <a:pt x="160" y="290"/>
                  </a:cubicBezTo>
                  <a:cubicBezTo>
                    <a:pt x="159" y="289"/>
                    <a:pt x="159" y="289"/>
                    <a:pt x="159" y="289"/>
                  </a:cubicBezTo>
                  <a:cubicBezTo>
                    <a:pt x="159" y="289"/>
                    <a:pt x="159" y="289"/>
                    <a:pt x="159" y="289"/>
                  </a:cubicBezTo>
                  <a:cubicBezTo>
                    <a:pt x="159" y="289"/>
                    <a:pt x="159" y="289"/>
                    <a:pt x="159" y="289"/>
                  </a:cubicBezTo>
                  <a:cubicBezTo>
                    <a:pt x="159" y="287"/>
                    <a:pt x="159" y="287"/>
                    <a:pt x="159" y="287"/>
                  </a:cubicBezTo>
                  <a:cubicBezTo>
                    <a:pt x="159" y="287"/>
                    <a:pt x="159" y="287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58" y="285"/>
                    <a:pt x="158" y="285"/>
                    <a:pt x="158" y="285"/>
                  </a:cubicBezTo>
                  <a:cubicBezTo>
                    <a:pt x="158" y="284"/>
                    <a:pt x="158" y="284"/>
                    <a:pt x="158" y="284"/>
                  </a:cubicBezTo>
                  <a:cubicBezTo>
                    <a:pt x="158" y="283"/>
                    <a:pt x="158" y="283"/>
                    <a:pt x="158" y="283"/>
                  </a:cubicBezTo>
                  <a:cubicBezTo>
                    <a:pt x="158" y="281"/>
                    <a:pt x="158" y="281"/>
                    <a:pt x="158" y="281"/>
                  </a:cubicBezTo>
                  <a:cubicBezTo>
                    <a:pt x="158" y="281"/>
                    <a:pt x="158" y="281"/>
                    <a:pt x="158" y="281"/>
                  </a:cubicBezTo>
                  <a:cubicBezTo>
                    <a:pt x="158" y="281"/>
                    <a:pt x="158" y="281"/>
                    <a:pt x="158" y="281"/>
                  </a:cubicBezTo>
                  <a:cubicBezTo>
                    <a:pt x="158" y="281"/>
                    <a:pt x="158" y="281"/>
                    <a:pt x="158" y="281"/>
                  </a:cubicBezTo>
                  <a:cubicBezTo>
                    <a:pt x="158" y="281"/>
                    <a:pt x="158" y="281"/>
                    <a:pt x="158" y="281"/>
                  </a:cubicBezTo>
                  <a:cubicBezTo>
                    <a:pt x="158" y="280"/>
                    <a:pt x="158" y="280"/>
                    <a:pt x="158" y="280"/>
                  </a:cubicBezTo>
                  <a:cubicBezTo>
                    <a:pt x="158" y="280"/>
                    <a:pt x="158" y="280"/>
                    <a:pt x="158" y="280"/>
                  </a:cubicBezTo>
                  <a:cubicBezTo>
                    <a:pt x="157" y="281"/>
                    <a:pt x="157" y="281"/>
                    <a:pt x="157" y="281"/>
                  </a:cubicBezTo>
                  <a:cubicBezTo>
                    <a:pt x="156" y="282"/>
                    <a:pt x="156" y="282"/>
                    <a:pt x="156" y="282"/>
                  </a:cubicBezTo>
                  <a:cubicBezTo>
                    <a:pt x="156" y="283"/>
                    <a:pt x="156" y="283"/>
                    <a:pt x="156" y="283"/>
                  </a:cubicBezTo>
                  <a:cubicBezTo>
                    <a:pt x="156" y="283"/>
                    <a:pt x="156" y="283"/>
                    <a:pt x="156" y="283"/>
                  </a:cubicBezTo>
                  <a:cubicBezTo>
                    <a:pt x="157" y="284"/>
                    <a:pt x="157" y="284"/>
                    <a:pt x="157" y="284"/>
                  </a:cubicBezTo>
                  <a:cubicBezTo>
                    <a:pt x="157" y="286"/>
                    <a:pt x="157" y="286"/>
                    <a:pt x="157" y="286"/>
                  </a:cubicBezTo>
                  <a:cubicBezTo>
                    <a:pt x="157" y="286"/>
                    <a:pt x="157" y="286"/>
                    <a:pt x="157" y="286"/>
                  </a:cubicBezTo>
                  <a:cubicBezTo>
                    <a:pt x="157" y="289"/>
                    <a:pt x="157" y="289"/>
                    <a:pt x="157" y="289"/>
                  </a:cubicBezTo>
                  <a:cubicBezTo>
                    <a:pt x="158" y="290"/>
                    <a:pt x="158" y="290"/>
                    <a:pt x="158" y="290"/>
                  </a:cubicBezTo>
                  <a:cubicBezTo>
                    <a:pt x="158" y="290"/>
                    <a:pt x="158" y="290"/>
                    <a:pt x="158" y="290"/>
                  </a:cubicBezTo>
                  <a:cubicBezTo>
                    <a:pt x="158" y="290"/>
                    <a:pt x="158" y="290"/>
                    <a:pt x="158" y="290"/>
                  </a:cubicBezTo>
                  <a:cubicBezTo>
                    <a:pt x="158" y="290"/>
                    <a:pt x="158" y="290"/>
                    <a:pt x="158" y="290"/>
                  </a:cubicBezTo>
                  <a:cubicBezTo>
                    <a:pt x="158" y="290"/>
                    <a:pt x="158" y="290"/>
                    <a:pt x="158" y="290"/>
                  </a:cubicBezTo>
                  <a:cubicBezTo>
                    <a:pt x="158" y="290"/>
                    <a:pt x="158" y="290"/>
                    <a:pt x="158" y="290"/>
                  </a:cubicBezTo>
                  <a:cubicBezTo>
                    <a:pt x="158" y="290"/>
                    <a:pt x="158" y="290"/>
                    <a:pt x="158" y="290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60" y="293"/>
                    <a:pt x="160" y="293"/>
                    <a:pt x="160" y="293"/>
                  </a:cubicBezTo>
                  <a:cubicBezTo>
                    <a:pt x="160" y="295"/>
                    <a:pt x="160" y="295"/>
                    <a:pt x="160" y="295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8"/>
                    <a:pt x="160" y="298"/>
                    <a:pt x="160" y="298"/>
                  </a:cubicBezTo>
                  <a:cubicBezTo>
                    <a:pt x="161" y="299"/>
                    <a:pt x="161" y="299"/>
                    <a:pt x="161" y="299"/>
                  </a:cubicBezTo>
                  <a:cubicBezTo>
                    <a:pt x="161" y="300"/>
                    <a:pt x="161" y="300"/>
                    <a:pt x="161" y="300"/>
                  </a:cubicBezTo>
                  <a:cubicBezTo>
                    <a:pt x="161" y="302"/>
                    <a:pt x="161" y="302"/>
                    <a:pt x="161" y="302"/>
                  </a:cubicBezTo>
                  <a:cubicBezTo>
                    <a:pt x="161" y="304"/>
                    <a:pt x="161" y="304"/>
                    <a:pt x="161" y="304"/>
                  </a:cubicBezTo>
                  <a:cubicBezTo>
                    <a:pt x="162" y="305"/>
                    <a:pt x="162" y="305"/>
                    <a:pt x="162" y="305"/>
                  </a:cubicBezTo>
                  <a:cubicBezTo>
                    <a:pt x="162" y="306"/>
                    <a:pt x="162" y="306"/>
                    <a:pt x="162" y="306"/>
                  </a:cubicBezTo>
                  <a:cubicBezTo>
                    <a:pt x="163" y="307"/>
                    <a:pt x="163" y="307"/>
                    <a:pt x="163" y="307"/>
                  </a:cubicBezTo>
                  <a:cubicBezTo>
                    <a:pt x="163" y="309"/>
                    <a:pt x="163" y="309"/>
                    <a:pt x="163" y="309"/>
                  </a:cubicBezTo>
                  <a:cubicBezTo>
                    <a:pt x="163" y="310"/>
                    <a:pt x="163" y="310"/>
                    <a:pt x="163" y="310"/>
                  </a:cubicBezTo>
                  <a:cubicBezTo>
                    <a:pt x="163" y="310"/>
                    <a:pt x="163" y="310"/>
                    <a:pt x="163" y="310"/>
                  </a:cubicBezTo>
                  <a:cubicBezTo>
                    <a:pt x="164" y="312"/>
                    <a:pt x="164" y="312"/>
                    <a:pt x="164" y="312"/>
                  </a:cubicBezTo>
                  <a:cubicBezTo>
                    <a:pt x="164" y="313"/>
                    <a:pt x="164" y="313"/>
                    <a:pt x="164" y="313"/>
                  </a:cubicBezTo>
                  <a:cubicBezTo>
                    <a:pt x="164" y="314"/>
                    <a:pt x="164" y="314"/>
                    <a:pt x="164" y="314"/>
                  </a:cubicBezTo>
                  <a:cubicBezTo>
                    <a:pt x="165" y="315"/>
                    <a:pt x="165" y="315"/>
                    <a:pt x="165" y="315"/>
                  </a:cubicBezTo>
                  <a:cubicBezTo>
                    <a:pt x="166" y="317"/>
                    <a:pt x="166" y="317"/>
                    <a:pt x="166" y="317"/>
                  </a:cubicBezTo>
                  <a:cubicBezTo>
                    <a:pt x="166" y="318"/>
                    <a:pt x="166" y="318"/>
                    <a:pt x="166" y="318"/>
                  </a:cubicBezTo>
                  <a:cubicBezTo>
                    <a:pt x="167" y="318"/>
                    <a:pt x="167" y="318"/>
                    <a:pt x="167" y="318"/>
                  </a:cubicBezTo>
                  <a:cubicBezTo>
                    <a:pt x="166" y="318"/>
                    <a:pt x="166" y="318"/>
                    <a:pt x="166" y="318"/>
                  </a:cubicBezTo>
                  <a:cubicBezTo>
                    <a:pt x="166" y="319"/>
                    <a:pt x="166" y="319"/>
                    <a:pt x="166" y="319"/>
                  </a:cubicBezTo>
                  <a:cubicBezTo>
                    <a:pt x="166" y="321"/>
                    <a:pt x="166" y="321"/>
                    <a:pt x="166" y="321"/>
                  </a:cubicBezTo>
                  <a:cubicBezTo>
                    <a:pt x="166" y="322"/>
                    <a:pt x="166" y="322"/>
                    <a:pt x="166" y="322"/>
                  </a:cubicBezTo>
                  <a:cubicBezTo>
                    <a:pt x="166" y="323"/>
                    <a:pt x="166" y="323"/>
                    <a:pt x="166" y="323"/>
                  </a:cubicBezTo>
                  <a:cubicBezTo>
                    <a:pt x="166" y="324"/>
                    <a:pt x="166" y="324"/>
                    <a:pt x="166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7" y="326"/>
                    <a:pt x="167" y="326"/>
                    <a:pt x="167" y="326"/>
                  </a:cubicBezTo>
                  <a:cubicBezTo>
                    <a:pt x="168" y="327"/>
                    <a:pt x="168" y="327"/>
                    <a:pt x="168" y="327"/>
                  </a:cubicBezTo>
                  <a:cubicBezTo>
                    <a:pt x="169" y="327"/>
                    <a:pt x="169" y="327"/>
                    <a:pt x="169" y="327"/>
                  </a:cubicBezTo>
                  <a:cubicBezTo>
                    <a:pt x="169" y="328"/>
                    <a:pt x="169" y="328"/>
                    <a:pt x="169" y="328"/>
                  </a:cubicBezTo>
                  <a:cubicBezTo>
                    <a:pt x="171" y="330"/>
                    <a:pt x="171" y="330"/>
                    <a:pt x="171" y="330"/>
                  </a:cubicBezTo>
                  <a:cubicBezTo>
                    <a:pt x="171" y="331"/>
                    <a:pt x="171" y="331"/>
                    <a:pt x="171" y="331"/>
                  </a:cubicBezTo>
                  <a:cubicBezTo>
                    <a:pt x="171" y="333"/>
                    <a:pt x="171" y="333"/>
                    <a:pt x="171" y="333"/>
                  </a:cubicBezTo>
                  <a:cubicBezTo>
                    <a:pt x="172" y="335"/>
                    <a:pt x="172" y="335"/>
                    <a:pt x="172" y="335"/>
                  </a:cubicBezTo>
                  <a:cubicBezTo>
                    <a:pt x="172" y="336"/>
                    <a:pt x="172" y="336"/>
                    <a:pt x="172" y="336"/>
                  </a:cubicBezTo>
                  <a:cubicBezTo>
                    <a:pt x="173" y="337"/>
                    <a:pt x="173" y="337"/>
                    <a:pt x="173" y="337"/>
                  </a:cubicBezTo>
                  <a:cubicBezTo>
                    <a:pt x="172" y="337"/>
                    <a:pt x="172" y="337"/>
                    <a:pt x="172" y="337"/>
                  </a:cubicBezTo>
                  <a:cubicBezTo>
                    <a:pt x="172" y="340"/>
                    <a:pt x="172" y="340"/>
                    <a:pt x="172" y="340"/>
                  </a:cubicBezTo>
                  <a:cubicBezTo>
                    <a:pt x="172" y="341"/>
                    <a:pt x="172" y="341"/>
                    <a:pt x="172" y="341"/>
                  </a:cubicBezTo>
                  <a:cubicBezTo>
                    <a:pt x="172" y="342"/>
                    <a:pt x="172" y="342"/>
                    <a:pt x="172" y="343"/>
                  </a:cubicBezTo>
                  <a:cubicBezTo>
                    <a:pt x="172" y="346"/>
                    <a:pt x="172" y="346"/>
                    <a:pt x="172" y="346"/>
                  </a:cubicBezTo>
                  <a:cubicBezTo>
                    <a:pt x="172" y="347"/>
                    <a:pt x="172" y="347"/>
                    <a:pt x="172" y="347"/>
                  </a:cubicBezTo>
                  <a:cubicBezTo>
                    <a:pt x="173" y="351"/>
                    <a:pt x="173" y="351"/>
                    <a:pt x="173" y="351"/>
                  </a:cubicBezTo>
                  <a:cubicBezTo>
                    <a:pt x="173" y="352"/>
                    <a:pt x="173" y="352"/>
                    <a:pt x="173" y="352"/>
                  </a:cubicBezTo>
                  <a:cubicBezTo>
                    <a:pt x="174" y="352"/>
                    <a:pt x="174" y="352"/>
                    <a:pt x="174" y="352"/>
                  </a:cubicBezTo>
                  <a:cubicBezTo>
                    <a:pt x="175" y="353"/>
                    <a:pt x="175" y="353"/>
                    <a:pt x="175" y="353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7" y="355"/>
                    <a:pt x="177" y="355"/>
                    <a:pt x="177" y="355"/>
                  </a:cubicBezTo>
                  <a:cubicBezTo>
                    <a:pt x="178" y="356"/>
                    <a:pt x="178" y="356"/>
                    <a:pt x="178" y="356"/>
                  </a:cubicBezTo>
                  <a:cubicBezTo>
                    <a:pt x="179" y="357"/>
                    <a:pt x="179" y="357"/>
                    <a:pt x="179" y="357"/>
                  </a:cubicBezTo>
                  <a:cubicBezTo>
                    <a:pt x="179" y="358"/>
                    <a:pt x="179" y="358"/>
                    <a:pt x="179" y="358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60"/>
                    <a:pt x="180" y="360"/>
                    <a:pt x="180" y="360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1" y="365"/>
                    <a:pt x="181" y="365"/>
                    <a:pt x="181" y="365"/>
                  </a:cubicBezTo>
                  <a:cubicBezTo>
                    <a:pt x="181" y="366"/>
                    <a:pt x="181" y="366"/>
                    <a:pt x="181" y="366"/>
                  </a:cubicBezTo>
                  <a:cubicBezTo>
                    <a:pt x="181" y="367"/>
                    <a:pt x="181" y="367"/>
                    <a:pt x="181" y="367"/>
                  </a:cubicBezTo>
                  <a:cubicBezTo>
                    <a:pt x="181" y="367"/>
                    <a:pt x="181" y="367"/>
                    <a:pt x="181" y="367"/>
                  </a:cubicBezTo>
                  <a:cubicBezTo>
                    <a:pt x="181" y="369"/>
                    <a:pt x="181" y="369"/>
                    <a:pt x="181" y="369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2"/>
                    <a:pt x="182" y="372"/>
                    <a:pt x="182" y="372"/>
                  </a:cubicBezTo>
                  <a:cubicBezTo>
                    <a:pt x="182" y="372"/>
                    <a:pt x="182" y="372"/>
                    <a:pt x="182" y="372"/>
                  </a:cubicBezTo>
                  <a:cubicBezTo>
                    <a:pt x="182" y="372"/>
                    <a:pt x="182" y="372"/>
                    <a:pt x="182" y="372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4" y="374"/>
                    <a:pt x="184" y="374"/>
                    <a:pt x="184" y="374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4" y="375"/>
                    <a:pt x="184" y="375"/>
                    <a:pt x="184" y="374"/>
                  </a:cubicBezTo>
                  <a:cubicBezTo>
                    <a:pt x="184" y="373"/>
                    <a:pt x="184" y="373"/>
                    <a:pt x="184" y="373"/>
                  </a:cubicBezTo>
                  <a:cubicBezTo>
                    <a:pt x="185" y="374"/>
                    <a:pt x="185" y="374"/>
                    <a:pt x="185" y="374"/>
                  </a:cubicBezTo>
                  <a:cubicBezTo>
                    <a:pt x="185" y="375"/>
                    <a:pt x="185" y="375"/>
                    <a:pt x="185" y="375"/>
                  </a:cubicBezTo>
                  <a:cubicBezTo>
                    <a:pt x="186" y="376"/>
                    <a:pt x="186" y="376"/>
                    <a:pt x="186" y="376"/>
                  </a:cubicBezTo>
                  <a:cubicBezTo>
                    <a:pt x="186" y="376"/>
                    <a:pt x="186" y="376"/>
                    <a:pt x="186" y="376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9" y="377"/>
                    <a:pt x="189" y="377"/>
                    <a:pt x="189" y="377"/>
                  </a:cubicBezTo>
                  <a:cubicBezTo>
                    <a:pt x="190" y="378"/>
                    <a:pt x="190" y="378"/>
                    <a:pt x="190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2" y="379"/>
                    <a:pt x="192" y="379"/>
                    <a:pt x="192" y="379"/>
                  </a:cubicBezTo>
                  <a:cubicBezTo>
                    <a:pt x="192" y="379"/>
                    <a:pt x="192" y="379"/>
                    <a:pt x="192" y="379"/>
                  </a:cubicBezTo>
                  <a:cubicBezTo>
                    <a:pt x="192" y="380"/>
                    <a:pt x="192" y="380"/>
                    <a:pt x="192" y="380"/>
                  </a:cubicBezTo>
                  <a:cubicBezTo>
                    <a:pt x="194" y="382"/>
                    <a:pt x="194" y="382"/>
                    <a:pt x="194" y="382"/>
                  </a:cubicBezTo>
                  <a:cubicBezTo>
                    <a:pt x="195" y="383"/>
                    <a:pt x="195" y="383"/>
                    <a:pt x="195" y="383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98" y="386"/>
                    <a:pt x="198" y="386"/>
                    <a:pt x="198" y="386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90"/>
                    <a:pt x="200" y="390"/>
                    <a:pt x="200" y="390"/>
                  </a:cubicBezTo>
                  <a:cubicBezTo>
                    <a:pt x="202" y="391"/>
                    <a:pt x="202" y="391"/>
                    <a:pt x="202" y="391"/>
                  </a:cubicBezTo>
                  <a:cubicBezTo>
                    <a:pt x="203" y="392"/>
                    <a:pt x="203" y="392"/>
                    <a:pt x="203" y="392"/>
                  </a:cubicBezTo>
                  <a:cubicBezTo>
                    <a:pt x="203" y="393"/>
                    <a:pt x="203" y="393"/>
                    <a:pt x="203" y="393"/>
                  </a:cubicBezTo>
                  <a:cubicBezTo>
                    <a:pt x="204" y="395"/>
                    <a:pt x="204" y="395"/>
                    <a:pt x="204" y="395"/>
                  </a:cubicBezTo>
                  <a:cubicBezTo>
                    <a:pt x="203" y="395"/>
                    <a:pt x="203" y="395"/>
                    <a:pt x="203" y="395"/>
                  </a:cubicBezTo>
                  <a:cubicBezTo>
                    <a:pt x="202" y="396"/>
                    <a:pt x="202" y="396"/>
                    <a:pt x="202" y="396"/>
                  </a:cubicBezTo>
                  <a:cubicBezTo>
                    <a:pt x="202" y="396"/>
                    <a:pt x="202" y="396"/>
                    <a:pt x="202" y="396"/>
                  </a:cubicBezTo>
                  <a:cubicBezTo>
                    <a:pt x="201" y="397"/>
                    <a:pt x="201" y="397"/>
                    <a:pt x="201" y="397"/>
                  </a:cubicBezTo>
                  <a:cubicBezTo>
                    <a:pt x="200" y="397"/>
                    <a:pt x="200" y="397"/>
                    <a:pt x="200" y="397"/>
                  </a:cubicBezTo>
                  <a:cubicBezTo>
                    <a:pt x="199" y="398"/>
                    <a:pt x="199" y="398"/>
                    <a:pt x="199" y="398"/>
                  </a:cubicBezTo>
                  <a:cubicBezTo>
                    <a:pt x="200" y="398"/>
                    <a:pt x="200" y="398"/>
                    <a:pt x="200" y="398"/>
                  </a:cubicBezTo>
                  <a:cubicBezTo>
                    <a:pt x="200" y="398"/>
                    <a:pt x="200" y="398"/>
                    <a:pt x="200" y="398"/>
                  </a:cubicBezTo>
                  <a:cubicBezTo>
                    <a:pt x="202" y="398"/>
                    <a:pt x="202" y="398"/>
                    <a:pt x="202" y="398"/>
                  </a:cubicBezTo>
                  <a:cubicBezTo>
                    <a:pt x="204" y="400"/>
                    <a:pt x="204" y="400"/>
                    <a:pt x="204" y="400"/>
                  </a:cubicBezTo>
                  <a:cubicBezTo>
                    <a:pt x="205" y="402"/>
                    <a:pt x="205" y="402"/>
                    <a:pt x="205" y="402"/>
                  </a:cubicBezTo>
                  <a:cubicBezTo>
                    <a:pt x="207" y="404"/>
                    <a:pt x="207" y="404"/>
                    <a:pt x="207" y="404"/>
                  </a:cubicBezTo>
                  <a:cubicBezTo>
                    <a:pt x="208" y="405"/>
                    <a:pt x="208" y="405"/>
                    <a:pt x="208" y="405"/>
                  </a:cubicBezTo>
                  <a:cubicBezTo>
                    <a:pt x="208" y="405"/>
                    <a:pt x="208" y="405"/>
                    <a:pt x="208" y="405"/>
                  </a:cubicBezTo>
                  <a:cubicBezTo>
                    <a:pt x="209" y="406"/>
                    <a:pt x="209" y="406"/>
                    <a:pt x="209" y="406"/>
                  </a:cubicBezTo>
                  <a:cubicBezTo>
                    <a:pt x="210" y="406"/>
                    <a:pt x="210" y="406"/>
                    <a:pt x="210" y="406"/>
                  </a:cubicBezTo>
                  <a:cubicBezTo>
                    <a:pt x="211" y="405"/>
                    <a:pt x="211" y="405"/>
                    <a:pt x="211" y="405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13" y="405"/>
                    <a:pt x="213" y="405"/>
                    <a:pt x="213" y="405"/>
                  </a:cubicBezTo>
                  <a:cubicBezTo>
                    <a:pt x="214" y="404"/>
                    <a:pt x="214" y="404"/>
                    <a:pt x="214" y="404"/>
                  </a:cubicBezTo>
                  <a:cubicBezTo>
                    <a:pt x="215" y="404"/>
                    <a:pt x="215" y="404"/>
                    <a:pt x="215" y="404"/>
                  </a:cubicBezTo>
                  <a:cubicBezTo>
                    <a:pt x="216" y="403"/>
                    <a:pt x="216" y="403"/>
                    <a:pt x="216" y="403"/>
                  </a:cubicBezTo>
                  <a:cubicBezTo>
                    <a:pt x="217" y="403"/>
                    <a:pt x="217" y="403"/>
                    <a:pt x="217" y="403"/>
                  </a:cubicBezTo>
                  <a:cubicBezTo>
                    <a:pt x="219" y="404"/>
                    <a:pt x="219" y="404"/>
                    <a:pt x="219" y="404"/>
                  </a:cubicBezTo>
                  <a:cubicBezTo>
                    <a:pt x="221" y="404"/>
                    <a:pt x="221" y="404"/>
                    <a:pt x="221" y="404"/>
                  </a:cubicBezTo>
                  <a:cubicBezTo>
                    <a:pt x="222" y="403"/>
                    <a:pt x="222" y="403"/>
                    <a:pt x="222" y="403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3" y="402"/>
                    <a:pt x="223" y="402"/>
                    <a:pt x="223" y="402"/>
                  </a:cubicBezTo>
                  <a:cubicBezTo>
                    <a:pt x="225" y="401"/>
                    <a:pt x="225" y="401"/>
                    <a:pt x="225" y="401"/>
                  </a:cubicBezTo>
                  <a:cubicBezTo>
                    <a:pt x="226" y="401"/>
                    <a:pt x="226" y="401"/>
                    <a:pt x="226" y="401"/>
                  </a:cubicBezTo>
                  <a:cubicBezTo>
                    <a:pt x="227" y="401"/>
                    <a:pt x="227" y="401"/>
                    <a:pt x="227" y="401"/>
                  </a:cubicBezTo>
                  <a:cubicBezTo>
                    <a:pt x="228" y="401"/>
                    <a:pt x="228" y="401"/>
                    <a:pt x="228" y="401"/>
                  </a:cubicBezTo>
                  <a:cubicBezTo>
                    <a:pt x="229" y="401"/>
                    <a:pt x="229" y="401"/>
                    <a:pt x="229" y="401"/>
                  </a:cubicBezTo>
                  <a:cubicBezTo>
                    <a:pt x="232" y="400"/>
                    <a:pt x="232" y="400"/>
                    <a:pt x="232" y="400"/>
                  </a:cubicBezTo>
                  <a:cubicBezTo>
                    <a:pt x="233" y="400"/>
                    <a:pt x="233" y="400"/>
                    <a:pt x="233" y="400"/>
                  </a:cubicBezTo>
                  <a:cubicBezTo>
                    <a:pt x="234" y="400"/>
                    <a:pt x="234" y="400"/>
                    <a:pt x="234" y="400"/>
                  </a:cubicBezTo>
                  <a:cubicBezTo>
                    <a:pt x="234" y="400"/>
                    <a:pt x="234" y="400"/>
                    <a:pt x="234" y="400"/>
                  </a:cubicBezTo>
                  <a:cubicBezTo>
                    <a:pt x="238" y="399"/>
                    <a:pt x="238" y="399"/>
                    <a:pt x="238" y="399"/>
                  </a:cubicBezTo>
                  <a:cubicBezTo>
                    <a:pt x="240" y="399"/>
                    <a:pt x="240" y="399"/>
                    <a:pt x="240" y="399"/>
                  </a:cubicBezTo>
                  <a:cubicBezTo>
                    <a:pt x="240" y="399"/>
                    <a:pt x="240" y="399"/>
                    <a:pt x="240" y="399"/>
                  </a:cubicBezTo>
                  <a:cubicBezTo>
                    <a:pt x="241" y="398"/>
                    <a:pt x="241" y="398"/>
                    <a:pt x="241" y="398"/>
                  </a:cubicBezTo>
                  <a:cubicBezTo>
                    <a:pt x="243" y="397"/>
                    <a:pt x="243" y="397"/>
                    <a:pt x="243" y="397"/>
                  </a:cubicBezTo>
                  <a:cubicBezTo>
                    <a:pt x="244" y="396"/>
                    <a:pt x="244" y="396"/>
                    <a:pt x="244" y="396"/>
                  </a:cubicBezTo>
                  <a:cubicBezTo>
                    <a:pt x="245" y="396"/>
                    <a:pt x="245" y="396"/>
                    <a:pt x="245" y="396"/>
                  </a:cubicBezTo>
                  <a:cubicBezTo>
                    <a:pt x="246" y="396"/>
                    <a:pt x="246" y="396"/>
                    <a:pt x="246" y="396"/>
                  </a:cubicBezTo>
                  <a:cubicBezTo>
                    <a:pt x="247" y="397"/>
                    <a:pt x="247" y="397"/>
                    <a:pt x="247" y="397"/>
                  </a:cubicBezTo>
                  <a:cubicBezTo>
                    <a:pt x="246" y="399"/>
                    <a:pt x="246" y="399"/>
                    <a:pt x="246" y="399"/>
                  </a:cubicBezTo>
                  <a:cubicBezTo>
                    <a:pt x="246" y="401"/>
                    <a:pt x="246" y="401"/>
                    <a:pt x="246" y="401"/>
                  </a:cubicBezTo>
                  <a:cubicBezTo>
                    <a:pt x="246" y="402"/>
                    <a:pt x="246" y="402"/>
                    <a:pt x="246" y="402"/>
                  </a:cubicBezTo>
                  <a:cubicBezTo>
                    <a:pt x="246" y="403"/>
                    <a:pt x="246" y="403"/>
                    <a:pt x="246" y="403"/>
                  </a:cubicBezTo>
                  <a:cubicBezTo>
                    <a:pt x="247" y="404"/>
                    <a:pt x="247" y="404"/>
                    <a:pt x="247" y="404"/>
                  </a:cubicBezTo>
                  <a:cubicBezTo>
                    <a:pt x="246" y="406"/>
                    <a:pt x="246" y="406"/>
                    <a:pt x="246" y="406"/>
                  </a:cubicBezTo>
                  <a:cubicBezTo>
                    <a:pt x="247" y="405"/>
                    <a:pt x="247" y="405"/>
                    <a:pt x="247" y="405"/>
                  </a:cubicBezTo>
                  <a:cubicBezTo>
                    <a:pt x="248" y="406"/>
                    <a:pt x="248" y="406"/>
                    <a:pt x="248" y="406"/>
                  </a:cubicBezTo>
                  <a:cubicBezTo>
                    <a:pt x="247" y="406"/>
                    <a:pt x="247" y="406"/>
                    <a:pt x="247" y="406"/>
                  </a:cubicBezTo>
                  <a:cubicBezTo>
                    <a:pt x="246" y="406"/>
                    <a:pt x="246" y="406"/>
                    <a:pt x="246" y="406"/>
                  </a:cubicBezTo>
                  <a:cubicBezTo>
                    <a:pt x="245" y="407"/>
                    <a:pt x="245" y="407"/>
                    <a:pt x="245" y="407"/>
                  </a:cubicBezTo>
                  <a:cubicBezTo>
                    <a:pt x="245" y="407"/>
                    <a:pt x="245" y="408"/>
                    <a:pt x="245" y="408"/>
                  </a:cubicBezTo>
                  <a:cubicBezTo>
                    <a:pt x="245" y="411"/>
                    <a:pt x="245" y="411"/>
                    <a:pt x="245" y="411"/>
                  </a:cubicBezTo>
                  <a:cubicBezTo>
                    <a:pt x="245" y="412"/>
                    <a:pt x="245" y="412"/>
                    <a:pt x="245" y="412"/>
                  </a:cubicBezTo>
                  <a:cubicBezTo>
                    <a:pt x="244" y="413"/>
                    <a:pt x="244" y="413"/>
                    <a:pt x="244" y="413"/>
                  </a:cubicBezTo>
                  <a:cubicBezTo>
                    <a:pt x="244" y="414"/>
                    <a:pt x="244" y="414"/>
                    <a:pt x="244" y="414"/>
                  </a:cubicBezTo>
                  <a:cubicBezTo>
                    <a:pt x="244" y="414"/>
                    <a:pt x="244" y="414"/>
                    <a:pt x="244" y="414"/>
                  </a:cubicBezTo>
                  <a:cubicBezTo>
                    <a:pt x="243" y="415"/>
                    <a:pt x="243" y="415"/>
                    <a:pt x="243" y="415"/>
                  </a:cubicBezTo>
                  <a:cubicBezTo>
                    <a:pt x="242" y="416"/>
                    <a:pt x="242" y="416"/>
                    <a:pt x="242" y="416"/>
                  </a:cubicBezTo>
                  <a:cubicBezTo>
                    <a:pt x="242" y="418"/>
                    <a:pt x="242" y="418"/>
                    <a:pt x="242" y="418"/>
                  </a:cubicBezTo>
                  <a:cubicBezTo>
                    <a:pt x="241" y="419"/>
                    <a:pt x="241" y="419"/>
                    <a:pt x="241" y="419"/>
                  </a:cubicBezTo>
                  <a:cubicBezTo>
                    <a:pt x="241" y="419"/>
                    <a:pt x="241" y="419"/>
                    <a:pt x="241" y="419"/>
                  </a:cubicBezTo>
                  <a:cubicBezTo>
                    <a:pt x="241" y="420"/>
                    <a:pt x="241" y="420"/>
                    <a:pt x="241" y="420"/>
                  </a:cubicBezTo>
                  <a:cubicBezTo>
                    <a:pt x="240" y="421"/>
                    <a:pt x="240" y="421"/>
                    <a:pt x="240" y="421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39" y="424"/>
                    <a:pt x="239" y="424"/>
                    <a:pt x="239" y="424"/>
                  </a:cubicBezTo>
                  <a:cubicBezTo>
                    <a:pt x="238" y="425"/>
                    <a:pt x="238" y="425"/>
                    <a:pt x="238" y="425"/>
                  </a:cubicBezTo>
                  <a:cubicBezTo>
                    <a:pt x="237" y="428"/>
                    <a:pt x="237" y="428"/>
                    <a:pt x="237" y="428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30"/>
                    <a:pt x="236" y="430"/>
                    <a:pt x="236" y="430"/>
                  </a:cubicBezTo>
                  <a:cubicBezTo>
                    <a:pt x="235" y="432"/>
                    <a:pt x="235" y="432"/>
                    <a:pt x="235" y="432"/>
                  </a:cubicBezTo>
                  <a:cubicBezTo>
                    <a:pt x="234" y="435"/>
                    <a:pt x="234" y="435"/>
                    <a:pt x="234" y="435"/>
                  </a:cubicBezTo>
                  <a:cubicBezTo>
                    <a:pt x="234" y="436"/>
                    <a:pt x="234" y="436"/>
                    <a:pt x="234" y="436"/>
                  </a:cubicBezTo>
                  <a:cubicBezTo>
                    <a:pt x="233" y="437"/>
                    <a:pt x="233" y="437"/>
                    <a:pt x="233" y="437"/>
                  </a:cubicBezTo>
                  <a:cubicBezTo>
                    <a:pt x="232" y="439"/>
                    <a:pt x="232" y="439"/>
                    <a:pt x="232" y="439"/>
                  </a:cubicBezTo>
                  <a:cubicBezTo>
                    <a:pt x="231" y="440"/>
                    <a:pt x="231" y="440"/>
                    <a:pt x="231" y="440"/>
                  </a:cubicBezTo>
                  <a:cubicBezTo>
                    <a:pt x="231" y="441"/>
                    <a:pt x="231" y="441"/>
                    <a:pt x="231" y="441"/>
                  </a:cubicBezTo>
                  <a:cubicBezTo>
                    <a:pt x="230" y="442"/>
                    <a:pt x="230" y="442"/>
                    <a:pt x="230" y="442"/>
                  </a:cubicBezTo>
                  <a:cubicBezTo>
                    <a:pt x="230" y="443"/>
                    <a:pt x="230" y="443"/>
                    <a:pt x="230" y="443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27" y="447"/>
                    <a:pt x="227" y="447"/>
                    <a:pt x="227" y="447"/>
                  </a:cubicBezTo>
                  <a:cubicBezTo>
                    <a:pt x="227" y="447"/>
                    <a:pt x="227" y="447"/>
                    <a:pt x="227" y="447"/>
                  </a:cubicBezTo>
                  <a:cubicBezTo>
                    <a:pt x="226" y="448"/>
                    <a:pt x="226" y="448"/>
                    <a:pt x="226" y="448"/>
                  </a:cubicBezTo>
                  <a:cubicBezTo>
                    <a:pt x="225" y="449"/>
                    <a:pt x="225" y="449"/>
                    <a:pt x="225" y="449"/>
                  </a:cubicBezTo>
                  <a:cubicBezTo>
                    <a:pt x="225" y="450"/>
                    <a:pt x="225" y="450"/>
                    <a:pt x="225" y="450"/>
                  </a:cubicBezTo>
                  <a:cubicBezTo>
                    <a:pt x="223" y="451"/>
                    <a:pt x="223" y="451"/>
                    <a:pt x="223" y="451"/>
                  </a:cubicBezTo>
                  <a:cubicBezTo>
                    <a:pt x="222" y="453"/>
                    <a:pt x="222" y="453"/>
                    <a:pt x="222" y="453"/>
                  </a:cubicBezTo>
                  <a:cubicBezTo>
                    <a:pt x="222" y="453"/>
                    <a:pt x="222" y="453"/>
                    <a:pt x="222" y="453"/>
                  </a:cubicBezTo>
                  <a:cubicBezTo>
                    <a:pt x="221" y="454"/>
                    <a:pt x="221" y="454"/>
                    <a:pt x="221" y="454"/>
                  </a:cubicBezTo>
                  <a:cubicBezTo>
                    <a:pt x="221" y="455"/>
                    <a:pt x="221" y="455"/>
                    <a:pt x="221" y="455"/>
                  </a:cubicBezTo>
                  <a:cubicBezTo>
                    <a:pt x="220" y="456"/>
                    <a:pt x="220" y="456"/>
                    <a:pt x="220" y="456"/>
                  </a:cubicBezTo>
                  <a:cubicBezTo>
                    <a:pt x="216" y="458"/>
                    <a:pt x="216" y="458"/>
                    <a:pt x="216" y="458"/>
                  </a:cubicBezTo>
                  <a:cubicBezTo>
                    <a:pt x="215" y="459"/>
                    <a:pt x="215" y="459"/>
                    <a:pt x="215" y="459"/>
                  </a:cubicBezTo>
                  <a:cubicBezTo>
                    <a:pt x="214" y="459"/>
                    <a:pt x="214" y="459"/>
                    <a:pt x="214" y="459"/>
                  </a:cubicBezTo>
                  <a:cubicBezTo>
                    <a:pt x="214" y="460"/>
                    <a:pt x="214" y="460"/>
                    <a:pt x="214" y="460"/>
                  </a:cubicBezTo>
                  <a:cubicBezTo>
                    <a:pt x="213" y="461"/>
                    <a:pt x="213" y="461"/>
                    <a:pt x="213" y="461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09" y="464"/>
                    <a:pt x="209" y="464"/>
                    <a:pt x="209" y="464"/>
                  </a:cubicBezTo>
                  <a:cubicBezTo>
                    <a:pt x="207" y="467"/>
                    <a:pt x="207" y="467"/>
                    <a:pt x="207" y="467"/>
                  </a:cubicBezTo>
                  <a:cubicBezTo>
                    <a:pt x="204" y="471"/>
                    <a:pt x="204" y="471"/>
                    <a:pt x="204" y="471"/>
                  </a:cubicBezTo>
                  <a:cubicBezTo>
                    <a:pt x="203" y="472"/>
                    <a:pt x="203" y="472"/>
                    <a:pt x="203" y="472"/>
                  </a:cubicBezTo>
                  <a:cubicBezTo>
                    <a:pt x="202" y="472"/>
                    <a:pt x="202" y="472"/>
                    <a:pt x="202" y="472"/>
                  </a:cubicBezTo>
                  <a:cubicBezTo>
                    <a:pt x="201" y="475"/>
                    <a:pt x="201" y="475"/>
                    <a:pt x="201" y="475"/>
                  </a:cubicBezTo>
                  <a:cubicBezTo>
                    <a:pt x="200" y="476"/>
                    <a:pt x="200" y="476"/>
                    <a:pt x="200" y="476"/>
                  </a:cubicBezTo>
                  <a:cubicBezTo>
                    <a:pt x="199" y="476"/>
                    <a:pt x="199" y="476"/>
                    <a:pt x="199" y="476"/>
                  </a:cubicBezTo>
                  <a:cubicBezTo>
                    <a:pt x="199" y="476"/>
                    <a:pt x="199" y="476"/>
                    <a:pt x="199" y="477"/>
                  </a:cubicBezTo>
                  <a:cubicBezTo>
                    <a:pt x="199" y="478"/>
                    <a:pt x="199" y="478"/>
                    <a:pt x="199" y="478"/>
                  </a:cubicBezTo>
                  <a:cubicBezTo>
                    <a:pt x="199" y="478"/>
                    <a:pt x="199" y="478"/>
                    <a:pt x="199" y="478"/>
                  </a:cubicBezTo>
                  <a:cubicBezTo>
                    <a:pt x="198" y="479"/>
                    <a:pt x="198" y="479"/>
                    <a:pt x="198" y="479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82"/>
                    <a:pt x="197" y="482"/>
                    <a:pt x="197" y="482"/>
                  </a:cubicBezTo>
                  <a:cubicBezTo>
                    <a:pt x="196" y="482"/>
                    <a:pt x="196" y="482"/>
                    <a:pt x="196" y="482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4" y="484"/>
                    <a:pt x="194" y="484"/>
                    <a:pt x="194" y="484"/>
                  </a:cubicBezTo>
                  <a:cubicBezTo>
                    <a:pt x="194" y="484"/>
                    <a:pt x="194" y="484"/>
                    <a:pt x="194" y="484"/>
                  </a:cubicBezTo>
                  <a:cubicBezTo>
                    <a:pt x="194" y="485"/>
                    <a:pt x="194" y="485"/>
                    <a:pt x="194" y="485"/>
                  </a:cubicBezTo>
                  <a:cubicBezTo>
                    <a:pt x="193" y="486"/>
                    <a:pt x="193" y="486"/>
                    <a:pt x="193" y="486"/>
                  </a:cubicBezTo>
                  <a:cubicBezTo>
                    <a:pt x="192" y="486"/>
                    <a:pt x="192" y="486"/>
                    <a:pt x="192" y="486"/>
                  </a:cubicBezTo>
                  <a:cubicBezTo>
                    <a:pt x="191" y="487"/>
                    <a:pt x="191" y="487"/>
                    <a:pt x="191" y="487"/>
                  </a:cubicBezTo>
                  <a:cubicBezTo>
                    <a:pt x="191" y="488"/>
                    <a:pt x="191" y="488"/>
                    <a:pt x="191" y="488"/>
                  </a:cubicBezTo>
                  <a:cubicBezTo>
                    <a:pt x="191" y="489"/>
                    <a:pt x="191" y="489"/>
                    <a:pt x="191" y="489"/>
                  </a:cubicBezTo>
                  <a:cubicBezTo>
                    <a:pt x="191" y="490"/>
                    <a:pt x="191" y="490"/>
                    <a:pt x="191" y="490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0" y="492"/>
                    <a:pt x="190" y="492"/>
                    <a:pt x="190" y="492"/>
                  </a:cubicBezTo>
                  <a:cubicBezTo>
                    <a:pt x="190" y="493"/>
                    <a:pt x="190" y="493"/>
                    <a:pt x="190" y="493"/>
                  </a:cubicBezTo>
                  <a:cubicBezTo>
                    <a:pt x="190" y="494"/>
                    <a:pt x="190" y="494"/>
                    <a:pt x="190" y="494"/>
                  </a:cubicBezTo>
                  <a:cubicBezTo>
                    <a:pt x="190" y="495"/>
                    <a:pt x="190" y="495"/>
                    <a:pt x="190" y="495"/>
                  </a:cubicBezTo>
                  <a:cubicBezTo>
                    <a:pt x="189" y="495"/>
                    <a:pt x="189" y="495"/>
                    <a:pt x="189" y="495"/>
                  </a:cubicBezTo>
                  <a:cubicBezTo>
                    <a:pt x="189" y="495"/>
                    <a:pt x="190" y="495"/>
                    <a:pt x="190" y="496"/>
                  </a:cubicBezTo>
                  <a:cubicBezTo>
                    <a:pt x="189" y="497"/>
                    <a:pt x="189" y="497"/>
                    <a:pt x="189" y="497"/>
                  </a:cubicBezTo>
                  <a:cubicBezTo>
                    <a:pt x="189" y="498"/>
                    <a:pt x="189" y="498"/>
                    <a:pt x="189" y="498"/>
                  </a:cubicBezTo>
                  <a:cubicBezTo>
                    <a:pt x="188" y="499"/>
                    <a:pt x="188" y="499"/>
                    <a:pt x="188" y="499"/>
                  </a:cubicBezTo>
                  <a:cubicBezTo>
                    <a:pt x="188" y="499"/>
                    <a:pt x="188" y="499"/>
                    <a:pt x="188" y="499"/>
                  </a:cubicBezTo>
                  <a:cubicBezTo>
                    <a:pt x="187" y="501"/>
                    <a:pt x="187" y="501"/>
                    <a:pt x="187" y="501"/>
                  </a:cubicBezTo>
                  <a:cubicBezTo>
                    <a:pt x="188" y="502"/>
                    <a:pt x="188" y="502"/>
                    <a:pt x="188" y="502"/>
                  </a:cubicBezTo>
                  <a:cubicBezTo>
                    <a:pt x="187" y="504"/>
                    <a:pt x="187" y="504"/>
                    <a:pt x="187" y="504"/>
                  </a:cubicBezTo>
                  <a:cubicBezTo>
                    <a:pt x="187" y="506"/>
                    <a:pt x="187" y="506"/>
                    <a:pt x="187" y="506"/>
                  </a:cubicBezTo>
                  <a:cubicBezTo>
                    <a:pt x="187" y="507"/>
                    <a:pt x="187" y="507"/>
                    <a:pt x="187" y="507"/>
                  </a:cubicBezTo>
                  <a:cubicBezTo>
                    <a:pt x="187" y="508"/>
                    <a:pt x="187" y="508"/>
                    <a:pt x="187" y="508"/>
                  </a:cubicBezTo>
                  <a:cubicBezTo>
                    <a:pt x="189" y="510"/>
                    <a:pt x="189" y="510"/>
                    <a:pt x="189" y="510"/>
                  </a:cubicBezTo>
                  <a:cubicBezTo>
                    <a:pt x="190" y="511"/>
                    <a:pt x="190" y="511"/>
                    <a:pt x="190" y="511"/>
                  </a:cubicBezTo>
                  <a:cubicBezTo>
                    <a:pt x="190" y="511"/>
                    <a:pt x="190" y="511"/>
                    <a:pt x="190" y="511"/>
                  </a:cubicBezTo>
                  <a:cubicBezTo>
                    <a:pt x="192" y="512"/>
                    <a:pt x="192" y="512"/>
                    <a:pt x="192" y="512"/>
                  </a:cubicBezTo>
                  <a:cubicBezTo>
                    <a:pt x="192" y="512"/>
                    <a:pt x="192" y="513"/>
                    <a:pt x="192" y="513"/>
                  </a:cubicBezTo>
                  <a:cubicBezTo>
                    <a:pt x="191" y="514"/>
                    <a:pt x="191" y="514"/>
                    <a:pt x="191" y="514"/>
                  </a:cubicBezTo>
                  <a:cubicBezTo>
                    <a:pt x="191" y="515"/>
                    <a:pt x="191" y="515"/>
                    <a:pt x="191" y="515"/>
                  </a:cubicBezTo>
                  <a:cubicBezTo>
                    <a:pt x="191" y="517"/>
                    <a:pt x="191" y="517"/>
                    <a:pt x="191" y="517"/>
                  </a:cubicBezTo>
                  <a:cubicBezTo>
                    <a:pt x="192" y="517"/>
                    <a:pt x="192" y="517"/>
                    <a:pt x="192" y="517"/>
                  </a:cubicBezTo>
                  <a:cubicBezTo>
                    <a:pt x="192" y="518"/>
                    <a:pt x="192" y="518"/>
                    <a:pt x="192" y="518"/>
                  </a:cubicBezTo>
                  <a:cubicBezTo>
                    <a:pt x="192" y="518"/>
                    <a:pt x="192" y="518"/>
                    <a:pt x="192" y="518"/>
                  </a:cubicBezTo>
                  <a:cubicBezTo>
                    <a:pt x="191" y="520"/>
                    <a:pt x="191" y="520"/>
                    <a:pt x="191" y="520"/>
                  </a:cubicBezTo>
                  <a:cubicBezTo>
                    <a:pt x="192" y="521"/>
                    <a:pt x="192" y="521"/>
                    <a:pt x="192" y="521"/>
                  </a:cubicBezTo>
                  <a:cubicBezTo>
                    <a:pt x="193" y="523"/>
                    <a:pt x="193" y="523"/>
                    <a:pt x="193" y="523"/>
                  </a:cubicBezTo>
                  <a:cubicBezTo>
                    <a:pt x="194" y="525"/>
                    <a:pt x="194" y="525"/>
                    <a:pt x="194" y="525"/>
                  </a:cubicBezTo>
                  <a:cubicBezTo>
                    <a:pt x="195" y="527"/>
                    <a:pt x="195" y="527"/>
                    <a:pt x="195" y="527"/>
                  </a:cubicBezTo>
                  <a:cubicBezTo>
                    <a:pt x="196" y="528"/>
                    <a:pt x="196" y="528"/>
                    <a:pt x="196" y="528"/>
                  </a:cubicBezTo>
                  <a:cubicBezTo>
                    <a:pt x="196" y="530"/>
                    <a:pt x="196" y="530"/>
                    <a:pt x="196" y="530"/>
                  </a:cubicBezTo>
                  <a:cubicBezTo>
                    <a:pt x="196" y="530"/>
                    <a:pt x="196" y="530"/>
                    <a:pt x="196" y="530"/>
                  </a:cubicBezTo>
                  <a:cubicBezTo>
                    <a:pt x="197" y="531"/>
                    <a:pt x="197" y="531"/>
                    <a:pt x="197" y="531"/>
                  </a:cubicBezTo>
                  <a:cubicBezTo>
                    <a:pt x="197" y="530"/>
                    <a:pt x="197" y="530"/>
                    <a:pt x="197" y="530"/>
                  </a:cubicBezTo>
                  <a:cubicBezTo>
                    <a:pt x="199" y="531"/>
                    <a:pt x="199" y="531"/>
                    <a:pt x="199" y="531"/>
                  </a:cubicBezTo>
                  <a:cubicBezTo>
                    <a:pt x="200" y="532"/>
                    <a:pt x="200" y="532"/>
                    <a:pt x="200" y="532"/>
                  </a:cubicBezTo>
                  <a:cubicBezTo>
                    <a:pt x="200" y="533"/>
                    <a:pt x="200" y="533"/>
                    <a:pt x="200" y="533"/>
                  </a:cubicBezTo>
                  <a:cubicBezTo>
                    <a:pt x="201" y="536"/>
                    <a:pt x="201" y="536"/>
                    <a:pt x="201" y="536"/>
                  </a:cubicBezTo>
                  <a:cubicBezTo>
                    <a:pt x="200" y="537"/>
                    <a:pt x="200" y="537"/>
                    <a:pt x="200" y="537"/>
                  </a:cubicBezTo>
                  <a:cubicBezTo>
                    <a:pt x="201" y="538"/>
                    <a:pt x="201" y="538"/>
                    <a:pt x="201" y="538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40"/>
                    <a:pt x="201" y="540"/>
                    <a:pt x="201" y="540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2" y="543"/>
                    <a:pt x="202" y="543"/>
                    <a:pt x="202" y="543"/>
                  </a:cubicBezTo>
                  <a:cubicBezTo>
                    <a:pt x="203" y="544"/>
                    <a:pt x="203" y="544"/>
                    <a:pt x="203" y="544"/>
                  </a:cubicBezTo>
                  <a:cubicBezTo>
                    <a:pt x="203" y="546"/>
                    <a:pt x="203" y="546"/>
                    <a:pt x="203" y="546"/>
                  </a:cubicBezTo>
                  <a:cubicBezTo>
                    <a:pt x="202" y="546"/>
                    <a:pt x="202" y="546"/>
                    <a:pt x="202" y="546"/>
                  </a:cubicBezTo>
                  <a:cubicBezTo>
                    <a:pt x="203" y="547"/>
                    <a:pt x="203" y="547"/>
                    <a:pt x="203" y="547"/>
                  </a:cubicBezTo>
                  <a:cubicBezTo>
                    <a:pt x="204" y="550"/>
                    <a:pt x="204" y="550"/>
                    <a:pt x="204" y="550"/>
                  </a:cubicBezTo>
                  <a:cubicBezTo>
                    <a:pt x="204" y="550"/>
                    <a:pt x="204" y="550"/>
                    <a:pt x="204" y="550"/>
                  </a:cubicBezTo>
                  <a:cubicBezTo>
                    <a:pt x="204" y="551"/>
                    <a:pt x="204" y="551"/>
                    <a:pt x="204" y="551"/>
                  </a:cubicBezTo>
                  <a:cubicBezTo>
                    <a:pt x="205" y="552"/>
                    <a:pt x="205" y="552"/>
                    <a:pt x="205" y="552"/>
                  </a:cubicBezTo>
                  <a:cubicBezTo>
                    <a:pt x="204" y="553"/>
                    <a:pt x="204" y="553"/>
                    <a:pt x="204" y="553"/>
                  </a:cubicBezTo>
                  <a:cubicBezTo>
                    <a:pt x="205" y="554"/>
                    <a:pt x="205" y="554"/>
                    <a:pt x="205" y="554"/>
                  </a:cubicBezTo>
                  <a:cubicBezTo>
                    <a:pt x="205" y="555"/>
                    <a:pt x="205" y="555"/>
                    <a:pt x="205" y="555"/>
                  </a:cubicBezTo>
                  <a:cubicBezTo>
                    <a:pt x="206" y="555"/>
                    <a:pt x="206" y="555"/>
                    <a:pt x="206" y="555"/>
                  </a:cubicBezTo>
                  <a:cubicBezTo>
                    <a:pt x="207" y="556"/>
                    <a:pt x="207" y="556"/>
                    <a:pt x="207" y="556"/>
                  </a:cubicBezTo>
                  <a:cubicBezTo>
                    <a:pt x="206" y="559"/>
                    <a:pt x="206" y="559"/>
                    <a:pt x="206" y="559"/>
                  </a:cubicBezTo>
                  <a:cubicBezTo>
                    <a:pt x="206" y="559"/>
                    <a:pt x="206" y="559"/>
                    <a:pt x="206" y="559"/>
                  </a:cubicBezTo>
                  <a:cubicBezTo>
                    <a:pt x="206" y="560"/>
                    <a:pt x="206" y="560"/>
                    <a:pt x="206" y="560"/>
                  </a:cubicBezTo>
                  <a:cubicBezTo>
                    <a:pt x="206" y="561"/>
                    <a:pt x="206" y="561"/>
                    <a:pt x="206" y="561"/>
                  </a:cubicBezTo>
                  <a:cubicBezTo>
                    <a:pt x="204" y="565"/>
                    <a:pt x="204" y="565"/>
                    <a:pt x="204" y="565"/>
                  </a:cubicBezTo>
                  <a:cubicBezTo>
                    <a:pt x="203" y="565"/>
                    <a:pt x="203" y="565"/>
                    <a:pt x="203" y="565"/>
                  </a:cubicBezTo>
                  <a:cubicBezTo>
                    <a:pt x="203" y="566"/>
                    <a:pt x="203" y="566"/>
                    <a:pt x="203" y="566"/>
                  </a:cubicBezTo>
                  <a:cubicBezTo>
                    <a:pt x="202" y="568"/>
                    <a:pt x="202" y="568"/>
                    <a:pt x="202" y="568"/>
                  </a:cubicBezTo>
                  <a:cubicBezTo>
                    <a:pt x="201" y="569"/>
                    <a:pt x="201" y="569"/>
                    <a:pt x="201" y="569"/>
                  </a:cubicBezTo>
                  <a:cubicBezTo>
                    <a:pt x="200" y="569"/>
                    <a:pt x="200" y="569"/>
                    <a:pt x="200" y="569"/>
                  </a:cubicBezTo>
                  <a:cubicBezTo>
                    <a:pt x="199" y="569"/>
                    <a:pt x="199" y="569"/>
                    <a:pt x="199" y="569"/>
                  </a:cubicBezTo>
                  <a:cubicBezTo>
                    <a:pt x="199" y="570"/>
                    <a:pt x="199" y="570"/>
                    <a:pt x="199" y="570"/>
                  </a:cubicBezTo>
                  <a:cubicBezTo>
                    <a:pt x="198" y="570"/>
                    <a:pt x="198" y="570"/>
                    <a:pt x="198" y="570"/>
                  </a:cubicBezTo>
                  <a:cubicBezTo>
                    <a:pt x="195" y="572"/>
                    <a:pt x="195" y="572"/>
                    <a:pt x="195" y="572"/>
                  </a:cubicBezTo>
                  <a:cubicBezTo>
                    <a:pt x="194" y="572"/>
                    <a:pt x="194" y="572"/>
                    <a:pt x="194" y="572"/>
                  </a:cubicBezTo>
                  <a:cubicBezTo>
                    <a:pt x="193" y="573"/>
                    <a:pt x="193" y="573"/>
                    <a:pt x="193" y="573"/>
                  </a:cubicBezTo>
                  <a:cubicBezTo>
                    <a:pt x="193" y="574"/>
                    <a:pt x="193" y="574"/>
                    <a:pt x="193" y="574"/>
                  </a:cubicBezTo>
                  <a:cubicBezTo>
                    <a:pt x="192" y="574"/>
                    <a:pt x="192" y="574"/>
                    <a:pt x="192" y="574"/>
                  </a:cubicBezTo>
                  <a:cubicBezTo>
                    <a:pt x="192" y="575"/>
                    <a:pt x="192" y="575"/>
                    <a:pt x="192" y="575"/>
                  </a:cubicBezTo>
                  <a:cubicBezTo>
                    <a:pt x="192" y="576"/>
                    <a:pt x="192" y="576"/>
                    <a:pt x="192" y="576"/>
                  </a:cubicBezTo>
                  <a:cubicBezTo>
                    <a:pt x="191" y="578"/>
                    <a:pt x="191" y="578"/>
                    <a:pt x="191" y="578"/>
                  </a:cubicBezTo>
                  <a:cubicBezTo>
                    <a:pt x="191" y="578"/>
                    <a:pt x="191" y="578"/>
                    <a:pt x="191" y="578"/>
                  </a:cubicBezTo>
                  <a:cubicBezTo>
                    <a:pt x="190" y="578"/>
                    <a:pt x="190" y="578"/>
                    <a:pt x="190" y="578"/>
                  </a:cubicBezTo>
                  <a:cubicBezTo>
                    <a:pt x="191" y="579"/>
                    <a:pt x="191" y="579"/>
                    <a:pt x="191" y="579"/>
                  </a:cubicBezTo>
                  <a:cubicBezTo>
                    <a:pt x="190" y="579"/>
                    <a:pt x="190" y="579"/>
                    <a:pt x="190" y="579"/>
                  </a:cubicBezTo>
                  <a:cubicBezTo>
                    <a:pt x="189" y="580"/>
                    <a:pt x="189" y="580"/>
                    <a:pt x="189" y="580"/>
                  </a:cubicBezTo>
                  <a:cubicBezTo>
                    <a:pt x="189" y="581"/>
                    <a:pt x="189" y="581"/>
                    <a:pt x="189" y="581"/>
                  </a:cubicBezTo>
                  <a:cubicBezTo>
                    <a:pt x="188" y="583"/>
                    <a:pt x="188" y="583"/>
                    <a:pt x="188" y="583"/>
                  </a:cubicBezTo>
                  <a:cubicBezTo>
                    <a:pt x="187" y="584"/>
                    <a:pt x="187" y="584"/>
                    <a:pt x="187" y="584"/>
                  </a:cubicBezTo>
                  <a:cubicBezTo>
                    <a:pt x="186" y="585"/>
                    <a:pt x="186" y="585"/>
                    <a:pt x="186" y="585"/>
                  </a:cubicBezTo>
                  <a:cubicBezTo>
                    <a:pt x="185" y="584"/>
                    <a:pt x="185" y="584"/>
                    <a:pt x="185" y="584"/>
                  </a:cubicBezTo>
                  <a:cubicBezTo>
                    <a:pt x="184" y="583"/>
                    <a:pt x="184" y="583"/>
                    <a:pt x="184" y="583"/>
                  </a:cubicBezTo>
                  <a:cubicBezTo>
                    <a:pt x="185" y="584"/>
                    <a:pt x="185" y="584"/>
                    <a:pt x="185" y="584"/>
                  </a:cubicBezTo>
                  <a:cubicBezTo>
                    <a:pt x="186" y="585"/>
                    <a:pt x="186" y="585"/>
                    <a:pt x="186" y="585"/>
                  </a:cubicBezTo>
                  <a:cubicBezTo>
                    <a:pt x="186" y="586"/>
                    <a:pt x="186" y="586"/>
                    <a:pt x="186" y="586"/>
                  </a:cubicBezTo>
                  <a:cubicBezTo>
                    <a:pt x="186" y="588"/>
                    <a:pt x="186" y="588"/>
                    <a:pt x="186" y="588"/>
                  </a:cubicBezTo>
                  <a:cubicBezTo>
                    <a:pt x="188" y="590"/>
                    <a:pt x="188" y="590"/>
                    <a:pt x="188" y="590"/>
                  </a:cubicBezTo>
                  <a:cubicBezTo>
                    <a:pt x="189" y="591"/>
                    <a:pt x="189" y="591"/>
                    <a:pt x="189" y="591"/>
                  </a:cubicBezTo>
                  <a:cubicBezTo>
                    <a:pt x="189" y="591"/>
                    <a:pt x="189" y="591"/>
                    <a:pt x="189" y="591"/>
                  </a:cubicBezTo>
                  <a:cubicBezTo>
                    <a:pt x="190" y="593"/>
                    <a:pt x="190" y="593"/>
                    <a:pt x="190" y="593"/>
                  </a:cubicBezTo>
                  <a:cubicBezTo>
                    <a:pt x="191" y="594"/>
                    <a:pt x="191" y="594"/>
                    <a:pt x="191" y="594"/>
                  </a:cubicBezTo>
                  <a:cubicBezTo>
                    <a:pt x="192" y="597"/>
                    <a:pt x="192" y="597"/>
                    <a:pt x="192" y="597"/>
                  </a:cubicBezTo>
                  <a:cubicBezTo>
                    <a:pt x="192" y="598"/>
                    <a:pt x="192" y="598"/>
                    <a:pt x="192" y="598"/>
                  </a:cubicBezTo>
                  <a:cubicBezTo>
                    <a:pt x="193" y="599"/>
                    <a:pt x="193" y="599"/>
                    <a:pt x="193" y="599"/>
                  </a:cubicBezTo>
                  <a:cubicBezTo>
                    <a:pt x="193" y="598"/>
                    <a:pt x="193" y="598"/>
                    <a:pt x="193" y="598"/>
                  </a:cubicBezTo>
                  <a:cubicBezTo>
                    <a:pt x="193" y="597"/>
                    <a:pt x="193" y="597"/>
                    <a:pt x="193" y="597"/>
                  </a:cubicBezTo>
                  <a:cubicBezTo>
                    <a:pt x="193" y="598"/>
                    <a:pt x="193" y="598"/>
                    <a:pt x="193" y="598"/>
                  </a:cubicBezTo>
                  <a:cubicBezTo>
                    <a:pt x="194" y="600"/>
                    <a:pt x="194" y="600"/>
                    <a:pt x="194" y="600"/>
                  </a:cubicBezTo>
                  <a:cubicBezTo>
                    <a:pt x="195" y="601"/>
                    <a:pt x="195" y="601"/>
                    <a:pt x="195" y="601"/>
                  </a:cubicBezTo>
                  <a:cubicBezTo>
                    <a:pt x="195" y="602"/>
                    <a:pt x="195" y="602"/>
                    <a:pt x="195" y="602"/>
                  </a:cubicBezTo>
                  <a:cubicBezTo>
                    <a:pt x="195" y="603"/>
                    <a:pt x="195" y="603"/>
                    <a:pt x="195" y="603"/>
                  </a:cubicBezTo>
                  <a:cubicBezTo>
                    <a:pt x="196" y="607"/>
                    <a:pt x="196" y="607"/>
                    <a:pt x="196" y="607"/>
                  </a:cubicBezTo>
                  <a:cubicBezTo>
                    <a:pt x="196" y="606"/>
                    <a:pt x="196" y="606"/>
                    <a:pt x="196" y="606"/>
                  </a:cubicBezTo>
                  <a:cubicBezTo>
                    <a:pt x="197" y="608"/>
                    <a:pt x="197" y="608"/>
                    <a:pt x="197" y="608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95" y="611"/>
                    <a:pt x="195" y="611"/>
                    <a:pt x="195" y="611"/>
                  </a:cubicBezTo>
                  <a:cubicBezTo>
                    <a:pt x="190" y="614"/>
                    <a:pt x="190" y="614"/>
                    <a:pt x="190" y="614"/>
                  </a:cubicBezTo>
                  <a:cubicBezTo>
                    <a:pt x="189" y="614"/>
                    <a:pt x="189" y="614"/>
                    <a:pt x="189" y="614"/>
                  </a:cubicBezTo>
                  <a:cubicBezTo>
                    <a:pt x="189" y="615"/>
                    <a:pt x="189" y="615"/>
                    <a:pt x="189" y="615"/>
                  </a:cubicBezTo>
                  <a:cubicBezTo>
                    <a:pt x="189" y="616"/>
                    <a:pt x="189" y="616"/>
                    <a:pt x="189" y="616"/>
                  </a:cubicBezTo>
                  <a:cubicBezTo>
                    <a:pt x="189" y="617"/>
                    <a:pt x="189" y="617"/>
                    <a:pt x="189" y="617"/>
                  </a:cubicBezTo>
                  <a:cubicBezTo>
                    <a:pt x="188" y="618"/>
                    <a:pt x="188" y="618"/>
                    <a:pt x="188" y="618"/>
                  </a:cubicBezTo>
                  <a:cubicBezTo>
                    <a:pt x="188" y="618"/>
                    <a:pt x="188" y="618"/>
                    <a:pt x="188" y="618"/>
                  </a:cubicBezTo>
                  <a:cubicBezTo>
                    <a:pt x="189" y="619"/>
                    <a:pt x="189" y="619"/>
                    <a:pt x="189" y="619"/>
                  </a:cubicBezTo>
                  <a:cubicBezTo>
                    <a:pt x="190" y="619"/>
                    <a:pt x="190" y="619"/>
                    <a:pt x="190" y="619"/>
                  </a:cubicBezTo>
                  <a:cubicBezTo>
                    <a:pt x="190" y="618"/>
                    <a:pt x="190" y="618"/>
                    <a:pt x="190" y="618"/>
                  </a:cubicBezTo>
                  <a:cubicBezTo>
                    <a:pt x="192" y="623"/>
                    <a:pt x="192" y="623"/>
                    <a:pt x="192" y="623"/>
                  </a:cubicBezTo>
                  <a:cubicBezTo>
                    <a:pt x="193" y="627"/>
                    <a:pt x="193" y="627"/>
                    <a:pt x="193" y="627"/>
                  </a:cubicBezTo>
                  <a:cubicBezTo>
                    <a:pt x="193" y="629"/>
                    <a:pt x="193" y="629"/>
                    <a:pt x="193" y="629"/>
                  </a:cubicBezTo>
                  <a:cubicBezTo>
                    <a:pt x="193" y="630"/>
                    <a:pt x="193" y="630"/>
                    <a:pt x="193" y="630"/>
                  </a:cubicBezTo>
                  <a:cubicBezTo>
                    <a:pt x="193" y="630"/>
                    <a:pt x="193" y="630"/>
                    <a:pt x="193" y="630"/>
                  </a:cubicBezTo>
                  <a:cubicBezTo>
                    <a:pt x="194" y="631"/>
                    <a:pt x="194" y="631"/>
                    <a:pt x="194" y="631"/>
                  </a:cubicBezTo>
                  <a:cubicBezTo>
                    <a:pt x="193" y="632"/>
                    <a:pt x="193" y="632"/>
                    <a:pt x="193" y="632"/>
                  </a:cubicBezTo>
                  <a:cubicBezTo>
                    <a:pt x="193" y="632"/>
                    <a:pt x="193" y="632"/>
                    <a:pt x="193" y="632"/>
                  </a:cubicBezTo>
                  <a:cubicBezTo>
                    <a:pt x="193" y="633"/>
                    <a:pt x="193" y="633"/>
                    <a:pt x="193" y="633"/>
                  </a:cubicBezTo>
                  <a:cubicBezTo>
                    <a:pt x="192" y="633"/>
                    <a:pt x="192" y="633"/>
                    <a:pt x="192" y="633"/>
                  </a:cubicBezTo>
                  <a:cubicBezTo>
                    <a:pt x="192" y="633"/>
                    <a:pt x="192" y="633"/>
                    <a:pt x="192" y="633"/>
                  </a:cubicBezTo>
                  <a:cubicBezTo>
                    <a:pt x="191" y="635"/>
                    <a:pt x="191" y="635"/>
                    <a:pt x="191" y="635"/>
                  </a:cubicBezTo>
                  <a:cubicBezTo>
                    <a:pt x="192" y="637"/>
                    <a:pt x="192" y="637"/>
                    <a:pt x="192" y="637"/>
                  </a:cubicBezTo>
                  <a:cubicBezTo>
                    <a:pt x="192" y="638"/>
                    <a:pt x="192" y="638"/>
                    <a:pt x="192" y="638"/>
                  </a:cubicBezTo>
                  <a:cubicBezTo>
                    <a:pt x="192" y="639"/>
                    <a:pt x="192" y="639"/>
                    <a:pt x="192" y="639"/>
                  </a:cubicBezTo>
                  <a:cubicBezTo>
                    <a:pt x="192" y="641"/>
                    <a:pt x="192" y="641"/>
                    <a:pt x="192" y="641"/>
                  </a:cubicBezTo>
                  <a:cubicBezTo>
                    <a:pt x="192" y="643"/>
                    <a:pt x="192" y="643"/>
                    <a:pt x="192" y="643"/>
                  </a:cubicBezTo>
                  <a:cubicBezTo>
                    <a:pt x="192" y="645"/>
                    <a:pt x="192" y="645"/>
                    <a:pt x="192" y="645"/>
                  </a:cubicBezTo>
                  <a:cubicBezTo>
                    <a:pt x="191" y="647"/>
                    <a:pt x="191" y="647"/>
                    <a:pt x="191" y="647"/>
                  </a:cubicBezTo>
                  <a:cubicBezTo>
                    <a:pt x="190" y="650"/>
                    <a:pt x="190" y="650"/>
                    <a:pt x="190" y="650"/>
                  </a:cubicBezTo>
                  <a:cubicBezTo>
                    <a:pt x="190" y="652"/>
                    <a:pt x="190" y="652"/>
                    <a:pt x="190" y="652"/>
                  </a:cubicBezTo>
                  <a:cubicBezTo>
                    <a:pt x="189" y="653"/>
                    <a:pt x="189" y="653"/>
                    <a:pt x="189" y="653"/>
                  </a:cubicBezTo>
                  <a:cubicBezTo>
                    <a:pt x="189" y="653"/>
                    <a:pt x="189" y="653"/>
                    <a:pt x="189" y="653"/>
                  </a:cubicBezTo>
                  <a:cubicBezTo>
                    <a:pt x="189" y="654"/>
                    <a:pt x="189" y="654"/>
                    <a:pt x="189" y="654"/>
                  </a:cubicBezTo>
                  <a:cubicBezTo>
                    <a:pt x="188" y="656"/>
                    <a:pt x="188" y="656"/>
                    <a:pt x="188" y="656"/>
                  </a:cubicBezTo>
                  <a:cubicBezTo>
                    <a:pt x="186" y="658"/>
                    <a:pt x="186" y="658"/>
                    <a:pt x="186" y="658"/>
                  </a:cubicBezTo>
                  <a:cubicBezTo>
                    <a:pt x="185" y="657"/>
                    <a:pt x="185" y="657"/>
                    <a:pt x="185" y="657"/>
                  </a:cubicBezTo>
                  <a:cubicBezTo>
                    <a:pt x="184" y="657"/>
                    <a:pt x="184" y="657"/>
                    <a:pt x="184" y="657"/>
                  </a:cubicBezTo>
                  <a:cubicBezTo>
                    <a:pt x="184" y="658"/>
                    <a:pt x="184" y="658"/>
                    <a:pt x="184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4" y="659"/>
                    <a:pt x="184" y="659"/>
                    <a:pt x="184" y="659"/>
                  </a:cubicBezTo>
                  <a:cubicBezTo>
                    <a:pt x="184" y="659"/>
                    <a:pt x="184" y="659"/>
                    <a:pt x="184" y="659"/>
                  </a:cubicBezTo>
                  <a:cubicBezTo>
                    <a:pt x="183" y="659"/>
                    <a:pt x="183" y="659"/>
                    <a:pt x="183" y="659"/>
                  </a:cubicBezTo>
                  <a:cubicBezTo>
                    <a:pt x="182" y="659"/>
                    <a:pt x="182" y="659"/>
                    <a:pt x="182" y="659"/>
                  </a:cubicBezTo>
                  <a:cubicBezTo>
                    <a:pt x="182" y="659"/>
                    <a:pt x="182" y="659"/>
                    <a:pt x="182" y="659"/>
                  </a:cubicBezTo>
                  <a:cubicBezTo>
                    <a:pt x="182" y="660"/>
                    <a:pt x="182" y="660"/>
                    <a:pt x="182" y="660"/>
                  </a:cubicBezTo>
                  <a:cubicBezTo>
                    <a:pt x="178" y="659"/>
                    <a:pt x="178" y="659"/>
                    <a:pt x="178" y="659"/>
                  </a:cubicBezTo>
                  <a:cubicBezTo>
                    <a:pt x="177" y="659"/>
                    <a:pt x="177" y="659"/>
                    <a:pt x="177" y="659"/>
                  </a:cubicBezTo>
                  <a:cubicBezTo>
                    <a:pt x="177" y="659"/>
                    <a:pt x="177" y="659"/>
                    <a:pt x="177" y="659"/>
                  </a:cubicBezTo>
                  <a:cubicBezTo>
                    <a:pt x="176" y="659"/>
                    <a:pt x="176" y="659"/>
                    <a:pt x="176" y="659"/>
                  </a:cubicBezTo>
                  <a:cubicBezTo>
                    <a:pt x="176" y="659"/>
                    <a:pt x="176" y="659"/>
                    <a:pt x="176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4" y="659"/>
                    <a:pt x="174" y="659"/>
                    <a:pt x="174" y="659"/>
                  </a:cubicBezTo>
                  <a:cubicBezTo>
                    <a:pt x="173" y="661"/>
                    <a:pt x="173" y="661"/>
                    <a:pt x="173" y="661"/>
                  </a:cubicBezTo>
                  <a:cubicBezTo>
                    <a:pt x="172" y="661"/>
                    <a:pt x="172" y="661"/>
                    <a:pt x="172" y="661"/>
                  </a:cubicBezTo>
                  <a:cubicBezTo>
                    <a:pt x="171" y="660"/>
                    <a:pt x="171" y="660"/>
                    <a:pt x="171" y="660"/>
                  </a:cubicBezTo>
                  <a:cubicBezTo>
                    <a:pt x="170" y="661"/>
                    <a:pt x="170" y="661"/>
                    <a:pt x="170" y="661"/>
                  </a:cubicBezTo>
                  <a:cubicBezTo>
                    <a:pt x="171" y="661"/>
                    <a:pt x="171" y="661"/>
                    <a:pt x="171" y="661"/>
                  </a:cubicBezTo>
                  <a:cubicBezTo>
                    <a:pt x="170" y="661"/>
                    <a:pt x="170" y="661"/>
                    <a:pt x="170" y="661"/>
                  </a:cubicBezTo>
                  <a:cubicBezTo>
                    <a:pt x="170" y="663"/>
                    <a:pt x="170" y="663"/>
                    <a:pt x="170" y="663"/>
                  </a:cubicBezTo>
                  <a:cubicBezTo>
                    <a:pt x="169" y="662"/>
                    <a:pt x="169" y="662"/>
                    <a:pt x="169" y="662"/>
                  </a:cubicBezTo>
                  <a:cubicBezTo>
                    <a:pt x="168" y="662"/>
                    <a:pt x="168" y="662"/>
                    <a:pt x="168" y="662"/>
                  </a:cubicBezTo>
                  <a:cubicBezTo>
                    <a:pt x="167" y="662"/>
                    <a:pt x="167" y="662"/>
                    <a:pt x="167" y="662"/>
                  </a:cubicBezTo>
                  <a:cubicBezTo>
                    <a:pt x="167" y="662"/>
                    <a:pt x="167" y="662"/>
                    <a:pt x="167" y="662"/>
                  </a:cubicBezTo>
                  <a:cubicBezTo>
                    <a:pt x="166" y="661"/>
                    <a:pt x="166" y="661"/>
                    <a:pt x="166" y="661"/>
                  </a:cubicBezTo>
                  <a:cubicBezTo>
                    <a:pt x="165" y="660"/>
                    <a:pt x="165" y="660"/>
                    <a:pt x="165" y="660"/>
                  </a:cubicBezTo>
                  <a:cubicBezTo>
                    <a:pt x="165" y="660"/>
                    <a:pt x="165" y="660"/>
                    <a:pt x="165" y="660"/>
                  </a:cubicBezTo>
                  <a:cubicBezTo>
                    <a:pt x="164" y="660"/>
                    <a:pt x="164" y="660"/>
                    <a:pt x="164" y="660"/>
                  </a:cubicBezTo>
                  <a:cubicBezTo>
                    <a:pt x="164" y="659"/>
                    <a:pt x="164" y="659"/>
                    <a:pt x="164" y="659"/>
                  </a:cubicBezTo>
                  <a:cubicBezTo>
                    <a:pt x="163" y="659"/>
                    <a:pt x="163" y="659"/>
                    <a:pt x="163" y="659"/>
                  </a:cubicBezTo>
                  <a:cubicBezTo>
                    <a:pt x="163" y="659"/>
                    <a:pt x="163" y="659"/>
                    <a:pt x="163" y="659"/>
                  </a:cubicBezTo>
                  <a:cubicBezTo>
                    <a:pt x="163" y="660"/>
                    <a:pt x="163" y="660"/>
                    <a:pt x="163" y="660"/>
                  </a:cubicBezTo>
                  <a:cubicBezTo>
                    <a:pt x="164" y="660"/>
                    <a:pt x="164" y="660"/>
                    <a:pt x="164" y="660"/>
                  </a:cubicBezTo>
                  <a:cubicBezTo>
                    <a:pt x="163" y="660"/>
                    <a:pt x="163" y="660"/>
                    <a:pt x="163" y="660"/>
                  </a:cubicBezTo>
                  <a:cubicBezTo>
                    <a:pt x="162" y="659"/>
                    <a:pt x="162" y="659"/>
                    <a:pt x="162" y="659"/>
                  </a:cubicBezTo>
                  <a:cubicBezTo>
                    <a:pt x="161" y="657"/>
                    <a:pt x="161" y="657"/>
                    <a:pt x="161" y="657"/>
                  </a:cubicBezTo>
                  <a:cubicBezTo>
                    <a:pt x="160" y="656"/>
                    <a:pt x="160" y="656"/>
                    <a:pt x="160" y="656"/>
                  </a:cubicBezTo>
                  <a:cubicBezTo>
                    <a:pt x="159" y="655"/>
                    <a:pt x="159" y="655"/>
                    <a:pt x="159" y="655"/>
                  </a:cubicBezTo>
                  <a:cubicBezTo>
                    <a:pt x="159" y="655"/>
                    <a:pt x="159" y="655"/>
                    <a:pt x="159" y="655"/>
                  </a:cubicBezTo>
                  <a:cubicBezTo>
                    <a:pt x="158" y="654"/>
                    <a:pt x="158" y="654"/>
                    <a:pt x="158" y="654"/>
                  </a:cubicBezTo>
                  <a:cubicBezTo>
                    <a:pt x="157" y="653"/>
                    <a:pt x="157" y="653"/>
                    <a:pt x="157" y="653"/>
                  </a:cubicBezTo>
                  <a:cubicBezTo>
                    <a:pt x="156" y="652"/>
                    <a:pt x="156" y="652"/>
                    <a:pt x="156" y="652"/>
                  </a:cubicBezTo>
                  <a:cubicBezTo>
                    <a:pt x="157" y="653"/>
                    <a:pt x="157" y="653"/>
                    <a:pt x="157" y="653"/>
                  </a:cubicBezTo>
                  <a:cubicBezTo>
                    <a:pt x="157" y="652"/>
                    <a:pt x="157" y="652"/>
                    <a:pt x="157" y="652"/>
                  </a:cubicBezTo>
                  <a:cubicBezTo>
                    <a:pt x="157" y="651"/>
                    <a:pt x="157" y="651"/>
                    <a:pt x="157" y="651"/>
                  </a:cubicBezTo>
                  <a:cubicBezTo>
                    <a:pt x="156" y="650"/>
                    <a:pt x="156" y="650"/>
                    <a:pt x="156" y="650"/>
                  </a:cubicBezTo>
                  <a:cubicBezTo>
                    <a:pt x="155" y="648"/>
                    <a:pt x="155" y="648"/>
                    <a:pt x="155" y="648"/>
                  </a:cubicBezTo>
                  <a:cubicBezTo>
                    <a:pt x="154" y="647"/>
                    <a:pt x="154" y="647"/>
                    <a:pt x="154" y="647"/>
                  </a:cubicBezTo>
                  <a:cubicBezTo>
                    <a:pt x="152" y="645"/>
                    <a:pt x="152" y="645"/>
                    <a:pt x="152" y="645"/>
                  </a:cubicBezTo>
                  <a:cubicBezTo>
                    <a:pt x="150" y="643"/>
                    <a:pt x="150" y="643"/>
                    <a:pt x="150" y="643"/>
                  </a:cubicBezTo>
                  <a:cubicBezTo>
                    <a:pt x="147" y="640"/>
                    <a:pt x="147" y="640"/>
                    <a:pt x="147" y="640"/>
                  </a:cubicBezTo>
                  <a:cubicBezTo>
                    <a:pt x="145" y="638"/>
                    <a:pt x="145" y="638"/>
                    <a:pt x="145" y="638"/>
                  </a:cubicBezTo>
                  <a:cubicBezTo>
                    <a:pt x="144" y="637"/>
                    <a:pt x="144" y="637"/>
                    <a:pt x="144" y="637"/>
                  </a:cubicBezTo>
                  <a:cubicBezTo>
                    <a:pt x="142" y="634"/>
                    <a:pt x="142" y="634"/>
                    <a:pt x="142" y="634"/>
                  </a:cubicBezTo>
                  <a:cubicBezTo>
                    <a:pt x="140" y="632"/>
                    <a:pt x="140" y="632"/>
                    <a:pt x="140" y="632"/>
                  </a:cubicBezTo>
                  <a:cubicBezTo>
                    <a:pt x="139" y="631"/>
                    <a:pt x="139" y="631"/>
                    <a:pt x="139" y="631"/>
                  </a:cubicBezTo>
                  <a:cubicBezTo>
                    <a:pt x="139" y="631"/>
                    <a:pt x="139" y="631"/>
                    <a:pt x="139" y="631"/>
                  </a:cubicBezTo>
                  <a:cubicBezTo>
                    <a:pt x="135" y="628"/>
                    <a:pt x="135" y="628"/>
                    <a:pt x="135" y="628"/>
                  </a:cubicBezTo>
                  <a:cubicBezTo>
                    <a:pt x="135" y="627"/>
                    <a:pt x="135" y="627"/>
                    <a:pt x="135" y="627"/>
                  </a:cubicBezTo>
                  <a:cubicBezTo>
                    <a:pt x="132" y="625"/>
                    <a:pt x="132" y="625"/>
                    <a:pt x="132" y="625"/>
                  </a:cubicBezTo>
                  <a:cubicBezTo>
                    <a:pt x="131" y="623"/>
                    <a:pt x="131" y="623"/>
                    <a:pt x="131" y="623"/>
                  </a:cubicBezTo>
                  <a:cubicBezTo>
                    <a:pt x="130" y="622"/>
                    <a:pt x="130" y="622"/>
                    <a:pt x="130" y="622"/>
                  </a:cubicBezTo>
                  <a:cubicBezTo>
                    <a:pt x="129" y="621"/>
                    <a:pt x="129" y="621"/>
                    <a:pt x="129" y="621"/>
                  </a:cubicBezTo>
                  <a:cubicBezTo>
                    <a:pt x="129" y="620"/>
                    <a:pt x="129" y="620"/>
                    <a:pt x="129" y="620"/>
                  </a:cubicBezTo>
                  <a:cubicBezTo>
                    <a:pt x="128" y="619"/>
                    <a:pt x="128" y="619"/>
                    <a:pt x="128" y="619"/>
                  </a:cubicBezTo>
                  <a:cubicBezTo>
                    <a:pt x="128" y="618"/>
                    <a:pt x="128" y="618"/>
                    <a:pt x="128" y="618"/>
                  </a:cubicBezTo>
                  <a:cubicBezTo>
                    <a:pt x="126" y="616"/>
                    <a:pt x="126" y="616"/>
                    <a:pt x="126" y="616"/>
                  </a:cubicBezTo>
                  <a:cubicBezTo>
                    <a:pt x="126" y="615"/>
                    <a:pt x="126" y="615"/>
                    <a:pt x="126" y="615"/>
                  </a:cubicBezTo>
                  <a:cubicBezTo>
                    <a:pt x="125" y="614"/>
                    <a:pt x="125" y="614"/>
                    <a:pt x="125" y="614"/>
                  </a:cubicBezTo>
                  <a:cubicBezTo>
                    <a:pt x="124" y="612"/>
                    <a:pt x="124" y="612"/>
                    <a:pt x="124" y="612"/>
                  </a:cubicBezTo>
                  <a:cubicBezTo>
                    <a:pt x="123" y="611"/>
                    <a:pt x="123" y="611"/>
                    <a:pt x="123" y="611"/>
                  </a:cubicBezTo>
                  <a:cubicBezTo>
                    <a:pt x="122" y="611"/>
                    <a:pt x="122" y="611"/>
                    <a:pt x="122" y="611"/>
                  </a:cubicBezTo>
                  <a:cubicBezTo>
                    <a:pt x="122" y="609"/>
                    <a:pt x="122" y="609"/>
                    <a:pt x="122" y="609"/>
                  </a:cubicBezTo>
                  <a:cubicBezTo>
                    <a:pt x="120" y="608"/>
                    <a:pt x="120" y="608"/>
                    <a:pt x="120" y="608"/>
                  </a:cubicBezTo>
                  <a:cubicBezTo>
                    <a:pt x="120" y="607"/>
                    <a:pt x="120" y="607"/>
                    <a:pt x="120" y="607"/>
                  </a:cubicBezTo>
                  <a:cubicBezTo>
                    <a:pt x="119" y="605"/>
                    <a:pt x="119" y="605"/>
                    <a:pt x="119" y="605"/>
                  </a:cubicBezTo>
                  <a:cubicBezTo>
                    <a:pt x="118" y="604"/>
                    <a:pt x="118" y="604"/>
                    <a:pt x="118" y="604"/>
                  </a:cubicBezTo>
                  <a:cubicBezTo>
                    <a:pt x="118" y="602"/>
                    <a:pt x="118" y="602"/>
                    <a:pt x="118" y="602"/>
                  </a:cubicBezTo>
                  <a:cubicBezTo>
                    <a:pt x="117" y="601"/>
                    <a:pt x="117" y="601"/>
                    <a:pt x="117" y="601"/>
                  </a:cubicBezTo>
                  <a:cubicBezTo>
                    <a:pt x="117" y="601"/>
                    <a:pt x="117" y="600"/>
                    <a:pt x="117" y="600"/>
                  </a:cubicBezTo>
                  <a:cubicBezTo>
                    <a:pt x="116" y="599"/>
                    <a:pt x="116" y="599"/>
                    <a:pt x="116" y="599"/>
                  </a:cubicBezTo>
                  <a:cubicBezTo>
                    <a:pt x="114" y="597"/>
                    <a:pt x="114" y="597"/>
                    <a:pt x="114" y="597"/>
                  </a:cubicBezTo>
                  <a:cubicBezTo>
                    <a:pt x="113" y="596"/>
                    <a:pt x="113" y="596"/>
                    <a:pt x="113" y="596"/>
                  </a:cubicBezTo>
                  <a:cubicBezTo>
                    <a:pt x="111" y="593"/>
                    <a:pt x="111" y="593"/>
                    <a:pt x="111" y="593"/>
                  </a:cubicBezTo>
                  <a:cubicBezTo>
                    <a:pt x="110" y="592"/>
                    <a:pt x="110" y="592"/>
                    <a:pt x="110" y="592"/>
                  </a:cubicBezTo>
                  <a:cubicBezTo>
                    <a:pt x="108" y="590"/>
                    <a:pt x="108" y="590"/>
                    <a:pt x="108" y="590"/>
                  </a:cubicBezTo>
                  <a:cubicBezTo>
                    <a:pt x="106" y="587"/>
                    <a:pt x="106" y="587"/>
                    <a:pt x="106" y="587"/>
                  </a:cubicBezTo>
                  <a:cubicBezTo>
                    <a:pt x="106" y="586"/>
                    <a:pt x="106" y="586"/>
                    <a:pt x="106" y="586"/>
                  </a:cubicBezTo>
                  <a:cubicBezTo>
                    <a:pt x="102" y="580"/>
                    <a:pt x="102" y="580"/>
                    <a:pt x="102" y="580"/>
                  </a:cubicBezTo>
                  <a:cubicBezTo>
                    <a:pt x="101" y="579"/>
                    <a:pt x="101" y="579"/>
                    <a:pt x="101" y="579"/>
                  </a:cubicBezTo>
                  <a:cubicBezTo>
                    <a:pt x="99" y="577"/>
                    <a:pt x="99" y="577"/>
                    <a:pt x="99" y="577"/>
                  </a:cubicBezTo>
                  <a:cubicBezTo>
                    <a:pt x="98" y="576"/>
                    <a:pt x="98" y="576"/>
                    <a:pt x="98" y="576"/>
                  </a:cubicBezTo>
                  <a:cubicBezTo>
                    <a:pt x="97" y="575"/>
                    <a:pt x="97" y="575"/>
                    <a:pt x="97" y="575"/>
                  </a:cubicBezTo>
                  <a:cubicBezTo>
                    <a:pt x="97" y="574"/>
                    <a:pt x="97" y="574"/>
                    <a:pt x="97" y="574"/>
                  </a:cubicBezTo>
                  <a:cubicBezTo>
                    <a:pt x="96" y="572"/>
                    <a:pt x="96" y="572"/>
                    <a:pt x="96" y="572"/>
                  </a:cubicBezTo>
                  <a:cubicBezTo>
                    <a:pt x="94" y="567"/>
                    <a:pt x="94" y="567"/>
                    <a:pt x="94" y="567"/>
                  </a:cubicBezTo>
                  <a:cubicBezTo>
                    <a:pt x="92" y="563"/>
                    <a:pt x="92" y="563"/>
                    <a:pt x="92" y="563"/>
                  </a:cubicBezTo>
                  <a:cubicBezTo>
                    <a:pt x="92" y="561"/>
                    <a:pt x="92" y="561"/>
                    <a:pt x="92" y="561"/>
                  </a:cubicBezTo>
                  <a:cubicBezTo>
                    <a:pt x="92" y="561"/>
                    <a:pt x="92" y="560"/>
                    <a:pt x="92" y="560"/>
                  </a:cubicBezTo>
                  <a:cubicBezTo>
                    <a:pt x="92" y="559"/>
                    <a:pt x="92" y="559"/>
                    <a:pt x="92" y="559"/>
                  </a:cubicBezTo>
                  <a:cubicBezTo>
                    <a:pt x="92" y="556"/>
                    <a:pt x="92" y="556"/>
                    <a:pt x="92" y="556"/>
                  </a:cubicBezTo>
                  <a:cubicBezTo>
                    <a:pt x="90" y="552"/>
                    <a:pt x="90" y="552"/>
                    <a:pt x="90" y="552"/>
                  </a:cubicBezTo>
                  <a:cubicBezTo>
                    <a:pt x="90" y="551"/>
                    <a:pt x="90" y="551"/>
                    <a:pt x="90" y="551"/>
                  </a:cubicBezTo>
                  <a:cubicBezTo>
                    <a:pt x="90" y="550"/>
                    <a:pt x="90" y="550"/>
                    <a:pt x="90" y="549"/>
                  </a:cubicBezTo>
                  <a:cubicBezTo>
                    <a:pt x="90" y="548"/>
                    <a:pt x="90" y="548"/>
                    <a:pt x="90" y="548"/>
                  </a:cubicBezTo>
                  <a:cubicBezTo>
                    <a:pt x="90" y="547"/>
                    <a:pt x="90" y="547"/>
                    <a:pt x="90" y="547"/>
                  </a:cubicBezTo>
                  <a:cubicBezTo>
                    <a:pt x="90" y="545"/>
                    <a:pt x="90" y="545"/>
                    <a:pt x="90" y="545"/>
                  </a:cubicBezTo>
                  <a:cubicBezTo>
                    <a:pt x="90" y="544"/>
                    <a:pt x="90" y="544"/>
                    <a:pt x="90" y="544"/>
                  </a:cubicBezTo>
                  <a:cubicBezTo>
                    <a:pt x="91" y="544"/>
                    <a:pt x="91" y="544"/>
                    <a:pt x="91" y="544"/>
                  </a:cubicBezTo>
                  <a:cubicBezTo>
                    <a:pt x="91" y="543"/>
                    <a:pt x="91" y="543"/>
                    <a:pt x="91" y="543"/>
                  </a:cubicBezTo>
                  <a:cubicBezTo>
                    <a:pt x="91" y="541"/>
                    <a:pt x="91" y="541"/>
                    <a:pt x="91" y="541"/>
                  </a:cubicBezTo>
                  <a:cubicBezTo>
                    <a:pt x="90" y="536"/>
                    <a:pt x="90" y="536"/>
                    <a:pt x="90" y="536"/>
                  </a:cubicBezTo>
                  <a:cubicBezTo>
                    <a:pt x="88" y="533"/>
                    <a:pt x="88" y="533"/>
                    <a:pt x="88" y="533"/>
                  </a:cubicBezTo>
                  <a:cubicBezTo>
                    <a:pt x="88" y="532"/>
                    <a:pt x="88" y="532"/>
                    <a:pt x="88" y="532"/>
                  </a:cubicBezTo>
                  <a:cubicBezTo>
                    <a:pt x="85" y="528"/>
                    <a:pt x="85" y="528"/>
                    <a:pt x="85" y="528"/>
                  </a:cubicBezTo>
                  <a:cubicBezTo>
                    <a:pt x="85" y="527"/>
                    <a:pt x="85" y="527"/>
                    <a:pt x="85" y="527"/>
                  </a:cubicBezTo>
                  <a:cubicBezTo>
                    <a:pt x="84" y="526"/>
                    <a:pt x="84" y="526"/>
                    <a:pt x="84" y="526"/>
                  </a:cubicBezTo>
                  <a:cubicBezTo>
                    <a:pt x="84" y="525"/>
                    <a:pt x="84" y="525"/>
                    <a:pt x="84" y="525"/>
                  </a:cubicBezTo>
                  <a:cubicBezTo>
                    <a:pt x="83" y="524"/>
                    <a:pt x="83" y="524"/>
                    <a:pt x="83" y="524"/>
                  </a:cubicBezTo>
                  <a:cubicBezTo>
                    <a:pt x="84" y="522"/>
                    <a:pt x="84" y="522"/>
                    <a:pt x="84" y="522"/>
                  </a:cubicBezTo>
                  <a:cubicBezTo>
                    <a:pt x="84" y="521"/>
                    <a:pt x="84" y="521"/>
                    <a:pt x="84" y="521"/>
                  </a:cubicBezTo>
                  <a:cubicBezTo>
                    <a:pt x="83" y="520"/>
                    <a:pt x="83" y="520"/>
                    <a:pt x="83" y="520"/>
                  </a:cubicBezTo>
                  <a:cubicBezTo>
                    <a:pt x="81" y="516"/>
                    <a:pt x="81" y="516"/>
                    <a:pt x="81" y="516"/>
                  </a:cubicBezTo>
                  <a:cubicBezTo>
                    <a:pt x="80" y="513"/>
                    <a:pt x="80" y="513"/>
                    <a:pt x="80" y="513"/>
                  </a:cubicBezTo>
                  <a:cubicBezTo>
                    <a:pt x="80" y="513"/>
                    <a:pt x="80" y="513"/>
                    <a:pt x="80" y="513"/>
                  </a:cubicBezTo>
                  <a:cubicBezTo>
                    <a:pt x="79" y="512"/>
                    <a:pt x="79" y="512"/>
                    <a:pt x="79" y="512"/>
                  </a:cubicBezTo>
                  <a:cubicBezTo>
                    <a:pt x="79" y="511"/>
                    <a:pt x="79" y="511"/>
                    <a:pt x="79" y="511"/>
                  </a:cubicBezTo>
                  <a:cubicBezTo>
                    <a:pt x="77" y="508"/>
                    <a:pt x="77" y="508"/>
                    <a:pt x="77" y="508"/>
                  </a:cubicBezTo>
                  <a:cubicBezTo>
                    <a:pt x="77" y="507"/>
                    <a:pt x="77" y="507"/>
                    <a:pt x="77" y="507"/>
                  </a:cubicBezTo>
                  <a:cubicBezTo>
                    <a:pt x="78" y="506"/>
                    <a:pt x="78" y="506"/>
                    <a:pt x="78" y="506"/>
                  </a:cubicBezTo>
                  <a:cubicBezTo>
                    <a:pt x="78" y="506"/>
                    <a:pt x="78" y="506"/>
                    <a:pt x="78" y="506"/>
                  </a:cubicBezTo>
                  <a:cubicBezTo>
                    <a:pt x="79" y="506"/>
                    <a:pt x="79" y="506"/>
                    <a:pt x="79" y="506"/>
                  </a:cubicBezTo>
                  <a:cubicBezTo>
                    <a:pt x="79" y="505"/>
                    <a:pt x="79" y="505"/>
                    <a:pt x="79" y="505"/>
                  </a:cubicBezTo>
                  <a:cubicBezTo>
                    <a:pt x="78" y="505"/>
                    <a:pt x="78" y="505"/>
                    <a:pt x="78" y="505"/>
                  </a:cubicBezTo>
                  <a:cubicBezTo>
                    <a:pt x="78" y="506"/>
                    <a:pt x="78" y="506"/>
                    <a:pt x="78" y="506"/>
                  </a:cubicBezTo>
                  <a:cubicBezTo>
                    <a:pt x="77" y="507"/>
                    <a:pt x="77" y="507"/>
                    <a:pt x="77" y="507"/>
                  </a:cubicBezTo>
                  <a:cubicBezTo>
                    <a:pt x="76" y="506"/>
                    <a:pt x="76" y="506"/>
                    <a:pt x="76" y="506"/>
                  </a:cubicBezTo>
                  <a:cubicBezTo>
                    <a:pt x="76" y="505"/>
                    <a:pt x="76" y="505"/>
                    <a:pt x="76" y="505"/>
                  </a:cubicBezTo>
                  <a:cubicBezTo>
                    <a:pt x="76" y="504"/>
                    <a:pt x="76" y="504"/>
                    <a:pt x="76" y="504"/>
                  </a:cubicBezTo>
                  <a:cubicBezTo>
                    <a:pt x="75" y="503"/>
                    <a:pt x="75" y="503"/>
                    <a:pt x="75" y="503"/>
                  </a:cubicBezTo>
                  <a:cubicBezTo>
                    <a:pt x="75" y="502"/>
                    <a:pt x="75" y="502"/>
                    <a:pt x="75" y="502"/>
                  </a:cubicBezTo>
                  <a:cubicBezTo>
                    <a:pt x="75" y="500"/>
                    <a:pt x="75" y="500"/>
                    <a:pt x="75" y="500"/>
                  </a:cubicBezTo>
                  <a:cubicBezTo>
                    <a:pt x="74" y="500"/>
                    <a:pt x="74" y="500"/>
                    <a:pt x="74" y="500"/>
                  </a:cubicBezTo>
                  <a:cubicBezTo>
                    <a:pt x="73" y="498"/>
                    <a:pt x="73" y="498"/>
                    <a:pt x="73" y="498"/>
                  </a:cubicBezTo>
                  <a:cubicBezTo>
                    <a:pt x="73" y="497"/>
                    <a:pt x="73" y="497"/>
                    <a:pt x="73" y="497"/>
                  </a:cubicBezTo>
                  <a:cubicBezTo>
                    <a:pt x="70" y="494"/>
                    <a:pt x="70" y="494"/>
                    <a:pt x="70" y="494"/>
                  </a:cubicBezTo>
                  <a:cubicBezTo>
                    <a:pt x="68" y="491"/>
                    <a:pt x="68" y="491"/>
                    <a:pt x="68" y="491"/>
                  </a:cubicBezTo>
                  <a:cubicBezTo>
                    <a:pt x="68" y="490"/>
                    <a:pt x="68" y="490"/>
                    <a:pt x="68" y="490"/>
                  </a:cubicBezTo>
                  <a:cubicBezTo>
                    <a:pt x="65" y="487"/>
                    <a:pt x="65" y="487"/>
                    <a:pt x="65" y="487"/>
                  </a:cubicBezTo>
                  <a:cubicBezTo>
                    <a:pt x="64" y="486"/>
                    <a:pt x="64" y="486"/>
                    <a:pt x="64" y="486"/>
                  </a:cubicBezTo>
                  <a:cubicBezTo>
                    <a:pt x="65" y="486"/>
                    <a:pt x="65" y="486"/>
                    <a:pt x="65" y="486"/>
                  </a:cubicBezTo>
                  <a:cubicBezTo>
                    <a:pt x="65" y="486"/>
                    <a:pt x="65" y="486"/>
                    <a:pt x="65" y="486"/>
                  </a:cubicBezTo>
                  <a:cubicBezTo>
                    <a:pt x="64" y="485"/>
                    <a:pt x="64" y="485"/>
                    <a:pt x="64" y="485"/>
                  </a:cubicBezTo>
                  <a:cubicBezTo>
                    <a:pt x="64" y="485"/>
                    <a:pt x="64" y="485"/>
                    <a:pt x="64" y="485"/>
                  </a:cubicBezTo>
                  <a:cubicBezTo>
                    <a:pt x="63" y="482"/>
                    <a:pt x="63" y="482"/>
                    <a:pt x="63" y="482"/>
                  </a:cubicBezTo>
                  <a:cubicBezTo>
                    <a:pt x="63" y="482"/>
                    <a:pt x="63" y="482"/>
                    <a:pt x="63" y="482"/>
                  </a:cubicBezTo>
                  <a:cubicBezTo>
                    <a:pt x="62" y="482"/>
                    <a:pt x="62" y="482"/>
                    <a:pt x="62" y="482"/>
                  </a:cubicBezTo>
                  <a:cubicBezTo>
                    <a:pt x="62" y="481"/>
                    <a:pt x="62" y="481"/>
                    <a:pt x="62" y="481"/>
                  </a:cubicBezTo>
                  <a:cubicBezTo>
                    <a:pt x="60" y="478"/>
                    <a:pt x="60" y="478"/>
                    <a:pt x="60" y="478"/>
                  </a:cubicBezTo>
                  <a:cubicBezTo>
                    <a:pt x="61" y="479"/>
                    <a:pt x="61" y="479"/>
                    <a:pt x="61" y="479"/>
                  </a:cubicBezTo>
                  <a:cubicBezTo>
                    <a:pt x="62" y="480"/>
                    <a:pt x="62" y="480"/>
                    <a:pt x="62" y="480"/>
                  </a:cubicBezTo>
                  <a:cubicBezTo>
                    <a:pt x="62" y="480"/>
                    <a:pt x="62" y="480"/>
                    <a:pt x="62" y="480"/>
                  </a:cubicBezTo>
                  <a:cubicBezTo>
                    <a:pt x="62" y="480"/>
                    <a:pt x="62" y="480"/>
                    <a:pt x="62" y="480"/>
                  </a:cubicBezTo>
                  <a:cubicBezTo>
                    <a:pt x="61" y="479"/>
                    <a:pt x="61" y="479"/>
                    <a:pt x="61" y="479"/>
                  </a:cubicBezTo>
                  <a:cubicBezTo>
                    <a:pt x="61" y="479"/>
                    <a:pt x="61" y="479"/>
                    <a:pt x="61" y="479"/>
                  </a:cubicBezTo>
                  <a:cubicBezTo>
                    <a:pt x="60" y="477"/>
                    <a:pt x="60" y="477"/>
                    <a:pt x="60" y="477"/>
                  </a:cubicBezTo>
                  <a:cubicBezTo>
                    <a:pt x="60" y="476"/>
                    <a:pt x="60" y="476"/>
                    <a:pt x="60" y="476"/>
                  </a:cubicBezTo>
                  <a:cubicBezTo>
                    <a:pt x="60" y="476"/>
                    <a:pt x="60" y="476"/>
                    <a:pt x="60" y="476"/>
                  </a:cubicBezTo>
                  <a:cubicBezTo>
                    <a:pt x="59" y="475"/>
                    <a:pt x="59" y="475"/>
                    <a:pt x="59" y="475"/>
                  </a:cubicBezTo>
                  <a:cubicBezTo>
                    <a:pt x="60" y="475"/>
                    <a:pt x="60" y="475"/>
                    <a:pt x="60" y="475"/>
                  </a:cubicBezTo>
                  <a:cubicBezTo>
                    <a:pt x="60" y="475"/>
                    <a:pt x="60" y="475"/>
                    <a:pt x="60" y="475"/>
                  </a:cubicBezTo>
                  <a:cubicBezTo>
                    <a:pt x="60" y="476"/>
                    <a:pt x="60" y="476"/>
                    <a:pt x="60" y="476"/>
                  </a:cubicBezTo>
                  <a:cubicBezTo>
                    <a:pt x="60" y="475"/>
                    <a:pt x="60" y="475"/>
                    <a:pt x="60" y="475"/>
                  </a:cubicBezTo>
                  <a:cubicBezTo>
                    <a:pt x="60" y="472"/>
                    <a:pt x="60" y="472"/>
                    <a:pt x="60" y="472"/>
                  </a:cubicBezTo>
                  <a:cubicBezTo>
                    <a:pt x="60" y="469"/>
                    <a:pt x="60" y="469"/>
                    <a:pt x="60" y="469"/>
                  </a:cubicBezTo>
                  <a:cubicBezTo>
                    <a:pt x="61" y="470"/>
                    <a:pt x="61" y="470"/>
                    <a:pt x="61" y="470"/>
                  </a:cubicBezTo>
                  <a:cubicBezTo>
                    <a:pt x="62" y="470"/>
                    <a:pt x="62" y="470"/>
                    <a:pt x="62" y="470"/>
                  </a:cubicBezTo>
                  <a:cubicBezTo>
                    <a:pt x="61" y="470"/>
                    <a:pt x="61" y="470"/>
                    <a:pt x="61" y="470"/>
                  </a:cubicBezTo>
                  <a:cubicBezTo>
                    <a:pt x="61" y="469"/>
                    <a:pt x="61" y="469"/>
                    <a:pt x="61" y="469"/>
                  </a:cubicBezTo>
                  <a:cubicBezTo>
                    <a:pt x="60" y="468"/>
                    <a:pt x="60" y="468"/>
                    <a:pt x="60" y="468"/>
                  </a:cubicBezTo>
                  <a:cubicBezTo>
                    <a:pt x="60" y="467"/>
                    <a:pt x="60" y="467"/>
                    <a:pt x="60" y="467"/>
                  </a:cubicBezTo>
                  <a:cubicBezTo>
                    <a:pt x="60" y="467"/>
                    <a:pt x="60" y="467"/>
                    <a:pt x="60" y="467"/>
                  </a:cubicBezTo>
                  <a:cubicBezTo>
                    <a:pt x="60" y="464"/>
                    <a:pt x="60" y="464"/>
                    <a:pt x="60" y="464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0" y="464"/>
                    <a:pt x="60" y="464"/>
                    <a:pt x="60" y="464"/>
                  </a:cubicBezTo>
                  <a:cubicBezTo>
                    <a:pt x="60" y="464"/>
                    <a:pt x="60" y="464"/>
                    <a:pt x="60" y="464"/>
                  </a:cubicBezTo>
                  <a:cubicBezTo>
                    <a:pt x="59" y="463"/>
                    <a:pt x="59" y="463"/>
                    <a:pt x="59" y="463"/>
                  </a:cubicBezTo>
                  <a:cubicBezTo>
                    <a:pt x="59" y="462"/>
                    <a:pt x="59" y="462"/>
                    <a:pt x="59" y="462"/>
                  </a:cubicBezTo>
                  <a:cubicBezTo>
                    <a:pt x="60" y="461"/>
                    <a:pt x="60" y="461"/>
                    <a:pt x="60" y="461"/>
                  </a:cubicBezTo>
                  <a:cubicBezTo>
                    <a:pt x="60" y="461"/>
                    <a:pt x="60" y="461"/>
                    <a:pt x="60" y="461"/>
                  </a:cubicBezTo>
                  <a:cubicBezTo>
                    <a:pt x="60" y="461"/>
                    <a:pt x="60" y="461"/>
                    <a:pt x="60" y="461"/>
                  </a:cubicBezTo>
                  <a:cubicBezTo>
                    <a:pt x="60" y="459"/>
                    <a:pt x="60" y="459"/>
                    <a:pt x="60" y="459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59" y="453"/>
                    <a:pt x="59" y="453"/>
                    <a:pt x="59" y="453"/>
                  </a:cubicBezTo>
                  <a:cubicBezTo>
                    <a:pt x="59" y="452"/>
                    <a:pt x="59" y="452"/>
                    <a:pt x="59" y="452"/>
                  </a:cubicBezTo>
                  <a:cubicBezTo>
                    <a:pt x="59" y="451"/>
                    <a:pt x="59" y="451"/>
                    <a:pt x="59" y="451"/>
                  </a:cubicBezTo>
                  <a:cubicBezTo>
                    <a:pt x="59" y="450"/>
                    <a:pt x="59" y="450"/>
                    <a:pt x="59" y="450"/>
                  </a:cubicBezTo>
                  <a:cubicBezTo>
                    <a:pt x="59" y="448"/>
                    <a:pt x="59" y="448"/>
                    <a:pt x="59" y="448"/>
                  </a:cubicBezTo>
                  <a:cubicBezTo>
                    <a:pt x="58" y="448"/>
                    <a:pt x="58" y="448"/>
                    <a:pt x="58" y="448"/>
                  </a:cubicBezTo>
                  <a:cubicBezTo>
                    <a:pt x="58" y="447"/>
                    <a:pt x="58" y="447"/>
                    <a:pt x="58" y="447"/>
                  </a:cubicBezTo>
                  <a:cubicBezTo>
                    <a:pt x="58" y="447"/>
                    <a:pt x="58" y="447"/>
                    <a:pt x="58" y="447"/>
                  </a:cubicBezTo>
                  <a:cubicBezTo>
                    <a:pt x="58" y="446"/>
                    <a:pt x="58" y="446"/>
                    <a:pt x="58" y="446"/>
                  </a:cubicBezTo>
                  <a:cubicBezTo>
                    <a:pt x="58" y="445"/>
                    <a:pt x="58" y="445"/>
                    <a:pt x="58" y="445"/>
                  </a:cubicBezTo>
                  <a:cubicBezTo>
                    <a:pt x="58" y="446"/>
                    <a:pt x="58" y="446"/>
                    <a:pt x="58" y="446"/>
                  </a:cubicBezTo>
                  <a:cubicBezTo>
                    <a:pt x="57" y="446"/>
                    <a:pt x="57" y="446"/>
                    <a:pt x="57" y="446"/>
                  </a:cubicBezTo>
                  <a:cubicBezTo>
                    <a:pt x="57" y="446"/>
                    <a:pt x="57" y="446"/>
                    <a:pt x="57" y="446"/>
                  </a:cubicBezTo>
                  <a:cubicBezTo>
                    <a:pt x="57" y="446"/>
                    <a:pt x="57" y="446"/>
                    <a:pt x="57" y="446"/>
                  </a:cubicBezTo>
                  <a:cubicBezTo>
                    <a:pt x="57" y="446"/>
                    <a:pt x="57" y="446"/>
                    <a:pt x="57" y="446"/>
                  </a:cubicBezTo>
                  <a:cubicBezTo>
                    <a:pt x="57" y="447"/>
                    <a:pt x="57" y="447"/>
                    <a:pt x="57" y="447"/>
                  </a:cubicBezTo>
                  <a:cubicBezTo>
                    <a:pt x="57" y="446"/>
                    <a:pt x="57" y="446"/>
                    <a:pt x="57" y="446"/>
                  </a:cubicBezTo>
                  <a:cubicBezTo>
                    <a:pt x="56" y="446"/>
                    <a:pt x="56" y="446"/>
                    <a:pt x="56" y="446"/>
                  </a:cubicBezTo>
                  <a:cubicBezTo>
                    <a:pt x="55" y="445"/>
                    <a:pt x="55" y="445"/>
                    <a:pt x="55" y="445"/>
                  </a:cubicBezTo>
                  <a:cubicBezTo>
                    <a:pt x="55" y="442"/>
                    <a:pt x="55" y="442"/>
                    <a:pt x="55" y="442"/>
                  </a:cubicBezTo>
                  <a:cubicBezTo>
                    <a:pt x="55" y="442"/>
                    <a:pt x="55" y="442"/>
                    <a:pt x="55" y="442"/>
                  </a:cubicBezTo>
                  <a:cubicBezTo>
                    <a:pt x="54" y="442"/>
                    <a:pt x="54" y="442"/>
                    <a:pt x="54" y="442"/>
                  </a:cubicBezTo>
                  <a:cubicBezTo>
                    <a:pt x="55" y="443"/>
                    <a:pt x="55" y="443"/>
                    <a:pt x="55" y="443"/>
                  </a:cubicBezTo>
                  <a:cubicBezTo>
                    <a:pt x="54" y="442"/>
                    <a:pt x="54" y="442"/>
                    <a:pt x="54" y="442"/>
                  </a:cubicBezTo>
                  <a:cubicBezTo>
                    <a:pt x="54" y="441"/>
                    <a:pt x="54" y="441"/>
                    <a:pt x="54" y="441"/>
                  </a:cubicBezTo>
                  <a:cubicBezTo>
                    <a:pt x="53" y="441"/>
                    <a:pt x="53" y="441"/>
                    <a:pt x="53" y="441"/>
                  </a:cubicBezTo>
                  <a:cubicBezTo>
                    <a:pt x="53" y="441"/>
                    <a:pt x="53" y="441"/>
                    <a:pt x="53" y="441"/>
                  </a:cubicBezTo>
                  <a:cubicBezTo>
                    <a:pt x="53" y="440"/>
                    <a:pt x="53" y="440"/>
                    <a:pt x="53" y="440"/>
                  </a:cubicBezTo>
                  <a:cubicBezTo>
                    <a:pt x="53" y="442"/>
                    <a:pt x="53" y="442"/>
                    <a:pt x="53" y="442"/>
                  </a:cubicBezTo>
                  <a:cubicBezTo>
                    <a:pt x="53" y="443"/>
                    <a:pt x="53" y="443"/>
                    <a:pt x="53" y="443"/>
                  </a:cubicBezTo>
                  <a:cubicBezTo>
                    <a:pt x="52" y="443"/>
                    <a:pt x="52" y="443"/>
                    <a:pt x="52" y="443"/>
                  </a:cubicBezTo>
                  <a:cubicBezTo>
                    <a:pt x="51" y="442"/>
                    <a:pt x="51" y="442"/>
                    <a:pt x="51" y="442"/>
                  </a:cubicBezTo>
                  <a:cubicBezTo>
                    <a:pt x="51" y="442"/>
                    <a:pt x="51" y="442"/>
                    <a:pt x="51" y="442"/>
                  </a:cubicBezTo>
                  <a:cubicBezTo>
                    <a:pt x="51" y="442"/>
                    <a:pt x="51" y="442"/>
                    <a:pt x="51" y="442"/>
                  </a:cubicBezTo>
                  <a:cubicBezTo>
                    <a:pt x="50" y="442"/>
                    <a:pt x="50" y="442"/>
                    <a:pt x="50" y="442"/>
                  </a:cubicBezTo>
                  <a:cubicBezTo>
                    <a:pt x="50" y="443"/>
                    <a:pt x="50" y="443"/>
                    <a:pt x="50" y="443"/>
                  </a:cubicBezTo>
                  <a:cubicBezTo>
                    <a:pt x="50" y="442"/>
                    <a:pt x="50" y="442"/>
                    <a:pt x="50" y="442"/>
                  </a:cubicBezTo>
                  <a:cubicBezTo>
                    <a:pt x="50" y="443"/>
                    <a:pt x="50" y="443"/>
                    <a:pt x="50" y="443"/>
                  </a:cubicBezTo>
                  <a:cubicBezTo>
                    <a:pt x="49" y="442"/>
                    <a:pt x="49" y="442"/>
                    <a:pt x="49" y="442"/>
                  </a:cubicBezTo>
                  <a:cubicBezTo>
                    <a:pt x="49" y="442"/>
                    <a:pt x="49" y="442"/>
                    <a:pt x="49" y="442"/>
                  </a:cubicBezTo>
                  <a:cubicBezTo>
                    <a:pt x="49" y="443"/>
                    <a:pt x="49" y="443"/>
                    <a:pt x="49" y="443"/>
                  </a:cubicBezTo>
                  <a:cubicBezTo>
                    <a:pt x="49" y="444"/>
                    <a:pt x="49" y="444"/>
                    <a:pt x="49" y="444"/>
                  </a:cubicBezTo>
                  <a:cubicBezTo>
                    <a:pt x="49" y="441"/>
                    <a:pt x="49" y="441"/>
                    <a:pt x="49" y="441"/>
                  </a:cubicBezTo>
                  <a:cubicBezTo>
                    <a:pt x="49" y="442"/>
                    <a:pt x="49" y="443"/>
                    <a:pt x="49" y="444"/>
                  </a:cubicBezTo>
                  <a:cubicBezTo>
                    <a:pt x="49" y="444"/>
                    <a:pt x="49" y="444"/>
                    <a:pt x="49" y="444"/>
                  </a:cubicBezTo>
                  <a:cubicBezTo>
                    <a:pt x="49" y="442"/>
                    <a:pt x="49" y="442"/>
                    <a:pt x="49" y="442"/>
                  </a:cubicBezTo>
                  <a:cubicBezTo>
                    <a:pt x="49" y="443"/>
                    <a:pt x="49" y="443"/>
                    <a:pt x="49" y="443"/>
                  </a:cubicBezTo>
                  <a:cubicBezTo>
                    <a:pt x="48" y="443"/>
                    <a:pt x="48" y="443"/>
                    <a:pt x="48" y="443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7" y="444"/>
                    <a:pt x="47" y="444"/>
                    <a:pt x="47" y="444"/>
                  </a:cubicBezTo>
                  <a:cubicBezTo>
                    <a:pt x="47" y="444"/>
                    <a:pt x="47" y="443"/>
                    <a:pt x="47" y="443"/>
                  </a:cubicBezTo>
                  <a:cubicBezTo>
                    <a:pt x="47" y="444"/>
                    <a:pt x="47" y="444"/>
                    <a:pt x="47" y="444"/>
                  </a:cubicBezTo>
                  <a:cubicBezTo>
                    <a:pt x="47" y="444"/>
                    <a:pt x="47" y="444"/>
                    <a:pt x="47" y="444"/>
                  </a:cubicBezTo>
                  <a:cubicBezTo>
                    <a:pt x="47" y="444"/>
                    <a:pt x="47" y="444"/>
                    <a:pt x="47" y="444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5" y="441"/>
                    <a:pt x="45" y="441"/>
                    <a:pt x="45" y="441"/>
                  </a:cubicBezTo>
                  <a:cubicBezTo>
                    <a:pt x="45" y="440"/>
                    <a:pt x="45" y="439"/>
                    <a:pt x="45" y="438"/>
                  </a:cubicBezTo>
                  <a:cubicBezTo>
                    <a:pt x="45" y="438"/>
                    <a:pt x="45" y="438"/>
                    <a:pt x="45" y="438"/>
                  </a:cubicBezTo>
                  <a:cubicBezTo>
                    <a:pt x="45" y="437"/>
                    <a:pt x="45" y="437"/>
                    <a:pt x="45" y="437"/>
                  </a:cubicBezTo>
                  <a:cubicBezTo>
                    <a:pt x="44" y="437"/>
                    <a:pt x="44" y="437"/>
                    <a:pt x="44" y="437"/>
                  </a:cubicBezTo>
                  <a:cubicBezTo>
                    <a:pt x="44" y="436"/>
                    <a:pt x="44" y="436"/>
                    <a:pt x="44" y="436"/>
                  </a:cubicBezTo>
                  <a:cubicBezTo>
                    <a:pt x="45" y="436"/>
                    <a:pt x="45" y="436"/>
                    <a:pt x="45" y="436"/>
                  </a:cubicBezTo>
                  <a:cubicBezTo>
                    <a:pt x="44" y="436"/>
                    <a:pt x="44" y="436"/>
                    <a:pt x="44" y="436"/>
                  </a:cubicBezTo>
                  <a:cubicBezTo>
                    <a:pt x="44" y="435"/>
                    <a:pt x="44" y="435"/>
                    <a:pt x="44" y="435"/>
                  </a:cubicBezTo>
                  <a:cubicBezTo>
                    <a:pt x="43" y="436"/>
                    <a:pt x="43" y="436"/>
                    <a:pt x="43" y="436"/>
                  </a:cubicBezTo>
                  <a:cubicBezTo>
                    <a:pt x="43" y="435"/>
                    <a:pt x="43" y="435"/>
                    <a:pt x="43" y="435"/>
                  </a:cubicBezTo>
                  <a:cubicBezTo>
                    <a:pt x="44" y="434"/>
                    <a:pt x="44" y="434"/>
                    <a:pt x="44" y="434"/>
                  </a:cubicBezTo>
                  <a:cubicBezTo>
                    <a:pt x="43" y="435"/>
                    <a:pt x="43" y="435"/>
                    <a:pt x="43" y="435"/>
                  </a:cubicBezTo>
                  <a:cubicBezTo>
                    <a:pt x="43" y="435"/>
                    <a:pt x="43" y="435"/>
                    <a:pt x="43" y="435"/>
                  </a:cubicBezTo>
                  <a:cubicBezTo>
                    <a:pt x="42" y="432"/>
                    <a:pt x="42" y="432"/>
                    <a:pt x="42" y="432"/>
                  </a:cubicBezTo>
                  <a:cubicBezTo>
                    <a:pt x="41" y="431"/>
                    <a:pt x="41" y="431"/>
                    <a:pt x="41" y="431"/>
                  </a:cubicBezTo>
                  <a:cubicBezTo>
                    <a:pt x="39" y="431"/>
                    <a:pt x="39" y="431"/>
                    <a:pt x="39" y="431"/>
                  </a:cubicBezTo>
                  <a:cubicBezTo>
                    <a:pt x="39" y="431"/>
                    <a:pt x="39" y="431"/>
                    <a:pt x="39" y="431"/>
                  </a:cubicBezTo>
                  <a:cubicBezTo>
                    <a:pt x="38" y="431"/>
                    <a:pt x="38" y="431"/>
                    <a:pt x="38" y="431"/>
                  </a:cubicBezTo>
                  <a:cubicBezTo>
                    <a:pt x="38" y="431"/>
                    <a:pt x="38" y="431"/>
                    <a:pt x="38" y="431"/>
                  </a:cubicBezTo>
                  <a:cubicBezTo>
                    <a:pt x="36" y="431"/>
                    <a:pt x="36" y="431"/>
                    <a:pt x="36" y="431"/>
                  </a:cubicBezTo>
                  <a:cubicBezTo>
                    <a:pt x="35" y="432"/>
                    <a:pt x="35" y="432"/>
                    <a:pt x="35" y="432"/>
                  </a:cubicBezTo>
                  <a:cubicBezTo>
                    <a:pt x="34" y="432"/>
                    <a:pt x="34" y="432"/>
                    <a:pt x="34" y="432"/>
                  </a:cubicBezTo>
                  <a:cubicBezTo>
                    <a:pt x="33" y="433"/>
                    <a:pt x="33" y="433"/>
                    <a:pt x="33" y="433"/>
                  </a:cubicBezTo>
                  <a:cubicBezTo>
                    <a:pt x="33" y="433"/>
                    <a:pt x="33" y="433"/>
                    <a:pt x="33" y="433"/>
                  </a:cubicBezTo>
                  <a:cubicBezTo>
                    <a:pt x="33" y="434"/>
                    <a:pt x="33" y="434"/>
                    <a:pt x="33" y="434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2" y="434"/>
                    <a:pt x="32" y="434"/>
                    <a:pt x="32" y="434"/>
                  </a:cubicBezTo>
                  <a:cubicBezTo>
                    <a:pt x="31" y="433"/>
                    <a:pt x="31" y="433"/>
                    <a:pt x="31" y="433"/>
                  </a:cubicBezTo>
                  <a:cubicBezTo>
                    <a:pt x="30" y="433"/>
                    <a:pt x="30" y="433"/>
                    <a:pt x="30" y="433"/>
                  </a:cubicBezTo>
                  <a:cubicBezTo>
                    <a:pt x="31" y="433"/>
                    <a:pt x="31" y="433"/>
                    <a:pt x="31" y="433"/>
                  </a:cubicBezTo>
                  <a:cubicBezTo>
                    <a:pt x="31" y="433"/>
                    <a:pt x="31" y="433"/>
                    <a:pt x="31" y="433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1" y="435"/>
                    <a:pt x="31" y="435"/>
                    <a:pt x="31" y="435"/>
                  </a:cubicBezTo>
                  <a:cubicBezTo>
                    <a:pt x="30" y="436"/>
                    <a:pt x="30" y="436"/>
                    <a:pt x="30" y="436"/>
                  </a:cubicBezTo>
                  <a:cubicBezTo>
                    <a:pt x="29" y="437"/>
                    <a:pt x="29" y="437"/>
                    <a:pt x="29" y="437"/>
                  </a:cubicBezTo>
                  <a:cubicBezTo>
                    <a:pt x="29" y="438"/>
                    <a:pt x="29" y="438"/>
                    <a:pt x="29" y="438"/>
                  </a:cubicBezTo>
                  <a:cubicBezTo>
                    <a:pt x="28" y="439"/>
                    <a:pt x="28" y="439"/>
                    <a:pt x="28" y="439"/>
                  </a:cubicBezTo>
                  <a:cubicBezTo>
                    <a:pt x="27" y="440"/>
                    <a:pt x="27" y="440"/>
                    <a:pt x="27" y="440"/>
                  </a:cubicBezTo>
                  <a:cubicBezTo>
                    <a:pt x="27" y="440"/>
                    <a:pt x="27" y="440"/>
                    <a:pt x="27" y="440"/>
                  </a:cubicBezTo>
                  <a:cubicBezTo>
                    <a:pt x="26" y="442"/>
                    <a:pt x="26" y="442"/>
                    <a:pt x="26" y="442"/>
                  </a:cubicBezTo>
                  <a:cubicBezTo>
                    <a:pt x="25" y="440"/>
                    <a:pt x="25" y="440"/>
                    <a:pt x="25" y="440"/>
                  </a:cubicBezTo>
                  <a:cubicBezTo>
                    <a:pt x="24" y="439"/>
                    <a:pt x="24" y="439"/>
                    <a:pt x="24" y="439"/>
                  </a:cubicBezTo>
                  <a:cubicBezTo>
                    <a:pt x="24" y="439"/>
                    <a:pt x="24" y="439"/>
                    <a:pt x="24" y="439"/>
                  </a:cubicBezTo>
                  <a:cubicBezTo>
                    <a:pt x="23" y="439"/>
                    <a:pt x="23" y="439"/>
                    <a:pt x="23" y="439"/>
                  </a:cubicBezTo>
                  <a:cubicBezTo>
                    <a:pt x="23" y="438"/>
                    <a:pt x="23" y="438"/>
                    <a:pt x="23" y="438"/>
                  </a:cubicBezTo>
                  <a:cubicBezTo>
                    <a:pt x="23" y="438"/>
                    <a:pt x="23" y="438"/>
                    <a:pt x="23" y="438"/>
                  </a:cubicBezTo>
                  <a:cubicBezTo>
                    <a:pt x="23" y="439"/>
                    <a:pt x="23" y="439"/>
                    <a:pt x="23" y="439"/>
                  </a:cubicBezTo>
                  <a:cubicBezTo>
                    <a:pt x="23" y="439"/>
                    <a:pt x="23" y="439"/>
                    <a:pt x="23" y="439"/>
                  </a:cubicBezTo>
                  <a:cubicBezTo>
                    <a:pt x="22" y="438"/>
                    <a:pt x="22" y="438"/>
                    <a:pt x="22" y="438"/>
                  </a:cubicBezTo>
                  <a:cubicBezTo>
                    <a:pt x="22" y="439"/>
                    <a:pt x="22" y="439"/>
                    <a:pt x="22" y="439"/>
                  </a:cubicBezTo>
                  <a:cubicBezTo>
                    <a:pt x="22" y="438"/>
                    <a:pt x="22" y="438"/>
                    <a:pt x="22" y="438"/>
                  </a:cubicBezTo>
                  <a:cubicBezTo>
                    <a:pt x="22" y="438"/>
                    <a:pt x="22" y="438"/>
                    <a:pt x="22" y="438"/>
                  </a:cubicBezTo>
                  <a:cubicBezTo>
                    <a:pt x="22" y="438"/>
                    <a:pt x="22" y="438"/>
                    <a:pt x="22" y="438"/>
                  </a:cubicBezTo>
                  <a:cubicBezTo>
                    <a:pt x="22" y="438"/>
                    <a:pt x="22" y="438"/>
                    <a:pt x="22" y="438"/>
                  </a:cubicBezTo>
                  <a:cubicBezTo>
                    <a:pt x="22" y="438"/>
                    <a:pt x="22" y="438"/>
                    <a:pt x="22" y="438"/>
                  </a:cubicBezTo>
                  <a:cubicBezTo>
                    <a:pt x="21" y="438"/>
                    <a:pt x="21" y="438"/>
                    <a:pt x="21" y="438"/>
                  </a:cubicBezTo>
                  <a:cubicBezTo>
                    <a:pt x="22" y="438"/>
                    <a:pt x="22" y="438"/>
                    <a:pt x="22" y="438"/>
                  </a:cubicBezTo>
                  <a:cubicBezTo>
                    <a:pt x="20" y="439"/>
                    <a:pt x="20" y="439"/>
                    <a:pt x="20" y="439"/>
                  </a:cubicBezTo>
                  <a:cubicBezTo>
                    <a:pt x="20" y="439"/>
                    <a:pt x="20" y="439"/>
                    <a:pt x="20" y="439"/>
                  </a:cubicBezTo>
                  <a:cubicBezTo>
                    <a:pt x="20" y="439"/>
                    <a:pt x="20" y="439"/>
                    <a:pt x="20" y="438"/>
                  </a:cubicBezTo>
                  <a:cubicBezTo>
                    <a:pt x="19" y="438"/>
                    <a:pt x="19" y="438"/>
                    <a:pt x="19" y="438"/>
                  </a:cubicBezTo>
                  <a:cubicBezTo>
                    <a:pt x="19" y="439"/>
                    <a:pt x="19" y="439"/>
                    <a:pt x="19" y="439"/>
                  </a:cubicBezTo>
                  <a:cubicBezTo>
                    <a:pt x="19" y="439"/>
                    <a:pt x="19" y="439"/>
                    <a:pt x="19" y="439"/>
                  </a:cubicBezTo>
                  <a:cubicBezTo>
                    <a:pt x="20" y="439"/>
                    <a:pt x="20" y="439"/>
                    <a:pt x="20" y="439"/>
                  </a:cubicBezTo>
                  <a:cubicBezTo>
                    <a:pt x="19" y="439"/>
                    <a:pt x="19" y="439"/>
                    <a:pt x="19" y="439"/>
                  </a:cubicBezTo>
                  <a:cubicBezTo>
                    <a:pt x="18" y="440"/>
                    <a:pt x="18" y="440"/>
                    <a:pt x="18" y="440"/>
                  </a:cubicBezTo>
                  <a:cubicBezTo>
                    <a:pt x="16" y="443"/>
                    <a:pt x="16" y="443"/>
                    <a:pt x="16" y="443"/>
                  </a:cubicBezTo>
                  <a:cubicBezTo>
                    <a:pt x="16" y="443"/>
                    <a:pt x="16" y="443"/>
                    <a:pt x="16" y="443"/>
                  </a:cubicBezTo>
                  <a:cubicBezTo>
                    <a:pt x="15" y="444"/>
                    <a:pt x="15" y="444"/>
                    <a:pt x="15" y="444"/>
                  </a:cubicBezTo>
                  <a:cubicBezTo>
                    <a:pt x="15" y="444"/>
                    <a:pt x="15" y="444"/>
                    <a:pt x="15" y="444"/>
                  </a:cubicBezTo>
                  <a:cubicBezTo>
                    <a:pt x="15" y="444"/>
                    <a:pt x="15" y="444"/>
                    <a:pt x="15" y="444"/>
                  </a:cubicBezTo>
                  <a:cubicBezTo>
                    <a:pt x="12" y="440"/>
                    <a:pt x="12" y="440"/>
                    <a:pt x="12" y="440"/>
                  </a:cubicBezTo>
                  <a:cubicBezTo>
                    <a:pt x="12" y="438"/>
                    <a:pt x="12" y="438"/>
                    <a:pt x="12" y="438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0" y="435"/>
                    <a:pt x="10" y="435"/>
                    <a:pt x="10" y="435"/>
                  </a:cubicBezTo>
                  <a:cubicBezTo>
                    <a:pt x="10" y="434"/>
                    <a:pt x="10" y="434"/>
                    <a:pt x="10" y="434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9" y="432"/>
                    <a:pt x="9" y="432"/>
                    <a:pt x="9" y="432"/>
                  </a:cubicBezTo>
                  <a:cubicBezTo>
                    <a:pt x="9" y="432"/>
                    <a:pt x="9" y="432"/>
                    <a:pt x="9" y="432"/>
                  </a:cubicBezTo>
                  <a:cubicBezTo>
                    <a:pt x="9" y="431"/>
                    <a:pt x="9" y="431"/>
                    <a:pt x="9" y="431"/>
                  </a:cubicBezTo>
                  <a:cubicBezTo>
                    <a:pt x="9" y="431"/>
                    <a:pt x="9" y="431"/>
                    <a:pt x="9" y="431"/>
                  </a:cubicBezTo>
                  <a:cubicBezTo>
                    <a:pt x="8" y="430"/>
                    <a:pt x="8" y="430"/>
                    <a:pt x="8" y="430"/>
                  </a:cubicBezTo>
                  <a:cubicBezTo>
                    <a:pt x="8" y="429"/>
                    <a:pt x="8" y="429"/>
                    <a:pt x="8" y="429"/>
                  </a:cubicBezTo>
                  <a:cubicBezTo>
                    <a:pt x="8" y="428"/>
                    <a:pt x="8" y="428"/>
                    <a:pt x="8" y="428"/>
                  </a:cubicBezTo>
                  <a:cubicBezTo>
                    <a:pt x="7" y="428"/>
                    <a:pt x="7" y="428"/>
                    <a:pt x="7" y="428"/>
                  </a:cubicBezTo>
                  <a:cubicBezTo>
                    <a:pt x="7" y="427"/>
                    <a:pt x="7" y="427"/>
                    <a:pt x="7" y="427"/>
                  </a:cubicBezTo>
                  <a:cubicBezTo>
                    <a:pt x="6" y="426"/>
                    <a:pt x="6" y="426"/>
                    <a:pt x="6" y="426"/>
                  </a:cubicBezTo>
                  <a:cubicBezTo>
                    <a:pt x="6" y="425"/>
                    <a:pt x="6" y="425"/>
                    <a:pt x="6" y="425"/>
                  </a:cubicBezTo>
                  <a:cubicBezTo>
                    <a:pt x="6" y="424"/>
                    <a:pt x="6" y="424"/>
                    <a:pt x="6" y="424"/>
                  </a:cubicBezTo>
                  <a:cubicBezTo>
                    <a:pt x="6" y="424"/>
                    <a:pt x="6" y="424"/>
                    <a:pt x="6" y="424"/>
                  </a:cubicBezTo>
                  <a:cubicBezTo>
                    <a:pt x="6" y="424"/>
                    <a:pt x="6" y="424"/>
                    <a:pt x="6" y="424"/>
                  </a:cubicBezTo>
                  <a:cubicBezTo>
                    <a:pt x="6" y="423"/>
                    <a:pt x="6" y="423"/>
                    <a:pt x="6" y="423"/>
                  </a:cubicBezTo>
                  <a:cubicBezTo>
                    <a:pt x="6" y="423"/>
                    <a:pt x="6" y="423"/>
                    <a:pt x="6" y="423"/>
                  </a:cubicBezTo>
                  <a:cubicBezTo>
                    <a:pt x="5" y="422"/>
                    <a:pt x="5" y="422"/>
                    <a:pt x="5" y="422"/>
                  </a:cubicBezTo>
                  <a:cubicBezTo>
                    <a:pt x="5" y="421"/>
                    <a:pt x="5" y="421"/>
                    <a:pt x="5" y="421"/>
                  </a:cubicBezTo>
                  <a:cubicBezTo>
                    <a:pt x="5" y="419"/>
                    <a:pt x="5" y="419"/>
                    <a:pt x="5" y="419"/>
                  </a:cubicBezTo>
                  <a:cubicBezTo>
                    <a:pt x="5" y="419"/>
                    <a:pt x="5" y="419"/>
                    <a:pt x="5" y="419"/>
                  </a:cubicBezTo>
                  <a:cubicBezTo>
                    <a:pt x="4" y="418"/>
                    <a:pt x="4" y="418"/>
                    <a:pt x="4" y="418"/>
                  </a:cubicBezTo>
                  <a:cubicBezTo>
                    <a:pt x="5" y="419"/>
                    <a:pt x="5" y="419"/>
                    <a:pt x="5" y="419"/>
                  </a:cubicBezTo>
                  <a:cubicBezTo>
                    <a:pt x="5" y="418"/>
                    <a:pt x="5" y="418"/>
                    <a:pt x="5" y="418"/>
                  </a:cubicBezTo>
                  <a:cubicBezTo>
                    <a:pt x="5" y="418"/>
                    <a:pt x="5" y="418"/>
                    <a:pt x="5" y="418"/>
                  </a:cubicBezTo>
                  <a:cubicBezTo>
                    <a:pt x="5" y="417"/>
                    <a:pt x="5" y="417"/>
                    <a:pt x="5" y="417"/>
                  </a:cubicBezTo>
                  <a:cubicBezTo>
                    <a:pt x="5" y="417"/>
                    <a:pt x="5" y="417"/>
                    <a:pt x="5" y="417"/>
                  </a:cubicBezTo>
                  <a:cubicBezTo>
                    <a:pt x="5" y="417"/>
                    <a:pt x="5" y="417"/>
                    <a:pt x="5" y="417"/>
                  </a:cubicBezTo>
                  <a:cubicBezTo>
                    <a:pt x="4" y="417"/>
                    <a:pt x="4" y="417"/>
                    <a:pt x="4" y="417"/>
                  </a:cubicBezTo>
                  <a:cubicBezTo>
                    <a:pt x="4" y="416"/>
                    <a:pt x="4" y="416"/>
                    <a:pt x="4" y="416"/>
                  </a:cubicBezTo>
                  <a:cubicBezTo>
                    <a:pt x="5" y="416"/>
                    <a:pt x="5" y="416"/>
                    <a:pt x="5" y="416"/>
                  </a:cubicBezTo>
                  <a:cubicBezTo>
                    <a:pt x="4" y="415"/>
                    <a:pt x="4" y="415"/>
                    <a:pt x="4" y="415"/>
                  </a:cubicBezTo>
                  <a:cubicBezTo>
                    <a:pt x="4" y="415"/>
                    <a:pt x="4" y="415"/>
                    <a:pt x="4" y="415"/>
                  </a:cubicBezTo>
                  <a:cubicBezTo>
                    <a:pt x="4" y="414"/>
                    <a:pt x="4" y="414"/>
                    <a:pt x="4" y="414"/>
                  </a:cubicBezTo>
                  <a:cubicBezTo>
                    <a:pt x="5" y="414"/>
                    <a:pt x="5" y="414"/>
                    <a:pt x="5" y="414"/>
                  </a:cubicBezTo>
                  <a:cubicBezTo>
                    <a:pt x="4" y="414"/>
                    <a:pt x="4" y="414"/>
                    <a:pt x="4" y="414"/>
                  </a:cubicBezTo>
                  <a:cubicBezTo>
                    <a:pt x="4" y="411"/>
                    <a:pt x="4" y="411"/>
                    <a:pt x="4" y="411"/>
                  </a:cubicBezTo>
                  <a:cubicBezTo>
                    <a:pt x="4" y="411"/>
                    <a:pt x="4" y="411"/>
                    <a:pt x="4" y="411"/>
                  </a:cubicBezTo>
                  <a:cubicBezTo>
                    <a:pt x="4" y="409"/>
                    <a:pt x="4" y="409"/>
                    <a:pt x="4" y="409"/>
                  </a:cubicBezTo>
                  <a:cubicBezTo>
                    <a:pt x="3" y="410"/>
                    <a:pt x="3" y="410"/>
                    <a:pt x="3" y="410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9"/>
                    <a:pt x="3" y="409"/>
                    <a:pt x="3" y="409"/>
                  </a:cubicBezTo>
                  <a:cubicBezTo>
                    <a:pt x="3" y="408"/>
                    <a:pt x="3" y="408"/>
                    <a:pt x="3" y="408"/>
                  </a:cubicBezTo>
                  <a:cubicBezTo>
                    <a:pt x="3" y="408"/>
                    <a:pt x="3" y="408"/>
                    <a:pt x="3" y="407"/>
                  </a:cubicBezTo>
                  <a:cubicBezTo>
                    <a:pt x="3" y="407"/>
                    <a:pt x="3" y="407"/>
                    <a:pt x="3" y="407"/>
                  </a:cubicBezTo>
                  <a:cubicBezTo>
                    <a:pt x="2" y="406"/>
                    <a:pt x="2" y="406"/>
                    <a:pt x="2" y="406"/>
                  </a:cubicBezTo>
                  <a:cubicBezTo>
                    <a:pt x="2" y="404"/>
                    <a:pt x="2" y="404"/>
                    <a:pt x="2" y="404"/>
                  </a:cubicBezTo>
                  <a:cubicBezTo>
                    <a:pt x="2" y="404"/>
                    <a:pt x="2" y="404"/>
                    <a:pt x="2" y="404"/>
                  </a:cubicBezTo>
                  <a:cubicBezTo>
                    <a:pt x="2" y="403"/>
                    <a:pt x="2" y="403"/>
                    <a:pt x="2" y="403"/>
                  </a:cubicBezTo>
                  <a:cubicBezTo>
                    <a:pt x="2" y="402"/>
                    <a:pt x="2" y="402"/>
                    <a:pt x="2" y="402"/>
                  </a:cubicBezTo>
                  <a:cubicBezTo>
                    <a:pt x="2" y="402"/>
                    <a:pt x="2" y="402"/>
                    <a:pt x="2" y="402"/>
                  </a:cubicBezTo>
                  <a:cubicBezTo>
                    <a:pt x="2" y="402"/>
                    <a:pt x="2" y="401"/>
                    <a:pt x="2" y="401"/>
                  </a:cubicBezTo>
                  <a:cubicBezTo>
                    <a:pt x="1" y="401"/>
                    <a:pt x="1" y="401"/>
                    <a:pt x="1" y="401"/>
                  </a:cubicBezTo>
                  <a:cubicBezTo>
                    <a:pt x="1" y="400"/>
                    <a:pt x="1" y="400"/>
                    <a:pt x="1" y="400"/>
                  </a:cubicBezTo>
                  <a:cubicBezTo>
                    <a:pt x="1" y="399"/>
                    <a:pt x="1" y="399"/>
                    <a:pt x="1" y="399"/>
                  </a:cubicBezTo>
                  <a:cubicBezTo>
                    <a:pt x="1" y="399"/>
                    <a:pt x="1" y="399"/>
                    <a:pt x="1" y="399"/>
                  </a:cubicBezTo>
                  <a:cubicBezTo>
                    <a:pt x="1" y="398"/>
                    <a:pt x="1" y="398"/>
                    <a:pt x="1" y="398"/>
                  </a:cubicBezTo>
                  <a:cubicBezTo>
                    <a:pt x="1" y="397"/>
                    <a:pt x="1" y="397"/>
                    <a:pt x="1" y="397"/>
                  </a:cubicBezTo>
                  <a:cubicBezTo>
                    <a:pt x="1" y="398"/>
                    <a:pt x="1" y="398"/>
                    <a:pt x="1" y="398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7"/>
                    <a:pt x="2" y="397"/>
                    <a:pt x="2" y="397"/>
                  </a:cubicBezTo>
                  <a:cubicBezTo>
                    <a:pt x="2" y="397"/>
                    <a:pt x="2" y="397"/>
                    <a:pt x="2" y="397"/>
                  </a:cubicBezTo>
                  <a:cubicBezTo>
                    <a:pt x="2" y="397"/>
                    <a:pt x="2" y="397"/>
                    <a:pt x="2" y="397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1" y="397"/>
                    <a:pt x="1" y="397"/>
                    <a:pt x="1" y="397"/>
                  </a:cubicBezTo>
                  <a:cubicBezTo>
                    <a:pt x="1" y="397"/>
                    <a:pt x="1" y="397"/>
                    <a:pt x="1" y="397"/>
                  </a:cubicBezTo>
                  <a:cubicBezTo>
                    <a:pt x="1" y="397"/>
                    <a:pt x="1" y="396"/>
                    <a:pt x="1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1" y="395"/>
                    <a:pt x="1" y="395"/>
                    <a:pt x="1" y="395"/>
                  </a:cubicBezTo>
                  <a:cubicBezTo>
                    <a:pt x="1" y="395"/>
                    <a:pt x="1" y="395"/>
                    <a:pt x="1" y="395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389"/>
                    <a:pt x="0" y="389"/>
                    <a:pt x="0" y="389"/>
                  </a:cubicBezTo>
                  <a:cubicBezTo>
                    <a:pt x="0" y="388"/>
                    <a:pt x="0" y="388"/>
                    <a:pt x="0" y="388"/>
                  </a:cubicBezTo>
                  <a:cubicBezTo>
                    <a:pt x="0" y="386"/>
                    <a:pt x="0" y="386"/>
                    <a:pt x="0" y="386"/>
                  </a:cubicBezTo>
                  <a:cubicBezTo>
                    <a:pt x="0" y="386"/>
                    <a:pt x="0" y="386"/>
                    <a:pt x="0" y="386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0" y="387"/>
                    <a:pt x="0" y="386"/>
                    <a:pt x="0" y="386"/>
                  </a:cubicBezTo>
                  <a:cubicBezTo>
                    <a:pt x="1" y="386"/>
                    <a:pt x="1" y="386"/>
                    <a:pt x="1" y="386"/>
                  </a:cubicBezTo>
                  <a:cubicBezTo>
                    <a:pt x="1" y="386"/>
                    <a:pt x="1" y="386"/>
                    <a:pt x="1" y="386"/>
                  </a:cubicBezTo>
                  <a:cubicBezTo>
                    <a:pt x="1" y="386"/>
                    <a:pt x="1" y="386"/>
                    <a:pt x="1" y="386"/>
                  </a:cubicBezTo>
                  <a:cubicBezTo>
                    <a:pt x="1" y="385"/>
                    <a:pt x="1" y="385"/>
                    <a:pt x="1" y="385"/>
                  </a:cubicBezTo>
                  <a:cubicBezTo>
                    <a:pt x="1" y="386"/>
                    <a:pt x="1" y="386"/>
                    <a:pt x="1" y="386"/>
                  </a:cubicBezTo>
                  <a:cubicBezTo>
                    <a:pt x="0" y="386"/>
                    <a:pt x="0" y="386"/>
                    <a:pt x="0" y="386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0" y="386"/>
                    <a:pt x="0" y="386"/>
                    <a:pt x="0" y="386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3"/>
                    <a:pt x="0" y="383"/>
                    <a:pt x="0" y="382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388"/>
                    <a:pt x="0" y="394"/>
                    <a:pt x="0" y="399"/>
                  </a:cubicBezTo>
                  <a:cubicBezTo>
                    <a:pt x="0" y="620"/>
                    <a:pt x="178" y="798"/>
                    <a:pt x="399" y="798"/>
                  </a:cubicBezTo>
                  <a:cubicBezTo>
                    <a:pt x="619" y="798"/>
                    <a:pt x="798" y="620"/>
                    <a:pt x="798" y="399"/>
                  </a:cubicBezTo>
                  <a:cubicBezTo>
                    <a:pt x="798" y="179"/>
                    <a:pt x="619" y="0"/>
                    <a:pt x="399" y="0"/>
                  </a:cubicBezTo>
                  <a:close/>
                  <a:moveTo>
                    <a:pt x="163" y="248"/>
                  </a:moveTo>
                  <a:cubicBezTo>
                    <a:pt x="165" y="247"/>
                    <a:pt x="165" y="247"/>
                    <a:pt x="165" y="247"/>
                  </a:cubicBezTo>
                  <a:cubicBezTo>
                    <a:pt x="166" y="247"/>
                    <a:pt x="166" y="247"/>
                    <a:pt x="166" y="247"/>
                  </a:cubicBezTo>
                  <a:cubicBezTo>
                    <a:pt x="166" y="247"/>
                    <a:pt x="166" y="247"/>
                    <a:pt x="166" y="247"/>
                  </a:cubicBezTo>
                  <a:cubicBezTo>
                    <a:pt x="168" y="246"/>
                    <a:pt x="168" y="246"/>
                    <a:pt x="168" y="246"/>
                  </a:cubicBezTo>
                  <a:cubicBezTo>
                    <a:pt x="168" y="246"/>
                    <a:pt x="168" y="246"/>
                    <a:pt x="168" y="246"/>
                  </a:cubicBezTo>
                  <a:cubicBezTo>
                    <a:pt x="170" y="246"/>
                    <a:pt x="170" y="246"/>
                    <a:pt x="170" y="246"/>
                  </a:cubicBezTo>
                  <a:cubicBezTo>
                    <a:pt x="172" y="245"/>
                    <a:pt x="172" y="245"/>
                    <a:pt x="172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5" y="244"/>
                    <a:pt x="175" y="244"/>
                    <a:pt x="175" y="244"/>
                  </a:cubicBezTo>
                  <a:cubicBezTo>
                    <a:pt x="174" y="245"/>
                    <a:pt x="174" y="245"/>
                    <a:pt x="174" y="245"/>
                  </a:cubicBezTo>
                  <a:cubicBezTo>
                    <a:pt x="172" y="245"/>
                    <a:pt x="172" y="245"/>
                    <a:pt x="172" y="245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8"/>
                    <a:pt x="171" y="248"/>
                    <a:pt x="171" y="248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9" y="248"/>
                    <a:pt x="169" y="248"/>
                    <a:pt x="169" y="248"/>
                  </a:cubicBezTo>
                  <a:cubicBezTo>
                    <a:pt x="169" y="250"/>
                    <a:pt x="169" y="250"/>
                    <a:pt x="169" y="250"/>
                  </a:cubicBezTo>
                  <a:cubicBezTo>
                    <a:pt x="167" y="250"/>
                    <a:pt x="167" y="250"/>
                    <a:pt x="167" y="250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6" y="251"/>
                    <a:pt x="166" y="251"/>
                    <a:pt x="166" y="251"/>
                  </a:cubicBezTo>
                  <a:cubicBezTo>
                    <a:pt x="166" y="251"/>
                    <a:pt x="166" y="251"/>
                    <a:pt x="166" y="251"/>
                  </a:cubicBezTo>
                  <a:cubicBezTo>
                    <a:pt x="165" y="250"/>
                    <a:pt x="165" y="250"/>
                    <a:pt x="165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3" y="249"/>
                    <a:pt x="163" y="249"/>
                    <a:pt x="163" y="249"/>
                  </a:cubicBezTo>
                  <a:lnTo>
                    <a:pt x="163" y="248"/>
                  </a:lnTo>
                  <a:close/>
                  <a:moveTo>
                    <a:pt x="145" y="241"/>
                  </a:moveTo>
                  <a:cubicBezTo>
                    <a:pt x="146" y="240"/>
                    <a:pt x="146" y="240"/>
                    <a:pt x="146" y="240"/>
                  </a:cubicBezTo>
                  <a:cubicBezTo>
                    <a:pt x="147" y="240"/>
                    <a:pt x="147" y="240"/>
                    <a:pt x="147" y="240"/>
                  </a:cubicBezTo>
                  <a:cubicBezTo>
                    <a:pt x="148" y="239"/>
                    <a:pt x="148" y="239"/>
                    <a:pt x="148" y="239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46" y="242"/>
                    <a:pt x="146" y="242"/>
                    <a:pt x="146" y="242"/>
                  </a:cubicBezTo>
                  <a:cubicBezTo>
                    <a:pt x="145" y="242"/>
                    <a:pt x="145" y="242"/>
                    <a:pt x="145" y="242"/>
                  </a:cubicBezTo>
                  <a:lnTo>
                    <a:pt x="145" y="241"/>
                  </a:lnTo>
                  <a:close/>
                  <a:moveTo>
                    <a:pt x="128" y="244"/>
                  </a:moveTo>
                  <a:cubicBezTo>
                    <a:pt x="129" y="245"/>
                    <a:pt x="129" y="245"/>
                    <a:pt x="129" y="245"/>
                  </a:cubicBezTo>
                  <a:cubicBezTo>
                    <a:pt x="130" y="245"/>
                    <a:pt x="130" y="245"/>
                    <a:pt x="130" y="245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3" y="246"/>
                    <a:pt x="133" y="246"/>
                    <a:pt x="133" y="246"/>
                  </a:cubicBezTo>
                  <a:cubicBezTo>
                    <a:pt x="134" y="246"/>
                    <a:pt x="134" y="246"/>
                    <a:pt x="134" y="246"/>
                  </a:cubicBezTo>
                  <a:cubicBezTo>
                    <a:pt x="135" y="246"/>
                    <a:pt x="135" y="246"/>
                    <a:pt x="135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35" y="247"/>
                    <a:pt x="135" y="247"/>
                    <a:pt x="135" y="247"/>
                  </a:cubicBezTo>
                  <a:cubicBezTo>
                    <a:pt x="137" y="247"/>
                    <a:pt x="137" y="247"/>
                    <a:pt x="137" y="247"/>
                  </a:cubicBezTo>
                  <a:cubicBezTo>
                    <a:pt x="138" y="246"/>
                    <a:pt x="138" y="246"/>
                    <a:pt x="138" y="246"/>
                  </a:cubicBezTo>
                  <a:cubicBezTo>
                    <a:pt x="138" y="247"/>
                    <a:pt x="138" y="247"/>
                    <a:pt x="138" y="247"/>
                  </a:cubicBezTo>
                  <a:cubicBezTo>
                    <a:pt x="137" y="248"/>
                    <a:pt x="137" y="248"/>
                    <a:pt x="137" y="248"/>
                  </a:cubicBezTo>
                  <a:cubicBezTo>
                    <a:pt x="134" y="248"/>
                    <a:pt x="134" y="248"/>
                    <a:pt x="134" y="248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31" y="249"/>
                    <a:pt x="131" y="249"/>
                    <a:pt x="131" y="249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27" y="247"/>
                    <a:pt x="127" y="247"/>
                    <a:pt x="127" y="247"/>
                  </a:cubicBezTo>
                  <a:lnTo>
                    <a:pt x="128" y="244"/>
                  </a:lnTo>
                  <a:close/>
                  <a:moveTo>
                    <a:pt x="102" y="228"/>
                  </a:moveTo>
                  <a:cubicBezTo>
                    <a:pt x="103" y="228"/>
                    <a:pt x="103" y="228"/>
                    <a:pt x="103" y="228"/>
                  </a:cubicBezTo>
                  <a:cubicBezTo>
                    <a:pt x="105" y="228"/>
                    <a:pt x="105" y="228"/>
                    <a:pt x="105" y="228"/>
                  </a:cubicBezTo>
                  <a:cubicBezTo>
                    <a:pt x="104" y="229"/>
                    <a:pt x="104" y="229"/>
                    <a:pt x="104" y="229"/>
                  </a:cubicBezTo>
                  <a:cubicBezTo>
                    <a:pt x="103" y="231"/>
                    <a:pt x="103" y="231"/>
                    <a:pt x="103" y="231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4"/>
                    <a:pt x="101" y="234"/>
                    <a:pt x="101" y="234"/>
                  </a:cubicBezTo>
                  <a:cubicBezTo>
                    <a:pt x="101" y="235"/>
                    <a:pt x="101" y="235"/>
                    <a:pt x="101" y="235"/>
                  </a:cubicBezTo>
                  <a:cubicBezTo>
                    <a:pt x="100" y="236"/>
                    <a:pt x="100" y="236"/>
                    <a:pt x="100" y="236"/>
                  </a:cubicBezTo>
                  <a:cubicBezTo>
                    <a:pt x="100" y="237"/>
                    <a:pt x="100" y="237"/>
                    <a:pt x="100" y="237"/>
                  </a:cubicBezTo>
                  <a:cubicBezTo>
                    <a:pt x="99" y="237"/>
                    <a:pt x="99" y="237"/>
                    <a:pt x="99" y="237"/>
                  </a:cubicBezTo>
                  <a:cubicBezTo>
                    <a:pt x="98" y="237"/>
                    <a:pt x="98" y="237"/>
                    <a:pt x="98" y="237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5"/>
                    <a:pt x="98" y="235"/>
                    <a:pt x="98" y="235"/>
                  </a:cubicBezTo>
                  <a:cubicBezTo>
                    <a:pt x="97" y="235"/>
                    <a:pt x="97" y="235"/>
                    <a:pt x="97" y="235"/>
                  </a:cubicBezTo>
                  <a:cubicBezTo>
                    <a:pt x="96" y="235"/>
                    <a:pt x="96" y="235"/>
                    <a:pt x="96" y="235"/>
                  </a:cubicBezTo>
                  <a:cubicBezTo>
                    <a:pt x="96" y="234"/>
                    <a:pt x="96" y="234"/>
                    <a:pt x="96" y="234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5" y="229"/>
                    <a:pt x="95" y="229"/>
                    <a:pt x="95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7" y="228"/>
                    <a:pt x="97" y="228"/>
                    <a:pt x="97" y="228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98" y="230"/>
                    <a:pt x="98" y="230"/>
                    <a:pt x="98" y="230"/>
                  </a:cubicBezTo>
                  <a:cubicBezTo>
                    <a:pt x="99" y="229"/>
                    <a:pt x="99" y="229"/>
                    <a:pt x="99" y="229"/>
                  </a:cubicBezTo>
                  <a:cubicBezTo>
                    <a:pt x="100" y="229"/>
                    <a:pt x="100" y="229"/>
                    <a:pt x="100" y="229"/>
                  </a:cubicBezTo>
                  <a:lnTo>
                    <a:pt x="102" y="228"/>
                  </a:lnTo>
                  <a:close/>
                  <a:moveTo>
                    <a:pt x="94" y="205"/>
                  </a:moveTo>
                  <a:cubicBezTo>
                    <a:pt x="94" y="204"/>
                    <a:pt x="94" y="204"/>
                    <a:pt x="94" y="204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9" y="199"/>
                    <a:pt x="99" y="199"/>
                    <a:pt x="99" y="199"/>
                  </a:cubicBezTo>
                  <a:cubicBezTo>
                    <a:pt x="99" y="198"/>
                    <a:pt x="99" y="198"/>
                    <a:pt x="99" y="198"/>
                  </a:cubicBezTo>
                  <a:cubicBezTo>
                    <a:pt x="99" y="199"/>
                    <a:pt x="99" y="199"/>
                    <a:pt x="99" y="199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8" y="201"/>
                    <a:pt x="98" y="201"/>
                    <a:pt x="98" y="201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6" y="205"/>
                    <a:pt x="96" y="205"/>
                    <a:pt x="96" y="205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4" y="208"/>
                    <a:pt x="94" y="208"/>
                    <a:pt x="94" y="208"/>
                  </a:cubicBezTo>
                  <a:cubicBezTo>
                    <a:pt x="94" y="208"/>
                    <a:pt x="94" y="208"/>
                    <a:pt x="94" y="208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4" y="206"/>
                    <a:pt x="94" y="206"/>
                    <a:pt x="94" y="206"/>
                  </a:cubicBezTo>
                  <a:cubicBezTo>
                    <a:pt x="93" y="206"/>
                    <a:pt x="93" y="206"/>
                    <a:pt x="93" y="206"/>
                  </a:cubicBezTo>
                  <a:lnTo>
                    <a:pt x="94" y="205"/>
                  </a:lnTo>
                  <a:close/>
                  <a:moveTo>
                    <a:pt x="87" y="219"/>
                  </a:moveTo>
                  <a:cubicBezTo>
                    <a:pt x="87" y="219"/>
                    <a:pt x="87" y="219"/>
                    <a:pt x="87" y="219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8" y="217"/>
                    <a:pt x="88" y="217"/>
                    <a:pt x="88" y="217"/>
                  </a:cubicBezTo>
                  <a:cubicBezTo>
                    <a:pt x="89" y="215"/>
                    <a:pt x="89" y="215"/>
                    <a:pt x="89" y="215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90" y="211"/>
                    <a:pt x="90" y="211"/>
                    <a:pt x="90" y="211"/>
                  </a:cubicBezTo>
                  <a:cubicBezTo>
                    <a:pt x="90" y="212"/>
                    <a:pt x="90" y="212"/>
                    <a:pt x="90" y="212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2" y="211"/>
                    <a:pt x="92" y="211"/>
                    <a:pt x="92" y="211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4" y="210"/>
                    <a:pt x="94" y="210"/>
                    <a:pt x="94" y="210"/>
                  </a:cubicBezTo>
                  <a:cubicBezTo>
                    <a:pt x="93" y="213"/>
                    <a:pt x="93" y="213"/>
                    <a:pt x="93" y="213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7"/>
                    <a:pt x="92" y="217"/>
                    <a:pt x="92" y="217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90" y="220"/>
                    <a:pt x="90" y="220"/>
                    <a:pt x="90" y="220"/>
                  </a:cubicBezTo>
                  <a:cubicBezTo>
                    <a:pt x="89" y="222"/>
                    <a:pt x="89" y="222"/>
                    <a:pt x="89" y="222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5" y="224"/>
                    <a:pt x="85" y="224"/>
                    <a:pt x="85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5" y="223"/>
                    <a:pt x="85" y="223"/>
                    <a:pt x="85" y="223"/>
                  </a:cubicBezTo>
                  <a:lnTo>
                    <a:pt x="87" y="219"/>
                  </a:lnTo>
                  <a:close/>
                  <a:moveTo>
                    <a:pt x="133" y="107"/>
                  </a:moveTo>
                  <a:cubicBezTo>
                    <a:pt x="134" y="106"/>
                    <a:pt x="134" y="106"/>
                    <a:pt x="134" y="106"/>
                  </a:cubicBezTo>
                  <a:cubicBezTo>
                    <a:pt x="134" y="105"/>
                    <a:pt x="134" y="105"/>
                    <a:pt x="134" y="105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5"/>
                    <a:pt x="136" y="105"/>
                    <a:pt x="136" y="105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7"/>
                    <a:pt x="134" y="107"/>
                    <a:pt x="134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6"/>
                    <a:pt x="133" y="107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lose/>
                  <a:moveTo>
                    <a:pt x="132" y="108"/>
                  </a:moveTo>
                  <a:cubicBezTo>
                    <a:pt x="133" y="107"/>
                    <a:pt x="133" y="107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2" y="108"/>
                    <a:pt x="132" y="108"/>
                    <a:pt x="132" y="108"/>
                  </a:cubicBezTo>
                  <a:close/>
                  <a:moveTo>
                    <a:pt x="129" y="112"/>
                  </a:moveTo>
                  <a:cubicBezTo>
                    <a:pt x="129" y="111"/>
                    <a:pt x="129" y="111"/>
                    <a:pt x="129" y="111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10"/>
                    <a:pt x="131" y="110"/>
                    <a:pt x="130" y="110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1"/>
                    <a:pt x="130" y="111"/>
                    <a:pt x="130" y="111"/>
                  </a:cubicBezTo>
                  <a:lnTo>
                    <a:pt x="129" y="112"/>
                  </a:lnTo>
                  <a:close/>
                  <a:moveTo>
                    <a:pt x="125" y="116"/>
                  </a:moveTo>
                  <a:cubicBezTo>
                    <a:pt x="126" y="115"/>
                    <a:pt x="126" y="115"/>
                    <a:pt x="126" y="115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6" y="116"/>
                    <a:pt x="126" y="116"/>
                    <a:pt x="125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7"/>
                    <a:pt x="124" y="117"/>
                    <a:pt x="124" y="117"/>
                  </a:cubicBezTo>
                  <a:lnTo>
                    <a:pt x="125" y="116"/>
                  </a:lnTo>
                  <a:close/>
                  <a:moveTo>
                    <a:pt x="96" y="144"/>
                  </a:moveTo>
                  <a:cubicBezTo>
                    <a:pt x="95" y="145"/>
                    <a:pt x="95" y="145"/>
                    <a:pt x="95" y="145"/>
                  </a:cubicBezTo>
                  <a:cubicBezTo>
                    <a:pt x="95" y="145"/>
                    <a:pt x="95" y="144"/>
                    <a:pt x="95" y="144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100" y="139"/>
                    <a:pt x="100" y="139"/>
                    <a:pt x="100" y="139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102" y="138"/>
                    <a:pt x="102" y="138"/>
                    <a:pt x="102" y="138"/>
                  </a:cubicBezTo>
                  <a:cubicBezTo>
                    <a:pt x="102" y="138"/>
                    <a:pt x="102" y="138"/>
                    <a:pt x="102" y="138"/>
                  </a:cubicBezTo>
                  <a:cubicBezTo>
                    <a:pt x="102" y="138"/>
                    <a:pt x="102" y="138"/>
                    <a:pt x="102" y="138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100" y="139"/>
                    <a:pt x="100" y="139"/>
                    <a:pt x="100" y="139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4" y="134"/>
                    <a:pt x="104" y="134"/>
                    <a:pt x="104" y="134"/>
                  </a:cubicBezTo>
                  <a:cubicBezTo>
                    <a:pt x="104" y="134"/>
                    <a:pt x="104" y="134"/>
                    <a:pt x="104" y="134"/>
                  </a:cubicBezTo>
                  <a:cubicBezTo>
                    <a:pt x="104" y="134"/>
                    <a:pt x="104" y="134"/>
                    <a:pt x="104" y="134"/>
                  </a:cubicBezTo>
                  <a:cubicBezTo>
                    <a:pt x="104" y="133"/>
                    <a:pt x="104" y="133"/>
                    <a:pt x="104" y="133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05" y="132"/>
                    <a:pt x="105" y="132"/>
                    <a:pt x="105" y="132"/>
                  </a:cubicBezTo>
                  <a:cubicBezTo>
                    <a:pt x="106" y="132"/>
                    <a:pt x="106" y="132"/>
                    <a:pt x="106" y="132"/>
                  </a:cubicBezTo>
                  <a:cubicBezTo>
                    <a:pt x="106" y="132"/>
                    <a:pt x="106" y="132"/>
                    <a:pt x="106" y="132"/>
                  </a:cubicBezTo>
                  <a:cubicBezTo>
                    <a:pt x="107" y="131"/>
                    <a:pt x="107" y="131"/>
                    <a:pt x="107" y="131"/>
                  </a:cubicBezTo>
                  <a:cubicBezTo>
                    <a:pt x="107" y="131"/>
                    <a:pt x="107" y="131"/>
                    <a:pt x="107" y="131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108" y="129"/>
                    <a:pt x="109" y="129"/>
                    <a:pt x="109" y="128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10" y="128"/>
                    <a:pt x="110" y="128"/>
                    <a:pt x="110" y="128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5" y="123"/>
                    <a:pt x="115" y="123"/>
                    <a:pt x="115" y="12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2"/>
                    <a:pt x="117" y="122"/>
                    <a:pt x="117" y="122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6" y="124"/>
                    <a:pt x="116" y="124"/>
                    <a:pt x="116" y="124"/>
                  </a:cubicBezTo>
                  <a:cubicBezTo>
                    <a:pt x="116" y="124"/>
                    <a:pt x="116" y="124"/>
                    <a:pt x="116" y="124"/>
                  </a:cubicBezTo>
                  <a:cubicBezTo>
                    <a:pt x="116" y="124"/>
                    <a:pt x="116" y="124"/>
                    <a:pt x="116" y="124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19" y="123"/>
                    <a:pt x="119" y="123"/>
                    <a:pt x="119" y="123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5" y="128"/>
                    <a:pt x="115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9" y="133"/>
                    <a:pt x="109" y="133"/>
                    <a:pt x="109" y="133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7" y="136"/>
                    <a:pt x="107" y="136"/>
                    <a:pt x="107" y="137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3" y="141"/>
                    <a:pt x="103" y="141"/>
                    <a:pt x="103" y="141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2" y="142"/>
                    <a:pt x="102" y="142"/>
                    <a:pt x="102" y="142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0" y="143"/>
                    <a:pt x="100" y="143"/>
                    <a:pt x="100" y="143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99" y="143"/>
                    <a:pt x="99" y="143"/>
                    <a:pt x="99" y="143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9" y="143"/>
                    <a:pt x="99" y="143"/>
                    <a:pt x="99" y="143"/>
                  </a:cubicBezTo>
                  <a:cubicBezTo>
                    <a:pt x="98" y="143"/>
                    <a:pt x="98" y="143"/>
                    <a:pt x="98" y="143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6" y="145"/>
                    <a:pt x="96" y="145"/>
                    <a:pt x="96" y="145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6" y="144"/>
                    <a:pt x="96" y="144"/>
                    <a:pt x="96" y="144"/>
                  </a:cubicBezTo>
                  <a:close/>
                  <a:moveTo>
                    <a:pt x="141" y="104"/>
                  </a:moveTo>
                  <a:cubicBezTo>
                    <a:pt x="137" y="107"/>
                    <a:pt x="137" y="107"/>
                    <a:pt x="137" y="107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6" y="107"/>
                    <a:pt x="136" y="107"/>
                    <a:pt x="136" y="107"/>
                  </a:cubicBezTo>
                  <a:cubicBezTo>
                    <a:pt x="136" y="107"/>
                    <a:pt x="136" y="107"/>
                    <a:pt x="136" y="107"/>
                  </a:cubicBezTo>
                  <a:cubicBezTo>
                    <a:pt x="136" y="107"/>
                    <a:pt x="136" y="107"/>
                    <a:pt x="136" y="107"/>
                  </a:cubicBezTo>
                  <a:cubicBezTo>
                    <a:pt x="136" y="108"/>
                    <a:pt x="136" y="108"/>
                    <a:pt x="135" y="108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7" y="108"/>
                    <a:pt x="137" y="108"/>
                    <a:pt x="137" y="108"/>
                  </a:cubicBezTo>
                  <a:cubicBezTo>
                    <a:pt x="137" y="108"/>
                    <a:pt x="137" y="108"/>
                    <a:pt x="137" y="108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4" y="113"/>
                    <a:pt x="134" y="113"/>
                    <a:pt x="134" y="113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1" y="115"/>
                    <a:pt x="131" y="115"/>
                    <a:pt x="131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29" y="116"/>
                    <a:pt x="129" y="116"/>
                    <a:pt x="129" y="116"/>
                  </a:cubicBezTo>
                  <a:cubicBezTo>
                    <a:pt x="129" y="116"/>
                    <a:pt x="129" y="116"/>
                    <a:pt x="129" y="116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7"/>
                    <a:pt x="128" y="117"/>
                    <a:pt x="128" y="117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19" y="132"/>
                    <a:pt x="119" y="132"/>
                    <a:pt x="119" y="132"/>
                  </a:cubicBezTo>
                  <a:cubicBezTo>
                    <a:pt x="119" y="132"/>
                    <a:pt x="119" y="132"/>
                    <a:pt x="119" y="132"/>
                  </a:cubicBezTo>
                  <a:cubicBezTo>
                    <a:pt x="119" y="132"/>
                    <a:pt x="119" y="132"/>
                    <a:pt x="119" y="132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9" y="137"/>
                    <a:pt x="119" y="137"/>
                    <a:pt x="119" y="137"/>
                  </a:cubicBezTo>
                  <a:cubicBezTo>
                    <a:pt x="119" y="138"/>
                    <a:pt x="119" y="138"/>
                    <a:pt x="119" y="138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8" y="140"/>
                    <a:pt x="118" y="140"/>
                    <a:pt x="118" y="140"/>
                  </a:cubicBezTo>
                  <a:cubicBezTo>
                    <a:pt x="116" y="141"/>
                    <a:pt x="116" y="141"/>
                    <a:pt x="116" y="141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0" y="146"/>
                    <a:pt x="110" y="146"/>
                    <a:pt x="110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49"/>
                    <a:pt x="107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3" y="150"/>
                    <a:pt x="103" y="150"/>
                    <a:pt x="103" y="150"/>
                  </a:cubicBezTo>
                  <a:cubicBezTo>
                    <a:pt x="103" y="150"/>
                    <a:pt x="103" y="150"/>
                    <a:pt x="103" y="150"/>
                  </a:cubicBezTo>
                  <a:cubicBezTo>
                    <a:pt x="102" y="151"/>
                    <a:pt x="102" y="151"/>
                    <a:pt x="102" y="151"/>
                  </a:cubicBezTo>
                  <a:cubicBezTo>
                    <a:pt x="102" y="151"/>
                    <a:pt x="102" y="151"/>
                    <a:pt x="102" y="15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0" y="150"/>
                    <a:pt x="100" y="150"/>
                    <a:pt x="100" y="150"/>
                  </a:cubicBezTo>
                  <a:cubicBezTo>
                    <a:pt x="99" y="152"/>
                    <a:pt x="99" y="152"/>
                    <a:pt x="99" y="152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7" y="153"/>
                    <a:pt x="97" y="153"/>
                    <a:pt x="97" y="153"/>
                  </a:cubicBezTo>
                  <a:cubicBezTo>
                    <a:pt x="96" y="153"/>
                    <a:pt x="96" y="153"/>
                    <a:pt x="96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4" y="154"/>
                    <a:pt x="94" y="154"/>
                    <a:pt x="94" y="154"/>
                  </a:cubicBezTo>
                  <a:cubicBezTo>
                    <a:pt x="94" y="154"/>
                    <a:pt x="94" y="154"/>
                    <a:pt x="94" y="154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6" y="153"/>
                    <a:pt x="96" y="153"/>
                    <a:pt x="96" y="153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0" y="148"/>
                    <a:pt x="100" y="148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5" y="146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7" y="144"/>
                    <a:pt x="107" y="144"/>
                    <a:pt x="107" y="144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4" y="146"/>
                    <a:pt x="104" y="146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3" y="145"/>
                    <a:pt x="103" y="145"/>
                    <a:pt x="103" y="145"/>
                  </a:cubicBezTo>
                  <a:cubicBezTo>
                    <a:pt x="103" y="145"/>
                    <a:pt x="103" y="145"/>
                    <a:pt x="103" y="145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02" y="145"/>
                    <a:pt x="102" y="144"/>
                    <a:pt x="102" y="144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02" y="144"/>
                    <a:pt x="102" y="144"/>
                    <a:pt x="102" y="144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8" y="139"/>
                    <a:pt x="108" y="139"/>
                    <a:pt x="108" y="139"/>
                  </a:cubicBezTo>
                  <a:cubicBezTo>
                    <a:pt x="108" y="139"/>
                    <a:pt x="108" y="139"/>
                    <a:pt x="108" y="139"/>
                  </a:cubicBezTo>
                  <a:cubicBezTo>
                    <a:pt x="109" y="138"/>
                    <a:pt x="109" y="138"/>
                    <a:pt x="109" y="138"/>
                  </a:cubicBezTo>
                  <a:cubicBezTo>
                    <a:pt x="109" y="138"/>
                    <a:pt x="109" y="138"/>
                    <a:pt x="109" y="138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8"/>
                    <a:pt x="108" y="138"/>
                    <a:pt x="108" y="138"/>
                  </a:cubicBezTo>
                  <a:cubicBezTo>
                    <a:pt x="108" y="138"/>
                    <a:pt x="108" y="138"/>
                    <a:pt x="108" y="138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3" y="134"/>
                    <a:pt x="113" y="134"/>
                    <a:pt x="113" y="134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6" y="131"/>
                    <a:pt x="116" y="131"/>
                    <a:pt x="116" y="131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9" y="126"/>
                    <a:pt x="119" y="126"/>
                    <a:pt x="119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19" y="126"/>
                    <a:pt x="119" y="126"/>
                    <a:pt x="119" y="126"/>
                  </a:cubicBezTo>
                  <a:cubicBezTo>
                    <a:pt x="119" y="126"/>
                    <a:pt x="119" y="126"/>
                    <a:pt x="119" y="126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6"/>
                    <a:pt x="119" y="126"/>
                    <a:pt x="119" y="126"/>
                  </a:cubicBezTo>
                  <a:cubicBezTo>
                    <a:pt x="118" y="126"/>
                    <a:pt x="118" y="126"/>
                    <a:pt x="118" y="126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9" y="124"/>
                    <a:pt x="119" y="124"/>
                    <a:pt x="119" y="124"/>
                  </a:cubicBezTo>
                  <a:cubicBezTo>
                    <a:pt x="119" y="124"/>
                    <a:pt x="119" y="124"/>
                    <a:pt x="119" y="124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9" y="124"/>
                    <a:pt x="119" y="124"/>
                    <a:pt x="119" y="124"/>
                  </a:cubicBezTo>
                  <a:cubicBezTo>
                    <a:pt x="120" y="123"/>
                    <a:pt x="120" y="123"/>
                    <a:pt x="120" y="123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3" y="120"/>
                    <a:pt x="123" y="120"/>
                    <a:pt x="123" y="120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5" y="119"/>
                    <a:pt x="125" y="119"/>
                    <a:pt x="125" y="119"/>
                  </a:cubicBezTo>
                  <a:cubicBezTo>
                    <a:pt x="125" y="118"/>
                    <a:pt x="125" y="118"/>
                    <a:pt x="125" y="118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2"/>
                    <a:pt x="121" y="122"/>
                    <a:pt x="121" y="122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9" y="122"/>
                    <a:pt x="119" y="122"/>
                    <a:pt x="119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2" y="120"/>
                    <a:pt x="122" y="120"/>
                    <a:pt x="122" y="120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7"/>
                    <a:pt x="125" y="116"/>
                    <a:pt x="125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3" y="108"/>
                    <a:pt x="133" y="108"/>
                    <a:pt x="133" y="108"/>
                  </a:cubicBezTo>
                  <a:cubicBezTo>
                    <a:pt x="134" y="107"/>
                    <a:pt x="134" y="107"/>
                    <a:pt x="134" y="107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5"/>
                    <a:pt x="137" y="105"/>
                    <a:pt x="137" y="105"/>
                  </a:cubicBezTo>
                  <a:cubicBezTo>
                    <a:pt x="137" y="105"/>
                    <a:pt x="137" y="105"/>
                    <a:pt x="137" y="105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39" y="104"/>
                    <a:pt x="139" y="103"/>
                    <a:pt x="139" y="103"/>
                  </a:cubicBezTo>
                  <a:cubicBezTo>
                    <a:pt x="139" y="103"/>
                    <a:pt x="139" y="103"/>
                    <a:pt x="139" y="103"/>
                  </a:cubicBezTo>
                  <a:cubicBezTo>
                    <a:pt x="139" y="104"/>
                    <a:pt x="139" y="104"/>
                    <a:pt x="139" y="104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1" y="103"/>
                    <a:pt x="141" y="103"/>
                    <a:pt x="141" y="103"/>
                  </a:cubicBezTo>
                  <a:cubicBezTo>
                    <a:pt x="141" y="103"/>
                    <a:pt x="141" y="103"/>
                    <a:pt x="141" y="103"/>
                  </a:cubicBezTo>
                  <a:cubicBezTo>
                    <a:pt x="141" y="103"/>
                    <a:pt x="141" y="103"/>
                    <a:pt x="141" y="103"/>
                  </a:cubicBezTo>
                  <a:cubicBezTo>
                    <a:pt x="141" y="103"/>
                    <a:pt x="141" y="103"/>
                    <a:pt x="141" y="103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42" y="103"/>
                    <a:pt x="142" y="103"/>
                    <a:pt x="142" y="103"/>
                  </a:cubicBezTo>
                  <a:lnTo>
                    <a:pt x="141" y="104"/>
                  </a:lnTo>
                  <a:close/>
                  <a:moveTo>
                    <a:pt x="198" y="101"/>
                  </a:moveTo>
                  <a:cubicBezTo>
                    <a:pt x="199" y="100"/>
                    <a:pt x="199" y="100"/>
                    <a:pt x="199" y="100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102"/>
                    <a:pt x="197" y="102"/>
                    <a:pt x="197" y="102"/>
                  </a:cubicBezTo>
                  <a:cubicBezTo>
                    <a:pt x="197" y="102"/>
                    <a:pt x="197" y="102"/>
                    <a:pt x="197" y="102"/>
                  </a:cubicBezTo>
                  <a:cubicBezTo>
                    <a:pt x="196" y="101"/>
                    <a:pt x="196" y="101"/>
                    <a:pt x="196" y="101"/>
                  </a:cubicBezTo>
                  <a:lnTo>
                    <a:pt x="198" y="101"/>
                  </a:lnTo>
                  <a:close/>
                  <a:moveTo>
                    <a:pt x="193" y="105"/>
                  </a:moveTo>
                  <a:cubicBezTo>
                    <a:pt x="193" y="105"/>
                    <a:pt x="193" y="105"/>
                    <a:pt x="193" y="105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4" y="103"/>
                    <a:pt x="194" y="103"/>
                    <a:pt x="194" y="103"/>
                  </a:cubicBezTo>
                  <a:cubicBezTo>
                    <a:pt x="195" y="104"/>
                    <a:pt x="195" y="104"/>
                    <a:pt x="195" y="104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6" y="103"/>
                    <a:pt x="196" y="103"/>
                    <a:pt x="196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8" y="103"/>
                    <a:pt x="198" y="103"/>
                    <a:pt x="198" y="103"/>
                  </a:cubicBezTo>
                  <a:cubicBezTo>
                    <a:pt x="197" y="104"/>
                    <a:pt x="197" y="104"/>
                    <a:pt x="197" y="104"/>
                  </a:cubicBezTo>
                  <a:cubicBezTo>
                    <a:pt x="197" y="104"/>
                    <a:pt x="197" y="104"/>
                    <a:pt x="197" y="104"/>
                  </a:cubicBezTo>
                  <a:cubicBezTo>
                    <a:pt x="195" y="105"/>
                    <a:pt x="195" y="105"/>
                    <a:pt x="195" y="105"/>
                  </a:cubicBezTo>
                  <a:cubicBezTo>
                    <a:pt x="194" y="105"/>
                    <a:pt x="194" y="105"/>
                    <a:pt x="194" y="105"/>
                  </a:cubicBezTo>
                  <a:cubicBezTo>
                    <a:pt x="194" y="105"/>
                    <a:pt x="194" y="105"/>
                    <a:pt x="194" y="105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2" y="107"/>
                    <a:pt x="192" y="107"/>
                    <a:pt x="192" y="107"/>
                  </a:cubicBezTo>
                  <a:lnTo>
                    <a:pt x="193" y="105"/>
                  </a:lnTo>
                  <a:close/>
                  <a:moveTo>
                    <a:pt x="177" y="112"/>
                  </a:moveTo>
                  <a:cubicBezTo>
                    <a:pt x="178" y="111"/>
                    <a:pt x="178" y="111"/>
                    <a:pt x="178" y="111"/>
                  </a:cubicBezTo>
                  <a:cubicBezTo>
                    <a:pt x="178" y="110"/>
                    <a:pt x="178" y="110"/>
                    <a:pt x="178" y="110"/>
                  </a:cubicBezTo>
                  <a:cubicBezTo>
                    <a:pt x="179" y="110"/>
                    <a:pt x="179" y="110"/>
                    <a:pt x="179" y="110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81" y="108"/>
                    <a:pt x="181" y="108"/>
                    <a:pt x="181" y="108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3" y="107"/>
                    <a:pt x="183" y="107"/>
                    <a:pt x="183" y="107"/>
                  </a:cubicBezTo>
                  <a:cubicBezTo>
                    <a:pt x="183" y="107"/>
                    <a:pt x="183" y="107"/>
                    <a:pt x="183" y="108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82" y="109"/>
                    <a:pt x="181" y="109"/>
                    <a:pt x="181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79" y="111"/>
                    <a:pt x="179" y="111"/>
                    <a:pt x="179" y="111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78" y="112"/>
                    <a:pt x="178" y="112"/>
                    <a:pt x="177" y="112"/>
                  </a:cubicBezTo>
                  <a:cubicBezTo>
                    <a:pt x="176" y="113"/>
                    <a:pt x="176" y="113"/>
                    <a:pt x="176" y="113"/>
                  </a:cubicBezTo>
                  <a:lnTo>
                    <a:pt x="177" y="112"/>
                  </a:lnTo>
                  <a:close/>
                  <a:moveTo>
                    <a:pt x="148" y="124"/>
                  </a:moveTo>
                  <a:cubicBezTo>
                    <a:pt x="148" y="123"/>
                    <a:pt x="148" y="123"/>
                    <a:pt x="148" y="123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0" y="122"/>
                    <a:pt x="150" y="122"/>
                    <a:pt x="150" y="122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1" y="121"/>
                    <a:pt x="151" y="121"/>
                    <a:pt x="152" y="121"/>
                  </a:cubicBezTo>
                  <a:cubicBezTo>
                    <a:pt x="151" y="122"/>
                    <a:pt x="151" y="122"/>
                    <a:pt x="151" y="122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lnTo>
                    <a:pt x="148" y="124"/>
                  </a:lnTo>
                  <a:close/>
                  <a:moveTo>
                    <a:pt x="158" y="118"/>
                  </a:moveTo>
                  <a:cubicBezTo>
                    <a:pt x="157" y="120"/>
                    <a:pt x="157" y="120"/>
                    <a:pt x="157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5" y="121"/>
                    <a:pt x="155" y="121"/>
                    <a:pt x="155" y="121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52" y="124"/>
                    <a:pt x="152" y="124"/>
                    <a:pt x="152" y="124"/>
                  </a:cubicBezTo>
                  <a:cubicBezTo>
                    <a:pt x="152" y="124"/>
                    <a:pt x="152" y="124"/>
                    <a:pt x="152" y="124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0" y="126"/>
                    <a:pt x="150" y="126"/>
                    <a:pt x="150" y="126"/>
                  </a:cubicBezTo>
                  <a:cubicBezTo>
                    <a:pt x="150" y="126"/>
                    <a:pt x="150" y="126"/>
                    <a:pt x="150" y="126"/>
                  </a:cubicBezTo>
                  <a:cubicBezTo>
                    <a:pt x="150" y="126"/>
                    <a:pt x="150" y="126"/>
                    <a:pt x="150" y="126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150" y="126"/>
                    <a:pt x="150" y="126"/>
                    <a:pt x="150" y="126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152" y="124"/>
                    <a:pt x="152" y="124"/>
                    <a:pt x="152" y="12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2" y="123"/>
                    <a:pt x="152" y="123"/>
                    <a:pt x="152" y="123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2" y="122"/>
                    <a:pt x="152" y="122"/>
                    <a:pt x="152" y="122"/>
                  </a:cubicBezTo>
                  <a:cubicBezTo>
                    <a:pt x="151" y="122"/>
                    <a:pt x="151" y="122"/>
                    <a:pt x="151" y="122"/>
                  </a:cubicBezTo>
                  <a:cubicBezTo>
                    <a:pt x="152" y="121"/>
                    <a:pt x="152" y="121"/>
                    <a:pt x="152" y="121"/>
                  </a:cubicBezTo>
                  <a:cubicBezTo>
                    <a:pt x="153" y="120"/>
                    <a:pt x="153" y="120"/>
                    <a:pt x="153" y="120"/>
                  </a:cubicBezTo>
                  <a:cubicBezTo>
                    <a:pt x="153" y="120"/>
                    <a:pt x="153" y="120"/>
                    <a:pt x="153" y="120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5" y="119"/>
                    <a:pt x="155" y="119"/>
                    <a:pt x="155" y="119"/>
                  </a:cubicBezTo>
                  <a:cubicBezTo>
                    <a:pt x="155" y="118"/>
                    <a:pt x="155" y="118"/>
                    <a:pt x="155" y="118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55" y="119"/>
                    <a:pt x="155" y="119"/>
                    <a:pt x="155" y="119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7" y="118"/>
                    <a:pt x="157" y="118"/>
                    <a:pt x="157" y="118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58" y="118"/>
                    <a:pt x="158" y="118"/>
                    <a:pt x="158" y="118"/>
                  </a:cubicBezTo>
                  <a:close/>
                  <a:moveTo>
                    <a:pt x="382" y="2"/>
                  </a:moveTo>
                  <a:cubicBezTo>
                    <a:pt x="382" y="2"/>
                    <a:pt x="382" y="2"/>
                    <a:pt x="382" y="2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2" y="2"/>
                    <a:pt x="382" y="2"/>
                    <a:pt x="382" y="2"/>
                  </a:cubicBezTo>
                  <a:close/>
                  <a:moveTo>
                    <a:pt x="380" y="1"/>
                  </a:moveTo>
                  <a:cubicBezTo>
                    <a:pt x="381" y="1"/>
                    <a:pt x="381" y="1"/>
                    <a:pt x="381" y="1"/>
                  </a:cubicBezTo>
                  <a:cubicBezTo>
                    <a:pt x="381" y="1"/>
                    <a:pt x="381" y="1"/>
                    <a:pt x="381" y="1"/>
                  </a:cubicBezTo>
                  <a:cubicBezTo>
                    <a:pt x="381" y="1"/>
                    <a:pt x="381" y="1"/>
                    <a:pt x="381" y="1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0" y="2"/>
                    <a:pt x="380" y="2"/>
                    <a:pt x="380" y="2"/>
                  </a:cubicBezTo>
                  <a:cubicBezTo>
                    <a:pt x="381" y="2"/>
                    <a:pt x="381" y="2"/>
                    <a:pt x="381" y="2"/>
                  </a:cubicBezTo>
                  <a:lnTo>
                    <a:pt x="380" y="1"/>
                  </a:lnTo>
                  <a:close/>
                  <a:moveTo>
                    <a:pt x="380" y="2"/>
                  </a:moveTo>
                  <a:cubicBezTo>
                    <a:pt x="380" y="3"/>
                    <a:pt x="380" y="3"/>
                    <a:pt x="380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0" y="2"/>
                    <a:pt x="380" y="2"/>
                    <a:pt x="380" y="2"/>
                  </a:cubicBezTo>
                  <a:close/>
                  <a:moveTo>
                    <a:pt x="380" y="2"/>
                  </a:moveTo>
                  <a:cubicBezTo>
                    <a:pt x="380" y="2"/>
                    <a:pt x="380" y="2"/>
                    <a:pt x="380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80" y="2"/>
                    <a:pt x="380" y="2"/>
                    <a:pt x="380" y="2"/>
                  </a:cubicBezTo>
                  <a:close/>
                  <a:moveTo>
                    <a:pt x="379" y="2"/>
                  </a:move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8" y="2"/>
                    <a:pt x="378" y="2"/>
                    <a:pt x="378" y="2"/>
                  </a:cubicBezTo>
                  <a:lnTo>
                    <a:pt x="379" y="2"/>
                  </a:lnTo>
                  <a:close/>
                  <a:moveTo>
                    <a:pt x="377" y="2"/>
                  </a:moveTo>
                  <a:cubicBezTo>
                    <a:pt x="377" y="2"/>
                    <a:pt x="377" y="2"/>
                    <a:pt x="377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8" y="2"/>
                    <a:pt x="378" y="2"/>
                    <a:pt x="378" y="2"/>
                  </a:cubicBezTo>
                  <a:cubicBezTo>
                    <a:pt x="378" y="2"/>
                    <a:pt x="378" y="2"/>
                    <a:pt x="378" y="2"/>
                  </a:cubicBezTo>
                  <a:cubicBezTo>
                    <a:pt x="378" y="2"/>
                    <a:pt x="378" y="2"/>
                    <a:pt x="378" y="2"/>
                  </a:cubicBezTo>
                  <a:cubicBezTo>
                    <a:pt x="378" y="2"/>
                    <a:pt x="378" y="2"/>
                    <a:pt x="378" y="2"/>
                  </a:cubicBezTo>
                  <a:cubicBezTo>
                    <a:pt x="378" y="2"/>
                    <a:pt x="378" y="2"/>
                    <a:pt x="378" y="2"/>
                  </a:cubicBezTo>
                  <a:cubicBezTo>
                    <a:pt x="378" y="2"/>
                    <a:pt x="378" y="2"/>
                    <a:pt x="378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8" y="2"/>
                    <a:pt x="378" y="2"/>
                    <a:pt x="378" y="2"/>
                  </a:cubicBezTo>
                  <a:cubicBezTo>
                    <a:pt x="378" y="2"/>
                    <a:pt x="378" y="2"/>
                    <a:pt x="378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2"/>
                    <a:pt x="377" y="2"/>
                    <a:pt x="377" y="2"/>
                  </a:cubicBezTo>
                  <a:close/>
                  <a:moveTo>
                    <a:pt x="377" y="3"/>
                  </a:moveTo>
                  <a:cubicBezTo>
                    <a:pt x="377" y="3"/>
                    <a:pt x="377" y="3"/>
                    <a:pt x="377" y="3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8" y="3"/>
                    <a:pt x="378" y="3"/>
                    <a:pt x="378" y="3"/>
                  </a:cubicBezTo>
                  <a:lnTo>
                    <a:pt x="377" y="3"/>
                  </a:lnTo>
                  <a:close/>
                  <a:moveTo>
                    <a:pt x="378" y="3"/>
                  </a:move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8" y="3"/>
                    <a:pt x="378" y="3"/>
                    <a:pt x="378" y="3"/>
                  </a:cubicBezTo>
                  <a:close/>
                  <a:moveTo>
                    <a:pt x="378" y="2"/>
                  </a:moveTo>
                  <a:cubicBezTo>
                    <a:pt x="378" y="2"/>
                    <a:pt x="378" y="2"/>
                    <a:pt x="378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8" y="2"/>
                    <a:pt x="378" y="2"/>
                    <a:pt x="378" y="2"/>
                  </a:cubicBezTo>
                  <a:cubicBezTo>
                    <a:pt x="378" y="2"/>
                    <a:pt x="378" y="2"/>
                    <a:pt x="378" y="2"/>
                  </a:cubicBezTo>
                  <a:cubicBezTo>
                    <a:pt x="378" y="2"/>
                    <a:pt x="378" y="2"/>
                    <a:pt x="378" y="2"/>
                  </a:cubicBezTo>
                  <a:close/>
                  <a:moveTo>
                    <a:pt x="377" y="3"/>
                  </a:move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lose/>
                  <a:moveTo>
                    <a:pt x="375" y="3"/>
                  </a:moveTo>
                  <a:cubicBezTo>
                    <a:pt x="376" y="2"/>
                    <a:pt x="376" y="2"/>
                    <a:pt x="376" y="2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lose/>
                  <a:moveTo>
                    <a:pt x="375" y="5"/>
                  </a:moveTo>
                  <a:cubicBezTo>
                    <a:pt x="375" y="5"/>
                    <a:pt x="375" y="5"/>
                    <a:pt x="375" y="5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6" y="4"/>
                    <a:pt x="376" y="4"/>
                    <a:pt x="376" y="4"/>
                  </a:cubicBezTo>
                  <a:cubicBezTo>
                    <a:pt x="375" y="5"/>
                    <a:pt x="375" y="5"/>
                    <a:pt x="375" y="5"/>
                  </a:cubicBezTo>
                  <a:close/>
                  <a:moveTo>
                    <a:pt x="375" y="4"/>
                  </a:moveTo>
                  <a:cubicBezTo>
                    <a:pt x="375" y="4"/>
                    <a:pt x="375" y="4"/>
                    <a:pt x="375" y="4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4" y="4"/>
                    <a:pt x="374" y="4"/>
                    <a:pt x="374" y="4"/>
                  </a:cubicBezTo>
                  <a:cubicBezTo>
                    <a:pt x="374" y="4"/>
                    <a:pt x="374" y="4"/>
                    <a:pt x="374" y="4"/>
                  </a:cubicBezTo>
                  <a:cubicBezTo>
                    <a:pt x="374" y="4"/>
                    <a:pt x="374" y="4"/>
                    <a:pt x="374" y="4"/>
                  </a:cubicBezTo>
                  <a:cubicBezTo>
                    <a:pt x="374" y="4"/>
                    <a:pt x="374" y="4"/>
                    <a:pt x="374" y="4"/>
                  </a:cubicBezTo>
                  <a:cubicBezTo>
                    <a:pt x="374" y="4"/>
                    <a:pt x="374" y="4"/>
                    <a:pt x="374" y="4"/>
                  </a:cubicBezTo>
                  <a:cubicBezTo>
                    <a:pt x="374" y="4"/>
                    <a:pt x="374" y="4"/>
                    <a:pt x="374" y="4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6" y="4"/>
                    <a:pt x="376" y="4"/>
                    <a:pt x="376" y="4"/>
                  </a:cubicBezTo>
                  <a:cubicBezTo>
                    <a:pt x="376" y="4"/>
                    <a:pt x="376" y="4"/>
                    <a:pt x="376" y="4"/>
                  </a:cubicBezTo>
                  <a:cubicBezTo>
                    <a:pt x="376" y="4"/>
                    <a:pt x="376" y="4"/>
                    <a:pt x="376" y="4"/>
                  </a:cubicBezTo>
                  <a:cubicBezTo>
                    <a:pt x="376" y="4"/>
                    <a:pt x="376" y="4"/>
                    <a:pt x="376" y="4"/>
                  </a:cubicBezTo>
                  <a:lnTo>
                    <a:pt x="375" y="4"/>
                  </a:lnTo>
                  <a:close/>
                  <a:moveTo>
                    <a:pt x="374" y="3"/>
                  </a:move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4" y="3"/>
                    <a:pt x="374" y="3"/>
                    <a:pt x="374" y="3"/>
                  </a:cubicBezTo>
                  <a:close/>
                  <a:moveTo>
                    <a:pt x="374" y="3"/>
                  </a:moveTo>
                  <a:cubicBezTo>
                    <a:pt x="374" y="3"/>
                    <a:pt x="374" y="3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5" y="3"/>
                    <a:pt x="375" y="3"/>
                    <a:pt x="375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lose/>
                  <a:moveTo>
                    <a:pt x="374" y="4"/>
                  </a:moveTo>
                  <a:cubicBezTo>
                    <a:pt x="374" y="4"/>
                    <a:pt x="374" y="4"/>
                    <a:pt x="374" y="4"/>
                  </a:cubicBezTo>
                  <a:cubicBezTo>
                    <a:pt x="374" y="4"/>
                    <a:pt x="374" y="4"/>
                    <a:pt x="374" y="4"/>
                  </a:cubicBezTo>
                  <a:cubicBezTo>
                    <a:pt x="374" y="4"/>
                    <a:pt x="374" y="4"/>
                    <a:pt x="374" y="4"/>
                  </a:cubicBezTo>
                  <a:cubicBezTo>
                    <a:pt x="373" y="4"/>
                    <a:pt x="373" y="4"/>
                    <a:pt x="373" y="4"/>
                  </a:cubicBezTo>
                  <a:cubicBezTo>
                    <a:pt x="373" y="4"/>
                    <a:pt x="373" y="4"/>
                    <a:pt x="373" y="4"/>
                  </a:cubicBezTo>
                  <a:cubicBezTo>
                    <a:pt x="372" y="4"/>
                    <a:pt x="372" y="4"/>
                    <a:pt x="372" y="4"/>
                  </a:cubicBezTo>
                  <a:cubicBezTo>
                    <a:pt x="372" y="4"/>
                    <a:pt x="372" y="4"/>
                    <a:pt x="372" y="4"/>
                  </a:cubicBezTo>
                  <a:cubicBezTo>
                    <a:pt x="372" y="4"/>
                    <a:pt x="372" y="4"/>
                    <a:pt x="372" y="4"/>
                  </a:cubicBezTo>
                  <a:cubicBezTo>
                    <a:pt x="373" y="4"/>
                    <a:pt x="373" y="4"/>
                    <a:pt x="373" y="4"/>
                  </a:cubicBezTo>
                  <a:cubicBezTo>
                    <a:pt x="373" y="4"/>
                    <a:pt x="373" y="4"/>
                    <a:pt x="373" y="4"/>
                  </a:cubicBezTo>
                  <a:cubicBezTo>
                    <a:pt x="373" y="4"/>
                    <a:pt x="373" y="4"/>
                    <a:pt x="373" y="4"/>
                  </a:cubicBezTo>
                  <a:lnTo>
                    <a:pt x="374" y="4"/>
                  </a:lnTo>
                  <a:close/>
                  <a:moveTo>
                    <a:pt x="373" y="3"/>
                  </a:moveTo>
                  <a:cubicBezTo>
                    <a:pt x="373" y="2"/>
                    <a:pt x="373" y="2"/>
                    <a:pt x="373" y="2"/>
                  </a:cubicBezTo>
                  <a:cubicBezTo>
                    <a:pt x="373" y="2"/>
                    <a:pt x="373" y="2"/>
                    <a:pt x="373" y="2"/>
                  </a:cubicBezTo>
                  <a:cubicBezTo>
                    <a:pt x="373" y="2"/>
                    <a:pt x="373" y="2"/>
                    <a:pt x="373" y="2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2" y="3"/>
                    <a:pt x="372" y="3"/>
                    <a:pt x="372" y="3"/>
                  </a:cubicBezTo>
                  <a:lnTo>
                    <a:pt x="373" y="3"/>
                  </a:lnTo>
                  <a:close/>
                  <a:moveTo>
                    <a:pt x="373" y="3"/>
                  </a:moveTo>
                  <a:cubicBezTo>
                    <a:pt x="373" y="3"/>
                    <a:pt x="373" y="3"/>
                    <a:pt x="373" y="3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73" y="4"/>
                    <a:pt x="373" y="4"/>
                    <a:pt x="373" y="4"/>
                  </a:cubicBezTo>
                  <a:cubicBezTo>
                    <a:pt x="372" y="4"/>
                    <a:pt x="372" y="4"/>
                    <a:pt x="372" y="4"/>
                  </a:cubicBezTo>
                  <a:cubicBezTo>
                    <a:pt x="372" y="4"/>
                    <a:pt x="372" y="4"/>
                    <a:pt x="372" y="4"/>
                  </a:cubicBezTo>
                  <a:cubicBezTo>
                    <a:pt x="372" y="4"/>
                    <a:pt x="372" y="4"/>
                    <a:pt x="372" y="4"/>
                  </a:cubicBezTo>
                  <a:lnTo>
                    <a:pt x="373" y="3"/>
                  </a:lnTo>
                  <a:close/>
                  <a:moveTo>
                    <a:pt x="367" y="3"/>
                  </a:moveTo>
                  <a:cubicBezTo>
                    <a:pt x="366" y="4"/>
                    <a:pt x="366" y="4"/>
                    <a:pt x="366" y="4"/>
                  </a:cubicBezTo>
                  <a:cubicBezTo>
                    <a:pt x="366" y="3"/>
                    <a:pt x="366" y="3"/>
                    <a:pt x="366" y="3"/>
                  </a:cubicBezTo>
                  <a:cubicBezTo>
                    <a:pt x="366" y="3"/>
                    <a:pt x="366" y="3"/>
                    <a:pt x="366" y="3"/>
                  </a:cubicBezTo>
                  <a:cubicBezTo>
                    <a:pt x="366" y="3"/>
                    <a:pt x="366" y="3"/>
                    <a:pt x="366" y="3"/>
                  </a:cubicBezTo>
                  <a:cubicBezTo>
                    <a:pt x="368" y="3"/>
                    <a:pt x="368" y="3"/>
                    <a:pt x="368" y="3"/>
                  </a:cubicBezTo>
                  <a:cubicBezTo>
                    <a:pt x="368" y="3"/>
                    <a:pt x="368" y="3"/>
                    <a:pt x="368" y="3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8" y="3"/>
                    <a:pt x="368" y="3"/>
                    <a:pt x="368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7" y="4"/>
                    <a:pt x="367" y="4"/>
                    <a:pt x="367" y="4"/>
                  </a:cubicBezTo>
                  <a:lnTo>
                    <a:pt x="367" y="3"/>
                  </a:lnTo>
                  <a:close/>
                  <a:moveTo>
                    <a:pt x="365" y="4"/>
                  </a:moveTo>
                  <a:cubicBezTo>
                    <a:pt x="366" y="4"/>
                    <a:pt x="366" y="4"/>
                    <a:pt x="366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9" y="4"/>
                    <a:pt x="369" y="4"/>
                    <a:pt x="369" y="4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2" y="3"/>
                    <a:pt x="372" y="3"/>
                    <a:pt x="372" y="3"/>
                  </a:cubicBezTo>
                  <a:cubicBezTo>
                    <a:pt x="372" y="3"/>
                    <a:pt x="372" y="3"/>
                    <a:pt x="372" y="3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2" y="3"/>
                    <a:pt x="372" y="3"/>
                    <a:pt x="372" y="3"/>
                  </a:cubicBezTo>
                  <a:cubicBezTo>
                    <a:pt x="372" y="3"/>
                    <a:pt x="372" y="3"/>
                    <a:pt x="372" y="3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2" y="3"/>
                    <a:pt x="372" y="3"/>
                    <a:pt x="372" y="3"/>
                  </a:cubicBezTo>
                  <a:cubicBezTo>
                    <a:pt x="372" y="3"/>
                    <a:pt x="372" y="3"/>
                    <a:pt x="372" y="3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4"/>
                    <a:pt x="369" y="4"/>
                    <a:pt x="369" y="4"/>
                  </a:cubicBezTo>
                  <a:cubicBezTo>
                    <a:pt x="369" y="4"/>
                    <a:pt x="369" y="4"/>
                    <a:pt x="369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5" y="4"/>
                    <a:pt x="365" y="4"/>
                    <a:pt x="365" y="4"/>
                  </a:cubicBezTo>
                  <a:close/>
                  <a:moveTo>
                    <a:pt x="371" y="4"/>
                  </a:moveTo>
                  <a:cubicBezTo>
                    <a:pt x="371" y="4"/>
                    <a:pt x="371" y="4"/>
                    <a:pt x="371" y="4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71" y="4"/>
                    <a:pt x="371" y="4"/>
                    <a:pt x="371" y="4"/>
                  </a:cubicBezTo>
                  <a:cubicBezTo>
                    <a:pt x="371" y="4"/>
                    <a:pt x="371" y="4"/>
                    <a:pt x="371" y="4"/>
                  </a:cubicBezTo>
                  <a:cubicBezTo>
                    <a:pt x="371" y="4"/>
                    <a:pt x="371" y="4"/>
                    <a:pt x="371" y="4"/>
                  </a:cubicBezTo>
                  <a:cubicBezTo>
                    <a:pt x="371" y="4"/>
                    <a:pt x="371" y="4"/>
                    <a:pt x="371" y="4"/>
                  </a:cubicBezTo>
                  <a:close/>
                  <a:moveTo>
                    <a:pt x="367" y="5"/>
                  </a:moveTo>
                  <a:cubicBezTo>
                    <a:pt x="367" y="5"/>
                    <a:pt x="367" y="5"/>
                    <a:pt x="367" y="5"/>
                  </a:cubicBezTo>
                  <a:cubicBezTo>
                    <a:pt x="367" y="5"/>
                    <a:pt x="367" y="5"/>
                    <a:pt x="367" y="5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7" y="5"/>
                    <a:pt x="367" y="5"/>
                    <a:pt x="367" y="5"/>
                  </a:cubicBezTo>
                  <a:cubicBezTo>
                    <a:pt x="367" y="5"/>
                    <a:pt x="367" y="5"/>
                    <a:pt x="367" y="5"/>
                  </a:cubicBezTo>
                  <a:cubicBezTo>
                    <a:pt x="367" y="5"/>
                    <a:pt x="367" y="5"/>
                    <a:pt x="367" y="5"/>
                  </a:cubicBezTo>
                  <a:close/>
                  <a:moveTo>
                    <a:pt x="367" y="4"/>
                  </a:moveTo>
                  <a:cubicBezTo>
                    <a:pt x="367" y="4"/>
                    <a:pt x="367" y="4"/>
                    <a:pt x="367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7" y="4"/>
                    <a:pt x="367" y="4"/>
                    <a:pt x="367" y="4"/>
                  </a:cubicBezTo>
                  <a:close/>
                  <a:moveTo>
                    <a:pt x="361" y="16"/>
                  </a:moveTo>
                  <a:cubicBezTo>
                    <a:pt x="362" y="16"/>
                    <a:pt x="362" y="16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1" y="16"/>
                    <a:pt x="361" y="16"/>
                    <a:pt x="361" y="16"/>
                  </a:cubicBezTo>
                  <a:cubicBezTo>
                    <a:pt x="361" y="16"/>
                    <a:pt x="361" y="16"/>
                    <a:pt x="361" y="16"/>
                  </a:cubicBezTo>
                  <a:close/>
                  <a:moveTo>
                    <a:pt x="343" y="5"/>
                  </a:moveTo>
                  <a:cubicBezTo>
                    <a:pt x="343" y="5"/>
                    <a:pt x="343" y="5"/>
                    <a:pt x="343" y="5"/>
                  </a:cubicBezTo>
                  <a:cubicBezTo>
                    <a:pt x="344" y="5"/>
                    <a:pt x="344" y="5"/>
                    <a:pt x="344" y="5"/>
                  </a:cubicBezTo>
                  <a:cubicBezTo>
                    <a:pt x="343" y="5"/>
                    <a:pt x="343" y="5"/>
                    <a:pt x="343" y="5"/>
                  </a:cubicBezTo>
                  <a:cubicBezTo>
                    <a:pt x="344" y="5"/>
                    <a:pt x="344" y="5"/>
                    <a:pt x="344" y="5"/>
                  </a:cubicBezTo>
                  <a:cubicBezTo>
                    <a:pt x="344" y="4"/>
                    <a:pt x="344" y="4"/>
                    <a:pt x="344" y="4"/>
                  </a:cubicBezTo>
                  <a:cubicBezTo>
                    <a:pt x="344" y="4"/>
                    <a:pt x="344" y="4"/>
                    <a:pt x="344" y="4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4" y="4"/>
                    <a:pt x="344" y="4"/>
                    <a:pt x="344" y="4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6" y="4"/>
                    <a:pt x="346" y="4"/>
                    <a:pt x="346" y="4"/>
                  </a:cubicBezTo>
                  <a:cubicBezTo>
                    <a:pt x="347" y="4"/>
                    <a:pt x="347" y="4"/>
                    <a:pt x="347" y="4"/>
                  </a:cubicBezTo>
                  <a:cubicBezTo>
                    <a:pt x="347" y="4"/>
                    <a:pt x="347" y="4"/>
                    <a:pt x="347" y="4"/>
                  </a:cubicBezTo>
                  <a:cubicBezTo>
                    <a:pt x="347" y="4"/>
                    <a:pt x="347" y="4"/>
                    <a:pt x="347" y="4"/>
                  </a:cubicBezTo>
                  <a:cubicBezTo>
                    <a:pt x="346" y="4"/>
                    <a:pt x="346" y="4"/>
                    <a:pt x="346" y="4"/>
                  </a:cubicBezTo>
                  <a:cubicBezTo>
                    <a:pt x="347" y="4"/>
                    <a:pt x="347" y="4"/>
                    <a:pt x="347" y="4"/>
                  </a:cubicBezTo>
                  <a:cubicBezTo>
                    <a:pt x="348" y="4"/>
                    <a:pt x="348" y="4"/>
                    <a:pt x="348" y="4"/>
                  </a:cubicBezTo>
                  <a:cubicBezTo>
                    <a:pt x="348" y="4"/>
                    <a:pt x="348" y="4"/>
                    <a:pt x="348" y="4"/>
                  </a:cubicBezTo>
                  <a:cubicBezTo>
                    <a:pt x="349" y="4"/>
                    <a:pt x="349" y="4"/>
                    <a:pt x="349" y="4"/>
                  </a:cubicBezTo>
                  <a:cubicBezTo>
                    <a:pt x="349" y="4"/>
                    <a:pt x="349" y="4"/>
                    <a:pt x="349" y="4"/>
                  </a:cubicBezTo>
                  <a:cubicBezTo>
                    <a:pt x="348" y="4"/>
                    <a:pt x="348" y="4"/>
                    <a:pt x="348" y="4"/>
                  </a:cubicBezTo>
                  <a:cubicBezTo>
                    <a:pt x="347" y="4"/>
                    <a:pt x="347" y="4"/>
                    <a:pt x="347" y="4"/>
                  </a:cubicBezTo>
                  <a:cubicBezTo>
                    <a:pt x="348" y="4"/>
                    <a:pt x="348" y="4"/>
                    <a:pt x="348" y="4"/>
                  </a:cubicBezTo>
                  <a:cubicBezTo>
                    <a:pt x="347" y="4"/>
                    <a:pt x="347" y="4"/>
                    <a:pt x="347" y="4"/>
                  </a:cubicBezTo>
                  <a:cubicBezTo>
                    <a:pt x="348" y="4"/>
                    <a:pt x="348" y="4"/>
                    <a:pt x="348" y="4"/>
                  </a:cubicBezTo>
                  <a:cubicBezTo>
                    <a:pt x="347" y="4"/>
                    <a:pt x="347" y="4"/>
                    <a:pt x="347" y="4"/>
                  </a:cubicBezTo>
                  <a:cubicBezTo>
                    <a:pt x="346" y="4"/>
                    <a:pt x="346" y="4"/>
                    <a:pt x="346" y="4"/>
                  </a:cubicBezTo>
                  <a:cubicBezTo>
                    <a:pt x="346" y="4"/>
                    <a:pt x="346" y="4"/>
                    <a:pt x="346" y="4"/>
                  </a:cubicBezTo>
                  <a:cubicBezTo>
                    <a:pt x="346" y="4"/>
                    <a:pt x="346" y="4"/>
                    <a:pt x="346" y="4"/>
                  </a:cubicBezTo>
                  <a:cubicBezTo>
                    <a:pt x="345" y="5"/>
                    <a:pt x="345" y="5"/>
                    <a:pt x="345" y="5"/>
                  </a:cubicBezTo>
                  <a:cubicBezTo>
                    <a:pt x="345" y="5"/>
                    <a:pt x="345" y="5"/>
                    <a:pt x="345" y="5"/>
                  </a:cubicBezTo>
                  <a:cubicBezTo>
                    <a:pt x="346" y="5"/>
                    <a:pt x="346" y="5"/>
                    <a:pt x="346" y="5"/>
                  </a:cubicBezTo>
                  <a:cubicBezTo>
                    <a:pt x="347" y="4"/>
                    <a:pt x="347" y="4"/>
                    <a:pt x="347" y="4"/>
                  </a:cubicBezTo>
                  <a:cubicBezTo>
                    <a:pt x="349" y="4"/>
                    <a:pt x="349" y="4"/>
                    <a:pt x="349" y="4"/>
                  </a:cubicBezTo>
                  <a:cubicBezTo>
                    <a:pt x="349" y="4"/>
                    <a:pt x="349" y="4"/>
                    <a:pt x="349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49" y="4"/>
                    <a:pt x="349" y="4"/>
                    <a:pt x="349" y="4"/>
                  </a:cubicBezTo>
                  <a:cubicBezTo>
                    <a:pt x="351" y="4"/>
                    <a:pt x="351" y="4"/>
                    <a:pt x="351" y="4"/>
                  </a:cubicBezTo>
                  <a:cubicBezTo>
                    <a:pt x="351" y="4"/>
                    <a:pt x="351" y="4"/>
                    <a:pt x="351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49" y="4"/>
                    <a:pt x="349" y="4"/>
                    <a:pt x="349" y="4"/>
                  </a:cubicBezTo>
                  <a:cubicBezTo>
                    <a:pt x="348" y="4"/>
                    <a:pt x="348" y="4"/>
                    <a:pt x="348" y="4"/>
                  </a:cubicBezTo>
                  <a:cubicBezTo>
                    <a:pt x="348" y="4"/>
                    <a:pt x="348" y="4"/>
                    <a:pt x="348" y="4"/>
                  </a:cubicBezTo>
                  <a:cubicBezTo>
                    <a:pt x="347" y="4"/>
                    <a:pt x="347" y="4"/>
                    <a:pt x="347" y="4"/>
                  </a:cubicBezTo>
                  <a:cubicBezTo>
                    <a:pt x="348" y="4"/>
                    <a:pt x="348" y="4"/>
                    <a:pt x="348" y="4"/>
                  </a:cubicBezTo>
                  <a:cubicBezTo>
                    <a:pt x="349" y="4"/>
                    <a:pt x="349" y="4"/>
                    <a:pt x="349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49" y="4"/>
                    <a:pt x="349" y="4"/>
                    <a:pt x="349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49" y="4"/>
                    <a:pt x="349" y="4"/>
                    <a:pt x="349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49" y="5"/>
                    <a:pt x="349" y="5"/>
                    <a:pt x="349" y="5"/>
                  </a:cubicBezTo>
                  <a:cubicBezTo>
                    <a:pt x="348" y="5"/>
                    <a:pt x="348" y="5"/>
                    <a:pt x="348" y="5"/>
                  </a:cubicBezTo>
                  <a:cubicBezTo>
                    <a:pt x="347" y="5"/>
                    <a:pt x="347" y="5"/>
                    <a:pt x="347" y="5"/>
                  </a:cubicBezTo>
                  <a:cubicBezTo>
                    <a:pt x="347" y="5"/>
                    <a:pt x="347" y="5"/>
                    <a:pt x="347" y="5"/>
                  </a:cubicBezTo>
                  <a:cubicBezTo>
                    <a:pt x="346" y="5"/>
                    <a:pt x="346" y="5"/>
                    <a:pt x="346" y="5"/>
                  </a:cubicBezTo>
                  <a:cubicBezTo>
                    <a:pt x="345" y="5"/>
                    <a:pt x="345" y="5"/>
                    <a:pt x="345" y="5"/>
                  </a:cubicBezTo>
                  <a:cubicBezTo>
                    <a:pt x="344" y="6"/>
                    <a:pt x="344" y="6"/>
                    <a:pt x="344" y="6"/>
                  </a:cubicBezTo>
                  <a:cubicBezTo>
                    <a:pt x="343" y="6"/>
                    <a:pt x="343" y="6"/>
                    <a:pt x="343" y="6"/>
                  </a:cubicBezTo>
                  <a:cubicBezTo>
                    <a:pt x="342" y="6"/>
                    <a:pt x="342" y="6"/>
                    <a:pt x="342" y="6"/>
                  </a:cubicBezTo>
                  <a:cubicBezTo>
                    <a:pt x="341" y="6"/>
                    <a:pt x="341" y="6"/>
                    <a:pt x="341" y="6"/>
                  </a:cubicBezTo>
                  <a:cubicBezTo>
                    <a:pt x="341" y="6"/>
                    <a:pt x="341" y="6"/>
                    <a:pt x="341" y="6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2" y="5"/>
                    <a:pt x="342" y="5"/>
                    <a:pt x="342" y="5"/>
                  </a:cubicBezTo>
                  <a:cubicBezTo>
                    <a:pt x="342" y="5"/>
                    <a:pt x="342" y="5"/>
                    <a:pt x="342" y="5"/>
                  </a:cubicBezTo>
                  <a:cubicBezTo>
                    <a:pt x="343" y="5"/>
                    <a:pt x="343" y="5"/>
                    <a:pt x="343" y="5"/>
                  </a:cubicBezTo>
                  <a:cubicBezTo>
                    <a:pt x="343" y="5"/>
                    <a:pt x="343" y="5"/>
                    <a:pt x="343" y="5"/>
                  </a:cubicBezTo>
                  <a:cubicBezTo>
                    <a:pt x="343" y="5"/>
                    <a:pt x="343" y="5"/>
                    <a:pt x="343" y="5"/>
                  </a:cubicBezTo>
                  <a:cubicBezTo>
                    <a:pt x="343" y="5"/>
                    <a:pt x="343" y="5"/>
                    <a:pt x="343" y="5"/>
                  </a:cubicBezTo>
                  <a:cubicBezTo>
                    <a:pt x="343" y="5"/>
                    <a:pt x="343" y="5"/>
                    <a:pt x="343" y="5"/>
                  </a:cubicBezTo>
                  <a:cubicBezTo>
                    <a:pt x="343" y="5"/>
                    <a:pt x="343" y="5"/>
                    <a:pt x="343" y="5"/>
                  </a:cubicBezTo>
                  <a:cubicBezTo>
                    <a:pt x="343" y="5"/>
                    <a:pt x="343" y="5"/>
                    <a:pt x="343" y="5"/>
                  </a:cubicBezTo>
                  <a:cubicBezTo>
                    <a:pt x="342" y="5"/>
                    <a:pt x="342" y="5"/>
                    <a:pt x="342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2" y="5"/>
                    <a:pt x="342" y="5"/>
                    <a:pt x="342" y="5"/>
                  </a:cubicBezTo>
                  <a:cubicBezTo>
                    <a:pt x="343" y="5"/>
                    <a:pt x="343" y="5"/>
                    <a:pt x="343" y="5"/>
                  </a:cubicBezTo>
                  <a:close/>
                  <a:moveTo>
                    <a:pt x="321" y="46"/>
                  </a:moveTo>
                  <a:cubicBezTo>
                    <a:pt x="320" y="46"/>
                    <a:pt x="320" y="46"/>
                    <a:pt x="320" y="46"/>
                  </a:cubicBezTo>
                  <a:cubicBezTo>
                    <a:pt x="320" y="46"/>
                    <a:pt x="320" y="46"/>
                    <a:pt x="320" y="46"/>
                  </a:cubicBezTo>
                  <a:cubicBezTo>
                    <a:pt x="320" y="46"/>
                    <a:pt x="320" y="46"/>
                    <a:pt x="320" y="46"/>
                  </a:cubicBezTo>
                  <a:cubicBezTo>
                    <a:pt x="318" y="47"/>
                    <a:pt x="318" y="47"/>
                    <a:pt x="318" y="47"/>
                  </a:cubicBezTo>
                  <a:cubicBezTo>
                    <a:pt x="317" y="47"/>
                    <a:pt x="317" y="47"/>
                    <a:pt x="317" y="47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5" y="48"/>
                    <a:pt x="315" y="48"/>
                    <a:pt x="315" y="48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9" y="44"/>
                    <a:pt x="319" y="44"/>
                    <a:pt x="319" y="44"/>
                  </a:cubicBezTo>
                  <a:cubicBezTo>
                    <a:pt x="319" y="44"/>
                    <a:pt x="319" y="44"/>
                    <a:pt x="319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1" y="45"/>
                    <a:pt x="321" y="45"/>
                    <a:pt x="321" y="45"/>
                  </a:cubicBezTo>
                  <a:lnTo>
                    <a:pt x="321" y="46"/>
                  </a:lnTo>
                  <a:close/>
                  <a:moveTo>
                    <a:pt x="329" y="9"/>
                  </a:moveTo>
                  <a:cubicBezTo>
                    <a:pt x="328" y="9"/>
                    <a:pt x="328" y="9"/>
                    <a:pt x="328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6" y="10"/>
                    <a:pt x="326" y="10"/>
                    <a:pt x="326" y="10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1" y="12"/>
                    <a:pt x="321" y="12"/>
                    <a:pt x="321" y="12"/>
                  </a:cubicBezTo>
                  <a:cubicBezTo>
                    <a:pt x="321" y="12"/>
                    <a:pt x="321" y="12"/>
                    <a:pt x="321" y="12"/>
                  </a:cubicBezTo>
                  <a:cubicBezTo>
                    <a:pt x="321" y="12"/>
                    <a:pt x="321" y="12"/>
                    <a:pt x="321" y="12"/>
                  </a:cubicBezTo>
                  <a:cubicBezTo>
                    <a:pt x="320" y="12"/>
                    <a:pt x="320" y="12"/>
                    <a:pt x="320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19" y="11"/>
                    <a:pt x="319" y="11"/>
                    <a:pt x="319" y="11"/>
                  </a:cubicBezTo>
                  <a:cubicBezTo>
                    <a:pt x="319" y="11"/>
                    <a:pt x="319" y="11"/>
                    <a:pt x="319" y="11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21" y="11"/>
                    <a:pt x="321" y="11"/>
                    <a:pt x="321" y="11"/>
                  </a:cubicBezTo>
                  <a:cubicBezTo>
                    <a:pt x="322" y="11"/>
                    <a:pt x="322" y="11"/>
                    <a:pt x="322" y="11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8" y="9"/>
                    <a:pt x="328" y="9"/>
                    <a:pt x="328" y="9"/>
                  </a:cubicBezTo>
                  <a:cubicBezTo>
                    <a:pt x="328" y="9"/>
                    <a:pt x="328" y="9"/>
                    <a:pt x="328" y="9"/>
                  </a:cubicBezTo>
                  <a:cubicBezTo>
                    <a:pt x="329" y="9"/>
                    <a:pt x="329" y="9"/>
                    <a:pt x="329" y="9"/>
                  </a:cubicBezTo>
                  <a:cubicBezTo>
                    <a:pt x="329" y="9"/>
                    <a:pt x="329" y="9"/>
                    <a:pt x="329" y="9"/>
                  </a:cubicBezTo>
                  <a:close/>
                  <a:moveTo>
                    <a:pt x="331" y="8"/>
                  </a:moveTo>
                  <a:cubicBezTo>
                    <a:pt x="330" y="8"/>
                    <a:pt x="330" y="8"/>
                    <a:pt x="330" y="8"/>
                  </a:cubicBezTo>
                  <a:cubicBezTo>
                    <a:pt x="329" y="9"/>
                    <a:pt x="329" y="9"/>
                    <a:pt x="329" y="9"/>
                  </a:cubicBezTo>
                  <a:cubicBezTo>
                    <a:pt x="328" y="9"/>
                    <a:pt x="328" y="9"/>
                    <a:pt x="328" y="9"/>
                  </a:cubicBezTo>
                  <a:cubicBezTo>
                    <a:pt x="328" y="9"/>
                    <a:pt x="328" y="9"/>
                    <a:pt x="328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8" y="9"/>
                    <a:pt x="328" y="9"/>
                    <a:pt x="328" y="9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9" y="8"/>
                    <a:pt x="329" y="8"/>
                    <a:pt x="329" y="8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lose/>
                  <a:moveTo>
                    <a:pt x="331" y="8"/>
                  </a:moveTo>
                  <a:cubicBezTo>
                    <a:pt x="331" y="8"/>
                    <a:pt x="331" y="8"/>
                    <a:pt x="331" y="8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29" y="8"/>
                    <a:pt x="329" y="8"/>
                    <a:pt x="329" y="8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7" y="8"/>
                    <a:pt x="327" y="8"/>
                    <a:pt x="327" y="8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24" y="9"/>
                    <a:pt x="324" y="9"/>
                    <a:pt x="324" y="9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3" y="10"/>
                    <a:pt x="323" y="10"/>
                    <a:pt x="323" y="10"/>
                  </a:cubicBezTo>
                  <a:cubicBezTo>
                    <a:pt x="322" y="10"/>
                    <a:pt x="322" y="10"/>
                    <a:pt x="322" y="10"/>
                  </a:cubicBezTo>
                  <a:cubicBezTo>
                    <a:pt x="320" y="10"/>
                    <a:pt x="320" y="10"/>
                    <a:pt x="320" y="10"/>
                  </a:cubicBezTo>
                  <a:cubicBezTo>
                    <a:pt x="318" y="11"/>
                    <a:pt x="318" y="11"/>
                    <a:pt x="318" y="11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15" y="12"/>
                    <a:pt x="315" y="12"/>
                    <a:pt x="315" y="12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1" y="13"/>
                    <a:pt x="311" y="13"/>
                    <a:pt x="311" y="13"/>
                  </a:cubicBezTo>
                  <a:cubicBezTo>
                    <a:pt x="309" y="13"/>
                    <a:pt x="309" y="13"/>
                    <a:pt x="309" y="13"/>
                  </a:cubicBezTo>
                  <a:cubicBezTo>
                    <a:pt x="309" y="14"/>
                    <a:pt x="309" y="14"/>
                    <a:pt x="309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7" y="14"/>
                    <a:pt x="307" y="14"/>
                    <a:pt x="307" y="14"/>
                  </a:cubicBezTo>
                  <a:cubicBezTo>
                    <a:pt x="307" y="14"/>
                    <a:pt x="307" y="14"/>
                    <a:pt x="307" y="14"/>
                  </a:cubicBezTo>
                  <a:cubicBezTo>
                    <a:pt x="307" y="14"/>
                    <a:pt x="307" y="14"/>
                    <a:pt x="307" y="14"/>
                  </a:cubicBezTo>
                  <a:cubicBezTo>
                    <a:pt x="306" y="14"/>
                    <a:pt x="306" y="14"/>
                    <a:pt x="306" y="14"/>
                  </a:cubicBezTo>
                  <a:cubicBezTo>
                    <a:pt x="307" y="14"/>
                    <a:pt x="307" y="14"/>
                    <a:pt x="307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09" y="13"/>
                    <a:pt x="309" y="13"/>
                    <a:pt x="309" y="13"/>
                  </a:cubicBezTo>
                  <a:cubicBezTo>
                    <a:pt x="309" y="13"/>
                    <a:pt x="309" y="13"/>
                    <a:pt x="309" y="13"/>
                  </a:cubicBezTo>
                  <a:cubicBezTo>
                    <a:pt x="310" y="13"/>
                    <a:pt x="310" y="13"/>
                    <a:pt x="310" y="13"/>
                  </a:cubicBezTo>
                  <a:cubicBezTo>
                    <a:pt x="310" y="13"/>
                    <a:pt x="310" y="13"/>
                    <a:pt x="310" y="13"/>
                  </a:cubicBezTo>
                  <a:cubicBezTo>
                    <a:pt x="310" y="13"/>
                    <a:pt x="310" y="13"/>
                    <a:pt x="310" y="13"/>
                  </a:cubicBezTo>
                  <a:cubicBezTo>
                    <a:pt x="311" y="13"/>
                    <a:pt x="311" y="13"/>
                    <a:pt x="311" y="13"/>
                  </a:cubicBezTo>
                  <a:cubicBezTo>
                    <a:pt x="311" y="13"/>
                    <a:pt x="311" y="13"/>
                    <a:pt x="311" y="13"/>
                  </a:cubicBezTo>
                  <a:cubicBezTo>
                    <a:pt x="311" y="13"/>
                    <a:pt x="311" y="13"/>
                    <a:pt x="311" y="13"/>
                  </a:cubicBezTo>
                  <a:cubicBezTo>
                    <a:pt x="310" y="13"/>
                    <a:pt x="310" y="13"/>
                    <a:pt x="310" y="13"/>
                  </a:cubicBezTo>
                  <a:cubicBezTo>
                    <a:pt x="310" y="13"/>
                    <a:pt x="310" y="13"/>
                    <a:pt x="310" y="13"/>
                  </a:cubicBezTo>
                  <a:cubicBezTo>
                    <a:pt x="310" y="13"/>
                    <a:pt x="310" y="13"/>
                    <a:pt x="310" y="13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3" y="11"/>
                    <a:pt x="313" y="11"/>
                    <a:pt x="313" y="11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315" y="11"/>
                    <a:pt x="315" y="11"/>
                    <a:pt x="315" y="11"/>
                  </a:cubicBezTo>
                  <a:cubicBezTo>
                    <a:pt x="315" y="11"/>
                    <a:pt x="315" y="11"/>
                    <a:pt x="315" y="11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315" y="11"/>
                    <a:pt x="315" y="11"/>
                    <a:pt x="315" y="11"/>
                  </a:cubicBezTo>
                  <a:cubicBezTo>
                    <a:pt x="315" y="11"/>
                    <a:pt x="315" y="11"/>
                    <a:pt x="315" y="11"/>
                  </a:cubicBezTo>
                  <a:cubicBezTo>
                    <a:pt x="315" y="11"/>
                    <a:pt x="315" y="11"/>
                    <a:pt x="315" y="11"/>
                  </a:cubicBezTo>
                  <a:cubicBezTo>
                    <a:pt x="315" y="11"/>
                    <a:pt x="315" y="11"/>
                    <a:pt x="315" y="11"/>
                  </a:cubicBezTo>
                  <a:cubicBezTo>
                    <a:pt x="315" y="11"/>
                    <a:pt x="315" y="11"/>
                    <a:pt x="315" y="11"/>
                  </a:cubicBezTo>
                  <a:cubicBezTo>
                    <a:pt x="315" y="11"/>
                    <a:pt x="315" y="11"/>
                    <a:pt x="315" y="11"/>
                  </a:cubicBezTo>
                  <a:cubicBezTo>
                    <a:pt x="315" y="11"/>
                    <a:pt x="315" y="11"/>
                    <a:pt x="315" y="11"/>
                  </a:cubicBezTo>
                  <a:cubicBezTo>
                    <a:pt x="315" y="11"/>
                    <a:pt x="315" y="11"/>
                    <a:pt x="315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8" y="10"/>
                    <a:pt x="318" y="10"/>
                    <a:pt x="318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20" y="10"/>
                    <a:pt x="320" y="10"/>
                    <a:pt x="320" y="10"/>
                  </a:cubicBezTo>
                  <a:cubicBezTo>
                    <a:pt x="320" y="10"/>
                    <a:pt x="320" y="10"/>
                    <a:pt x="320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8" y="10"/>
                    <a:pt x="318" y="10"/>
                    <a:pt x="318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8" y="10"/>
                    <a:pt x="318" y="10"/>
                    <a:pt x="318" y="10"/>
                  </a:cubicBezTo>
                  <a:cubicBezTo>
                    <a:pt x="318" y="10"/>
                    <a:pt x="318" y="10"/>
                    <a:pt x="318" y="10"/>
                  </a:cubicBezTo>
                  <a:cubicBezTo>
                    <a:pt x="317" y="10"/>
                    <a:pt x="317" y="10"/>
                    <a:pt x="317" y="10"/>
                  </a:cubicBezTo>
                  <a:cubicBezTo>
                    <a:pt x="317" y="10"/>
                    <a:pt x="317" y="10"/>
                    <a:pt x="317" y="10"/>
                  </a:cubicBezTo>
                  <a:cubicBezTo>
                    <a:pt x="317" y="10"/>
                    <a:pt x="317" y="10"/>
                    <a:pt x="317" y="10"/>
                  </a:cubicBezTo>
                  <a:cubicBezTo>
                    <a:pt x="317" y="10"/>
                    <a:pt x="317" y="10"/>
                    <a:pt x="317" y="10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17" y="10"/>
                    <a:pt x="317" y="10"/>
                    <a:pt x="317" y="10"/>
                  </a:cubicBezTo>
                  <a:cubicBezTo>
                    <a:pt x="318" y="10"/>
                    <a:pt x="318" y="10"/>
                    <a:pt x="318" y="10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9" y="10"/>
                    <a:pt x="320" y="10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22" y="9"/>
                    <a:pt x="322" y="9"/>
                    <a:pt x="322" y="9"/>
                  </a:cubicBezTo>
                  <a:cubicBezTo>
                    <a:pt x="322" y="9"/>
                    <a:pt x="322" y="9"/>
                    <a:pt x="322" y="9"/>
                  </a:cubicBezTo>
                  <a:cubicBezTo>
                    <a:pt x="323" y="9"/>
                    <a:pt x="323" y="9"/>
                    <a:pt x="323" y="9"/>
                  </a:cubicBezTo>
                  <a:cubicBezTo>
                    <a:pt x="324" y="9"/>
                    <a:pt x="324" y="9"/>
                    <a:pt x="324" y="9"/>
                  </a:cubicBezTo>
                  <a:cubicBezTo>
                    <a:pt x="324" y="9"/>
                    <a:pt x="324" y="9"/>
                    <a:pt x="324" y="9"/>
                  </a:cubicBezTo>
                  <a:cubicBezTo>
                    <a:pt x="324" y="9"/>
                    <a:pt x="324" y="9"/>
                    <a:pt x="324" y="9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26" y="8"/>
                    <a:pt x="326" y="8"/>
                    <a:pt x="326" y="8"/>
                  </a:cubicBezTo>
                  <a:cubicBezTo>
                    <a:pt x="327" y="8"/>
                    <a:pt x="327" y="8"/>
                    <a:pt x="327" y="8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7" y="8"/>
                    <a:pt x="327" y="8"/>
                    <a:pt x="327" y="8"/>
                  </a:cubicBezTo>
                  <a:cubicBezTo>
                    <a:pt x="326" y="8"/>
                    <a:pt x="326" y="8"/>
                    <a:pt x="326" y="8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26" y="8"/>
                    <a:pt x="326" y="8"/>
                    <a:pt x="326" y="8"/>
                  </a:cubicBezTo>
                  <a:cubicBezTo>
                    <a:pt x="326" y="8"/>
                    <a:pt x="326" y="8"/>
                    <a:pt x="326" y="8"/>
                  </a:cubicBezTo>
                  <a:cubicBezTo>
                    <a:pt x="327" y="8"/>
                    <a:pt x="327" y="8"/>
                    <a:pt x="327" y="8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27" y="8"/>
                    <a:pt x="327" y="8"/>
                    <a:pt x="327" y="8"/>
                  </a:cubicBezTo>
                  <a:cubicBezTo>
                    <a:pt x="326" y="8"/>
                    <a:pt x="326" y="8"/>
                    <a:pt x="326" y="8"/>
                  </a:cubicBezTo>
                  <a:cubicBezTo>
                    <a:pt x="326" y="8"/>
                    <a:pt x="326" y="8"/>
                    <a:pt x="326" y="8"/>
                  </a:cubicBezTo>
                  <a:cubicBezTo>
                    <a:pt x="327" y="8"/>
                    <a:pt x="327" y="8"/>
                    <a:pt x="327" y="8"/>
                  </a:cubicBezTo>
                  <a:cubicBezTo>
                    <a:pt x="327" y="8"/>
                    <a:pt x="327" y="8"/>
                    <a:pt x="327" y="8"/>
                  </a:cubicBezTo>
                  <a:cubicBezTo>
                    <a:pt x="326" y="8"/>
                    <a:pt x="326" y="8"/>
                    <a:pt x="326" y="8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24" y="8"/>
                    <a:pt x="324" y="8"/>
                    <a:pt x="324" y="8"/>
                  </a:cubicBezTo>
                  <a:cubicBezTo>
                    <a:pt x="324" y="8"/>
                    <a:pt x="324" y="8"/>
                    <a:pt x="324" y="8"/>
                  </a:cubicBezTo>
                  <a:cubicBezTo>
                    <a:pt x="323" y="9"/>
                    <a:pt x="323" y="9"/>
                    <a:pt x="323" y="9"/>
                  </a:cubicBezTo>
                  <a:cubicBezTo>
                    <a:pt x="323" y="9"/>
                    <a:pt x="323" y="9"/>
                    <a:pt x="323" y="9"/>
                  </a:cubicBezTo>
                  <a:cubicBezTo>
                    <a:pt x="322" y="9"/>
                    <a:pt x="322" y="9"/>
                    <a:pt x="322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22" y="9"/>
                    <a:pt x="322" y="9"/>
                    <a:pt x="322" y="9"/>
                  </a:cubicBezTo>
                  <a:cubicBezTo>
                    <a:pt x="322" y="9"/>
                    <a:pt x="322" y="9"/>
                    <a:pt x="322" y="9"/>
                  </a:cubicBezTo>
                  <a:cubicBezTo>
                    <a:pt x="323" y="8"/>
                    <a:pt x="323" y="8"/>
                    <a:pt x="323" y="8"/>
                  </a:cubicBezTo>
                  <a:cubicBezTo>
                    <a:pt x="324" y="8"/>
                    <a:pt x="324" y="8"/>
                    <a:pt x="324" y="8"/>
                  </a:cubicBezTo>
                  <a:cubicBezTo>
                    <a:pt x="323" y="8"/>
                    <a:pt x="323" y="8"/>
                    <a:pt x="323" y="8"/>
                  </a:cubicBezTo>
                  <a:cubicBezTo>
                    <a:pt x="323" y="8"/>
                    <a:pt x="323" y="8"/>
                    <a:pt x="323" y="8"/>
                  </a:cubicBezTo>
                  <a:cubicBezTo>
                    <a:pt x="324" y="8"/>
                    <a:pt x="324" y="8"/>
                    <a:pt x="324" y="8"/>
                  </a:cubicBezTo>
                  <a:cubicBezTo>
                    <a:pt x="324" y="8"/>
                    <a:pt x="324" y="8"/>
                    <a:pt x="324" y="8"/>
                  </a:cubicBezTo>
                  <a:cubicBezTo>
                    <a:pt x="324" y="8"/>
                    <a:pt x="324" y="8"/>
                    <a:pt x="324" y="8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7" y="7"/>
                    <a:pt x="327" y="7"/>
                    <a:pt x="327" y="7"/>
                  </a:cubicBezTo>
                  <a:cubicBezTo>
                    <a:pt x="327" y="7"/>
                    <a:pt x="327" y="7"/>
                    <a:pt x="327" y="7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27" y="7"/>
                    <a:pt x="327" y="7"/>
                    <a:pt x="327" y="7"/>
                  </a:cubicBezTo>
                  <a:cubicBezTo>
                    <a:pt x="327" y="7"/>
                    <a:pt x="327" y="7"/>
                    <a:pt x="327" y="7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29" y="7"/>
                    <a:pt x="329" y="7"/>
                    <a:pt x="329" y="7"/>
                  </a:cubicBezTo>
                  <a:cubicBezTo>
                    <a:pt x="330" y="7"/>
                    <a:pt x="330" y="7"/>
                    <a:pt x="330" y="7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2" y="6"/>
                    <a:pt x="332" y="6"/>
                    <a:pt x="332" y="6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0" y="6"/>
                    <a:pt x="330" y="6"/>
                    <a:pt x="330" y="6"/>
                  </a:cubicBezTo>
                  <a:cubicBezTo>
                    <a:pt x="329" y="7"/>
                    <a:pt x="329" y="7"/>
                    <a:pt x="329" y="7"/>
                  </a:cubicBezTo>
                  <a:cubicBezTo>
                    <a:pt x="329" y="7"/>
                    <a:pt x="329" y="7"/>
                    <a:pt x="329" y="7"/>
                  </a:cubicBezTo>
                  <a:cubicBezTo>
                    <a:pt x="330" y="6"/>
                    <a:pt x="330" y="6"/>
                    <a:pt x="330" y="6"/>
                  </a:cubicBezTo>
                  <a:cubicBezTo>
                    <a:pt x="332" y="6"/>
                    <a:pt x="332" y="6"/>
                    <a:pt x="332" y="6"/>
                  </a:cubicBezTo>
                  <a:cubicBezTo>
                    <a:pt x="332" y="6"/>
                    <a:pt x="333" y="6"/>
                    <a:pt x="333" y="6"/>
                  </a:cubicBezTo>
                  <a:cubicBezTo>
                    <a:pt x="333" y="6"/>
                    <a:pt x="333" y="6"/>
                    <a:pt x="333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5" y="5"/>
                    <a:pt x="335" y="5"/>
                    <a:pt x="335" y="5"/>
                  </a:cubicBezTo>
                  <a:cubicBezTo>
                    <a:pt x="335" y="5"/>
                    <a:pt x="335" y="5"/>
                    <a:pt x="335" y="5"/>
                  </a:cubicBezTo>
                  <a:cubicBezTo>
                    <a:pt x="336" y="5"/>
                    <a:pt x="336" y="5"/>
                    <a:pt x="336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6" y="5"/>
                    <a:pt x="336" y="5"/>
                    <a:pt x="336" y="5"/>
                  </a:cubicBezTo>
                  <a:cubicBezTo>
                    <a:pt x="336" y="5"/>
                    <a:pt x="336" y="5"/>
                    <a:pt x="336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4" y="6"/>
                    <a:pt x="333" y="6"/>
                    <a:pt x="333" y="6"/>
                  </a:cubicBezTo>
                  <a:cubicBezTo>
                    <a:pt x="333" y="6"/>
                    <a:pt x="333" y="6"/>
                    <a:pt x="333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5"/>
                    <a:pt x="336" y="5"/>
                    <a:pt x="336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3" y="6"/>
                    <a:pt x="333" y="6"/>
                    <a:pt x="333" y="6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2" y="7"/>
                    <a:pt x="332" y="7"/>
                    <a:pt x="332" y="7"/>
                  </a:cubicBezTo>
                  <a:cubicBezTo>
                    <a:pt x="331" y="7"/>
                    <a:pt x="331" y="7"/>
                    <a:pt x="331" y="7"/>
                  </a:cubicBezTo>
                  <a:cubicBezTo>
                    <a:pt x="330" y="7"/>
                    <a:pt x="330" y="7"/>
                    <a:pt x="330" y="7"/>
                  </a:cubicBezTo>
                  <a:cubicBezTo>
                    <a:pt x="331" y="7"/>
                    <a:pt x="331" y="7"/>
                    <a:pt x="331" y="7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7" y="6"/>
                    <a:pt x="337" y="6"/>
                    <a:pt x="337" y="6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2" y="5"/>
                    <a:pt x="342" y="5"/>
                    <a:pt x="342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2" y="5"/>
                    <a:pt x="342" y="5"/>
                    <a:pt x="342" y="5"/>
                  </a:cubicBezTo>
                  <a:cubicBezTo>
                    <a:pt x="342" y="5"/>
                    <a:pt x="342" y="5"/>
                    <a:pt x="342" y="5"/>
                  </a:cubicBezTo>
                  <a:cubicBezTo>
                    <a:pt x="341" y="5"/>
                    <a:pt x="341" y="5"/>
                    <a:pt x="341" y="5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7" y="6"/>
                    <a:pt x="337" y="6"/>
                    <a:pt x="337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7" y="6"/>
                    <a:pt x="337" y="6"/>
                    <a:pt x="337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37" y="6"/>
                    <a:pt x="337" y="6"/>
                    <a:pt x="337" y="6"/>
                  </a:cubicBezTo>
                  <a:cubicBezTo>
                    <a:pt x="336" y="6"/>
                    <a:pt x="336" y="6"/>
                    <a:pt x="336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5" y="6"/>
                    <a:pt x="335" y="6"/>
                    <a:pt x="335" y="6"/>
                  </a:cubicBezTo>
                  <a:cubicBezTo>
                    <a:pt x="335" y="7"/>
                    <a:pt x="335" y="7"/>
                    <a:pt x="335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3" y="7"/>
                    <a:pt x="333" y="7"/>
                    <a:pt x="333" y="7"/>
                  </a:cubicBezTo>
                  <a:cubicBezTo>
                    <a:pt x="333" y="8"/>
                    <a:pt x="333" y="8"/>
                    <a:pt x="333" y="8"/>
                  </a:cubicBezTo>
                  <a:cubicBezTo>
                    <a:pt x="332" y="8"/>
                    <a:pt x="332" y="8"/>
                    <a:pt x="332" y="8"/>
                  </a:cubicBezTo>
                  <a:lnTo>
                    <a:pt x="331" y="8"/>
                  </a:lnTo>
                  <a:close/>
                  <a:moveTo>
                    <a:pt x="338" y="6"/>
                  </a:moveTo>
                  <a:cubicBezTo>
                    <a:pt x="337" y="6"/>
                    <a:pt x="337" y="6"/>
                    <a:pt x="337" y="6"/>
                  </a:cubicBezTo>
                  <a:cubicBezTo>
                    <a:pt x="337" y="6"/>
                    <a:pt x="337" y="6"/>
                    <a:pt x="337" y="6"/>
                  </a:cubicBezTo>
                  <a:lnTo>
                    <a:pt x="338" y="6"/>
                  </a:lnTo>
                  <a:close/>
                  <a:moveTo>
                    <a:pt x="349" y="42"/>
                  </a:moveTo>
                  <a:cubicBezTo>
                    <a:pt x="349" y="43"/>
                    <a:pt x="349" y="43"/>
                    <a:pt x="349" y="43"/>
                  </a:cubicBezTo>
                  <a:cubicBezTo>
                    <a:pt x="348" y="43"/>
                    <a:pt x="348" y="43"/>
                    <a:pt x="348" y="43"/>
                  </a:cubicBezTo>
                  <a:cubicBezTo>
                    <a:pt x="348" y="43"/>
                    <a:pt x="348" y="43"/>
                    <a:pt x="348" y="43"/>
                  </a:cubicBezTo>
                  <a:cubicBezTo>
                    <a:pt x="347" y="43"/>
                    <a:pt x="347" y="43"/>
                    <a:pt x="347" y="43"/>
                  </a:cubicBezTo>
                  <a:cubicBezTo>
                    <a:pt x="347" y="43"/>
                    <a:pt x="347" y="43"/>
                    <a:pt x="347" y="43"/>
                  </a:cubicBezTo>
                  <a:cubicBezTo>
                    <a:pt x="347" y="42"/>
                    <a:pt x="347" y="42"/>
                    <a:pt x="347" y="42"/>
                  </a:cubicBezTo>
                  <a:cubicBezTo>
                    <a:pt x="346" y="42"/>
                    <a:pt x="346" y="42"/>
                    <a:pt x="346" y="42"/>
                  </a:cubicBezTo>
                  <a:cubicBezTo>
                    <a:pt x="346" y="42"/>
                    <a:pt x="346" y="42"/>
                    <a:pt x="346" y="42"/>
                  </a:cubicBezTo>
                  <a:cubicBezTo>
                    <a:pt x="345" y="41"/>
                    <a:pt x="345" y="41"/>
                    <a:pt x="345" y="41"/>
                  </a:cubicBezTo>
                  <a:cubicBezTo>
                    <a:pt x="345" y="41"/>
                    <a:pt x="345" y="41"/>
                    <a:pt x="345" y="41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6" y="39"/>
                    <a:pt x="346" y="39"/>
                    <a:pt x="346" y="39"/>
                  </a:cubicBezTo>
                  <a:cubicBezTo>
                    <a:pt x="347" y="39"/>
                    <a:pt x="347" y="39"/>
                    <a:pt x="347" y="39"/>
                  </a:cubicBezTo>
                  <a:cubicBezTo>
                    <a:pt x="348" y="40"/>
                    <a:pt x="348" y="40"/>
                    <a:pt x="348" y="40"/>
                  </a:cubicBezTo>
                  <a:cubicBezTo>
                    <a:pt x="348" y="40"/>
                    <a:pt x="348" y="40"/>
                    <a:pt x="348" y="40"/>
                  </a:cubicBezTo>
                  <a:cubicBezTo>
                    <a:pt x="348" y="41"/>
                    <a:pt x="348" y="41"/>
                    <a:pt x="348" y="41"/>
                  </a:cubicBezTo>
                  <a:cubicBezTo>
                    <a:pt x="349" y="41"/>
                    <a:pt x="349" y="41"/>
                    <a:pt x="349" y="41"/>
                  </a:cubicBezTo>
                  <a:cubicBezTo>
                    <a:pt x="349" y="41"/>
                    <a:pt x="349" y="41"/>
                    <a:pt x="349" y="41"/>
                  </a:cubicBezTo>
                  <a:cubicBezTo>
                    <a:pt x="349" y="42"/>
                    <a:pt x="349" y="42"/>
                    <a:pt x="349" y="42"/>
                  </a:cubicBezTo>
                  <a:close/>
                  <a:moveTo>
                    <a:pt x="379" y="14"/>
                  </a:moveTo>
                  <a:cubicBezTo>
                    <a:pt x="379" y="14"/>
                    <a:pt x="379" y="14"/>
                    <a:pt x="379" y="14"/>
                  </a:cubicBezTo>
                  <a:cubicBezTo>
                    <a:pt x="378" y="14"/>
                    <a:pt x="378" y="14"/>
                    <a:pt x="378" y="14"/>
                  </a:cubicBezTo>
                  <a:cubicBezTo>
                    <a:pt x="378" y="15"/>
                    <a:pt x="378" y="15"/>
                    <a:pt x="378" y="15"/>
                  </a:cubicBezTo>
                  <a:cubicBezTo>
                    <a:pt x="378" y="15"/>
                    <a:pt x="378" y="15"/>
                    <a:pt x="378" y="15"/>
                  </a:cubicBezTo>
                  <a:cubicBezTo>
                    <a:pt x="377" y="15"/>
                    <a:pt x="377" y="15"/>
                    <a:pt x="377" y="15"/>
                  </a:cubicBezTo>
                  <a:cubicBezTo>
                    <a:pt x="377" y="15"/>
                    <a:pt x="377" y="15"/>
                    <a:pt x="377" y="15"/>
                  </a:cubicBezTo>
                  <a:cubicBezTo>
                    <a:pt x="376" y="15"/>
                    <a:pt x="376" y="15"/>
                    <a:pt x="376" y="15"/>
                  </a:cubicBezTo>
                  <a:cubicBezTo>
                    <a:pt x="375" y="16"/>
                    <a:pt x="375" y="16"/>
                    <a:pt x="375" y="16"/>
                  </a:cubicBezTo>
                  <a:cubicBezTo>
                    <a:pt x="375" y="16"/>
                    <a:pt x="375" y="16"/>
                    <a:pt x="375" y="16"/>
                  </a:cubicBezTo>
                  <a:cubicBezTo>
                    <a:pt x="374" y="16"/>
                    <a:pt x="374" y="16"/>
                    <a:pt x="374" y="16"/>
                  </a:cubicBezTo>
                  <a:cubicBezTo>
                    <a:pt x="374" y="16"/>
                    <a:pt x="374" y="16"/>
                    <a:pt x="374" y="16"/>
                  </a:cubicBezTo>
                  <a:cubicBezTo>
                    <a:pt x="373" y="16"/>
                    <a:pt x="373" y="16"/>
                    <a:pt x="373" y="16"/>
                  </a:cubicBezTo>
                  <a:cubicBezTo>
                    <a:pt x="373" y="16"/>
                    <a:pt x="373" y="16"/>
                    <a:pt x="373" y="16"/>
                  </a:cubicBezTo>
                  <a:cubicBezTo>
                    <a:pt x="372" y="17"/>
                    <a:pt x="372" y="17"/>
                    <a:pt x="372" y="17"/>
                  </a:cubicBezTo>
                  <a:cubicBezTo>
                    <a:pt x="371" y="17"/>
                    <a:pt x="371" y="17"/>
                    <a:pt x="371" y="17"/>
                  </a:cubicBezTo>
                  <a:cubicBezTo>
                    <a:pt x="370" y="17"/>
                    <a:pt x="370" y="17"/>
                    <a:pt x="370" y="17"/>
                  </a:cubicBezTo>
                  <a:cubicBezTo>
                    <a:pt x="369" y="17"/>
                    <a:pt x="369" y="17"/>
                    <a:pt x="369" y="17"/>
                  </a:cubicBezTo>
                  <a:cubicBezTo>
                    <a:pt x="369" y="17"/>
                    <a:pt x="369" y="17"/>
                    <a:pt x="369" y="17"/>
                  </a:cubicBezTo>
                  <a:cubicBezTo>
                    <a:pt x="368" y="18"/>
                    <a:pt x="368" y="18"/>
                    <a:pt x="368" y="18"/>
                  </a:cubicBezTo>
                  <a:cubicBezTo>
                    <a:pt x="368" y="18"/>
                    <a:pt x="368" y="18"/>
                    <a:pt x="368" y="18"/>
                  </a:cubicBezTo>
                  <a:cubicBezTo>
                    <a:pt x="367" y="18"/>
                    <a:pt x="367" y="18"/>
                    <a:pt x="367" y="18"/>
                  </a:cubicBezTo>
                  <a:cubicBezTo>
                    <a:pt x="367" y="18"/>
                    <a:pt x="367" y="18"/>
                    <a:pt x="367" y="18"/>
                  </a:cubicBezTo>
                  <a:cubicBezTo>
                    <a:pt x="367" y="18"/>
                    <a:pt x="367" y="18"/>
                    <a:pt x="367" y="18"/>
                  </a:cubicBezTo>
                  <a:cubicBezTo>
                    <a:pt x="366" y="18"/>
                    <a:pt x="366" y="18"/>
                    <a:pt x="366" y="18"/>
                  </a:cubicBezTo>
                  <a:cubicBezTo>
                    <a:pt x="365" y="18"/>
                    <a:pt x="365" y="18"/>
                    <a:pt x="365" y="18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3" y="19"/>
                    <a:pt x="363" y="19"/>
                    <a:pt x="363" y="19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1" y="20"/>
                    <a:pt x="361" y="20"/>
                    <a:pt x="361" y="20"/>
                  </a:cubicBezTo>
                  <a:cubicBezTo>
                    <a:pt x="361" y="20"/>
                    <a:pt x="361" y="20"/>
                    <a:pt x="361" y="20"/>
                  </a:cubicBezTo>
                  <a:cubicBezTo>
                    <a:pt x="361" y="20"/>
                    <a:pt x="361" y="20"/>
                    <a:pt x="361" y="20"/>
                  </a:cubicBezTo>
                  <a:cubicBezTo>
                    <a:pt x="361" y="20"/>
                    <a:pt x="361" y="20"/>
                    <a:pt x="361" y="20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1" y="20"/>
                    <a:pt x="361" y="20"/>
                    <a:pt x="361" y="20"/>
                  </a:cubicBezTo>
                  <a:cubicBezTo>
                    <a:pt x="361" y="20"/>
                    <a:pt x="361" y="20"/>
                    <a:pt x="361" y="20"/>
                  </a:cubicBezTo>
                  <a:cubicBezTo>
                    <a:pt x="361" y="21"/>
                    <a:pt x="361" y="21"/>
                    <a:pt x="361" y="21"/>
                  </a:cubicBezTo>
                  <a:cubicBezTo>
                    <a:pt x="360" y="21"/>
                    <a:pt x="360" y="21"/>
                    <a:pt x="360" y="21"/>
                  </a:cubicBezTo>
                  <a:cubicBezTo>
                    <a:pt x="360" y="21"/>
                    <a:pt x="360" y="21"/>
                    <a:pt x="360" y="21"/>
                  </a:cubicBezTo>
                  <a:cubicBezTo>
                    <a:pt x="359" y="21"/>
                    <a:pt x="359" y="21"/>
                    <a:pt x="359" y="21"/>
                  </a:cubicBezTo>
                  <a:cubicBezTo>
                    <a:pt x="360" y="21"/>
                    <a:pt x="360" y="21"/>
                    <a:pt x="360" y="21"/>
                  </a:cubicBezTo>
                  <a:cubicBezTo>
                    <a:pt x="359" y="21"/>
                    <a:pt x="359" y="21"/>
                    <a:pt x="359" y="21"/>
                  </a:cubicBezTo>
                  <a:cubicBezTo>
                    <a:pt x="359" y="21"/>
                    <a:pt x="359" y="21"/>
                    <a:pt x="359" y="21"/>
                  </a:cubicBezTo>
                  <a:cubicBezTo>
                    <a:pt x="358" y="21"/>
                    <a:pt x="358" y="21"/>
                    <a:pt x="358" y="21"/>
                  </a:cubicBezTo>
                  <a:cubicBezTo>
                    <a:pt x="358" y="21"/>
                    <a:pt x="358" y="21"/>
                    <a:pt x="358" y="21"/>
                  </a:cubicBezTo>
                  <a:cubicBezTo>
                    <a:pt x="358" y="22"/>
                    <a:pt x="358" y="22"/>
                    <a:pt x="358" y="22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56" y="21"/>
                    <a:pt x="356" y="21"/>
                    <a:pt x="356" y="21"/>
                  </a:cubicBezTo>
                  <a:cubicBezTo>
                    <a:pt x="356" y="22"/>
                    <a:pt x="356" y="22"/>
                    <a:pt x="356" y="22"/>
                  </a:cubicBezTo>
                  <a:cubicBezTo>
                    <a:pt x="356" y="23"/>
                    <a:pt x="356" y="23"/>
                    <a:pt x="356" y="23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6" y="23"/>
                    <a:pt x="356" y="23"/>
                    <a:pt x="356" y="23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4" y="24"/>
                    <a:pt x="354" y="24"/>
                    <a:pt x="354" y="24"/>
                  </a:cubicBezTo>
                  <a:cubicBezTo>
                    <a:pt x="354" y="24"/>
                    <a:pt x="354" y="24"/>
                    <a:pt x="354" y="24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4"/>
                    <a:pt x="353" y="24"/>
                    <a:pt x="353" y="24"/>
                  </a:cubicBezTo>
                  <a:cubicBezTo>
                    <a:pt x="354" y="24"/>
                    <a:pt x="354" y="24"/>
                    <a:pt x="354" y="24"/>
                  </a:cubicBezTo>
                  <a:cubicBezTo>
                    <a:pt x="354" y="24"/>
                    <a:pt x="354" y="24"/>
                    <a:pt x="354" y="24"/>
                  </a:cubicBezTo>
                  <a:cubicBezTo>
                    <a:pt x="353" y="25"/>
                    <a:pt x="353" y="25"/>
                    <a:pt x="353" y="25"/>
                  </a:cubicBezTo>
                  <a:cubicBezTo>
                    <a:pt x="353" y="25"/>
                    <a:pt x="353" y="25"/>
                    <a:pt x="353" y="25"/>
                  </a:cubicBezTo>
                  <a:cubicBezTo>
                    <a:pt x="352" y="24"/>
                    <a:pt x="352" y="24"/>
                    <a:pt x="352" y="24"/>
                  </a:cubicBezTo>
                  <a:cubicBezTo>
                    <a:pt x="351" y="24"/>
                    <a:pt x="351" y="24"/>
                    <a:pt x="351" y="24"/>
                  </a:cubicBezTo>
                  <a:cubicBezTo>
                    <a:pt x="352" y="24"/>
                    <a:pt x="352" y="24"/>
                    <a:pt x="352" y="24"/>
                  </a:cubicBezTo>
                  <a:cubicBezTo>
                    <a:pt x="352" y="25"/>
                    <a:pt x="352" y="25"/>
                    <a:pt x="352" y="25"/>
                  </a:cubicBezTo>
                  <a:cubicBezTo>
                    <a:pt x="352" y="25"/>
                    <a:pt x="352" y="25"/>
                    <a:pt x="352" y="25"/>
                  </a:cubicBezTo>
                  <a:cubicBezTo>
                    <a:pt x="352" y="25"/>
                    <a:pt x="352" y="25"/>
                    <a:pt x="352" y="25"/>
                  </a:cubicBezTo>
                  <a:cubicBezTo>
                    <a:pt x="351" y="26"/>
                    <a:pt x="351" y="26"/>
                    <a:pt x="351" y="26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1" y="26"/>
                    <a:pt x="351" y="26"/>
                    <a:pt x="351" y="26"/>
                  </a:cubicBezTo>
                  <a:cubicBezTo>
                    <a:pt x="351" y="26"/>
                    <a:pt x="351" y="26"/>
                    <a:pt x="351" y="26"/>
                  </a:cubicBezTo>
                  <a:cubicBezTo>
                    <a:pt x="350" y="26"/>
                    <a:pt x="350" y="26"/>
                    <a:pt x="350" y="26"/>
                  </a:cubicBezTo>
                  <a:cubicBezTo>
                    <a:pt x="350" y="26"/>
                    <a:pt x="350" y="26"/>
                    <a:pt x="350" y="26"/>
                  </a:cubicBezTo>
                  <a:cubicBezTo>
                    <a:pt x="349" y="27"/>
                    <a:pt x="349" y="27"/>
                    <a:pt x="349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6"/>
                    <a:pt x="348" y="26"/>
                    <a:pt x="348" y="26"/>
                  </a:cubicBezTo>
                  <a:cubicBezTo>
                    <a:pt x="348" y="26"/>
                    <a:pt x="348" y="26"/>
                    <a:pt x="348" y="26"/>
                  </a:cubicBezTo>
                  <a:cubicBezTo>
                    <a:pt x="347" y="26"/>
                    <a:pt x="347" y="26"/>
                    <a:pt x="347" y="26"/>
                  </a:cubicBezTo>
                  <a:cubicBezTo>
                    <a:pt x="347" y="26"/>
                    <a:pt x="347" y="26"/>
                    <a:pt x="347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7" y="26"/>
                    <a:pt x="347" y="26"/>
                    <a:pt x="347" y="26"/>
                  </a:cubicBezTo>
                  <a:cubicBezTo>
                    <a:pt x="348" y="26"/>
                    <a:pt x="348" y="26"/>
                    <a:pt x="348" y="2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9" y="27"/>
                    <a:pt x="349" y="27"/>
                    <a:pt x="349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8" y="28"/>
                    <a:pt x="348" y="28"/>
                    <a:pt x="348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6" y="28"/>
                    <a:pt x="346" y="28"/>
                    <a:pt x="346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6" y="29"/>
                    <a:pt x="346" y="29"/>
                    <a:pt x="346" y="29"/>
                  </a:cubicBezTo>
                  <a:cubicBezTo>
                    <a:pt x="346" y="29"/>
                    <a:pt x="346" y="29"/>
                    <a:pt x="346" y="29"/>
                  </a:cubicBezTo>
                  <a:cubicBezTo>
                    <a:pt x="345" y="29"/>
                    <a:pt x="345" y="29"/>
                    <a:pt x="345" y="29"/>
                  </a:cubicBezTo>
                  <a:cubicBezTo>
                    <a:pt x="346" y="29"/>
                    <a:pt x="346" y="29"/>
                    <a:pt x="346" y="29"/>
                  </a:cubicBezTo>
                  <a:cubicBezTo>
                    <a:pt x="345" y="29"/>
                    <a:pt x="345" y="29"/>
                    <a:pt x="345" y="29"/>
                  </a:cubicBezTo>
                  <a:cubicBezTo>
                    <a:pt x="345" y="29"/>
                    <a:pt x="345" y="29"/>
                    <a:pt x="345" y="30"/>
                  </a:cubicBezTo>
                  <a:cubicBezTo>
                    <a:pt x="344" y="30"/>
                    <a:pt x="344" y="30"/>
                    <a:pt x="344" y="30"/>
                  </a:cubicBezTo>
                  <a:cubicBezTo>
                    <a:pt x="344" y="30"/>
                    <a:pt x="344" y="30"/>
                    <a:pt x="344" y="30"/>
                  </a:cubicBezTo>
                  <a:cubicBezTo>
                    <a:pt x="343" y="30"/>
                    <a:pt x="343" y="30"/>
                    <a:pt x="343" y="30"/>
                  </a:cubicBezTo>
                  <a:cubicBezTo>
                    <a:pt x="344" y="30"/>
                    <a:pt x="344" y="30"/>
                    <a:pt x="344" y="30"/>
                  </a:cubicBezTo>
                  <a:cubicBezTo>
                    <a:pt x="344" y="31"/>
                    <a:pt x="344" y="31"/>
                    <a:pt x="344" y="31"/>
                  </a:cubicBezTo>
                  <a:cubicBezTo>
                    <a:pt x="344" y="31"/>
                    <a:pt x="344" y="31"/>
                    <a:pt x="344" y="31"/>
                  </a:cubicBezTo>
                  <a:cubicBezTo>
                    <a:pt x="343" y="32"/>
                    <a:pt x="343" y="32"/>
                    <a:pt x="343" y="32"/>
                  </a:cubicBezTo>
                  <a:cubicBezTo>
                    <a:pt x="343" y="32"/>
                    <a:pt x="343" y="32"/>
                    <a:pt x="343" y="32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342" y="34"/>
                    <a:pt x="342" y="34"/>
                    <a:pt x="342" y="34"/>
                  </a:cubicBezTo>
                  <a:cubicBezTo>
                    <a:pt x="342" y="35"/>
                    <a:pt x="342" y="35"/>
                    <a:pt x="342" y="35"/>
                  </a:cubicBezTo>
                  <a:cubicBezTo>
                    <a:pt x="342" y="36"/>
                    <a:pt x="342" y="36"/>
                    <a:pt x="342" y="36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44" y="38"/>
                    <a:pt x="344" y="38"/>
                    <a:pt x="344" y="38"/>
                  </a:cubicBezTo>
                  <a:cubicBezTo>
                    <a:pt x="344" y="38"/>
                    <a:pt x="344" y="38"/>
                    <a:pt x="344" y="38"/>
                  </a:cubicBezTo>
                  <a:cubicBezTo>
                    <a:pt x="343" y="38"/>
                    <a:pt x="343" y="38"/>
                    <a:pt x="343" y="38"/>
                  </a:cubicBezTo>
                  <a:cubicBezTo>
                    <a:pt x="343" y="38"/>
                    <a:pt x="343" y="38"/>
                    <a:pt x="343" y="38"/>
                  </a:cubicBezTo>
                  <a:cubicBezTo>
                    <a:pt x="342" y="38"/>
                    <a:pt x="342" y="38"/>
                    <a:pt x="342" y="38"/>
                  </a:cubicBezTo>
                  <a:cubicBezTo>
                    <a:pt x="343" y="39"/>
                    <a:pt x="343" y="39"/>
                    <a:pt x="343" y="39"/>
                  </a:cubicBezTo>
                  <a:cubicBezTo>
                    <a:pt x="342" y="39"/>
                    <a:pt x="342" y="39"/>
                    <a:pt x="342" y="39"/>
                  </a:cubicBezTo>
                  <a:cubicBezTo>
                    <a:pt x="342" y="38"/>
                    <a:pt x="342" y="38"/>
                    <a:pt x="342" y="38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8"/>
                    <a:pt x="340" y="38"/>
                    <a:pt x="340" y="38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39" y="38"/>
                    <a:pt x="339" y="38"/>
                    <a:pt x="339" y="38"/>
                  </a:cubicBezTo>
                  <a:cubicBezTo>
                    <a:pt x="339" y="38"/>
                    <a:pt x="339" y="38"/>
                    <a:pt x="339" y="38"/>
                  </a:cubicBezTo>
                  <a:cubicBezTo>
                    <a:pt x="338" y="38"/>
                    <a:pt x="338" y="38"/>
                    <a:pt x="338" y="38"/>
                  </a:cubicBezTo>
                  <a:cubicBezTo>
                    <a:pt x="338" y="39"/>
                    <a:pt x="338" y="39"/>
                    <a:pt x="338" y="39"/>
                  </a:cubicBezTo>
                  <a:cubicBezTo>
                    <a:pt x="337" y="38"/>
                    <a:pt x="337" y="38"/>
                    <a:pt x="337" y="38"/>
                  </a:cubicBezTo>
                  <a:cubicBezTo>
                    <a:pt x="337" y="38"/>
                    <a:pt x="337" y="38"/>
                    <a:pt x="337" y="38"/>
                  </a:cubicBezTo>
                  <a:cubicBezTo>
                    <a:pt x="337" y="38"/>
                    <a:pt x="337" y="38"/>
                    <a:pt x="337" y="38"/>
                  </a:cubicBezTo>
                  <a:cubicBezTo>
                    <a:pt x="336" y="38"/>
                    <a:pt x="336" y="38"/>
                    <a:pt x="336" y="38"/>
                  </a:cubicBezTo>
                  <a:cubicBezTo>
                    <a:pt x="336" y="38"/>
                    <a:pt x="336" y="38"/>
                    <a:pt x="336" y="38"/>
                  </a:cubicBezTo>
                  <a:cubicBezTo>
                    <a:pt x="336" y="38"/>
                    <a:pt x="336" y="38"/>
                    <a:pt x="336" y="38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5" y="37"/>
                    <a:pt x="335" y="37"/>
                    <a:pt x="335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7"/>
                    <a:pt x="335" y="37"/>
                    <a:pt x="335" y="37"/>
                  </a:cubicBezTo>
                  <a:cubicBezTo>
                    <a:pt x="335" y="37"/>
                    <a:pt x="335" y="37"/>
                    <a:pt x="335" y="37"/>
                  </a:cubicBezTo>
                  <a:cubicBezTo>
                    <a:pt x="335" y="37"/>
                    <a:pt x="335" y="37"/>
                    <a:pt x="335" y="37"/>
                  </a:cubicBezTo>
                  <a:cubicBezTo>
                    <a:pt x="337" y="36"/>
                    <a:pt x="337" y="36"/>
                    <a:pt x="337" y="36"/>
                  </a:cubicBezTo>
                  <a:cubicBezTo>
                    <a:pt x="337" y="36"/>
                    <a:pt x="337" y="36"/>
                    <a:pt x="337" y="36"/>
                  </a:cubicBezTo>
                  <a:cubicBezTo>
                    <a:pt x="337" y="36"/>
                    <a:pt x="337" y="36"/>
                    <a:pt x="337" y="36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6" y="36"/>
                    <a:pt x="336" y="36"/>
                    <a:pt x="336" y="36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6" y="35"/>
                    <a:pt x="336" y="35"/>
                    <a:pt x="336" y="35"/>
                  </a:cubicBezTo>
                  <a:cubicBezTo>
                    <a:pt x="336" y="35"/>
                    <a:pt x="336" y="35"/>
                    <a:pt x="336" y="35"/>
                  </a:cubicBezTo>
                  <a:cubicBezTo>
                    <a:pt x="336" y="34"/>
                    <a:pt x="336" y="34"/>
                    <a:pt x="336" y="34"/>
                  </a:cubicBezTo>
                  <a:cubicBezTo>
                    <a:pt x="335" y="35"/>
                    <a:pt x="335" y="35"/>
                    <a:pt x="335" y="35"/>
                  </a:cubicBezTo>
                  <a:cubicBezTo>
                    <a:pt x="335" y="35"/>
                    <a:pt x="335" y="35"/>
                    <a:pt x="335" y="35"/>
                  </a:cubicBezTo>
                  <a:cubicBezTo>
                    <a:pt x="335" y="34"/>
                    <a:pt x="335" y="34"/>
                    <a:pt x="335" y="34"/>
                  </a:cubicBezTo>
                  <a:cubicBezTo>
                    <a:pt x="334" y="34"/>
                    <a:pt x="334" y="34"/>
                    <a:pt x="334" y="34"/>
                  </a:cubicBezTo>
                  <a:cubicBezTo>
                    <a:pt x="333" y="35"/>
                    <a:pt x="333" y="35"/>
                    <a:pt x="333" y="35"/>
                  </a:cubicBezTo>
                  <a:cubicBezTo>
                    <a:pt x="333" y="35"/>
                    <a:pt x="333" y="35"/>
                    <a:pt x="333" y="35"/>
                  </a:cubicBezTo>
                  <a:cubicBezTo>
                    <a:pt x="332" y="34"/>
                    <a:pt x="332" y="34"/>
                    <a:pt x="332" y="34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33" y="33"/>
                    <a:pt x="333" y="33"/>
                    <a:pt x="333" y="33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6" y="32"/>
                    <a:pt x="336" y="32"/>
                    <a:pt x="336" y="32"/>
                  </a:cubicBezTo>
                  <a:cubicBezTo>
                    <a:pt x="336" y="32"/>
                    <a:pt x="336" y="32"/>
                    <a:pt x="336" y="32"/>
                  </a:cubicBezTo>
                  <a:cubicBezTo>
                    <a:pt x="337" y="31"/>
                    <a:pt x="337" y="31"/>
                    <a:pt x="337" y="31"/>
                  </a:cubicBezTo>
                  <a:cubicBezTo>
                    <a:pt x="337" y="31"/>
                    <a:pt x="337" y="31"/>
                    <a:pt x="337" y="31"/>
                  </a:cubicBezTo>
                  <a:cubicBezTo>
                    <a:pt x="337" y="31"/>
                    <a:pt x="337" y="31"/>
                    <a:pt x="337" y="31"/>
                  </a:cubicBezTo>
                  <a:cubicBezTo>
                    <a:pt x="338" y="31"/>
                    <a:pt x="338" y="31"/>
                    <a:pt x="338" y="31"/>
                  </a:cubicBezTo>
                  <a:cubicBezTo>
                    <a:pt x="338" y="30"/>
                    <a:pt x="338" y="30"/>
                    <a:pt x="338" y="30"/>
                  </a:cubicBezTo>
                  <a:cubicBezTo>
                    <a:pt x="339" y="30"/>
                    <a:pt x="339" y="30"/>
                    <a:pt x="339" y="30"/>
                  </a:cubicBezTo>
                  <a:cubicBezTo>
                    <a:pt x="339" y="30"/>
                    <a:pt x="339" y="30"/>
                    <a:pt x="339" y="30"/>
                  </a:cubicBezTo>
                  <a:cubicBezTo>
                    <a:pt x="340" y="29"/>
                    <a:pt x="340" y="29"/>
                    <a:pt x="340" y="29"/>
                  </a:cubicBezTo>
                  <a:cubicBezTo>
                    <a:pt x="339" y="29"/>
                    <a:pt x="339" y="29"/>
                    <a:pt x="339" y="29"/>
                  </a:cubicBezTo>
                  <a:cubicBezTo>
                    <a:pt x="339" y="29"/>
                    <a:pt x="339" y="29"/>
                    <a:pt x="339" y="29"/>
                  </a:cubicBezTo>
                  <a:cubicBezTo>
                    <a:pt x="338" y="29"/>
                    <a:pt x="338" y="29"/>
                    <a:pt x="338" y="29"/>
                  </a:cubicBezTo>
                  <a:cubicBezTo>
                    <a:pt x="339" y="29"/>
                    <a:pt x="339" y="29"/>
                    <a:pt x="339" y="29"/>
                  </a:cubicBezTo>
                  <a:cubicBezTo>
                    <a:pt x="340" y="28"/>
                    <a:pt x="340" y="28"/>
                    <a:pt x="340" y="28"/>
                  </a:cubicBezTo>
                  <a:cubicBezTo>
                    <a:pt x="340" y="28"/>
                    <a:pt x="340" y="28"/>
                    <a:pt x="340" y="28"/>
                  </a:cubicBezTo>
                  <a:cubicBezTo>
                    <a:pt x="341" y="28"/>
                    <a:pt x="341" y="28"/>
                    <a:pt x="341" y="28"/>
                  </a:cubicBezTo>
                  <a:cubicBezTo>
                    <a:pt x="341" y="28"/>
                    <a:pt x="341" y="28"/>
                    <a:pt x="341" y="28"/>
                  </a:cubicBezTo>
                  <a:cubicBezTo>
                    <a:pt x="341" y="28"/>
                    <a:pt x="341" y="28"/>
                    <a:pt x="341" y="28"/>
                  </a:cubicBezTo>
                  <a:cubicBezTo>
                    <a:pt x="341" y="28"/>
                    <a:pt x="341" y="28"/>
                    <a:pt x="341" y="28"/>
                  </a:cubicBezTo>
                  <a:cubicBezTo>
                    <a:pt x="342" y="27"/>
                    <a:pt x="342" y="27"/>
                    <a:pt x="342" y="27"/>
                  </a:cubicBezTo>
                  <a:cubicBezTo>
                    <a:pt x="342" y="27"/>
                    <a:pt x="342" y="27"/>
                    <a:pt x="342" y="27"/>
                  </a:cubicBezTo>
                  <a:cubicBezTo>
                    <a:pt x="343" y="27"/>
                    <a:pt x="343" y="27"/>
                    <a:pt x="343" y="27"/>
                  </a:cubicBezTo>
                  <a:cubicBezTo>
                    <a:pt x="343" y="27"/>
                    <a:pt x="343" y="27"/>
                    <a:pt x="343" y="27"/>
                  </a:cubicBezTo>
                  <a:cubicBezTo>
                    <a:pt x="344" y="27"/>
                    <a:pt x="344" y="27"/>
                    <a:pt x="344" y="27"/>
                  </a:cubicBezTo>
                  <a:cubicBezTo>
                    <a:pt x="345" y="27"/>
                    <a:pt x="345" y="27"/>
                    <a:pt x="345" y="27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4" y="27"/>
                    <a:pt x="344" y="27"/>
                    <a:pt x="344" y="27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5"/>
                    <a:pt x="346" y="25"/>
                    <a:pt x="346" y="25"/>
                  </a:cubicBezTo>
                  <a:cubicBezTo>
                    <a:pt x="347" y="25"/>
                    <a:pt x="347" y="25"/>
                    <a:pt x="347" y="25"/>
                  </a:cubicBezTo>
                  <a:cubicBezTo>
                    <a:pt x="347" y="25"/>
                    <a:pt x="347" y="25"/>
                    <a:pt x="347" y="25"/>
                  </a:cubicBezTo>
                  <a:cubicBezTo>
                    <a:pt x="347" y="25"/>
                    <a:pt x="347" y="25"/>
                    <a:pt x="347" y="25"/>
                  </a:cubicBezTo>
                  <a:cubicBezTo>
                    <a:pt x="346" y="25"/>
                    <a:pt x="346" y="25"/>
                    <a:pt x="346" y="25"/>
                  </a:cubicBezTo>
                  <a:cubicBezTo>
                    <a:pt x="345" y="25"/>
                    <a:pt x="345" y="25"/>
                    <a:pt x="345" y="25"/>
                  </a:cubicBezTo>
                  <a:cubicBezTo>
                    <a:pt x="345" y="25"/>
                    <a:pt x="345" y="25"/>
                    <a:pt x="345" y="25"/>
                  </a:cubicBezTo>
                  <a:cubicBezTo>
                    <a:pt x="345" y="25"/>
                    <a:pt x="345" y="25"/>
                    <a:pt x="345" y="25"/>
                  </a:cubicBezTo>
                  <a:cubicBezTo>
                    <a:pt x="345" y="25"/>
                    <a:pt x="345" y="25"/>
                    <a:pt x="345" y="25"/>
                  </a:cubicBezTo>
                  <a:cubicBezTo>
                    <a:pt x="345" y="25"/>
                    <a:pt x="345" y="25"/>
                    <a:pt x="345" y="25"/>
                  </a:cubicBezTo>
                  <a:cubicBezTo>
                    <a:pt x="346" y="24"/>
                    <a:pt x="346" y="24"/>
                    <a:pt x="346" y="24"/>
                  </a:cubicBezTo>
                  <a:cubicBezTo>
                    <a:pt x="346" y="24"/>
                    <a:pt x="346" y="24"/>
                    <a:pt x="346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8" y="23"/>
                    <a:pt x="348" y="23"/>
                    <a:pt x="348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50" y="23"/>
                    <a:pt x="350" y="23"/>
                    <a:pt x="350" y="23"/>
                  </a:cubicBezTo>
                  <a:cubicBezTo>
                    <a:pt x="350" y="23"/>
                    <a:pt x="350" y="23"/>
                    <a:pt x="350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50" y="23"/>
                    <a:pt x="350" y="23"/>
                    <a:pt x="350" y="23"/>
                  </a:cubicBezTo>
                  <a:cubicBezTo>
                    <a:pt x="350" y="23"/>
                    <a:pt x="350" y="23"/>
                    <a:pt x="350" y="23"/>
                  </a:cubicBezTo>
                  <a:cubicBezTo>
                    <a:pt x="350" y="22"/>
                    <a:pt x="350" y="22"/>
                    <a:pt x="350" y="22"/>
                  </a:cubicBezTo>
                  <a:cubicBezTo>
                    <a:pt x="350" y="22"/>
                    <a:pt x="350" y="22"/>
                    <a:pt x="350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51" y="21"/>
                    <a:pt x="351" y="21"/>
                    <a:pt x="351" y="21"/>
                  </a:cubicBezTo>
                  <a:cubicBezTo>
                    <a:pt x="352" y="21"/>
                    <a:pt x="352" y="21"/>
                    <a:pt x="352" y="21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54" y="21"/>
                    <a:pt x="354" y="21"/>
                    <a:pt x="354" y="21"/>
                  </a:cubicBezTo>
                  <a:cubicBezTo>
                    <a:pt x="354" y="21"/>
                    <a:pt x="354" y="21"/>
                    <a:pt x="354" y="21"/>
                  </a:cubicBezTo>
                  <a:cubicBezTo>
                    <a:pt x="354" y="21"/>
                    <a:pt x="354" y="21"/>
                    <a:pt x="354" y="21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52" y="21"/>
                    <a:pt x="352" y="21"/>
                    <a:pt x="352" y="21"/>
                  </a:cubicBezTo>
                  <a:cubicBezTo>
                    <a:pt x="353" y="20"/>
                    <a:pt x="353" y="20"/>
                    <a:pt x="353" y="20"/>
                  </a:cubicBezTo>
                  <a:cubicBezTo>
                    <a:pt x="354" y="20"/>
                    <a:pt x="354" y="20"/>
                    <a:pt x="354" y="20"/>
                  </a:cubicBezTo>
                  <a:cubicBezTo>
                    <a:pt x="354" y="20"/>
                    <a:pt x="354" y="20"/>
                    <a:pt x="354" y="20"/>
                  </a:cubicBezTo>
                  <a:cubicBezTo>
                    <a:pt x="354" y="20"/>
                    <a:pt x="354" y="20"/>
                    <a:pt x="354" y="20"/>
                  </a:cubicBezTo>
                  <a:cubicBezTo>
                    <a:pt x="353" y="20"/>
                    <a:pt x="353" y="20"/>
                    <a:pt x="353" y="20"/>
                  </a:cubicBezTo>
                  <a:cubicBezTo>
                    <a:pt x="353" y="19"/>
                    <a:pt x="353" y="19"/>
                    <a:pt x="353" y="19"/>
                  </a:cubicBezTo>
                  <a:cubicBezTo>
                    <a:pt x="354" y="19"/>
                    <a:pt x="354" y="19"/>
                    <a:pt x="354" y="19"/>
                  </a:cubicBezTo>
                  <a:cubicBezTo>
                    <a:pt x="354" y="19"/>
                    <a:pt x="354" y="19"/>
                    <a:pt x="354" y="19"/>
                  </a:cubicBezTo>
                  <a:cubicBezTo>
                    <a:pt x="355" y="19"/>
                    <a:pt x="355" y="19"/>
                    <a:pt x="355" y="19"/>
                  </a:cubicBezTo>
                  <a:cubicBezTo>
                    <a:pt x="355" y="20"/>
                    <a:pt x="355" y="20"/>
                    <a:pt x="355" y="20"/>
                  </a:cubicBezTo>
                  <a:cubicBezTo>
                    <a:pt x="356" y="19"/>
                    <a:pt x="356" y="19"/>
                    <a:pt x="356" y="19"/>
                  </a:cubicBezTo>
                  <a:cubicBezTo>
                    <a:pt x="356" y="19"/>
                    <a:pt x="356" y="19"/>
                    <a:pt x="356" y="19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7" y="18"/>
                    <a:pt x="357" y="18"/>
                    <a:pt x="357" y="18"/>
                  </a:cubicBezTo>
                  <a:cubicBezTo>
                    <a:pt x="357" y="19"/>
                    <a:pt x="357" y="19"/>
                    <a:pt x="357" y="19"/>
                  </a:cubicBezTo>
                  <a:cubicBezTo>
                    <a:pt x="358" y="18"/>
                    <a:pt x="358" y="18"/>
                    <a:pt x="358" y="18"/>
                  </a:cubicBezTo>
                  <a:cubicBezTo>
                    <a:pt x="358" y="18"/>
                    <a:pt x="358" y="18"/>
                    <a:pt x="358" y="18"/>
                  </a:cubicBezTo>
                  <a:cubicBezTo>
                    <a:pt x="359" y="18"/>
                    <a:pt x="359" y="18"/>
                    <a:pt x="359" y="18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61" y="17"/>
                    <a:pt x="361" y="17"/>
                    <a:pt x="361" y="17"/>
                  </a:cubicBezTo>
                  <a:cubicBezTo>
                    <a:pt x="361" y="17"/>
                    <a:pt x="361" y="17"/>
                    <a:pt x="361" y="17"/>
                  </a:cubicBezTo>
                  <a:cubicBezTo>
                    <a:pt x="362" y="17"/>
                    <a:pt x="362" y="17"/>
                    <a:pt x="362" y="17"/>
                  </a:cubicBezTo>
                  <a:cubicBezTo>
                    <a:pt x="363" y="16"/>
                    <a:pt x="363" y="16"/>
                    <a:pt x="363" y="16"/>
                  </a:cubicBezTo>
                  <a:cubicBezTo>
                    <a:pt x="363" y="16"/>
                    <a:pt x="363" y="16"/>
                    <a:pt x="363" y="16"/>
                  </a:cubicBezTo>
                  <a:cubicBezTo>
                    <a:pt x="363" y="16"/>
                    <a:pt x="363" y="16"/>
                    <a:pt x="363" y="16"/>
                  </a:cubicBezTo>
                  <a:cubicBezTo>
                    <a:pt x="364" y="16"/>
                    <a:pt x="364" y="16"/>
                    <a:pt x="364" y="16"/>
                  </a:cubicBezTo>
                  <a:cubicBezTo>
                    <a:pt x="364" y="16"/>
                    <a:pt x="364" y="16"/>
                    <a:pt x="364" y="16"/>
                  </a:cubicBezTo>
                  <a:cubicBezTo>
                    <a:pt x="364" y="16"/>
                    <a:pt x="364" y="16"/>
                    <a:pt x="364" y="16"/>
                  </a:cubicBezTo>
                  <a:cubicBezTo>
                    <a:pt x="365" y="16"/>
                    <a:pt x="365" y="16"/>
                    <a:pt x="365" y="16"/>
                  </a:cubicBezTo>
                  <a:cubicBezTo>
                    <a:pt x="365" y="16"/>
                    <a:pt x="365" y="16"/>
                    <a:pt x="365" y="16"/>
                  </a:cubicBezTo>
                  <a:cubicBezTo>
                    <a:pt x="365" y="16"/>
                    <a:pt x="365" y="16"/>
                    <a:pt x="365" y="16"/>
                  </a:cubicBezTo>
                  <a:cubicBezTo>
                    <a:pt x="365" y="16"/>
                    <a:pt x="365" y="16"/>
                    <a:pt x="365" y="16"/>
                  </a:cubicBezTo>
                  <a:cubicBezTo>
                    <a:pt x="366" y="15"/>
                    <a:pt x="366" y="15"/>
                    <a:pt x="366" y="15"/>
                  </a:cubicBezTo>
                  <a:cubicBezTo>
                    <a:pt x="367" y="15"/>
                    <a:pt x="367" y="15"/>
                    <a:pt x="367" y="15"/>
                  </a:cubicBezTo>
                  <a:cubicBezTo>
                    <a:pt x="367" y="15"/>
                    <a:pt x="367" y="15"/>
                    <a:pt x="367" y="15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8" y="16"/>
                    <a:pt x="368" y="16"/>
                    <a:pt x="368" y="16"/>
                  </a:cubicBezTo>
                  <a:cubicBezTo>
                    <a:pt x="368" y="15"/>
                    <a:pt x="368" y="15"/>
                    <a:pt x="368" y="15"/>
                  </a:cubicBezTo>
                  <a:cubicBezTo>
                    <a:pt x="369" y="15"/>
                    <a:pt x="369" y="15"/>
                    <a:pt x="369" y="15"/>
                  </a:cubicBezTo>
                  <a:cubicBezTo>
                    <a:pt x="370" y="15"/>
                    <a:pt x="370" y="15"/>
                    <a:pt x="370" y="15"/>
                  </a:cubicBezTo>
                  <a:cubicBezTo>
                    <a:pt x="370" y="15"/>
                    <a:pt x="370" y="15"/>
                    <a:pt x="370" y="15"/>
                  </a:cubicBezTo>
                  <a:cubicBezTo>
                    <a:pt x="371" y="15"/>
                    <a:pt x="371" y="15"/>
                    <a:pt x="371" y="15"/>
                  </a:cubicBezTo>
                  <a:cubicBezTo>
                    <a:pt x="371" y="15"/>
                    <a:pt x="371" y="15"/>
                    <a:pt x="371" y="15"/>
                  </a:cubicBezTo>
                  <a:cubicBezTo>
                    <a:pt x="373" y="14"/>
                    <a:pt x="373" y="14"/>
                    <a:pt x="373" y="14"/>
                  </a:cubicBezTo>
                  <a:cubicBezTo>
                    <a:pt x="373" y="15"/>
                    <a:pt x="373" y="15"/>
                    <a:pt x="373" y="15"/>
                  </a:cubicBezTo>
                  <a:cubicBezTo>
                    <a:pt x="373" y="14"/>
                    <a:pt x="373" y="14"/>
                    <a:pt x="373" y="14"/>
                  </a:cubicBezTo>
                  <a:cubicBezTo>
                    <a:pt x="374" y="14"/>
                    <a:pt x="374" y="14"/>
                    <a:pt x="374" y="14"/>
                  </a:cubicBezTo>
                  <a:cubicBezTo>
                    <a:pt x="374" y="14"/>
                    <a:pt x="374" y="14"/>
                    <a:pt x="374" y="14"/>
                  </a:cubicBezTo>
                  <a:cubicBezTo>
                    <a:pt x="374" y="14"/>
                    <a:pt x="374" y="14"/>
                    <a:pt x="374" y="14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77" y="13"/>
                    <a:pt x="377" y="13"/>
                    <a:pt x="377" y="13"/>
                  </a:cubicBezTo>
                  <a:cubicBezTo>
                    <a:pt x="377" y="13"/>
                    <a:pt x="377" y="13"/>
                    <a:pt x="377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9" y="13"/>
                    <a:pt x="379" y="13"/>
                    <a:pt x="379" y="13"/>
                  </a:cubicBezTo>
                  <a:cubicBezTo>
                    <a:pt x="379" y="13"/>
                    <a:pt x="379" y="13"/>
                    <a:pt x="379" y="13"/>
                  </a:cubicBezTo>
                  <a:cubicBezTo>
                    <a:pt x="379" y="13"/>
                    <a:pt x="379" y="13"/>
                    <a:pt x="379" y="13"/>
                  </a:cubicBezTo>
                  <a:cubicBezTo>
                    <a:pt x="379" y="14"/>
                    <a:pt x="379" y="14"/>
                    <a:pt x="379" y="14"/>
                  </a:cubicBezTo>
                  <a:close/>
                  <a:moveTo>
                    <a:pt x="380" y="3"/>
                  </a:moveTo>
                  <a:cubicBezTo>
                    <a:pt x="379" y="3"/>
                    <a:pt x="379" y="3"/>
                    <a:pt x="379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7" y="4"/>
                    <a:pt x="377" y="4"/>
                    <a:pt x="377" y="4"/>
                  </a:cubicBezTo>
                  <a:cubicBezTo>
                    <a:pt x="377" y="4"/>
                    <a:pt x="377" y="4"/>
                    <a:pt x="377" y="4"/>
                  </a:cubicBezTo>
                  <a:cubicBezTo>
                    <a:pt x="377" y="4"/>
                    <a:pt x="377" y="4"/>
                    <a:pt x="377" y="4"/>
                  </a:cubicBezTo>
                  <a:cubicBezTo>
                    <a:pt x="377" y="4"/>
                    <a:pt x="377" y="4"/>
                    <a:pt x="377" y="4"/>
                  </a:cubicBezTo>
                  <a:cubicBezTo>
                    <a:pt x="377" y="4"/>
                    <a:pt x="377" y="4"/>
                    <a:pt x="377" y="4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7" y="3"/>
                    <a:pt x="377" y="3"/>
                    <a:pt x="377" y="3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8" y="3"/>
                    <a:pt x="378" y="3"/>
                    <a:pt x="378" y="3"/>
                  </a:cubicBezTo>
                  <a:cubicBezTo>
                    <a:pt x="379" y="3"/>
                    <a:pt x="379" y="3"/>
                    <a:pt x="379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0" y="3"/>
                    <a:pt x="380" y="3"/>
                    <a:pt x="380" y="3"/>
                  </a:cubicBezTo>
                  <a:close/>
                  <a:moveTo>
                    <a:pt x="383" y="3"/>
                  </a:moveTo>
                  <a:cubicBezTo>
                    <a:pt x="382" y="3"/>
                    <a:pt x="382" y="3"/>
                    <a:pt x="382" y="3"/>
                  </a:cubicBezTo>
                  <a:cubicBezTo>
                    <a:pt x="382" y="3"/>
                    <a:pt x="382" y="3"/>
                    <a:pt x="382" y="3"/>
                  </a:cubicBezTo>
                  <a:cubicBezTo>
                    <a:pt x="382" y="3"/>
                    <a:pt x="382" y="3"/>
                    <a:pt x="382" y="3"/>
                  </a:cubicBezTo>
                  <a:cubicBezTo>
                    <a:pt x="381" y="3"/>
                    <a:pt x="381" y="3"/>
                    <a:pt x="381" y="3"/>
                  </a:cubicBezTo>
                  <a:cubicBezTo>
                    <a:pt x="381" y="3"/>
                    <a:pt x="381" y="3"/>
                    <a:pt x="381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1" y="3"/>
                    <a:pt x="381" y="3"/>
                    <a:pt x="381" y="3"/>
                  </a:cubicBezTo>
                  <a:cubicBezTo>
                    <a:pt x="381" y="3"/>
                    <a:pt x="381" y="3"/>
                    <a:pt x="381" y="3"/>
                  </a:cubicBezTo>
                  <a:cubicBezTo>
                    <a:pt x="382" y="3"/>
                    <a:pt x="382" y="3"/>
                    <a:pt x="382" y="3"/>
                  </a:cubicBezTo>
                  <a:cubicBezTo>
                    <a:pt x="382" y="3"/>
                    <a:pt x="382" y="3"/>
                    <a:pt x="382" y="3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lnTo>
                    <a:pt x="383" y="3"/>
                  </a:lnTo>
                  <a:close/>
                  <a:moveTo>
                    <a:pt x="383" y="2"/>
                  </a:move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ubicBezTo>
                    <a:pt x="383" y="2"/>
                    <a:pt x="383" y="2"/>
                    <a:pt x="383" y="2"/>
                  </a:cubicBezTo>
                  <a:close/>
                  <a:moveTo>
                    <a:pt x="406" y="5"/>
                  </a:moveTo>
                  <a:cubicBezTo>
                    <a:pt x="406" y="5"/>
                    <a:pt x="406" y="5"/>
                    <a:pt x="406" y="5"/>
                  </a:cubicBezTo>
                  <a:cubicBezTo>
                    <a:pt x="406" y="5"/>
                    <a:pt x="406" y="5"/>
                    <a:pt x="406" y="5"/>
                  </a:cubicBezTo>
                  <a:cubicBezTo>
                    <a:pt x="406" y="5"/>
                    <a:pt x="406" y="5"/>
                    <a:pt x="406" y="5"/>
                  </a:cubicBezTo>
                  <a:cubicBezTo>
                    <a:pt x="406" y="5"/>
                    <a:pt x="406" y="5"/>
                    <a:pt x="406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4" y="5"/>
                    <a:pt x="404" y="5"/>
                    <a:pt x="404" y="5"/>
                  </a:cubicBezTo>
                  <a:cubicBezTo>
                    <a:pt x="404" y="5"/>
                    <a:pt x="404" y="5"/>
                    <a:pt x="404" y="5"/>
                  </a:cubicBezTo>
                  <a:cubicBezTo>
                    <a:pt x="404" y="5"/>
                    <a:pt x="404" y="5"/>
                    <a:pt x="404" y="5"/>
                  </a:cubicBezTo>
                  <a:cubicBezTo>
                    <a:pt x="404" y="5"/>
                    <a:pt x="404" y="5"/>
                    <a:pt x="404" y="5"/>
                  </a:cubicBezTo>
                  <a:cubicBezTo>
                    <a:pt x="404" y="5"/>
                    <a:pt x="404" y="5"/>
                    <a:pt x="404" y="5"/>
                  </a:cubicBezTo>
                  <a:cubicBezTo>
                    <a:pt x="404" y="5"/>
                    <a:pt x="404" y="5"/>
                    <a:pt x="404" y="5"/>
                  </a:cubicBezTo>
                  <a:cubicBezTo>
                    <a:pt x="403" y="5"/>
                    <a:pt x="403" y="5"/>
                    <a:pt x="403" y="5"/>
                  </a:cubicBezTo>
                  <a:cubicBezTo>
                    <a:pt x="403" y="5"/>
                    <a:pt x="403" y="5"/>
                    <a:pt x="403" y="5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4" y="5"/>
                    <a:pt x="404" y="5"/>
                    <a:pt x="404" y="5"/>
                  </a:cubicBezTo>
                  <a:cubicBezTo>
                    <a:pt x="404" y="5"/>
                    <a:pt x="404" y="5"/>
                    <a:pt x="404" y="5"/>
                  </a:cubicBezTo>
                  <a:cubicBezTo>
                    <a:pt x="404" y="5"/>
                    <a:pt x="404" y="5"/>
                    <a:pt x="404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6" y="5"/>
                    <a:pt x="406" y="5"/>
                    <a:pt x="406" y="5"/>
                  </a:cubicBezTo>
                  <a:cubicBezTo>
                    <a:pt x="406" y="5"/>
                    <a:pt x="406" y="5"/>
                    <a:pt x="406" y="5"/>
                  </a:cubicBezTo>
                  <a:cubicBezTo>
                    <a:pt x="406" y="5"/>
                    <a:pt x="406" y="5"/>
                    <a:pt x="406" y="5"/>
                  </a:cubicBezTo>
                  <a:close/>
                  <a:moveTo>
                    <a:pt x="406" y="4"/>
                  </a:moveTo>
                  <a:cubicBezTo>
                    <a:pt x="406" y="4"/>
                    <a:pt x="406" y="4"/>
                    <a:pt x="406" y="4"/>
                  </a:cubicBezTo>
                  <a:cubicBezTo>
                    <a:pt x="406" y="4"/>
                    <a:pt x="406" y="4"/>
                    <a:pt x="406" y="4"/>
                  </a:cubicBezTo>
                  <a:cubicBezTo>
                    <a:pt x="406" y="5"/>
                    <a:pt x="406" y="5"/>
                    <a:pt x="406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5" y="5"/>
                    <a:pt x="405" y="5"/>
                    <a:pt x="405" y="5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2" y="4"/>
                    <a:pt x="402" y="4"/>
                    <a:pt x="402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2" y="4"/>
                    <a:pt x="402" y="4"/>
                    <a:pt x="402" y="4"/>
                  </a:cubicBezTo>
                  <a:cubicBezTo>
                    <a:pt x="402" y="4"/>
                    <a:pt x="402" y="4"/>
                    <a:pt x="402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2" y="3"/>
                    <a:pt x="402" y="3"/>
                    <a:pt x="402" y="3"/>
                  </a:cubicBezTo>
                  <a:cubicBezTo>
                    <a:pt x="402" y="3"/>
                    <a:pt x="402" y="3"/>
                    <a:pt x="402" y="3"/>
                  </a:cubicBezTo>
                  <a:cubicBezTo>
                    <a:pt x="402" y="3"/>
                    <a:pt x="402" y="3"/>
                    <a:pt x="402" y="3"/>
                  </a:cubicBezTo>
                  <a:cubicBezTo>
                    <a:pt x="402" y="3"/>
                    <a:pt x="402" y="3"/>
                    <a:pt x="402" y="3"/>
                  </a:cubicBezTo>
                  <a:cubicBezTo>
                    <a:pt x="402" y="3"/>
                    <a:pt x="402" y="3"/>
                    <a:pt x="402" y="3"/>
                  </a:cubicBezTo>
                  <a:cubicBezTo>
                    <a:pt x="402" y="3"/>
                    <a:pt x="402" y="3"/>
                    <a:pt x="402" y="3"/>
                  </a:cubicBezTo>
                  <a:cubicBezTo>
                    <a:pt x="402" y="3"/>
                    <a:pt x="402" y="3"/>
                    <a:pt x="402" y="3"/>
                  </a:cubicBezTo>
                  <a:cubicBezTo>
                    <a:pt x="401" y="3"/>
                    <a:pt x="401" y="3"/>
                    <a:pt x="401" y="3"/>
                  </a:cubicBezTo>
                  <a:cubicBezTo>
                    <a:pt x="402" y="3"/>
                    <a:pt x="402" y="3"/>
                    <a:pt x="402" y="3"/>
                  </a:cubicBezTo>
                  <a:cubicBezTo>
                    <a:pt x="401" y="3"/>
                    <a:pt x="401" y="3"/>
                    <a:pt x="401" y="3"/>
                  </a:cubicBezTo>
                  <a:cubicBezTo>
                    <a:pt x="402" y="3"/>
                    <a:pt x="402" y="3"/>
                    <a:pt x="402" y="3"/>
                  </a:cubicBezTo>
                  <a:cubicBezTo>
                    <a:pt x="402" y="3"/>
                    <a:pt x="402" y="3"/>
                    <a:pt x="402" y="3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403" y="3"/>
                    <a:pt x="403" y="3"/>
                    <a:pt x="403" y="3"/>
                  </a:cubicBezTo>
                  <a:cubicBezTo>
                    <a:pt x="403" y="3"/>
                    <a:pt x="403" y="3"/>
                    <a:pt x="403" y="3"/>
                  </a:cubicBezTo>
                  <a:cubicBezTo>
                    <a:pt x="404" y="3"/>
                    <a:pt x="404" y="3"/>
                    <a:pt x="404" y="3"/>
                  </a:cubicBezTo>
                  <a:cubicBezTo>
                    <a:pt x="405" y="3"/>
                    <a:pt x="405" y="3"/>
                    <a:pt x="405" y="3"/>
                  </a:cubicBezTo>
                  <a:cubicBezTo>
                    <a:pt x="405" y="3"/>
                    <a:pt x="405" y="3"/>
                    <a:pt x="405" y="3"/>
                  </a:cubicBezTo>
                  <a:cubicBezTo>
                    <a:pt x="405" y="3"/>
                    <a:pt x="405" y="3"/>
                    <a:pt x="405" y="3"/>
                  </a:cubicBezTo>
                  <a:cubicBezTo>
                    <a:pt x="406" y="3"/>
                    <a:pt x="406" y="3"/>
                    <a:pt x="406" y="3"/>
                  </a:cubicBezTo>
                  <a:cubicBezTo>
                    <a:pt x="406" y="3"/>
                    <a:pt x="406" y="3"/>
                    <a:pt x="406" y="3"/>
                  </a:cubicBezTo>
                  <a:cubicBezTo>
                    <a:pt x="406" y="3"/>
                    <a:pt x="406" y="3"/>
                    <a:pt x="406" y="3"/>
                  </a:cubicBezTo>
                  <a:cubicBezTo>
                    <a:pt x="406" y="3"/>
                    <a:pt x="406" y="3"/>
                    <a:pt x="406" y="3"/>
                  </a:cubicBezTo>
                  <a:cubicBezTo>
                    <a:pt x="405" y="3"/>
                    <a:pt x="405" y="3"/>
                    <a:pt x="405" y="3"/>
                  </a:cubicBezTo>
                  <a:cubicBezTo>
                    <a:pt x="406" y="3"/>
                    <a:pt x="406" y="3"/>
                    <a:pt x="406" y="3"/>
                  </a:cubicBezTo>
                  <a:cubicBezTo>
                    <a:pt x="407" y="4"/>
                    <a:pt x="407" y="4"/>
                    <a:pt x="407" y="4"/>
                  </a:cubicBezTo>
                  <a:cubicBezTo>
                    <a:pt x="407" y="4"/>
                    <a:pt x="407" y="4"/>
                    <a:pt x="407" y="4"/>
                  </a:cubicBezTo>
                  <a:cubicBezTo>
                    <a:pt x="407" y="4"/>
                    <a:pt x="407" y="4"/>
                    <a:pt x="407" y="4"/>
                  </a:cubicBezTo>
                  <a:cubicBezTo>
                    <a:pt x="407" y="4"/>
                    <a:pt x="407" y="4"/>
                    <a:pt x="407" y="4"/>
                  </a:cubicBezTo>
                  <a:cubicBezTo>
                    <a:pt x="407" y="4"/>
                    <a:pt x="407" y="4"/>
                    <a:pt x="407" y="4"/>
                  </a:cubicBezTo>
                  <a:cubicBezTo>
                    <a:pt x="406" y="4"/>
                    <a:pt x="406" y="4"/>
                    <a:pt x="406" y="4"/>
                  </a:cubicBezTo>
                  <a:cubicBezTo>
                    <a:pt x="406" y="4"/>
                    <a:pt x="406" y="4"/>
                    <a:pt x="406" y="4"/>
                  </a:cubicBezTo>
                  <a:close/>
                  <a:moveTo>
                    <a:pt x="415" y="7"/>
                  </a:moveTo>
                  <a:cubicBezTo>
                    <a:pt x="415" y="8"/>
                    <a:pt x="415" y="8"/>
                    <a:pt x="415" y="8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413" y="7"/>
                    <a:pt x="413" y="7"/>
                    <a:pt x="413" y="7"/>
                  </a:cubicBezTo>
                  <a:cubicBezTo>
                    <a:pt x="412" y="7"/>
                    <a:pt x="412" y="7"/>
                    <a:pt x="412" y="7"/>
                  </a:cubicBezTo>
                  <a:cubicBezTo>
                    <a:pt x="412" y="7"/>
                    <a:pt x="412" y="7"/>
                    <a:pt x="412" y="7"/>
                  </a:cubicBezTo>
                  <a:cubicBezTo>
                    <a:pt x="411" y="7"/>
                    <a:pt x="411" y="7"/>
                    <a:pt x="411" y="7"/>
                  </a:cubicBezTo>
                  <a:cubicBezTo>
                    <a:pt x="411" y="7"/>
                    <a:pt x="411" y="7"/>
                    <a:pt x="411" y="7"/>
                  </a:cubicBezTo>
                  <a:cubicBezTo>
                    <a:pt x="411" y="7"/>
                    <a:pt x="411" y="7"/>
                    <a:pt x="411" y="7"/>
                  </a:cubicBezTo>
                  <a:cubicBezTo>
                    <a:pt x="410" y="7"/>
                    <a:pt x="410" y="7"/>
                    <a:pt x="410" y="7"/>
                  </a:cubicBezTo>
                  <a:cubicBezTo>
                    <a:pt x="410" y="7"/>
                    <a:pt x="410" y="7"/>
                    <a:pt x="410" y="7"/>
                  </a:cubicBezTo>
                  <a:cubicBezTo>
                    <a:pt x="410" y="7"/>
                    <a:pt x="410" y="7"/>
                    <a:pt x="410" y="7"/>
                  </a:cubicBezTo>
                  <a:cubicBezTo>
                    <a:pt x="410" y="7"/>
                    <a:pt x="410" y="7"/>
                    <a:pt x="410" y="7"/>
                  </a:cubicBezTo>
                  <a:cubicBezTo>
                    <a:pt x="409" y="6"/>
                    <a:pt x="409" y="6"/>
                    <a:pt x="409" y="6"/>
                  </a:cubicBezTo>
                  <a:cubicBezTo>
                    <a:pt x="409" y="6"/>
                    <a:pt x="409" y="6"/>
                    <a:pt x="409" y="6"/>
                  </a:cubicBezTo>
                  <a:cubicBezTo>
                    <a:pt x="408" y="6"/>
                    <a:pt x="408" y="6"/>
                    <a:pt x="408" y="6"/>
                  </a:cubicBezTo>
                  <a:cubicBezTo>
                    <a:pt x="408" y="6"/>
                    <a:pt x="408" y="6"/>
                    <a:pt x="408" y="6"/>
                  </a:cubicBezTo>
                  <a:cubicBezTo>
                    <a:pt x="408" y="6"/>
                    <a:pt x="408" y="6"/>
                    <a:pt x="408" y="6"/>
                  </a:cubicBezTo>
                  <a:cubicBezTo>
                    <a:pt x="408" y="6"/>
                    <a:pt x="408" y="6"/>
                    <a:pt x="408" y="6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406" y="6"/>
                    <a:pt x="406" y="6"/>
                    <a:pt x="406" y="6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407" y="5"/>
                    <a:pt x="407" y="5"/>
                    <a:pt x="407" y="5"/>
                  </a:cubicBezTo>
                  <a:cubicBezTo>
                    <a:pt x="407" y="5"/>
                    <a:pt x="407" y="5"/>
                    <a:pt x="407" y="5"/>
                  </a:cubicBezTo>
                  <a:cubicBezTo>
                    <a:pt x="407" y="5"/>
                    <a:pt x="407" y="5"/>
                    <a:pt x="407" y="5"/>
                  </a:cubicBezTo>
                  <a:cubicBezTo>
                    <a:pt x="407" y="5"/>
                    <a:pt x="407" y="5"/>
                    <a:pt x="407" y="5"/>
                  </a:cubicBezTo>
                  <a:cubicBezTo>
                    <a:pt x="406" y="5"/>
                    <a:pt x="406" y="5"/>
                    <a:pt x="406" y="5"/>
                  </a:cubicBezTo>
                  <a:cubicBezTo>
                    <a:pt x="406" y="5"/>
                    <a:pt x="406" y="5"/>
                    <a:pt x="406" y="5"/>
                  </a:cubicBezTo>
                  <a:cubicBezTo>
                    <a:pt x="406" y="5"/>
                    <a:pt x="406" y="5"/>
                    <a:pt x="406" y="5"/>
                  </a:cubicBezTo>
                  <a:cubicBezTo>
                    <a:pt x="406" y="4"/>
                    <a:pt x="406" y="4"/>
                    <a:pt x="406" y="4"/>
                  </a:cubicBezTo>
                  <a:cubicBezTo>
                    <a:pt x="406" y="4"/>
                    <a:pt x="406" y="4"/>
                    <a:pt x="406" y="4"/>
                  </a:cubicBezTo>
                  <a:cubicBezTo>
                    <a:pt x="407" y="5"/>
                    <a:pt x="407" y="5"/>
                    <a:pt x="407" y="5"/>
                  </a:cubicBezTo>
                  <a:cubicBezTo>
                    <a:pt x="406" y="4"/>
                    <a:pt x="406" y="4"/>
                    <a:pt x="406" y="4"/>
                  </a:cubicBezTo>
                  <a:cubicBezTo>
                    <a:pt x="407" y="4"/>
                    <a:pt x="407" y="4"/>
                    <a:pt x="407" y="4"/>
                  </a:cubicBezTo>
                  <a:cubicBezTo>
                    <a:pt x="408" y="4"/>
                    <a:pt x="408" y="4"/>
                    <a:pt x="408" y="4"/>
                  </a:cubicBezTo>
                  <a:cubicBezTo>
                    <a:pt x="408" y="4"/>
                    <a:pt x="408" y="4"/>
                    <a:pt x="408" y="4"/>
                  </a:cubicBezTo>
                  <a:cubicBezTo>
                    <a:pt x="408" y="4"/>
                    <a:pt x="408" y="4"/>
                    <a:pt x="408" y="4"/>
                  </a:cubicBezTo>
                  <a:cubicBezTo>
                    <a:pt x="408" y="4"/>
                    <a:pt x="408" y="4"/>
                    <a:pt x="408" y="4"/>
                  </a:cubicBezTo>
                  <a:cubicBezTo>
                    <a:pt x="409" y="4"/>
                    <a:pt x="409" y="4"/>
                    <a:pt x="409" y="4"/>
                  </a:cubicBezTo>
                  <a:cubicBezTo>
                    <a:pt x="409" y="4"/>
                    <a:pt x="409" y="5"/>
                    <a:pt x="409" y="5"/>
                  </a:cubicBezTo>
                  <a:cubicBezTo>
                    <a:pt x="409" y="5"/>
                    <a:pt x="409" y="5"/>
                    <a:pt x="409" y="5"/>
                  </a:cubicBezTo>
                  <a:cubicBezTo>
                    <a:pt x="409" y="5"/>
                    <a:pt x="409" y="5"/>
                    <a:pt x="409" y="5"/>
                  </a:cubicBezTo>
                  <a:cubicBezTo>
                    <a:pt x="410" y="5"/>
                    <a:pt x="410" y="5"/>
                    <a:pt x="410" y="5"/>
                  </a:cubicBezTo>
                  <a:cubicBezTo>
                    <a:pt x="410" y="5"/>
                    <a:pt x="410" y="5"/>
                    <a:pt x="410" y="5"/>
                  </a:cubicBezTo>
                  <a:cubicBezTo>
                    <a:pt x="410" y="5"/>
                    <a:pt x="410" y="5"/>
                    <a:pt x="410" y="5"/>
                  </a:cubicBezTo>
                  <a:cubicBezTo>
                    <a:pt x="410" y="5"/>
                    <a:pt x="410" y="5"/>
                    <a:pt x="410" y="5"/>
                  </a:cubicBezTo>
                  <a:cubicBezTo>
                    <a:pt x="409" y="5"/>
                    <a:pt x="409" y="5"/>
                    <a:pt x="409" y="5"/>
                  </a:cubicBezTo>
                  <a:cubicBezTo>
                    <a:pt x="410" y="5"/>
                    <a:pt x="410" y="5"/>
                    <a:pt x="410" y="5"/>
                  </a:cubicBezTo>
                  <a:cubicBezTo>
                    <a:pt x="410" y="5"/>
                    <a:pt x="410" y="5"/>
                    <a:pt x="410" y="5"/>
                  </a:cubicBezTo>
                  <a:cubicBezTo>
                    <a:pt x="409" y="5"/>
                    <a:pt x="409" y="5"/>
                    <a:pt x="409" y="5"/>
                  </a:cubicBezTo>
                  <a:cubicBezTo>
                    <a:pt x="409" y="5"/>
                    <a:pt x="409" y="5"/>
                    <a:pt x="409" y="5"/>
                  </a:cubicBezTo>
                  <a:cubicBezTo>
                    <a:pt x="410" y="4"/>
                    <a:pt x="410" y="4"/>
                    <a:pt x="410" y="4"/>
                  </a:cubicBezTo>
                  <a:cubicBezTo>
                    <a:pt x="410" y="5"/>
                    <a:pt x="410" y="5"/>
                    <a:pt x="410" y="5"/>
                  </a:cubicBezTo>
                  <a:cubicBezTo>
                    <a:pt x="411" y="5"/>
                    <a:pt x="411" y="5"/>
                    <a:pt x="411" y="5"/>
                  </a:cubicBezTo>
                  <a:cubicBezTo>
                    <a:pt x="411" y="5"/>
                    <a:pt x="411" y="5"/>
                    <a:pt x="411" y="5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13" y="6"/>
                    <a:pt x="413" y="6"/>
                    <a:pt x="413" y="6"/>
                  </a:cubicBezTo>
                  <a:cubicBezTo>
                    <a:pt x="414" y="6"/>
                    <a:pt x="414" y="6"/>
                    <a:pt x="414" y="6"/>
                  </a:cubicBezTo>
                  <a:cubicBezTo>
                    <a:pt x="414" y="6"/>
                    <a:pt x="414" y="6"/>
                    <a:pt x="414" y="6"/>
                  </a:cubicBezTo>
                  <a:cubicBezTo>
                    <a:pt x="413" y="6"/>
                    <a:pt x="413" y="6"/>
                    <a:pt x="413" y="6"/>
                  </a:cubicBezTo>
                  <a:cubicBezTo>
                    <a:pt x="414" y="6"/>
                    <a:pt x="414" y="6"/>
                    <a:pt x="414" y="6"/>
                  </a:cubicBezTo>
                  <a:cubicBezTo>
                    <a:pt x="414" y="6"/>
                    <a:pt x="414" y="6"/>
                    <a:pt x="414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5" y="7"/>
                    <a:pt x="416" y="7"/>
                    <a:pt x="416" y="7"/>
                  </a:cubicBezTo>
                  <a:cubicBezTo>
                    <a:pt x="416" y="7"/>
                    <a:pt x="416" y="7"/>
                    <a:pt x="416" y="7"/>
                  </a:cubicBezTo>
                  <a:lnTo>
                    <a:pt x="415" y="7"/>
                  </a:lnTo>
                  <a:close/>
                  <a:moveTo>
                    <a:pt x="424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23" y="9"/>
                    <a:pt x="423" y="9"/>
                    <a:pt x="423" y="9"/>
                  </a:cubicBezTo>
                  <a:cubicBezTo>
                    <a:pt x="423" y="9"/>
                    <a:pt x="423" y="9"/>
                    <a:pt x="423" y="9"/>
                  </a:cubicBezTo>
                  <a:cubicBezTo>
                    <a:pt x="422" y="9"/>
                    <a:pt x="422" y="9"/>
                    <a:pt x="422" y="9"/>
                  </a:cubicBezTo>
                  <a:cubicBezTo>
                    <a:pt x="423" y="9"/>
                    <a:pt x="423" y="9"/>
                    <a:pt x="423" y="9"/>
                  </a:cubicBezTo>
                  <a:cubicBezTo>
                    <a:pt x="422" y="9"/>
                    <a:pt x="422" y="9"/>
                    <a:pt x="422" y="9"/>
                  </a:cubicBezTo>
                  <a:cubicBezTo>
                    <a:pt x="422" y="9"/>
                    <a:pt x="422" y="9"/>
                    <a:pt x="422" y="9"/>
                  </a:cubicBezTo>
                  <a:cubicBezTo>
                    <a:pt x="421" y="9"/>
                    <a:pt x="421" y="9"/>
                    <a:pt x="421" y="9"/>
                  </a:cubicBezTo>
                  <a:cubicBezTo>
                    <a:pt x="421" y="9"/>
                    <a:pt x="421" y="9"/>
                    <a:pt x="421" y="9"/>
                  </a:cubicBezTo>
                  <a:cubicBezTo>
                    <a:pt x="420" y="10"/>
                    <a:pt x="420" y="10"/>
                    <a:pt x="420" y="10"/>
                  </a:cubicBezTo>
                  <a:cubicBezTo>
                    <a:pt x="420" y="10"/>
                    <a:pt x="420" y="10"/>
                    <a:pt x="420" y="10"/>
                  </a:cubicBezTo>
                  <a:cubicBezTo>
                    <a:pt x="420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418" y="8"/>
                    <a:pt x="418" y="8"/>
                    <a:pt x="418" y="8"/>
                  </a:cubicBezTo>
                  <a:cubicBezTo>
                    <a:pt x="418" y="8"/>
                    <a:pt x="418" y="8"/>
                    <a:pt x="418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8" y="8"/>
                    <a:pt x="418" y="8"/>
                    <a:pt x="418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7" y="7"/>
                    <a:pt x="417" y="7"/>
                    <a:pt x="417" y="7"/>
                  </a:cubicBezTo>
                  <a:cubicBezTo>
                    <a:pt x="417" y="7"/>
                    <a:pt x="417" y="7"/>
                    <a:pt x="417" y="7"/>
                  </a:cubicBezTo>
                  <a:cubicBezTo>
                    <a:pt x="416" y="7"/>
                    <a:pt x="416" y="7"/>
                    <a:pt x="416" y="7"/>
                  </a:cubicBezTo>
                  <a:cubicBezTo>
                    <a:pt x="417" y="7"/>
                    <a:pt x="417" y="7"/>
                    <a:pt x="417" y="7"/>
                  </a:cubicBezTo>
                  <a:cubicBezTo>
                    <a:pt x="416" y="7"/>
                    <a:pt x="416" y="7"/>
                    <a:pt x="416" y="7"/>
                  </a:cubicBezTo>
                  <a:cubicBezTo>
                    <a:pt x="416" y="7"/>
                    <a:pt x="416" y="7"/>
                    <a:pt x="416" y="7"/>
                  </a:cubicBezTo>
                  <a:cubicBezTo>
                    <a:pt x="416" y="6"/>
                    <a:pt x="416" y="6"/>
                    <a:pt x="416" y="6"/>
                  </a:cubicBezTo>
                  <a:cubicBezTo>
                    <a:pt x="416" y="6"/>
                    <a:pt x="416" y="6"/>
                    <a:pt x="416" y="6"/>
                  </a:cubicBezTo>
                  <a:cubicBezTo>
                    <a:pt x="415" y="6"/>
                    <a:pt x="415" y="6"/>
                    <a:pt x="415" y="6"/>
                  </a:cubicBezTo>
                  <a:cubicBezTo>
                    <a:pt x="415" y="6"/>
                    <a:pt x="415" y="6"/>
                    <a:pt x="415" y="6"/>
                  </a:cubicBezTo>
                  <a:cubicBezTo>
                    <a:pt x="416" y="6"/>
                    <a:pt x="416" y="6"/>
                    <a:pt x="416" y="6"/>
                  </a:cubicBezTo>
                  <a:cubicBezTo>
                    <a:pt x="416" y="6"/>
                    <a:pt x="416" y="6"/>
                    <a:pt x="416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6" y="6"/>
                    <a:pt x="416" y="6"/>
                    <a:pt x="416" y="6"/>
                  </a:cubicBezTo>
                  <a:cubicBezTo>
                    <a:pt x="416" y="6"/>
                    <a:pt x="416" y="6"/>
                    <a:pt x="416" y="6"/>
                  </a:cubicBezTo>
                  <a:cubicBezTo>
                    <a:pt x="416" y="6"/>
                    <a:pt x="416" y="6"/>
                    <a:pt x="416" y="6"/>
                  </a:cubicBezTo>
                  <a:cubicBezTo>
                    <a:pt x="416" y="6"/>
                    <a:pt x="416" y="6"/>
                    <a:pt x="416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8" y="7"/>
                    <a:pt x="418" y="7"/>
                    <a:pt x="418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8" y="7"/>
                    <a:pt x="418" y="7"/>
                    <a:pt x="418" y="7"/>
                  </a:cubicBezTo>
                  <a:cubicBezTo>
                    <a:pt x="418" y="7"/>
                    <a:pt x="418" y="7"/>
                    <a:pt x="418" y="7"/>
                  </a:cubicBezTo>
                  <a:cubicBezTo>
                    <a:pt x="418" y="7"/>
                    <a:pt x="418" y="7"/>
                    <a:pt x="418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7"/>
                    <a:pt x="420" y="7"/>
                  </a:cubicBezTo>
                  <a:cubicBezTo>
                    <a:pt x="421" y="7"/>
                    <a:pt x="421" y="7"/>
                    <a:pt x="421" y="7"/>
                  </a:cubicBezTo>
                  <a:cubicBezTo>
                    <a:pt x="421" y="7"/>
                    <a:pt x="421" y="7"/>
                    <a:pt x="421" y="7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2" y="8"/>
                    <a:pt x="422" y="8"/>
                    <a:pt x="422" y="8"/>
                  </a:cubicBezTo>
                  <a:cubicBezTo>
                    <a:pt x="423" y="8"/>
                    <a:pt x="423" y="8"/>
                    <a:pt x="423" y="8"/>
                  </a:cubicBezTo>
                  <a:cubicBezTo>
                    <a:pt x="424" y="8"/>
                    <a:pt x="424" y="8"/>
                    <a:pt x="424" y="8"/>
                  </a:cubicBezTo>
                  <a:cubicBezTo>
                    <a:pt x="424" y="9"/>
                    <a:pt x="424" y="9"/>
                    <a:pt x="424" y="9"/>
                  </a:cubicBezTo>
                  <a:close/>
                  <a:moveTo>
                    <a:pt x="495" y="20"/>
                  </a:moveTo>
                  <a:cubicBezTo>
                    <a:pt x="495" y="20"/>
                    <a:pt x="495" y="20"/>
                    <a:pt x="495" y="20"/>
                  </a:cubicBezTo>
                  <a:cubicBezTo>
                    <a:pt x="495" y="21"/>
                    <a:pt x="495" y="21"/>
                    <a:pt x="495" y="21"/>
                  </a:cubicBezTo>
                  <a:cubicBezTo>
                    <a:pt x="494" y="20"/>
                    <a:pt x="494" y="20"/>
                    <a:pt x="494" y="20"/>
                  </a:cubicBezTo>
                  <a:cubicBezTo>
                    <a:pt x="494" y="20"/>
                    <a:pt x="494" y="20"/>
                    <a:pt x="494" y="20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2" y="21"/>
                    <a:pt x="492" y="21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2" y="21"/>
                    <a:pt x="492" y="21"/>
                    <a:pt x="492" y="21"/>
                  </a:cubicBezTo>
                  <a:cubicBezTo>
                    <a:pt x="491" y="21"/>
                    <a:pt x="491" y="21"/>
                    <a:pt x="491" y="21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7" y="19"/>
                    <a:pt x="487" y="19"/>
                    <a:pt x="487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4" y="19"/>
                    <a:pt x="484" y="19"/>
                    <a:pt x="484" y="19"/>
                  </a:cubicBezTo>
                  <a:cubicBezTo>
                    <a:pt x="485" y="19"/>
                    <a:pt x="485" y="19"/>
                    <a:pt x="485" y="19"/>
                  </a:cubicBezTo>
                  <a:cubicBezTo>
                    <a:pt x="484" y="18"/>
                    <a:pt x="484" y="18"/>
                    <a:pt x="484" y="18"/>
                  </a:cubicBezTo>
                  <a:cubicBezTo>
                    <a:pt x="483" y="18"/>
                    <a:pt x="483" y="18"/>
                    <a:pt x="483" y="18"/>
                  </a:cubicBezTo>
                  <a:cubicBezTo>
                    <a:pt x="483" y="18"/>
                    <a:pt x="482" y="18"/>
                    <a:pt x="482" y="18"/>
                  </a:cubicBezTo>
                  <a:cubicBezTo>
                    <a:pt x="482" y="17"/>
                    <a:pt x="482" y="17"/>
                    <a:pt x="482" y="17"/>
                  </a:cubicBezTo>
                  <a:cubicBezTo>
                    <a:pt x="481" y="17"/>
                    <a:pt x="481" y="17"/>
                    <a:pt x="481" y="17"/>
                  </a:cubicBezTo>
                  <a:cubicBezTo>
                    <a:pt x="481" y="17"/>
                    <a:pt x="481" y="17"/>
                    <a:pt x="481" y="17"/>
                  </a:cubicBezTo>
                  <a:cubicBezTo>
                    <a:pt x="481" y="17"/>
                    <a:pt x="481" y="17"/>
                    <a:pt x="481" y="17"/>
                  </a:cubicBezTo>
                  <a:cubicBezTo>
                    <a:pt x="479" y="16"/>
                    <a:pt x="479" y="16"/>
                    <a:pt x="479" y="16"/>
                  </a:cubicBezTo>
                  <a:cubicBezTo>
                    <a:pt x="479" y="16"/>
                    <a:pt x="479" y="16"/>
                    <a:pt x="479" y="16"/>
                  </a:cubicBezTo>
                  <a:cubicBezTo>
                    <a:pt x="479" y="16"/>
                    <a:pt x="479" y="16"/>
                    <a:pt x="479" y="16"/>
                  </a:cubicBezTo>
                  <a:cubicBezTo>
                    <a:pt x="478" y="16"/>
                    <a:pt x="478" y="16"/>
                    <a:pt x="478" y="16"/>
                  </a:cubicBezTo>
                  <a:cubicBezTo>
                    <a:pt x="479" y="16"/>
                    <a:pt x="479" y="16"/>
                    <a:pt x="479" y="16"/>
                  </a:cubicBezTo>
                  <a:cubicBezTo>
                    <a:pt x="478" y="16"/>
                    <a:pt x="478" y="16"/>
                    <a:pt x="478" y="16"/>
                  </a:cubicBezTo>
                  <a:cubicBezTo>
                    <a:pt x="478" y="15"/>
                    <a:pt x="478" y="15"/>
                    <a:pt x="478" y="15"/>
                  </a:cubicBezTo>
                  <a:cubicBezTo>
                    <a:pt x="478" y="15"/>
                    <a:pt x="478" y="15"/>
                    <a:pt x="478" y="15"/>
                  </a:cubicBezTo>
                  <a:cubicBezTo>
                    <a:pt x="479" y="16"/>
                    <a:pt x="479" y="16"/>
                    <a:pt x="479" y="16"/>
                  </a:cubicBezTo>
                  <a:cubicBezTo>
                    <a:pt x="482" y="16"/>
                    <a:pt x="482" y="16"/>
                    <a:pt x="482" y="16"/>
                  </a:cubicBezTo>
                  <a:cubicBezTo>
                    <a:pt x="483" y="17"/>
                    <a:pt x="483" y="17"/>
                    <a:pt x="483" y="17"/>
                  </a:cubicBezTo>
                  <a:cubicBezTo>
                    <a:pt x="483" y="17"/>
                    <a:pt x="483" y="17"/>
                    <a:pt x="483" y="17"/>
                  </a:cubicBezTo>
                  <a:cubicBezTo>
                    <a:pt x="484" y="17"/>
                    <a:pt x="484" y="17"/>
                    <a:pt x="484" y="17"/>
                  </a:cubicBezTo>
                  <a:cubicBezTo>
                    <a:pt x="485" y="17"/>
                    <a:pt x="485" y="17"/>
                    <a:pt x="485" y="17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8"/>
                    <a:pt x="486" y="18"/>
                    <a:pt x="486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5" y="17"/>
                    <a:pt x="485" y="17"/>
                    <a:pt x="485" y="17"/>
                  </a:cubicBezTo>
                  <a:cubicBezTo>
                    <a:pt x="484" y="17"/>
                    <a:pt x="484" y="17"/>
                    <a:pt x="484" y="17"/>
                  </a:cubicBezTo>
                  <a:cubicBezTo>
                    <a:pt x="483" y="17"/>
                    <a:pt x="483" y="16"/>
                    <a:pt x="483" y="16"/>
                  </a:cubicBezTo>
                  <a:cubicBezTo>
                    <a:pt x="482" y="16"/>
                    <a:pt x="482" y="16"/>
                    <a:pt x="482" y="16"/>
                  </a:cubicBezTo>
                  <a:cubicBezTo>
                    <a:pt x="483" y="16"/>
                    <a:pt x="483" y="16"/>
                    <a:pt x="483" y="16"/>
                  </a:cubicBezTo>
                  <a:cubicBezTo>
                    <a:pt x="482" y="16"/>
                    <a:pt x="482" y="16"/>
                    <a:pt x="482" y="16"/>
                  </a:cubicBezTo>
                  <a:cubicBezTo>
                    <a:pt x="482" y="16"/>
                    <a:pt x="482" y="16"/>
                    <a:pt x="482" y="16"/>
                  </a:cubicBezTo>
                  <a:cubicBezTo>
                    <a:pt x="483" y="16"/>
                    <a:pt x="483" y="16"/>
                    <a:pt x="483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7"/>
                    <a:pt x="485" y="17"/>
                    <a:pt x="485" y="17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9" y="17"/>
                    <a:pt x="489" y="17"/>
                    <a:pt x="489" y="17"/>
                  </a:cubicBezTo>
                  <a:cubicBezTo>
                    <a:pt x="489" y="17"/>
                    <a:pt x="489" y="17"/>
                    <a:pt x="489" y="17"/>
                  </a:cubicBezTo>
                  <a:cubicBezTo>
                    <a:pt x="490" y="17"/>
                    <a:pt x="490" y="17"/>
                    <a:pt x="490" y="17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91" y="18"/>
                    <a:pt x="491" y="18"/>
                    <a:pt x="491" y="18"/>
                  </a:cubicBezTo>
                  <a:cubicBezTo>
                    <a:pt x="491" y="18"/>
                    <a:pt x="491" y="18"/>
                    <a:pt x="491" y="18"/>
                  </a:cubicBezTo>
                  <a:cubicBezTo>
                    <a:pt x="492" y="18"/>
                    <a:pt x="492" y="18"/>
                    <a:pt x="492" y="18"/>
                  </a:cubicBezTo>
                  <a:cubicBezTo>
                    <a:pt x="493" y="19"/>
                    <a:pt x="493" y="19"/>
                    <a:pt x="493" y="19"/>
                  </a:cubicBezTo>
                  <a:cubicBezTo>
                    <a:pt x="493" y="19"/>
                    <a:pt x="493" y="19"/>
                    <a:pt x="493" y="19"/>
                  </a:cubicBezTo>
                  <a:cubicBezTo>
                    <a:pt x="493" y="19"/>
                    <a:pt x="493" y="19"/>
                    <a:pt x="493" y="19"/>
                  </a:cubicBezTo>
                  <a:cubicBezTo>
                    <a:pt x="494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20"/>
                    <a:pt x="495" y="20"/>
                    <a:pt x="495" y="20"/>
                  </a:cubicBezTo>
                  <a:cubicBezTo>
                    <a:pt x="494" y="20"/>
                    <a:pt x="494" y="20"/>
                    <a:pt x="494" y="20"/>
                  </a:cubicBezTo>
                  <a:cubicBezTo>
                    <a:pt x="494" y="20"/>
                    <a:pt x="494" y="20"/>
                    <a:pt x="494" y="20"/>
                  </a:cubicBezTo>
                  <a:cubicBezTo>
                    <a:pt x="493" y="19"/>
                    <a:pt x="493" y="19"/>
                    <a:pt x="493" y="19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89" y="18"/>
                    <a:pt x="489" y="18"/>
                    <a:pt x="489" y="18"/>
                  </a:cubicBezTo>
                  <a:cubicBezTo>
                    <a:pt x="489" y="18"/>
                    <a:pt x="489" y="18"/>
                    <a:pt x="489" y="18"/>
                  </a:cubicBezTo>
                  <a:cubicBezTo>
                    <a:pt x="488" y="18"/>
                    <a:pt x="488" y="18"/>
                    <a:pt x="488" y="18"/>
                  </a:cubicBezTo>
                  <a:cubicBezTo>
                    <a:pt x="488" y="17"/>
                    <a:pt x="488" y="17"/>
                    <a:pt x="488" y="17"/>
                  </a:cubicBezTo>
                  <a:cubicBezTo>
                    <a:pt x="487" y="17"/>
                    <a:pt x="487" y="17"/>
                    <a:pt x="487" y="17"/>
                  </a:cubicBezTo>
                  <a:cubicBezTo>
                    <a:pt x="487" y="17"/>
                    <a:pt x="487" y="17"/>
                    <a:pt x="487" y="17"/>
                  </a:cubicBezTo>
                  <a:cubicBezTo>
                    <a:pt x="487" y="17"/>
                    <a:pt x="487" y="17"/>
                    <a:pt x="487" y="17"/>
                  </a:cubicBezTo>
                  <a:cubicBezTo>
                    <a:pt x="487" y="17"/>
                    <a:pt x="487" y="17"/>
                    <a:pt x="487" y="17"/>
                  </a:cubicBezTo>
                  <a:cubicBezTo>
                    <a:pt x="487" y="17"/>
                    <a:pt x="487" y="17"/>
                    <a:pt x="487" y="17"/>
                  </a:cubicBezTo>
                  <a:cubicBezTo>
                    <a:pt x="487" y="18"/>
                    <a:pt x="487" y="18"/>
                    <a:pt x="487" y="18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493" y="19"/>
                    <a:pt x="493" y="19"/>
                    <a:pt x="493" y="19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4" y="20"/>
                    <a:pt x="494" y="20"/>
                    <a:pt x="494" y="20"/>
                  </a:cubicBezTo>
                  <a:cubicBezTo>
                    <a:pt x="495" y="20"/>
                    <a:pt x="495" y="20"/>
                    <a:pt x="495" y="20"/>
                  </a:cubicBezTo>
                  <a:cubicBezTo>
                    <a:pt x="495" y="20"/>
                    <a:pt x="495" y="20"/>
                    <a:pt x="495" y="20"/>
                  </a:cubicBezTo>
                  <a:cubicBezTo>
                    <a:pt x="496" y="20"/>
                    <a:pt x="496" y="20"/>
                    <a:pt x="496" y="20"/>
                  </a:cubicBezTo>
                  <a:lnTo>
                    <a:pt x="495" y="20"/>
                  </a:lnTo>
                  <a:close/>
                  <a:moveTo>
                    <a:pt x="501" y="24"/>
                  </a:moveTo>
                  <a:cubicBezTo>
                    <a:pt x="500" y="23"/>
                    <a:pt x="500" y="23"/>
                    <a:pt x="500" y="23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8" y="23"/>
                    <a:pt x="498" y="23"/>
                    <a:pt x="498" y="23"/>
                  </a:cubicBezTo>
                  <a:cubicBezTo>
                    <a:pt x="498" y="23"/>
                    <a:pt x="498" y="23"/>
                    <a:pt x="498" y="23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500" y="23"/>
                    <a:pt x="500" y="23"/>
                    <a:pt x="500" y="23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502" y="24"/>
                    <a:pt x="502" y="24"/>
                    <a:pt x="502" y="24"/>
                  </a:cubicBezTo>
                  <a:lnTo>
                    <a:pt x="501" y="24"/>
                  </a:lnTo>
                  <a:close/>
                  <a:moveTo>
                    <a:pt x="502" y="21"/>
                  </a:moveTo>
                  <a:cubicBezTo>
                    <a:pt x="501" y="21"/>
                    <a:pt x="501" y="21"/>
                    <a:pt x="501" y="21"/>
                  </a:cubicBezTo>
                  <a:cubicBezTo>
                    <a:pt x="499" y="20"/>
                    <a:pt x="499" y="20"/>
                    <a:pt x="499" y="20"/>
                  </a:cubicBezTo>
                  <a:cubicBezTo>
                    <a:pt x="499" y="20"/>
                    <a:pt x="499" y="20"/>
                    <a:pt x="499" y="20"/>
                  </a:cubicBezTo>
                  <a:cubicBezTo>
                    <a:pt x="498" y="20"/>
                    <a:pt x="498" y="20"/>
                    <a:pt x="498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2" y="18"/>
                    <a:pt x="492" y="18"/>
                    <a:pt x="492" y="18"/>
                  </a:cubicBezTo>
                  <a:cubicBezTo>
                    <a:pt x="492" y="18"/>
                    <a:pt x="492" y="18"/>
                    <a:pt x="492" y="18"/>
                  </a:cubicBezTo>
                  <a:cubicBezTo>
                    <a:pt x="493" y="18"/>
                    <a:pt x="493" y="18"/>
                    <a:pt x="493" y="18"/>
                  </a:cubicBezTo>
                  <a:cubicBezTo>
                    <a:pt x="494" y="18"/>
                    <a:pt x="494" y="18"/>
                    <a:pt x="494" y="18"/>
                  </a:cubicBezTo>
                  <a:cubicBezTo>
                    <a:pt x="495" y="18"/>
                    <a:pt x="495" y="18"/>
                    <a:pt x="495" y="18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8"/>
                    <a:pt x="495" y="18"/>
                    <a:pt x="495" y="18"/>
                  </a:cubicBezTo>
                  <a:cubicBezTo>
                    <a:pt x="494" y="18"/>
                    <a:pt x="494" y="18"/>
                    <a:pt x="494" y="18"/>
                  </a:cubicBezTo>
                  <a:cubicBezTo>
                    <a:pt x="495" y="18"/>
                    <a:pt x="495" y="18"/>
                    <a:pt x="495" y="18"/>
                  </a:cubicBezTo>
                  <a:cubicBezTo>
                    <a:pt x="495" y="18"/>
                    <a:pt x="495" y="18"/>
                    <a:pt x="495" y="18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9" y="19"/>
                    <a:pt x="499" y="19"/>
                    <a:pt x="499" y="19"/>
                  </a:cubicBezTo>
                  <a:cubicBezTo>
                    <a:pt x="500" y="19"/>
                    <a:pt x="500" y="19"/>
                    <a:pt x="500" y="19"/>
                  </a:cubicBezTo>
                  <a:cubicBezTo>
                    <a:pt x="500" y="19"/>
                    <a:pt x="500" y="19"/>
                    <a:pt x="500" y="19"/>
                  </a:cubicBezTo>
                  <a:cubicBezTo>
                    <a:pt x="500" y="19"/>
                    <a:pt x="500" y="19"/>
                    <a:pt x="500" y="19"/>
                  </a:cubicBezTo>
                  <a:cubicBezTo>
                    <a:pt x="500" y="19"/>
                    <a:pt x="500" y="19"/>
                    <a:pt x="500" y="19"/>
                  </a:cubicBezTo>
                  <a:cubicBezTo>
                    <a:pt x="501" y="20"/>
                    <a:pt x="501" y="20"/>
                    <a:pt x="501" y="20"/>
                  </a:cubicBezTo>
                  <a:cubicBezTo>
                    <a:pt x="502" y="20"/>
                    <a:pt x="502" y="20"/>
                    <a:pt x="502" y="20"/>
                  </a:cubicBezTo>
                  <a:cubicBezTo>
                    <a:pt x="502" y="20"/>
                    <a:pt x="502" y="20"/>
                    <a:pt x="502" y="20"/>
                  </a:cubicBezTo>
                  <a:cubicBezTo>
                    <a:pt x="503" y="20"/>
                    <a:pt x="503" y="20"/>
                    <a:pt x="503" y="20"/>
                  </a:cubicBezTo>
                  <a:cubicBezTo>
                    <a:pt x="503" y="21"/>
                    <a:pt x="503" y="21"/>
                    <a:pt x="503" y="21"/>
                  </a:cubicBezTo>
                  <a:cubicBezTo>
                    <a:pt x="503" y="21"/>
                    <a:pt x="503" y="21"/>
                    <a:pt x="503" y="21"/>
                  </a:cubicBezTo>
                  <a:lnTo>
                    <a:pt x="502" y="21"/>
                  </a:lnTo>
                  <a:close/>
                  <a:moveTo>
                    <a:pt x="511" y="27"/>
                  </a:moveTo>
                  <a:cubicBezTo>
                    <a:pt x="510" y="27"/>
                    <a:pt x="510" y="27"/>
                    <a:pt x="510" y="27"/>
                  </a:cubicBezTo>
                  <a:cubicBezTo>
                    <a:pt x="509" y="27"/>
                    <a:pt x="509" y="27"/>
                    <a:pt x="509" y="27"/>
                  </a:cubicBezTo>
                  <a:cubicBezTo>
                    <a:pt x="507" y="26"/>
                    <a:pt x="507" y="26"/>
                    <a:pt x="507" y="26"/>
                  </a:cubicBezTo>
                  <a:cubicBezTo>
                    <a:pt x="506" y="26"/>
                    <a:pt x="506" y="26"/>
                    <a:pt x="506" y="26"/>
                  </a:cubicBezTo>
                  <a:cubicBezTo>
                    <a:pt x="506" y="26"/>
                    <a:pt x="506" y="26"/>
                    <a:pt x="506" y="26"/>
                  </a:cubicBezTo>
                  <a:cubicBezTo>
                    <a:pt x="506" y="26"/>
                    <a:pt x="506" y="26"/>
                    <a:pt x="506" y="26"/>
                  </a:cubicBezTo>
                  <a:cubicBezTo>
                    <a:pt x="505" y="26"/>
                    <a:pt x="505" y="26"/>
                    <a:pt x="505" y="26"/>
                  </a:cubicBezTo>
                  <a:cubicBezTo>
                    <a:pt x="505" y="26"/>
                    <a:pt x="505" y="26"/>
                    <a:pt x="505" y="26"/>
                  </a:cubicBezTo>
                  <a:cubicBezTo>
                    <a:pt x="505" y="26"/>
                    <a:pt x="505" y="26"/>
                    <a:pt x="505" y="26"/>
                  </a:cubicBezTo>
                  <a:cubicBezTo>
                    <a:pt x="505" y="26"/>
                    <a:pt x="505" y="26"/>
                    <a:pt x="505" y="26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7" y="25"/>
                    <a:pt x="507" y="25"/>
                    <a:pt x="507" y="25"/>
                  </a:cubicBezTo>
                  <a:cubicBezTo>
                    <a:pt x="508" y="26"/>
                    <a:pt x="508" y="26"/>
                    <a:pt x="508" y="26"/>
                  </a:cubicBezTo>
                  <a:cubicBezTo>
                    <a:pt x="510" y="26"/>
                    <a:pt x="510" y="26"/>
                    <a:pt x="510" y="26"/>
                  </a:cubicBezTo>
                  <a:cubicBezTo>
                    <a:pt x="510" y="26"/>
                    <a:pt x="510" y="26"/>
                    <a:pt x="510" y="26"/>
                  </a:cubicBezTo>
                  <a:cubicBezTo>
                    <a:pt x="511" y="27"/>
                    <a:pt x="511" y="27"/>
                    <a:pt x="511" y="27"/>
                  </a:cubicBezTo>
                  <a:close/>
                  <a:moveTo>
                    <a:pt x="556" y="37"/>
                  </a:moveTo>
                  <a:cubicBezTo>
                    <a:pt x="556" y="37"/>
                    <a:pt x="556" y="37"/>
                    <a:pt x="556" y="37"/>
                  </a:cubicBezTo>
                  <a:cubicBezTo>
                    <a:pt x="556" y="36"/>
                    <a:pt x="556" y="36"/>
                    <a:pt x="556" y="36"/>
                  </a:cubicBezTo>
                  <a:cubicBezTo>
                    <a:pt x="555" y="36"/>
                    <a:pt x="555" y="36"/>
                    <a:pt x="555" y="36"/>
                  </a:cubicBezTo>
                  <a:cubicBezTo>
                    <a:pt x="554" y="36"/>
                    <a:pt x="554" y="36"/>
                    <a:pt x="554" y="35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2" y="35"/>
                    <a:pt x="552" y="35"/>
                    <a:pt x="552" y="35"/>
                  </a:cubicBezTo>
                  <a:cubicBezTo>
                    <a:pt x="551" y="34"/>
                    <a:pt x="551" y="34"/>
                    <a:pt x="551" y="34"/>
                  </a:cubicBezTo>
                  <a:cubicBezTo>
                    <a:pt x="550" y="34"/>
                    <a:pt x="550" y="34"/>
                    <a:pt x="550" y="34"/>
                  </a:cubicBezTo>
                  <a:cubicBezTo>
                    <a:pt x="551" y="34"/>
                    <a:pt x="551" y="34"/>
                    <a:pt x="551" y="34"/>
                  </a:cubicBezTo>
                  <a:cubicBezTo>
                    <a:pt x="551" y="34"/>
                    <a:pt x="551" y="34"/>
                    <a:pt x="551" y="34"/>
                  </a:cubicBezTo>
                  <a:cubicBezTo>
                    <a:pt x="551" y="34"/>
                    <a:pt x="551" y="34"/>
                    <a:pt x="551" y="34"/>
                  </a:cubicBezTo>
                  <a:cubicBezTo>
                    <a:pt x="551" y="34"/>
                    <a:pt x="551" y="34"/>
                    <a:pt x="551" y="34"/>
                  </a:cubicBezTo>
                  <a:cubicBezTo>
                    <a:pt x="551" y="34"/>
                    <a:pt x="551" y="34"/>
                    <a:pt x="551" y="34"/>
                  </a:cubicBezTo>
                  <a:cubicBezTo>
                    <a:pt x="552" y="35"/>
                    <a:pt x="552" y="35"/>
                    <a:pt x="552" y="35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4" y="36"/>
                    <a:pt x="554" y="36"/>
                    <a:pt x="554" y="36"/>
                  </a:cubicBezTo>
                  <a:cubicBezTo>
                    <a:pt x="554" y="36"/>
                    <a:pt x="554" y="36"/>
                    <a:pt x="554" y="36"/>
                  </a:cubicBezTo>
                  <a:cubicBezTo>
                    <a:pt x="554" y="36"/>
                    <a:pt x="554" y="36"/>
                    <a:pt x="554" y="36"/>
                  </a:cubicBezTo>
                  <a:cubicBezTo>
                    <a:pt x="554" y="36"/>
                    <a:pt x="554" y="36"/>
                    <a:pt x="554" y="36"/>
                  </a:cubicBezTo>
                  <a:cubicBezTo>
                    <a:pt x="554" y="36"/>
                    <a:pt x="555" y="36"/>
                    <a:pt x="555" y="36"/>
                  </a:cubicBezTo>
                  <a:cubicBezTo>
                    <a:pt x="555" y="36"/>
                    <a:pt x="556" y="37"/>
                    <a:pt x="557" y="37"/>
                  </a:cubicBezTo>
                  <a:cubicBezTo>
                    <a:pt x="556" y="37"/>
                    <a:pt x="556" y="37"/>
                    <a:pt x="556" y="37"/>
                  </a:cubicBezTo>
                  <a:cubicBezTo>
                    <a:pt x="557" y="37"/>
                    <a:pt x="557" y="37"/>
                    <a:pt x="557" y="37"/>
                  </a:cubicBezTo>
                  <a:cubicBezTo>
                    <a:pt x="557" y="37"/>
                    <a:pt x="557" y="37"/>
                    <a:pt x="557" y="37"/>
                  </a:cubicBezTo>
                  <a:cubicBezTo>
                    <a:pt x="557" y="37"/>
                    <a:pt x="557" y="37"/>
                    <a:pt x="557" y="37"/>
                  </a:cubicBezTo>
                  <a:cubicBezTo>
                    <a:pt x="557" y="37"/>
                    <a:pt x="557" y="37"/>
                    <a:pt x="557" y="37"/>
                  </a:cubicBezTo>
                  <a:cubicBezTo>
                    <a:pt x="558" y="37"/>
                    <a:pt x="558" y="37"/>
                    <a:pt x="558" y="37"/>
                  </a:cubicBezTo>
                  <a:cubicBezTo>
                    <a:pt x="558" y="37"/>
                    <a:pt x="558" y="37"/>
                    <a:pt x="558" y="37"/>
                  </a:cubicBezTo>
                  <a:cubicBezTo>
                    <a:pt x="558" y="37"/>
                    <a:pt x="558" y="37"/>
                    <a:pt x="558" y="37"/>
                  </a:cubicBezTo>
                  <a:lnTo>
                    <a:pt x="556" y="37"/>
                  </a:lnTo>
                  <a:close/>
                  <a:moveTo>
                    <a:pt x="563" y="41"/>
                  </a:moveTo>
                  <a:cubicBezTo>
                    <a:pt x="565" y="42"/>
                    <a:pt x="565" y="42"/>
                    <a:pt x="565" y="42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6" y="42"/>
                    <a:pt x="566" y="42"/>
                    <a:pt x="566" y="42"/>
                  </a:cubicBezTo>
                  <a:cubicBezTo>
                    <a:pt x="568" y="43"/>
                    <a:pt x="568" y="43"/>
                    <a:pt x="568" y="43"/>
                  </a:cubicBezTo>
                  <a:cubicBezTo>
                    <a:pt x="568" y="43"/>
                    <a:pt x="568" y="43"/>
                    <a:pt x="568" y="43"/>
                  </a:cubicBezTo>
                  <a:cubicBezTo>
                    <a:pt x="567" y="43"/>
                    <a:pt x="567" y="43"/>
                    <a:pt x="567" y="43"/>
                  </a:cubicBezTo>
                  <a:cubicBezTo>
                    <a:pt x="566" y="43"/>
                    <a:pt x="566" y="43"/>
                    <a:pt x="566" y="43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4" y="42"/>
                    <a:pt x="564" y="42"/>
                    <a:pt x="564" y="42"/>
                  </a:cubicBezTo>
                  <a:cubicBezTo>
                    <a:pt x="563" y="41"/>
                    <a:pt x="563" y="41"/>
                    <a:pt x="563" y="41"/>
                  </a:cubicBezTo>
                  <a:cubicBezTo>
                    <a:pt x="563" y="41"/>
                    <a:pt x="563" y="41"/>
                    <a:pt x="563" y="41"/>
                  </a:cubicBezTo>
                  <a:close/>
                  <a:moveTo>
                    <a:pt x="256" y="561"/>
                  </a:moveTo>
                  <a:cubicBezTo>
                    <a:pt x="256" y="563"/>
                    <a:pt x="256" y="563"/>
                    <a:pt x="256" y="563"/>
                  </a:cubicBezTo>
                  <a:cubicBezTo>
                    <a:pt x="255" y="563"/>
                    <a:pt x="255" y="563"/>
                    <a:pt x="255" y="563"/>
                  </a:cubicBezTo>
                  <a:cubicBezTo>
                    <a:pt x="254" y="562"/>
                    <a:pt x="254" y="562"/>
                    <a:pt x="254" y="562"/>
                  </a:cubicBezTo>
                  <a:cubicBezTo>
                    <a:pt x="253" y="561"/>
                    <a:pt x="253" y="561"/>
                    <a:pt x="253" y="561"/>
                  </a:cubicBezTo>
                  <a:cubicBezTo>
                    <a:pt x="252" y="560"/>
                    <a:pt x="252" y="560"/>
                    <a:pt x="252" y="560"/>
                  </a:cubicBezTo>
                  <a:cubicBezTo>
                    <a:pt x="252" y="561"/>
                    <a:pt x="252" y="561"/>
                    <a:pt x="252" y="561"/>
                  </a:cubicBezTo>
                  <a:cubicBezTo>
                    <a:pt x="252" y="563"/>
                    <a:pt x="252" y="563"/>
                    <a:pt x="252" y="563"/>
                  </a:cubicBezTo>
                  <a:cubicBezTo>
                    <a:pt x="252" y="564"/>
                    <a:pt x="252" y="564"/>
                    <a:pt x="252" y="564"/>
                  </a:cubicBezTo>
                  <a:cubicBezTo>
                    <a:pt x="254" y="565"/>
                    <a:pt x="254" y="565"/>
                    <a:pt x="254" y="565"/>
                  </a:cubicBezTo>
                  <a:cubicBezTo>
                    <a:pt x="254" y="566"/>
                    <a:pt x="254" y="566"/>
                    <a:pt x="254" y="566"/>
                  </a:cubicBezTo>
                  <a:cubicBezTo>
                    <a:pt x="253" y="569"/>
                    <a:pt x="253" y="569"/>
                    <a:pt x="253" y="569"/>
                  </a:cubicBezTo>
                  <a:cubicBezTo>
                    <a:pt x="253" y="570"/>
                    <a:pt x="253" y="570"/>
                    <a:pt x="253" y="570"/>
                  </a:cubicBezTo>
                  <a:cubicBezTo>
                    <a:pt x="253" y="573"/>
                    <a:pt x="253" y="573"/>
                    <a:pt x="253" y="573"/>
                  </a:cubicBezTo>
                  <a:cubicBezTo>
                    <a:pt x="253" y="574"/>
                    <a:pt x="253" y="574"/>
                    <a:pt x="253" y="574"/>
                  </a:cubicBezTo>
                  <a:cubicBezTo>
                    <a:pt x="253" y="575"/>
                    <a:pt x="253" y="575"/>
                    <a:pt x="253" y="575"/>
                  </a:cubicBezTo>
                  <a:cubicBezTo>
                    <a:pt x="253" y="576"/>
                    <a:pt x="253" y="576"/>
                    <a:pt x="253" y="576"/>
                  </a:cubicBezTo>
                  <a:cubicBezTo>
                    <a:pt x="253" y="577"/>
                    <a:pt x="253" y="577"/>
                    <a:pt x="253" y="577"/>
                  </a:cubicBezTo>
                  <a:cubicBezTo>
                    <a:pt x="253" y="581"/>
                    <a:pt x="253" y="581"/>
                    <a:pt x="253" y="581"/>
                  </a:cubicBezTo>
                  <a:cubicBezTo>
                    <a:pt x="252" y="585"/>
                    <a:pt x="252" y="585"/>
                    <a:pt x="252" y="585"/>
                  </a:cubicBezTo>
                  <a:cubicBezTo>
                    <a:pt x="252" y="585"/>
                    <a:pt x="252" y="585"/>
                    <a:pt x="252" y="585"/>
                  </a:cubicBezTo>
                  <a:cubicBezTo>
                    <a:pt x="252" y="586"/>
                    <a:pt x="252" y="586"/>
                    <a:pt x="252" y="586"/>
                  </a:cubicBezTo>
                  <a:cubicBezTo>
                    <a:pt x="252" y="588"/>
                    <a:pt x="252" y="588"/>
                    <a:pt x="252" y="588"/>
                  </a:cubicBezTo>
                  <a:cubicBezTo>
                    <a:pt x="252" y="594"/>
                    <a:pt x="252" y="594"/>
                    <a:pt x="252" y="594"/>
                  </a:cubicBezTo>
                  <a:cubicBezTo>
                    <a:pt x="251" y="598"/>
                    <a:pt x="251" y="598"/>
                    <a:pt x="251" y="598"/>
                  </a:cubicBezTo>
                  <a:cubicBezTo>
                    <a:pt x="251" y="603"/>
                    <a:pt x="251" y="603"/>
                    <a:pt x="251" y="603"/>
                  </a:cubicBezTo>
                  <a:cubicBezTo>
                    <a:pt x="251" y="605"/>
                    <a:pt x="251" y="605"/>
                    <a:pt x="251" y="605"/>
                  </a:cubicBezTo>
                  <a:cubicBezTo>
                    <a:pt x="251" y="606"/>
                    <a:pt x="251" y="606"/>
                    <a:pt x="251" y="606"/>
                  </a:cubicBezTo>
                  <a:cubicBezTo>
                    <a:pt x="251" y="609"/>
                    <a:pt x="251" y="609"/>
                    <a:pt x="251" y="609"/>
                  </a:cubicBezTo>
                  <a:cubicBezTo>
                    <a:pt x="251" y="610"/>
                    <a:pt x="251" y="610"/>
                    <a:pt x="251" y="610"/>
                  </a:cubicBezTo>
                  <a:cubicBezTo>
                    <a:pt x="251" y="612"/>
                    <a:pt x="251" y="612"/>
                    <a:pt x="251" y="612"/>
                  </a:cubicBezTo>
                  <a:cubicBezTo>
                    <a:pt x="250" y="613"/>
                    <a:pt x="250" y="613"/>
                    <a:pt x="250" y="613"/>
                  </a:cubicBezTo>
                  <a:cubicBezTo>
                    <a:pt x="249" y="613"/>
                    <a:pt x="249" y="613"/>
                    <a:pt x="249" y="613"/>
                  </a:cubicBezTo>
                  <a:cubicBezTo>
                    <a:pt x="247" y="614"/>
                    <a:pt x="247" y="614"/>
                    <a:pt x="247" y="614"/>
                  </a:cubicBezTo>
                  <a:cubicBezTo>
                    <a:pt x="245" y="614"/>
                    <a:pt x="245" y="614"/>
                    <a:pt x="245" y="614"/>
                  </a:cubicBezTo>
                  <a:cubicBezTo>
                    <a:pt x="244" y="615"/>
                    <a:pt x="244" y="615"/>
                    <a:pt x="244" y="615"/>
                  </a:cubicBezTo>
                  <a:cubicBezTo>
                    <a:pt x="243" y="616"/>
                    <a:pt x="243" y="616"/>
                    <a:pt x="243" y="616"/>
                  </a:cubicBezTo>
                  <a:cubicBezTo>
                    <a:pt x="240" y="614"/>
                    <a:pt x="240" y="614"/>
                    <a:pt x="240" y="614"/>
                  </a:cubicBezTo>
                  <a:cubicBezTo>
                    <a:pt x="239" y="614"/>
                    <a:pt x="239" y="614"/>
                    <a:pt x="239" y="614"/>
                  </a:cubicBezTo>
                  <a:cubicBezTo>
                    <a:pt x="238" y="613"/>
                    <a:pt x="238" y="613"/>
                    <a:pt x="238" y="613"/>
                  </a:cubicBezTo>
                  <a:cubicBezTo>
                    <a:pt x="237" y="613"/>
                    <a:pt x="237" y="613"/>
                    <a:pt x="237" y="613"/>
                  </a:cubicBezTo>
                  <a:cubicBezTo>
                    <a:pt x="236" y="612"/>
                    <a:pt x="236" y="612"/>
                    <a:pt x="236" y="612"/>
                  </a:cubicBezTo>
                  <a:cubicBezTo>
                    <a:pt x="235" y="611"/>
                    <a:pt x="235" y="611"/>
                    <a:pt x="235" y="611"/>
                  </a:cubicBezTo>
                  <a:cubicBezTo>
                    <a:pt x="234" y="609"/>
                    <a:pt x="234" y="609"/>
                    <a:pt x="234" y="609"/>
                  </a:cubicBezTo>
                  <a:cubicBezTo>
                    <a:pt x="233" y="606"/>
                    <a:pt x="233" y="606"/>
                    <a:pt x="233" y="606"/>
                  </a:cubicBezTo>
                  <a:cubicBezTo>
                    <a:pt x="233" y="605"/>
                    <a:pt x="233" y="605"/>
                    <a:pt x="233" y="605"/>
                  </a:cubicBezTo>
                  <a:cubicBezTo>
                    <a:pt x="232" y="603"/>
                    <a:pt x="232" y="603"/>
                    <a:pt x="232" y="603"/>
                  </a:cubicBezTo>
                  <a:cubicBezTo>
                    <a:pt x="232" y="602"/>
                    <a:pt x="232" y="602"/>
                    <a:pt x="232" y="602"/>
                  </a:cubicBezTo>
                  <a:cubicBezTo>
                    <a:pt x="231" y="602"/>
                    <a:pt x="231" y="602"/>
                    <a:pt x="231" y="602"/>
                  </a:cubicBezTo>
                  <a:cubicBezTo>
                    <a:pt x="230" y="600"/>
                    <a:pt x="230" y="600"/>
                    <a:pt x="230" y="600"/>
                  </a:cubicBezTo>
                  <a:cubicBezTo>
                    <a:pt x="229" y="598"/>
                    <a:pt x="229" y="598"/>
                    <a:pt x="229" y="598"/>
                  </a:cubicBezTo>
                  <a:cubicBezTo>
                    <a:pt x="229" y="597"/>
                    <a:pt x="229" y="597"/>
                    <a:pt x="229" y="597"/>
                  </a:cubicBezTo>
                  <a:cubicBezTo>
                    <a:pt x="228" y="597"/>
                    <a:pt x="228" y="597"/>
                    <a:pt x="228" y="597"/>
                  </a:cubicBezTo>
                  <a:cubicBezTo>
                    <a:pt x="228" y="595"/>
                    <a:pt x="228" y="595"/>
                    <a:pt x="228" y="595"/>
                  </a:cubicBezTo>
                  <a:cubicBezTo>
                    <a:pt x="229" y="594"/>
                    <a:pt x="229" y="594"/>
                    <a:pt x="229" y="594"/>
                  </a:cubicBezTo>
                  <a:cubicBezTo>
                    <a:pt x="228" y="593"/>
                    <a:pt x="228" y="593"/>
                    <a:pt x="228" y="593"/>
                  </a:cubicBezTo>
                  <a:cubicBezTo>
                    <a:pt x="229" y="592"/>
                    <a:pt x="229" y="592"/>
                    <a:pt x="229" y="592"/>
                  </a:cubicBezTo>
                  <a:cubicBezTo>
                    <a:pt x="229" y="593"/>
                    <a:pt x="229" y="593"/>
                    <a:pt x="229" y="593"/>
                  </a:cubicBezTo>
                  <a:cubicBezTo>
                    <a:pt x="230" y="591"/>
                    <a:pt x="230" y="591"/>
                    <a:pt x="230" y="591"/>
                  </a:cubicBezTo>
                  <a:cubicBezTo>
                    <a:pt x="230" y="590"/>
                    <a:pt x="230" y="590"/>
                    <a:pt x="230" y="590"/>
                  </a:cubicBezTo>
                  <a:cubicBezTo>
                    <a:pt x="230" y="589"/>
                    <a:pt x="230" y="589"/>
                    <a:pt x="230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231" y="585"/>
                    <a:pt x="231" y="585"/>
                    <a:pt x="231" y="585"/>
                  </a:cubicBezTo>
                  <a:cubicBezTo>
                    <a:pt x="231" y="585"/>
                    <a:pt x="231" y="585"/>
                    <a:pt x="231" y="585"/>
                  </a:cubicBezTo>
                  <a:cubicBezTo>
                    <a:pt x="230" y="584"/>
                    <a:pt x="230" y="584"/>
                    <a:pt x="230" y="584"/>
                  </a:cubicBezTo>
                  <a:cubicBezTo>
                    <a:pt x="231" y="583"/>
                    <a:pt x="231" y="583"/>
                    <a:pt x="231" y="583"/>
                  </a:cubicBezTo>
                  <a:cubicBezTo>
                    <a:pt x="230" y="582"/>
                    <a:pt x="230" y="582"/>
                    <a:pt x="230" y="582"/>
                  </a:cubicBezTo>
                  <a:cubicBezTo>
                    <a:pt x="230" y="582"/>
                    <a:pt x="230" y="582"/>
                    <a:pt x="230" y="582"/>
                  </a:cubicBezTo>
                  <a:cubicBezTo>
                    <a:pt x="229" y="581"/>
                    <a:pt x="229" y="581"/>
                    <a:pt x="229" y="581"/>
                  </a:cubicBezTo>
                  <a:cubicBezTo>
                    <a:pt x="229" y="580"/>
                    <a:pt x="229" y="580"/>
                    <a:pt x="229" y="580"/>
                  </a:cubicBezTo>
                  <a:cubicBezTo>
                    <a:pt x="228" y="579"/>
                    <a:pt x="228" y="579"/>
                    <a:pt x="228" y="579"/>
                  </a:cubicBezTo>
                  <a:cubicBezTo>
                    <a:pt x="227" y="577"/>
                    <a:pt x="227" y="577"/>
                    <a:pt x="227" y="577"/>
                  </a:cubicBezTo>
                  <a:cubicBezTo>
                    <a:pt x="226" y="575"/>
                    <a:pt x="226" y="575"/>
                    <a:pt x="226" y="575"/>
                  </a:cubicBezTo>
                  <a:cubicBezTo>
                    <a:pt x="226" y="573"/>
                    <a:pt x="226" y="573"/>
                    <a:pt x="226" y="573"/>
                  </a:cubicBezTo>
                  <a:cubicBezTo>
                    <a:pt x="225" y="572"/>
                    <a:pt x="225" y="572"/>
                    <a:pt x="225" y="572"/>
                  </a:cubicBezTo>
                  <a:cubicBezTo>
                    <a:pt x="226" y="570"/>
                    <a:pt x="226" y="570"/>
                    <a:pt x="226" y="570"/>
                  </a:cubicBezTo>
                  <a:cubicBezTo>
                    <a:pt x="227" y="568"/>
                    <a:pt x="227" y="568"/>
                    <a:pt x="227" y="568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26" y="566"/>
                    <a:pt x="226" y="566"/>
                    <a:pt x="226" y="566"/>
                  </a:cubicBezTo>
                  <a:cubicBezTo>
                    <a:pt x="226" y="565"/>
                    <a:pt x="226" y="565"/>
                    <a:pt x="226" y="565"/>
                  </a:cubicBezTo>
                  <a:cubicBezTo>
                    <a:pt x="227" y="565"/>
                    <a:pt x="227" y="565"/>
                    <a:pt x="227" y="565"/>
                  </a:cubicBezTo>
                  <a:cubicBezTo>
                    <a:pt x="228" y="565"/>
                    <a:pt x="228" y="565"/>
                    <a:pt x="228" y="565"/>
                  </a:cubicBezTo>
                  <a:cubicBezTo>
                    <a:pt x="229" y="565"/>
                    <a:pt x="229" y="565"/>
                    <a:pt x="229" y="565"/>
                  </a:cubicBezTo>
                  <a:cubicBezTo>
                    <a:pt x="230" y="564"/>
                    <a:pt x="230" y="564"/>
                    <a:pt x="230" y="564"/>
                  </a:cubicBezTo>
                  <a:cubicBezTo>
                    <a:pt x="231" y="564"/>
                    <a:pt x="231" y="564"/>
                    <a:pt x="231" y="564"/>
                  </a:cubicBezTo>
                  <a:cubicBezTo>
                    <a:pt x="232" y="562"/>
                    <a:pt x="232" y="562"/>
                    <a:pt x="232" y="562"/>
                  </a:cubicBezTo>
                  <a:cubicBezTo>
                    <a:pt x="234" y="563"/>
                    <a:pt x="234" y="563"/>
                    <a:pt x="234" y="563"/>
                  </a:cubicBezTo>
                  <a:cubicBezTo>
                    <a:pt x="235" y="562"/>
                    <a:pt x="235" y="562"/>
                    <a:pt x="235" y="562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6" y="563"/>
                    <a:pt x="236" y="563"/>
                    <a:pt x="236" y="563"/>
                  </a:cubicBezTo>
                  <a:cubicBezTo>
                    <a:pt x="236" y="563"/>
                    <a:pt x="236" y="563"/>
                    <a:pt x="236" y="563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5" y="561"/>
                    <a:pt x="235" y="561"/>
                    <a:pt x="235" y="561"/>
                  </a:cubicBezTo>
                  <a:cubicBezTo>
                    <a:pt x="236" y="561"/>
                    <a:pt x="236" y="561"/>
                    <a:pt x="236" y="561"/>
                  </a:cubicBezTo>
                  <a:cubicBezTo>
                    <a:pt x="238" y="559"/>
                    <a:pt x="238" y="559"/>
                    <a:pt x="238" y="559"/>
                  </a:cubicBezTo>
                  <a:cubicBezTo>
                    <a:pt x="238" y="560"/>
                    <a:pt x="238" y="560"/>
                    <a:pt x="238" y="560"/>
                  </a:cubicBezTo>
                  <a:cubicBezTo>
                    <a:pt x="239" y="561"/>
                    <a:pt x="239" y="561"/>
                    <a:pt x="239" y="561"/>
                  </a:cubicBezTo>
                  <a:cubicBezTo>
                    <a:pt x="239" y="560"/>
                    <a:pt x="239" y="560"/>
                    <a:pt x="239" y="560"/>
                  </a:cubicBezTo>
                  <a:cubicBezTo>
                    <a:pt x="239" y="560"/>
                    <a:pt x="239" y="560"/>
                    <a:pt x="239" y="560"/>
                  </a:cubicBezTo>
                  <a:cubicBezTo>
                    <a:pt x="239" y="560"/>
                    <a:pt x="239" y="560"/>
                    <a:pt x="239" y="560"/>
                  </a:cubicBezTo>
                  <a:cubicBezTo>
                    <a:pt x="238" y="559"/>
                    <a:pt x="238" y="559"/>
                    <a:pt x="238" y="559"/>
                  </a:cubicBezTo>
                  <a:cubicBezTo>
                    <a:pt x="239" y="558"/>
                    <a:pt x="239" y="558"/>
                    <a:pt x="239" y="558"/>
                  </a:cubicBezTo>
                  <a:cubicBezTo>
                    <a:pt x="239" y="557"/>
                    <a:pt x="239" y="557"/>
                    <a:pt x="239" y="557"/>
                  </a:cubicBezTo>
                  <a:cubicBezTo>
                    <a:pt x="240" y="556"/>
                    <a:pt x="240" y="556"/>
                    <a:pt x="240" y="556"/>
                  </a:cubicBezTo>
                  <a:cubicBezTo>
                    <a:pt x="240" y="559"/>
                    <a:pt x="240" y="559"/>
                    <a:pt x="240" y="559"/>
                  </a:cubicBezTo>
                  <a:cubicBezTo>
                    <a:pt x="241" y="556"/>
                    <a:pt x="241" y="556"/>
                    <a:pt x="241" y="556"/>
                  </a:cubicBezTo>
                  <a:cubicBezTo>
                    <a:pt x="242" y="556"/>
                    <a:pt x="242" y="556"/>
                    <a:pt x="242" y="556"/>
                  </a:cubicBezTo>
                  <a:cubicBezTo>
                    <a:pt x="243" y="557"/>
                    <a:pt x="243" y="557"/>
                    <a:pt x="243" y="557"/>
                  </a:cubicBezTo>
                  <a:cubicBezTo>
                    <a:pt x="242" y="556"/>
                    <a:pt x="242" y="556"/>
                    <a:pt x="242" y="556"/>
                  </a:cubicBezTo>
                  <a:cubicBezTo>
                    <a:pt x="241" y="556"/>
                    <a:pt x="241" y="556"/>
                    <a:pt x="241" y="556"/>
                  </a:cubicBezTo>
                  <a:cubicBezTo>
                    <a:pt x="241" y="554"/>
                    <a:pt x="241" y="554"/>
                    <a:pt x="241" y="554"/>
                  </a:cubicBezTo>
                  <a:cubicBezTo>
                    <a:pt x="242" y="554"/>
                    <a:pt x="242" y="554"/>
                    <a:pt x="242" y="554"/>
                  </a:cubicBezTo>
                  <a:cubicBezTo>
                    <a:pt x="242" y="553"/>
                    <a:pt x="242" y="553"/>
                    <a:pt x="242" y="553"/>
                  </a:cubicBezTo>
                  <a:cubicBezTo>
                    <a:pt x="242" y="552"/>
                    <a:pt x="242" y="552"/>
                    <a:pt x="242" y="552"/>
                  </a:cubicBezTo>
                  <a:cubicBezTo>
                    <a:pt x="241" y="551"/>
                    <a:pt x="241" y="551"/>
                    <a:pt x="241" y="551"/>
                  </a:cubicBezTo>
                  <a:cubicBezTo>
                    <a:pt x="241" y="550"/>
                    <a:pt x="241" y="550"/>
                    <a:pt x="241" y="550"/>
                  </a:cubicBezTo>
                  <a:cubicBezTo>
                    <a:pt x="242" y="550"/>
                    <a:pt x="242" y="550"/>
                    <a:pt x="242" y="550"/>
                  </a:cubicBezTo>
                  <a:cubicBezTo>
                    <a:pt x="243" y="551"/>
                    <a:pt x="243" y="551"/>
                    <a:pt x="243" y="551"/>
                  </a:cubicBezTo>
                  <a:cubicBezTo>
                    <a:pt x="244" y="550"/>
                    <a:pt x="244" y="550"/>
                    <a:pt x="244" y="550"/>
                  </a:cubicBezTo>
                  <a:cubicBezTo>
                    <a:pt x="245" y="549"/>
                    <a:pt x="245" y="549"/>
                    <a:pt x="245" y="549"/>
                  </a:cubicBezTo>
                  <a:cubicBezTo>
                    <a:pt x="245" y="548"/>
                    <a:pt x="245" y="548"/>
                    <a:pt x="245" y="548"/>
                  </a:cubicBezTo>
                  <a:cubicBezTo>
                    <a:pt x="245" y="548"/>
                    <a:pt x="245" y="547"/>
                    <a:pt x="245" y="547"/>
                  </a:cubicBezTo>
                  <a:cubicBezTo>
                    <a:pt x="246" y="547"/>
                    <a:pt x="246" y="547"/>
                    <a:pt x="246" y="547"/>
                  </a:cubicBezTo>
                  <a:cubicBezTo>
                    <a:pt x="246" y="545"/>
                    <a:pt x="246" y="545"/>
                    <a:pt x="246" y="545"/>
                  </a:cubicBezTo>
                  <a:cubicBezTo>
                    <a:pt x="245" y="544"/>
                    <a:pt x="245" y="544"/>
                    <a:pt x="245" y="544"/>
                  </a:cubicBezTo>
                  <a:cubicBezTo>
                    <a:pt x="244" y="543"/>
                    <a:pt x="244" y="543"/>
                    <a:pt x="244" y="543"/>
                  </a:cubicBezTo>
                  <a:cubicBezTo>
                    <a:pt x="245" y="544"/>
                    <a:pt x="245" y="544"/>
                    <a:pt x="245" y="544"/>
                  </a:cubicBezTo>
                  <a:cubicBezTo>
                    <a:pt x="246" y="542"/>
                    <a:pt x="246" y="542"/>
                    <a:pt x="246" y="542"/>
                  </a:cubicBezTo>
                  <a:cubicBezTo>
                    <a:pt x="246" y="541"/>
                    <a:pt x="246" y="541"/>
                    <a:pt x="246" y="541"/>
                  </a:cubicBezTo>
                  <a:cubicBezTo>
                    <a:pt x="247" y="542"/>
                    <a:pt x="247" y="542"/>
                    <a:pt x="247" y="542"/>
                  </a:cubicBezTo>
                  <a:cubicBezTo>
                    <a:pt x="246" y="543"/>
                    <a:pt x="246" y="543"/>
                    <a:pt x="246" y="543"/>
                  </a:cubicBezTo>
                  <a:cubicBezTo>
                    <a:pt x="247" y="543"/>
                    <a:pt x="247" y="543"/>
                    <a:pt x="247" y="543"/>
                  </a:cubicBezTo>
                  <a:cubicBezTo>
                    <a:pt x="248" y="544"/>
                    <a:pt x="248" y="544"/>
                    <a:pt x="248" y="544"/>
                  </a:cubicBezTo>
                  <a:cubicBezTo>
                    <a:pt x="249" y="545"/>
                    <a:pt x="249" y="545"/>
                    <a:pt x="249" y="545"/>
                  </a:cubicBezTo>
                  <a:cubicBezTo>
                    <a:pt x="250" y="546"/>
                    <a:pt x="250" y="546"/>
                    <a:pt x="250" y="546"/>
                  </a:cubicBezTo>
                  <a:cubicBezTo>
                    <a:pt x="251" y="547"/>
                    <a:pt x="251" y="547"/>
                    <a:pt x="251" y="547"/>
                  </a:cubicBezTo>
                  <a:cubicBezTo>
                    <a:pt x="251" y="548"/>
                    <a:pt x="251" y="548"/>
                    <a:pt x="251" y="548"/>
                  </a:cubicBezTo>
                  <a:cubicBezTo>
                    <a:pt x="253" y="551"/>
                    <a:pt x="253" y="551"/>
                    <a:pt x="253" y="551"/>
                  </a:cubicBezTo>
                  <a:cubicBezTo>
                    <a:pt x="253" y="553"/>
                    <a:pt x="253" y="553"/>
                    <a:pt x="253" y="553"/>
                  </a:cubicBezTo>
                  <a:cubicBezTo>
                    <a:pt x="254" y="554"/>
                    <a:pt x="254" y="554"/>
                    <a:pt x="254" y="554"/>
                  </a:cubicBezTo>
                  <a:cubicBezTo>
                    <a:pt x="254" y="555"/>
                    <a:pt x="254" y="555"/>
                    <a:pt x="254" y="555"/>
                  </a:cubicBezTo>
                  <a:cubicBezTo>
                    <a:pt x="254" y="556"/>
                    <a:pt x="254" y="556"/>
                    <a:pt x="254" y="556"/>
                  </a:cubicBezTo>
                  <a:cubicBezTo>
                    <a:pt x="255" y="557"/>
                    <a:pt x="255" y="557"/>
                    <a:pt x="255" y="557"/>
                  </a:cubicBezTo>
                  <a:cubicBezTo>
                    <a:pt x="256" y="559"/>
                    <a:pt x="256" y="559"/>
                    <a:pt x="256" y="559"/>
                  </a:cubicBezTo>
                  <a:cubicBezTo>
                    <a:pt x="256" y="560"/>
                    <a:pt x="256" y="560"/>
                    <a:pt x="256" y="560"/>
                  </a:cubicBezTo>
                  <a:lnTo>
                    <a:pt x="256" y="561"/>
                  </a:lnTo>
                  <a:close/>
                  <a:moveTo>
                    <a:pt x="425" y="427"/>
                  </a:moveTo>
                  <a:cubicBezTo>
                    <a:pt x="425" y="428"/>
                    <a:pt x="425" y="428"/>
                    <a:pt x="425" y="428"/>
                  </a:cubicBezTo>
                  <a:cubicBezTo>
                    <a:pt x="425" y="429"/>
                    <a:pt x="425" y="429"/>
                    <a:pt x="425" y="429"/>
                  </a:cubicBezTo>
                  <a:cubicBezTo>
                    <a:pt x="424" y="430"/>
                    <a:pt x="424" y="430"/>
                    <a:pt x="424" y="430"/>
                  </a:cubicBezTo>
                  <a:cubicBezTo>
                    <a:pt x="424" y="430"/>
                    <a:pt x="424" y="430"/>
                    <a:pt x="424" y="430"/>
                  </a:cubicBezTo>
                  <a:cubicBezTo>
                    <a:pt x="422" y="432"/>
                    <a:pt x="422" y="432"/>
                    <a:pt x="422" y="432"/>
                  </a:cubicBezTo>
                  <a:cubicBezTo>
                    <a:pt x="422" y="432"/>
                    <a:pt x="422" y="432"/>
                    <a:pt x="422" y="432"/>
                  </a:cubicBezTo>
                  <a:cubicBezTo>
                    <a:pt x="420" y="433"/>
                    <a:pt x="420" y="433"/>
                    <a:pt x="420" y="433"/>
                  </a:cubicBezTo>
                  <a:cubicBezTo>
                    <a:pt x="420" y="433"/>
                    <a:pt x="420" y="433"/>
                    <a:pt x="420" y="433"/>
                  </a:cubicBezTo>
                  <a:cubicBezTo>
                    <a:pt x="419" y="433"/>
                    <a:pt x="419" y="433"/>
                    <a:pt x="419" y="433"/>
                  </a:cubicBezTo>
                  <a:cubicBezTo>
                    <a:pt x="418" y="434"/>
                    <a:pt x="418" y="434"/>
                    <a:pt x="418" y="434"/>
                  </a:cubicBezTo>
                  <a:cubicBezTo>
                    <a:pt x="417" y="434"/>
                    <a:pt x="417" y="434"/>
                    <a:pt x="417" y="434"/>
                  </a:cubicBezTo>
                  <a:cubicBezTo>
                    <a:pt x="416" y="434"/>
                    <a:pt x="416" y="434"/>
                    <a:pt x="416" y="434"/>
                  </a:cubicBezTo>
                  <a:cubicBezTo>
                    <a:pt x="415" y="433"/>
                    <a:pt x="415" y="433"/>
                    <a:pt x="415" y="433"/>
                  </a:cubicBezTo>
                  <a:cubicBezTo>
                    <a:pt x="414" y="432"/>
                    <a:pt x="414" y="432"/>
                    <a:pt x="414" y="432"/>
                  </a:cubicBezTo>
                  <a:cubicBezTo>
                    <a:pt x="414" y="431"/>
                    <a:pt x="414" y="431"/>
                    <a:pt x="414" y="431"/>
                  </a:cubicBezTo>
                  <a:cubicBezTo>
                    <a:pt x="414" y="431"/>
                    <a:pt x="414" y="431"/>
                    <a:pt x="414" y="431"/>
                  </a:cubicBezTo>
                  <a:cubicBezTo>
                    <a:pt x="414" y="430"/>
                    <a:pt x="414" y="430"/>
                    <a:pt x="414" y="430"/>
                  </a:cubicBezTo>
                  <a:cubicBezTo>
                    <a:pt x="413" y="429"/>
                    <a:pt x="413" y="429"/>
                    <a:pt x="413" y="429"/>
                  </a:cubicBezTo>
                  <a:cubicBezTo>
                    <a:pt x="413" y="428"/>
                    <a:pt x="413" y="428"/>
                    <a:pt x="413" y="428"/>
                  </a:cubicBezTo>
                  <a:cubicBezTo>
                    <a:pt x="413" y="427"/>
                    <a:pt x="413" y="427"/>
                    <a:pt x="413" y="427"/>
                  </a:cubicBezTo>
                  <a:cubicBezTo>
                    <a:pt x="413" y="426"/>
                    <a:pt x="413" y="426"/>
                    <a:pt x="413" y="426"/>
                  </a:cubicBezTo>
                  <a:cubicBezTo>
                    <a:pt x="413" y="426"/>
                    <a:pt x="413" y="426"/>
                    <a:pt x="413" y="426"/>
                  </a:cubicBezTo>
                  <a:cubicBezTo>
                    <a:pt x="413" y="424"/>
                    <a:pt x="413" y="424"/>
                    <a:pt x="413" y="424"/>
                  </a:cubicBezTo>
                  <a:cubicBezTo>
                    <a:pt x="413" y="424"/>
                    <a:pt x="413" y="424"/>
                    <a:pt x="413" y="424"/>
                  </a:cubicBezTo>
                  <a:cubicBezTo>
                    <a:pt x="413" y="422"/>
                    <a:pt x="413" y="422"/>
                    <a:pt x="413" y="422"/>
                  </a:cubicBezTo>
                  <a:cubicBezTo>
                    <a:pt x="412" y="421"/>
                    <a:pt x="412" y="421"/>
                    <a:pt x="412" y="421"/>
                  </a:cubicBezTo>
                  <a:cubicBezTo>
                    <a:pt x="412" y="420"/>
                    <a:pt x="412" y="420"/>
                    <a:pt x="412" y="420"/>
                  </a:cubicBezTo>
                  <a:cubicBezTo>
                    <a:pt x="413" y="421"/>
                    <a:pt x="413" y="421"/>
                    <a:pt x="413" y="421"/>
                  </a:cubicBezTo>
                  <a:cubicBezTo>
                    <a:pt x="413" y="421"/>
                    <a:pt x="413" y="421"/>
                    <a:pt x="413" y="421"/>
                  </a:cubicBezTo>
                  <a:cubicBezTo>
                    <a:pt x="413" y="421"/>
                    <a:pt x="413" y="421"/>
                    <a:pt x="413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19"/>
                    <a:pt x="413" y="419"/>
                    <a:pt x="413" y="419"/>
                  </a:cubicBezTo>
                  <a:cubicBezTo>
                    <a:pt x="413" y="418"/>
                    <a:pt x="413" y="418"/>
                    <a:pt x="413" y="418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4" y="416"/>
                    <a:pt x="414" y="416"/>
                    <a:pt x="414" y="416"/>
                  </a:cubicBezTo>
                  <a:cubicBezTo>
                    <a:pt x="414" y="416"/>
                    <a:pt x="414" y="416"/>
                    <a:pt x="414" y="416"/>
                  </a:cubicBezTo>
                  <a:cubicBezTo>
                    <a:pt x="414" y="416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5" y="414"/>
                    <a:pt x="415" y="414"/>
                    <a:pt x="415" y="414"/>
                  </a:cubicBezTo>
                  <a:cubicBezTo>
                    <a:pt x="415" y="413"/>
                    <a:pt x="415" y="413"/>
                    <a:pt x="415" y="413"/>
                  </a:cubicBezTo>
                  <a:cubicBezTo>
                    <a:pt x="414" y="412"/>
                    <a:pt x="414" y="412"/>
                    <a:pt x="414" y="412"/>
                  </a:cubicBezTo>
                  <a:cubicBezTo>
                    <a:pt x="414" y="411"/>
                    <a:pt x="414" y="411"/>
                    <a:pt x="414" y="411"/>
                  </a:cubicBezTo>
                  <a:cubicBezTo>
                    <a:pt x="415" y="411"/>
                    <a:pt x="415" y="411"/>
                    <a:pt x="415" y="411"/>
                  </a:cubicBezTo>
                  <a:cubicBezTo>
                    <a:pt x="416" y="411"/>
                    <a:pt x="416" y="411"/>
                    <a:pt x="416" y="411"/>
                  </a:cubicBezTo>
                  <a:cubicBezTo>
                    <a:pt x="416" y="412"/>
                    <a:pt x="416" y="412"/>
                    <a:pt x="416" y="412"/>
                  </a:cubicBezTo>
                  <a:cubicBezTo>
                    <a:pt x="417" y="412"/>
                    <a:pt x="417" y="412"/>
                    <a:pt x="417" y="412"/>
                  </a:cubicBezTo>
                  <a:cubicBezTo>
                    <a:pt x="416" y="411"/>
                    <a:pt x="416" y="411"/>
                    <a:pt x="416" y="411"/>
                  </a:cubicBezTo>
                  <a:cubicBezTo>
                    <a:pt x="416" y="411"/>
                    <a:pt x="416" y="411"/>
                    <a:pt x="416" y="411"/>
                  </a:cubicBezTo>
                  <a:cubicBezTo>
                    <a:pt x="415" y="411"/>
                    <a:pt x="415" y="411"/>
                    <a:pt x="415" y="411"/>
                  </a:cubicBezTo>
                  <a:cubicBezTo>
                    <a:pt x="415" y="411"/>
                    <a:pt x="415" y="411"/>
                    <a:pt x="415" y="411"/>
                  </a:cubicBezTo>
                  <a:cubicBezTo>
                    <a:pt x="414" y="410"/>
                    <a:pt x="414" y="410"/>
                    <a:pt x="414" y="410"/>
                  </a:cubicBezTo>
                  <a:cubicBezTo>
                    <a:pt x="414" y="410"/>
                    <a:pt x="414" y="410"/>
                    <a:pt x="414" y="409"/>
                  </a:cubicBezTo>
                  <a:cubicBezTo>
                    <a:pt x="414" y="409"/>
                    <a:pt x="414" y="409"/>
                    <a:pt x="414" y="409"/>
                  </a:cubicBezTo>
                  <a:cubicBezTo>
                    <a:pt x="416" y="410"/>
                    <a:pt x="416" y="410"/>
                    <a:pt x="416" y="410"/>
                  </a:cubicBezTo>
                  <a:cubicBezTo>
                    <a:pt x="418" y="412"/>
                    <a:pt x="418" y="412"/>
                    <a:pt x="418" y="412"/>
                  </a:cubicBezTo>
                  <a:cubicBezTo>
                    <a:pt x="419" y="413"/>
                    <a:pt x="419" y="413"/>
                    <a:pt x="419" y="413"/>
                  </a:cubicBezTo>
                  <a:cubicBezTo>
                    <a:pt x="419" y="414"/>
                    <a:pt x="419" y="414"/>
                    <a:pt x="419" y="414"/>
                  </a:cubicBezTo>
                  <a:cubicBezTo>
                    <a:pt x="419" y="415"/>
                    <a:pt x="419" y="415"/>
                    <a:pt x="419" y="415"/>
                  </a:cubicBezTo>
                  <a:cubicBezTo>
                    <a:pt x="420" y="415"/>
                    <a:pt x="420" y="415"/>
                    <a:pt x="420" y="415"/>
                  </a:cubicBezTo>
                  <a:cubicBezTo>
                    <a:pt x="421" y="416"/>
                    <a:pt x="421" y="416"/>
                    <a:pt x="421" y="416"/>
                  </a:cubicBezTo>
                  <a:cubicBezTo>
                    <a:pt x="421" y="418"/>
                    <a:pt x="421" y="418"/>
                    <a:pt x="421" y="418"/>
                  </a:cubicBezTo>
                  <a:cubicBezTo>
                    <a:pt x="421" y="418"/>
                    <a:pt x="421" y="418"/>
                    <a:pt x="421" y="418"/>
                  </a:cubicBezTo>
                  <a:cubicBezTo>
                    <a:pt x="422" y="419"/>
                    <a:pt x="422" y="419"/>
                    <a:pt x="422" y="419"/>
                  </a:cubicBezTo>
                  <a:cubicBezTo>
                    <a:pt x="423" y="421"/>
                    <a:pt x="423" y="421"/>
                    <a:pt x="423" y="421"/>
                  </a:cubicBezTo>
                  <a:cubicBezTo>
                    <a:pt x="423" y="421"/>
                    <a:pt x="423" y="421"/>
                    <a:pt x="423" y="421"/>
                  </a:cubicBezTo>
                  <a:cubicBezTo>
                    <a:pt x="424" y="423"/>
                    <a:pt x="424" y="423"/>
                    <a:pt x="424" y="423"/>
                  </a:cubicBezTo>
                  <a:cubicBezTo>
                    <a:pt x="424" y="423"/>
                    <a:pt x="424" y="423"/>
                    <a:pt x="424" y="423"/>
                  </a:cubicBezTo>
                  <a:cubicBezTo>
                    <a:pt x="424" y="424"/>
                    <a:pt x="424" y="424"/>
                    <a:pt x="424" y="424"/>
                  </a:cubicBezTo>
                  <a:cubicBezTo>
                    <a:pt x="424" y="424"/>
                    <a:pt x="424" y="424"/>
                    <a:pt x="424" y="424"/>
                  </a:cubicBezTo>
                  <a:cubicBezTo>
                    <a:pt x="425" y="425"/>
                    <a:pt x="425" y="425"/>
                    <a:pt x="425" y="425"/>
                  </a:cubicBezTo>
                  <a:cubicBezTo>
                    <a:pt x="425" y="424"/>
                    <a:pt x="425" y="424"/>
                    <a:pt x="425" y="424"/>
                  </a:cubicBezTo>
                  <a:cubicBezTo>
                    <a:pt x="425" y="425"/>
                    <a:pt x="425" y="425"/>
                    <a:pt x="425" y="425"/>
                  </a:cubicBezTo>
                  <a:cubicBezTo>
                    <a:pt x="425" y="426"/>
                    <a:pt x="425" y="426"/>
                    <a:pt x="425" y="426"/>
                  </a:cubicBezTo>
                  <a:lnTo>
                    <a:pt x="425" y="427"/>
                  </a:lnTo>
                  <a:close/>
                  <a:moveTo>
                    <a:pt x="686" y="221"/>
                  </a:moveTo>
                  <a:cubicBezTo>
                    <a:pt x="686" y="221"/>
                    <a:pt x="686" y="222"/>
                    <a:pt x="686" y="222"/>
                  </a:cubicBezTo>
                  <a:cubicBezTo>
                    <a:pt x="686" y="223"/>
                    <a:pt x="686" y="223"/>
                    <a:pt x="686" y="223"/>
                  </a:cubicBezTo>
                  <a:cubicBezTo>
                    <a:pt x="686" y="223"/>
                    <a:pt x="686" y="223"/>
                    <a:pt x="686" y="223"/>
                  </a:cubicBezTo>
                  <a:cubicBezTo>
                    <a:pt x="687" y="226"/>
                    <a:pt x="687" y="226"/>
                    <a:pt x="687" y="226"/>
                  </a:cubicBezTo>
                  <a:cubicBezTo>
                    <a:pt x="687" y="227"/>
                    <a:pt x="687" y="227"/>
                    <a:pt x="687" y="227"/>
                  </a:cubicBezTo>
                  <a:cubicBezTo>
                    <a:pt x="687" y="227"/>
                    <a:pt x="687" y="227"/>
                    <a:pt x="687" y="227"/>
                  </a:cubicBezTo>
                  <a:cubicBezTo>
                    <a:pt x="686" y="227"/>
                    <a:pt x="686" y="227"/>
                    <a:pt x="686" y="227"/>
                  </a:cubicBezTo>
                  <a:cubicBezTo>
                    <a:pt x="686" y="228"/>
                    <a:pt x="686" y="228"/>
                    <a:pt x="686" y="228"/>
                  </a:cubicBezTo>
                  <a:cubicBezTo>
                    <a:pt x="686" y="230"/>
                    <a:pt x="686" y="230"/>
                    <a:pt x="686" y="230"/>
                  </a:cubicBezTo>
                  <a:cubicBezTo>
                    <a:pt x="687" y="231"/>
                    <a:pt x="687" y="231"/>
                    <a:pt x="687" y="231"/>
                  </a:cubicBezTo>
                  <a:cubicBezTo>
                    <a:pt x="688" y="233"/>
                    <a:pt x="688" y="233"/>
                    <a:pt x="688" y="233"/>
                  </a:cubicBezTo>
                  <a:cubicBezTo>
                    <a:pt x="689" y="235"/>
                    <a:pt x="689" y="235"/>
                    <a:pt x="689" y="235"/>
                  </a:cubicBezTo>
                  <a:cubicBezTo>
                    <a:pt x="688" y="236"/>
                    <a:pt x="688" y="236"/>
                    <a:pt x="688" y="236"/>
                  </a:cubicBezTo>
                  <a:cubicBezTo>
                    <a:pt x="689" y="239"/>
                    <a:pt x="689" y="239"/>
                    <a:pt x="689" y="239"/>
                  </a:cubicBezTo>
                  <a:cubicBezTo>
                    <a:pt x="689" y="241"/>
                    <a:pt x="689" y="241"/>
                    <a:pt x="689" y="241"/>
                  </a:cubicBezTo>
                  <a:cubicBezTo>
                    <a:pt x="690" y="242"/>
                    <a:pt x="690" y="242"/>
                    <a:pt x="690" y="242"/>
                  </a:cubicBezTo>
                  <a:cubicBezTo>
                    <a:pt x="691" y="243"/>
                    <a:pt x="691" y="243"/>
                    <a:pt x="691" y="243"/>
                  </a:cubicBezTo>
                  <a:cubicBezTo>
                    <a:pt x="691" y="244"/>
                    <a:pt x="691" y="244"/>
                    <a:pt x="691" y="244"/>
                  </a:cubicBezTo>
                  <a:cubicBezTo>
                    <a:pt x="691" y="244"/>
                    <a:pt x="691" y="244"/>
                    <a:pt x="691" y="244"/>
                  </a:cubicBezTo>
                  <a:cubicBezTo>
                    <a:pt x="690" y="245"/>
                    <a:pt x="690" y="245"/>
                    <a:pt x="690" y="245"/>
                  </a:cubicBezTo>
                  <a:cubicBezTo>
                    <a:pt x="691" y="247"/>
                    <a:pt x="691" y="247"/>
                    <a:pt x="691" y="247"/>
                  </a:cubicBezTo>
                  <a:cubicBezTo>
                    <a:pt x="689" y="249"/>
                    <a:pt x="689" y="249"/>
                    <a:pt x="689" y="249"/>
                  </a:cubicBezTo>
                  <a:cubicBezTo>
                    <a:pt x="689" y="247"/>
                    <a:pt x="689" y="247"/>
                    <a:pt x="689" y="247"/>
                  </a:cubicBezTo>
                  <a:cubicBezTo>
                    <a:pt x="689" y="245"/>
                    <a:pt x="689" y="245"/>
                    <a:pt x="689" y="245"/>
                  </a:cubicBezTo>
                  <a:cubicBezTo>
                    <a:pt x="689" y="244"/>
                    <a:pt x="689" y="244"/>
                    <a:pt x="689" y="244"/>
                  </a:cubicBezTo>
                  <a:cubicBezTo>
                    <a:pt x="688" y="244"/>
                    <a:pt x="688" y="244"/>
                    <a:pt x="688" y="244"/>
                  </a:cubicBezTo>
                  <a:cubicBezTo>
                    <a:pt x="688" y="246"/>
                    <a:pt x="688" y="246"/>
                    <a:pt x="688" y="246"/>
                  </a:cubicBezTo>
                  <a:cubicBezTo>
                    <a:pt x="688" y="247"/>
                    <a:pt x="688" y="247"/>
                    <a:pt x="688" y="247"/>
                  </a:cubicBezTo>
                  <a:cubicBezTo>
                    <a:pt x="688" y="246"/>
                    <a:pt x="688" y="246"/>
                    <a:pt x="688" y="246"/>
                  </a:cubicBezTo>
                  <a:cubicBezTo>
                    <a:pt x="687" y="247"/>
                    <a:pt x="687" y="247"/>
                    <a:pt x="687" y="247"/>
                  </a:cubicBezTo>
                  <a:cubicBezTo>
                    <a:pt x="687" y="248"/>
                    <a:pt x="687" y="248"/>
                    <a:pt x="687" y="248"/>
                  </a:cubicBezTo>
                  <a:cubicBezTo>
                    <a:pt x="687" y="250"/>
                    <a:pt x="687" y="250"/>
                    <a:pt x="687" y="250"/>
                  </a:cubicBezTo>
                  <a:cubicBezTo>
                    <a:pt x="687" y="251"/>
                    <a:pt x="687" y="251"/>
                    <a:pt x="687" y="251"/>
                  </a:cubicBezTo>
                  <a:cubicBezTo>
                    <a:pt x="686" y="250"/>
                    <a:pt x="686" y="250"/>
                    <a:pt x="686" y="250"/>
                  </a:cubicBezTo>
                  <a:cubicBezTo>
                    <a:pt x="686" y="248"/>
                    <a:pt x="686" y="248"/>
                    <a:pt x="686" y="248"/>
                  </a:cubicBezTo>
                  <a:cubicBezTo>
                    <a:pt x="685" y="248"/>
                    <a:pt x="685" y="248"/>
                    <a:pt x="685" y="248"/>
                  </a:cubicBezTo>
                  <a:cubicBezTo>
                    <a:pt x="685" y="249"/>
                    <a:pt x="685" y="249"/>
                    <a:pt x="685" y="249"/>
                  </a:cubicBezTo>
                  <a:cubicBezTo>
                    <a:pt x="685" y="250"/>
                    <a:pt x="685" y="250"/>
                    <a:pt x="685" y="250"/>
                  </a:cubicBezTo>
                  <a:cubicBezTo>
                    <a:pt x="684" y="251"/>
                    <a:pt x="684" y="251"/>
                    <a:pt x="684" y="251"/>
                  </a:cubicBezTo>
                  <a:cubicBezTo>
                    <a:pt x="682" y="250"/>
                    <a:pt x="682" y="250"/>
                    <a:pt x="682" y="250"/>
                  </a:cubicBezTo>
                  <a:cubicBezTo>
                    <a:pt x="681" y="251"/>
                    <a:pt x="681" y="251"/>
                    <a:pt x="681" y="251"/>
                  </a:cubicBezTo>
                  <a:cubicBezTo>
                    <a:pt x="681" y="250"/>
                    <a:pt x="681" y="250"/>
                    <a:pt x="681" y="250"/>
                  </a:cubicBezTo>
                  <a:cubicBezTo>
                    <a:pt x="680" y="249"/>
                    <a:pt x="680" y="249"/>
                    <a:pt x="680" y="249"/>
                  </a:cubicBezTo>
                  <a:cubicBezTo>
                    <a:pt x="680" y="250"/>
                    <a:pt x="680" y="250"/>
                    <a:pt x="680" y="250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79" y="250"/>
                    <a:pt x="679" y="250"/>
                    <a:pt x="679" y="250"/>
                  </a:cubicBezTo>
                  <a:cubicBezTo>
                    <a:pt x="679" y="251"/>
                    <a:pt x="679" y="251"/>
                    <a:pt x="679" y="251"/>
                  </a:cubicBezTo>
                  <a:cubicBezTo>
                    <a:pt x="680" y="251"/>
                    <a:pt x="680" y="251"/>
                    <a:pt x="680" y="251"/>
                  </a:cubicBezTo>
                  <a:cubicBezTo>
                    <a:pt x="681" y="252"/>
                    <a:pt x="681" y="252"/>
                    <a:pt x="681" y="252"/>
                  </a:cubicBezTo>
                  <a:cubicBezTo>
                    <a:pt x="679" y="253"/>
                    <a:pt x="679" y="253"/>
                    <a:pt x="679" y="253"/>
                  </a:cubicBezTo>
                  <a:cubicBezTo>
                    <a:pt x="679" y="254"/>
                    <a:pt x="679" y="254"/>
                    <a:pt x="679" y="254"/>
                  </a:cubicBezTo>
                  <a:cubicBezTo>
                    <a:pt x="679" y="255"/>
                    <a:pt x="679" y="255"/>
                    <a:pt x="679" y="255"/>
                  </a:cubicBezTo>
                  <a:cubicBezTo>
                    <a:pt x="679" y="256"/>
                    <a:pt x="679" y="256"/>
                    <a:pt x="679" y="256"/>
                  </a:cubicBezTo>
                  <a:cubicBezTo>
                    <a:pt x="679" y="258"/>
                    <a:pt x="679" y="258"/>
                    <a:pt x="679" y="258"/>
                  </a:cubicBezTo>
                  <a:cubicBezTo>
                    <a:pt x="678" y="258"/>
                    <a:pt x="678" y="258"/>
                    <a:pt x="678" y="258"/>
                  </a:cubicBezTo>
                  <a:cubicBezTo>
                    <a:pt x="677" y="258"/>
                    <a:pt x="677" y="258"/>
                    <a:pt x="677" y="258"/>
                  </a:cubicBezTo>
                  <a:cubicBezTo>
                    <a:pt x="676" y="256"/>
                    <a:pt x="676" y="256"/>
                    <a:pt x="676" y="256"/>
                  </a:cubicBezTo>
                  <a:cubicBezTo>
                    <a:pt x="676" y="256"/>
                    <a:pt x="676" y="256"/>
                    <a:pt x="676" y="256"/>
                  </a:cubicBezTo>
                  <a:cubicBezTo>
                    <a:pt x="675" y="255"/>
                    <a:pt x="675" y="255"/>
                    <a:pt x="675" y="255"/>
                  </a:cubicBezTo>
                  <a:cubicBezTo>
                    <a:pt x="675" y="254"/>
                    <a:pt x="675" y="254"/>
                    <a:pt x="675" y="254"/>
                  </a:cubicBezTo>
                  <a:cubicBezTo>
                    <a:pt x="674" y="253"/>
                    <a:pt x="674" y="253"/>
                    <a:pt x="674" y="253"/>
                  </a:cubicBezTo>
                  <a:cubicBezTo>
                    <a:pt x="675" y="252"/>
                    <a:pt x="675" y="252"/>
                    <a:pt x="675" y="252"/>
                  </a:cubicBezTo>
                  <a:cubicBezTo>
                    <a:pt x="675" y="251"/>
                    <a:pt x="675" y="251"/>
                    <a:pt x="675" y="251"/>
                  </a:cubicBezTo>
                  <a:cubicBezTo>
                    <a:pt x="675" y="250"/>
                    <a:pt x="675" y="250"/>
                    <a:pt x="675" y="250"/>
                  </a:cubicBezTo>
                  <a:cubicBezTo>
                    <a:pt x="674" y="250"/>
                    <a:pt x="674" y="250"/>
                    <a:pt x="674" y="250"/>
                  </a:cubicBezTo>
                  <a:cubicBezTo>
                    <a:pt x="673" y="251"/>
                    <a:pt x="673" y="251"/>
                    <a:pt x="673" y="251"/>
                  </a:cubicBezTo>
                  <a:cubicBezTo>
                    <a:pt x="672" y="250"/>
                    <a:pt x="672" y="250"/>
                    <a:pt x="672" y="250"/>
                  </a:cubicBezTo>
                  <a:cubicBezTo>
                    <a:pt x="671" y="250"/>
                    <a:pt x="671" y="250"/>
                    <a:pt x="671" y="250"/>
                  </a:cubicBezTo>
                  <a:cubicBezTo>
                    <a:pt x="670" y="251"/>
                    <a:pt x="670" y="251"/>
                    <a:pt x="670" y="251"/>
                  </a:cubicBezTo>
                  <a:cubicBezTo>
                    <a:pt x="668" y="252"/>
                    <a:pt x="668" y="252"/>
                    <a:pt x="668" y="252"/>
                  </a:cubicBezTo>
                  <a:cubicBezTo>
                    <a:pt x="668" y="252"/>
                    <a:pt x="668" y="252"/>
                    <a:pt x="668" y="252"/>
                  </a:cubicBezTo>
                  <a:cubicBezTo>
                    <a:pt x="667" y="252"/>
                    <a:pt x="667" y="252"/>
                    <a:pt x="667" y="252"/>
                  </a:cubicBezTo>
                  <a:cubicBezTo>
                    <a:pt x="667" y="253"/>
                    <a:pt x="667" y="253"/>
                    <a:pt x="667" y="253"/>
                  </a:cubicBezTo>
                  <a:cubicBezTo>
                    <a:pt x="667" y="253"/>
                    <a:pt x="667" y="253"/>
                    <a:pt x="667" y="253"/>
                  </a:cubicBezTo>
                  <a:cubicBezTo>
                    <a:pt x="667" y="252"/>
                    <a:pt x="667" y="252"/>
                    <a:pt x="667" y="252"/>
                  </a:cubicBezTo>
                  <a:cubicBezTo>
                    <a:pt x="667" y="252"/>
                    <a:pt x="667" y="252"/>
                    <a:pt x="667" y="252"/>
                  </a:cubicBezTo>
                  <a:cubicBezTo>
                    <a:pt x="666" y="253"/>
                    <a:pt x="666" y="253"/>
                    <a:pt x="666" y="253"/>
                  </a:cubicBezTo>
                  <a:cubicBezTo>
                    <a:pt x="665" y="253"/>
                    <a:pt x="665" y="253"/>
                    <a:pt x="665" y="253"/>
                  </a:cubicBezTo>
                  <a:cubicBezTo>
                    <a:pt x="664" y="252"/>
                    <a:pt x="664" y="252"/>
                    <a:pt x="664" y="252"/>
                  </a:cubicBezTo>
                  <a:cubicBezTo>
                    <a:pt x="664" y="253"/>
                    <a:pt x="664" y="253"/>
                    <a:pt x="664" y="253"/>
                  </a:cubicBezTo>
                  <a:cubicBezTo>
                    <a:pt x="664" y="254"/>
                    <a:pt x="664" y="254"/>
                    <a:pt x="664" y="254"/>
                  </a:cubicBezTo>
                  <a:cubicBezTo>
                    <a:pt x="664" y="256"/>
                    <a:pt x="664" y="256"/>
                    <a:pt x="664" y="256"/>
                  </a:cubicBezTo>
                  <a:cubicBezTo>
                    <a:pt x="662" y="254"/>
                    <a:pt x="662" y="254"/>
                    <a:pt x="662" y="254"/>
                  </a:cubicBezTo>
                  <a:cubicBezTo>
                    <a:pt x="662" y="255"/>
                    <a:pt x="662" y="255"/>
                    <a:pt x="662" y="255"/>
                  </a:cubicBezTo>
                  <a:cubicBezTo>
                    <a:pt x="661" y="254"/>
                    <a:pt x="661" y="254"/>
                    <a:pt x="661" y="254"/>
                  </a:cubicBezTo>
                  <a:cubicBezTo>
                    <a:pt x="660" y="255"/>
                    <a:pt x="660" y="255"/>
                    <a:pt x="660" y="255"/>
                  </a:cubicBezTo>
                  <a:cubicBezTo>
                    <a:pt x="660" y="255"/>
                    <a:pt x="660" y="255"/>
                    <a:pt x="660" y="255"/>
                  </a:cubicBezTo>
                  <a:cubicBezTo>
                    <a:pt x="659" y="255"/>
                    <a:pt x="659" y="255"/>
                    <a:pt x="659" y="255"/>
                  </a:cubicBezTo>
                  <a:cubicBezTo>
                    <a:pt x="660" y="255"/>
                    <a:pt x="660" y="255"/>
                    <a:pt x="660" y="255"/>
                  </a:cubicBezTo>
                  <a:cubicBezTo>
                    <a:pt x="660" y="255"/>
                    <a:pt x="660" y="255"/>
                    <a:pt x="660" y="256"/>
                  </a:cubicBezTo>
                  <a:cubicBezTo>
                    <a:pt x="660" y="256"/>
                    <a:pt x="660" y="256"/>
                    <a:pt x="660" y="256"/>
                  </a:cubicBezTo>
                  <a:cubicBezTo>
                    <a:pt x="661" y="257"/>
                    <a:pt x="661" y="257"/>
                    <a:pt x="661" y="257"/>
                  </a:cubicBezTo>
                  <a:cubicBezTo>
                    <a:pt x="662" y="257"/>
                    <a:pt x="662" y="257"/>
                    <a:pt x="662" y="257"/>
                  </a:cubicBezTo>
                  <a:cubicBezTo>
                    <a:pt x="662" y="257"/>
                    <a:pt x="662" y="257"/>
                    <a:pt x="662" y="257"/>
                  </a:cubicBezTo>
                  <a:cubicBezTo>
                    <a:pt x="663" y="257"/>
                    <a:pt x="663" y="257"/>
                    <a:pt x="663" y="257"/>
                  </a:cubicBezTo>
                  <a:cubicBezTo>
                    <a:pt x="663" y="257"/>
                    <a:pt x="663" y="258"/>
                    <a:pt x="663" y="258"/>
                  </a:cubicBezTo>
                  <a:cubicBezTo>
                    <a:pt x="663" y="259"/>
                    <a:pt x="663" y="259"/>
                    <a:pt x="663" y="259"/>
                  </a:cubicBezTo>
                  <a:cubicBezTo>
                    <a:pt x="664" y="259"/>
                    <a:pt x="664" y="259"/>
                    <a:pt x="664" y="259"/>
                  </a:cubicBezTo>
                  <a:cubicBezTo>
                    <a:pt x="665" y="260"/>
                    <a:pt x="665" y="260"/>
                    <a:pt x="665" y="260"/>
                  </a:cubicBezTo>
                  <a:cubicBezTo>
                    <a:pt x="665" y="261"/>
                    <a:pt x="665" y="261"/>
                    <a:pt x="665" y="261"/>
                  </a:cubicBezTo>
                  <a:cubicBezTo>
                    <a:pt x="665" y="263"/>
                    <a:pt x="665" y="263"/>
                    <a:pt x="665" y="263"/>
                  </a:cubicBezTo>
                  <a:cubicBezTo>
                    <a:pt x="665" y="264"/>
                    <a:pt x="665" y="264"/>
                    <a:pt x="665" y="264"/>
                  </a:cubicBezTo>
                  <a:cubicBezTo>
                    <a:pt x="665" y="264"/>
                    <a:pt x="665" y="264"/>
                    <a:pt x="665" y="264"/>
                  </a:cubicBezTo>
                  <a:cubicBezTo>
                    <a:pt x="665" y="266"/>
                    <a:pt x="665" y="266"/>
                    <a:pt x="665" y="266"/>
                  </a:cubicBezTo>
                  <a:cubicBezTo>
                    <a:pt x="665" y="268"/>
                    <a:pt x="665" y="268"/>
                    <a:pt x="665" y="268"/>
                  </a:cubicBezTo>
                  <a:cubicBezTo>
                    <a:pt x="665" y="268"/>
                    <a:pt x="665" y="269"/>
                    <a:pt x="665" y="269"/>
                  </a:cubicBezTo>
                  <a:cubicBezTo>
                    <a:pt x="665" y="270"/>
                    <a:pt x="665" y="270"/>
                    <a:pt x="665" y="270"/>
                  </a:cubicBezTo>
                  <a:cubicBezTo>
                    <a:pt x="665" y="271"/>
                    <a:pt x="665" y="271"/>
                    <a:pt x="665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1"/>
                    <a:pt x="664" y="271"/>
                    <a:pt x="664" y="271"/>
                  </a:cubicBezTo>
                  <a:cubicBezTo>
                    <a:pt x="664" y="272"/>
                    <a:pt x="664" y="272"/>
                    <a:pt x="664" y="272"/>
                  </a:cubicBezTo>
                  <a:cubicBezTo>
                    <a:pt x="664" y="273"/>
                    <a:pt x="664" y="273"/>
                    <a:pt x="664" y="273"/>
                  </a:cubicBezTo>
                  <a:cubicBezTo>
                    <a:pt x="663" y="273"/>
                    <a:pt x="663" y="273"/>
                    <a:pt x="663" y="273"/>
                  </a:cubicBezTo>
                  <a:cubicBezTo>
                    <a:pt x="663" y="272"/>
                    <a:pt x="663" y="272"/>
                    <a:pt x="663" y="272"/>
                  </a:cubicBezTo>
                  <a:cubicBezTo>
                    <a:pt x="663" y="271"/>
                    <a:pt x="663" y="271"/>
                    <a:pt x="663" y="271"/>
                  </a:cubicBezTo>
                  <a:cubicBezTo>
                    <a:pt x="662" y="270"/>
                    <a:pt x="662" y="270"/>
                    <a:pt x="662" y="270"/>
                  </a:cubicBezTo>
                  <a:cubicBezTo>
                    <a:pt x="663" y="269"/>
                    <a:pt x="663" y="269"/>
                    <a:pt x="663" y="269"/>
                  </a:cubicBezTo>
                  <a:cubicBezTo>
                    <a:pt x="662" y="269"/>
                    <a:pt x="662" y="269"/>
                    <a:pt x="662" y="269"/>
                  </a:cubicBezTo>
                  <a:cubicBezTo>
                    <a:pt x="662" y="270"/>
                    <a:pt x="662" y="270"/>
                    <a:pt x="662" y="270"/>
                  </a:cubicBezTo>
                  <a:cubicBezTo>
                    <a:pt x="663" y="272"/>
                    <a:pt x="663" y="272"/>
                    <a:pt x="663" y="272"/>
                  </a:cubicBezTo>
                  <a:cubicBezTo>
                    <a:pt x="661" y="272"/>
                    <a:pt x="661" y="272"/>
                    <a:pt x="661" y="272"/>
                  </a:cubicBezTo>
                  <a:cubicBezTo>
                    <a:pt x="661" y="271"/>
                    <a:pt x="661" y="271"/>
                    <a:pt x="661" y="271"/>
                  </a:cubicBezTo>
                  <a:cubicBezTo>
                    <a:pt x="661" y="270"/>
                    <a:pt x="661" y="270"/>
                    <a:pt x="661" y="270"/>
                  </a:cubicBezTo>
                  <a:cubicBezTo>
                    <a:pt x="660" y="267"/>
                    <a:pt x="660" y="267"/>
                    <a:pt x="660" y="267"/>
                  </a:cubicBezTo>
                  <a:cubicBezTo>
                    <a:pt x="660" y="266"/>
                    <a:pt x="660" y="266"/>
                    <a:pt x="660" y="266"/>
                  </a:cubicBezTo>
                  <a:cubicBezTo>
                    <a:pt x="661" y="264"/>
                    <a:pt x="661" y="264"/>
                    <a:pt x="661" y="264"/>
                  </a:cubicBezTo>
                  <a:cubicBezTo>
                    <a:pt x="660" y="263"/>
                    <a:pt x="660" y="263"/>
                    <a:pt x="660" y="263"/>
                  </a:cubicBezTo>
                  <a:cubicBezTo>
                    <a:pt x="660" y="263"/>
                    <a:pt x="660" y="263"/>
                    <a:pt x="660" y="263"/>
                  </a:cubicBezTo>
                  <a:cubicBezTo>
                    <a:pt x="660" y="262"/>
                    <a:pt x="660" y="262"/>
                    <a:pt x="660" y="262"/>
                  </a:cubicBezTo>
                  <a:cubicBezTo>
                    <a:pt x="659" y="261"/>
                    <a:pt x="659" y="261"/>
                    <a:pt x="659" y="261"/>
                  </a:cubicBezTo>
                  <a:cubicBezTo>
                    <a:pt x="659" y="260"/>
                    <a:pt x="659" y="260"/>
                    <a:pt x="659" y="260"/>
                  </a:cubicBezTo>
                  <a:cubicBezTo>
                    <a:pt x="658" y="260"/>
                    <a:pt x="658" y="260"/>
                    <a:pt x="658" y="260"/>
                  </a:cubicBezTo>
                  <a:cubicBezTo>
                    <a:pt x="658" y="261"/>
                    <a:pt x="658" y="261"/>
                    <a:pt x="658" y="261"/>
                  </a:cubicBezTo>
                  <a:cubicBezTo>
                    <a:pt x="659" y="263"/>
                    <a:pt x="659" y="263"/>
                    <a:pt x="659" y="263"/>
                  </a:cubicBezTo>
                  <a:cubicBezTo>
                    <a:pt x="658" y="262"/>
                    <a:pt x="658" y="262"/>
                    <a:pt x="658" y="262"/>
                  </a:cubicBezTo>
                  <a:cubicBezTo>
                    <a:pt x="657" y="263"/>
                    <a:pt x="657" y="263"/>
                    <a:pt x="657" y="263"/>
                  </a:cubicBezTo>
                  <a:cubicBezTo>
                    <a:pt x="656" y="262"/>
                    <a:pt x="656" y="262"/>
                    <a:pt x="656" y="262"/>
                  </a:cubicBezTo>
                  <a:cubicBezTo>
                    <a:pt x="656" y="261"/>
                    <a:pt x="656" y="261"/>
                    <a:pt x="656" y="261"/>
                  </a:cubicBezTo>
                  <a:cubicBezTo>
                    <a:pt x="657" y="262"/>
                    <a:pt x="657" y="262"/>
                    <a:pt x="657" y="262"/>
                  </a:cubicBezTo>
                  <a:cubicBezTo>
                    <a:pt x="658" y="262"/>
                    <a:pt x="658" y="262"/>
                    <a:pt x="658" y="262"/>
                  </a:cubicBezTo>
                  <a:cubicBezTo>
                    <a:pt x="657" y="261"/>
                    <a:pt x="657" y="261"/>
                    <a:pt x="657" y="261"/>
                  </a:cubicBezTo>
                  <a:cubicBezTo>
                    <a:pt x="656" y="260"/>
                    <a:pt x="656" y="260"/>
                    <a:pt x="656" y="260"/>
                  </a:cubicBezTo>
                  <a:cubicBezTo>
                    <a:pt x="655" y="259"/>
                    <a:pt x="655" y="259"/>
                    <a:pt x="655" y="259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56" y="258"/>
                    <a:pt x="656" y="258"/>
                    <a:pt x="656" y="258"/>
                  </a:cubicBezTo>
                  <a:cubicBezTo>
                    <a:pt x="657" y="258"/>
                    <a:pt x="657" y="258"/>
                    <a:pt x="657" y="258"/>
                  </a:cubicBezTo>
                  <a:cubicBezTo>
                    <a:pt x="657" y="258"/>
                    <a:pt x="657" y="258"/>
                    <a:pt x="657" y="258"/>
                  </a:cubicBezTo>
                  <a:cubicBezTo>
                    <a:pt x="657" y="257"/>
                    <a:pt x="657" y="257"/>
                    <a:pt x="657" y="257"/>
                  </a:cubicBezTo>
                  <a:cubicBezTo>
                    <a:pt x="658" y="256"/>
                    <a:pt x="658" y="256"/>
                    <a:pt x="658" y="256"/>
                  </a:cubicBezTo>
                  <a:cubicBezTo>
                    <a:pt x="658" y="255"/>
                    <a:pt x="658" y="255"/>
                    <a:pt x="658" y="255"/>
                  </a:cubicBezTo>
                  <a:cubicBezTo>
                    <a:pt x="659" y="255"/>
                    <a:pt x="659" y="255"/>
                    <a:pt x="659" y="255"/>
                  </a:cubicBezTo>
                  <a:cubicBezTo>
                    <a:pt x="659" y="254"/>
                    <a:pt x="659" y="254"/>
                    <a:pt x="659" y="254"/>
                  </a:cubicBezTo>
                  <a:cubicBezTo>
                    <a:pt x="659" y="253"/>
                    <a:pt x="659" y="253"/>
                    <a:pt x="659" y="253"/>
                  </a:cubicBezTo>
                  <a:cubicBezTo>
                    <a:pt x="659" y="252"/>
                    <a:pt x="659" y="252"/>
                    <a:pt x="659" y="252"/>
                  </a:cubicBezTo>
                  <a:cubicBezTo>
                    <a:pt x="660" y="252"/>
                    <a:pt x="660" y="252"/>
                    <a:pt x="660" y="252"/>
                  </a:cubicBezTo>
                  <a:cubicBezTo>
                    <a:pt x="660" y="252"/>
                    <a:pt x="660" y="252"/>
                    <a:pt x="660" y="252"/>
                  </a:cubicBezTo>
                  <a:cubicBezTo>
                    <a:pt x="661" y="251"/>
                    <a:pt x="661" y="251"/>
                    <a:pt x="661" y="251"/>
                  </a:cubicBezTo>
                  <a:cubicBezTo>
                    <a:pt x="662" y="250"/>
                    <a:pt x="662" y="250"/>
                    <a:pt x="662" y="250"/>
                  </a:cubicBez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cubicBezTo>
                    <a:pt x="664" y="245"/>
                    <a:pt x="664" y="245"/>
                    <a:pt x="664" y="245"/>
                  </a:cubicBezTo>
                  <a:cubicBezTo>
                    <a:pt x="665" y="245"/>
                    <a:pt x="665" y="245"/>
                    <a:pt x="665" y="245"/>
                  </a:cubicBezTo>
                  <a:cubicBezTo>
                    <a:pt x="666" y="245"/>
                    <a:pt x="666" y="245"/>
                    <a:pt x="666" y="245"/>
                  </a:cubicBezTo>
                  <a:cubicBezTo>
                    <a:pt x="667" y="245"/>
                    <a:pt x="667" y="245"/>
                    <a:pt x="667" y="245"/>
                  </a:cubicBezTo>
                  <a:cubicBezTo>
                    <a:pt x="669" y="245"/>
                    <a:pt x="669" y="245"/>
                    <a:pt x="669" y="245"/>
                  </a:cubicBezTo>
                  <a:cubicBezTo>
                    <a:pt x="669" y="244"/>
                    <a:pt x="669" y="244"/>
                    <a:pt x="669" y="244"/>
                  </a:cubicBezTo>
                  <a:cubicBezTo>
                    <a:pt x="671" y="244"/>
                    <a:pt x="671" y="244"/>
                    <a:pt x="671" y="244"/>
                  </a:cubicBezTo>
                  <a:cubicBezTo>
                    <a:pt x="672" y="244"/>
                    <a:pt x="672" y="244"/>
                    <a:pt x="672" y="244"/>
                  </a:cubicBezTo>
                  <a:cubicBezTo>
                    <a:pt x="672" y="245"/>
                    <a:pt x="672" y="245"/>
                    <a:pt x="672" y="245"/>
                  </a:cubicBezTo>
                  <a:cubicBezTo>
                    <a:pt x="673" y="245"/>
                    <a:pt x="673" y="245"/>
                    <a:pt x="673" y="245"/>
                  </a:cubicBezTo>
                  <a:cubicBezTo>
                    <a:pt x="673" y="245"/>
                    <a:pt x="673" y="245"/>
                    <a:pt x="673" y="245"/>
                  </a:cubicBezTo>
                  <a:cubicBezTo>
                    <a:pt x="674" y="245"/>
                    <a:pt x="674" y="245"/>
                    <a:pt x="674" y="245"/>
                  </a:cubicBezTo>
                  <a:cubicBezTo>
                    <a:pt x="675" y="244"/>
                    <a:pt x="675" y="244"/>
                    <a:pt x="675" y="244"/>
                  </a:cubicBezTo>
                  <a:cubicBezTo>
                    <a:pt x="675" y="244"/>
                    <a:pt x="675" y="243"/>
                    <a:pt x="675" y="243"/>
                  </a:cubicBezTo>
                  <a:cubicBezTo>
                    <a:pt x="674" y="242"/>
                    <a:pt x="674" y="242"/>
                    <a:pt x="674" y="242"/>
                  </a:cubicBezTo>
                  <a:cubicBezTo>
                    <a:pt x="674" y="241"/>
                    <a:pt x="674" y="241"/>
                    <a:pt x="674" y="241"/>
                  </a:cubicBezTo>
                  <a:cubicBezTo>
                    <a:pt x="675" y="239"/>
                    <a:pt x="675" y="239"/>
                    <a:pt x="675" y="239"/>
                  </a:cubicBezTo>
                  <a:cubicBezTo>
                    <a:pt x="675" y="237"/>
                    <a:pt x="675" y="237"/>
                    <a:pt x="675" y="237"/>
                  </a:cubicBezTo>
                  <a:cubicBezTo>
                    <a:pt x="675" y="236"/>
                    <a:pt x="675" y="236"/>
                    <a:pt x="675" y="236"/>
                  </a:cubicBezTo>
                  <a:cubicBezTo>
                    <a:pt x="674" y="234"/>
                    <a:pt x="674" y="234"/>
                    <a:pt x="674" y="234"/>
                  </a:cubicBezTo>
                  <a:cubicBezTo>
                    <a:pt x="675" y="233"/>
                    <a:pt x="675" y="233"/>
                    <a:pt x="675" y="233"/>
                  </a:cubicBezTo>
                  <a:cubicBezTo>
                    <a:pt x="675" y="232"/>
                    <a:pt x="675" y="232"/>
                    <a:pt x="675" y="232"/>
                  </a:cubicBezTo>
                  <a:cubicBezTo>
                    <a:pt x="676" y="233"/>
                    <a:pt x="676" y="233"/>
                    <a:pt x="676" y="233"/>
                  </a:cubicBezTo>
                  <a:cubicBezTo>
                    <a:pt x="675" y="234"/>
                    <a:pt x="675" y="234"/>
                    <a:pt x="675" y="234"/>
                  </a:cubicBezTo>
                  <a:cubicBezTo>
                    <a:pt x="675" y="235"/>
                    <a:pt x="675" y="235"/>
                    <a:pt x="675" y="235"/>
                  </a:cubicBezTo>
                  <a:cubicBezTo>
                    <a:pt x="676" y="236"/>
                    <a:pt x="676" y="236"/>
                    <a:pt x="676" y="236"/>
                  </a:cubicBezTo>
                  <a:cubicBezTo>
                    <a:pt x="676" y="237"/>
                    <a:pt x="676" y="237"/>
                    <a:pt x="676" y="237"/>
                  </a:cubicBezTo>
                  <a:cubicBezTo>
                    <a:pt x="677" y="237"/>
                    <a:pt x="677" y="237"/>
                    <a:pt x="677" y="237"/>
                  </a:cubicBezTo>
                  <a:cubicBezTo>
                    <a:pt x="677" y="236"/>
                    <a:pt x="677" y="236"/>
                    <a:pt x="677" y="236"/>
                  </a:cubicBezTo>
                  <a:cubicBezTo>
                    <a:pt x="679" y="235"/>
                    <a:pt x="679" y="235"/>
                    <a:pt x="679" y="235"/>
                  </a:cubicBezTo>
                  <a:cubicBezTo>
                    <a:pt x="680" y="234"/>
                    <a:pt x="680" y="234"/>
                    <a:pt x="680" y="234"/>
                  </a:cubicBezTo>
                  <a:cubicBezTo>
                    <a:pt x="680" y="233"/>
                    <a:pt x="680" y="233"/>
                    <a:pt x="680" y="233"/>
                  </a:cubicBezTo>
                  <a:cubicBezTo>
                    <a:pt x="680" y="232"/>
                    <a:pt x="680" y="232"/>
                    <a:pt x="680" y="232"/>
                  </a:cubicBezTo>
                  <a:cubicBezTo>
                    <a:pt x="680" y="230"/>
                    <a:pt x="680" y="230"/>
                    <a:pt x="680" y="230"/>
                  </a:cubicBezTo>
                  <a:cubicBezTo>
                    <a:pt x="680" y="230"/>
                    <a:pt x="680" y="230"/>
                    <a:pt x="680" y="230"/>
                  </a:cubicBezTo>
                  <a:cubicBezTo>
                    <a:pt x="681" y="229"/>
                    <a:pt x="681" y="229"/>
                    <a:pt x="681" y="229"/>
                  </a:cubicBezTo>
                  <a:cubicBezTo>
                    <a:pt x="681" y="228"/>
                    <a:pt x="681" y="228"/>
                    <a:pt x="681" y="228"/>
                  </a:cubicBezTo>
                  <a:cubicBezTo>
                    <a:pt x="681" y="227"/>
                    <a:pt x="681" y="227"/>
                    <a:pt x="681" y="227"/>
                  </a:cubicBezTo>
                  <a:cubicBezTo>
                    <a:pt x="680" y="226"/>
                    <a:pt x="680" y="226"/>
                    <a:pt x="680" y="226"/>
                  </a:cubicBezTo>
                  <a:cubicBezTo>
                    <a:pt x="680" y="224"/>
                    <a:pt x="680" y="224"/>
                    <a:pt x="680" y="224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80" y="219"/>
                    <a:pt x="680" y="219"/>
                    <a:pt x="680" y="219"/>
                  </a:cubicBezTo>
                  <a:cubicBezTo>
                    <a:pt x="679" y="218"/>
                    <a:pt x="679" y="218"/>
                    <a:pt x="679" y="218"/>
                  </a:cubicBezTo>
                  <a:cubicBezTo>
                    <a:pt x="679" y="218"/>
                    <a:pt x="679" y="218"/>
                    <a:pt x="679" y="218"/>
                  </a:cubicBezTo>
                  <a:cubicBezTo>
                    <a:pt x="678" y="218"/>
                    <a:pt x="678" y="218"/>
                    <a:pt x="678" y="218"/>
                  </a:cubicBezTo>
                  <a:cubicBezTo>
                    <a:pt x="678" y="216"/>
                    <a:pt x="678" y="216"/>
                    <a:pt x="678" y="216"/>
                  </a:cubicBezTo>
                  <a:cubicBezTo>
                    <a:pt x="677" y="215"/>
                    <a:pt x="677" y="215"/>
                    <a:pt x="677" y="215"/>
                  </a:cubicBezTo>
                  <a:cubicBezTo>
                    <a:pt x="677" y="214"/>
                    <a:pt x="677" y="214"/>
                    <a:pt x="677" y="214"/>
                  </a:cubicBezTo>
                  <a:cubicBezTo>
                    <a:pt x="676" y="213"/>
                    <a:pt x="676" y="213"/>
                    <a:pt x="676" y="213"/>
                  </a:cubicBezTo>
                  <a:cubicBezTo>
                    <a:pt x="676" y="212"/>
                    <a:pt x="676" y="212"/>
                    <a:pt x="676" y="212"/>
                  </a:cubicBezTo>
                  <a:cubicBezTo>
                    <a:pt x="677" y="212"/>
                    <a:pt x="677" y="212"/>
                    <a:pt x="677" y="212"/>
                  </a:cubicBezTo>
                  <a:cubicBezTo>
                    <a:pt x="677" y="211"/>
                    <a:pt x="677" y="211"/>
                    <a:pt x="677" y="211"/>
                  </a:cubicBezTo>
                  <a:cubicBezTo>
                    <a:pt x="677" y="211"/>
                    <a:pt x="676" y="210"/>
                    <a:pt x="676" y="210"/>
                  </a:cubicBezTo>
                  <a:cubicBezTo>
                    <a:pt x="676" y="209"/>
                    <a:pt x="676" y="209"/>
                    <a:pt x="676" y="209"/>
                  </a:cubicBezTo>
                  <a:cubicBezTo>
                    <a:pt x="677" y="209"/>
                    <a:pt x="677" y="209"/>
                    <a:pt x="677" y="209"/>
                  </a:cubicBezTo>
                  <a:cubicBezTo>
                    <a:pt x="678" y="211"/>
                    <a:pt x="678" y="211"/>
                    <a:pt x="678" y="211"/>
                  </a:cubicBezTo>
                  <a:cubicBezTo>
                    <a:pt x="678" y="212"/>
                    <a:pt x="678" y="212"/>
                    <a:pt x="678" y="212"/>
                  </a:cubicBezTo>
                  <a:cubicBezTo>
                    <a:pt x="678" y="211"/>
                    <a:pt x="678" y="211"/>
                    <a:pt x="678" y="211"/>
                  </a:cubicBezTo>
                  <a:cubicBezTo>
                    <a:pt x="679" y="211"/>
                    <a:pt x="679" y="211"/>
                    <a:pt x="679" y="211"/>
                  </a:cubicBezTo>
                  <a:cubicBezTo>
                    <a:pt x="679" y="210"/>
                    <a:pt x="679" y="210"/>
                    <a:pt x="679" y="210"/>
                  </a:cubicBezTo>
                  <a:cubicBezTo>
                    <a:pt x="679" y="210"/>
                    <a:pt x="679" y="209"/>
                    <a:pt x="679" y="209"/>
                  </a:cubicBezTo>
                  <a:cubicBezTo>
                    <a:pt x="678" y="210"/>
                    <a:pt x="678" y="210"/>
                    <a:pt x="678" y="210"/>
                  </a:cubicBezTo>
                  <a:cubicBezTo>
                    <a:pt x="677" y="209"/>
                    <a:pt x="677" y="209"/>
                    <a:pt x="677" y="209"/>
                  </a:cubicBezTo>
                  <a:cubicBezTo>
                    <a:pt x="677" y="208"/>
                    <a:pt x="677" y="208"/>
                    <a:pt x="677" y="208"/>
                  </a:cubicBezTo>
                  <a:cubicBezTo>
                    <a:pt x="678" y="208"/>
                    <a:pt x="678" y="208"/>
                    <a:pt x="678" y="208"/>
                  </a:cubicBezTo>
                  <a:cubicBezTo>
                    <a:pt x="679" y="208"/>
                    <a:pt x="679" y="208"/>
                    <a:pt x="679" y="208"/>
                  </a:cubicBezTo>
                  <a:cubicBezTo>
                    <a:pt x="679" y="209"/>
                    <a:pt x="679" y="209"/>
                    <a:pt x="679" y="209"/>
                  </a:cubicBezTo>
                  <a:cubicBezTo>
                    <a:pt x="681" y="212"/>
                    <a:pt x="681" y="212"/>
                    <a:pt x="681" y="212"/>
                  </a:cubicBezTo>
                  <a:cubicBezTo>
                    <a:pt x="681" y="213"/>
                    <a:pt x="681" y="213"/>
                    <a:pt x="681" y="213"/>
                  </a:cubicBezTo>
                  <a:cubicBezTo>
                    <a:pt x="682" y="214"/>
                    <a:pt x="682" y="214"/>
                    <a:pt x="682" y="214"/>
                  </a:cubicBezTo>
                  <a:cubicBezTo>
                    <a:pt x="683" y="215"/>
                    <a:pt x="683" y="215"/>
                    <a:pt x="683" y="215"/>
                  </a:cubicBezTo>
                  <a:cubicBezTo>
                    <a:pt x="684" y="217"/>
                    <a:pt x="684" y="217"/>
                    <a:pt x="684" y="217"/>
                  </a:cubicBezTo>
                  <a:cubicBezTo>
                    <a:pt x="686" y="220"/>
                    <a:pt x="686" y="220"/>
                    <a:pt x="686" y="220"/>
                  </a:cubicBezTo>
                  <a:lnTo>
                    <a:pt x="686" y="221"/>
                  </a:lnTo>
                  <a:close/>
                  <a:moveTo>
                    <a:pt x="654" y="430"/>
                  </a:moveTo>
                  <a:cubicBezTo>
                    <a:pt x="655" y="433"/>
                    <a:pt x="655" y="433"/>
                    <a:pt x="655" y="433"/>
                  </a:cubicBezTo>
                  <a:cubicBezTo>
                    <a:pt x="655" y="434"/>
                    <a:pt x="655" y="434"/>
                    <a:pt x="655" y="434"/>
                  </a:cubicBezTo>
                  <a:cubicBezTo>
                    <a:pt x="653" y="436"/>
                    <a:pt x="653" y="436"/>
                    <a:pt x="653" y="436"/>
                  </a:cubicBezTo>
                  <a:cubicBezTo>
                    <a:pt x="653" y="436"/>
                    <a:pt x="653" y="436"/>
                    <a:pt x="653" y="436"/>
                  </a:cubicBezTo>
                  <a:cubicBezTo>
                    <a:pt x="652" y="435"/>
                    <a:pt x="652" y="435"/>
                    <a:pt x="652" y="435"/>
                  </a:cubicBezTo>
                  <a:cubicBezTo>
                    <a:pt x="652" y="435"/>
                    <a:pt x="652" y="435"/>
                    <a:pt x="652" y="435"/>
                  </a:cubicBezTo>
                  <a:cubicBezTo>
                    <a:pt x="653" y="433"/>
                    <a:pt x="653" y="433"/>
                    <a:pt x="653" y="433"/>
                  </a:cubicBezTo>
                  <a:cubicBezTo>
                    <a:pt x="653" y="433"/>
                    <a:pt x="653" y="433"/>
                    <a:pt x="653" y="433"/>
                  </a:cubicBezTo>
                  <a:cubicBezTo>
                    <a:pt x="652" y="434"/>
                    <a:pt x="652" y="434"/>
                    <a:pt x="652" y="434"/>
                  </a:cubicBezTo>
                  <a:cubicBezTo>
                    <a:pt x="651" y="434"/>
                    <a:pt x="651" y="434"/>
                    <a:pt x="651" y="434"/>
                  </a:cubicBezTo>
                  <a:cubicBezTo>
                    <a:pt x="649" y="433"/>
                    <a:pt x="649" y="433"/>
                    <a:pt x="649" y="433"/>
                  </a:cubicBezTo>
                  <a:cubicBezTo>
                    <a:pt x="648" y="432"/>
                    <a:pt x="648" y="432"/>
                    <a:pt x="648" y="432"/>
                  </a:cubicBezTo>
                  <a:cubicBezTo>
                    <a:pt x="647" y="431"/>
                    <a:pt x="647" y="431"/>
                    <a:pt x="647" y="431"/>
                  </a:cubicBezTo>
                  <a:cubicBezTo>
                    <a:pt x="648" y="430"/>
                    <a:pt x="648" y="429"/>
                    <a:pt x="648" y="429"/>
                  </a:cubicBezTo>
                  <a:cubicBezTo>
                    <a:pt x="647" y="428"/>
                    <a:pt x="647" y="428"/>
                    <a:pt x="647" y="428"/>
                  </a:cubicBezTo>
                  <a:cubicBezTo>
                    <a:pt x="648" y="426"/>
                    <a:pt x="648" y="426"/>
                    <a:pt x="648" y="426"/>
                  </a:cubicBezTo>
                  <a:cubicBezTo>
                    <a:pt x="648" y="426"/>
                    <a:pt x="648" y="426"/>
                    <a:pt x="648" y="426"/>
                  </a:cubicBezTo>
                  <a:cubicBezTo>
                    <a:pt x="649" y="426"/>
                    <a:pt x="649" y="426"/>
                    <a:pt x="649" y="426"/>
                  </a:cubicBezTo>
                  <a:cubicBezTo>
                    <a:pt x="648" y="425"/>
                    <a:pt x="648" y="425"/>
                    <a:pt x="648" y="425"/>
                  </a:cubicBezTo>
                  <a:cubicBezTo>
                    <a:pt x="648" y="423"/>
                    <a:pt x="648" y="423"/>
                    <a:pt x="648" y="423"/>
                  </a:cubicBezTo>
                  <a:cubicBezTo>
                    <a:pt x="646" y="422"/>
                    <a:pt x="646" y="422"/>
                    <a:pt x="646" y="422"/>
                  </a:cubicBezTo>
                  <a:cubicBezTo>
                    <a:pt x="646" y="422"/>
                    <a:pt x="646" y="422"/>
                    <a:pt x="646" y="422"/>
                  </a:cubicBezTo>
                  <a:cubicBezTo>
                    <a:pt x="645" y="423"/>
                    <a:pt x="645" y="423"/>
                    <a:pt x="645" y="423"/>
                  </a:cubicBezTo>
                  <a:cubicBezTo>
                    <a:pt x="645" y="424"/>
                    <a:pt x="645" y="424"/>
                    <a:pt x="645" y="425"/>
                  </a:cubicBezTo>
                  <a:cubicBezTo>
                    <a:pt x="644" y="424"/>
                    <a:pt x="644" y="424"/>
                    <a:pt x="644" y="424"/>
                  </a:cubicBezTo>
                  <a:cubicBezTo>
                    <a:pt x="644" y="423"/>
                    <a:pt x="644" y="423"/>
                    <a:pt x="644" y="423"/>
                  </a:cubicBezTo>
                  <a:cubicBezTo>
                    <a:pt x="643" y="424"/>
                    <a:pt x="643" y="424"/>
                    <a:pt x="643" y="424"/>
                  </a:cubicBezTo>
                  <a:cubicBezTo>
                    <a:pt x="642" y="425"/>
                    <a:pt x="642" y="425"/>
                    <a:pt x="642" y="425"/>
                  </a:cubicBezTo>
                  <a:cubicBezTo>
                    <a:pt x="642" y="423"/>
                    <a:pt x="642" y="423"/>
                    <a:pt x="642" y="423"/>
                  </a:cubicBezTo>
                  <a:cubicBezTo>
                    <a:pt x="642" y="423"/>
                    <a:pt x="642" y="423"/>
                    <a:pt x="642" y="423"/>
                  </a:cubicBezTo>
                  <a:cubicBezTo>
                    <a:pt x="641" y="422"/>
                    <a:pt x="641" y="422"/>
                    <a:pt x="641" y="422"/>
                  </a:cubicBezTo>
                  <a:cubicBezTo>
                    <a:pt x="641" y="424"/>
                    <a:pt x="641" y="424"/>
                    <a:pt x="641" y="424"/>
                  </a:cubicBezTo>
                  <a:cubicBezTo>
                    <a:pt x="640" y="425"/>
                    <a:pt x="640" y="425"/>
                    <a:pt x="640" y="425"/>
                  </a:cubicBezTo>
                  <a:cubicBezTo>
                    <a:pt x="640" y="426"/>
                    <a:pt x="640" y="426"/>
                    <a:pt x="640" y="426"/>
                  </a:cubicBezTo>
                  <a:cubicBezTo>
                    <a:pt x="639" y="428"/>
                    <a:pt x="639" y="428"/>
                    <a:pt x="639" y="428"/>
                  </a:cubicBezTo>
                  <a:cubicBezTo>
                    <a:pt x="638" y="428"/>
                    <a:pt x="638" y="428"/>
                    <a:pt x="638" y="428"/>
                  </a:cubicBezTo>
                  <a:cubicBezTo>
                    <a:pt x="638" y="426"/>
                    <a:pt x="638" y="426"/>
                    <a:pt x="638" y="426"/>
                  </a:cubicBezTo>
                  <a:cubicBezTo>
                    <a:pt x="639" y="424"/>
                    <a:pt x="639" y="424"/>
                    <a:pt x="639" y="424"/>
                  </a:cubicBezTo>
                  <a:cubicBezTo>
                    <a:pt x="639" y="424"/>
                    <a:pt x="639" y="423"/>
                    <a:pt x="639" y="423"/>
                  </a:cubicBezTo>
                  <a:cubicBezTo>
                    <a:pt x="640" y="421"/>
                    <a:pt x="640" y="421"/>
                    <a:pt x="640" y="421"/>
                  </a:cubicBezTo>
                  <a:cubicBezTo>
                    <a:pt x="641" y="421"/>
                    <a:pt x="641" y="421"/>
                    <a:pt x="641" y="421"/>
                  </a:cubicBezTo>
                  <a:cubicBezTo>
                    <a:pt x="642" y="420"/>
                    <a:pt x="642" y="420"/>
                    <a:pt x="642" y="420"/>
                  </a:cubicBezTo>
                  <a:cubicBezTo>
                    <a:pt x="643" y="420"/>
                    <a:pt x="643" y="420"/>
                    <a:pt x="643" y="420"/>
                  </a:cubicBezTo>
                  <a:cubicBezTo>
                    <a:pt x="643" y="419"/>
                    <a:pt x="643" y="419"/>
                    <a:pt x="643" y="419"/>
                  </a:cubicBezTo>
                  <a:cubicBezTo>
                    <a:pt x="644" y="418"/>
                    <a:pt x="644" y="418"/>
                    <a:pt x="644" y="418"/>
                  </a:cubicBezTo>
                  <a:cubicBezTo>
                    <a:pt x="645" y="417"/>
                    <a:pt x="645" y="417"/>
                    <a:pt x="645" y="417"/>
                  </a:cubicBezTo>
                  <a:cubicBezTo>
                    <a:pt x="646" y="417"/>
                    <a:pt x="646" y="417"/>
                    <a:pt x="646" y="417"/>
                  </a:cubicBezTo>
                  <a:cubicBezTo>
                    <a:pt x="647" y="418"/>
                    <a:pt x="647" y="418"/>
                    <a:pt x="647" y="418"/>
                  </a:cubicBezTo>
                  <a:cubicBezTo>
                    <a:pt x="647" y="419"/>
                    <a:pt x="647" y="419"/>
                    <a:pt x="647" y="419"/>
                  </a:cubicBezTo>
                  <a:cubicBezTo>
                    <a:pt x="647" y="421"/>
                    <a:pt x="647" y="421"/>
                    <a:pt x="647" y="421"/>
                  </a:cubicBezTo>
                  <a:cubicBezTo>
                    <a:pt x="646" y="421"/>
                    <a:pt x="646" y="421"/>
                    <a:pt x="646" y="421"/>
                  </a:cubicBezTo>
                  <a:cubicBezTo>
                    <a:pt x="646" y="421"/>
                    <a:pt x="646" y="421"/>
                    <a:pt x="646" y="421"/>
                  </a:cubicBezTo>
                  <a:cubicBezTo>
                    <a:pt x="647" y="421"/>
                    <a:pt x="647" y="421"/>
                    <a:pt x="647" y="421"/>
                  </a:cubicBezTo>
                  <a:cubicBezTo>
                    <a:pt x="648" y="420"/>
                    <a:pt x="648" y="420"/>
                    <a:pt x="648" y="420"/>
                  </a:cubicBezTo>
                  <a:cubicBezTo>
                    <a:pt x="649" y="420"/>
                    <a:pt x="649" y="420"/>
                    <a:pt x="649" y="420"/>
                  </a:cubicBezTo>
                  <a:cubicBezTo>
                    <a:pt x="649" y="419"/>
                    <a:pt x="649" y="419"/>
                    <a:pt x="649" y="419"/>
                  </a:cubicBezTo>
                  <a:cubicBezTo>
                    <a:pt x="649" y="418"/>
                    <a:pt x="649" y="418"/>
                    <a:pt x="649" y="418"/>
                  </a:cubicBezTo>
                  <a:cubicBezTo>
                    <a:pt x="650" y="417"/>
                    <a:pt x="650" y="417"/>
                    <a:pt x="650" y="417"/>
                  </a:cubicBezTo>
                  <a:cubicBezTo>
                    <a:pt x="651" y="418"/>
                    <a:pt x="651" y="418"/>
                    <a:pt x="651" y="418"/>
                  </a:cubicBezTo>
                  <a:cubicBezTo>
                    <a:pt x="651" y="418"/>
                    <a:pt x="651" y="418"/>
                    <a:pt x="651" y="418"/>
                  </a:cubicBezTo>
                  <a:cubicBezTo>
                    <a:pt x="651" y="415"/>
                    <a:pt x="651" y="415"/>
                    <a:pt x="651" y="415"/>
                  </a:cubicBezTo>
                  <a:cubicBezTo>
                    <a:pt x="652" y="415"/>
                    <a:pt x="652" y="415"/>
                    <a:pt x="652" y="415"/>
                  </a:cubicBezTo>
                  <a:cubicBezTo>
                    <a:pt x="653" y="415"/>
                    <a:pt x="653" y="415"/>
                    <a:pt x="653" y="415"/>
                  </a:cubicBezTo>
                  <a:cubicBezTo>
                    <a:pt x="653" y="414"/>
                    <a:pt x="653" y="414"/>
                    <a:pt x="653" y="414"/>
                  </a:cubicBezTo>
                  <a:cubicBezTo>
                    <a:pt x="654" y="415"/>
                    <a:pt x="654" y="415"/>
                    <a:pt x="654" y="415"/>
                  </a:cubicBezTo>
                  <a:cubicBezTo>
                    <a:pt x="655" y="415"/>
                    <a:pt x="655" y="415"/>
                    <a:pt x="655" y="415"/>
                  </a:cubicBezTo>
                  <a:cubicBezTo>
                    <a:pt x="655" y="414"/>
                    <a:pt x="655" y="414"/>
                    <a:pt x="655" y="414"/>
                  </a:cubicBezTo>
                  <a:cubicBezTo>
                    <a:pt x="654" y="411"/>
                    <a:pt x="654" y="411"/>
                    <a:pt x="654" y="411"/>
                  </a:cubicBezTo>
                  <a:cubicBezTo>
                    <a:pt x="655" y="410"/>
                    <a:pt x="655" y="410"/>
                    <a:pt x="655" y="410"/>
                  </a:cubicBezTo>
                  <a:cubicBezTo>
                    <a:pt x="657" y="412"/>
                    <a:pt x="657" y="412"/>
                    <a:pt x="657" y="412"/>
                  </a:cubicBezTo>
                  <a:cubicBezTo>
                    <a:pt x="657" y="413"/>
                    <a:pt x="657" y="413"/>
                    <a:pt x="657" y="413"/>
                  </a:cubicBezTo>
                  <a:cubicBezTo>
                    <a:pt x="657" y="413"/>
                    <a:pt x="657" y="413"/>
                    <a:pt x="657" y="413"/>
                  </a:cubicBezTo>
                  <a:cubicBezTo>
                    <a:pt x="658" y="413"/>
                    <a:pt x="658" y="413"/>
                    <a:pt x="658" y="413"/>
                  </a:cubicBezTo>
                  <a:cubicBezTo>
                    <a:pt x="658" y="414"/>
                    <a:pt x="658" y="414"/>
                    <a:pt x="658" y="414"/>
                  </a:cubicBezTo>
                  <a:cubicBezTo>
                    <a:pt x="658" y="416"/>
                    <a:pt x="658" y="416"/>
                    <a:pt x="658" y="416"/>
                  </a:cubicBezTo>
                  <a:cubicBezTo>
                    <a:pt x="657" y="417"/>
                    <a:pt x="657" y="417"/>
                    <a:pt x="657" y="417"/>
                  </a:cubicBezTo>
                  <a:cubicBezTo>
                    <a:pt x="658" y="418"/>
                    <a:pt x="658" y="418"/>
                    <a:pt x="658" y="418"/>
                  </a:cubicBezTo>
                  <a:cubicBezTo>
                    <a:pt x="658" y="419"/>
                    <a:pt x="658" y="419"/>
                    <a:pt x="658" y="419"/>
                  </a:cubicBezTo>
                  <a:cubicBezTo>
                    <a:pt x="658" y="420"/>
                    <a:pt x="658" y="420"/>
                    <a:pt x="658" y="420"/>
                  </a:cubicBezTo>
                  <a:cubicBezTo>
                    <a:pt x="659" y="420"/>
                    <a:pt x="659" y="420"/>
                    <a:pt x="659" y="420"/>
                  </a:cubicBezTo>
                  <a:cubicBezTo>
                    <a:pt x="659" y="421"/>
                    <a:pt x="659" y="421"/>
                    <a:pt x="659" y="421"/>
                  </a:cubicBezTo>
                  <a:cubicBezTo>
                    <a:pt x="658" y="422"/>
                    <a:pt x="658" y="422"/>
                    <a:pt x="658" y="422"/>
                  </a:cubicBezTo>
                  <a:cubicBezTo>
                    <a:pt x="659" y="422"/>
                    <a:pt x="659" y="422"/>
                    <a:pt x="659" y="422"/>
                  </a:cubicBezTo>
                  <a:cubicBezTo>
                    <a:pt x="659" y="424"/>
                    <a:pt x="659" y="424"/>
                    <a:pt x="659" y="424"/>
                  </a:cubicBezTo>
                  <a:cubicBezTo>
                    <a:pt x="659" y="425"/>
                    <a:pt x="659" y="425"/>
                    <a:pt x="659" y="425"/>
                  </a:cubicBezTo>
                  <a:cubicBezTo>
                    <a:pt x="659" y="425"/>
                    <a:pt x="659" y="425"/>
                    <a:pt x="659" y="425"/>
                  </a:cubicBezTo>
                  <a:cubicBezTo>
                    <a:pt x="659" y="427"/>
                    <a:pt x="659" y="427"/>
                    <a:pt x="659" y="427"/>
                  </a:cubicBezTo>
                  <a:cubicBezTo>
                    <a:pt x="658" y="428"/>
                    <a:pt x="658" y="428"/>
                    <a:pt x="658" y="428"/>
                  </a:cubicBezTo>
                  <a:cubicBezTo>
                    <a:pt x="657" y="429"/>
                    <a:pt x="657" y="429"/>
                    <a:pt x="657" y="429"/>
                  </a:cubicBezTo>
                  <a:cubicBezTo>
                    <a:pt x="657" y="432"/>
                    <a:pt x="657" y="432"/>
                    <a:pt x="657" y="432"/>
                  </a:cubicBezTo>
                  <a:cubicBezTo>
                    <a:pt x="657" y="432"/>
                    <a:pt x="657" y="432"/>
                    <a:pt x="657" y="432"/>
                  </a:cubicBezTo>
                  <a:cubicBezTo>
                    <a:pt x="657" y="431"/>
                    <a:pt x="657" y="431"/>
                    <a:pt x="657" y="431"/>
                  </a:cubicBezTo>
                  <a:cubicBezTo>
                    <a:pt x="657" y="428"/>
                    <a:pt x="657" y="428"/>
                    <a:pt x="657" y="428"/>
                  </a:cubicBezTo>
                  <a:cubicBezTo>
                    <a:pt x="656" y="426"/>
                    <a:pt x="656" y="426"/>
                    <a:pt x="656" y="426"/>
                  </a:cubicBezTo>
                  <a:cubicBezTo>
                    <a:pt x="655" y="426"/>
                    <a:pt x="655" y="426"/>
                    <a:pt x="655" y="426"/>
                  </a:cubicBezTo>
                  <a:cubicBezTo>
                    <a:pt x="655" y="427"/>
                    <a:pt x="655" y="427"/>
                    <a:pt x="655" y="427"/>
                  </a:cubicBezTo>
                  <a:cubicBezTo>
                    <a:pt x="654" y="428"/>
                    <a:pt x="654" y="428"/>
                    <a:pt x="654" y="428"/>
                  </a:cubicBezTo>
                  <a:cubicBezTo>
                    <a:pt x="654" y="429"/>
                    <a:pt x="654" y="429"/>
                    <a:pt x="654" y="429"/>
                  </a:cubicBezTo>
                  <a:lnTo>
                    <a:pt x="654" y="430"/>
                  </a:lnTo>
                  <a:close/>
                  <a:moveTo>
                    <a:pt x="603" y="521"/>
                  </a:moveTo>
                  <a:cubicBezTo>
                    <a:pt x="605" y="520"/>
                    <a:pt x="605" y="520"/>
                    <a:pt x="605" y="520"/>
                  </a:cubicBezTo>
                  <a:cubicBezTo>
                    <a:pt x="607" y="521"/>
                    <a:pt x="607" y="521"/>
                    <a:pt x="607" y="521"/>
                  </a:cubicBezTo>
                  <a:cubicBezTo>
                    <a:pt x="608" y="522"/>
                    <a:pt x="608" y="522"/>
                    <a:pt x="608" y="522"/>
                  </a:cubicBezTo>
                  <a:cubicBezTo>
                    <a:pt x="608" y="522"/>
                    <a:pt x="608" y="522"/>
                    <a:pt x="608" y="522"/>
                  </a:cubicBezTo>
                  <a:cubicBezTo>
                    <a:pt x="609" y="521"/>
                    <a:pt x="609" y="521"/>
                    <a:pt x="609" y="521"/>
                  </a:cubicBezTo>
                  <a:cubicBezTo>
                    <a:pt x="608" y="520"/>
                    <a:pt x="608" y="520"/>
                    <a:pt x="608" y="520"/>
                  </a:cubicBezTo>
                  <a:cubicBezTo>
                    <a:pt x="608" y="519"/>
                    <a:pt x="608" y="519"/>
                    <a:pt x="608" y="519"/>
                  </a:cubicBezTo>
                  <a:cubicBezTo>
                    <a:pt x="609" y="519"/>
                    <a:pt x="609" y="519"/>
                    <a:pt x="609" y="519"/>
                  </a:cubicBezTo>
                  <a:cubicBezTo>
                    <a:pt x="610" y="519"/>
                    <a:pt x="610" y="519"/>
                    <a:pt x="610" y="519"/>
                  </a:cubicBezTo>
                  <a:cubicBezTo>
                    <a:pt x="610" y="520"/>
                    <a:pt x="610" y="520"/>
                    <a:pt x="610" y="520"/>
                  </a:cubicBezTo>
                  <a:cubicBezTo>
                    <a:pt x="611" y="519"/>
                    <a:pt x="611" y="519"/>
                    <a:pt x="611" y="519"/>
                  </a:cubicBezTo>
                  <a:cubicBezTo>
                    <a:pt x="612" y="520"/>
                    <a:pt x="612" y="520"/>
                    <a:pt x="612" y="520"/>
                  </a:cubicBezTo>
                  <a:cubicBezTo>
                    <a:pt x="612" y="521"/>
                    <a:pt x="612" y="521"/>
                    <a:pt x="612" y="521"/>
                  </a:cubicBezTo>
                  <a:cubicBezTo>
                    <a:pt x="613" y="520"/>
                    <a:pt x="613" y="520"/>
                    <a:pt x="613" y="520"/>
                  </a:cubicBezTo>
                  <a:cubicBezTo>
                    <a:pt x="613" y="520"/>
                    <a:pt x="613" y="520"/>
                    <a:pt x="613" y="520"/>
                  </a:cubicBezTo>
                  <a:cubicBezTo>
                    <a:pt x="613" y="522"/>
                    <a:pt x="613" y="522"/>
                    <a:pt x="613" y="522"/>
                  </a:cubicBezTo>
                  <a:cubicBezTo>
                    <a:pt x="612" y="523"/>
                    <a:pt x="612" y="523"/>
                    <a:pt x="612" y="523"/>
                  </a:cubicBezTo>
                  <a:cubicBezTo>
                    <a:pt x="611" y="523"/>
                    <a:pt x="611" y="523"/>
                    <a:pt x="611" y="523"/>
                  </a:cubicBezTo>
                  <a:cubicBezTo>
                    <a:pt x="611" y="523"/>
                    <a:pt x="611" y="523"/>
                    <a:pt x="611" y="523"/>
                  </a:cubicBezTo>
                  <a:cubicBezTo>
                    <a:pt x="610" y="522"/>
                    <a:pt x="610" y="522"/>
                    <a:pt x="610" y="522"/>
                  </a:cubicBezTo>
                  <a:cubicBezTo>
                    <a:pt x="608" y="523"/>
                    <a:pt x="608" y="523"/>
                    <a:pt x="608" y="523"/>
                  </a:cubicBezTo>
                  <a:cubicBezTo>
                    <a:pt x="607" y="523"/>
                    <a:pt x="607" y="523"/>
                    <a:pt x="607" y="523"/>
                  </a:cubicBezTo>
                  <a:cubicBezTo>
                    <a:pt x="606" y="524"/>
                    <a:pt x="606" y="524"/>
                    <a:pt x="606" y="524"/>
                  </a:cubicBezTo>
                  <a:cubicBezTo>
                    <a:pt x="604" y="524"/>
                    <a:pt x="604" y="524"/>
                    <a:pt x="604" y="524"/>
                  </a:cubicBezTo>
                  <a:cubicBezTo>
                    <a:pt x="603" y="524"/>
                    <a:pt x="603" y="524"/>
                    <a:pt x="603" y="524"/>
                  </a:cubicBezTo>
                  <a:cubicBezTo>
                    <a:pt x="603" y="523"/>
                    <a:pt x="603" y="523"/>
                    <a:pt x="603" y="523"/>
                  </a:cubicBezTo>
                  <a:lnTo>
                    <a:pt x="603" y="521"/>
                  </a:lnTo>
                  <a:close/>
                  <a:moveTo>
                    <a:pt x="602" y="522"/>
                  </a:moveTo>
                  <a:cubicBezTo>
                    <a:pt x="601" y="523"/>
                    <a:pt x="601" y="523"/>
                    <a:pt x="601" y="523"/>
                  </a:cubicBezTo>
                  <a:cubicBezTo>
                    <a:pt x="600" y="523"/>
                    <a:pt x="600" y="523"/>
                    <a:pt x="600" y="523"/>
                  </a:cubicBezTo>
                  <a:cubicBezTo>
                    <a:pt x="599" y="523"/>
                    <a:pt x="599" y="523"/>
                    <a:pt x="599" y="523"/>
                  </a:cubicBezTo>
                  <a:cubicBezTo>
                    <a:pt x="599" y="522"/>
                    <a:pt x="599" y="522"/>
                    <a:pt x="599" y="522"/>
                  </a:cubicBezTo>
                  <a:cubicBezTo>
                    <a:pt x="600" y="522"/>
                    <a:pt x="600" y="522"/>
                    <a:pt x="600" y="522"/>
                  </a:cubicBezTo>
                  <a:cubicBezTo>
                    <a:pt x="600" y="522"/>
                    <a:pt x="600" y="522"/>
                    <a:pt x="600" y="521"/>
                  </a:cubicBezTo>
                  <a:cubicBezTo>
                    <a:pt x="600" y="520"/>
                    <a:pt x="600" y="520"/>
                    <a:pt x="600" y="520"/>
                  </a:cubicBezTo>
                  <a:cubicBezTo>
                    <a:pt x="601" y="519"/>
                    <a:pt x="601" y="519"/>
                    <a:pt x="601" y="519"/>
                  </a:cubicBezTo>
                  <a:cubicBezTo>
                    <a:pt x="602" y="519"/>
                    <a:pt x="602" y="519"/>
                    <a:pt x="602" y="519"/>
                  </a:cubicBezTo>
                  <a:cubicBezTo>
                    <a:pt x="603" y="521"/>
                    <a:pt x="603" y="521"/>
                    <a:pt x="603" y="521"/>
                  </a:cubicBezTo>
                  <a:lnTo>
                    <a:pt x="602" y="522"/>
                  </a:lnTo>
                  <a:close/>
                  <a:moveTo>
                    <a:pt x="607" y="519"/>
                  </a:moveTo>
                  <a:cubicBezTo>
                    <a:pt x="608" y="519"/>
                    <a:pt x="608" y="519"/>
                    <a:pt x="608" y="519"/>
                  </a:cubicBezTo>
                  <a:cubicBezTo>
                    <a:pt x="607" y="520"/>
                    <a:pt x="607" y="520"/>
                    <a:pt x="607" y="520"/>
                  </a:cubicBezTo>
                  <a:lnTo>
                    <a:pt x="607" y="519"/>
                  </a:lnTo>
                  <a:close/>
                  <a:moveTo>
                    <a:pt x="612" y="526"/>
                  </a:moveTo>
                  <a:cubicBezTo>
                    <a:pt x="613" y="526"/>
                    <a:pt x="613" y="526"/>
                    <a:pt x="613" y="526"/>
                  </a:cubicBezTo>
                  <a:cubicBezTo>
                    <a:pt x="615" y="526"/>
                    <a:pt x="615" y="526"/>
                    <a:pt x="615" y="526"/>
                  </a:cubicBezTo>
                  <a:cubicBezTo>
                    <a:pt x="616" y="526"/>
                    <a:pt x="616" y="526"/>
                    <a:pt x="616" y="526"/>
                  </a:cubicBezTo>
                  <a:cubicBezTo>
                    <a:pt x="617" y="526"/>
                    <a:pt x="617" y="526"/>
                    <a:pt x="617" y="526"/>
                  </a:cubicBezTo>
                  <a:cubicBezTo>
                    <a:pt x="618" y="528"/>
                    <a:pt x="618" y="528"/>
                    <a:pt x="618" y="528"/>
                  </a:cubicBezTo>
                  <a:cubicBezTo>
                    <a:pt x="618" y="527"/>
                    <a:pt x="618" y="527"/>
                    <a:pt x="618" y="527"/>
                  </a:cubicBezTo>
                  <a:cubicBezTo>
                    <a:pt x="619" y="529"/>
                    <a:pt x="619" y="529"/>
                    <a:pt x="619" y="529"/>
                  </a:cubicBezTo>
                  <a:cubicBezTo>
                    <a:pt x="619" y="530"/>
                    <a:pt x="619" y="530"/>
                    <a:pt x="619" y="530"/>
                  </a:cubicBezTo>
                  <a:cubicBezTo>
                    <a:pt x="619" y="531"/>
                    <a:pt x="619" y="531"/>
                    <a:pt x="619" y="531"/>
                  </a:cubicBezTo>
                  <a:cubicBezTo>
                    <a:pt x="617" y="531"/>
                    <a:pt x="617" y="531"/>
                    <a:pt x="617" y="531"/>
                  </a:cubicBezTo>
                  <a:cubicBezTo>
                    <a:pt x="616" y="531"/>
                    <a:pt x="616" y="531"/>
                    <a:pt x="616" y="531"/>
                  </a:cubicBezTo>
                  <a:cubicBezTo>
                    <a:pt x="616" y="530"/>
                    <a:pt x="616" y="530"/>
                    <a:pt x="616" y="530"/>
                  </a:cubicBezTo>
                  <a:cubicBezTo>
                    <a:pt x="614" y="528"/>
                    <a:pt x="614" y="528"/>
                    <a:pt x="614" y="528"/>
                  </a:cubicBezTo>
                  <a:cubicBezTo>
                    <a:pt x="612" y="528"/>
                    <a:pt x="612" y="528"/>
                    <a:pt x="612" y="528"/>
                  </a:cubicBezTo>
                  <a:cubicBezTo>
                    <a:pt x="612" y="528"/>
                    <a:pt x="612" y="528"/>
                    <a:pt x="612" y="528"/>
                  </a:cubicBezTo>
                  <a:cubicBezTo>
                    <a:pt x="612" y="527"/>
                    <a:pt x="612" y="527"/>
                    <a:pt x="612" y="527"/>
                  </a:cubicBezTo>
                  <a:lnTo>
                    <a:pt x="612" y="526"/>
                  </a:lnTo>
                  <a:close/>
                  <a:moveTo>
                    <a:pt x="619" y="523"/>
                  </a:moveTo>
                  <a:cubicBezTo>
                    <a:pt x="618" y="522"/>
                    <a:pt x="618" y="522"/>
                    <a:pt x="618" y="522"/>
                  </a:cubicBezTo>
                  <a:cubicBezTo>
                    <a:pt x="617" y="523"/>
                    <a:pt x="617" y="523"/>
                    <a:pt x="617" y="523"/>
                  </a:cubicBezTo>
                  <a:cubicBezTo>
                    <a:pt x="617" y="522"/>
                    <a:pt x="617" y="522"/>
                    <a:pt x="617" y="522"/>
                  </a:cubicBezTo>
                  <a:cubicBezTo>
                    <a:pt x="617" y="522"/>
                    <a:pt x="617" y="522"/>
                    <a:pt x="617" y="521"/>
                  </a:cubicBezTo>
                  <a:cubicBezTo>
                    <a:pt x="619" y="520"/>
                    <a:pt x="619" y="520"/>
                    <a:pt x="619" y="520"/>
                  </a:cubicBezTo>
                  <a:cubicBezTo>
                    <a:pt x="620" y="520"/>
                    <a:pt x="620" y="520"/>
                    <a:pt x="620" y="520"/>
                  </a:cubicBezTo>
                  <a:cubicBezTo>
                    <a:pt x="622" y="520"/>
                    <a:pt x="622" y="520"/>
                    <a:pt x="622" y="520"/>
                  </a:cubicBezTo>
                  <a:cubicBezTo>
                    <a:pt x="624" y="521"/>
                    <a:pt x="624" y="521"/>
                    <a:pt x="624" y="521"/>
                  </a:cubicBezTo>
                  <a:cubicBezTo>
                    <a:pt x="625" y="521"/>
                    <a:pt x="625" y="521"/>
                    <a:pt x="625" y="521"/>
                  </a:cubicBezTo>
                  <a:cubicBezTo>
                    <a:pt x="626" y="521"/>
                    <a:pt x="626" y="521"/>
                    <a:pt x="626" y="521"/>
                  </a:cubicBezTo>
                  <a:cubicBezTo>
                    <a:pt x="626" y="521"/>
                    <a:pt x="626" y="521"/>
                    <a:pt x="626" y="521"/>
                  </a:cubicBezTo>
                  <a:cubicBezTo>
                    <a:pt x="628" y="522"/>
                    <a:pt x="628" y="522"/>
                    <a:pt x="628" y="522"/>
                  </a:cubicBezTo>
                  <a:cubicBezTo>
                    <a:pt x="628" y="521"/>
                    <a:pt x="628" y="521"/>
                    <a:pt x="628" y="521"/>
                  </a:cubicBezTo>
                  <a:cubicBezTo>
                    <a:pt x="629" y="520"/>
                    <a:pt x="629" y="520"/>
                    <a:pt x="629" y="520"/>
                  </a:cubicBezTo>
                  <a:cubicBezTo>
                    <a:pt x="630" y="520"/>
                    <a:pt x="630" y="520"/>
                    <a:pt x="630" y="520"/>
                  </a:cubicBezTo>
                  <a:cubicBezTo>
                    <a:pt x="630" y="520"/>
                    <a:pt x="630" y="519"/>
                    <a:pt x="630" y="519"/>
                  </a:cubicBezTo>
                  <a:cubicBezTo>
                    <a:pt x="631" y="519"/>
                    <a:pt x="631" y="519"/>
                    <a:pt x="631" y="519"/>
                  </a:cubicBezTo>
                  <a:cubicBezTo>
                    <a:pt x="631" y="520"/>
                    <a:pt x="631" y="520"/>
                    <a:pt x="631" y="520"/>
                  </a:cubicBezTo>
                  <a:cubicBezTo>
                    <a:pt x="630" y="520"/>
                    <a:pt x="630" y="520"/>
                    <a:pt x="630" y="520"/>
                  </a:cubicBezTo>
                  <a:cubicBezTo>
                    <a:pt x="630" y="522"/>
                    <a:pt x="630" y="522"/>
                    <a:pt x="630" y="522"/>
                  </a:cubicBezTo>
                  <a:cubicBezTo>
                    <a:pt x="628" y="522"/>
                    <a:pt x="628" y="522"/>
                    <a:pt x="628" y="522"/>
                  </a:cubicBezTo>
                  <a:cubicBezTo>
                    <a:pt x="627" y="522"/>
                    <a:pt x="627" y="522"/>
                    <a:pt x="627" y="522"/>
                  </a:cubicBezTo>
                  <a:cubicBezTo>
                    <a:pt x="626" y="523"/>
                    <a:pt x="626" y="523"/>
                    <a:pt x="626" y="523"/>
                  </a:cubicBezTo>
                  <a:cubicBezTo>
                    <a:pt x="625" y="523"/>
                    <a:pt x="625" y="523"/>
                    <a:pt x="625" y="523"/>
                  </a:cubicBezTo>
                  <a:cubicBezTo>
                    <a:pt x="624" y="523"/>
                    <a:pt x="624" y="523"/>
                    <a:pt x="624" y="523"/>
                  </a:cubicBezTo>
                  <a:cubicBezTo>
                    <a:pt x="623" y="523"/>
                    <a:pt x="623" y="523"/>
                    <a:pt x="623" y="523"/>
                  </a:cubicBezTo>
                  <a:cubicBezTo>
                    <a:pt x="621" y="523"/>
                    <a:pt x="621" y="523"/>
                    <a:pt x="621" y="523"/>
                  </a:cubicBezTo>
                  <a:cubicBezTo>
                    <a:pt x="620" y="523"/>
                    <a:pt x="620" y="523"/>
                    <a:pt x="620" y="523"/>
                  </a:cubicBezTo>
                  <a:lnTo>
                    <a:pt x="619" y="523"/>
                  </a:lnTo>
                  <a:close/>
                  <a:moveTo>
                    <a:pt x="630" y="521"/>
                  </a:moveTo>
                  <a:cubicBezTo>
                    <a:pt x="631" y="521"/>
                    <a:pt x="631" y="521"/>
                    <a:pt x="631" y="521"/>
                  </a:cubicBezTo>
                  <a:cubicBezTo>
                    <a:pt x="630" y="522"/>
                    <a:pt x="630" y="522"/>
                    <a:pt x="630" y="522"/>
                  </a:cubicBezTo>
                  <a:cubicBezTo>
                    <a:pt x="630" y="521"/>
                    <a:pt x="630" y="521"/>
                    <a:pt x="630" y="521"/>
                  </a:cubicBezTo>
                  <a:close/>
                  <a:moveTo>
                    <a:pt x="638" y="519"/>
                  </a:moveTo>
                  <a:cubicBezTo>
                    <a:pt x="638" y="519"/>
                    <a:pt x="638" y="519"/>
                    <a:pt x="638" y="519"/>
                  </a:cubicBezTo>
                  <a:cubicBezTo>
                    <a:pt x="640" y="519"/>
                    <a:pt x="640" y="519"/>
                    <a:pt x="640" y="519"/>
                  </a:cubicBezTo>
                  <a:cubicBezTo>
                    <a:pt x="640" y="520"/>
                    <a:pt x="640" y="520"/>
                    <a:pt x="640" y="520"/>
                  </a:cubicBezTo>
                  <a:cubicBezTo>
                    <a:pt x="638" y="521"/>
                    <a:pt x="638" y="521"/>
                    <a:pt x="638" y="521"/>
                  </a:cubicBezTo>
                  <a:cubicBezTo>
                    <a:pt x="637" y="521"/>
                    <a:pt x="637" y="521"/>
                    <a:pt x="637" y="521"/>
                  </a:cubicBezTo>
                  <a:cubicBezTo>
                    <a:pt x="638" y="519"/>
                    <a:pt x="638" y="519"/>
                    <a:pt x="638" y="519"/>
                  </a:cubicBezTo>
                  <a:close/>
                  <a:moveTo>
                    <a:pt x="636" y="496"/>
                  </a:moveTo>
                  <a:cubicBezTo>
                    <a:pt x="636" y="495"/>
                    <a:pt x="636" y="495"/>
                    <a:pt x="636" y="495"/>
                  </a:cubicBezTo>
                  <a:cubicBezTo>
                    <a:pt x="636" y="494"/>
                    <a:pt x="636" y="494"/>
                    <a:pt x="636" y="494"/>
                  </a:cubicBezTo>
                  <a:cubicBezTo>
                    <a:pt x="637" y="495"/>
                    <a:pt x="637" y="495"/>
                    <a:pt x="637" y="495"/>
                  </a:cubicBezTo>
                  <a:lnTo>
                    <a:pt x="636" y="496"/>
                  </a:lnTo>
                  <a:close/>
                  <a:moveTo>
                    <a:pt x="636" y="497"/>
                  </a:moveTo>
                  <a:cubicBezTo>
                    <a:pt x="636" y="498"/>
                    <a:pt x="636" y="498"/>
                    <a:pt x="636" y="498"/>
                  </a:cubicBezTo>
                  <a:cubicBezTo>
                    <a:pt x="635" y="499"/>
                    <a:pt x="635" y="499"/>
                    <a:pt x="635" y="499"/>
                  </a:cubicBezTo>
                  <a:cubicBezTo>
                    <a:pt x="635" y="500"/>
                    <a:pt x="635" y="500"/>
                    <a:pt x="635" y="500"/>
                  </a:cubicBezTo>
                  <a:cubicBezTo>
                    <a:pt x="635" y="502"/>
                    <a:pt x="635" y="502"/>
                    <a:pt x="635" y="502"/>
                  </a:cubicBezTo>
                  <a:cubicBezTo>
                    <a:pt x="635" y="503"/>
                    <a:pt x="635" y="503"/>
                    <a:pt x="635" y="503"/>
                  </a:cubicBezTo>
                  <a:cubicBezTo>
                    <a:pt x="634" y="503"/>
                    <a:pt x="634" y="503"/>
                    <a:pt x="634" y="503"/>
                  </a:cubicBezTo>
                  <a:cubicBezTo>
                    <a:pt x="633" y="504"/>
                    <a:pt x="633" y="504"/>
                    <a:pt x="633" y="504"/>
                  </a:cubicBezTo>
                  <a:cubicBezTo>
                    <a:pt x="632" y="504"/>
                    <a:pt x="632" y="504"/>
                    <a:pt x="632" y="504"/>
                  </a:cubicBezTo>
                  <a:cubicBezTo>
                    <a:pt x="634" y="501"/>
                    <a:pt x="634" y="501"/>
                    <a:pt x="634" y="501"/>
                  </a:cubicBezTo>
                  <a:cubicBezTo>
                    <a:pt x="634" y="500"/>
                    <a:pt x="634" y="500"/>
                    <a:pt x="634" y="500"/>
                  </a:cubicBezTo>
                  <a:cubicBezTo>
                    <a:pt x="635" y="498"/>
                    <a:pt x="635" y="498"/>
                    <a:pt x="635" y="498"/>
                  </a:cubicBezTo>
                  <a:lnTo>
                    <a:pt x="636" y="497"/>
                  </a:lnTo>
                  <a:close/>
                  <a:moveTo>
                    <a:pt x="636" y="520"/>
                  </a:moveTo>
                  <a:cubicBezTo>
                    <a:pt x="636" y="521"/>
                    <a:pt x="636" y="521"/>
                    <a:pt x="636" y="521"/>
                  </a:cubicBezTo>
                  <a:cubicBezTo>
                    <a:pt x="635" y="520"/>
                    <a:pt x="635" y="520"/>
                    <a:pt x="635" y="520"/>
                  </a:cubicBezTo>
                  <a:cubicBezTo>
                    <a:pt x="635" y="520"/>
                    <a:pt x="635" y="520"/>
                    <a:pt x="635" y="520"/>
                  </a:cubicBezTo>
                  <a:lnTo>
                    <a:pt x="636" y="520"/>
                  </a:lnTo>
                  <a:close/>
                  <a:moveTo>
                    <a:pt x="633" y="520"/>
                  </a:moveTo>
                  <a:cubicBezTo>
                    <a:pt x="634" y="519"/>
                    <a:pt x="634" y="519"/>
                    <a:pt x="634" y="519"/>
                  </a:cubicBezTo>
                  <a:cubicBezTo>
                    <a:pt x="635" y="520"/>
                    <a:pt x="635" y="520"/>
                    <a:pt x="635" y="520"/>
                  </a:cubicBezTo>
                  <a:cubicBezTo>
                    <a:pt x="634" y="521"/>
                    <a:pt x="634" y="521"/>
                    <a:pt x="634" y="521"/>
                  </a:cubicBezTo>
                  <a:cubicBezTo>
                    <a:pt x="633" y="521"/>
                    <a:pt x="633" y="521"/>
                    <a:pt x="633" y="521"/>
                  </a:cubicBezTo>
                  <a:cubicBezTo>
                    <a:pt x="632" y="521"/>
                    <a:pt x="632" y="521"/>
                    <a:pt x="632" y="521"/>
                  </a:cubicBezTo>
                  <a:lnTo>
                    <a:pt x="633" y="520"/>
                  </a:lnTo>
                  <a:close/>
                  <a:moveTo>
                    <a:pt x="631" y="520"/>
                  </a:moveTo>
                  <a:cubicBezTo>
                    <a:pt x="631" y="520"/>
                    <a:pt x="631" y="520"/>
                    <a:pt x="632" y="520"/>
                  </a:cubicBezTo>
                  <a:cubicBezTo>
                    <a:pt x="632" y="519"/>
                    <a:pt x="632" y="519"/>
                    <a:pt x="632" y="519"/>
                  </a:cubicBezTo>
                  <a:lnTo>
                    <a:pt x="631" y="520"/>
                  </a:lnTo>
                  <a:close/>
                  <a:moveTo>
                    <a:pt x="634" y="500"/>
                  </a:moveTo>
                  <a:cubicBezTo>
                    <a:pt x="632" y="503"/>
                    <a:pt x="632" y="503"/>
                    <a:pt x="632" y="503"/>
                  </a:cubicBezTo>
                  <a:cubicBezTo>
                    <a:pt x="631" y="502"/>
                    <a:pt x="631" y="502"/>
                    <a:pt x="631" y="502"/>
                  </a:cubicBezTo>
                  <a:cubicBezTo>
                    <a:pt x="632" y="500"/>
                    <a:pt x="632" y="500"/>
                    <a:pt x="632" y="500"/>
                  </a:cubicBezTo>
                  <a:cubicBezTo>
                    <a:pt x="633" y="499"/>
                    <a:pt x="633" y="499"/>
                    <a:pt x="633" y="499"/>
                  </a:cubicBezTo>
                  <a:cubicBezTo>
                    <a:pt x="634" y="498"/>
                    <a:pt x="634" y="498"/>
                    <a:pt x="634" y="498"/>
                  </a:cubicBezTo>
                  <a:lnTo>
                    <a:pt x="634" y="500"/>
                  </a:lnTo>
                  <a:close/>
                  <a:moveTo>
                    <a:pt x="631" y="530"/>
                  </a:moveTo>
                  <a:cubicBezTo>
                    <a:pt x="632" y="527"/>
                    <a:pt x="632" y="527"/>
                    <a:pt x="632" y="527"/>
                  </a:cubicBezTo>
                  <a:cubicBezTo>
                    <a:pt x="633" y="526"/>
                    <a:pt x="633" y="526"/>
                    <a:pt x="633" y="526"/>
                  </a:cubicBezTo>
                  <a:cubicBezTo>
                    <a:pt x="635" y="525"/>
                    <a:pt x="635" y="525"/>
                    <a:pt x="635" y="525"/>
                  </a:cubicBezTo>
                  <a:cubicBezTo>
                    <a:pt x="637" y="524"/>
                    <a:pt x="637" y="524"/>
                    <a:pt x="637" y="524"/>
                  </a:cubicBezTo>
                  <a:cubicBezTo>
                    <a:pt x="639" y="523"/>
                    <a:pt x="639" y="523"/>
                    <a:pt x="639" y="523"/>
                  </a:cubicBezTo>
                  <a:cubicBezTo>
                    <a:pt x="640" y="522"/>
                    <a:pt x="640" y="522"/>
                    <a:pt x="640" y="522"/>
                  </a:cubicBezTo>
                  <a:cubicBezTo>
                    <a:pt x="643" y="521"/>
                    <a:pt x="643" y="521"/>
                    <a:pt x="643" y="521"/>
                  </a:cubicBezTo>
                  <a:cubicBezTo>
                    <a:pt x="644" y="521"/>
                    <a:pt x="644" y="521"/>
                    <a:pt x="644" y="521"/>
                  </a:cubicBezTo>
                  <a:cubicBezTo>
                    <a:pt x="645" y="521"/>
                    <a:pt x="645" y="521"/>
                    <a:pt x="645" y="521"/>
                  </a:cubicBezTo>
                  <a:cubicBezTo>
                    <a:pt x="647" y="520"/>
                    <a:pt x="647" y="520"/>
                    <a:pt x="647" y="520"/>
                  </a:cubicBezTo>
                  <a:cubicBezTo>
                    <a:pt x="648" y="520"/>
                    <a:pt x="648" y="520"/>
                    <a:pt x="648" y="520"/>
                  </a:cubicBezTo>
                  <a:cubicBezTo>
                    <a:pt x="649" y="520"/>
                    <a:pt x="649" y="520"/>
                    <a:pt x="649" y="520"/>
                  </a:cubicBezTo>
                  <a:cubicBezTo>
                    <a:pt x="648" y="521"/>
                    <a:pt x="648" y="521"/>
                    <a:pt x="648" y="521"/>
                  </a:cubicBezTo>
                  <a:cubicBezTo>
                    <a:pt x="647" y="522"/>
                    <a:pt x="647" y="522"/>
                    <a:pt x="647" y="522"/>
                  </a:cubicBezTo>
                  <a:cubicBezTo>
                    <a:pt x="646" y="522"/>
                    <a:pt x="646" y="522"/>
                    <a:pt x="646" y="522"/>
                  </a:cubicBezTo>
                  <a:cubicBezTo>
                    <a:pt x="644" y="524"/>
                    <a:pt x="644" y="524"/>
                    <a:pt x="644" y="524"/>
                  </a:cubicBezTo>
                  <a:cubicBezTo>
                    <a:pt x="644" y="524"/>
                    <a:pt x="644" y="524"/>
                    <a:pt x="644" y="524"/>
                  </a:cubicBezTo>
                  <a:cubicBezTo>
                    <a:pt x="643" y="524"/>
                    <a:pt x="643" y="524"/>
                    <a:pt x="643" y="524"/>
                  </a:cubicBezTo>
                  <a:cubicBezTo>
                    <a:pt x="640" y="525"/>
                    <a:pt x="640" y="525"/>
                    <a:pt x="640" y="525"/>
                  </a:cubicBezTo>
                  <a:cubicBezTo>
                    <a:pt x="639" y="526"/>
                    <a:pt x="639" y="526"/>
                    <a:pt x="639" y="526"/>
                  </a:cubicBezTo>
                  <a:cubicBezTo>
                    <a:pt x="638" y="528"/>
                    <a:pt x="638" y="528"/>
                    <a:pt x="638" y="528"/>
                  </a:cubicBezTo>
                  <a:cubicBezTo>
                    <a:pt x="635" y="531"/>
                    <a:pt x="635" y="531"/>
                    <a:pt x="635" y="531"/>
                  </a:cubicBezTo>
                  <a:cubicBezTo>
                    <a:pt x="634" y="531"/>
                    <a:pt x="634" y="531"/>
                    <a:pt x="634" y="531"/>
                  </a:cubicBezTo>
                  <a:cubicBezTo>
                    <a:pt x="632" y="532"/>
                    <a:pt x="632" y="532"/>
                    <a:pt x="632" y="532"/>
                  </a:cubicBezTo>
                  <a:cubicBezTo>
                    <a:pt x="631" y="532"/>
                    <a:pt x="631" y="532"/>
                    <a:pt x="631" y="532"/>
                  </a:cubicBezTo>
                  <a:lnTo>
                    <a:pt x="631" y="530"/>
                  </a:lnTo>
                  <a:close/>
                  <a:moveTo>
                    <a:pt x="643" y="518"/>
                  </a:moveTo>
                  <a:cubicBezTo>
                    <a:pt x="644" y="517"/>
                    <a:pt x="644" y="517"/>
                    <a:pt x="644" y="517"/>
                  </a:cubicBezTo>
                  <a:cubicBezTo>
                    <a:pt x="645" y="516"/>
                    <a:pt x="645" y="516"/>
                    <a:pt x="645" y="516"/>
                  </a:cubicBezTo>
                  <a:cubicBezTo>
                    <a:pt x="645" y="516"/>
                    <a:pt x="645" y="516"/>
                    <a:pt x="645" y="516"/>
                  </a:cubicBezTo>
                  <a:cubicBezTo>
                    <a:pt x="646" y="516"/>
                    <a:pt x="646" y="516"/>
                    <a:pt x="646" y="516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48" y="517"/>
                    <a:pt x="648" y="517"/>
                    <a:pt x="648" y="517"/>
                  </a:cubicBezTo>
                  <a:cubicBezTo>
                    <a:pt x="647" y="517"/>
                    <a:pt x="647" y="517"/>
                    <a:pt x="647" y="517"/>
                  </a:cubicBezTo>
                  <a:cubicBezTo>
                    <a:pt x="646" y="518"/>
                    <a:pt x="646" y="518"/>
                    <a:pt x="646" y="518"/>
                  </a:cubicBezTo>
                  <a:cubicBezTo>
                    <a:pt x="644" y="517"/>
                    <a:pt x="644" y="517"/>
                    <a:pt x="644" y="517"/>
                  </a:cubicBezTo>
                  <a:lnTo>
                    <a:pt x="643" y="518"/>
                  </a:lnTo>
                  <a:close/>
                  <a:moveTo>
                    <a:pt x="649" y="464"/>
                  </a:moveTo>
                  <a:cubicBezTo>
                    <a:pt x="647" y="466"/>
                    <a:pt x="647" y="466"/>
                    <a:pt x="647" y="466"/>
                  </a:cubicBezTo>
                  <a:cubicBezTo>
                    <a:pt x="646" y="467"/>
                    <a:pt x="646" y="467"/>
                    <a:pt x="646" y="467"/>
                  </a:cubicBezTo>
                  <a:cubicBezTo>
                    <a:pt x="645" y="468"/>
                    <a:pt x="645" y="468"/>
                    <a:pt x="645" y="468"/>
                  </a:cubicBezTo>
                  <a:cubicBezTo>
                    <a:pt x="642" y="469"/>
                    <a:pt x="642" y="469"/>
                    <a:pt x="642" y="469"/>
                  </a:cubicBezTo>
                  <a:cubicBezTo>
                    <a:pt x="641" y="469"/>
                    <a:pt x="641" y="469"/>
                    <a:pt x="641" y="469"/>
                  </a:cubicBezTo>
                  <a:cubicBezTo>
                    <a:pt x="640" y="467"/>
                    <a:pt x="640" y="467"/>
                    <a:pt x="640" y="467"/>
                  </a:cubicBezTo>
                  <a:cubicBezTo>
                    <a:pt x="636" y="468"/>
                    <a:pt x="636" y="468"/>
                    <a:pt x="636" y="468"/>
                  </a:cubicBezTo>
                  <a:cubicBezTo>
                    <a:pt x="635" y="468"/>
                    <a:pt x="635" y="468"/>
                    <a:pt x="635" y="468"/>
                  </a:cubicBezTo>
                  <a:cubicBezTo>
                    <a:pt x="634" y="467"/>
                    <a:pt x="634" y="467"/>
                    <a:pt x="634" y="467"/>
                  </a:cubicBezTo>
                  <a:cubicBezTo>
                    <a:pt x="633" y="467"/>
                    <a:pt x="633" y="467"/>
                    <a:pt x="633" y="467"/>
                  </a:cubicBezTo>
                  <a:cubicBezTo>
                    <a:pt x="632" y="468"/>
                    <a:pt x="632" y="468"/>
                    <a:pt x="632" y="468"/>
                  </a:cubicBezTo>
                  <a:cubicBezTo>
                    <a:pt x="632" y="468"/>
                    <a:pt x="632" y="468"/>
                    <a:pt x="632" y="468"/>
                  </a:cubicBezTo>
                  <a:cubicBezTo>
                    <a:pt x="631" y="468"/>
                    <a:pt x="631" y="468"/>
                    <a:pt x="631" y="468"/>
                  </a:cubicBezTo>
                  <a:cubicBezTo>
                    <a:pt x="630" y="468"/>
                    <a:pt x="630" y="468"/>
                    <a:pt x="630" y="468"/>
                  </a:cubicBezTo>
                  <a:cubicBezTo>
                    <a:pt x="629" y="467"/>
                    <a:pt x="629" y="467"/>
                    <a:pt x="629" y="467"/>
                  </a:cubicBezTo>
                  <a:cubicBezTo>
                    <a:pt x="628" y="467"/>
                    <a:pt x="628" y="467"/>
                    <a:pt x="628" y="467"/>
                  </a:cubicBezTo>
                  <a:cubicBezTo>
                    <a:pt x="627" y="468"/>
                    <a:pt x="627" y="468"/>
                    <a:pt x="627" y="468"/>
                  </a:cubicBezTo>
                  <a:cubicBezTo>
                    <a:pt x="626" y="469"/>
                    <a:pt x="626" y="469"/>
                    <a:pt x="626" y="469"/>
                  </a:cubicBezTo>
                  <a:cubicBezTo>
                    <a:pt x="625" y="472"/>
                    <a:pt x="625" y="472"/>
                    <a:pt x="625" y="472"/>
                  </a:cubicBezTo>
                  <a:cubicBezTo>
                    <a:pt x="626" y="474"/>
                    <a:pt x="626" y="474"/>
                    <a:pt x="626" y="474"/>
                  </a:cubicBezTo>
                  <a:cubicBezTo>
                    <a:pt x="626" y="476"/>
                    <a:pt x="626" y="476"/>
                    <a:pt x="626" y="476"/>
                  </a:cubicBezTo>
                  <a:cubicBezTo>
                    <a:pt x="627" y="476"/>
                    <a:pt x="627" y="476"/>
                    <a:pt x="627" y="476"/>
                  </a:cubicBezTo>
                  <a:cubicBezTo>
                    <a:pt x="627" y="477"/>
                    <a:pt x="627" y="477"/>
                    <a:pt x="627" y="477"/>
                  </a:cubicBezTo>
                  <a:cubicBezTo>
                    <a:pt x="628" y="478"/>
                    <a:pt x="628" y="478"/>
                    <a:pt x="628" y="478"/>
                  </a:cubicBezTo>
                  <a:cubicBezTo>
                    <a:pt x="628" y="479"/>
                    <a:pt x="628" y="479"/>
                    <a:pt x="628" y="479"/>
                  </a:cubicBezTo>
                  <a:cubicBezTo>
                    <a:pt x="629" y="479"/>
                    <a:pt x="629" y="479"/>
                    <a:pt x="629" y="479"/>
                  </a:cubicBezTo>
                  <a:cubicBezTo>
                    <a:pt x="630" y="478"/>
                    <a:pt x="630" y="478"/>
                    <a:pt x="630" y="478"/>
                  </a:cubicBezTo>
                  <a:cubicBezTo>
                    <a:pt x="631" y="477"/>
                    <a:pt x="631" y="477"/>
                    <a:pt x="631" y="477"/>
                  </a:cubicBezTo>
                  <a:cubicBezTo>
                    <a:pt x="632" y="475"/>
                    <a:pt x="632" y="475"/>
                    <a:pt x="632" y="475"/>
                  </a:cubicBezTo>
                  <a:cubicBezTo>
                    <a:pt x="633" y="476"/>
                    <a:pt x="633" y="476"/>
                    <a:pt x="633" y="476"/>
                  </a:cubicBezTo>
                  <a:cubicBezTo>
                    <a:pt x="634" y="476"/>
                    <a:pt x="634" y="476"/>
                    <a:pt x="634" y="476"/>
                  </a:cubicBezTo>
                  <a:cubicBezTo>
                    <a:pt x="635" y="475"/>
                    <a:pt x="635" y="475"/>
                    <a:pt x="635" y="475"/>
                  </a:cubicBezTo>
                  <a:cubicBezTo>
                    <a:pt x="638" y="475"/>
                    <a:pt x="638" y="475"/>
                    <a:pt x="638" y="475"/>
                  </a:cubicBezTo>
                  <a:cubicBezTo>
                    <a:pt x="639" y="474"/>
                    <a:pt x="639" y="474"/>
                    <a:pt x="639" y="474"/>
                  </a:cubicBezTo>
                  <a:cubicBezTo>
                    <a:pt x="640" y="474"/>
                    <a:pt x="640" y="474"/>
                    <a:pt x="640" y="474"/>
                  </a:cubicBezTo>
                  <a:cubicBezTo>
                    <a:pt x="640" y="474"/>
                    <a:pt x="640" y="474"/>
                    <a:pt x="640" y="474"/>
                  </a:cubicBezTo>
                  <a:cubicBezTo>
                    <a:pt x="641" y="476"/>
                    <a:pt x="641" y="476"/>
                    <a:pt x="641" y="476"/>
                  </a:cubicBezTo>
                  <a:cubicBezTo>
                    <a:pt x="640" y="477"/>
                    <a:pt x="640" y="477"/>
                    <a:pt x="640" y="477"/>
                  </a:cubicBezTo>
                  <a:cubicBezTo>
                    <a:pt x="638" y="476"/>
                    <a:pt x="638" y="476"/>
                    <a:pt x="638" y="476"/>
                  </a:cubicBezTo>
                  <a:cubicBezTo>
                    <a:pt x="637" y="477"/>
                    <a:pt x="637" y="477"/>
                    <a:pt x="637" y="477"/>
                  </a:cubicBezTo>
                  <a:cubicBezTo>
                    <a:pt x="636" y="479"/>
                    <a:pt x="636" y="479"/>
                    <a:pt x="636" y="479"/>
                  </a:cubicBezTo>
                  <a:cubicBezTo>
                    <a:pt x="635" y="480"/>
                    <a:pt x="635" y="480"/>
                    <a:pt x="635" y="480"/>
                  </a:cubicBezTo>
                  <a:cubicBezTo>
                    <a:pt x="633" y="481"/>
                    <a:pt x="633" y="481"/>
                    <a:pt x="633" y="481"/>
                  </a:cubicBezTo>
                  <a:cubicBezTo>
                    <a:pt x="632" y="482"/>
                    <a:pt x="632" y="482"/>
                    <a:pt x="632" y="482"/>
                  </a:cubicBezTo>
                  <a:cubicBezTo>
                    <a:pt x="631" y="482"/>
                    <a:pt x="631" y="482"/>
                    <a:pt x="631" y="482"/>
                  </a:cubicBezTo>
                  <a:cubicBezTo>
                    <a:pt x="630" y="481"/>
                    <a:pt x="630" y="481"/>
                    <a:pt x="630" y="481"/>
                  </a:cubicBezTo>
                  <a:cubicBezTo>
                    <a:pt x="630" y="483"/>
                    <a:pt x="630" y="483"/>
                    <a:pt x="630" y="483"/>
                  </a:cubicBezTo>
                  <a:cubicBezTo>
                    <a:pt x="631" y="483"/>
                    <a:pt x="631" y="483"/>
                    <a:pt x="631" y="483"/>
                  </a:cubicBezTo>
                  <a:cubicBezTo>
                    <a:pt x="632" y="484"/>
                    <a:pt x="632" y="484"/>
                    <a:pt x="632" y="484"/>
                  </a:cubicBezTo>
                  <a:cubicBezTo>
                    <a:pt x="634" y="489"/>
                    <a:pt x="634" y="489"/>
                    <a:pt x="634" y="489"/>
                  </a:cubicBezTo>
                  <a:cubicBezTo>
                    <a:pt x="634" y="490"/>
                    <a:pt x="634" y="490"/>
                    <a:pt x="634" y="490"/>
                  </a:cubicBezTo>
                  <a:cubicBezTo>
                    <a:pt x="634" y="490"/>
                    <a:pt x="634" y="490"/>
                    <a:pt x="634" y="490"/>
                  </a:cubicBezTo>
                  <a:cubicBezTo>
                    <a:pt x="634" y="491"/>
                    <a:pt x="634" y="491"/>
                    <a:pt x="634" y="491"/>
                  </a:cubicBezTo>
                  <a:cubicBezTo>
                    <a:pt x="634" y="491"/>
                    <a:pt x="634" y="491"/>
                    <a:pt x="634" y="491"/>
                  </a:cubicBezTo>
                  <a:cubicBezTo>
                    <a:pt x="633" y="492"/>
                    <a:pt x="633" y="492"/>
                    <a:pt x="633" y="492"/>
                  </a:cubicBezTo>
                  <a:cubicBezTo>
                    <a:pt x="633" y="493"/>
                    <a:pt x="633" y="493"/>
                    <a:pt x="633" y="493"/>
                  </a:cubicBezTo>
                  <a:cubicBezTo>
                    <a:pt x="634" y="494"/>
                    <a:pt x="634" y="494"/>
                    <a:pt x="634" y="494"/>
                  </a:cubicBezTo>
                  <a:cubicBezTo>
                    <a:pt x="634" y="495"/>
                    <a:pt x="634" y="495"/>
                    <a:pt x="634" y="495"/>
                  </a:cubicBezTo>
                  <a:cubicBezTo>
                    <a:pt x="635" y="495"/>
                    <a:pt x="635" y="495"/>
                    <a:pt x="635" y="495"/>
                  </a:cubicBezTo>
                  <a:cubicBezTo>
                    <a:pt x="635" y="496"/>
                    <a:pt x="635" y="496"/>
                    <a:pt x="635" y="496"/>
                  </a:cubicBezTo>
                  <a:cubicBezTo>
                    <a:pt x="634" y="496"/>
                    <a:pt x="634" y="496"/>
                    <a:pt x="634" y="496"/>
                  </a:cubicBezTo>
                  <a:cubicBezTo>
                    <a:pt x="634" y="497"/>
                    <a:pt x="634" y="497"/>
                    <a:pt x="634" y="497"/>
                  </a:cubicBezTo>
                  <a:cubicBezTo>
                    <a:pt x="634" y="497"/>
                    <a:pt x="634" y="497"/>
                    <a:pt x="634" y="497"/>
                  </a:cubicBezTo>
                  <a:cubicBezTo>
                    <a:pt x="632" y="498"/>
                    <a:pt x="632" y="498"/>
                    <a:pt x="632" y="498"/>
                  </a:cubicBezTo>
                  <a:cubicBezTo>
                    <a:pt x="631" y="499"/>
                    <a:pt x="631" y="499"/>
                    <a:pt x="631" y="499"/>
                  </a:cubicBezTo>
                  <a:cubicBezTo>
                    <a:pt x="630" y="499"/>
                    <a:pt x="630" y="499"/>
                    <a:pt x="630" y="499"/>
                  </a:cubicBezTo>
                  <a:cubicBezTo>
                    <a:pt x="629" y="499"/>
                    <a:pt x="629" y="499"/>
                    <a:pt x="629" y="499"/>
                  </a:cubicBezTo>
                  <a:cubicBezTo>
                    <a:pt x="628" y="498"/>
                    <a:pt x="628" y="498"/>
                    <a:pt x="628" y="498"/>
                  </a:cubicBezTo>
                  <a:cubicBezTo>
                    <a:pt x="629" y="496"/>
                    <a:pt x="629" y="496"/>
                    <a:pt x="629" y="496"/>
                  </a:cubicBezTo>
                  <a:cubicBezTo>
                    <a:pt x="630" y="495"/>
                    <a:pt x="630" y="495"/>
                    <a:pt x="630" y="495"/>
                  </a:cubicBezTo>
                  <a:cubicBezTo>
                    <a:pt x="629" y="494"/>
                    <a:pt x="629" y="494"/>
                    <a:pt x="629" y="494"/>
                  </a:cubicBezTo>
                  <a:cubicBezTo>
                    <a:pt x="627" y="492"/>
                    <a:pt x="627" y="492"/>
                    <a:pt x="627" y="492"/>
                  </a:cubicBezTo>
                  <a:cubicBezTo>
                    <a:pt x="627" y="491"/>
                    <a:pt x="627" y="491"/>
                    <a:pt x="627" y="491"/>
                  </a:cubicBezTo>
                  <a:cubicBezTo>
                    <a:pt x="628" y="490"/>
                    <a:pt x="628" y="490"/>
                    <a:pt x="628" y="490"/>
                  </a:cubicBezTo>
                  <a:cubicBezTo>
                    <a:pt x="628" y="488"/>
                    <a:pt x="628" y="488"/>
                    <a:pt x="628" y="488"/>
                  </a:cubicBezTo>
                  <a:cubicBezTo>
                    <a:pt x="628" y="487"/>
                    <a:pt x="628" y="487"/>
                    <a:pt x="628" y="487"/>
                  </a:cubicBezTo>
                  <a:cubicBezTo>
                    <a:pt x="627" y="487"/>
                    <a:pt x="627" y="487"/>
                    <a:pt x="627" y="487"/>
                  </a:cubicBezTo>
                  <a:cubicBezTo>
                    <a:pt x="627" y="487"/>
                    <a:pt x="627" y="487"/>
                    <a:pt x="627" y="487"/>
                  </a:cubicBezTo>
                  <a:cubicBezTo>
                    <a:pt x="624" y="488"/>
                    <a:pt x="624" y="488"/>
                    <a:pt x="624" y="488"/>
                  </a:cubicBezTo>
                  <a:cubicBezTo>
                    <a:pt x="624" y="489"/>
                    <a:pt x="624" y="489"/>
                    <a:pt x="624" y="489"/>
                  </a:cubicBezTo>
                  <a:cubicBezTo>
                    <a:pt x="625" y="491"/>
                    <a:pt x="625" y="491"/>
                    <a:pt x="625" y="491"/>
                  </a:cubicBezTo>
                  <a:cubicBezTo>
                    <a:pt x="625" y="493"/>
                    <a:pt x="625" y="493"/>
                    <a:pt x="625" y="493"/>
                  </a:cubicBezTo>
                  <a:cubicBezTo>
                    <a:pt x="624" y="494"/>
                    <a:pt x="624" y="494"/>
                    <a:pt x="624" y="494"/>
                  </a:cubicBezTo>
                  <a:cubicBezTo>
                    <a:pt x="624" y="499"/>
                    <a:pt x="624" y="499"/>
                    <a:pt x="624" y="499"/>
                  </a:cubicBezTo>
                  <a:cubicBezTo>
                    <a:pt x="623" y="500"/>
                    <a:pt x="623" y="500"/>
                    <a:pt x="623" y="500"/>
                  </a:cubicBezTo>
                  <a:cubicBezTo>
                    <a:pt x="623" y="501"/>
                    <a:pt x="623" y="501"/>
                    <a:pt x="623" y="501"/>
                  </a:cubicBezTo>
                  <a:cubicBezTo>
                    <a:pt x="623" y="502"/>
                    <a:pt x="623" y="502"/>
                    <a:pt x="623" y="502"/>
                  </a:cubicBezTo>
                  <a:cubicBezTo>
                    <a:pt x="623" y="504"/>
                    <a:pt x="623" y="504"/>
                    <a:pt x="623" y="504"/>
                  </a:cubicBezTo>
                  <a:cubicBezTo>
                    <a:pt x="621" y="504"/>
                    <a:pt x="621" y="504"/>
                    <a:pt x="621" y="504"/>
                  </a:cubicBezTo>
                  <a:cubicBezTo>
                    <a:pt x="620" y="504"/>
                    <a:pt x="620" y="504"/>
                    <a:pt x="620" y="504"/>
                  </a:cubicBezTo>
                  <a:cubicBezTo>
                    <a:pt x="619" y="504"/>
                    <a:pt x="619" y="504"/>
                    <a:pt x="619" y="504"/>
                  </a:cubicBezTo>
                  <a:cubicBezTo>
                    <a:pt x="618" y="503"/>
                    <a:pt x="618" y="503"/>
                    <a:pt x="618" y="503"/>
                  </a:cubicBezTo>
                  <a:cubicBezTo>
                    <a:pt x="618" y="502"/>
                    <a:pt x="618" y="502"/>
                    <a:pt x="618" y="502"/>
                  </a:cubicBezTo>
                  <a:cubicBezTo>
                    <a:pt x="618" y="502"/>
                    <a:pt x="618" y="502"/>
                    <a:pt x="618" y="502"/>
                  </a:cubicBezTo>
                  <a:cubicBezTo>
                    <a:pt x="619" y="500"/>
                    <a:pt x="619" y="500"/>
                    <a:pt x="619" y="500"/>
                  </a:cubicBezTo>
                  <a:cubicBezTo>
                    <a:pt x="619" y="499"/>
                    <a:pt x="619" y="499"/>
                    <a:pt x="619" y="499"/>
                  </a:cubicBezTo>
                  <a:cubicBezTo>
                    <a:pt x="620" y="497"/>
                    <a:pt x="620" y="497"/>
                    <a:pt x="620" y="497"/>
                  </a:cubicBezTo>
                  <a:cubicBezTo>
                    <a:pt x="620" y="496"/>
                    <a:pt x="620" y="496"/>
                    <a:pt x="621" y="495"/>
                  </a:cubicBezTo>
                  <a:cubicBezTo>
                    <a:pt x="620" y="493"/>
                    <a:pt x="620" y="493"/>
                    <a:pt x="620" y="493"/>
                  </a:cubicBezTo>
                  <a:cubicBezTo>
                    <a:pt x="621" y="492"/>
                    <a:pt x="621" y="492"/>
                    <a:pt x="621" y="492"/>
                  </a:cubicBezTo>
                  <a:cubicBezTo>
                    <a:pt x="620" y="491"/>
                    <a:pt x="620" y="491"/>
                    <a:pt x="620" y="491"/>
                  </a:cubicBezTo>
                  <a:cubicBezTo>
                    <a:pt x="619" y="492"/>
                    <a:pt x="619" y="492"/>
                    <a:pt x="619" y="492"/>
                  </a:cubicBezTo>
                  <a:cubicBezTo>
                    <a:pt x="618" y="492"/>
                    <a:pt x="618" y="492"/>
                    <a:pt x="618" y="492"/>
                  </a:cubicBezTo>
                  <a:cubicBezTo>
                    <a:pt x="618" y="489"/>
                    <a:pt x="618" y="489"/>
                    <a:pt x="618" y="489"/>
                  </a:cubicBezTo>
                  <a:cubicBezTo>
                    <a:pt x="618" y="488"/>
                    <a:pt x="618" y="488"/>
                    <a:pt x="618" y="488"/>
                  </a:cubicBezTo>
                  <a:cubicBezTo>
                    <a:pt x="618" y="487"/>
                    <a:pt x="618" y="487"/>
                    <a:pt x="618" y="487"/>
                  </a:cubicBezTo>
                  <a:cubicBezTo>
                    <a:pt x="619" y="486"/>
                    <a:pt x="619" y="486"/>
                    <a:pt x="619" y="486"/>
                  </a:cubicBezTo>
                  <a:cubicBezTo>
                    <a:pt x="620" y="485"/>
                    <a:pt x="620" y="485"/>
                    <a:pt x="620" y="485"/>
                  </a:cubicBezTo>
                  <a:cubicBezTo>
                    <a:pt x="620" y="485"/>
                    <a:pt x="620" y="484"/>
                    <a:pt x="620" y="484"/>
                  </a:cubicBezTo>
                  <a:cubicBezTo>
                    <a:pt x="620" y="483"/>
                    <a:pt x="620" y="483"/>
                    <a:pt x="620" y="483"/>
                  </a:cubicBezTo>
                  <a:cubicBezTo>
                    <a:pt x="621" y="482"/>
                    <a:pt x="621" y="482"/>
                    <a:pt x="621" y="482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22" y="478"/>
                    <a:pt x="622" y="478"/>
                    <a:pt x="622" y="478"/>
                  </a:cubicBezTo>
                  <a:cubicBezTo>
                    <a:pt x="624" y="474"/>
                    <a:pt x="624" y="474"/>
                    <a:pt x="624" y="474"/>
                  </a:cubicBezTo>
                  <a:cubicBezTo>
                    <a:pt x="624" y="476"/>
                    <a:pt x="624" y="476"/>
                    <a:pt x="624" y="476"/>
                  </a:cubicBezTo>
                  <a:cubicBezTo>
                    <a:pt x="624" y="475"/>
                    <a:pt x="624" y="475"/>
                    <a:pt x="624" y="475"/>
                  </a:cubicBezTo>
                  <a:cubicBezTo>
                    <a:pt x="624" y="473"/>
                    <a:pt x="624" y="473"/>
                    <a:pt x="624" y="473"/>
                  </a:cubicBezTo>
                  <a:cubicBezTo>
                    <a:pt x="624" y="472"/>
                    <a:pt x="624" y="472"/>
                    <a:pt x="624" y="472"/>
                  </a:cubicBezTo>
                  <a:cubicBezTo>
                    <a:pt x="624" y="471"/>
                    <a:pt x="624" y="471"/>
                    <a:pt x="624" y="471"/>
                  </a:cubicBezTo>
                  <a:cubicBezTo>
                    <a:pt x="625" y="471"/>
                    <a:pt x="625" y="471"/>
                    <a:pt x="625" y="471"/>
                  </a:cubicBezTo>
                  <a:cubicBezTo>
                    <a:pt x="625" y="469"/>
                    <a:pt x="625" y="469"/>
                    <a:pt x="625" y="469"/>
                  </a:cubicBezTo>
                  <a:cubicBezTo>
                    <a:pt x="625" y="468"/>
                    <a:pt x="625" y="468"/>
                    <a:pt x="625" y="468"/>
                  </a:cubicBezTo>
                  <a:cubicBezTo>
                    <a:pt x="626" y="467"/>
                    <a:pt x="626" y="467"/>
                    <a:pt x="626" y="467"/>
                  </a:cubicBezTo>
                  <a:cubicBezTo>
                    <a:pt x="626" y="466"/>
                    <a:pt x="626" y="466"/>
                    <a:pt x="626" y="466"/>
                  </a:cubicBezTo>
                  <a:cubicBezTo>
                    <a:pt x="627" y="466"/>
                    <a:pt x="627" y="466"/>
                    <a:pt x="627" y="466"/>
                  </a:cubicBezTo>
                  <a:cubicBezTo>
                    <a:pt x="629" y="465"/>
                    <a:pt x="629" y="465"/>
                    <a:pt x="629" y="465"/>
                  </a:cubicBezTo>
                  <a:cubicBezTo>
                    <a:pt x="630" y="464"/>
                    <a:pt x="630" y="464"/>
                    <a:pt x="630" y="464"/>
                  </a:cubicBezTo>
                  <a:cubicBezTo>
                    <a:pt x="630" y="463"/>
                    <a:pt x="630" y="463"/>
                    <a:pt x="630" y="463"/>
                  </a:cubicBezTo>
                  <a:cubicBezTo>
                    <a:pt x="631" y="462"/>
                    <a:pt x="631" y="462"/>
                    <a:pt x="631" y="462"/>
                  </a:cubicBezTo>
                  <a:cubicBezTo>
                    <a:pt x="632" y="463"/>
                    <a:pt x="632" y="463"/>
                    <a:pt x="632" y="463"/>
                  </a:cubicBezTo>
                  <a:cubicBezTo>
                    <a:pt x="633" y="463"/>
                    <a:pt x="633" y="463"/>
                    <a:pt x="633" y="463"/>
                  </a:cubicBezTo>
                  <a:cubicBezTo>
                    <a:pt x="633" y="464"/>
                    <a:pt x="633" y="464"/>
                    <a:pt x="633" y="464"/>
                  </a:cubicBezTo>
                  <a:cubicBezTo>
                    <a:pt x="635" y="464"/>
                    <a:pt x="635" y="464"/>
                    <a:pt x="635" y="464"/>
                  </a:cubicBezTo>
                  <a:cubicBezTo>
                    <a:pt x="637" y="464"/>
                    <a:pt x="637" y="464"/>
                    <a:pt x="637" y="464"/>
                  </a:cubicBezTo>
                  <a:cubicBezTo>
                    <a:pt x="639" y="465"/>
                    <a:pt x="639" y="465"/>
                    <a:pt x="639" y="465"/>
                  </a:cubicBezTo>
                  <a:cubicBezTo>
                    <a:pt x="640" y="465"/>
                    <a:pt x="640" y="465"/>
                    <a:pt x="640" y="465"/>
                  </a:cubicBezTo>
                  <a:cubicBezTo>
                    <a:pt x="641" y="465"/>
                    <a:pt x="641" y="465"/>
                    <a:pt x="641" y="465"/>
                  </a:cubicBezTo>
                  <a:cubicBezTo>
                    <a:pt x="642" y="465"/>
                    <a:pt x="642" y="465"/>
                    <a:pt x="642" y="465"/>
                  </a:cubicBezTo>
                  <a:cubicBezTo>
                    <a:pt x="643" y="465"/>
                    <a:pt x="643" y="465"/>
                    <a:pt x="643" y="465"/>
                  </a:cubicBezTo>
                  <a:cubicBezTo>
                    <a:pt x="645" y="465"/>
                    <a:pt x="645" y="465"/>
                    <a:pt x="645" y="465"/>
                  </a:cubicBezTo>
                  <a:cubicBezTo>
                    <a:pt x="646" y="464"/>
                    <a:pt x="646" y="464"/>
                    <a:pt x="646" y="464"/>
                  </a:cubicBezTo>
                  <a:cubicBezTo>
                    <a:pt x="647" y="463"/>
                    <a:pt x="647" y="463"/>
                    <a:pt x="647" y="463"/>
                  </a:cubicBezTo>
                  <a:cubicBezTo>
                    <a:pt x="647" y="462"/>
                    <a:pt x="647" y="462"/>
                    <a:pt x="647" y="462"/>
                  </a:cubicBezTo>
                  <a:cubicBezTo>
                    <a:pt x="648" y="462"/>
                    <a:pt x="648" y="462"/>
                    <a:pt x="648" y="462"/>
                  </a:cubicBezTo>
                  <a:cubicBezTo>
                    <a:pt x="649" y="461"/>
                    <a:pt x="649" y="461"/>
                    <a:pt x="649" y="461"/>
                  </a:cubicBezTo>
                  <a:cubicBezTo>
                    <a:pt x="650" y="460"/>
                    <a:pt x="650" y="460"/>
                    <a:pt x="650" y="460"/>
                  </a:cubicBezTo>
                  <a:cubicBezTo>
                    <a:pt x="650" y="462"/>
                    <a:pt x="650" y="462"/>
                    <a:pt x="650" y="462"/>
                  </a:cubicBezTo>
                  <a:cubicBezTo>
                    <a:pt x="649" y="463"/>
                    <a:pt x="649" y="463"/>
                    <a:pt x="649" y="463"/>
                  </a:cubicBezTo>
                  <a:lnTo>
                    <a:pt x="649" y="464"/>
                  </a:lnTo>
                  <a:close/>
                  <a:moveTo>
                    <a:pt x="631" y="386"/>
                  </a:moveTo>
                  <a:cubicBezTo>
                    <a:pt x="632" y="386"/>
                    <a:pt x="632" y="386"/>
                    <a:pt x="632" y="386"/>
                  </a:cubicBezTo>
                  <a:cubicBezTo>
                    <a:pt x="633" y="386"/>
                    <a:pt x="633" y="386"/>
                    <a:pt x="633" y="386"/>
                  </a:cubicBezTo>
                  <a:cubicBezTo>
                    <a:pt x="634" y="386"/>
                    <a:pt x="634" y="386"/>
                    <a:pt x="634" y="386"/>
                  </a:cubicBezTo>
                  <a:cubicBezTo>
                    <a:pt x="636" y="387"/>
                    <a:pt x="636" y="387"/>
                    <a:pt x="636" y="387"/>
                  </a:cubicBezTo>
                  <a:cubicBezTo>
                    <a:pt x="637" y="388"/>
                    <a:pt x="637" y="388"/>
                    <a:pt x="637" y="388"/>
                  </a:cubicBezTo>
                  <a:cubicBezTo>
                    <a:pt x="637" y="391"/>
                    <a:pt x="637" y="391"/>
                    <a:pt x="637" y="391"/>
                  </a:cubicBezTo>
                  <a:cubicBezTo>
                    <a:pt x="637" y="391"/>
                    <a:pt x="637" y="391"/>
                    <a:pt x="637" y="391"/>
                  </a:cubicBezTo>
                  <a:cubicBezTo>
                    <a:pt x="637" y="392"/>
                    <a:pt x="637" y="392"/>
                    <a:pt x="637" y="392"/>
                  </a:cubicBezTo>
                  <a:cubicBezTo>
                    <a:pt x="636" y="393"/>
                    <a:pt x="636" y="393"/>
                    <a:pt x="636" y="393"/>
                  </a:cubicBezTo>
                  <a:cubicBezTo>
                    <a:pt x="636" y="393"/>
                    <a:pt x="636" y="393"/>
                    <a:pt x="636" y="393"/>
                  </a:cubicBezTo>
                  <a:cubicBezTo>
                    <a:pt x="636" y="394"/>
                    <a:pt x="636" y="394"/>
                    <a:pt x="636" y="394"/>
                  </a:cubicBezTo>
                  <a:cubicBezTo>
                    <a:pt x="635" y="394"/>
                    <a:pt x="635" y="394"/>
                    <a:pt x="635" y="394"/>
                  </a:cubicBezTo>
                  <a:cubicBezTo>
                    <a:pt x="634" y="392"/>
                    <a:pt x="634" y="392"/>
                    <a:pt x="634" y="392"/>
                  </a:cubicBezTo>
                  <a:cubicBezTo>
                    <a:pt x="634" y="391"/>
                    <a:pt x="634" y="391"/>
                    <a:pt x="634" y="391"/>
                  </a:cubicBezTo>
                  <a:cubicBezTo>
                    <a:pt x="634" y="391"/>
                    <a:pt x="634" y="391"/>
                    <a:pt x="634" y="391"/>
                  </a:cubicBezTo>
                  <a:cubicBezTo>
                    <a:pt x="634" y="390"/>
                    <a:pt x="634" y="390"/>
                    <a:pt x="634" y="389"/>
                  </a:cubicBezTo>
                  <a:cubicBezTo>
                    <a:pt x="633" y="388"/>
                    <a:pt x="633" y="388"/>
                    <a:pt x="633" y="388"/>
                  </a:cubicBezTo>
                  <a:cubicBezTo>
                    <a:pt x="633" y="387"/>
                    <a:pt x="633" y="387"/>
                    <a:pt x="633" y="387"/>
                  </a:cubicBezTo>
                  <a:cubicBezTo>
                    <a:pt x="632" y="386"/>
                    <a:pt x="632" y="386"/>
                    <a:pt x="632" y="386"/>
                  </a:cubicBezTo>
                  <a:lnTo>
                    <a:pt x="631" y="386"/>
                  </a:lnTo>
                  <a:close/>
                  <a:moveTo>
                    <a:pt x="650" y="489"/>
                  </a:moveTo>
                  <a:cubicBezTo>
                    <a:pt x="653" y="489"/>
                    <a:pt x="653" y="489"/>
                    <a:pt x="653" y="489"/>
                  </a:cubicBezTo>
                  <a:cubicBezTo>
                    <a:pt x="653" y="489"/>
                    <a:pt x="653" y="489"/>
                    <a:pt x="653" y="489"/>
                  </a:cubicBezTo>
                  <a:cubicBezTo>
                    <a:pt x="655" y="491"/>
                    <a:pt x="655" y="491"/>
                    <a:pt x="655" y="491"/>
                  </a:cubicBezTo>
                  <a:cubicBezTo>
                    <a:pt x="654" y="493"/>
                    <a:pt x="654" y="493"/>
                    <a:pt x="654" y="493"/>
                  </a:cubicBezTo>
                  <a:cubicBezTo>
                    <a:pt x="653" y="493"/>
                    <a:pt x="653" y="493"/>
                    <a:pt x="653" y="493"/>
                  </a:cubicBezTo>
                  <a:cubicBezTo>
                    <a:pt x="652" y="494"/>
                    <a:pt x="652" y="494"/>
                    <a:pt x="652" y="494"/>
                  </a:cubicBezTo>
                  <a:cubicBezTo>
                    <a:pt x="651" y="493"/>
                    <a:pt x="651" y="493"/>
                    <a:pt x="651" y="493"/>
                  </a:cubicBezTo>
                  <a:cubicBezTo>
                    <a:pt x="650" y="492"/>
                    <a:pt x="650" y="492"/>
                    <a:pt x="650" y="492"/>
                  </a:cubicBezTo>
                  <a:cubicBezTo>
                    <a:pt x="650" y="490"/>
                    <a:pt x="650" y="490"/>
                    <a:pt x="650" y="490"/>
                  </a:cubicBezTo>
                  <a:lnTo>
                    <a:pt x="650" y="489"/>
                  </a:lnTo>
                  <a:close/>
                  <a:moveTo>
                    <a:pt x="645" y="392"/>
                  </a:moveTo>
                  <a:cubicBezTo>
                    <a:pt x="646" y="392"/>
                    <a:pt x="646" y="392"/>
                    <a:pt x="646" y="392"/>
                  </a:cubicBezTo>
                  <a:cubicBezTo>
                    <a:pt x="647" y="393"/>
                    <a:pt x="647" y="393"/>
                    <a:pt x="647" y="393"/>
                  </a:cubicBezTo>
                  <a:cubicBezTo>
                    <a:pt x="647" y="394"/>
                    <a:pt x="647" y="394"/>
                    <a:pt x="647" y="394"/>
                  </a:cubicBezTo>
                  <a:cubicBezTo>
                    <a:pt x="648" y="395"/>
                    <a:pt x="648" y="395"/>
                    <a:pt x="648" y="395"/>
                  </a:cubicBezTo>
                  <a:cubicBezTo>
                    <a:pt x="648" y="395"/>
                    <a:pt x="648" y="395"/>
                    <a:pt x="648" y="395"/>
                  </a:cubicBezTo>
                  <a:cubicBezTo>
                    <a:pt x="648" y="395"/>
                    <a:pt x="648" y="395"/>
                    <a:pt x="648" y="395"/>
                  </a:cubicBezTo>
                  <a:cubicBezTo>
                    <a:pt x="648" y="396"/>
                    <a:pt x="648" y="396"/>
                    <a:pt x="648" y="396"/>
                  </a:cubicBezTo>
                  <a:cubicBezTo>
                    <a:pt x="647" y="396"/>
                    <a:pt x="647" y="396"/>
                    <a:pt x="647" y="396"/>
                  </a:cubicBezTo>
                  <a:cubicBezTo>
                    <a:pt x="646" y="394"/>
                    <a:pt x="646" y="394"/>
                    <a:pt x="646" y="394"/>
                  </a:cubicBezTo>
                  <a:cubicBezTo>
                    <a:pt x="646" y="394"/>
                    <a:pt x="646" y="394"/>
                    <a:pt x="646" y="394"/>
                  </a:cubicBezTo>
                  <a:cubicBezTo>
                    <a:pt x="645" y="395"/>
                    <a:pt x="645" y="395"/>
                    <a:pt x="645" y="395"/>
                  </a:cubicBezTo>
                  <a:cubicBezTo>
                    <a:pt x="645" y="395"/>
                    <a:pt x="645" y="395"/>
                    <a:pt x="645" y="395"/>
                  </a:cubicBezTo>
                  <a:cubicBezTo>
                    <a:pt x="645" y="394"/>
                    <a:pt x="645" y="394"/>
                    <a:pt x="645" y="394"/>
                  </a:cubicBezTo>
                  <a:lnTo>
                    <a:pt x="645" y="392"/>
                  </a:lnTo>
                  <a:close/>
                  <a:moveTo>
                    <a:pt x="653" y="404"/>
                  </a:moveTo>
                  <a:cubicBezTo>
                    <a:pt x="653" y="407"/>
                    <a:pt x="653" y="407"/>
                    <a:pt x="653" y="407"/>
                  </a:cubicBezTo>
                  <a:cubicBezTo>
                    <a:pt x="653" y="407"/>
                    <a:pt x="653" y="407"/>
                    <a:pt x="653" y="407"/>
                  </a:cubicBezTo>
                  <a:cubicBezTo>
                    <a:pt x="652" y="408"/>
                    <a:pt x="652" y="408"/>
                    <a:pt x="652" y="408"/>
                  </a:cubicBezTo>
                  <a:cubicBezTo>
                    <a:pt x="652" y="407"/>
                    <a:pt x="652" y="407"/>
                    <a:pt x="652" y="407"/>
                  </a:cubicBezTo>
                  <a:cubicBezTo>
                    <a:pt x="652" y="406"/>
                    <a:pt x="652" y="406"/>
                    <a:pt x="652" y="406"/>
                  </a:cubicBezTo>
                  <a:cubicBezTo>
                    <a:pt x="652" y="405"/>
                    <a:pt x="652" y="405"/>
                    <a:pt x="652" y="405"/>
                  </a:cubicBezTo>
                  <a:cubicBezTo>
                    <a:pt x="652" y="404"/>
                    <a:pt x="652" y="404"/>
                    <a:pt x="652" y="404"/>
                  </a:cubicBezTo>
                  <a:cubicBezTo>
                    <a:pt x="652" y="403"/>
                    <a:pt x="652" y="403"/>
                    <a:pt x="652" y="403"/>
                  </a:cubicBezTo>
                  <a:cubicBezTo>
                    <a:pt x="651" y="402"/>
                    <a:pt x="651" y="402"/>
                    <a:pt x="651" y="402"/>
                  </a:cubicBezTo>
                  <a:cubicBezTo>
                    <a:pt x="650" y="402"/>
                    <a:pt x="650" y="402"/>
                    <a:pt x="650" y="402"/>
                  </a:cubicBezTo>
                  <a:cubicBezTo>
                    <a:pt x="650" y="402"/>
                    <a:pt x="650" y="402"/>
                    <a:pt x="650" y="402"/>
                  </a:cubicBezTo>
                  <a:cubicBezTo>
                    <a:pt x="650" y="399"/>
                    <a:pt x="650" y="399"/>
                    <a:pt x="650" y="399"/>
                  </a:cubicBezTo>
                  <a:cubicBezTo>
                    <a:pt x="651" y="400"/>
                    <a:pt x="651" y="400"/>
                    <a:pt x="651" y="400"/>
                  </a:cubicBezTo>
                  <a:cubicBezTo>
                    <a:pt x="652" y="399"/>
                    <a:pt x="652" y="399"/>
                    <a:pt x="652" y="399"/>
                  </a:cubicBezTo>
                  <a:cubicBezTo>
                    <a:pt x="653" y="400"/>
                    <a:pt x="653" y="400"/>
                    <a:pt x="653" y="400"/>
                  </a:cubicBezTo>
                  <a:cubicBezTo>
                    <a:pt x="653" y="401"/>
                    <a:pt x="653" y="401"/>
                    <a:pt x="653" y="401"/>
                  </a:cubicBezTo>
                  <a:cubicBezTo>
                    <a:pt x="653" y="402"/>
                    <a:pt x="653" y="403"/>
                    <a:pt x="653" y="404"/>
                  </a:cubicBezTo>
                  <a:close/>
                  <a:moveTo>
                    <a:pt x="650" y="399"/>
                  </a:moveTo>
                  <a:cubicBezTo>
                    <a:pt x="650" y="399"/>
                    <a:pt x="650" y="399"/>
                    <a:pt x="650" y="399"/>
                  </a:cubicBezTo>
                  <a:cubicBezTo>
                    <a:pt x="650" y="397"/>
                    <a:pt x="650" y="397"/>
                    <a:pt x="650" y="397"/>
                  </a:cubicBezTo>
                  <a:cubicBezTo>
                    <a:pt x="651" y="397"/>
                    <a:pt x="651" y="397"/>
                    <a:pt x="651" y="397"/>
                  </a:cubicBezTo>
                  <a:lnTo>
                    <a:pt x="650" y="399"/>
                  </a:lnTo>
                  <a:close/>
                  <a:moveTo>
                    <a:pt x="651" y="408"/>
                  </a:moveTo>
                  <a:cubicBezTo>
                    <a:pt x="651" y="410"/>
                    <a:pt x="651" y="410"/>
                    <a:pt x="651" y="410"/>
                  </a:cubicBezTo>
                  <a:cubicBezTo>
                    <a:pt x="650" y="411"/>
                    <a:pt x="650" y="411"/>
                    <a:pt x="650" y="411"/>
                  </a:cubicBezTo>
                  <a:cubicBezTo>
                    <a:pt x="649" y="411"/>
                    <a:pt x="649" y="411"/>
                    <a:pt x="649" y="411"/>
                  </a:cubicBezTo>
                  <a:cubicBezTo>
                    <a:pt x="648" y="411"/>
                    <a:pt x="648" y="411"/>
                    <a:pt x="648" y="411"/>
                  </a:cubicBezTo>
                  <a:cubicBezTo>
                    <a:pt x="647" y="409"/>
                    <a:pt x="647" y="409"/>
                    <a:pt x="647" y="409"/>
                  </a:cubicBezTo>
                  <a:cubicBezTo>
                    <a:pt x="648" y="408"/>
                    <a:pt x="648" y="408"/>
                    <a:pt x="648" y="408"/>
                  </a:cubicBezTo>
                  <a:cubicBezTo>
                    <a:pt x="648" y="408"/>
                    <a:pt x="648" y="408"/>
                    <a:pt x="648" y="408"/>
                  </a:cubicBezTo>
                  <a:cubicBezTo>
                    <a:pt x="649" y="407"/>
                    <a:pt x="649" y="407"/>
                    <a:pt x="649" y="407"/>
                  </a:cubicBezTo>
                  <a:cubicBezTo>
                    <a:pt x="650" y="407"/>
                    <a:pt x="650" y="407"/>
                    <a:pt x="650" y="407"/>
                  </a:cubicBezTo>
                  <a:lnTo>
                    <a:pt x="651" y="408"/>
                  </a:lnTo>
                  <a:close/>
                  <a:moveTo>
                    <a:pt x="648" y="401"/>
                  </a:moveTo>
                  <a:cubicBezTo>
                    <a:pt x="648" y="405"/>
                    <a:pt x="648" y="405"/>
                    <a:pt x="648" y="405"/>
                  </a:cubicBezTo>
                  <a:cubicBezTo>
                    <a:pt x="648" y="407"/>
                    <a:pt x="648" y="407"/>
                    <a:pt x="648" y="407"/>
                  </a:cubicBezTo>
                  <a:cubicBezTo>
                    <a:pt x="647" y="408"/>
                    <a:pt x="647" y="408"/>
                    <a:pt x="647" y="408"/>
                  </a:cubicBezTo>
                  <a:cubicBezTo>
                    <a:pt x="647" y="408"/>
                    <a:pt x="647" y="408"/>
                    <a:pt x="647" y="408"/>
                  </a:cubicBezTo>
                  <a:cubicBezTo>
                    <a:pt x="646" y="411"/>
                    <a:pt x="646" y="411"/>
                    <a:pt x="646" y="411"/>
                  </a:cubicBezTo>
                  <a:cubicBezTo>
                    <a:pt x="645" y="412"/>
                    <a:pt x="645" y="412"/>
                    <a:pt x="645" y="412"/>
                  </a:cubicBezTo>
                  <a:cubicBezTo>
                    <a:pt x="645" y="409"/>
                    <a:pt x="645" y="409"/>
                    <a:pt x="645" y="409"/>
                  </a:cubicBezTo>
                  <a:cubicBezTo>
                    <a:pt x="646" y="408"/>
                    <a:pt x="646" y="408"/>
                    <a:pt x="646" y="408"/>
                  </a:cubicBezTo>
                  <a:cubicBezTo>
                    <a:pt x="646" y="407"/>
                    <a:pt x="646" y="407"/>
                    <a:pt x="646" y="407"/>
                  </a:cubicBezTo>
                  <a:cubicBezTo>
                    <a:pt x="646" y="406"/>
                    <a:pt x="646" y="406"/>
                    <a:pt x="646" y="406"/>
                  </a:cubicBezTo>
                  <a:cubicBezTo>
                    <a:pt x="648" y="403"/>
                    <a:pt x="648" y="403"/>
                    <a:pt x="648" y="403"/>
                  </a:cubicBezTo>
                  <a:cubicBezTo>
                    <a:pt x="648" y="401"/>
                    <a:pt x="648" y="401"/>
                    <a:pt x="648" y="401"/>
                  </a:cubicBezTo>
                  <a:cubicBezTo>
                    <a:pt x="649" y="400"/>
                    <a:pt x="649" y="400"/>
                    <a:pt x="649" y="400"/>
                  </a:cubicBezTo>
                  <a:lnTo>
                    <a:pt x="648" y="401"/>
                  </a:lnTo>
                  <a:close/>
                  <a:moveTo>
                    <a:pt x="645" y="402"/>
                  </a:moveTo>
                  <a:cubicBezTo>
                    <a:pt x="646" y="402"/>
                    <a:pt x="646" y="402"/>
                    <a:pt x="646" y="402"/>
                  </a:cubicBezTo>
                  <a:cubicBezTo>
                    <a:pt x="646" y="404"/>
                    <a:pt x="646" y="404"/>
                    <a:pt x="646" y="404"/>
                  </a:cubicBezTo>
                  <a:cubicBezTo>
                    <a:pt x="646" y="405"/>
                    <a:pt x="646" y="405"/>
                    <a:pt x="646" y="405"/>
                  </a:cubicBezTo>
                  <a:cubicBezTo>
                    <a:pt x="645" y="406"/>
                    <a:pt x="645" y="406"/>
                    <a:pt x="645" y="406"/>
                  </a:cubicBezTo>
                  <a:cubicBezTo>
                    <a:pt x="645" y="407"/>
                    <a:pt x="645" y="407"/>
                    <a:pt x="645" y="407"/>
                  </a:cubicBezTo>
                  <a:cubicBezTo>
                    <a:pt x="644" y="410"/>
                    <a:pt x="644" y="410"/>
                    <a:pt x="644" y="410"/>
                  </a:cubicBezTo>
                  <a:cubicBezTo>
                    <a:pt x="644" y="411"/>
                    <a:pt x="644" y="411"/>
                    <a:pt x="644" y="411"/>
                  </a:cubicBezTo>
                  <a:cubicBezTo>
                    <a:pt x="645" y="412"/>
                    <a:pt x="645" y="412"/>
                    <a:pt x="645" y="412"/>
                  </a:cubicBezTo>
                  <a:cubicBezTo>
                    <a:pt x="645" y="413"/>
                    <a:pt x="645" y="413"/>
                    <a:pt x="645" y="413"/>
                  </a:cubicBezTo>
                  <a:cubicBezTo>
                    <a:pt x="644" y="414"/>
                    <a:pt x="644" y="414"/>
                    <a:pt x="644" y="414"/>
                  </a:cubicBezTo>
                  <a:cubicBezTo>
                    <a:pt x="643" y="414"/>
                    <a:pt x="643" y="414"/>
                    <a:pt x="643" y="414"/>
                  </a:cubicBezTo>
                  <a:cubicBezTo>
                    <a:pt x="643" y="413"/>
                    <a:pt x="643" y="413"/>
                    <a:pt x="643" y="413"/>
                  </a:cubicBezTo>
                  <a:cubicBezTo>
                    <a:pt x="642" y="412"/>
                    <a:pt x="642" y="412"/>
                    <a:pt x="642" y="412"/>
                  </a:cubicBezTo>
                  <a:cubicBezTo>
                    <a:pt x="641" y="411"/>
                    <a:pt x="641" y="411"/>
                    <a:pt x="641" y="411"/>
                  </a:cubicBezTo>
                  <a:cubicBezTo>
                    <a:pt x="641" y="409"/>
                    <a:pt x="641" y="409"/>
                    <a:pt x="641" y="409"/>
                  </a:cubicBezTo>
                  <a:cubicBezTo>
                    <a:pt x="642" y="408"/>
                    <a:pt x="642" y="408"/>
                    <a:pt x="642" y="408"/>
                  </a:cubicBezTo>
                  <a:cubicBezTo>
                    <a:pt x="642" y="408"/>
                    <a:pt x="642" y="408"/>
                    <a:pt x="642" y="408"/>
                  </a:cubicBezTo>
                  <a:cubicBezTo>
                    <a:pt x="643" y="407"/>
                    <a:pt x="643" y="407"/>
                    <a:pt x="643" y="407"/>
                  </a:cubicBezTo>
                  <a:cubicBezTo>
                    <a:pt x="643" y="406"/>
                    <a:pt x="643" y="405"/>
                    <a:pt x="643" y="405"/>
                  </a:cubicBezTo>
                  <a:cubicBezTo>
                    <a:pt x="644" y="404"/>
                    <a:pt x="644" y="404"/>
                    <a:pt x="644" y="404"/>
                  </a:cubicBezTo>
                  <a:cubicBezTo>
                    <a:pt x="643" y="403"/>
                    <a:pt x="643" y="403"/>
                    <a:pt x="643" y="403"/>
                  </a:cubicBezTo>
                  <a:cubicBezTo>
                    <a:pt x="644" y="402"/>
                    <a:pt x="644" y="402"/>
                    <a:pt x="644" y="402"/>
                  </a:cubicBezTo>
                  <a:lnTo>
                    <a:pt x="645" y="402"/>
                  </a:lnTo>
                  <a:close/>
                  <a:moveTo>
                    <a:pt x="644" y="400"/>
                  </a:moveTo>
                  <a:cubicBezTo>
                    <a:pt x="644" y="402"/>
                    <a:pt x="644" y="402"/>
                    <a:pt x="644" y="402"/>
                  </a:cubicBezTo>
                  <a:cubicBezTo>
                    <a:pt x="643" y="402"/>
                    <a:pt x="643" y="402"/>
                    <a:pt x="643" y="402"/>
                  </a:cubicBezTo>
                  <a:cubicBezTo>
                    <a:pt x="642" y="404"/>
                    <a:pt x="642" y="404"/>
                    <a:pt x="642" y="404"/>
                  </a:cubicBezTo>
                  <a:cubicBezTo>
                    <a:pt x="640" y="404"/>
                    <a:pt x="640" y="404"/>
                    <a:pt x="640" y="404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39" y="403"/>
                    <a:pt x="639" y="403"/>
                    <a:pt x="639" y="403"/>
                  </a:cubicBezTo>
                  <a:cubicBezTo>
                    <a:pt x="639" y="402"/>
                    <a:pt x="639" y="402"/>
                    <a:pt x="639" y="402"/>
                  </a:cubicBezTo>
                  <a:cubicBezTo>
                    <a:pt x="640" y="398"/>
                    <a:pt x="640" y="398"/>
                    <a:pt x="640" y="398"/>
                  </a:cubicBezTo>
                  <a:cubicBezTo>
                    <a:pt x="639" y="397"/>
                    <a:pt x="639" y="397"/>
                    <a:pt x="639" y="397"/>
                  </a:cubicBezTo>
                  <a:cubicBezTo>
                    <a:pt x="639" y="397"/>
                    <a:pt x="639" y="397"/>
                    <a:pt x="639" y="397"/>
                  </a:cubicBezTo>
                  <a:cubicBezTo>
                    <a:pt x="639" y="396"/>
                    <a:pt x="639" y="396"/>
                    <a:pt x="639" y="396"/>
                  </a:cubicBezTo>
                  <a:cubicBezTo>
                    <a:pt x="641" y="397"/>
                    <a:pt x="641" y="397"/>
                    <a:pt x="641" y="397"/>
                  </a:cubicBezTo>
                  <a:cubicBezTo>
                    <a:pt x="642" y="398"/>
                    <a:pt x="642" y="398"/>
                    <a:pt x="642" y="398"/>
                  </a:cubicBezTo>
                  <a:cubicBezTo>
                    <a:pt x="643" y="398"/>
                    <a:pt x="643" y="398"/>
                    <a:pt x="643" y="398"/>
                  </a:cubicBezTo>
                  <a:cubicBezTo>
                    <a:pt x="643" y="399"/>
                    <a:pt x="643" y="399"/>
                    <a:pt x="643" y="399"/>
                  </a:cubicBezTo>
                  <a:cubicBezTo>
                    <a:pt x="644" y="398"/>
                    <a:pt x="644" y="398"/>
                    <a:pt x="644" y="398"/>
                  </a:cubicBezTo>
                  <a:cubicBezTo>
                    <a:pt x="645" y="399"/>
                    <a:pt x="645" y="399"/>
                    <a:pt x="645" y="399"/>
                  </a:cubicBezTo>
                  <a:lnTo>
                    <a:pt x="644" y="400"/>
                  </a:lnTo>
                  <a:close/>
                  <a:moveTo>
                    <a:pt x="658" y="489"/>
                  </a:moveTo>
                  <a:cubicBezTo>
                    <a:pt x="659" y="488"/>
                    <a:pt x="659" y="488"/>
                    <a:pt x="659" y="488"/>
                  </a:cubicBezTo>
                  <a:cubicBezTo>
                    <a:pt x="660" y="488"/>
                    <a:pt x="660" y="488"/>
                    <a:pt x="660" y="488"/>
                  </a:cubicBezTo>
                  <a:cubicBezTo>
                    <a:pt x="661" y="488"/>
                    <a:pt x="661" y="488"/>
                    <a:pt x="661" y="488"/>
                  </a:cubicBezTo>
                  <a:cubicBezTo>
                    <a:pt x="662" y="488"/>
                    <a:pt x="662" y="488"/>
                    <a:pt x="662" y="488"/>
                  </a:cubicBezTo>
                  <a:cubicBezTo>
                    <a:pt x="663" y="488"/>
                    <a:pt x="663" y="488"/>
                    <a:pt x="663" y="488"/>
                  </a:cubicBezTo>
                  <a:cubicBezTo>
                    <a:pt x="665" y="487"/>
                    <a:pt x="665" y="487"/>
                    <a:pt x="665" y="487"/>
                  </a:cubicBezTo>
                  <a:cubicBezTo>
                    <a:pt x="666" y="488"/>
                    <a:pt x="666" y="488"/>
                    <a:pt x="666" y="488"/>
                  </a:cubicBezTo>
                  <a:cubicBezTo>
                    <a:pt x="667" y="489"/>
                    <a:pt x="667" y="489"/>
                    <a:pt x="667" y="489"/>
                  </a:cubicBezTo>
                  <a:cubicBezTo>
                    <a:pt x="668" y="489"/>
                    <a:pt x="668" y="489"/>
                    <a:pt x="668" y="489"/>
                  </a:cubicBezTo>
                  <a:cubicBezTo>
                    <a:pt x="669" y="489"/>
                    <a:pt x="669" y="489"/>
                    <a:pt x="669" y="489"/>
                  </a:cubicBezTo>
                  <a:cubicBezTo>
                    <a:pt x="669" y="491"/>
                    <a:pt x="669" y="491"/>
                    <a:pt x="669" y="491"/>
                  </a:cubicBezTo>
                  <a:cubicBezTo>
                    <a:pt x="669" y="491"/>
                    <a:pt x="669" y="491"/>
                    <a:pt x="669" y="491"/>
                  </a:cubicBezTo>
                  <a:cubicBezTo>
                    <a:pt x="669" y="492"/>
                    <a:pt x="669" y="493"/>
                    <a:pt x="669" y="494"/>
                  </a:cubicBezTo>
                  <a:cubicBezTo>
                    <a:pt x="668" y="493"/>
                    <a:pt x="668" y="493"/>
                    <a:pt x="668" y="493"/>
                  </a:cubicBezTo>
                  <a:cubicBezTo>
                    <a:pt x="668" y="492"/>
                    <a:pt x="668" y="492"/>
                    <a:pt x="668" y="492"/>
                  </a:cubicBezTo>
                  <a:cubicBezTo>
                    <a:pt x="666" y="491"/>
                    <a:pt x="666" y="491"/>
                    <a:pt x="666" y="491"/>
                  </a:cubicBezTo>
                  <a:cubicBezTo>
                    <a:pt x="665" y="491"/>
                    <a:pt x="665" y="491"/>
                    <a:pt x="665" y="491"/>
                  </a:cubicBezTo>
                  <a:cubicBezTo>
                    <a:pt x="665" y="490"/>
                    <a:pt x="665" y="490"/>
                    <a:pt x="665" y="490"/>
                  </a:cubicBezTo>
                  <a:cubicBezTo>
                    <a:pt x="664" y="491"/>
                    <a:pt x="664" y="491"/>
                    <a:pt x="664" y="491"/>
                  </a:cubicBezTo>
                  <a:cubicBezTo>
                    <a:pt x="662" y="491"/>
                    <a:pt x="662" y="491"/>
                    <a:pt x="662" y="491"/>
                  </a:cubicBezTo>
                  <a:cubicBezTo>
                    <a:pt x="661" y="490"/>
                    <a:pt x="661" y="490"/>
                    <a:pt x="661" y="490"/>
                  </a:cubicBezTo>
                  <a:cubicBezTo>
                    <a:pt x="660" y="491"/>
                    <a:pt x="660" y="491"/>
                    <a:pt x="660" y="491"/>
                  </a:cubicBezTo>
                  <a:cubicBezTo>
                    <a:pt x="660" y="491"/>
                    <a:pt x="660" y="491"/>
                    <a:pt x="660" y="491"/>
                  </a:cubicBezTo>
                  <a:cubicBezTo>
                    <a:pt x="659" y="490"/>
                    <a:pt x="659" y="490"/>
                    <a:pt x="659" y="490"/>
                  </a:cubicBezTo>
                  <a:cubicBezTo>
                    <a:pt x="659" y="489"/>
                    <a:pt x="659" y="489"/>
                    <a:pt x="659" y="489"/>
                  </a:cubicBezTo>
                  <a:cubicBezTo>
                    <a:pt x="658" y="490"/>
                    <a:pt x="658" y="490"/>
                    <a:pt x="658" y="490"/>
                  </a:cubicBezTo>
                  <a:cubicBezTo>
                    <a:pt x="658" y="492"/>
                    <a:pt x="658" y="492"/>
                    <a:pt x="658" y="492"/>
                  </a:cubicBezTo>
                  <a:lnTo>
                    <a:pt x="658" y="489"/>
                  </a:lnTo>
                  <a:close/>
                  <a:moveTo>
                    <a:pt x="661" y="465"/>
                  </a:moveTo>
                  <a:cubicBezTo>
                    <a:pt x="662" y="464"/>
                    <a:pt x="662" y="464"/>
                    <a:pt x="662" y="464"/>
                  </a:cubicBezTo>
                  <a:cubicBezTo>
                    <a:pt x="663" y="464"/>
                    <a:pt x="663" y="464"/>
                    <a:pt x="663" y="464"/>
                  </a:cubicBezTo>
                  <a:cubicBezTo>
                    <a:pt x="663" y="463"/>
                    <a:pt x="663" y="463"/>
                    <a:pt x="663" y="463"/>
                  </a:cubicBezTo>
                  <a:cubicBezTo>
                    <a:pt x="664" y="462"/>
                    <a:pt x="664" y="462"/>
                    <a:pt x="664" y="462"/>
                  </a:cubicBezTo>
                  <a:cubicBezTo>
                    <a:pt x="664" y="461"/>
                    <a:pt x="664" y="461"/>
                    <a:pt x="664" y="461"/>
                  </a:cubicBezTo>
                  <a:cubicBezTo>
                    <a:pt x="665" y="462"/>
                    <a:pt x="665" y="462"/>
                    <a:pt x="665" y="462"/>
                  </a:cubicBezTo>
                  <a:cubicBezTo>
                    <a:pt x="665" y="463"/>
                    <a:pt x="665" y="463"/>
                    <a:pt x="665" y="463"/>
                  </a:cubicBezTo>
                  <a:cubicBezTo>
                    <a:pt x="664" y="465"/>
                    <a:pt x="664" y="465"/>
                    <a:pt x="664" y="465"/>
                  </a:cubicBezTo>
                  <a:cubicBezTo>
                    <a:pt x="663" y="465"/>
                    <a:pt x="663" y="465"/>
                    <a:pt x="663" y="465"/>
                  </a:cubicBezTo>
                  <a:cubicBezTo>
                    <a:pt x="663" y="466"/>
                    <a:pt x="663" y="466"/>
                    <a:pt x="663" y="466"/>
                  </a:cubicBezTo>
                  <a:cubicBezTo>
                    <a:pt x="663" y="467"/>
                    <a:pt x="663" y="467"/>
                    <a:pt x="663" y="467"/>
                  </a:cubicBezTo>
                  <a:cubicBezTo>
                    <a:pt x="664" y="467"/>
                    <a:pt x="664" y="467"/>
                    <a:pt x="664" y="467"/>
                  </a:cubicBezTo>
                  <a:cubicBezTo>
                    <a:pt x="664" y="468"/>
                    <a:pt x="664" y="468"/>
                    <a:pt x="664" y="468"/>
                  </a:cubicBezTo>
                  <a:cubicBezTo>
                    <a:pt x="665" y="469"/>
                    <a:pt x="665" y="469"/>
                    <a:pt x="665" y="469"/>
                  </a:cubicBezTo>
                  <a:cubicBezTo>
                    <a:pt x="662" y="468"/>
                    <a:pt x="662" y="468"/>
                    <a:pt x="662" y="468"/>
                  </a:cubicBezTo>
                  <a:cubicBezTo>
                    <a:pt x="661" y="468"/>
                    <a:pt x="661" y="468"/>
                    <a:pt x="661" y="468"/>
                  </a:cubicBezTo>
                  <a:cubicBezTo>
                    <a:pt x="661" y="470"/>
                    <a:pt x="661" y="470"/>
                    <a:pt x="661" y="470"/>
                  </a:cubicBezTo>
                  <a:cubicBezTo>
                    <a:pt x="661" y="471"/>
                    <a:pt x="661" y="471"/>
                    <a:pt x="661" y="471"/>
                  </a:cubicBezTo>
                  <a:cubicBezTo>
                    <a:pt x="661" y="473"/>
                    <a:pt x="661" y="473"/>
                    <a:pt x="661" y="473"/>
                  </a:cubicBezTo>
                  <a:cubicBezTo>
                    <a:pt x="662" y="475"/>
                    <a:pt x="662" y="475"/>
                    <a:pt x="662" y="475"/>
                  </a:cubicBezTo>
                  <a:cubicBezTo>
                    <a:pt x="661" y="475"/>
                    <a:pt x="661" y="475"/>
                    <a:pt x="661" y="475"/>
                  </a:cubicBezTo>
                  <a:cubicBezTo>
                    <a:pt x="660" y="472"/>
                    <a:pt x="660" y="472"/>
                    <a:pt x="660" y="472"/>
                  </a:cubicBezTo>
                  <a:cubicBezTo>
                    <a:pt x="660" y="471"/>
                    <a:pt x="660" y="471"/>
                    <a:pt x="660" y="471"/>
                  </a:cubicBezTo>
                  <a:cubicBezTo>
                    <a:pt x="660" y="470"/>
                    <a:pt x="660" y="470"/>
                    <a:pt x="660" y="469"/>
                  </a:cubicBezTo>
                  <a:cubicBezTo>
                    <a:pt x="659" y="467"/>
                    <a:pt x="659" y="467"/>
                    <a:pt x="659" y="467"/>
                  </a:cubicBezTo>
                  <a:cubicBezTo>
                    <a:pt x="660" y="466"/>
                    <a:pt x="660" y="466"/>
                    <a:pt x="660" y="466"/>
                  </a:cubicBezTo>
                  <a:cubicBezTo>
                    <a:pt x="660" y="465"/>
                    <a:pt x="660" y="465"/>
                    <a:pt x="660" y="465"/>
                  </a:cubicBezTo>
                  <a:cubicBezTo>
                    <a:pt x="659" y="463"/>
                    <a:pt x="659" y="463"/>
                    <a:pt x="659" y="463"/>
                  </a:cubicBezTo>
                  <a:cubicBezTo>
                    <a:pt x="660" y="462"/>
                    <a:pt x="660" y="462"/>
                    <a:pt x="660" y="462"/>
                  </a:cubicBezTo>
                  <a:cubicBezTo>
                    <a:pt x="661" y="460"/>
                    <a:pt x="661" y="460"/>
                    <a:pt x="661" y="460"/>
                  </a:cubicBezTo>
                  <a:cubicBezTo>
                    <a:pt x="662" y="457"/>
                    <a:pt x="662" y="457"/>
                    <a:pt x="662" y="457"/>
                  </a:cubicBezTo>
                  <a:cubicBezTo>
                    <a:pt x="662" y="461"/>
                    <a:pt x="662" y="461"/>
                    <a:pt x="662" y="461"/>
                  </a:cubicBezTo>
                  <a:cubicBezTo>
                    <a:pt x="662" y="462"/>
                    <a:pt x="662" y="462"/>
                    <a:pt x="662" y="462"/>
                  </a:cubicBezTo>
                  <a:cubicBezTo>
                    <a:pt x="661" y="463"/>
                    <a:pt x="661" y="463"/>
                    <a:pt x="661" y="463"/>
                  </a:cubicBezTo>
                  <a:cubicBezTo>
                    <a:pt x="661" y="464"/>
                    <a:pt x="661" y="464"/>
                    <a:pt x="661" y="464"/>
                  </a:cubicBezTo>
                  <a:cubicBezTo>
                    <a:pt x="661" y="465"/>
                    <a:pt x="660" y="465"/>
                    <a:pt x="660" y="465"/>
                  </a:cubicBezTo>
                  <a:lnTo>
                    <a:pt x="661" y="465"/>
                  </a:lnTo>
                  <a:close/>
                  <a:moveTo>
                    <a:pt x="664" y="457"/>
                  </a:moveTo>
                  <a:cubicBezTo>
                    <a:pt x="664" y="456"/>
                    <a:pt x="664" y="456"/>
                    <a:pt x="664" y="456"/>
                  </a:cubicBezTo>
                  <a:cubicBezTo>
                    <a:pt x="665" y="454"/>
                    <a:pt x="665" y="454"/>
                    <a:pt x="665" y="454"/>
                  </a:cubicBezTo>
                  <a:cubicBezTo>
                    <a:pt x="666" y="455"/>
                    <a:pt x="666" y="455"/>
                    <a:pt x="666" y="455"/>
                  </a:cubicBezTo>
                  <a:cubicBezTo>
                    <a:pt x="666" y="456"/>
                    <a:pt x="666" y="456"/>
                    <a:pt x="666" y="456"/>
                  </a:cubicBezTo>
                  <a:cubicBezTo>
                    <a:pt x="665" y="457"/>
                    <a:pt x="665" y="457"/>
                    <a:pt x="665" y="457"/>
                  </a:cubicBezTo>
                  <a:cubicBezTo>
                    <a:pt x="664" y="458"/>
                    <a:pt x="664" y="458"/>
                    <a:pt x="664" y="458"/>
                  </a:cubicBezTo>
                  <a:cubicBezTo>
                    <a:pt x="664" y="458"/>
                    <a:pt x="664" y="458"/>
                    <a:pt x="664" y="458"/>
                  </a:cubicBezTo>
                  <a:lnTo>
                    <a:pt x="664" y="457"/>
                  </a:lnTo>
                  <a:close/>
                  <a:moveTo>
                    <a:pt x="669" y="262"/>
                  </a:moveTo>
                  <a:cubicBezTo>
                    <a:pt x="668" y="261"/>
                    <a:pt x="668" y="261"/>
                    <a:pt x="668" y="261"/>
                  </a:cubicBezTo>
                  <a:cubicBezTo>
                    <a:pt x="667" y="261"/>
                    <a:pt x="667" y="261"/>
                    <a:pt x="667" y="261"/>
                  </a:cubicBezTo>
                  <a:cubicBezTo>
                    <a:pt x="667" y="259"/>
                    <a:pt x="667" y="259"/>
                    <a:pt x="667" y="259"/>
                  </a:cubicBezTo>
                  <a:cubicBezTo>
                    <a:pt x="666" y="258"/>
                    <a:pt x="666" y="258"/>
                    <a:pt x="666" y="258"/>
                  </a:cubicBezTo>
                  <a:cubicBezTo>
                    <a:pt x="665" y="258"/>
                    <a:pt x="665" y="258"/>
                    <a:pt x="665" y="258"/>
                  </a:cubicBezTo>
                  <a:cubicBezTo>
                    <a:pt x="666" y="258"/>
                    <a:pt x="666" y="258"/>
                    <a:pt x="666" y="258"/>
                  </a:cubicBezTo>
                  <a:cubicBezTo>
                    <a:pt x="666" y="256"/>
                    <a:pt x="666" y="256"/>
                    <a:pt x="666" y="256"/>
                  </a:cubicBezTo>
                  <a:cubicBezTo>
                    <a:pt x="666" y="255"/>
                    <a:pt x="666" y="255"/>
                    <a:pt x="666" y="255"/>
                  </a:cubicBezTo>
                  <a:cubicBezTo>
                    <a:pt x="666" y="255"/>
                    <a:pt x="666" y="255"/>
                    <a:pt x="666" y="255"/>
                  </a:cubicBezTo>
                  <a:cubicBezTo>
                    <a:pt x="667" y="254"/>
                    <a:pt x="667" y="254"/>
                    <a:pt x="667" y="254"/>
                  </a:cubicBezTo>
                  <a:cubicBezTo>
                    <a:pt x="668" y="255"/>
                    <a:pt x="668" y="255"/>
                    <a:pt x="668" y="255"/>
                  </a:cubicBezTo>
                  <a:cubicBezTo>
                    <a:pt x="669" y="254"/>
                    <a:pt x="669" y="254"/>
                    <a:pt x="669" y="254"/>
                  </a:cubicBezTo>
                  <a:cubicBezTo>
                    <a:pt x="669" y="253"/>
                    <a:pt x="669" y="253"/>
                    <a:pt x="669" y="253"/>
                  </a:cubicBezTo>
                  <a:cubicBezTo>
                    <a:pt x="670" y="253"/>
                    <a:pt x="670" y="253"/>
                    <a:pt x="670" y="253"/>
                  </a:cubicBezTo>
                  <a:cubicBezTo>
                    <a:pt x="670" y="252"/>
                    <a:pt x="670" y="252"/>
                    <a:pt x="670" y="252"/>
                  </a:cubicBezTo>
                  <a:cubicBezTo>
                    <a:pt x="671" y="252"/>
                    <a:pt x="671" y="252"/>
                    <a:pt x="671" y="252"/>
                  </a:cubicBezTo>
                  <a:cubicBezTo>
                    <a:pt x="672" y="253"/>
                    <a:pt x="672" y="253"/>
                    <a:pt x="672" y="253"/>
                  </a:cubicBezTo>
                  <a:cubicBezTo>
                    <a:pt x="673" y="253"/>
                    <a:pt x="673" y="253"/>
                    <a:pt x="673" y="253"/>
                  </a:cubicBezTo>
                  <a:cubicBezTo>
                    <a:pt x="673" y="254"/>
                    <a:pt x="673" y="254"/>
                    <a:pt x="673" y="254"/>
                  </a:cubicBezTo>
                  <a:cubicBezTo>
                    <a:pt x="673" y="255"/>
                    <a:pt x="673" y="255"/>
                    <a:pt x="673" y="255"/>
                  </a:cubicBezTo>
                  <a:cubicBezTo>
                    <a:pt x="674" y="256"/>
                    <a:pt x="674" y="256"/>
                    <a:pt x="674" y="256"/>
                  </a:cubicBezTo>
                  <a:cubicBezTo>
                    <a:pt x="673" y="257"/>
                    <a:pt x="673" y="257"/>
                    <a:pt x="673" y="257"/>
                  </a:cubicBezTo>
                  <a:cubicBezTo>
                    <a:pt x="673" y="258"/>
                    <a:pt x="673" y="258"/>
                    <a:pt x="673" y="258"/>
                  </a:cubicBezTo>
                  <a:cubicBezTo>
                    <a:pt x="672" y="259"/>
                    <a:pt x="672" y="259"/>
                    <a:pt x="672" y="259"/>
                  </a:cubicBezTo>
                  <a:cubicBezTo>
                    <a:pt x="671" y="258"/>
                    <a:pt x="671" y="258"/>
                    <a:pt x="671" y="258"/>
                  </a:cubicBezTo>
                  <a:cubicBezTo>
                    <a:pt x="670" y="258"/>
                    <a:pt x="670" y="258"/>
                    <a:pt x="670" y="258"/>
                  </a:cubicBezTo>
                  <a:cubicBezTo>
                    <a:pt x="670" y="258"/>
                    <a:pt x="670" y="258"/>
                    <a:pt x="670" y="258"/>
                  </a:cubicBezTo>
                  <a:lnTo>
                    <a:pt x="669" y="262"/>
                  </a:lnTo>
                  <a:close/>
                  <a:moveTo>
                    <a:pt x="673" y="253"/>
                  </a:moveTo>
                  <a:cubicBezTo>
                    <a:pt x="673" y="253"/>
                    <a:pt x="673" y="253"/>
                    <a:pt x="673" y="253"/>
                  </a:cubicBezTo>
                  <a:cubicBezTo>
                    <a:pt x="673" y="252"/>
                    <a:pt x="673" y="252"/>
                    <a:pt x="673" y="252"/>
                  </a:cubicBezTo>
                  <a:cubicBezTo>
                    <a:pt x="673" y="251"/>
                    <a:pt x="673" y="251"/>
                    <a:pt x="673" y="251"/>
                  </a:cubicBezTo>
                  <a:cubicBezTo>
                    <a:pt x="673" y="251"/>
                    <a:pt x="673" y="251"/>
                    <a:pt x="674" y="251"/>
                  </a:cubicBezTo>
                  <a:cubicBezTo>
                    <a:pt x="673" y="252"/>
                    <a:pt x="673" y="252"/>
                    <a:pt x="673" y="252"/>
                  </a:cubicBezTo>
                  <a:cubicBezTo>
                    <a:pt x="674" y="253"/>
                    <a:pt x="674" y="253"/>
                    <a:pt x="674" y="253"/>
                  </a:cubicBezTo>
                  <a:lnTo>
                    <a:pt x="673" y="253"/>
                  </a:lnTo>
                  <a:close/>
                  <a:moveTo>
                    <a:pt x="672" y="187"/>
                  </a:moveTo>
                  <a:cubicBezTo>
                    <a:pt x="674" y="188"/>
                    <a:pt x="674" y="188"/>
                    <a:pt x="674" y="188"/>
                  </a:cubicBezTo>
                  <a:cubicBezTo>
                    <a:pt x="676" y="190"/>
                    <a:pt x="676" y="190"/>
                    <a:pt x="676" y="190"/>
                  </a:cubicBezTo>
                  <a:cubicBezTo>
                    <a:pt x="677" y="190"/>
                    <a:pt x="677" y="190"/>
                    <a:pt x="677" y="190"/>
                  </a:cubicBezTo>
                  <a:cubicBezTo>
                    <a:pt x="678" y="191"/>
                    <a:pt x="678" y="191"/>
                    <a:pt x="678" y="191"/>
                  </a:cubicBezTo>
                  <a:cubicBezTo>
                    <a:pt x="678" y="191"/>
                    <a:pt x="678" y="191"/>
                    <a:pt x="678" y="191"/>
                  </a:cubicBezTo>
                  <a:cubicBezTo>
                    <a:pt x="679" y="191"/>
                    <a:pt x="679" y="191"/>
                    <a:pt x="679" y="191"/>
                  </a:cubicBezTo>
                  <a:cubicBezTo>
                    <a:pt x="680" y="192"/>
                    <a:pt x="680" y="192"/>
                    <a:pt x="680" y="192"/>
                  </a:cubicBezTo>
                  <a:cubicBezTo>
                    <a:pt x="681" y="192"/>
                    <a:pt x="681" y="192"/>
                    <a:pt x="681" y="192"/>
                  </a:cubicBezTo>
                  <a:cubicBezTo>
                    <a:pt x="681" y="191"/>
                    <a:pt x="681" y="191"/>
                    <a:pt x="681" y="191"/>
                  </a:cubicBezTo>
                  <a:cubicBezTo>
                    <a:pt x="681" y="190"/>
                    <a:pt x="681" y="190"/>
                    <a:pt x="681" y="190"/>
                  </a:cubicBezTo>
                  <a:cubicBezTo>
                    <a:pt x="681" y="190"/>
                    <a:pt x="681" y="190"/>
                    <a:pt x="682" y="191"/>
                  </a:cubicBezTo>
                  <a:cubicBezTo>
                    <a:pt x="682" y="193"/>
                    <a:pt x="682" y="193"/>
                    <a:pt x="682" y="193"/>
                  </a:cubicBezTo>
                  <a:cubicBezTo>
                    <a:pt x="682" y="193"/>
                    <a:pt x="682" y="193"/>
                    <a:pt x="683" y="194"/>
                  </a:cubicBezTo>
                  <a:cubicBezTo>
                    <a:pt x="683" y="194"/>
                    <a:pt x="683" y="194"/>
                    <a:pt x="683" y="194"/>
                  </a:cubicBezTo>
                  <a:cubicBezTo>
                    <a:pt x="684" y="195"/>
                    <a:pt x="684" y="195"/>
                    <a:pt x="684" y="195"/>
                  </a:cubicBezTo>
                  <a:cubicBezTo>
                    <a:pt x="685" y="196"/>
                    <a:pt x="685" y="196"/>
                    <a:pt x="685" y="196"/>
                  </a:cubicBezTo>
                  <a:cubicBezTo>
                    <a:pt x="685" y="196"/>
                    <a:pt x="685" y="196"/>
                    <a:pt x="685" y="196"/>
                  </a:cubicBezTo>
                  <a:cubicBezTo>
                    <a:pt x="685" y="196"/>
                    <a:pt x="685" y="196"/>
                    <a:pt x="685" y="196"/>
                  </a:cubicBezTo>
                  <a:cubicBezTo>
                    <a:pt x="685" y="196"/>
                    <a:pt x="685" y="196"/>
                    <a:pt x="685" y="196"/>
                  </a:cubicBezTo>
                  <a:cubicBezTo>
                    <a:pt x="686" y="196"/>
                    <a:pt x="686" y="196"/>
                    <a:pt x="686" y="196"/>
                  </a:cubicBezTo>
                  <a:cubicBezTo>
                    <a:pt x="685" y="197"/>
                    <a:pt x="685" y="197"/>
                    <a:pt x="685" y="197"/>
                  </a:cubicBezTo>
                  <a:cubicBezTo>
                    <a:pt x="685" y="197"/>
                    <a:pt x="685" y="197"/>
                    <a:pt x="685" y="197"/>
                  </a:cubicBezTo>
                  <a:cubicBezTo>
                    <a:pt x="685" y="198"/>
                    <a:pt x="685" y="198"/>
                    <a:pt x="685" y="198"/>
                  </a:cubicBezTo>
                  <a:cubicBezTo>
                    <a:pt x="684" y="198"/>
                    <a:pt x="684" y="198"/>
                    <a:pt x="684" y="198"/>
                  </a:cubicBezTo>
                  <a:cubicBezTo>
                    <a:pt x="682" y="198"/>
                    <a:pt x="682" y="198"/>
                    <a:pt x="682" y="198"/>
                  </a:cubicBezTo>
                  <a:cubicBezTo>
                    <a:pt x="682" y="198"/>
                    <a:pt x="682" y="198"/>
                    <a:pt x="682" y="198"/>
                  </a:cubicBezTo>
                  <a:cubicBezTo>
                    <a:pt x="682" y="199"/>
                    <a:pt x="682" y="199"/>
                    <a:pt x="682" y="199"/>
                  </a:cubicBezTo>
                  <a:cubicBezTo>
                    <a:pt x="682" y="200"/>
                    <a:pt x="682" y="200"/>
                    <a:pt x="682" y="200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2" y="202"/>
                    <a:pt x="682" y="202"/>
                    <a:pt x="682" y="202"/>
                  </a:cubicBezTo>
                  <a:cubicBezTo>
                    <a:pt x="683" y="204"/>
                    <a:pt x="683" y="204"/>
                    <a:pt x="683" y="204"/>
                  </a:cubicBezTo>
                  <a:cubicBezTo>
                    <a:pt x="682" y="204"/>
                    <a:pt x="682" y="204"/>
                    <a:pt x="682" y="204"/>
                  </a:cubicBezTo>
                  <a:cubicBezTo>
                    <a:pt x="680" y="203"/>
                    <a:pt x="680" y="203"/>
                    <a:pt x="680" y="203"/>
                  </a:cubicBezTo>
                  <a:cubicBezTo>
                    <a:pt x="679" y="202"/>
                    <a:pt x="679" y="202"/>
                    <a:pt x="679" y="202"/>
                  </a:cubicBezTo>
                  <a:cubicBezTo>
                    <a:pt x="677" y="201"/>
                    <a:pt x="677" y="201"/>
                    <a:pt x="677" y="201"/>
                  </a:cubicBezTo>
                  <a:cubicBezTo>
                    <a:pt x="676" y="200"/>
                    <a:pt x="676" y="200"/>
                    <a:pt x="676" y="200"/>
                  </a:cubicBezTo>
                  <a:cubicBezTo>
                    <a:pt x="676" y="201"/>
                    <a:pt x="676" y="201"/>
                    <a:pt x="676" y="201"/>
                  </a:cubicBezTo>
                  <a:cubicBezTo>
                    <a:pt x="675" y="202"/>
                    <a:pt x="675" y="202"/>
                    <a:pt x="675" y="202"/>
                  </a:cubicBezTo>
                  <a:cubicBezTo>
                    <a:pt x="675" y="202"/>
                    <a:pt x="675" y="202"/>
                    <a:pt x="675" y="202"/>
                  </a:cubicBezTo>
                  <a:cubicBezTo>
                    <a:pt x="674" y="201"/>
                    <a:pt x="674" y="201"/>
                    <a:pt x="674" y="201"/>
                  </a:cubicBezTo>
                  <a:cubicBezTo>
                    <a:pt x="673" y="201"/>
                    <a:pt x="673" y="201"/>
                    <a:pt x="673" y="201"/>
                  </a:cubicBezTo>
                  <a:cubicBezTo>
                    <a:pt x="672" y="201"/>
                    <a:pt x="672" y="201"/>
                    <a:pt x="672" y="201"/>
                  </a:cubicBezTo>
                  <a:cubicBezTo>
                    <a:pt x="673" y="202"/>
                    <a:pt x="673" y="202"/>
                    <a:pt x="673" y="202"/>
                  </a:cubicBezTo>
                  <a:cubicBezTo>
                    <a:pt x="674" y="203"/>
                    <a:pt x="674" y="203"/>
                    <a:pt x="674" y="203"/>
                  </a:cubicBezTo>
                  <a:cubicBezTo>
                    <a:pt x="674" y="203"/>
                    <a:pt x="674" y="203"/>
                    <a:pt x="674" y="203"/>
                  </a:cubicBezTo>
                  <a:cubicBezTo>
                    <a:pt x="676" y="205"/>
                    <a:pt x="676" y="205"/>
                    <a:pt x="676" y="205"/>
                  </a:cubicBezTo>
                  <a:cubicBezTo>
                    <a:pt x="676" y="205"/>
                    <a:pt x="677" y="206"/>
                    <a:pt x="677" y="206"/>
                  </a:cubicBezTo>
                  <a:cubicBezTo>
                    <a:pt x="676" y="206"/>
                    <a:pt x="676" y="206"/>
                    <a:pt x="676" y="206"/>
                  </a:cubicBezTo>
                  <a:cubicBezTo>
                    <a:pt x="675" y="206"/>
                    <a:pt x="675" y="206"/>
                    <a:pt x="675" y="206"/>
                  </a:cubicBezTo>
                  <a:cubicBezTo>
                    <a:pt x="675" y="207"/>
                    <a:pt x="675" y="207"/>
                    <a:pt x="675" y="207"/>
                  </a:cubicBezTo>
                  <a:cubicBezTo>
                    <a:pt x="675" y="208"/>
                    <a:pt x="675" y="208"/>
                    <a:pt x="675" y="208"/>
                  </a:cubicBezTo>
                  <a:cubicBezTo>
                    <a:pt x="674" y="208"/>
                    <a:pt x="674" y="208"/>
                    <a:pt x="674" y="208"/>
                  </a:cubicBezTo>
                  <a:cubicBezTo>
                    <a:pt x="674" y="207"/>
                    <a:pt x="674" y="207"/>
                    <a:pt x="674" y="207"/>
                  </a:cubicBezTo>
                  <a:cubicBezTo>
                    <a:pt x="674" y="207"/>
                    <a:pt x="674" y="207"/>
                    <a:pt x="674" y="207"/>
                  </a:cubicBezTo>
                  <a:cubicBezTo>
                    <a:pt x="673" y="204"/>
                    <a:pt x="673" y="204"/>
                    <a:pt x="673" y="204"/>
                  </a:cubicBezTo>
                  <a:cubicBezTo>
                    <a:pt x="672" y="203"/>
                    <a:pt x="672" y="203"/>
                    <a:pt x="672" y="203"/>
                  </a:cubicBezTo>
                  <a:cubicBezTo>
                    <a:pt x="671" y="203"/>
                    <a:pt x="671" y="203"/>
                    <a:pt x="671" y="203"/>
                  </a:cubicBezTo>
                  <a:cubicBezTo>
                    <a:pt x="671" y="201"/>
                    <a:pt x="671" y="201"/>
                    <a:pt x="671" y="201"/>
                  </a:cubicBezTo>
                  <a:cubicBezTo>
                    <a:pt x="671" y="199"/>
                    <a:pt x="671" y="199"/>
                    <a:pt x="671" y="199"/>
                  </a:cubicBezTo>
                  <a:cubicBezTo>
                    <a:pt x="671" y="199"/>
                    <a:pt x="671" y="199"/>
                    <a:pt x="671" y="199"/>
                  </a:cubicBezTo>
                  <a:cubicBezTo>
                    <a:pt x="671" y="198"/>
                    <a:pt x="671" y="198"/>
                    <a:pt x="671" y="198"/>
                  </a:cubicBezTo>
                  <a:cubicBezTo>
                    <a:pt x="670" y="197"/>
                    <a:pt x="670" y="197"/>
                    <a:pt x="670" y="197"/>
                  </a:cubicBezTo>
                  <a:cubicBezTo>
                    <a:pt x="670" y="196"/>
                    <a:pt x="670" y="196"/>
                    <a:pt x="670" y="196"/>
                  </a:cubicBezTo>
                  <a:cubicBezTo>
                    <a:pt x="671" y="196"/>
                    <a:pt x="671" y="196"/>
                    <a:pt x="671" y="196"/>
                  </a:cubicBezTo>
                  <a:cubicBezTo>
                    <a:pt x="673" y="197"/>
                    <a:pt x="673" y="197"/>
                    <a:pt x="673" y="197"/>
                  </a:cubicBezTo>
                  <a:cubicBezTo>
                    <a:pt x="673" y="197"/>
                    <a:pt x="673" y="197"/>
                    <a:pt x="673" y="197"/>
                  </a:cubicBezTo>
                  <a:cubicBezTo>
                    <a:pt x="673" y="196"/>
                    <a:pt x="673" y="196"/>
                    <a:pt x="673" y="196"/>
                  </a:cubicBezTo>
                  <a:cubicBezTo>
                    <a:pt x="673" y="195"/>
                    <a:pt x="673" y="195"/>
                    <a:pt x="673" y="195"/>
                  </a:cubicBezTo>
                  <a:cubicBezTo>
                    <a:pt x="672" y="193"/>
                    <a:pt x="672" y="193"/>
                    <a:pt x="672" y="193"/>
                  </a:cubicBezTo>
                  <a:cubicBezTo>
                    <a:pt x="672" y="193"/>
                    <a:pt x="672" y="193"/>
                    <a:pt x="672" y="193"/>
                  </a:cubicBezTo>
                  <a:cubicBezTo>
                    <a:pt x="672" y="192"/>
                    <a:pt x="672" y="192"/>
                    <a:pt x="672" y="192"/>
                  </a:cubicBezTo>
                  <a:cubicBezTo>
                    <a:pt x="672" y="191"/>
                    <a:pt x="671" y="191"/>
                    <a:pt x="671" y="190"/>
                  </a:cubicBezTo>
                  <a:cubicBezTo>
                    <a:pt x="671" y="189"/>
                    <a:pt x="671" y="189"/>
                    <a:pt x="671" y="189"/>
                  </a:cubicBezTo>
                  <a:cubicBezTo>
                    <a:pt x="670" y="188"/>
                    <a:pt x="670" y="188"/>
                    <a:pt x="670" y="188"/>
                  </a:cubicBezTo>
                  <a:cubicBezTo>
                    <a:pt x="669" y="186"/>
                    <a:pt x="669" y="186"/>
                    <a:pt x="669" y="186"/>
                  </a:cubicBezTo>
                  <a:cubicBezTo>
                    <a:pt x="668" y="185"/>
                    <a:pt x="668" y="185"/>
                    <a:pt x="668" y="185"/>
                  </a:cubicBezTo>
                  <a:cubicBezTo>
                    <a:pt x="667" y="183"/>
                    <a:pt x="667" y="183"/>
                    <a:pt x="667" y="183"/>
                  </a:cubicBezTo>
                  <a:cubicBezTo>
                    <a:pt x="668" y="183"/>
                    <a:pt x="668" y="183"/>
                    <a:pt x="668" y="183"/>
                  </a:cubicBezTo>
                  <a:cubicBezTo>
                    <a:pt x="668" y="183"/>
                    <a:pt x="668" y="183"/>
                    <a:pt x="668" y="183"/>
                  </a:cubicBezTo>
                  <a:cubicBezTo>
                    <a:pt x="669" y="184"/>
                    <a:pt x="669" y="184"/>
                    <a:pt x="669" y="184"/>
                  </a:cubicBezTo>
                  <a:lnTo>
                    <a:pt x="672" y="187"/>
                  </a:lnTo>
                  <a:close/>
                  <a:moveTo>
                    <a:pt x="654" y="157"/>
                  </a:moveTo>
                  <a:cubicBezTo>
                    <a:pt x="652" y="154"/>
                    <a:pt x="652" y="154"/>
                    <a:pt x="652" y="154"/>
                  </a:cubicBezTo>
                  <a:cubicBezTo>
                    <a:pt x="649" y="151"/>
                    <a:pt x="649" y="151"/>
                    <a:pt x="649" y="151"/>
                  </a:cubicBezTo>
                  <a:cubicBezTo>
                    <a:pt x="648" y="149"/>
                    <a:pt x="648" y="149"/>
                    <a:pt x="648" y="149"/>
                  </a:cubicBezTo>
                  <a:cubicBezTo>
                    <a:pt x="648" y="148"/>
                    <a:pt x="648" y="148"/>
                    <a:pt x="648" y="148"/>
                  </a:cubicBezTo>
                  <a:cubicBezTo>
                    <a:pt x="647" y="147"/>
                    <a:pt x="647" y="147"/>
                    <a:pt x="647" y="147"/>
                  </a:cubicBezTo>
                  <a:cubicBezTo>
                    <a:pt x="646" y="145"/>
                    <a:pt x="646" y="145"/>
                    <a:pt x="646" y="145"/>
                  </a:cubicBezTo>
                  <a:cubicBezTo>
                    <a:pt x="645" y="145"/>
                    <a:pt x="645" y="145"/>
                    <a:pt x="645" y="145"/>
                  </a:cubicBezTo>
                  <a:cubicBezTo>
                    <a:pt x="644" y="144"/>
                    <a:pt x="644" y="144"/>
                    <a:pt x="644" y="144"/>
                  </a:cubicBezTo>
                  <a:cubicBezTo>
                    <a:pt x="643" y="143"/>
                    <a:pt x="643" y="143"/>
                    <a:pt x="643" y="143"/>
                  </a:cubicBezTo>
                  <a:cubicBezTo>
                    <a:pt x="642" y="141"/>
                    <a:pt x="642" y="141"/>
                    <a:pt x="642" y="141"/>
                  </a:cubicBezTo>
                  <a:cubicBezTo>
                    <a:pt x="641" y="140"/>
                    <a:pt x="641" y="140"/>
                    <a:pt x="641" y="140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6"/>
                    <a:pt x="639" y="136"/>
                    <a:pt x="639" y="136"/>
                  </a:cubicBezTo>
                  <a:cubicBezTo>
                    <a:pt x="638" y="135"/>
                    <a:pt x="638" y="135"/>
                    <a:pt x="638" y="135"/>
                  </a:cubicBezTo>
                  <a:cubicBezTo>
                    <a:pt x="637" y="134"/>
                    <a:pt x="637" y="134"/>
                    <a:pt x="637" y="134"/>
                  </a:cubicBezTo>
                  <a:cubicBezTo>
                    <a:pt x="637" y="133"/>
                    <a:pt x="637" y="133"/>
                    <a:pt x="637" y="133"/>
                  </a:cubicBezTo>
                  <a:cubicBezTo>
                    <a:pt x="638" y="134"/>
                    <a:pt x="638" y="134"/>
                    <a:pt x="638" y="134"/>
                  </a:cubicBezTo>
                  <a:cubicBezTo>
                    <a:pt x="639" y="134"/>
                    <a:pt x="639" y="134"/>
                    <a:pt x="639" y="134"/>
                  </a:cubicBezTo>
                  <a:cubicBezTo>
                    <a:pt x="638" y="133"/>
                    <a:pt x="638" y="133"/>
                    <a:pt x="638" y="133"/>
                  </a:cubicBezTo>
                  <a:cubicBezTo>
                    <a:pt x="637" y="131"/>
                    <a:pt x="637" y="131"/>
                    <a:pt x="637" y="131"/>
                  </a:cubicBezTo>
                  <a:cubicBezTo>
                    <a:pt x="636" y="130"/>
                    <a:pt x="636" y="130"/>
                    <a:pt x="636" y="130"/>
                  </a:cubicBezTo>
                  <a:cubicBezTo>
                    <a:pt x="635" y="130"/>
                    <a:pt x="635" y="130"/>
                    <a:pt x="635" y="130"/>
                  </a:cubicBezTo>
                  <a:cubicBezTo>
                    <a:pt x="634" y="129"/>
                    <a:pt x="634" y="129"/>
                    <a:pt x="634" y="129"/>
                  </a:cubicBezTo>
                  <a:cubicBezTo>
                    <a:pt x="635" y="128"/>
                    <a:pt x="635" y="128"/>
                    <a:pt x="635" y="128"/>
                  </a:cubicBezTo>
                  <a:cubicBezTo>
                    <a:pt x="635" y="128"/>
                    <a:pt x="635" y="128"/>
                    <a:pt x="635" y="128"/>
                  </a:cubicBezTo>
                  <a:cubicBezTo>
                    <a:pt x="636" y="129"/>
                    <a:pt x="636" y="129"/>
                    <a:pt x="636" y="129"/>
                  </a:cubicBezTo>
                  <a:cubicBezTo>
                    <a:pt x="638" y="131"/>
                    <a:pt x="638" y="131"/>
                    <a:pt x="638" y="131"/>
                  </a:cubicBezTo>
                  <a:cubicBezTo>
                    <a:pt x="639" y="133"/>
                    <a:pt x="639" y="133"/>
                    <a:pt x="639" y="133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5"/>
                    <a:pt x="642" y="135"/>
                    <a:pt x="642" y="135"/>
                  </a:cubicBezTo>
                  <a:cubicBezTo>
                    <a:pt x="643" y="137"/>
                    <a:pt x="643" y="137"/>
                    <a:pt x="643" y="137"/>
                  </a:cubicBezTo>
                  <a:cubicBezTo>
                    <a:pt x="642" y="135"/>
                    <a:pt x="642" y="135"/>
                    <a:pt x="642" y="135"/>
                  </a:cubicBezTo>
                  <a:cubicBezTo>
                    <a:pt x="640" y="134"/>
                    <a:pt x="640" y="134"/>
                    <a:pt x="640" y="134"/>
                  </a:cubicBezTo>
                  <a:cubicBezTo>
                    <a:pt x="642" y="136"/>
                    <a:pt x="642" y="136"/>
                    <a:pt x="642" y="136"/>
                  </a:cubicBezTo>
                  <a:cubicBezTo>
                    <a:pt x="643" y="137"/>
                    <a:pt x="643" y="137"/>
                    <a:pt x="643" y="137"/>
                  </a:cubicBezTo>
                  <a:cubicBezTo>
                    <a:pt x="644" y="138"/>
                    <a:pt x="644" y="138"/>
                    <a:pt x="644" y="138"/>
                  </a:cubicBezTo>
                  <a:cubicBezTo>
                    <a:pt x="645" y="140"/>
                    <a:pt x="645" y="140"/>
                    <a:pt x="645" y="140"/>
                  </a:cubicBezTo>
                  <a:cubicBezTo>
                    <a:pt x="644" y="139"/>
                    <a:pt x="644" y="139"/>
                    <a:pt x="644" y="139"/>
                  </a:cubicBezTo>
                  <a:cubicBezTo>
                    <a:pt x="645" y="140"/>
                    <a:pt x="645" y="140"/>
                    <a:pt x="645" y="140"/>
                  </a:cubicBezTo>
                  <a:cubicBezTo>
                    <a:pt x="645" y="141"/>
                    <a:pt x="645" y="141"/>
                    <a:pt x="645" y="141"/>
                  </a:cubicBezTo>
                  <a:cubicBezTo>
                    <a:pt x="646" y="141"/>
                    <a:pt x="646" y="141"/>
                    <a:pt x="646" y="141"/>
                  </a:cubicBezTo>
                  <a:cubicBezTo>
                    <a:pt x="647" y="143"/>
                    <a:pt x="647" y="143"/>
                    <a:pt x="647" y="143"/>
                  </a:cubicBezTo>
                  <a:cubicBezTo>
                    <a:pt x="648" y="144"/>
                    <a:pt x="648" y="144"/>
                    <a:pt x="648" y="144"/>
                  </a:cubicBezTo>
                  <a:cubicBezTo>
                    <a:pt x="649" y="145"/>
                    <a:pt x="649" y="145"/>
                    <a:pt x="649" y="145"/>
                  </a:cubicBezTo>
                  <a:cubicBezTo>
                    <a:pt x="650" y="146"/>
                    <a:pt x="650" y="146"/>
                    <a:pt x="650" y="146"/>
                  </a:cubicBezTo>
                  <a:cubicBezTo>
                    <a:pt x="651" y="147"/>
                    <a:pt x="651" y="147"/>
                    <a:pt x="651" y="147"/>
                  </a:cubicBezTo>
                  <a:cubicBezTo>
                    <a:pt x="655" y="153"/>
                    <a:pt x="655" y="153"/>
                    <a:pt x="655" y="153"/>
                  </a:cubicBezTo>
                  <a:cubicBezTo>
                    <a:pt x="657" y="155"/>
                    <a:pt x="657" y="155"/>
                    <a:pt x="657" y="155"/>
                  </a:cubicBezTo>
                  <a:cubicBezTo>
                    <a:pt x="661" y="160"/>
                    <a:pt x="661" y="160"/>
                    <a:pt x="661" y="160"/>
                  </a:cubicBezTo>
                  <a:cubicBezTo>
                    <a:pt x="662" y="161"/>
                    <a:pt x="662" y="161"/>
                    <a:pt x="662" y="161"/>
                  </a:cubicBezTo>
                  <a:cubicBezTo>
                    <a:pt x="663" y="161"/>
                    <a:pt x="663" y="161"/>
                    <a:pt x="663" y="161"/>
                  </a:cubicBezTo>
                  <a:cubicBezTo>
                    <a:pt x="663" y="162"/>
                    <a:pt x="663" y="162"/>
                    <a:pt x="664" y="162"/>
                  </a:cubicBezTo>
                  <a:cubicBezTo>
                    <a:pt x="663" y="161"/>
                    <a:pt x="663" y="161"/>
                    <a:pt x="663" y="161"/>
                  </a:cubicBezTo>
                  <a:cubicBezTo>
                    <a:pt x="661" y="160"/>
                    <a:pt x="661" y="160"/>
                    <a:pt x="661" y="160"/>
                  </a:cubicBezTo>
                  <a:cubicBezTo>
                    <a:pt x="660" y="159"/>
                    <a:pt x="660" y="159"/>
                    <a:pt x="660" y="159"/>
                  </a:cubicBezTo>
                  <a:cubicBezTo>
                    <a:pt x="658" y="159"/>
                    <a:pt x="658" y="159"/>
                    <a:pt x="658" y="159"/>
                  </a:cubicBezTo>
                  <a:cubicBezTo>
                    <a:pt x="658" y="159"/>
                    <a:pt x="658" y="159"/>
                    <a:pt x="658" y="159"/>
                  </a:cubicBezTo>
                  <a:cubicBezTo>
                    <a:pt x="658" y="159"/>
                    <a:pt x="658" y="159"/>
                    <a:pt x="658" y="159"/>
                  </a:cubicBezTo>
                  <a:cubicBezTo>
                    <a:pt x="658" y="159"/>
                    <a:pt x="658" y="159"/>
                    <a:pt x="658" y="159"/>
                  </a:cubicBezTo>
                  <a:cubicBezTo>
                    <a:pt x="658" y="160"/>
                    <a:pt x="658" y="160"/>
                    <a:pt x="658" y="160"/>
                  </a:cubicBezTo>
                  <a:cubicBezTo>
                    <a:pt x="659" y="162"/>
                    <a:pt x="659" y="162"/>
                    <a:pt x="659" y="162"/>
                  </a:cubicBezTo>
                  <a:cubicBezTo>
                    <a:pt x="660" y="166"/>
                    <a:pt x="660" y="166"/>
                    <a:pt x="660" y="166"/>
                  </a:cubicBezTo>
                  <a:cubicBezTo>
                    <a:pt x="662" y="168"/>
                    <a:pt x="662" y="168"/>
                    <a:pt x="662" y="168"/>
                  </a:cubicBezTo>
                  <a:cubicBezTo>
                    <a:pt x="663" y="170"/>
                    <a:pt x="663" y="170"/>
                    <a:pt x="663" y="170"/>
                  </a:cubicBezTo>
                  <a:cubicBezTo>
                    <a:pt x="665" y="171"/>
                    <a:pt x="665" y="171"/>
                    <a:pt x="665" y="171"/>
                  </a:cubicBezTo>
                  <a:cubicBezTo>
                    <a:pt x="667" y="174"/>
                    <a:pt x="667" y="174"/>
                    <a:pt x="667" y="174"/>
                  </a:cubicBezTo>
                  <a:cubicBezTo>
                    <a:pt x="667" y="174"/>
                    <a:pt x="667" y="174"/>
                    <a:pt x="667" y="174"/>
                  </a:cubicBezTo>
                  <a:cubicBezTo>
                    <a:pt x="668" y="175"/>
                    <a:pt x="668" y="175"/>
                    <a:pt x="668" y="175"/>
                  </a:cubicBezTo>
                  <a:cubicBezTo>
                    <a:pt x="669" y="177"/>
                    <a:pt x="669" y="177"/>
                    <a:pt x="669" y="177"/>
                  </a:cubicBezTo>
                  <a:cubicBezTo>
                    <a:pt x="670" y="178"/>
                    <a:pt x="670" y="178"/>
                    <a:pt x="670" y="178"/>
                  </a:cubicBezTo>
                  <a:cubicBezTo>
                    <a:pt x="670" y="179"/>
                    <a:pt x="670" y="179"/>
                    <a:pt x="670" y="179"/>
                  </a:cubicBezTo>
                  <a:cubicBezTo>
                    <a:pt x="669" y="177"/>
                    <a:pt x="669" y="177"/>
                    <a:pt x="669" y="177"/>
                  </a:cubicBezTo>
                  <a:cubicBezTo>
                    <a:pt x="668" y="176"/>
                    <a:pt x="668" y="176"/>
                    <a:pt x="668" y="176"/>
                  </a:cubicBezTo>
                  <a:cubicBezTo>
                    <a:pt x="666" y="175"/>
                    <a:pt x="666" y="175"/>
                    <a:pt x="666" y="175"/>
                  </a:cubicBezTo>
                  <a:cubicBezTo>
                    <a:pt x="666" y="175"/>
                    <a:pt x="666" y="175"/>
                    <a:pt x="666" y="175"/>
                  </a:cubicBezTo>
                  <a:cubicBezTo>
                    <a:pt x="665" y="176"/>
                    <a:pt x="665" y="176"/>
                    <a:pt x="665" y="176"/>
                  </a:cubicBezTo>
                  <a:cubicBezTo>
                    <a:pt x="666" y="178"/>
                    <a:pt x="666" y="178"/>
                    <a:pt x="666" y="178"/>
                  </a:cubicBezTo>
                  <a:cubicBezTo>
                    <a:pt x="666" y="179"/>
                    <a:pt x="666" y="179"/>
                    <a:pt x="666" y="179"/>
                  </a:cubicBezTo>
                  <a:cubicBezTo>
                    <a:pt x="667" y="180"/>
                    <a:pt x="667" y="180"/>
                    <a:pt x="667" y="180"/>
                  </a:cubicBezTo>
                  <a:cubicBezTo>
                    <a:pt x="666" y="179"/>
                    <a:pt x="666" y="179"/>
                    <a:pt x="666" y="179"/>
                  </a:cubicBezTo>
                  <a:cubicBezTo>
                    <a:pt x="664" y="176"/>
                    <a:pt x="664" y="176"/>
                    <a:pt x="664" y="176"/>
                  </a:cubicBezTo>
                  <a:cubicBezTo>
                    <a:pt x="664" y="175"/>
                    <a:pt x="664" y="175"/>
                    <a:pt x="664" y="175"/>
                  </a:cubicBezTo>
                  <a:cubicBezTo>
                    <a:pt x="663" y="173"/>
                    <a:pt x="663" y="173"/>
                    <a:pt x="663" y="173"/>
                  </a:cubicBezTo>
                  <a:cubicBezTo>
                    <a:pt x="662" y="172"/>
                    <a:pt x="662" y="172"/>
                    <a:pt x="662" y="172"/>
                  </a:cubicBezTo>
                  <a:cubicBezTo>
                    <a:pt x="662" y="171"/>
                    <a:pt x="662" y="171"/>
                    <a:pt x="662" y="171"/>
                  </a:cubicBezTo>
                  <a:cubicBezTo>
                    <a:pt x="661" y="170"/>
                    <a:pt x="661" y="170"/>
                    <a:pt x="661" y="170"/>
                  </a:cubicBezTo>
                  <a:cubicBezTo>
                    <a:pt x="660" y="169"/>
                    <a:pt x="660" y="169"/>
                    <a:pt x="660" y="169"/>
                  </a:cubicBezTo>
                  <a:cubicBezTo>
                    <a:pt x="660" y="167"/>
                    <a:pt x="660" y="167"/>
                    <a:pt x="660" y="167"/>
                  </a:cubicBezTo>
                  <a:cubicBezTo>
                    <a:pt x="660" y="167"/>
                    <a:pt x="660" y="167"/>
                    <a:pt x="659" y="166"/>
                  </a:cubicBezTo>
                  <a:cubicBezTo>
                    <a:pt x="658" y="164"/>
                    <a:pt x="658" y="164"/>
                    <a:pt x="658" y="164"/>
                  </a:cubicBezTo>
                  <a:cubicBezTo>
                    <a:pt x="657" y="163"/>
                    <a:pt x="657" y="163"/>
                    <a:pt x="657" y="163"/>
                  </a:cubicBezTo>
                  <a:cubicBezTo>
                    <a:pt x="656" y="162"/>
                    <a:pt x="656" y="162"/>
                    <a:pt x="656" y="162"/>
                  </a:cubicBezTo>
                  <a:cubicBezTo>
                    <a:pt x="655" y="161"/>
                    <a:pt x="655" y="161"/>
                    <a:pt x="655" y="161"/>
                  </a:cubicBezTo>
                  <a:lnTo>
                    <a:pt x="654" y="157"/>
                  </a:lnTo>
                  <a:close/>
                  <a:moveTo>
                    <a:pt x="650" y="392"/>
                  </a:moveTo>
                  <a:cubicBezTo>
                    <a:pt x="651" y="392"/>
                    <a:pt x="651" y="392"/>
                    <a:pt x="651" y="392"/>
                  </a:cubicBezTo>
                  <a:cubicBezTo>
                    <a:pt x="652" y="392"/>
                    <a:pt x="652" y="392"/>
                    <a:pt x="652" y="392"/>
                  </a:cubicBezTo>
                  <a:cubicBezTo>
                    <a:pt x="652" y="392"/>
                    <a:pt x="652" y="392"/>
                    <a:pt x="652" y="392"/>
                  </a:cubicBezTo>
                  <a:cubicBezTo>
                    <a:pt x="653" y="392"/>
                    <a:pt x="653" y="392"/>
                    <a:pt x="653" y="392"/>
                  </a:cubicBezTo>
                  <a:cubicBezTo>
                    <a:pt x="654" y="392"/>
                    <a:pt x="654" y="392"/>
                    <a:pt x="654" y="392"/>
                  </a:cubicBezTo>
                  <a:cubicBezTo>
                    <a:pt x="654" y="393"/>
                    <a:pt x="654" y="393"/>
                    <a:pt x="654" y="393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5"/>
                    <a:pt x="655" y="395"/>
                    <a:pt x="655" y="395"/>
                  </a:cubicBezTo>
                  <a:cubicBezTo>
                    <a:pt x="655" y="396"/>
                    <a:pt x="655" y="396"/>
                    <a:pt x="655" y="396"/>
                  </a:cubicBezTo>
                  <a:cubicBezTo>
                    <a:pt x="655" y="398"/>
                    <a:pt x="655" y="398"/>
                    <a:pt x="655" y="398"/>
                  </a:cubicBezTo>
                  <a:cubicBezTo>
                    <a:pt x="655" y="399"/>
                    <a:pt x="655" y="399"/>
                    <a:pt x="655" y="399"/>
                  </a:cubicBezTo>
                  <a:cubicBezTo>
                    <a:pt x="656" y="399"/>
                    <a:pt x="656" y="399"/>
                    <a:pt x="656" y="399"/>
                  </a:cubicBezTo>
                  <a:cubicBezTo>
                    <a:pt x="656" y="401"/>
                    <a:pt x="656" y="401"/>
                    <a:pt x="656" y="401"/>
                  </a:cubicBezTo>
                  <a:cubicBezTo>
                    <a:pt x="654" y="401"/>
                    <a:pt x="654" y="401"/>
                    <a:pt x="654" y="401"/>
                  </a:cubicBezTo>
                  <a:cubicBezTo>
                    <a:pt x="653" y="400"/>
                    <a:pt x="653" y="400"/>
                    <a:pt x="653" y="400"/>
                  </a:cubicBezTo>
                  <a:cubicBezTo>
                    <a:pt x="653" y="399"/>
                    <a:pt x="653" y="399"/>
                    <a:pt x="653" y="399"/>
                  </a:cubicBezTo>
                  <a:cubicBezTo>
                    <a:pt x="652" y="398"/>
                    <a:pt x="652" y="398"/>
                    <a:pt x="652" y="398"/>
                  </a:cubicBezTo>
                  <a:cubicBezTo>
                    <a:pt x="652" y="398"/>
                    <a:pt x="652" y="397"/>
                    <a:pt x="652" y="397"/>
                  </a:cubicBezTo>
                  <a:cubicBezTo>
                    <a:pt x="651" y="396"/>
                    <a:pt x="651" y="396"/>
                    <a:pt x="651" y="396"/>
                  </a:cubicBezTo>
                  <a:cubicBezTo>
                    <a:pt x="651" y="395"/>
                    <a:pt x="651" y="395"/>
                    <a:pt x="651" y="395"/>
                  </a:cubicBezTo>
                  <a:cubicBezTo>
                    <a:pt x="650" y="395"/>
                    <a:pt x="650" y="395"/>
                    <a:pt x="650" y="395"/>
                  </a:cubicBezTo>
                  <a:cubicBezTo>
                    <a:pt x="650" y="393"/>
                    <a:pt x="650" y="393"/>
                    <a:pt x="650" y="393"/>
                  </a:cubicBezTo>
                  <a:cubicBezTo>
                    <a:pt x="650" y="392"/>
                    <a:pt x="650" y="392"/>
                    <a:pt x="650" y="392"/>
                  </a:cubicBezTo>
                  <a:close/>
                  <a:moveTo>
                    <a:pt x="649" y="382"/>
                  </a:moveTo>
                  <a:cubicBezTo>
                    <a:pt x="650" y="383"/>
                    <a:pt x="650" y="383"/>
                    <a:pt x="650" y="383"/>
                  </a:cubicBezTo>
                  <a:cubicBezTo>
                    <a:pt x="650" y="384"/>
                    <a:pt x="650" y="384"/>
                    <a:pt x="650" y="385"/>
                  </a:cubicBezTo>
                  <a:cubicBezTo>
                    <a:pt x="649" y="386"/>
                    <a:pt x="649" y="386"/>
                    <a:pt x="649" y="386"/>
                  </a:cubicBezTo>
                  <a:cubicBezTo>
                    <a:pt x="648" y="385"/>
                    <a:pt x="648" y="385"/>
                    <a:pt x="648" y="385"/>
                  </a:cubicBezTo>
                  <a:lnTo>
                    <a:pt x="649" y="382"/>
                  </a:lnTo>
                  <a:close/>
                  <a:moveTo>
                    <a:pt x="634" y="353"/>
                  </a:moveTo>
                  <a:cubicBezTo>
                    <a:pt x="636" y="354"/>
                    <a:pt x="636" y="354"/>
                    <a:pt x="636" y="354"/>
                  </a:cubicBezTo>
                  <a:cubicBezTo>
                    <a:pt x="636" y="356"/>
                    <a:pt x="636" y="356"/>
                    <a:pt x="636" y="356"/>
                  </a:cubicBezTo>
                  <a:cubicBezTo>
                    <a:pt x="636" y="356"/>
                    <a:pt x="636" y="356"/>
                    <a:pt x="636" y="356"/>
                  </a:cubicBezTo>
                  <a:cubicBezTo>
                    <a:pt x="636" y="355"/>
                    <a:pt x="636" y="355"/>
                    <a:pt x="636" y="355"/>
                  </a:cubicBezTo>
                  <a:cubicBezTo>
                    <a:pt x="637" y="355"/>
                    <a:pt x="637" y="355"/>
                    <a:pt x="637" y="355"/>
                  </a:cubicBezTo>
                  <a:cubicBezTo>
                    <a:pt x="638" y="354"/>
                    <a:pt x="638" y="354"/>
                    <a:pt x="638" y="354"/>
                  </a:cubicBezTo>
                  <a:cubicBezTo>
                    <a:pt x="638" y="354"/>
                    <a:pt x="638" y="354"/>
                    <a:pt x="638" y="354"/>
                  </a:cubicBezTo>
                  <a:cubicBezTo>
                    <a:pt x="639" y="354"/>
                    <a:pt x="639" y="354"/>
                    <a:pt x="639" y="354"/>
                  </a:cubicBezTo>
                  <a:cubicBezTo>
                    <a:pt x="639" y="354"/>
                    <a:pt x="639" y="355"/>
                    <a:pt x="639" y="355"/>
                  </a:cubicBezTo>
                  <a:cubicBezTo>
                    <a:pt x="639" y="356"/>
                    <a:pt x="639" y="356"/>
                    <a:pt x="639" y="356"/>
                  </a:cubicBezTo>
                  <a:cubicBezTo>
                    <a:pt x="639" y="358"/>
                    <a:pt x="639" y="358"/>
                    <a:pt x="639" y="358"/>
                  </a:cubicBezTo>
                  <a:cubicBezTo>
                    <a:pt x="639" y="361"/>
                    <a:pt x="639" y="361"/>
                    <a:pt x="639" y="361"/>
                  </a:cubicBezTo>
                  <a:cubicBezTo>
                    <a:pt x="640" y="362"/>
                    <a:pt x="640" y="362"/>
                    <a:pt x="640" y="362"/>
                  </a:cubicBezTo>
                  <a:cubicBezTo>
                    <a:pt x="641" y="362"/>
                    <a:pt x="641" y="362"/>
                    <a:pt x="641" y="362"/>
                  </a:cubicBezTo>
                  <a:cubicBezTo>
                    <a:pt x="641" y="362"/>
                    <a:pt x="641" y="363"/>
                    <a:pt x="641" y="363"/>
                  </a:cubicBezTo>
                  <a:cubicBezTo>
                    <a:pt x="640" y="364"/>
                    <a:pt x="640" y="364"/>
                    <a:pt x="640" y="364"/>
                  </a:cubicBezTo>
                  <a:cubicBezTo>
                    <a:pt x="640" y="366"/>
                    <a:pt x="640" y="366"/>
                    <a:pt x="640" y="366"/>
                  </a:cubicBezTo>
                  <a:cubicBezTo>
                    <a:pt x="640" y="366"/>
                    <a:pt x="640" y="366"/>
                    <a:pt x="640" y="366"/>
                  </a:cubicBezTo>
                  <a:cubicBezTo>
                    <a:pt x="639" y="367"/>
                    <a:pt x="639" y="367"/>
                    <a:pt x="639" y="367"/>
                  </a:cubicBezTo>
                  <a:cubicBezTo>
                    <a:pt x="640" y="368"/>
                    <a:pt x="640" y="368"/>
                    <a:pt x="640" y="368"/>
                  </a:cubicBezTo>
                  <a:cubicBezTo>
                    <a:pt x="639" y="369"/>
                    <a:pt x="639" y="369"/>
                    <a:pt x="639" y="369"/>
                  </a:cubicBezTo>
                  <a:cubicBezTo>
                    <a:pt x="639" y="369"/>
                    <a:pt x="639" y="369"/>
                    <a:pt x="639" y="369"/>
                  </a:cubicBezTo>
                  <a:cubicBezTo>
                    <a:pt x="638" y="369"/>
                    <a:pt x="638" y="369"/>
                    <a:pt x="638" y="369"/>
                  </a:cubicBezTo>
                  <a:cubicBezTo>
                    <a:pt x="637" y="370"/>
                    <a:pt x="637" y="370"/>
                    <a:pt x="637" y="370"/>
                  </a:cubicBezTo>
                  <a:cubicBezTo>
                    <a:pt x="637" y="371"/>
                    <a:pt x="637" y="371"/>
                    <a:pt x="637" y="371"/>
                  </a:cubicBezTo>
                  <a:cubicBezTo>
                    <a:pt x="637" y="372"/>
                    <a:pt x="637" y="372"/>
                    <a:pt x="637" y="372"/>
                  </a:cubicBezTo>
                  <a:cubicBezTo>
                    <a:pt x="636" y="373"/>
                    <a:pt x="636" y="373"/>
                    <a:pt x="636" y="373"/>
                  </a:cubicBezTo>
                  <a:cubicBezTo>
                    <a:pt x="636" y="375"/>
                    <a:pt x="636" y="375"/>
                    <a:pt x="636" y="375"/>
                  </a:cubicBezTo>
                  <a:cubicBezTo>
                    <a:pt x="637" y="376"/>
                    <a:pt x="637" y="376"/>
                    <a:pt x="637" y="376"/>
                  </a:cubicBezTo>
                  <a:cubicBezTo>
                    <a:pt x="637" y="377"/>
                    <a:pt x="637" y="377"/>
                    <a:pt x="637" y="377"/>
                  </a:cubicBezTo>
                  <a:cubicBezTo>
                    <a:pt x="637" y="377"/>
                    <a:pt x="637" y="377"/>
                    <a:pt x="637" y="377"/>
                  </a:cubicBezTo>
                  <a:cubicBezTo>
                    <a:pt x="637" y="379"/>
                    <a:pt x="637" y="379"/>
                    <a:pt x="637" y="379"/>
                  </a:cubicBezTo>
                  <a:cubicBezTo>
                    <a:pt x="637" y="380"/>
                    <a:pt x="637" y="380"/>
                    <a:pt x="637" y="380"/>
                  </a:cubicBezTo>
                  <a:cubicBezTo>
                    <a:pt x="638" y="380"/>
                    <a:pt x="638" y="380"/>
                    <a:pt x="638" y="380"/>
                  </a:cubicBezTo>
                  <a:cubicBezTo>
                    <a:pt x="638" y="381"/>
                    <a:pt x="638" y="381"/>
                    <a:pt x="638" y="381"/>
                  </a:cubicBezTo>
                  <a:cubicBezTo>
                    <a:pt x="639" y="382"/>
                    <a:pt x="639" y="382"/>
                    <a:pt x="639" y="382"/>
                  </a:cubicBezTo>
                  <a:cubicBezTo>
                    <a:pt x="640" y="383"/>
                    <a:pt x="640" y="383"/>
                    <a:pt x="640" y="383"/>
                  </a:cubicBezTo>
                  <a:cubicBezTo>
                    <a:pt x="640" y="383"/>
                    <a:pt x="640" y="383"/>
                    <a:pt x="640" y="383"/>
                  </a:cubicBezTo>
                  <a:cubicBezTo>
                    <a:pt x="640" y="381"/>
                    <a:pt x="640" y="381"/>
                    <a:pt x="640" y="381"/>
                  </a:cubicBezTo>
                  <a:cubicBezTo>
                    <a:pt x="640" y="382"/>
                    <a:pt x="640" y="382"/>
                    <a:pt x="640" y="382"/>
                  </a:cubicBezTo>
                  <a:cubicBezTo>
                    <a:pt x="641" y="381"/>
                    <a:pt x="641" y="381"/>
                    <a:pt x="641" y="381"/>
                  </a:cubicBezTo>
                  <a:cubicBezTo>
                    <a:pt x="643" y="381"/>
                    <a:pt x="643" y="381"/>
                    <a:pt x="643" y="381"/>
                  </a:cubicBezTo>
                  <a:cubicBezTo>
                    <a:pt x="644" y="382"/>
                    <a:pt x="644" y="382"/>
                    <a:pt x="644" y="382"/>
                  </a:cubicBezTo>
                  <a:cubicBezTo>
                    <a:pt x="644" y="383"/>
                    <a:pt x="644" y="383"/>
                    <a:pt x="644" y="383"/>
                  </a:cubicBezTo>
                  <a:cubicBezTo>
                    <a:pt x="644" y="384"/>
                    <a:pt x="644" y="384"/>
                    <a:pt x="644" y="384"/>
                  </a:cubicBezTo>
                  <a:cubicBezTo>
                    <a:pt x="644" y="384"/>
                    <a:pt x="644" y="384"/>
                    <a:pt x="644" y="384"/>
                  </a:cubicBezTo>
                  <a:cubicBezTo>
                    <a:pt x="645" y="384"/>
                    <a:pt x="645" y="384"/>
                    <a:pt x="645" y="384"/>
                  </a:cubicBezTo>
                  <a:cubicBezTo>
                    <a:pt x="645" y="384"/>
                    <a:pt x="645" y="384"/>
                    <a:pt x="645" y="384"/>
                  </a:cubicBezTo>
                  <a:cubicBezTo>
                    <a:pt x="645" y="382"/>
                    <a:pt x="645" y="382"/>
                    <a:pt x="645" y="382"/>
                  </a:cubicBezTo>
                  <a:cubicBezTo>
                    <a:pt x="646" y="383"/>
                    <a:pt x="646" y="383"/>
                    <a:pt x="646" y="383"/>
                  </a:cubicBezTo>
                  <a:cubicBezTo>
                    <a:pt x="647" y="384"/>
                    <a:pt x="647" y="384"/>
                    <a:pt x="647" y="384"/>
                  </a:cubicBezTo>
                  <a:cubicBezTo>
                    <a:pt x="648" y="384"/>
                    <a:pt x="648" y="384"/>
                    <a:pt x="648" y="384"/>
                  </a:cubicBezTo>
                  <a:cubicBezTo>
                    <a:pt x="647" y="384"/>
                    <a:pt x="647" y="384"/>
                    <a:pt x="647" y="384"/>
                  </a:cubicBezTo>
                  <a:cubicBezTo>
                    <a:pt x="646" y="385"/>
                    <a:pt x="646" y="385"/>
                    <a:pt x="646" y="385"/>
                  </a:cubicBezTo>
                  <a:cubicBezTo>
                    <a:pt x="646" y="385"/>
                    <a:pt x="646" y="385"/>
                    <a:pt x="646" y="385"/>
                  </a:cubicBezTo>
                  <a:cubicBezTo>
                    <a:pt x="647" y="387"/>
                    <a:pt x="647" y="387"/>
                    <a:pt x="647" y="387"/>
                  </a:cubicBezTo>
                  <a:cubicBezTo>
                    <a:pt x="647" y="388"/>
                    <a:pt x="647" y="388"/>
                    <a:pt x="647" y="388"/>
                  </a:cubicBezTo>
                  <a:cubicBezTo>
                    <a:pt x="649" y="388"/>
                    <a:pt x="649" y="388"/>
                    <a:pt x="649" y="388"/>
                  </a:cubicBezTo>
                  <a:cubicBezTo>
                    <a:pt x="649" y="389"/>
                    <a:pt x="649" y="390"/>
                    <a:pt x="649" y="391"/>
                  </a:cubicBezTo>
                  <a:cubicBezTo>
                    <a:pt x="648" y="392"/>
                    <a:pt x="648" y="392"/>
                    <a:pt x="648" y="392"/>
                  </a:cubicBezTo>
                  <a:cubicBezTo>
                    <a:pt x="648" y="390"/>
                    <a:pt x="648" y="390"/>
                    <a:pt x="648" y="390"/>
                  </a:cubicBezTo>
                  <a:cubicBezTo>
                    <a:pt x="648" y="390"/>
                    <a:pt x="648" y="390"/>
                    <a:pt x="648" y="390"/>
                  </a:cubicBezTo>
                  <a:cubicBezTo>
                    <a:pt x="647" y="390"/>
                    <a:pt x="647" y="390"/>
                    <a:pt x="647" y="390"/>
                  </a:cubicBezTo>
                  <a:cubicBezTo>
                    <a:pt x="645" y="389"/>
                    <a:pt x="645" y="389"/>
                    <a:pt x="645" y="389"/>
                  </a:cubicBezTo>
                  <a:cubicBezTo>
                    <a:pt x="645" y="388"/>
                    <a:pt x="645" y="388"/>
                    <a:pt x="645" y="387"/>
                  </a:cubicBezTo>
                  <a:cubicBezTo>
                    <a:pt x="645" y="386"/>
                    <a:pt x="645" y="386"/>
                    <a:pt x="645" y="386"/>
                  </a:cubicBezTo>
                  <a:cubicBezTo>
                    <a:pt x="643" y="385"/>
                    <a:pt x="643" y="385"/>
                    <a:pt x="643" y="385"/>
                  </a:cubicBezTo>
                  <a:cubicBezTo>
                    <a:pt x="643" y="384"/>
                    <a:pt x="643" y="384"/>
                    <a:pt x="643" y="384"/>
                  </a:cubicBezTo>
                  <a:cubicBezTo>
                    <a:pt x="642" y="383"/>
                    <a:pt x="642" y="383"/>
                    <a:pt x="642" y="383"/>
                  </a:cubicBezTo>
                  <a:cubicBezTo>
                    <a:pt x="641" y="383"/>
                    <a:pt x="641" y="383"/>
                    <a:pt x="641" y="383"/>
                  </a:cubicBezTo>
                  <a:cubicBezTo>
                    <a:pt x="641" y="384"/>
                    <a:pt x="641" y="384"/>
                    <a:pt x="641" y="384"/>
                  </a:cubicBezTo>
                  <a:cubicBezTo>
                    <a:pt x="641" y="384"/>
                    <a:pt x="641" y="385"/>
                    <a:pt x="641" y="385"/>
                  </a:cubicBezTo>
                  <a:cubicBezTo>
                    <a:pt x="642" y="386"/>
                    <a:pt x="642" y="386"/>
                    <a:pt x="642" y="386"/>
                  </a:cubicBezTo>
                  <a:cubicBezTo>
                    <a:pt x="642" y="388"/>
                    <a:pt x="642" y="388"/>
                    <a:pt x="642" y="388"/>
                  </a:cubicBezTo>
                  <a:cubicBezTo>
                    <a:pt x="642" y="387"/>
                    <a:pt x="642" y="387"/>
                    <a:pt x="642" y="387"/>
                  </a:cubicBezTo>
                  <a:cubicBezTo>
                    <a:pt x="641" y="386"/>
                    <a:pt x="641" y="386"/>
                    <a:pt x="641" y="386"/>
                  </a:cubicBezTo>
                  <a:cubicBezTo>
                    <a:pt x="641" y="385"/>
                    <a:pt x="641" y="385"/>
                    <a:pt x="641" y="385"/>
                  </a:cubicBezTo>
                  <a:cubicBezTo>
                    <a:pt x="640" y="384"/>
                    <a:pt x="640" y="384"/>
                    <a:pt x="640" y="384"/>
                  </a:cubicBezTo>
                  <a:cubicBezTo>
                    <a:pt x="638" y="383"/>
                    <a:pt x="638" y="383"/>
                    <a:pt x="638" y="383"/>
                  </a:cubicBezTo>
                  <a:cubicBezTo>
                    <a:pt x="637" y="383"/>
                    <a:pt x="637" y="383"/>
                    <a:pt x="637" y="383"/>
                  </a:cubicBezTo>
                  <a:cubicBezTo>
                    <a:pt x="637" y="383"/>
                    <a:pt x="637" y="383"/>
                    <a:pt x="637" y="383"/>
                  </a:cubicBezTo>
                  <a:cubicBezTo>
                    <a:pt x="637" y="384"/>
                    <a:pt x="637" y="384"/>
                    <a:pt x="637" y="384"/>
                  </a:cubicBezTo>
                  <a:cubicBezTo>
                    <a:pt x="636" y="385"/>
                    <a:pt x="636" y="385"/>
                    <a:pt x="636" y="385"/>
                  </a:cubicBezTo>
                  <a:cubicBezTo>
                    <a:pt x="635" y="385"/>
                    <a:pt x="635" y="385"/>
                    <a:pt x="635" y="385"/>
                  </a:cubicBezTo>
                  <a:cubicBezTo>
                    <a:pt x="634" y="384"/>
                    <a:pt x="634" y="384"/>
                    <a:pt x="634" y="384"/>
                  </a:cubicBezTo>
                  <a:cubicBezTo>
                    <a:pt x="634" y="384"/>
                    <a:pt x="634" y="384"/>
                    <a:pt x="634" y="383"/>
                  </a:cubicBezTo>
                  <a:cubicBezTo>
                    <a:pt x="633" y="383"/>
                    <a:pt x="633" y="383"/>
                    <a:pt x="633" y="383"/>
                  </a:cubicBezTo>
                  <a:cubicBezTo>
                    <a:pt x="633" y="382"/>
                    <a:pt x="633" y="382"/>
                    <a:pt x="633" y="382"/>
                  </a:cubicBezTo>
                  <a:cubicBezTo>
                    <a:pt x="633" y="381"/>
                    <a:pt x="633" y="381"/>
                    <a:pt x="633" y="381"/>
                  </a:cubicBezTo>
                  <a:cubicBezTo>
                    <a:pt x="634" y="379"/>
                    <a:pt x="634" y="379"/>
                    <a:pt x="634" y="379"/>
                  </a:cubicBezTo>
                  <a:cubicBezTo>
                    <a:pt x="634" y="379"/>
                    <a:pt x="634" y="379"/>
                    <a:pt x="634" y="379"/>
                  </a:cubicBezTo>
                  <a:cubicBezTo>
                    <a:pt x="634" y="378"/>
                    <a:pt x="634" y="378"/>
                    <a:pt x="634" y="378"/>
                  </a:cubicBezTo>
                  <a:cubicBezTo>
                    <a:pt x="633" y="378"/>
                    <a:pt x="633" y="378"/>
                    <a:pt x="633" y="378"/>
                  </a:cubicBezTo>
                  <a:cubicBezTo>
                    <a:pt x="633" y="377"/>
                    <a:pt x="633" y="377"/>
                    <a:pt x="633" y="377"/>
                  </a:cubicBezTo>
                  <a:cubicBezTo>
                    <a:pt x="632" y="377"/>
                    <a:pt x="632" y="377"/>
                    <a:pt x="632" y="377"/>
                  </a:cubicBezTo>
                  <a:cubicBezTo>
                    <a:pt x="632" y="378"/>
                    <a:pt x="632" y="378"/>
                    <a:pt x="632" y="378"/>
                  </a:cubicBezTo>
                  <a:cubicBezTo>
                    <a:pt x="632" y="379"/>
                    <a:pt x="632" y="379"/>
                    <a:pt x="632" y="380"/>
                  </a:cubicBezTo>
                  <a:cubicBezTo>
                    <a:pt x="631" y="379"/>
                    <a:pt x="631" y="379"/>
                    <a:pt x="631" y="379"/>
                  </a:cubicBezTo>
                  <a:cubicBezTo>
                    <a:pt x="631" y="378"/>
                    <a:pt x="631" y="378"/>
                    <a:pt x="631" y="378"/>
                  </a:cubicBezTo>
                  <a:cubicBezTo>
                    <a:pt x="631" y="377"/>
                    <a:pt x="631" y="377"/>
                    <a:pt x="631" y="377"/>
                  </a:cubicBezTo>
                  <a:cubicBezTo>
                    <a:pt x="630" y="377"/>
                    <a:pt x="630" y="377"/>
                    <a:pt x="630" y="377"/>
                  </a:cubicBezTo>
                  <a:cubicBezTo>
                    <a:pt x="630" y="374"/>
                    <a:pt x="630" y="374"/>
                    <a:pt x="630" y="374"/>
                  </a:cubicBezTo>
                  <a:cubicBezTo>
                    <a:pt x="629" y="373"/>
                    <a:pt x="629" y="373"/>
                    <a:pt x="629" y="373"/>
                  </a:cubicBezTo>
                  <a:cubicBezTo>
                    <a:pt x="629" y="372"/>
                    <a:pt x="629" y="372"/>
                    <a:pt x="629" y="372"/>
                  </a:cubicBezTo>
                  <a:cubicBezTo>
                    <a:pt x="629" y="371"/>
                    <a:pt x="629" y="371"/>
                    <a:pt x="629" y="371"/>
                  </a:cubicBezTo>
                  <a:cubicBezTo>
                    <a:pt x="629" y="371"/>
                    <a:pt x="629" y="371"/>
                    <a:pt x="629" y="371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28" y="369"/>
                    <a:pt x="628" y="369"/>
                    <a:pt x="628" y="369"/>
                  </a:cubicBezTo>
                  <a:cubicBezTo>
                    <a:pt x="628" y="367"/>
                    <a:pt x="628" y="367"/>
                    <a:pt x="628" y="367"/>
                  </a:cubicBezTo>
                  <a:cubicBezTo>
                    <a:pt x="629" y="368"/>
                    <a:pt x="629" y="368"/>
                    <a:pt x="629" y="368"/>
                  </a:cubicBezTo>
                  <a:cubicBezTo>
                    <a:pt x="630" y="369"/>
                    <a:pt x="630" y="369"/>
                    <a:pt x="630" y="369"/>
                  </a:cubicBezTo>
                  <a:cubicBezTo>
                    <a:pt x="631" y="369"/>
                    <a:pt x="631" y="369"/>
                    <a:pt x="631" y="369"/>
                  </a:cubicBezTo>
                  <a:cubicBezTo>
                    <a:pt x="631" y="368"/>
                    <a:pt x="631" y="368"/>
                    <a:pt x="631" y="368"/>
                  </a:cubicBezTo>
                  <a:cubicBezTo>
                    <a:pt x="631" y="367"/>
                    <a:pt x="631" y="367"/>
                    <a:pt x="631" y="367"/>
                  </a:cubicBezTo>
                  <a:cubicBezTo>
                    <a:pt x="631" y="366"/>
                    <a:pt x="631" y="366"/>
                    <a:pt x="631" y="366"/>
                  </a:cubicBezTo>
                  <a:cubicBezTo>
                    <a:pt x="631" y="362"/>
                    <a:pt x="631" y="362"/>
                    <a:pt x="631" y="362"/>
                  </a:cubicBezTo>
                  <a:cubicBezTo>
                    <a:pt x="631" y="360"/>
                    <a:pt x="631" y="360"/>
                    <a:pt x="631" y="360"/>
                  </a:cubicBezTo>
                  <a:cubicBezTo>
                    <a:pt x="631" y="357"/>
                    <a:pt x="631" y="357"/>
                    <a:pt x="631" y="357"/>
                  </a:cubicBezTo>
                  <a:cubicBezTo>
                    <a:pt x="631" y="355"/>
                    <a:pt x="631" y="355"/>
                    <a:pt x="631" y="355"/>
                  </a:cubicBezTo>
                  <a:cubicBezTo>
                    <a:pt x="631" y="353"/>
                    <a:pt x="631" y="353"/>
                    <a:pt x="631" y="353"/>
                  </a:cubicBezTo>
                  <a:lnTo>
                    <a:pt x="634" y="353"/>
                  </a:lnTo>
                  <a:close/>
                  <a:moveTo>
                    <a:pt x="640" y="382"/>
                  </a:moveTo>
                  <a:cubicBezTo>
                    <a:pt x="640" y="382"/>
                    <a:pt x="640" y="382"/>
                    <a:pt x="640" y="382"/>
                  </a:cubicBezTo>
                  <a:cubicBezTo>
                    <a:pt x="639" y="382"/>
                    <a:pt x="639" y="382"/>
                    <a:pt x="639" y="382"/>
                  </a:cubicBezTo>
                  <a:lnTo>
                    <a:pt x="640" y="382"/>
                  </a:lnTo>
                  <a:close/>
                  <a:moveTo>
                    <a:pt x="628" y="315"/>
                  </a:moveTo>
                  <a:cubicBezTo>
                    <a:pt x="629" y="314"/>
                    <a:pt x="629" y="314"/>
                    <a:pt x="629" y="314"/>
                  </a:cubicBezTo>
                  <a:cubicBezTo>
                    <a:pt x="629" y="312"/>
                    <a:pt x="629" y="312"/>
                    <a:pt x="629" y="312"/>
                  </a:cubicBezTo>
                  <a:cubicBezTo>
                    <a:pt x="629" y="312"/>
                    <a:pt x="629" y="312"/>
                    <a:pt x="629" y="312"/>
                  </a:cubicBezTo>
                  <a:cubicBezTo>
                    <a:pt x="630" y="311"/>
                    <a:pt x="630" y="311"/>
                    <a:pt x="630" y="311"/>
                  </a:cubicBezTo>
                  <a:cubicBezTo>
                    <a:pt x="631" y="310"/>
                    <a:pt x="631" y="310"/>
                    <a:pt x="631" y="310"/>
                  </a:cubicBezTo>
                  <a:cubicBezTo>
                    <a:pt x="632" y="311"/>
                    <a:pt x="632" y="311"/>
                    <a:pt x="632" y="311"/>
                  </a:cubicBezTo>
                  <a:cubicBezTo>
                    <a:pt x="633" y="312"/>
                    <a:pt x="633" y="312"/>
                    <a:pt x="633" y="312"/>
                  </a:cubicBezTo>
                  <a:cubicBezTo>
                    <a:pt x="633" y="313"/>
                    <a:pt x="633" y="313"/>
                    <a:pt x="633" y="313"/>
                  </a:cubicBezTo>
                  <a:cubicBezTo>
                    <a:pt x="633" y="313"/>
                    <a:pt x="633" y="314"/>
                    <a:pt x="633" y="315"/>
                  </a:cubicBezTo>
                  <a:cubicBezTo>
                    <a:pt x="633" y="316"/>
                    <a:pt x="633" y="316"/>
                    <a:pt x="633" y="316"/>
                  </a:cubicBezTo>
                  <a:cubicBezTo>
                    <a:pt x="633" y="317"/>
                    <a:pt x="633" y="317"/>
                    <a:pt x="633" y="317"/>
                  </a:cubicBezTo>
                  <a:cubicBezTo>
                    <a:pt x="632" y="324"/>
                    <a:pt x="632" y="324"/>
                    <a:pt x="632" y="324"/>
                  </a:cubicBezTo>
                  <a:cubicBezTo>
                    <a:pt x="632" y="325"/>
                    <a:pt x="632" y="325"/>
                    <a:pt x="632" y="325"/>
                  </a:cubicBezTo>
                  <a:cubicBezTo>
                    <a:pt x="631" y="327"/>
                    <a:pt x="631" y="327"/>
                    <a:pt x="631" y="327"/>
                  </a:cubicBezTo>
                  <a:cubicBezTo>
                    <a:pt x="631" y="328"/>
                    <a:pt x="631" y="328"/>
                    <a:pt x="631" y="328"/>
                  </a:cubicBezTo>
                  <a:cubicBezTo>
                    <a:pt x="631" y="330"/>
                    <a:pt x="631" y="330"/>
                    <a:pt x="631" y="330"/>
                  </a:cubicBezTo>
                  <a:cubicBezTo>
                    <a:pt x="630" y="331"/>
                    <a:pt x="630" y="331"/>
                    <a:pt x="630" y="331"/>
                  </a:cubicBezTo>
                  <a:cubicBezTo>
                    <a:pt x="629" y="329"/>
                    <a:pt x="629" y="329"/>
                    <a:pt x="629" y="329"/>
                  </a:cubicBezTo>
                  <a:cubicBezTo>
                    <a:pt x="628" y="328"/>
                    <a:pt x="628" y="328"/>
                    <a:pt x="628" y="328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6" y="323"/>
                    <a:pt x="626" y="323"/>
                    <a:pt x="626" y="323"/>
                  </a:cubicBezTo>
                  <a:cubicBezTo>
                    <a:pt x="626" y="320"/>
                    <a:pt x="626" y="320"/>
                    <a:pt x="626" y="320"/>
                  </a:cubicBezTo>
                  <a:lnTo>
                    <a:pt x="628" y="315"/>
                  </a:lnTo>
                  <a:close/>
                  <a:moveTo>
                    <a:pt x="616" y="417"/>
                  </a:moveTo>
                  <a:cubicBezTo>
                    <a:pt x="618" y="414"/>
                    <a:pt x="618" y="414"/>
                    <a:pt x="618" y="414"/>
                  </a:cubicBezTo>
                  <a:cubicBezTo>
                    <a:pt x="619" y="413"/>
                    <a:pt x="619" y="413"/>
                    <a:pt x="619" y="413"/>
                  </a:cubicBezTo>
                  <a:cubicBezTo>
                    <a:pt x="620" y="413"/>
                    <a:pt x="620" y="413"/>
                    <a:pt x="620" y="413"/>
                  </a:cubicBezTo>
                  <a:cubicBezTo>
                    <a:pt x="622" y="410"/>
                    <a:pt x="622" y="410"/>
                    <a:pt x="622" y="410"/>
                  </a:cubicBezTo>
                  <a:cubicBezTo>
                    <a:pt x="623" y="409"/>
                    <a:pt x="623" y="409"/>
                    <a:pt x="623" y="409"/>
                  </a:cubicBezTo>
                  <a:cubicBezTo>
                    <a:pt x="623" y="408"/>
                    <a:pt x="623" y="408"/>
                    <a:pt x="623" y="408"/>
                  </a:cubicBezTo>
                  <a:cubicBezTo>
                    <a:pt x="624" y="407"/>
                    <a:pt x="624" y="407"/>
                    <a:pt x="624" y="407"/>
                  </a:cubicBezTo>
                  <a:cubicBezTo>
                    <a:pt x="625" y="406"/>
                    <a:pt x="625" y="406"/>
                    <a:pt x="625" y="406"/>
                  </a:cubicBezTo>
                  <a:cubicBezTo>
                    <a:pt x="626" y="405"/>
                    <a:pt x="626" y="405"/>
                    <a:pt x="626" y="405"/>
                  </a:cubicBezTo>
                  <a:cubicBezTo>
                    <a:pt x="627" y="405"/>
                    <a:pt x="627" y="405"/>
                    <a:pt x="627" y="405"/>
                  </a:cubicBezTo>
                  <a:cubicBezTo>
                    <a:pt x="627" y="403"/>
                    <a:pt x="627" y="403"/>
                    <a:pt x="627" y="403"/>
                  </a:cubicBezTo>
                  <a:cubicBezTo>
                    <a:pt x="626" y="402"/>
                    <a:pt x="626" y="402"/>
                    <a:pt x="626" y="402"/>
                  </a:cubicBezTo>
                  <a:cubicBezTo>
                    <a:pt x="627" y="403"/>
                    <a:pt x="627" y="403"/>
                    <a:pt x="627" y="403"/>
                  </a:cubicBezTo>
                  <a:cubicBezTo>
                    <a:pt x="627" y="402"/>
                    <a:pt x="627" y="402"/>
                    <a:pt x="627" y="402"/>
                  </a:cubicBezTo>
                  <a:cubicBezTo>
                    <a:pt x="628" y="400"/>
                    <a:pt x="628" y="400"/>
                    <a:pt x="628" y="400"/>
                  </a:cubicBezTo>
                  <a:cubicBezTo>
                    <a:pt x="627" y="402"/>
                    <a:pt x="627" y="402"/>
                    <a:pt x="627" y="402"/>
                  </a:cubicBezTo>
                  <a:cubicBezTo>
                    <a:pt x="628" y="405"/>
                    <a:pt x="628" y="405"/>
                    <a:pt x="628" y="405"/>
                  </a:cubicBezTo>
                  <a:cubicBezTo>
                    <a:pt x="628" y="406"/>
                    <a:pt x="628" y="406"/>
                    <a:pt x="628" y="406"/>
                  </a:cubicBezTo>
                  <a:cubicBezTo>
                    <a:pt x="627" y="406"/>
                    <a:pt x="627" y="406"/>
                    <a:pt x="627" y="406"/>
                  </a:cubicBezTo>
                  <a:cubicBezTo>
                    <a:pt x="626" y="407"/>
                    <a:pt x="626" y="407"/>
                    <a:pt x="626" y="407"/>
                  </a:cubicBezTo>
                  <a:cubicBezTo>
                    <a:pt x="625" y="408"/>
                    <a:pt x="625" y="408"/>
                    <a:pt x="625" y="408"/>
                  </a:cubicBezTo>
                  <a:cubicBezTo>
                    <a:pt x="624" y="408"/>
                    <a:pt x="624" y="408"/>
                    <a:pt x="624" y="408"/>
                  </a:cubicBezTo>
                  <a:cubicBezTo>
                    <a:pt x="624" y="409"/>
                    <a:pt x="624" y="409"/>
                    <a:pt x="624" y="409"/>
                  </a:cubicBezTo>
                  <a:cubicBezTo>
                    <a:pt x="624" y="409"/>
                    <a:pt x="624" y="410"/>
                    <a:pt x="624" y="410"/>
                  </a:cubicBezTo>
                  <a:cubicBezTo>
                    <a:pt x="622" y="413"/>
                    <a:pt x="622" y="413"/>
                    <a:pt x="622" y="413"/>
                  </a:cubicBezTo>
                  <a:cubicBezTo>
                    <a:pt x="621" y="414"/>
                    <a:pt x="621" y="414"/>
                    <a:pt x="621" y="414"/>
                  </a:cubicBezTo>
                  <a:cubicBezTo>
                    <a:pt x="620" y="415"/>
                    <a:pt x="620" y="415"/>
                    <a:pt x="620" y="415"/>
                  </a:cubicBezTo>
                  <a:cubicBezTo>
                    <a:pt x="619" y="416"/>
                    <a:pt x="619" y="416"/>
                    <a:pt x="619" y="416"/>
                  </a:cubicBezTo>
                  <a:cubicBezTo>
                    <a:pt x="618" y="417"/>
                    <a:pt x="618" y="417"/>
                    <a:pt x="618" y="417"/>
                  </a:cubicBezTo>
                  <a:cubicBezTo>
                    <a:pt x="617" y="418"/>
                    <a:pt x="617" y="418"/>
                    <a:pt x="617" y="418"/>
                  </a:cubicBezTo>
                  <a:cubicBezTo>
                    <a:pt x="616" y="419"/>
                    <a:pt x="616" y="419"/>
                    <a:pt x="616" y="419"/>
                  </a:cubicBezTo>
                  <a:lnTo>
                    <a:pt x="616" y="417"/>
                  </a:lnTo>
                  <a:close/>
                  <a:moveTo>
                    <a:pt x="577" y="355"/>
                  </a:moveTo>
                  <a:cubicBezTo>
                    <a:pt x="577" y="355"/>
                    <a:pt x="577" y="355"/>
                    <a:pt x="577" y="355"/>
                  </a:cubicBezTo>
                  <a:cubicBezTo>
                    <a:pt x="575" y="354"/>
                    <a:pt x="575" y="354"/>
                    <a:pt x="575" y="354"/>
                  </a:cubicBezTo>
                  <a:cubicBezTo>
                    <a:pt x="574" y="354"/>
                    <a:pt x="574" y="354"/>
                    <a:pt x="574" y="354"/>
                  </a:cubicBezTo>
                  <a:cubicBezTo>
                    <a:pt x="573" y="354"/>
                    <a:pt x="573" y="354"/>
                    <a:pt x="573" y="354"/>
                  </a:cubicBezTo>
                  <a:cubicBezTo>
                    <a:pt x="573" y="353"/>
                    <a:pt x="573" y="353"/>
                    <a:pt x="573" y="353"/>
                  </a:cubicBezTo>
                  <a:cubicBezTo>
                    <a:pt x="573" y="352"/>
                    <a:pt x="573" y="352"/>
                    <a:pt x="573" y="352"/>
                  </a:cubicBezTo>
                  <a:cubicBezTo>
                    <a:pt x="572" y="351"/>
                    <a:pt x="572" y="351"/>
                    <a:pt x="572" y="351"/>
                  </a:cubicBezTo>
                  <a:cubicBezTo>
                    <a:pt x="572" y="348"/>
                    <a:pt x="572" y="348"/>
                    <a:pt x="572" y="348"/>
                  </a:cubicBezTo>
                  <a:cubicBezTo>
                    <a:pt x="574" y="346"/>
                    <a:pt x="574" y="346"/>
                    <a:pt x="574" y="346"/>
                  </a:cubicBezTo>
                  <a:cubicBezTo>
                    <a:pt x="575" y="346"/>
                    <a:pt x="575" y="346"/>
                    <a:pt x="575" y="346"/>
                  </a:cubicBezTo>
                  <a:cubicBezTo>
                    <a:pt x="575" y="344"/>
                    <a:pt x="575" y="344"/>
                    <a:pt x="575" y="344"/>
                  </a:cubicBezTo>
                  <a:cubicBezTo>
                    <a:pt x="576" y="345"/>
                    <a:pt x="576" y="345"/>
                    <a:pt x="576" y="345"/>
                  </a:cubicBezTo>
                  <a:cubicBezTo>
                    <a:pt x="577" y="344"/>
                    <a:pt x="577" y="344"/>
                    <a:pt x="577" y="344"/>
                  </a:cubicBezTo>
                  <a:cubicBezTo>
                    <a:pt x="579" y="344"/>
                    <a:pt x="579" y="344"/>
                    <a:pt x="579" y="344"/>
                  </a:cubicBezTo>
                  <a:cubicBezTo>
                    <a:pt x="579" y="344"/>
                    <a:pt x="579" y="344"/>
                    <a:pt x="579" y="344"/>
                  </a:cubicBezTo>
                  <a:cubicBezTo>
                    <a:pt x="580" y="344"/>
                    <a:pt x="580" y="344"/>
                    <a:pt x="580" y="344"/>
                  </a:cubicBezTo>
                  <a:cubicBezTo>
                    <a:pt x="580" y="344"/>
                    <a:pt x="580" y="344"/>
                    <a:pt x="580" y="344"/>
                  </a:cubicBezTo>
                  <a:cubicBezTo>
                    <a:pt x="580" y="344"/>
                    <a:pt x="580" y="344"/>
                    <a:pt x="580" y="344"/>
                  </a:cubicBezTo>
                  <a:cubicBezTo>
                    <a:pt x="581" y="344"/>
                    <a:pt x="581" y="344"/>
                    <a:pt x="581" y="344"/>
                  </a:cubicBezTo>
                  <a:cubicBezTo>
                    <a:pt x="581" y="344"/>
                    <a:pt x="581" y="344"/>
                    <a:pt x="581" y="344"/>
                  </a:cubicBezTo>
                  <a:cubicBezTo>
                    <a:pt x="581" y="344"/>
                    <a:pt x="581" y="344"/>
                    <a:pt x="581" y="344"/>
                  </a:cubicBezTo>
                  <a:cubicBezTo>
                    <a:pt x="584" y="344"/>
                    <a:pt x="584" y="344"/>
                    <a:pt x="584" y="344"/>
                  </a:cubicBezTo>
                  <a:cubicBezTo>
                    <a:pt x="584" y="345"/>
                    <a:pt x="584" y="345"/>
                    <a:pt x="584" y="345"/>
                  </a:cubicBezTo>
                  <a:cubicBezTo>
                    <a:pt x="584" y="346"/>
                    <a:pt x="584" y="346"/>
                    <a:pt x="584" y="346"/>
                  </a:cubicBezTo>
                  <a:cubicBezTo>
                    <a:pt x="583" y="347"/>
                    <a:pt x="583" y="347"/>
                    <a:pt x="583" y="347"/>
                  </a:cubicBezTo>
                  <a:cubicBezTo>
                    <a:pt x="583" y="348"/>
                    <a:pt x="583" y="348"/>
                    <a:pt x="583" y="348"/>
                  </a:cubicBezTo>
                  <a:cubicBezTo>
                    <a:pt x="582" y="349"/>
                    <a:pt x="582" y="349"/>
                    <a:pt x="582" y="349"/>
                  </a:cubicBezTo>
                  <a:cubicBezTo>
                    <a:pt x="582" y="349"/>
                    <a:pt x="582" y="349"/>
                    <a:pt x="582" y="349"/>
                  </a:cubicBezTo>
                  <a:cubicBezTo>
                    <a:pt x="582" y="352"/>
                    <a:pt x="582" y="352"/>
                    <a:pt x="582" y="352"/>
                  </a:cubicBezTo>
                  <a:cubicBezTo>
                    <a:pt x="580" y="353"/>
                    <a:pt x="580" y="353"/>
                    <a:pt x="580" y="353"/>
                  </a:cubicBezTo>
                  <a:cubicBezTo>
                    <a:pt x="580" y="354"/>
                    <a:pt x="580" y="354"/>
                    <a:pt x="580" y="354"/>
                  </a:cubicBezTo>
                  <a:cubicBezTo>
                    <a:pt x="580" y="354"/>
                    <a:pt x="580" y="354"/>
                    <a:pt x="580" y="354"/>
                  </a:cubicBezTo>
                  <a:cubicBezTo>
                    <a:pt x="578" y="354"/>
                    <a:pt x="578" y="354"/>
                    <a:pt x="578" y="354"/>
                  </a:cubicBezTo>
                  <a:cubicBezTo>
                    <a:pt x="578" y="355"/>
                    <a:pt x="578" y="355"/>
                    <a:pt x="578" y="355"/>
                  </a:cubicBezTo>
                  <a:lnTo>
                    <a:pt x="577" y="355"/>
                  </a:lnTo>
                  <a:close/>
                  <a:moveTo>
                    <a:pt x="572" y="467"/>
                  </a:moveTo>
                  <a:cubicBezTo>
                    <a:pt x="572" y="466"/>
                    <a:pt x="572" y="466"/>
                    <a:pt x="572" y="466"/>
                  </a:cubicBezTo>
                  <a:cubicBezTo>
                    <a:pt x="572" y="466"/>
                    <a:pt x="572" y="466"/>
                    <a:pt x="572" y="465"/>
                  </a:cubicBezTo>
                  <a:cubicBezTo>
                    <a:pt x="572" y="464"/>
                    <a:pt x="572" y="464"/>
                    <a:pt x="572" y="464"/>
                  </a:cubicBezTo>
                  <a:cubicBezTo>
                    <a:pt x="574" y="463"/>
                    <a:pt x="574" y="463"/>
                    <a:pt x="574" y="463"/>
                  </a:cubicBezTo>
                  <a:cubicBezTo>
                    <a:pt x="574" y="462"/>
                    <a:pt x="574" y="462"/>
                    <a:pt x="574" y="462"/>
                  </a:cubicBezTo>
                  <a:cubicBezTo>
                    <a:pt x="574" y="462"/>
                    <a:pt x="574" y="462"/>
                    <a:pt x="574" y="462"/>
                  </a:cubicBezTo>
                  <a:cubicBezTo>
                    <a:pt x="573" y="463"/>
                    <a:pt x="573" y="463"/>
                    <a:pt x="573" y="463"/>
                  </a:cubicBezTo>
                  <a:cubicBezTo>
                    <a:pt x="573" y="462"/>
                    <a:pt x="573" y="462"/>
                    <a:pt x="573" y="462"/>
                  </a:cubicBezTo>
                  <a:cubicBezTo>
                    <a:pt x="574" y="461"/>
                    <a:pt x="574" y="461"/>
                    <a:pt x="574" y="461"/>
                  </a:cubicBezTo>
                  <a:cubicBezTo>
                    <a:pt x="575" y="460"/>
                    <a:pt x="575" y="460"/>
                    <a:pt x="575" y="460"/>
                  </a:cubicBezTo>
                  <a:cubicBezTo>
                    <a:pt x="576" y="459"/>
                    <a:pt x="576" y="459"/>
                    <a:pt x="576" y="459"/>
                  </a:cubicBezTo>
                  <a:cubicBezTo>
                    <a:pt x="577" y="458"/>
                    <a:pt x="577" y="458"/>
                    <a:pt x="577" y="458"/>
                  </a:cubicBezTo>
                  <a:cubicBezTo>
                    <a:pt x="577" y="458"/>
                    <a:pt x="577" y="458"/>
                    <a:pt x="576" y="458"/>
                  </a:cubicBezTo>
                  <a:cubicBezTo>
                    <a:pt x="577" y="460"/>
                    <a:pt x="577" y="460"/>
                    <a:pt x="577" y="460"/>
                  </a:cubicBezTo>
                  <a:cubicBezTo>
                    <a:pt x="578" y="460"/>
                    <a:pt x="578" y="460"/>
                    <a:pt x="578" y="460"/>
                  </a:cubicBezTo>
                  <a:cubicBezTo>
                    <a:pt x="579" y="460"/>
                    <a:pt x="579" y="460"/>
                    <a:pt x="579" y="460"/>
                  </a:cubicBezTo>
                  <a:cubicBezTo>
                    <a:pt x="580" y="460"/>
                    <a:pt x="580" y="460"/>
                    <a:pt x="580" y="460"/>
                  </a:cubicBezTo>
                  <a:cubicBezTo>
                    <a:pt x="581" y="460"/>
                    <a:pt x="581" y="460"/>
                    <a:pt x="581" y="460"/>
                  </a:cubicBezTo>
                  <a:cubicBezTo>
                    <a:pt x="580" y="461"/>
                    <a:pt x="580" y="461"/>
                    <a:pt x="580" y="461"/>
                  </a:cubicBezTo>
                  <a:cubicBezTo>
                    <a:pt x="581" y="461"/>
                    <a:pt x="581" y="461"/>
                    <a:pt x="581" y="461"/>
                  </a:cubicBezTo>
                  <a:cubicBezTo>
                    <a:pt x="581" y="462"/>
                    <a:pt x="581" y="462"/>
                    <a:pt x="581" y="462"/>
                  </a:cubicBezTo>
                  <a:cubicBezTo>
                    <a:pt x="582" y="461"/>
                    <a:pt x="582" y="461"/>
                    <a:pt x="582" y="461"/>
                  </a:cubicBezTo>
                  <a:cubicBezTo>
                    <a:pt x="583" y="462"/>
                    <a:pt x="583" y="462"/>
                    <a:pt x="583" y="462"/>
                  </a:cubicBezTo>
                  <a:cubicBezTo>
                    <a:pt x="584" y="462"/>
                    <a:pt x="584" y="462"/>
                    <a:pt x="584" y="462"/>
                  </a:cubicBezTo>
                  <a:cubicBezTo>
                    <a:pt x="584" y="462"/>
                    <a:pt x="584" y="462"/>
                    <a:pt x="584" y="462"/>
                  </a:cubicBezTo>
                  <a:cubicBezTo>
                    <a:pt x="583" y="461"/>
                    <a:pt x="583" y="461"/>
                    <a:pt x="583" y="461"/>
                  </a:cubicBezTo>
                  <a:cubicBezTo>
                    <a:pt x="584" y="461"/>
                    <a:pt x="584" y="461"/>
                    <a:pt x="584" y="461"/>
                  </a:cubicBezTo>
                  <a:cubicBezTo>
                    <a:pt x="584" y="459"/>
                    <a:pt x="584" y="459"/>
                    <a:pt x="584" y="459"/>
                  </a:cubicBezTo>
                  <a:cubicBezTo>
                    <a:pt x="584" y="458"/>
                    <a:pt x="584" y="458"/>
                    <a:pt x="584" y="458"/>
                  </a:cubicBezTo>
                  <a:cubicBezTo>
                    <a:pt x="585" y="458"/>
                    <a:pt x="585" y="458"/>
                    <a:pt x="585" y="458"/>
                  </a:cubicBezTo>
                  <a:cubicBezTo>
                    <a:pt x="585" y="457"/>
                    <a:pt x="585" y="457"/>
                    <a:pt x="585" y="457"/>
                  </a:cubicBezTo>
                  <a:cubicBezTo>
                    <a:pt x="584" y="458"/>
                    <a:pt x="584" y="458"/>
                    <a:pt x="584" y="458"/>
                  </a:cubicBezTo>
                  <a:cubicBezTo>
                    <a:pt x="584" y="456"/>
                    <a:pt x="584" y="456"/>
                    <a:pt x="584" y="456"/>
                  </a:cubicBezTo>
                  <a:cubicBezTo>
                    <a:pt x="585" y="456"/>
                    <a:pt x="585" y="456"/>
                    <a:pt x="585" y="456"/>
                  </a:cubicBezTo>
                  <a:cubicBezTo>
                    <a:pt x="586" y="456"/>
                    <a:pt x="586" y="456"/>
                    <a:pt x="586" y="456"/>
                  </a:cubicBezTo>
                  <a:cubicBezTo>
                    <a:pt x="586" y="455"/>
                    <a:pt x="586" y="455"/>
                    <a:pt x="586" y="455"/>
                  </a:cubicBezTo>
                  <a:cubicBezTo>
                    <a:pt x="586" y="454"/>
                    <a:pt x="586" y="454"/>
                    <a:pt x="586" y="454"/>
                  </a:cubicBezTo>
                  <a:cubicBezTo>
                    <a:pt x="587" y="453"/>
                    <a:pt x="587" y="453"/>
                    <a:pt x="587" y="453"/>
                  </a:cubicBezTo>
                  <a:cubicBezTo>
                    <a:pt x="588" y="453"/>
                    <a:pt x="588" y="453"/>
                    <a:pt x="588" y="453"/>
                  </a:cubicBezTo>
                  <a:cubicBezTo>
                    <a:pt x="589" y="453"/>
                    <a:pt x="589" y="453"/>
                    <a:pt x="589" y="453"/>
                  </a:cubicBezTo>
                  <a:cubicBezTo>
                    <a:pt x="590" y="453"/>
                    <a:pt x="590" y="453"/>
                    <a:pt x="590" y="453"/>
                  </a:cubicBezTo>
                  <a:cubicBezTo>
                    <a:pt x="591" y="452"/>
                    <a:pt x="591" y="452"/>
                    <a:pt x="591" y="452"/>
                  </a:cubicBezTo>
                  <a:cubicBezTo>
                    <a:pt x="592" y="452"/>
                    <a:pt x="592" y="452"/>
                    <a:pt x="592" y="452"/>
                  </a:cubicBezTo>
                  <a:cubicBezTo>
                    <a:pt x="593" y="452"/>
                    <a:pt x="593" y="452"/>
                    <a:pt x="593" y="452"/>
                  </a:cubicBezTo>
                  <a:cubicBezTo>
                    <a:pt x="594" y="451"/>
                    <a:pt x="594" y="451"/>
                    <a:pt x="594" y="451"/>
                  </a:cubicBezTo>
                  <a:cubicBezTo>
                    <a:pt x="594" y="451"/>
                    <a:pt x="594" y="451"/>
                    <a:pt x="594" y="451"/>
                  </a:cubicBezTo>
                  <a:cubicBezTo>
                    <a:pt x="595" y="450"/>
                    <a:pt x="595" y="450"/>
                    <a:pt x="595" y="450"/>
                  </a:cubicBezTo>
                  <a:cubicBezTo>
                    <a:pt x="596" y="449"/>
                    <a:pt x="596" y="449"/>
                    <a:pt x="596" y="449"/>
                  </a:cubicBezTo>
                  <a:cubicBezTo>
                    <a:pt x="596" y="448"/>
                    <a:pt x="596" y="448"/>
                    <a:pt x="596" y="448"/>
                  </a:cubicBezTo>
                  <a:cubicBezTo>
                    <a:pt x="597" y="447"/>
                    <a:pt x="597" y="447"/>
                    <a:pt x="597" y="447"/>
                  </a:cubicBezTo>
                  <a:cubicBezTo>
                    <a:pt x="598" y="445"/>
                    <a:pt x="598" y="445"/>
                    <a:pt x="598" y="445"/>
                  </a:cubicBezTo>
                  <a:cubicBezTo>
                    <a:pt x="599" y="444"/>
                    <a:pt x="599" y="444"/>
                    <a:pt x="599" y="444"/>
                  </a:cubicBezTo>
                  <a:cubicBezTo>
                    <a:pt x="599" y="443"/>
                    <a:pt x="599" y="443"/>
                    <a:pt x="599" y="443"/>
                  </a:cubicBezTo>
                  <a:cubicBezTo>
                    <a:pt x="599" y="443"/>
                    <a:pt x="599" y="443"/>
                    <a:pt x="599" y="442"/>
                  </a:cubicBezTo>
                  <a:cubicBezTo>
                    <a:pt x="600" y="442"/>
                    <a:pt x="600" y="442"/>
                    <a:pt x="600" y="442"/>
                  </a:cubicBezTo>
                  <a:cubicBezTo>
                    <a:pt x="601" y="442"/>
                    <a:pt x="601" y="442"/>
                    <a:pt x="601" y="442"/>
                  </a:cubicBezTo>
                  <a:cubicBezTo>
                    <a:pt x="602" y="442"/>
                    <a:pt x="602" y="442"/>
                    <a:pt x="602" y="442"/>
                  </a:cubicBezTo>
                  <a:cubicBezTo>
                    <a:pt x="603" y="441"/>
                    <a:pt x="603" y="441"/>
                    <a:pt x="603" y="441"/>
                  </a:cubicBezTo>
                  <a:cubicBezTo>
                    <a:pt x="604" y="440"/>
                    <a:pt x="604" y="440"/>
                    <a:pt x="604" y="440"/>
                  </a:cubicBezTo>
                  <a:cubicBezTo>
                    <a:pt x="604" y="440"/>
                    <a:pt x="604" y="440"/>
                    <a:pt x="604" y="440"/>
                  </a:cubicBezTo>
                  <a:cubicBezTo>
                    <a:pt x="605" y="440"/>
                    <a:pt x="605" y="440"/>
                    <a:pt x="605" y="440"/>
                  </a:cubicBezTo>
                  <a:cubicBezTo>
                    <a:pt x="604" y="441"/>
                    <a:pt x="604" y="441"/>
                    <a:pt x="604" y="441"/>
                  </a:cubicBezTo>
                  <a:cubicBezTo>
                    <a:pt x="605" y="441"/>
                    <a:pt x="605" y="441"/>
                    <a:pt x="605" y="441"/>
                  </a:cubicBezTo>
                  <a:cubicBezTo>
                    <a:pt x="605" y="441"/>
                    <a:pt x="605" y="441"/>
                    <a:pt x="605" y="441"/>
                  </a:cubicBezTo>
                  <a:cubicBezTo>
                    <a:pt x="605" y="441"/>
                    <a:pt x="605" y="441"/>
                    <a:pt x="605" y="441"/>
                  </a:cubicBezTo>
                  <a:cubicBezTo>
                    <a:pt x="605" y="440"/>
                    <a:pt x="605" y="440"/>
                    <a:pt x="605" y="440"/>
                  </a:cubicBezTo>
                  <a:cubicBezTo>
                    <a:pt x="606" y="440"/>
                    <a:pt x="606" y="440"/>
                    <a:pt x="606" y="440"/>
                  </a:cubicBezTo>
                  <a:cubicBezTo>
                    <a:pt x="606" y="440"/>
                    <a:pt x="606" y="440"/>
                    <a:pt x="606" y="440"/>
                  </a:cubicBezTo>
                  <a:cubicBezTo>
                    <a:pt x="607" y="440"/>
                    <a:pt x="607" y="440"/>
                    <a:pt x="607" y="440"/>
                  </a:cubicBezTo>
                  <a:cubicBezTo>
                    <a:pt x="607" y="439"/>
                    <a:pt x="607" y="439"/>
                    <a:pt x="607" y="439"/>
                  </a:cubicBezTo>
                  <a:cubicBezTo>
                    <a:pt x="607" y="438"/>
                    <a:pt x="607" y="438"/>
                    <a:pt x="607" y="438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7" y="437"/>
                    <a:pt x="607" y="437"/>
                    <a:pt x="607" y="437"/>
                  </a:cubicBezTo>
                  <a:cubicBezTo>
                    <a:pt x="608" y="437"/>
                    <a:pt x="608" y="437"/>
                    <a:pt x="608" y="437"/>
                  </a:cubicBezTo>
                  <a:cubicBezTo>
                    <a:pt x="608" y="437"/>
                    <a:pt x="608" y="437"/>
                    <a:pt x="608" y="437"/>
                  </a:cubicBezTo>
                  <a:cubicBezTo>
                    <a:pt x="609" y="436"/>
                    <a:pt x="609" y="436"/>
                    <a:pt x="609" y="436"/>
                  </a:cubicBezTo>
                  <a:cubicBezTo>
                    <a:pt x="609" y="435"/>
                    <a:pt x="609" y="435"/>
                    <a:pt x="609" y="435"/>
                  </a:cubicBezTo>
                  <a:cubicBezTo>
                    <a:pt x="610" y="435"/>
                    <a:pt x="610" y="435"/>
                    <a:pt x="610" y="435"/>
                  </a:cubicBezTo>
                  <a:cubicBezTo>
                    <a:pt x="610" y="434"/>
                    <a:pt x="610" y="434"/>
                    <a:pt x="610" y="434"/>
                  </a:cubicBezTo>
                  <a:cubicBezTo>
                    <a:pt x="611" y="432"/>
                    <a:pt x="611" y="432"/>
                    <a:pt x="611" y="432"/>
                  </a:cubicBezTo>
                  <a:cubicBezTo>
                    <a:pt x="612" y="431"/>
                    <a:pt x="612" y="431"/>
                    <a:pt x="612" y="431"/>
                  </a:cubicBezTo>
                  <a:cubicBezTo>
                    <a:pt x="613" y="430"/>
                    <a:pt x="613" y="430"/>
                    <a:pt x="613" y="430"/>
                  </a:cubicBezTo>
                  <a:cubicBezTo>
                    <a:pt x="613" y="429"/>
                    <a:pt x="613" y="429"/>
                    <a:pt x="613" y="429"/>
                  </a:cubicBezTo>
                  <a:cubicBezTo>
                    <a:pt x="614" y="427"/>
                    <a:pt x="614" y="427"/>
                    <a:pt x="614" y="427"/>
                  </a:cubicBezTo>
                  <a:cubicBezTo>
                    <a:pt x="614" y="429"/>
                    <a:pt x="614" y="429"/>
                    <a:pt x="614" y="429"/>
                  </a:cubicBezTo>
                  <a:cubicBezTo>
                    <a:pt x="614" y="430"/>
                    <a:pt x="614" y="430"/>
                    <a:pt x="614" y="430"/>
                  </a:cubicBezTo>
                  <a:cubicBezTo>
                    <a:pt x="615" y="429"/>
                    <a:pt x="615" y="429"/>
                    <a:pt x="615" y="429"/>
                  </a:cubicBezTo>
                  <a:cubicBezTo>
                    <a:pt x="615" y="428"/>
                    <a:pt x="615" y="428"/>
                    <a:pt x="615" y="428"/>
                  </a:cubicBezTo>
                  <a:cubicBezTo>
                    <a:pt x="616" y="429"/>
                    <a:pt x="616" y="429"/>
                    <a:pt x="616" y="429"/>
                  </a:cubicBezTo>
                  <a:cubicBezTo>
                    <a:pt x="616" y="430"/>
                    <a:pt x="616" y="430"/>
                    <a:pt x="616" y="430"/>
                  </a:cubicBezTo>
                  <a:cubicBezTo>
                    <a:pt x="617" y="430"/>
                    <a:pt x="617" y="430"/>
                    <a:pt x="617" y="430"/>
                  </a:cubicBezTo>
                  <a:cubicBezTo>
                    <a:pt x="618" y="431"/>
                    <a:pt x="618" y="431"/>
                    <a:pt x="618" y="431"/>
                  </a:cubicBezTo>
                  <a:cubicBezTo>
                    <a:pt x="618" y="431"/>
                    <a:pt x="618" y="431"/>
                    <a:pt x="618" y="432"/>
                  </a:cubicBezTo>
                  <a:cubicBezTo>
                    <a:pt x="618" y="433"/>
                    <a:pt x="618" y="433"/>
                    <a:pt x="618" y="433"/>
                  </a:cubicBezTo>
                  <a:cubicBezTo>
                    <a:pt x="618" y="434"/>
                    <a:pt x="618" y="434"/>
                    <a:pt x="618" y="434"/>
                  </a:cubicBezTo>
                  <a:cubicBezTo>
                    <a:pt x="618" y="434"/>
                    <a:pt x="618" y="434"/>
                    <a:pt x="618" y="434"/>
                  </a:cubicBezTo>
                  <a:cubicBezTo>
                    <a:pt x="619" y="433"/>
                    <a:pt x="619" y="433"/>
                    <a:pt x="619" y="433"/>
                  </a:cubicBezTo>
                  <a:cubicBezTo>
                    <a:pt x="620" y="435"/>
                    <a:pt x="620" y="435"/>
                    <a:pt x="620" y="435"/>
                  </a:cubicBezTo>
                  <a:cubicBezTo>
                    <a:pt x="619" y="436"/>
                    <a:pt x="619" y="436"/>
                    <a:pt x="619" y="436"/>
                  </a:cubicBezTo>
                  <a:cubicBezTo>
                    <a:pt x="620" y="436"/>
                    <a:pt x="620" y="436"/>
                    <a:pt x="620" y="436"/>
                  </a:cubicBezTo>
                  <a:cubicBezTo>
                    <a:pt x="621" y="435"/>
                    <a:pt x="621" y="435"/>
                    <a:pt x="621" y="435"/>
                  </a:cubicBezTo>
                  <a:cubicBezTo>
                    <a:pt x="621" y="435"/>
                    <a:pt x="621" y="435"/>
                    <a:pt x="621" y="435"/>
                  </a:cubicBezTo>
                  <a:cubicBezTo>
                    <a:pt x="622" y="436"/>
                    <a:pt x="622" y="436"/>
                    <a:pt x="622" y="436"/>
                  </a:cubicBezTo>
                  <a:cubicBezTo>
                    <a:pt x="623" y="436"/>
                    <a:pt x="623" y="436"/>
                    <a:pt x="623" y="436"/>
                  </a:cubicBezTo>
                  <a:cubicBezTo>
                    <a:pt x="624" y="437"/>
                    <a:pt x="624" y="437"/>
                    <a:pt x="624" y="437"/>
                  </a:cubicBezTo>
                  <a:cubicBezTo>
                    <a:pt x="624" y="437"/>
                    <a:pt x="624" y="437"/>
                    <a:pt x="624" y="437"/>
                  </a:cubicBezTo>
                  <a:cubicBezTo>
                    <a:pt x="625" y="438"/>
                    <a:pt x="625" y="438"/>
                    <a:pt x="625" y="438"/>
                  </a:cubicBezTo>
                  <a:cubicBezTo>
                    <a:pt x="624" y="439"/>
                    <a:pt x="624" y="439"/>
                    <a:pt x="624" y="439"/>
                  </a:cubicBezTo>
                  <a:cubicBezTo>
                    <a:pt x="623" y="440"/>
                    <a:pt x="623" y="440"/>
                    <a:pt x="623" y="440"/>
                  </a:cubicBezTo>
                  <a:cubicBezTo>
                    <a:pt x="622" y="440"/>
                    <a:pt x="622" y="440"/>
                    <a:pt x="622" y="440"/>
                  </a:cubicBezTo>
                  <a:cubicBezTo>
                    <a:pt x="622" y="440"/>
                    <a:pt x="622" y="440"/>
                    <a:pt x="622" y="440"/>
                  </a:cubicBezTo>
                  <a:cubicBezTo>
                    <a:pt x="621" y="440"/>
                    <a:pt x="621" y="440"/>
                    <a:pt x="621" y="440"/>
                  </a:cubicBezTo>
                  <a:cubicBezTo>
                    <a:pt x="620" y="441"/>
                    <a:pt x="620" y="441"/>
                    <a:pt x="620" y="441"/>
                  </a:cubicBezTo>
                  <a:cubicBezTo>
                    <a:pt x="620" y="442"/>
                    <a:pt x="620" y="442"/>
                    <a:pt x="620" y="442"/>
                  </a:cubicBezTo>
                  <a:cubicBezTo>
                    <a:pt x="621" y="443"/>
                    <a:pt x="621" y="443"/>
                    <a:pt x="621" y="443"/>
                  </a:cubicBezTo>
                  <a:cubicBezTo>
                    <a:pt x="621" y="444"/>
                    <a:pt x="621" y="444"/>
                    <a:pt x="621" y="444"/>
                  </a:cubicBezTo>
                  <a:cubicBezTo>
                    <a:pt x="620" y="444"/>
                    <a:pt x="620" y="444"/>
                    <a:pt x="620" y="444"/>
                  </a:cubicBezTo>
                  <a:cubicBezTo>
                    <a:pt x="620" y="444"/>
                    <a:pt x="620" y="444"/>
                    <a:pt x="620" y="444"/>
                  </a:cubicBezTo>
                  <a:cubicBezTo>
                    <a:pt x="619" y="445"/>
                    <a:pt x="619" y="445"/>
                    <a:pt x="619" y="445"/>
                  </a:cubicBezTo>
                  <a:cubicBezTo>
                    <a:pt x="618" y="444"/>
                    <a:pt x="618" y="444"/>
                    <a:pt x="618" y="444"/>
                  </a:cubicBezTo>
                  <a:cubicBezTo>
                    <a:pt x="617" y="444"/>
                    <a:pt x="617" y="444"/>
                    <a:pt x="617" y="444"/>
                  </a:cubicBezTo>
                  <a:cubicBezTo>
                    <a:pt x="617" y="445"/>
                    <a:pt x="617" y="445"/>
                    <a:pt x="617" y="445"/>
                  </a:cubicBezTo>
                  <a:cubicBezTo>
                    <a:pt x="616" y="446"/>
                    <a:pt x="616" y="446"/>
                    <a:pt x="616" y="446"/>
                  </a:cubicBezTo>
                  <a:cubicBezTo>
                    <a:pt x="617" y="447"/>
                    <a:pt x="617" y="447"/>
                    <a:pt x="617" y="447"/>
                  </a:cubicBezTo>
                  <a:cubicBezTo>
                    <a:pt x="617" y="448"/>
                    <a:pt x="617" y="448"/>
                    <a:pt x="617" y="448"/>
                  </a:cubicBezTo>
                  <a:cubicBezTo>
                    <a:pt x="617" y="448"/>
                    <a:pt x="617" y="448"/>
                    <a:pt x="617" y="448"/>
                  </a:cubicBezTo>
                  <a:cubicBezTo>
                    <a:pt x="616" y="448"/>
                    <a:pt x="616" y="448"/>
                    <a:pt x="616" y="448"/>
                  </a:cubicBezTo>
                  <a:cubicBezTo>
                    <a:pt x="615" y="449"/>
                    <a:pt x="615" y="449"/>
                    <a:pt x="615" y="449"/>
                  </a:cubicBezTo>
                  <a:cubicBezTo>
                    <a:pt x="615" y="450"/>
                    <a:pt x="615" y="450"/>
                    <a:pt x="615" y="450"/>
                  </a:cubicBezTo>
                  <a:cubicBezTo>
                    <a:pt x="615" y="451"/>
                    <a:pt x="615" y="451"/>
                    <a:pt x="615" y="451"/>
                  </a:cubicBezTo>
                  <a:cubicBezTo>
                    <a:pt x="616" y="452"/>
                    <a:pt x="616" y="452"/>
                    <a:pt x="616" y="452"/>
                  </a:cubicBezTo>
                  <a:cubicBezTo>
                    <a:pt x="616" y="452"/>
                    <a:pt x="616" y="452"/>
                    <a:pt x="616" y="452"/>
                  </a:cubicBezTo>
                  <a:cubicBezTo>
                    <a:pt x="616" y="452"/>
                    <a:pt x="616" y="452"/>
                    <a:pt x="616" y="452"/>
                  </a:cubicBezTo>
                  <a:cubicBezTo>
                    <a:pt x="616" y="452"/>
                    <a:pt x="616" y="452"/>
                    <a:pt x="616" y="452"/>
                  </a:cubicBezTo>
                  <a:cubicBezTo>
                    <a:pt x="616" y="453"/>
                    <a:pt x="616" y="453"/>
                    <a:pt x="616" y="453"/>
                  </a:cubicBezTo>
                  <a:cubicBezTo>
                    <a:pt x="616" y="453"/>
                    <a:pt x="616" y="453"/>
                    <a:pt x="616" y="453"/>
                  </a:cubicBezTo>
                  <a:cubicBezTo>
                    <a:pt x="617" y="454"/>
                    <a:pt x="617" y="454"/>
                    <a:pt x="617" y="454"/>
                  </a:cubicBezTo>
                  <a:cubicBezTo>
                    <a:pt x="617" y="455"/>
                    <a:pt x="617" y="455"/>
                    <a:pt x="617" y="455"/>
                  </a:cubicBezTo>
                  <a:cubicBezTo>
                    <a:pt x="618" y="456"/>
                    <a:pt x="618" y="456"/>
                    <a:pt x="618" y="456"/>
                  </a:cubicBezTo>
                  <a:cubicBezTo>
                    <a:pt x="617" y="457"/>
                    <a:pt x="617" y="457"/>
                    <a:pt x="617" y="457"/>
                  </a:cubicBezTo>
                  <a:cubicBezTo>
                    <a:pt x="617" y="459"/>
                    <a:pt x="617" y="459"/>
                    <a:pt x="617" y="459"/>
                  </a:cubicBezTo>
                  <a:cubicBezTo>
                    <a:pt x="617" y="460"/>
                    <a:pt x="617" y="460"/>
                    <a:pt x="617" y="460"/>
                  </a:cubicBezTo>
                  <a:cubicBezTo>
                    <a:pt x="619" y="462"/>
                    <a:pt x="619" y="462"/>
                    <a:pt x="619" y="462"/>
                  </a:cubicBezTo>
                  <a:cubicBezTo>
                    <a:pt x="620" y="462"/>
                    <a:pt x="620" y="462"/>
                    <a:pt x="620" y="462"/>
                  </a:cubicBezTo>
                  <a:cubicBezTo>
                    <a:pt x="621" y="464"/>
                    <a:pt x="621" y="464"/>
                    <a:pt x="621" y="464"/>
                  </a:cubicBezTo>
                  <a:cubicBezTo>
                    <a:pt x="622" y="464"/>
                    <a:pt x="622" y="464"/>
                    <a:pt x="622" y="464"/>
                  </a:cubicBezTo>
                  <a:cubicBezTo>
                    <a:pt x="622" y="464"/>
                    <a:pt x="622" y="464"/>
                    <a:pt x="622" y="464"/>
                  </a:cubicBezTo>
                  <a:cubicBezTo>
                    <a:pt x="621" y="465"/>
                    <a:pt x="621" y="465"/>
                    <a:pt x="621" y="465"/>
                  </a:cubicBezTo>
                  <a:cubicBezTo>
                    <a:pt x="620" y="466"/>
                    <a:pt x="620" y="466"/>
                    <a:pt x="620" y="466"/>
                  </a:cubicBezTo>
                  <a:cubicBezTo>
                    <a:pt x="619" y="466"/>
                    <a:pt x="619" y="466"/>
                    <a:pt x="619" y="466"/>
                  </a:cubicBezTo>
                  <a:cubicBezTo>
                    <a:pt x="619" y="466"/>
                    <a:pt x="619" y="466"/>
                    <a:pt x="619" y="466"/>
                  </a:cubicBezTo>
                  <a:cubicBezTo>
                    <a:pt x="618" y="465"/>
                    <a:pt x="618" y="465"/>
                    <a:pt x="618" y="465"/>
                  </a:cubicBezTo>
                  <a:cubicBezTo>
                    <a:pt x="617" y="465"/>
                    <a:pt x="617" y="465"/>
                    <a:pt x="617" y="465"/>
                  </a:cubicBezTo>
                  <a:cubicBezTo>
                    <a:pt x="617" y="466"/>
                    <a:pt x="617" y="466"/>
                    <a:pt x="617" y="466"/>
                  </a:cubicBezTo>
                  <a:cubicBezTo>
                    <a:pt x="616" y="466"/>
                    <a:pt x="616" y="466"/>
                    <a:pt x="616" y="466"/>
                  </a:cubicBezTo>
                  <a:cubicBezTo>
                    <a:pt x="615" y="467"/>
                    <a:pt x="615" y="467"/>
                    <a:pt x="615" y="467"/>
                  </a:cubicBezTo>
                  <a:cubicBezTo>
                    <a:pt x="615" y="468"/>
                    <a:pt x="615" y="468"/>
                    <a:pt x="615" y="468"/>
                  </a:cubicBezTo>
                  <a:cubicBezTo>
                    <a:pt x="614" y="469"/>
                    <a:pt x="614" y="469"/>
                    <a:pt x="614" y="469"/>
                  </a:cubicBezTo>
                  <a:cubicBezTo>
                    <a:pt x="614" y="471"/>
                    <a:pt x="614" y="471"/>
                    <a:pt x="614" y="471"/>
                  </a:cubicBezTo>
                  <a:cubicBezTo>
                    <a:pt x="614" y="471"/>
                    <a:pt x="614" y="471"/>
                    <a:pt x="614" y="471"/>
                  </a:cubicBezTo>
                  <a:cubicBezTo>
                    <a:pt x="613" y="474"/>
                    <a:pt x="613" y="474"/>
                    <a:pt x="613" y="474"/>
                  </a:cubicBezTo>
                  <a:cubicBezTo>
                    <a:pt x="614" y="473"/>
                    <a:pt x="614" y="473"/>
                    <a:pt x="614" y="473"/>
                  </a:cubicBezTo>
                  <a:cubicBezTo>
                    <a:pt x="614" y="474"/>
                    <a:pt x="614" y="474"/>
                    <a:pt x="614" y="474"/>
                  </a:cubicBezTo>
                  <a:cubicBezTo>
                    <a:pt x="613" y="475"/>
                    <a:pt x="613" y="475"/>
                    <a:pt x="613" y="475"/>
                  </a:cubicBezTo>
                  <a:cubicBezTo>
                    <a:pt x="613" y="476"/>
                    <a:pt x="613" y="476"/>
                    <a:pt x="613" y="476"/>
                  </a:cubicBezTo>
                  <a:cubicBezTo>
                    <a:pt x="612" y="475"/>
                    <a:pt x="612" y="475"/>
                    <a:pt x="612" y="475"/>
                  </a:cubicBezTo>
                  <a:cubicBezTo>
                    <a:pt x="612" y="476"/>
                    <a:pt x="612" y="476"/>
                    <a:pt x="612" y="476"/>
                  </a:cubicBezTo>
                  <a:cubicBezTo>
                    <a:pt x="611" y="477"/>
                    <a:pt x="611" y="477"/>
                    <a:pt x="611" y="477"/>
                  </a:cubicBezTo>
                  <a:cubicBezTo>
                    <a:pt x="610" y="478"/>
                    <a:pt x="610" y="478"/>
                    <a:pt x="610" y="478"/>
                  </a:cubicBezTo>
                  <a:cubicBezTo>
                    <a:pt x="610" y="478"/>
                    <a:pt x="610" y="478"/>
                    <a:pt x="610" y="478"/>
                  </a:cubicBezTo>
                  <a:cubicBezTo>
                    <a:pt x="609" y="479"/>
                    <a:pt x="609" y="479"/>
                    <a:pt x="609" y="479"/>
                  </a:cubicBezTo>
                  <a:cubicBezTo>
                    <a:pt x="608" y="479"/>
                    <a:pt x="608" y="479"/>
                    <a:pt x="608" y="479"/>
                  </a:cubicBezTo>
                  <a:cubicBezTo>
                    <a:pt x="608" y="481"/>
                    <a:pt x="608" y="481"/>
                    <a:pt x="608" y="481"/>
                  </a:cubicBezTo>
                  <a:cubicBezTo>
                    <a:pt x="607" y="481"/>
                    <a:pt x="607" y="481"/>
                    <a:pt x="607" y="481"/>
                  </a:cubicBezTo>
                  <a:cubicBezTo>
                    <a:pt x="608" y="481"/>
                    <a:pt x="608" y="481"/>
                    <a:pt x="608" y="481"/>
                  </a:cubicBezTo>
                  <a:cubicBezTo>
                    <a:pt x="608" y="483"/>
                    <a:pt x="608" y="483"/>
                    <a:pt x="608" y="483"/>
                  </a:cubicBezTo>
                  <a:cubicBezTo>
                    <a:pt x="607" y="484"/>
                    <a:pt x="607" y="484"/>
                    <a:pt x="607" y="484"/>
                  </a:cubicBezTo>
                  <a:cubicBezTo>
                    <a:pt x="608" y="484"/>
                    <a:pt x="608" y="484"/>
                    <a:pt x="608" y="484"/>
                  </a:cubicBezTo>
                  <a:cubicBezTo>
                    <a:pt x="608" y="484"/>
                    <a:pt x="608" y="484"/>
                    <a:pt x="608" y="484"/>
                  </a:cubicBezTo>
                  <a:cubicBezTo>
                    <a:pt x="608" y="486"/>
                    <a:pt x="608" y="486"/>
                    <a:pt x="608" y="486"/>
                  </a:cubicBezTo>
                  <a:cubicBezTo>
                    <a:pt x="607" y="486"/>
                    <a:pt x="607" y="486"/>
                    <a:pt x="607" y="486"/>
                  </a:cubicBezTo>
                  <a:cubicBezTo>
                    <a:pt x="607" y="487"/>
                    <a:pt x="607" y="487"/>
                    <a:pt x="607" y="487"/>
                  </a:cubicBezTo>
                  <a:cubicBezTo>
                    <a:pt x="606" y="488"/>
                    <a:pt x="606" y="488"/>
                    <a:pt x="606" y="488"/>
                  </a:cubicBezTo>
                  <a:cubicBezTo>
                    <a:pt x="605" y="489"/>
                    <a:pt x="605" y="489"/>
                    <a:pt x="605" y="489"/>
                  </a:cubicBezTo>
                  <a:cubicBezTo>
                    <a:pt x="605" y="490"/>
                    <a:pt x="605" y="490"/>
                    <a:pt x="605" y="490"/>
                  </a:cubicBezTo>
                  <a:cubicBezTo>
                    <a:pt x="604" y="491"/>
                    <a:pt x="604" y="491"/>
                    <a:pt x="604" y="491"/>
                  </a:cubicBezTo>
                  <a:cubicBezTo>
                    <a:pt x="604" y="492"/>
                    <a:pt x="604" y="492"/>
                    <a:pt x="604" y="492"/>
                  </a:cubicBezTo>
                  <a:cubicBezTo>
                    <a:pt x="602" y="493"/>
                    <a:pt x="602" y="493"/>
                    <a:pt x="602" y="493"/>
                  </a:cubicBezTo>
                  <a:cubicBezTo>
                    <a:pt x="601" y="494"/>
                    <a:pt x="601" y="494"/>
                    <a:pt x="601" y="494"/>
                  </a:cubicBezTo>
                  <a:cubicBezTo>
                    <a:pt x="600" y="494"/>
                    <a:pt x="600" y="494"/>
                    <a:pt x="600" y="494"/>
                  </a:cubicBezTo>
                  <a:cubicBezTo>
                    <a:pt x="599" y="495"/>
                    <a:pt x="599" y="495"/>
                    <a:pt x="599" y="495"/>
                  </a:cubicBezTo>
                  <a:cubicBezTo>
                    <a:pt x="598" y="495"/>
                    <a:pt x="598" y="495"/>
                    <a:pt x="598" y="495"/>
                  </a:cubicBezTo>
                  <a:cubicBezTo>
                    <a:pt x="597" y="495"/>
                    <a:pt x="597" y="495"/>
                    <a:pt x="597" y="495"/>
                  </a:cubicBezTo>
                  <a:cubicBezTo>
                    <a:pt x="597" y="494"/>
                    <a:pt x="597" y="494"/>
                    <a:pt x="597" y="494"/>
                  </a:cubicBezTo>
                  <a:cubicBezTo>
                    <a:pt x="597" y="493"/>
                    <a:pt x="597" y="493"/>
                    <a:pt x="597" y="493"/>
                  </a:cubicBezTo>
                  <a:cubicBezTo>
                    <a:pt x="597" y="492"/>
                    <a:pt x="597" y="492"/>
                    <a:pt x="597" y="492"/>
                  </a:cubicBezTo>
                  <a:cubicBezTo>
                    <a:pt x="597" y="491"/>
                    <a:pt x="597" y="491"/>
                    <a:pt x="597" y="491"/>
                  </a:cubicBezTo>
                  <a:cubicBezTo>
                    <a:pt x="597" y="491"/>
                    <a:pt x="597" y="491"/>
                    <a:pt x="597" y="491"/>
                  </a:cubicBezTo>
                  <a:cubicBezTo>
                    <a:pt x="596" y="491"/>
                    <a:pt x="596" y="491"/>
                    <a:pt x="596" y="491"/>
                  </a:cubicBezTo>
                  <a:cubicBezTo>
                    <a:pt x="596" y="491"/>
                    <a:pt x="596" y="491"/>
                    <a:pt x="596" y="491"/>
                  </a:cubicBezTo>
                  <a:cubicBezTo>
                    <a:pt x="597" y="490"/>
                    <a:pt x="597" y="490"/>
                    <a:pt x="597" y="490"/>
                  </a:cubicBezTo>
                  <a:cubicBezTo>
                    <a:pt x="596" y="490"/>
                    <a:pt x="596" y="490"/>
                    <a:pt x="596" y="490"/>
                  </a:cubicBezTo>
                  <a:cubicBezTo>
                    <a:pt x="595" y="490"/>
                    <a:pt x="595" y="490"/>
                    <a:pt x="595" y="490"/>
                  </a:cubicBezTo>
                  <a:cubicBezTo>
                    <a:pt x="595" y="491"/>
                    <a:pt x="595" y="491"/>
                    <a:pt x="595" y="491"/>
                  </a:cubicBezTo>
                  <a:cubicBezTo>
                    <a:pt x="594" y="491"/>
                    <a:pt x="594" y="491"/>
                    <a:pt x="594" y="491"/>
                  </a:cubicBezTo>
                  <a:cubicBezTo>
                    <a:pt x="593" y="491"/>
                    <a:pt x="593" y="491"/>
                    <a:pt x="593" y="491"/>
                  </a:cubicBezTo>
                  <a:cubicBezTo>
                    <a:pt x="593" y="490"/>
                    <a:pt x="593" y="490"/>
                    <a:pt x="593" y="490"/>
                  </a:cubicBezTo>
                  <a:cubicBezTo>
                    <a:pt x="592" y="490"/>
                    <a:pt x="592" y="490"/>
                    <a:pt x="592" y="490"/>
                  </a:cubicBezTo>
                  <a:cubicBezTo>
                    <a:pt x="591" y="490"/>
                    <a:pt x="591" y="490"/>
                    <a:pt x="591" y="490"/>
                  </a:cubicBezTo>
                  <a:cubicBezTo>
                    <a:pt x="590" y="489"/>
                    <a:pt x="590" y="489"/>
                    <a:pt x="590" y="489"/>
                  </a:cubicBezTo>
                  <a:cubicBezTo>
                    <a:pt x="590" y="490"/>
                    <a:pt x="590" y="490"/>
                    <a:pt x="590" y="490"/>
                  </a:cubicBezTo>
                  <a:cubicBezTo>
                    <a:pt x="589" y="490"/>
                    <a:pt x="589" y="490"/>
                    <a:pt x="589" y="490"/>
                  </a:cubicBezTo>
                  <a:cubicBezTo>
                    <a:pt x="588" y="491"/>
                    <a:pt x="588" y="491"/>
                    <a:pt x="588" y="491"/>
                  </a:cubicBezTo>
                  <a:cubicBezTo>
                    <a:pt x="587" y="491"/>
                    <a:pt x="587" y="491"/>
                    <a:pt x="587" y="491"/>
                  </a:cubicBezTo>
                  <a:cubicBezTo>
                    <a:pt x="586" y="490"/>
                    <a:pt x="586" y="490"/>
                    <a:pt x="586" y="490"/>
                  </a:cubicBezTo>
                  <a:cubicBezTo>
                    <a:pt x="585" y="491"/>
                    <a:pt x="585" y="491"/>
                    <a:pt x="585" y="491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0"/>
                    <a:pt x="584" y="490"/>
                    <a:pt x="584" y="490"/>
                  </a:cubicBezTo>
                  <a:cubicBezTo>
                    <a:pt x="584" y="488"/>
                    <a:pt x="584" y="488"/>
                    <a:pt x="584" y="488"/>
                  </a:cubicBezTo>
                  <a:cubicBezTo>
                    <a:pt x="584" y="487"/>
                    <a:pt x="584" y="487"/>
                    <a:pt x="584" y="487"/>
                  </a:cubicBezTo>
                  <a:cubicBezTo>
                    <a:pt x="584" y="488"/>
                    <a:pt x="584" y="488"/>
                    <a:pt x="584" y="488"/>
                  </a:cubicBezTo>
                  <a:cubicBezTo>
                    <a:pt x="583" y="488"/>
                    <a:pt x="583" y="488"/>
                    <a:pt x="583" y="488"/>
                  </a:cubicBezTo>
                  <a:cubicBezTo>
                    <a:pt x="582" y="488"/>
                    <a:pt x="582" y="488"/>
                    <a:pt x="582" y="488"/>
                  </a:cubicBezTo>
                  <a:cubicBezTo>
                    <a:pt x="581" y="489"/>
                    <a:pt x="581" y="489"/>
                    <a:pt x="581" y="489"/>
                  </a:cubicBezTo>
                  <a:cubicBezTo>
                    <a:pt x="580" y="489"/>
                    <a:pt x="580" y="489"/>
                    <a:pt x="580" y="489"/>
                  </a:cubicBezTo>
                  <a:cubicBezTo>
                    <a:pt x="580" y="488"/>
                    <a:pt x="580" y="488"/>
                    <a:pt x="580" y="488"/>
                  </a:cubicBezTo>
                  <a:cubicBezTo>
                    <a:pt x="579" y="488"/>
                    <a:pt x="579" y="488"/>
                    <a:pt x="579" y="488"/>
                  </a:cubicBezTo>
                  <a:cubicBezTo>
                    <a:pt x="578" y="488"/>
                    <a:pt x="578" y="488"/>
                    <a:pt x="578" y="488"/>
                  </a:cubicBezTo>
                  <a:cubicBezTo>
                    <a:pt x="577" y="488"/>
                    <a:pt x="577" y="488"/>
                    <a:pt x="577" y="488"/>
                  </a:cubicBezTo>
                  <a:cubicBezTo>
                    <a:pt x="577" y="488"/>
                    <a:pt x="577" y="488"/>
                    <a:pt x="577" y="488"/>
                  </a:cubicBezTo>
                  <a:cubicBezTo>
                    <a:pt x="577" y="487"/>
                    <a:pt x="577" y="487"/>
                    <a:pt x="577" y="487"/>
                  </a:cubicBezTo>
                  <a:cubicBezTo>
                    <a:pt x="577" y="486"/>
                    <a:pt x="577" y="486"/>
                    <a:pt x="577" y="486"/>
                  </a:cubicBezTo>
                  <a:cubicBezTo>
                    <a:pt x="577" y="484"/>
                    <a:pt x="577" y="484"/>
                    <a:pt x="577" y="484"/>
                  </a:cubicBezTo>
                  <a:cubicBezTo>
                    <a:pt x="577" y="483"/>
                    <a:pt x="577" y="483"/>
                    <a:pt x="577" y="483"/>
                  </a:cubicBezTo>
                  <a:cubicBezTo>
                    <a:pt x="576" y="482"/>
                    <a:pt x="576" y="482"/>
                    <a:pt x="576" y="482"/>
                  </a:cubicBezTo>
                  <a:cubicBezTo>
                    <a:pt x="576" y="482"/>
                    <a:pt x="576" y="481"/>
                    <a:pt x="576" y="481"/>
                  </a:cubicBezTo>
                  <a:cubicBezTo>
                    <a:pt x="576" y="481"/>
                    <a:pt x="576" y="481"/>
                    <a:pt x="576" y="481"/>
                  </a:cubicBezTo>
                  <a:cubicBezTo>
                    <a:pt x="577" y="479"/>
                    <a:pt x="577" y="479"/>
                    <a:pt x="577" y="479"/>
                  </a:cubicBezTo>
                  <a:cubicBezTo>
                    <a:pt x="576" y="478"/>
                    <a:pt x="576" y="478"/>
                    <a:pt x="576" y="478"/>
                  </a:cubicBezTo>
                  <a:cubicBezTo>
                    <a:pt x="576" y="477"/>
                    <a:pt x="576" y="477"/>
                    <a:pt x="576" y="477"/>
                  </a:cubicBezTo>
                  <a:cubicBezTo>
                    <a:pt x="575" y="476"/>
                    <a:pt x="575" y="476"/>
                    <a:pt x="575" y="476"/>
                  </a:cubicBezTo>
                  <a:cubicBezTo>
                    <a:pt x="574" y="476"/>
                    <a:pt x="574" y="476"/>
                    <a:pt x="574" y="476"/>
                  </a:cubicBezTo>
                  <a:cubicBezTo>
                    <a:pt x="573" y="476"/>
                    <a:pt x="573" y="476"/>
                    <a:pt x="573" y="476"/>
                  </a:cubicBezTo>
                  <a:cubicBezTo>
                    <a:pt x="573" y="475"/>
                    <a:pt x="573" y="475"/>
                    <a:pt x="573" y="475"/>
                  </a:cubicBezTo>
                  <a:cubicBezTo>
                    <a:pt x="574" y="475"/>
                    <a:pt x="574" y="475"/>
                    <a:pt x="574" y="475"/>
                  </a:cubicBezTo>
                  <a:cubicBezTo>
                    <a:pt x="572" y="473"/>
                    <a:pt x="572" y="473"/>
                    <a:pt x="572" y="473"/>
                  </a:cubicBezTo>
                  <a:cubicBezTo>
                    <a:pt x="573" y="472"/>
                    <a:pt x="573" y="472"/>
                    <a:pt x="573" y="472"/>
                  </a:cubicBezTo>
                  <a:cubicBezTo>
                    <a:pt x="573" y="472"/>
                    <a:pt x="573" y="472"/>
                    <a:pt x="573" y="472"/>
                  </a:cubicBezTo>
                  <a:cubicBezTo>
                    <a:pt x="573" y="471"/>
                    <a:pt x="573" y="471"/>
                    <a:pt x="573" y="471"/>
                  </a:cubicBezTo>
                  <a:cubicBezTo>
                    <a:pt x="573" y="469"/>
                    <a:pt x="573" y="469"/>
                    <a:pt x="573" y="469"/>
                  </a:cubicBezTo>
                  <a:cubicBezTo>
                    <a:pt x="572" y="469"/>
                    <a:pt x="572" y="469"/>
                    <a:pt x="572" y="469"/>
                  </a:cubicBezTo>
                  <a:lnTo>
                    <a:pt x="572" y="467"/>
                  </a:lnTo>
                  <a:close/>
                  <a:moveTo>
                    <a:pt x="594" y="521"/>
                  </a:moveTo>
                  <a:cubicBezTo>
                    <a:pt x="593" y="520"/>
                    <a:pt x="593" y="520"/>
                    <a:pt x="593" y="520"/>
                  </a:cubicBezTo>
                  <a:cubicBezTo>
                    <a:pt x="593" y="519"/>
                    <a:pt x="593" y="519"/>
                    <a:pt x="593" y="519"/>
                  </a:cubicBezTo>
                  <a:cubicBezTo>
                    <a:pt x="595" y="519"/>
                    <a:pt x="595" y="519"/>
                    <a:pt x="595" y="519"/>
                  </a:cubicBezTo>
                  <a:cubicBezTo>
                    <a:pt x="596" y="518"/>
                    <a:pt x="596" y="518"/>
                    <a:pt x="596" y="518"/>
                  </a:cubicBezTo>
                  <a:cubicBezTo>
                    <a:pt x="597" y="519"/>
                    <a:pt x="597" y="519"/>
                    <a:pt x="597" y="519"/>
                  </a:cubicBezTo>
                  <a:cubicBezTo>
                    <a:pt x="598" y="519"/>
                    <a:pt x="598" y="519"/>
                    <a:pt x="598" y="519"/>
                  </a:cubicBezTo>
                  <a:cubicBezTo>
                    <a:pt x="598" y="521"/>
                    <a:pt x="598" y="521"/>
                    <a:pt x="598" y="521"/>
                  </a:cubicBezTo>
                  <a:cubicBezTo>
                    <a:pt x="596" y="522"/>
                    <a:pt x="596" y="522"/>
                    <a:pt x="596" y="522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3"/>
                    <a:pt x="595" y="523"/>
                    <a:pt x="595" y="523"/>
                  </a:cubicBezTo>
                  <a:cubicBezTo>
                    <a:pt x="595" y="522"/>
                    <a:pt x="595" y="522"/>
                    <a:pt x="595" y="522"/>
                  </a:cubicBezTo>
                  <a:lnTo>
                    <a:pt x="594" y="521"/>
                  </a:lnTo>
                  <a:close/>
                  <a:moveTo>
                    <a:pt x="564" y="487"/>
                  </a:moveTo>
                  <a:cubicBezTo>
                    <a:pt x="564" y="486"/>
                    <a:pt x="564" y="486"/>
                    <a:pt x="564" y="486"/>
                  </a:cubicBezTo>
                  <a:cubicBezTo>
                    <a:pt x="565" y="486"/>
                    <a:pt x="565" y="486"/>
                    <a:pt x="565" y="486"/>
                  </a:cubicBezTo>
                  <a:cubicBezTo>
                    <a:pt x="566" y="486"/>
                    <a:pt x="566" y="486"/>
                    <a:pt x="566" y="486"/>
                  </a:cubicBezTo>
                  <a:cubicBezTo>
                    <a:pt x="567" y="488"/>
                    <a:pt x="567" y="488"/>
                    <a:pt x="567" y="488"/>
                  </a:cubicBezTo>
                  <a:cubicBezTo>
                    <a:pt x="566" y="489"/>
                    <a:pt x="566" y="489"/>
                    <a:pt x="566" y="489"/>
                  </a:cubicBezTo>
                  <a:cubicBezTo>
                    <a:pt x="565" y="490"/>
                    <a:pt x="565" y="490"/>
                    <a:pt x="565" y="490"/>
                  </a:cubicBezTo>
                  <a:cubicBezTo>
                    <a:pt x="564" y="490"/>
                    <a:pt x="564" y="490"/>
                    <a:pt x="564" y="490"/>
                  </a:cubicBezTo>
                  <a:cubicBezTo>
                    <a:pt x="563" y="489"/>
                    <a:pt x="563" y="489"/>
                    <a:pt x="563" y="489"/>
                  </a:cubicBezTo>
                  <a:cubicBezTo>
                    <a:pt x="563" y="489"/>
                    <a:pt x="564" y="488"/>
                    <a:pt x="564" y="487"/>
                  </a:cubicBezTo>
                  <a:close/>
                  <a:moveTo>
                    <a:pt x="553" y="481"/>
                  </a:moveTo>
                  <a:cubicBezTo>
                    <a:pt x="553" y="481"/>
                    <a:pt x="553" y="481"/>
                    <a:pt x="553" y="481"/>
                  </a:cubicBezTo>
                  <a:cubicBezTo>
                    <a:pt x="554" y="480"/>
                    <a:pt x="554" y="480"/>
                    <a:pt x="554" y="480"/>
                  </a:cubicBezTo>
                  <a:cubicBezTo>
                    <a:pt x="555" y="481"/>
                    <a:pt x="555" y="481"/>
                    <a:pt x="555" y="481"/>
                  </a:cubicBezTo>
                  <a:cubicBezTo>
                    <a:pt x="555" y="480"/>
                    <a:pt x="555" y="480"/>
                    <a:pt x="555" y="480"/>
                  </a:cubicBezTo>
                  <a:cubicBezTo>
                    <a:pt x="556" y="481"/>
                    <a:pt x="556" y="481"/>
                    <a:pt x="556" y="481"/>
                  </a:cubicBezTo>
                  <a:cubicBezTo>
                    <a:pt x="557" y="482"/>
                    <a:pt x="557" y="482"/>
                    <a:pt x="557" y="482"/>
                  </a:cubicBezTo>
                  <a:cubicBezTo>
                    <a:pt x="557" y="484"/>
                    <a:pt x="557" y="484"/>
                    <a:pt x="557" y="484"/>
                  </a:cubicBezTo>
                  <a:cubicBezTo>
                    <a:pt x="557" y="485"/>
                    <a:pt x="557" y="485"/>
                    <a:pt x="557" y="485"/>
                  </a:cubicBezTo>
                  <a:cubicBezTo>
                    <a:pt x="558" y="486"/>
                    <a:pt x="558" y="486"/>
                    <a:pt x="558" y="486"/>
                  </a:cubicBezTo>
                  <a:cubicBezTo>
                    <a:pt x="559" y="487"/>
                    <a:pt x="559" y="487"/>
                    <a:pt x="559" y="487"/>
                  </a:cubicBezTo>
                  <a:cubicBezTo>
                    <a:pt x="558" y="488"/>
                    <a:pt x="558" y="488"/>
                    <a:pt x="558" y="488"/>
                  </a:cubicBezTo>
                  <a:cubicBezTo>
                    <a:pt x="559" y="489"/>
                    <a:pt x="559" y="489"/>
                    <a:pt x="559" y="489"/>
                  </a:cubicBezTo>
                  <a:cubicBezTo>
                    <a:pt x="558" y="489"/>
                    <a:pt x="558" y="489"/>
                    <a:pt x="558" y="489"/>
                  </a:cubicBezTo>
                  <a:cubicBezTo>
                    <a:pt x="556" y="488"/>
                    <a:pt x="556" y="488"/>
                    <a:pt x="556" y="488"/>
                  </a:cubicBezTo>
                  <a:cubicBezTo>
                    <a:pt x="555" y="487"/>
                    <a:pt x="555" y="487"/>
                    <a:pt x="555" y="487"/>
                  </a:cubicBezTo>
                  <a:cubicBezTo>
                    <a:pt x="555" y="486"/>
                    <a:pt x="555" y="486"/>
                    <a:pt x="555" y="486"/>
                  </a:cubicBezTo>
                  <a:cubicBezTo>
                    <a:pt x="554" y="483"/>
                    <a:pt x="554" y="483"/>
                    <a:pt x="554" y="483"/>
                  </a:cubicBezTo>
                  <a:cubicBezTo>
                    <a:pt x="552" y="483"/>
                    <a:pt x="552" y="483"/>
                    <a:pt x="552" y="483"/>
                  </a:cubicBezTo>
                  <a:cubicBezTo>
                    <a:pt x="552" y="482"/>
                    <a:pt x="552" y="482"/>
                    <a:pt x="552" y="482"/>
                  </a:cubicBezTo>
                  <a:lnTo>
                    <a:pt x="553" y="481"/>
                  </a:lnTo>
                  <a:close/>
                  <a:moveTo>
                    <a:pt x="549" y="471"/>
                  </a:moveTo>
                  <a:cubicBezTo>
                    <a:pt x="550" y="471"/>
                    <a:pt x="550" y="471"/>
                    <a:pt x="550" y="471"/>
                  </a:cubicBezTo>
                  <a:cubicBezTo>
                    <a:pt x="550" y="472"/>
                    <a:pt x="550" y="472"/>
                    <a:pt x="550" y="472"/>
                  </a:cubicBezTo>
                  <a:cubicBezTo>
                    <a:pt x="552" y="472"/>
                    <a:pt x="552" y="472"/>
                    <a:pt x="552" y="472"/>
                  </a:cubicBezTo>
                  <a:cubicBezTo>
                    <a:pt x="551" y="472"/>
                    <a:pt x="551" y="472"/>
                    <a:pt x="551" y="472"/>
                  </a:cubicBezTo>
                  <a:cubicBezTo>
                    <a:pt x="549" y="472"/>
                    <a:pt x="549" y="472"/>
                    <a:pt x="549" y="472"/>
                  </a:cubicBezTo>
                  <a:lnTo>
                    <a:pt x="549" y="471"/>
                  </a:lnTo>
                  <a:close/>
                  <a:moveTo>
                    <a:pt x="548" y="473"/>
                  </a:moveTo>
                  <a:cubicBezTo>
                    <a:pt x="549" y="473"/>
                    <a:pt x="549" y="473"/>
                    <a:pt x="549" y="473"/>
                  </a:cubicBezTo>
                  <a:cubicBezTo>
                    <a:pt x="549" y="474"/>
                    <a:pt x="549" y="474"/>
                    <a:pt x="549" y="474"/>
                  </a:cubicBezTo>
                  <a:cubicBezTo>
                    <a:pt x="548" y="474"/>
                    <a:pt x="548" y="474"/>
                    <a:pt x="548" y="474"/>
                  </a:cubicBezTo>
                  <a:cubicBezTo>
                    <a:pt x="548" y="473"/>
                    <a:pt x="548" y="473"/>
                    <a:pt x="548" y="473"/>
                  </a:cubicBezTo>
                  <a:close/>
                  <a:moveTo>
                    <a:pt x="549" y="505"/>
                  </a:moveTo>
                  <a:cubicBezTo>
                    <a:pt x="548" y="504"/>
                    <a:pt x="548" y="504"/>
                    <a:pt x="548" y="504"/>
                  </a:cubicBezTo>
                  <a:cubicBezTo>
                    <a:pt x="547" y="504"/>
                    <a:pt x="547" y="504"/>
                    <a:pt x="547" y="504"/>
                  </a:cubicBezTo>
                  <a:cubicBezTo>
                    <a:pt x="546" y="504"/>
                    <a:pt x="546" y="504"/>
                    <a:pt x="546" y="504"/>
                  </a:cubicBezTo>
                  <a:cubicBezTo>
                    <a:pt x="546" y="505"/>
                    <a:pt x="546" y="505"/>
                    <a:pt x="546" y="505"/>
                  </a:cubicBezTo>
                  <a:cubicBezTo>
                    <a:pt x="546" y="506"/>
                    <a:pt x="546" y="506"/>
                    <a:pt x="546" y="506"/>
                  </a:cubicBezTo>
                  <a:cubicBezTo>
                    <a:pt x="546" y="506"/>
                    <a:pt x="546" y="506"/>
                    <a:pt x="546" y="506"/>
                  </a:cubicBezTo>
                  <a:cubicBezTo>
                    <a:pt x="546" y="505"/>
                    <a:pt x="546" y="505"/>
                    <a:pt x="546" y="505"/>
                  </a:cubicBezTo>
                  <a:cubicBezTo>
                    <a:pt x="545" y="504"/>
                    <a:pt x="545" y="504"/>
                    <a:pt x="545" y="504"/>
                  </a:cubicBezTo>
                  <a:cubicBezTo>
                    <a:pt x="545" y="504"/>
                    <a:pt x="545" y="504"/>
                    <a:pt x="545" y="504"/>
                  </a:cubicBezTo>
                  <a:cubicBezTo>
                    <a:pt x="544" y="503"/>
                    <a:pt x="544" y="503"/>
                    <a:pt x="544" y="503"/>
                  </a:cubicBezTo>
                  <a:cubicBezTo>
                    <a:pt x="543" y="502"/>
                    <a:pt x="543" y="502"/>
                    <a:pt x="543" y="502"/>
                  </a:cubicBezTo>
                  <a:cubicBezTo>
                    <a:pt x="543" y="501"/>
                    <a:pt x="543" y="501"/>
                    <a:pt x="543" y="501"/>
                  </a:cubicBezTo>
                  <a:cubicBezTo>
                    <a:pt x="542" y="500"/>
                    <a:pt x="542" y="500"/>
                    <a:pt x="542" y="500"/>
                  </a:cubicBezTo>
                  <a:cubicBezTo>
                    <a:pt x="541" y="500"/>
                    <a:pt x="541" y="500"/>
                    <a:pt x="541" y="500"/>
                  </a:cubicBezTo>
                  <a:cubicBezTo>
                    <a:pt x="541" y="499"/>
                    <a:pt x="541" y="499"/>
                    <a:pt x="541" y="499"/>
                  </a:cubicBezTo>
                  <a:cubicBezTo>
                    <a:pt x="540" y="498"/>
                    <a:pt x="540" y="498"/>
                    <a:pt x="540" y="498"/>
                  </a:cubicBezTo>
                  <a:cubicBezTo>
                    <a:pt x="539" y="498"/>
                    <a:pt x="539" y="498"/>
                    <a:pt x="539" y="498"/>
                  </a:cubicBezTo>
                  <a:cubicBezTo>
                    <a:pt x="538" y="497"/>
                    <a:pt x="538" y="497"/>
                    <a:pt x="538" y="497"/>
                  </a:cubicBezTo>
                  <a:cubicBezTo>
                    <a:pt x="537" y="496"/>
                    <a:pt x="537" y="496"/>
                    <a:pt x="537" y="496"/>
                  </a:cubicBezTo>
                  <a:cubicBezTo>
                    <a:pt x="536" y="495"/>
                    <a:pt x="536" y="495"/>
                    <a:pt x="536" y="495"/>
                  </a:cubicBezTo>
                  <a:cubicBezTo>
                    <a:pt x="536" y="494"/>
                    <a:pt x="536" y="494"/>
                    <a:pt x="536" y="494"/>
                  </a:cubicBezTo>
                  <a:cubicBezTo>
                    <a:pt x="535" y="493"/>
                    <a:pt x="535" y="493"/>
                    <a:pt x="535" y="493"/>
                  </a:cubicBezTo>
                  <a:cubicBezTo>
                    <a:pt x="534" y="492"/>
                    <a:pt x="534" y="492"/>
                    <a:pt x="534" y="492"/>
                  </a:cubicBezTo>
                  <a:cubicBezTo>
                    <a:pt x="533" y="491"/>
                    <a:pt x="533" y="491"/>
                    <a:pt x="533" y="491"/>
                  </a:cubicBezTo>
                  <a:cubicBezTo>
                    <a:pt x="532" y="490"/>
                    <a:pt x="532" y="490"/>
                    <a:pt x="532" y="490"/>
                  </a:cubicBezTo>
                  <a:cubicBezTo>
                    <a:pt x="532" y="489"/>
                    <a:pt x="532" y="489"/>
                    <a:pt x="532" y="489"/>
                  </a:cubicBezTo>
                  <a:cubicBezTo>
                    <a:pt x="531" y="488"/>
                    <a:pt x="531" y="488"/>
                    <a:pt x="531" y="488"/>
                  </a:cubicBezTo>
                  <a:cubicBezTo>
                    <a:pt x="530" y="487"/>
                    <a:pt x="530" y="487"/>
                    <a:pt x="530" y="487"/>
                  </a:cubicBezTo>
                  <a:cubicBezTo>
                    <a:pt x="529" y="486"/>
                    <a:pt x="529" y="486"/>
                    <a:pt x="529" y="486"/>
                  </a:cubicBezTo>
                  <a:cubicBezTo>
                    <a:pt x="529" y="485"/>
                    <a:pt x="529" y="485"/>
                    <a:pt x="529" y="485"/>
                  </a:cubicBezTo>
                  <a:cubicBezTo>
                    <a:pt x="529" y="484"/>
                    <a:pt x="529" y="484"/>
                    <a:pt x="529" y="484"/>
                  </a:cubicBezTo>
                  <a:cubicBezTo>
                    <a:pt x="529" y="484"/>
                    <a:pt x="529" y="483"/>
                    <a:pt x="529" y="483"/>
                  </a:cubicBezTo>
                  <a:cubicBezTo>
                    <a:pt x="529" y="482"/>
                    <a:pt x="529" y="482"/>
                    <a:pt x="529" y="482"/>
                  </a:cubicBezTo>
                  <a:cubicBezTo>
                    <a:pt x="528" y="480"/>
                    <a:pt x="528" y="480"/>
                    <a:pt x="528" y="480"/>
                  </a:cubicBezTo>
                  <a:cubicBezTo>
                    <a:pt x="528" y="479"/>
                    <a:pt x="528" y="479"/>
                    <a:pt x="528" y="479"/>
                  </a:cubicBezTo>
                  <a:cubicBezTo>
                    <a:pt x="527" y="478"/>
                    <a:pt x="527" y="478"/>
                    <a:pt x="527" y="478"/>
                  </a:cubicBezTo>
                  <a:cubicBezTo>
                    <a:pt x="527" y="477"/>
                    <a:pt x="527" y="477"/>
                    <a:pt x="527" y="477"/>
                  </a:cubicBezTo>
                  <a:cubicBezTo>
                    <a:pt x="527" y="476"/>
                    <a:pt x="527" y="476"/>
                    <a:pt x="527" y="476"/>
                  </a:cubicBezTo>
                  <a:cubicBezTo>
                    <a:pt x="526" y="475"/>
                    <a:pt x="526" y="475"/>
                    <a:pt x="526" y="475"/>
                  </a:cubicBezTo>
                  <a:cubicBezTo>
                    <a:pt x="525" y="473"/>
                    <a:pt x="525" y="473"/>
                    <a:pt x="525" y="473"/>
                  </a:cubicBezTo>
                  <a:cubicBezTo>
                    <a:pt x="524" y="473"/>
                    <a:pt x="524" y="473"/>
                    <a:pt x="524" y="473"/>
                  </a:cubicBezTo>
                  <a:cubicBezTo>
                    <a:pt x="524" y="472"/>
                    <a:pt x="524" y="472"/>
                    <a:pt x="524" y="472"/>
                  </a:cubicBezTo>
                  <a:cubicBezTo>
                    <a:pt x="524" y="471"/>
                    <a:pt x="524" y="471"/>
                    <a:pt x="524" y="471"/>
                  </a:cubicBezTo>
                  <a:cubicBezTo>
                    <a:pt x="523" y="470"/>
                    <a:pt x="523" y="470"/>
                    <a:pt x="523" y="470"/>
                  </a:cubicBezTo>
                  <a:cubicBezTo>
                    <a:pt x="522" y="469"/>
                    <a:pt x="522" y="469"/>
                    <a:pt x="522" y="469"/>
                  </a:cubicBezTo>
                  <a:cubicBezTo>
                    <a:pt x="521" y="469"/>
                    <a:pt x="521" y="469"/>
                    <a:pt x="521" y="469"/>
                  </a:cubicBezTo>
                  <a:cubicBezTo>
                    <a:pt x="521" y="468"/>
                    <a:pt x="521" y="468"/>
                    <a:pt x="521" y="468"/>
                  </a:cubicBezTo>
                  <a:cubicBezTo>
                    <a:pt x="520" y="467"/>
                    <a:pt x="520" y="467"/>
                    <a:pt x="520" y="467"/>
                  </a:cubicBezTo>
                  <a:cubicBezTo>
                    <a:pt x="520" y="465"/>
                    <a:pt x="520" y="465"/>
                    <a:pt x="520" y="465"/>
                  </a:cubicBezTo>
                  <a:cubicBezTo>
                    <a:pt x="520" y="464"/>
                    <a:pt x="520" y="464"/>
                    <a:pt x="520" y="464"/>
                  </a:cubicBezTo>
                  <a:cubicBezTo>
                    <a:pt x="519" y="463"/>
                    <a:pt x="519" y="463"/>
                    <a:pt x="519" y="463"/>
                  </a:cubicBezTo>
                  <a:cubicBezTo>
                    <a:pt x="519" y="462"/>
                    <a:pt x="519" y="462"/>
                    <a:pt x="519" y="462"/>
                  </a:cubicBezTo>
                  <a:cubicBezTo>
                    <a:pt x="519" y="461"/>
                    <a:pt x="519" y="461"/>
                    <a:pt x="519" y="461"/>
                  </a:cubicBezTo>
                  <a:cubicBezTo>
                    <a:pt x="517" y="458"/>
                    <a:pt x="517" y="458"/>
                    <a:pt x="517" y="458"/>
                  </a:cubicBezTo>
                  <a:cubicBezTo>
                    <a:pt x="516" y="458"/>
                    <a:pt x="516" y="458"/>
                    <a:pt x="516" y="458"/>
                  </a:cubicBezTo>
                  <a:cubicBezTo>
                    <a:pt x="515" y="457"/>
                    <a:pt x="515" y="457"/>
                    <a:pt x="515" y="457"/>
                  </a:cubicBezTo>
                  <a:cubicBezTo>
                    <a:pt x="515" y="457"/>
                    <a:pt x="515" y="457"/>
                    <a:pt x="515" y="457"/>
                  </a:cubicBezTo>
                  <a:cubicBezTo>
                    <a:pt x="514" y="457"/>
                    <a:pt x="514" y="457"/>
                    <a:pt x="514" y="457"/>
                  </a:cubicBezTo>
                  <a:cubicBezTo>
                    <a:pt x="513" y="456"/>
                    <a:pt x="513" y="456"/>
                    <a:pt x="513" y="456"/>
                  </a:cubicBezTo>
                  <a:cubicBezTo>
                    <a:pt x="513" y="455"/>
                    <a:pt x="513" y="455"/>
                    <a:pt x="513" y="454"/>
                  </a:cubicBezTo>
                  <a:cubicBezTo>
                    <a:pt x="513" y="453"/>
                    <a:pt x="513" y="453"/>
                    <a:pt x="513" y="453"/>
                  </a:cubicBezTo>
                  <a:cubicBezTo>
                    <a:pt x="512" y="453"/>
                    <a:pt x="512" y="453"/>
                    <a:pt x="512" y="453"/>
                  </a:cubicBezTo>
                  <a:cubicBezTo>
                    <a:pt x="511" y="451"/>
                    <a:pt x="511" y="451"/>
                    <a:pt x="511" y="451"/>
                  </a:cubicBezTo>
                  <a:cubicBezTo>
                    <a:pt x="511" y="450"/>
                    <a:pt x="511" y="450"/>
                    <a:pt x="511" y="450"/>
                  </a:cubicBezTo>
                  <a:cubicBezTo>
                    <a:pt x="510" y="449"/>
                    <a:pt x="510" y="449"/>
                    <a:pt x="510" y="449"/>
                  </a:cubicBezTo>
                  <a:cubicBezTo>
                    <a:pt x="509" y="448"/>
                    <a:pt x="509" y="448"/>
                    <a:pt x="509" y="448"/>
                  </a:cubicBezTo>
                  <a:cubicBezTo>
                    <a:pt x="508" y="448"/>
                    <a:pt x="508" y="448"/>
                    <a:pt x="508" y="448"/>
                  </a:cubicBezTo>
                  <a:cubicBezTo>
                    <a:pt x="507" y="447"/>
                    <a:pt x="507" y="447"/>
                    <a:pt x="507" y="447"/>
                  </a:cubicBezTo>
                  <a:cubicBezTo>
                    <a:pt x="506" y="446"/>
                    <a:pt x="506" y="446"/>
                    <a:pt x="506" y="446"/>
                  </a:cubicBezTo>
                  <a:cubicBezTo>
                    <a:pt x="505" y="445"/>
                    <a:pt x="505" y="445"/>
                    <a:pt x="505" y="445"/>
                  </a:cubicBezTo>
                  <a:cubicBezTo>
                    <a:pt x="504" y="444"/>
                    <a:pt x="504" y="444"/>
                    <a:pt x="504" y="444"/>
                  </a:cubicBezTo>
                  <a:cubicBezTo>
                    <a:pt x="503" y="443"/>
                    <a:pt x="503" y="443"/>
                    <a:pt x="503" y="443"/>
                  </a:cubicBezTo>
                  <a:cubicBezTo>
                    <a:pt x="502" y="442"/>
                    <a:pt x="502" y="442"/>
                    <a:pt x="502" y="442"/>
                  </a:cubicBezTo>
                  <a:cubicBezTo>
                    <a:pt x="501" y="440"/>
                    <a:pt x="501" y="440"/>
                    <a:pt x="501" y="440"/>
                  </a:cubicBezTo>
                  <a:cubicBezTo>
                    <a:pt x="500" y="438"/>
                    <a:pt x="500" y="438"/>
                    <a:pt x="500" y="438"/>
                  </a:cubicBezTo>
                  <a:cubicBezTo>
                    <a:pt x="501" y="437"/>
                    <a:pt x="501" y="437"/>
                    <a:pt x="501" y="437"/>
                  </a:cubicBezTo>
                  <a:cubicBezTo>
                    <a:pt x="502" y="436"/>
                    <a:pt x="502" y="436"/>
                    <a:pt x="502" y="436"/>
                  </a:cubicBezTo>
                  <a:cubicBezTo>
                    <a:pt x="503" y="436"/>
                    <a:pt x="503" y="436"/>
                    <a:pt x="503" y="436"/>
                  </a:cubicBezTo>
                  <a:cubicBezTo>
                    <a:pt x="504" y="436"/>
                    <a:pt x="504" y="436"/>
                    <a:pt x="504" y="436"/>
                  </a:cubicBezTo>
                  <a:cubicBezTo>
                    <a:pt x="505" y="438"/>
                    <a:pt x="505" y="438"/>
                    <a:pt x="505" y="438"/>
                  </a:cubicBezTo>
                  <a:cubicBezTo>
                    <a:pt x="506" y="438"/>
                    <a:pt x="506" y="438"/>
                    <a:pt x="506" y="438"/>
                  </a:cubicBezTo>
                  <a:cubicBezTo>
                    <a:pt x="507" y="438"/>
                    <a:pt x="507" y="438"/>
                    <a:pt x="507" y="438"/>
                  </a:cubicBezTo>
                  <a:cubicBezTo>
                    <a:pt x="508" y="438"/>
                    <a:pt x="508" y="438"/>
                    <a:pt x="508" y="438"/>
                  </a:cubicBezTo>
                  <a:cubicBezTo>
                    <a:pt x="509" y="438"/>
                    <a:pt x="509" y="438"/>
                    <a:pt x="509" y="438"/>
                  </a:cubicBezTo>
                  <a:cubicBezTo>
                    <a:pt x="510" y="438"/>
                    <a:pt x="510" y="438"/>
                    <a:pt x="510" y="438"/>
                  </a:cubicBezTo>
                  <a:cubicBezTo>
                    <a:pt x="512" y="439"/>
                    <a:pt x="512" y="439"/>
                    <a:pt x="512" y="439"/>
                  </a:cubicBezTo>
                  <a:cubicBezTo>
                    <a:pt x="513" y="439"/>
                    <a:pt x="513" y="439"/>
                    <a:pt x="513" y="439"/>
                  </a:cubicBezTo>
                  <a:cubicBezTo>
                    <a:pt x="513" y="438"/>
                    <a:pt x="513" y="438"/>
                    <a:pt x="513" y="438"/>
                  </a:cubicBezTo>
                  <a:cubicBezTo>
                    <a:pt x="514" y="440"/>
                    <a:pt x="514" y="440"/>
                    <a:pt x="514" y="440"/>
                  </a:cubicBezTo>
                  <a:cubicBezTo>
                    <a:pt x="515" y="440"/>
                    <a:pt x="515" y="440"/>
                    <a:pt x="515" y="440"/>
                  </a:cubicBezTo>
                  <a:cubicBezTo>
                    <a:pt x="516" y="442"/>
                    <a:pt x="516" y="442"/>
                    <a:pt x="516" y="442"/>
                  </a:cubicBezTo>
                  <a:cubicBezTo>
                    <a:pt x="517" y="443"/>
                    <a:pt x="517" y="443"/>
                    <a:pt x="517" y="443"/>
                  </a:cubicBezTo>
                  <a:cubicBezTo>
                    <a:pt x="517" y="444"/>
                    <a:pt x="517" y="444"/>
                    <a:pt x="517" y="444"/>
                  </a:cubicBezTo>
                  <a:cubicBezTo>
                    <a:pt x="517" y="444"/>
                    <a:pt x="517" y="444"/>
                    <a:pt x="517" y="444"/>
                  </a:cubicBezTo>
                  <a:cubicBezTo>
                    <a:pt x="518" y="446"/>
                    <a:pt x="518" y="446"/>
                    <a:pt x="518" y="446"/>
                  </a:cubicBezTo>
                  <a:cubicBezTo>
                    <a:pt x="519" y="447"/>
                    <a:pt x="519" y="447"/>
                    <a:pt x="519" y="447"/>
                  </a:cubicBezTo>
                  <a:cubicBezTo>
                    <a:pt x="520" y="448"/>
                    <a:pt x="520" y="448"/>
                    <a:pt x="520" y="448"/>
                  </a:cubicBezTo>
                  <a:cubicBezTo>
                    <a:pt x="521" y="448"/>
                    <a:pt x="521" y="448"/>
                    <a:pt x="521" y="448"/>
                  </a:cubicBezTo>
                  <a:cubicBezTo>
                    <a:pt x="522" y="449"/>
                    <a:pt x="522" y="449"/>
                    <a:pt x="522" y="449"/>
                  </a:cubicBezTo>
                  <a:cubicBezTo>
                    <a:pt x="523" y="450"/>
                    <a:pt x="523" y="450"/>
                    <a:pt x="523" y="450"/>
                  </a:cubicBezTo>
                  <a:cubicBezTo>
                    <a:pt x="524" y="451"/>
                    <a:pt x="524" y="451"/>
                    <a:pt x="524" y="451"/>
                  </a:cubicBezTo>
                  <a:cubicBezTo>
                    <a:pt x="525" y="451"/>
                    <a:pt x="525" y="451"/>
                    <a:pt x="525" y="451"/>
                  </a:cubicBezTo>
                  <a:cubicBezTo>
                    <a:pt x="525" y="452"/>
                    <a:pt x="525" y="452"/>
                    <a:pt x="525" y="452"/>
                  </a:cubicBezTo>
                  <a:cubicBezTo>
                    <a:pt x="526" y="453"/>
                    <a:pt x="526" y="453"/>
                    <a:pt x="526" y="453"/>
                  </a:cubicBezTo>
                  <a:cubicBezTo>
                    <a:pt x="526" y="454"/>
                    <a:pt x="526" y="454"/>
                    <a:pt x="526" y="454"/>
                  </a:cubicBezTo>
                  <a:cubicBezTo>
                    <a:pt x="527" y="455"/>
                    <a:pt x="527" y="455"/>
                    <a:pt x="527" y="455"/>
                  </a:cubicBezTo>
                  <a:cubicBezTo>
                    <a:pt x="527" y="455"/>
                    <a:pt x="527" y="455"/>
                    <a:pt x="527" y="455"/>
                  </a:cubicBezTo>
                  <a:cubicBezTo>
                    <a:pt x="528" y="455"/>
                    <a:pt x="528" y="455"/>
                    <a:pt x="528" y="455"/>
                  </a:cubicBezTo>
                  <a:cubicBezTo>
                    <a:pt x="528" y="456"/>
                    <a:pt x="528" y="456"/>
                    <a:pt x="528" y="456"/>
                  </a:cubicBezTo>
                  <a:cubicBezTo>
                    <a:pt x="529" y="457"/>
                    <a:pt x="529" y="457"/>
                    <a:pt x="529" y="457"/>
                  </a:cubicBezTo>
                  <a:cubicBezTo>
                    <a:pt x="530" y="458"/>
                    <a:pt x="530" y="458"/>
                    <a:pt x="530" y="458"/>
                  </a:cubicBezTo>
                  <a:cubicBezTo>
                    <a:pt x="531" y="459"/>
                    <a:pt x="531" y="459"/>
                    <a:pt x="531" y="459"/>
                  </a:cubicBezTo>
                  <a:cubicBezTo>
                    <a:pt x="531" y="459"/>
                    <a:pt x="531" y="459"/>
                    <a:pt x="531" y="459"/>
                  </a:cubicBezTo>
                  <a:cubicBezTo>
                    <a:pt x="531" y="458"/>
                    <a:pt x="531" y="458"/>
                    <a:pt x="531" y="458"/>
                  </a:cubicBezTo>
                  <a:cubicBezTo>
                    <a:pt x="530" y="457"/>
                    <a:pt x="530" y="457"/>
                    <a:pt x="530" y="457"/>
                  </a:cubicBezTo>
                  <a:cubicBezTo>
                    <a:pt x="531" y="457"/>
                    <a:pt x="531" y="457"/>
                    <a:pt x="531" y="457"/>
                  </a:cubicBezTo>
                  <a:cubicBezTo>
                    <a:pt x="532" y="458"/>
                    <a:pt x="532" y="458"/>
                    <a:pt x="532" y="458"/>
                  </a:cubicBezTo>
                  <a:cubicBezTo>
                    <a:pt x="533" y="459"/>
                    <a:pt x="533" y="459"/>
                    <a:pt x="533" y="459"/>
                  </a:cubicBezTo>
                  <a:cubicBezTo>
                    <a:pt x="533" y="460"/>
                    <a:pt x="533" y="460"/>
                    <a:pt x="533" y="460"/>
                  </a:cubicBezTo>
                  <a:cubicBezTo>
                    <a:pt x="534" y="461"/>
                    <a:pt x="534" y="461"/>
                    <a:pt x="534" y="461"/>
                  </a:cubicBezTo>
                  <a:cubicBezTo>
                    <a:pt x="535" y="461"/>
                    <a:pt x="535" y="461"/>
                    <a:pt x="535" y="461"/>
                  </a:cubicBezTo>
                  <a:cubicBezTo>
                    <a:pt x="536" y="462"/>
                    <a:pt x="536" y="462"/>
                    <a:pt x="536" y="462"/>
                  </a:cubicBezTo>
                  <a:cubicBezTo>
                    <a:pt x="537" y="463"/>
                    <a:pt x="537" y="463"/>
                    <a:pt x="537" y="463"/>
                  </a:cubicBezTo>
                  <a:cubicBezTo>
                    <a:pt x="537" y="463"/>
                    <a:pt x="537" y="463"/>
                    <a:pt x="537" y="463"/>
                  </a:cubicBezTo>
                  <a:cubicBezTo>
                    <a:pt x="537" y="464"/>
                    <a:pt x="537" y="464"/>
                    <a:pt x="537" y="464"/>
                  </a:cubicBezTo>
                  <a:cubicBezTo>
                    <a:pt x="538" y="465"/>
                    <a:pt x="538" y="465"/>
                    <a:pt x="538" y="465"/>
                  </a:cubicBezTo>
                  <a:cubicBezTo>
                    <a:pt x="539" y="466"/>
                    <a:pt x="539" y="466"/>
                    <a:pt x="539" y="466"/>
                  </a:cubicBezTo>
                  <a:cubicBezTo>
                    <a:pt x="540" y="466"/>
                    <a:pt x="540" y="466"/>
                    <a:pt x="540" y="466"/>
                  </a:cubicBezTo>
                  <a:cubicBezTo>
                    <a:pt x="541" y="467"/>
                    <a:pt x="541" y="467"/>
                    <a:pt x="541" y="467"/>
                  </a:cubicBezTo>
                  <a:cubicBezTo>
                    <a:pt x="542" y="468"/>
                    <a:pt x="542" y="468"/>
                    <a:pt x="542" y="468"/>
                  </a:cubicBezTo>
                  <a:cubicBezTo>
                    <a:pt x="541" y="469"/>
                    <a:pt x="541" y="469"/>
                    <a:pt x="541" y="469"/>
                  </a:cubicBezTo>
                  <a:cubicBezTo>
                    <a:pt x="540" y="469"/>
                    <a:pt x="540" y="469"/>
                    <a:pt x="540" y="469"/>
                  </a:cubicBezTo>
                  <a:cubicBezTo>
                    <a:pt x="539" y="469"/>
                    <a:pt x="539" y="469"/>
                    <a:pt x="539" y="469"/>
                  </a:cubicBezTo>
                  <a:cubicBezTo>
                    <a:pt x="538" y="469"/>
                    <a:pt x="538" y="469"/>
                    <a:pt x="538" y="469"/>
                  </a:cubicBezTo>
                  <a:cubicBezTo>
                    <a:pt x="539" y="469"/>
                    <a:pt x="539" y="469"/>
                    <a:pt x="539" y="469"/>
                  </a:cubicBezTo>
                  <a:cubicBezTo>
                    <a:pt x="540" y="469"/>
                    <a:pt x="540" y="469"/>
                    <a:pt x="540" y="469"/>
                  </a:cubicBezTo>
                  <a:cubicBezTo>
                    <a:pt x="541" y="469"/>
                    <a:pt x="541" y="469"/>
                    <a:pt x="541" y="469"/>
                  </a:cubicBezTo>
                  <a:cubicBezTo>
                    <a:pt x="542" y="468"/>
                    <a:pt x="542" y="468"/>
                    <a:pt x="542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4" y="469"/>
                    <a:pt x="544" y="469"/>
                    <a:pt x="544" y="469"/>
                  </a:cubicBezTo>
                  <a:cubicBezTo>
                    <a:pt x="545" y="470"/>
                    <a:pt x="545" y="470"/>
                    <a:pt x="545" y="470"/>
                  </a:cubicBezTo>
                  <a:cubicBezTo>
                    <a:pt x="545" y="471"/>
                    <a:pt x="545" y="471"/>
                    <a:pt x="545" y="471"/>
                  </a:cubicBezTo>
                  <a:cubicBezTo>
                    <a:pt x="545" y="471"/>
                    <a:pt x="545" y="471"/>
                    <a:pt x="545" y="471"/>
                  </a:cubicBezTo>
                  <a:cubicBezTo>
                    <a:pt x="544" y="472"/>
                    <a:pt x="544" y="472"/>
                    <a:pt x="544" y="472"/>
                  </a:cubicBezTo>
                  <a:cubicBezTo>
                    <a:pt x="543" y="473"/>
                    <a:pt x="543" y="473"/>
                    <a:pt x="543" y="473"/>
                  </a:cubicBezTo>
                  <a:cubicBezTo>
                    <a:pt x="543" y="473"/>
                    <a:pt x="543" y="473"/>
                    <a:pt x="543" y="473"/>
                  </a:cubicBezTo>
                  <a:cubicBezTo>
                    <a:pt x="544" y="473"/>
                    <a:pt x="544" y="473"/>
                    <a:pt x="544" y="473"/>
                  </a:cubicBezTo>
                  <a:cubicBezTo>
                    <a:pt x="543" y="473"/>
                    <a:pt x="543" y="473"/>
                    <a:pt x="543" y="473"/>
                  </a:cubicBezTo>
                  <a:cubicBezTo>
                    <a:pt x="543" y="474"/>
                    <a:pt x="543" y="474"/>
                    <a:pt x="543" y="474"/>
                  </a:cubicBezTo>
                  <a:cubicBezTo>
                    <a:pt x="543" y="474"/>
                    <a:pt x="543" y="475"/>
                    <a:pt x="543" y="475"/>
                  </a:cubicBezTo>
                  <a:cubicBezTo>
                    <a:pt x="544" y="476"/>
                    <a:pt x="544" y="476"/>
                    <a:pt x="544" y="476"/>
                  </a:cubicBezTo>
                  <a:cubicBezTo>
                    <a:pt x="545" y="477"/>
                    <a:pt x="545" y="477"/>
                    <a:pt x="545" y="477"/>
                  </a:cubicBezTo>
                  <a:cubicBezTo>
                    <a:pt x="546" y="477"/>
                    <a:pt x="546" y="477"/>
                    <a:pt x="546" y="477"/>
                  </a:cubicBezTo>
                  <a:cubicBezTo>
                    <a:pt x="547" y="477"/>
                    <a:pt x="547" y="477"/>
                    <a:pt x="547" y="477"/>
                  </a:cubicBezTo>
                  <a:cubicBezTo>
                    <a:pt x="547" y="477"/>
                    <a:pt x="547" y="477"/>
                    <a:pt x="547" y="477"/>
                  </a:cubicBezTo>
                  <a:cubicBezTo>
                    <a:pt x="548" y="477"/>
                    <a:pt x="548" y="477"/>
                    <a:pt x="548" y="477"/>
                  </a:cubicBezTo>
                  <a:cubicBezTo>
                    <a:pt x="548" y="479"/>
                    <a:pt x="548" y="479"/>
                    <a:pt x="548" y="479"/>
                  </a:cubicBezTo>
                  <a:cubicBezTo>
                    <a:pt x="548" y="479"/>
                    <a:pt x="548" y="479"/>
                    <a:pt x="548" y="480"/>
                  </a:cubicBezTo>
                  <a:cubicBezTo>
                    <a:pt x="548" y="481"/>
                    <a:pt x="548" y="481"/>
                    <a:pt x="548" y="481"/>
                  </a:cubicBezTo>
                  <a:cubicBezTo>
                    <a:pt x="548" y="481"/>
                    <a:pt x="548" y="481"/>
                    <a:pt x="548" y="481"/>
                  </a:cubicBezTo>
                  <a:cubicBezTo>
                    <a:pt x="549" y="482"/>
                    <a:pt x="549" y="482"/>
                    <a:pt x="549" y="482"/>
                  </a:cubicBezTo>
                  <a:cubicBezTo>
                    <a:pt x="550" y="483"/>
                    <a:pt x="550" y="483"/>
                    <a:pt x="550" y="483"/>
                  </a:cubicBezTo>
                  <a:cubicBezTo>
                    <a:pt x="550" y="484"/>
                    <a:pt x="550" y="484"/>
                    <a:pt x="550" y="484"/>
                  </a:cubicBezTo>
                  <a:cubicBezTo>
                    <a:pt x="548" y="485"/>
                    <a:pt x="548" y="485"/>
                    <a:pt x="548" y="485"/>
                  </a:cubicBezTo>
                  <a:cubicBezTo>
                    <a:pt x="549" y="485"/>
                    <a:pt x="549" y="485"/>
                    <a:pt x="549" y="485"/>
                  </a:cubicBezTo>
                  <a:cubicBezTo>
                    <a:pt x="549" y="486"/>
                    <a:pt x="549" y="486"/>
                    <a:pt x="549" y="486"/>
                  </a:cubicBezTo>
                  <a:cubicBezTo>
                    <a:pt x="548" y="487"/>
                    <a:pt x="548" y="487"/>
                    <a:pt x="548" y="487"/>
                  </a:cubicBezTo>
                  <a:cubicBezTo>
                    <a:pt x="549" y="486"/>
                    <a:pt x="549" y="486"/>
                    <a:pt x="549" y="486"/>
                  </a:cubicBezTo>
                  <a:cubicBezTo>
                    <a:pt x="550" y="485"/>
                    <a:pt x="550" y="485"/>
                    <a:pt x="550" y="485"/>
                  </a:cubicBezTo>
                  <a:cubicBezTo>
                    <a:pt x="551" y="485"/>
                    <a:pt x="551" y="485"/>
                    <a:pt x="551" y="485"/>
                  </a:cubicBezTo>
                  <a:cubicBezTo>
                    <a:pt x="551" y="485"/>
                    <a:pt x="551" y="485"/>
                    <a:pt x="551" y="485"/>
                  </a:cubicBezTo>
                  <a:cubicBezTo>
                    <a:pt x="552" y="485"/>
                    <a:pt x="552" y="485"/>
                    <a:pt x="552" y="485"/>
                  </a:cubicBezTo>
                  <a:cubicBezTo>
                    <a:pt x="553" y="486"/>
                    <a:pt x="553" y="486"/>
                    <a:pt x="553" y="486"/>
                  </a:cubicBezTo>
                  <a:cubicBezTo>
                    <a:pt x="554" y="487"/>
                    <a:pt x="554" y="487"/>
                    <a:pt x="554" y="487"/>
                  </a:cubicBezTo>
                  <a:cubicBezTo>
                    <a:pt x="554" y="488"/>
                    <a:pt x="554" y="488"/>
                    <a:pt x="554" y="488"/>
                  </a:cubicBezTo>
                  <a:cubicBezTo>
                    <a:pt x="555" y="489"/>
                    <a:pt x="555" y="489"/>
                    <a:pt x="555" y="489"/>
                  </a:cubicBezTo>
                  <a:cubicBezTo>
                    <a:pt x="555" y="490"/>
                    <a:pt x="555" y="490"/>
                    <a:pt x="555" y="490"/>
                  </a:cubicBezTo>
                  <a:cubicBezTo>
                    <a:pt x="555" y="491"/>
                    <a:pt x="555" y="491"/>
                    <a:pt x="555" y="491"/>
                  </a:cubicBezTo>
                  <a:cubicBezTo>
                    <a:pt x="554" y="492"/>
                    <a:pt x="554" y="492"/>
                    <a:pt x="554" y="492"/>
                  </a:cubicBezTo>
                  <a:cubicBezTo>
                    <a:pt x="554" y="493"/>
                    <a:pt x="554" y="493"/>
                    <a:pt x="554" y="493"/>
                  </a:cubicBezTo>
                  <a:cubicBezTo>
                    <a:pt x="554" y="494"/>
                    <a:pt x="554" y="494"/>
                    <a:pt x="554" y="494"/>
                  </a:cubicBezTo>
                  <a:cubicBezTo>
                    <a:pt x="554" y="495"/>
                    <a:pt x="554" y="495"/>
                    <a:pt x="554" y="495"/>
                  </a:cubicBezTo>
                  <a:cubicBezTo>
                    <a:pt x="553" y="496"/>
                    <a:pt x="553" y="496"/>
                    <a:pt x="553" y="496"/>
                  </a:cubicBezTo>
                  <a:cubicBezTo>
                    <a:pt x="554" y="498"/>
                    <a:pt x="554" y="498"/>
                    <a:pt x="554" y="498"/>
                  </a:cubicBezTo>
                  <a:cubicBezTo>
                    <a:pt x="553" y="499"/>
                    <a:pt x="553" y="499"/>
                    <a:pt x="553" y="499"/>
                  </a:cubicBezTo>
                  <a:cubicBezTo>
                    <a:pt x="553" y="500"/>
                    <a:pt x="553" y="500"/>
                    <a:pt x="553" y="500"/>
                  </a:cubicBezTo>
                  <a:cubicBezTo>
                    <a:pt x="553" y="501"/>
                    <a:pt x="553" y="501"/>
                    <a:pt x="553" y="501"/>
                  </a:cubicBezTo>
                  <a:cubicBezTo>
                    <a:pt x="553" y="502"/>
                    <a:pt x="553" y="502"/>
                    <a:pt x="553" y="502"/>
                  </a:cubicBezTo>
                  <a:cubicBezTo>
                    <a:pt x="553" y="503"/>
                    <a:pt x="553" y="503"/>
                    <a:pt x="553" y="503"/>
                  </a:cubicBezTo>
                  <a:cubicBezTo>
                    <a:pt x="552" y="504"/>
                    <a:pt x="552" y="504"/>
                    <a:pt x="552" y="504"/>
                  </a:cubicBezTo>
                  <a:cubicBezTo>
                    <a:pt x="552" y="506"/>
                    <a:pt x="552" y="506"/>
                    <a:pt x="552" y="506"/>
                  </a:cubicBezTo>
                  <a:cubicBezTo>
                    <a:pt x="551" y="504"/>
                    <a:pt x="551" y="504"/>
                    <a:pt x="551" y="504"/>
                  </a:cubicBezTo>
                  <a:cubicBezTo>
                    <a:pt x="550" y="504"/>
                    <a:pt x="550" y="504"/>
                    <a:pt x="550" y="504"/>
                  </a:cubicBezTo>
                  <a:cubicBezTo>
                    <a:pt x="549" y="504"/>
                    <a:pt x="549" y="504"/>
                    <a:pt x="549" y="504"/>
                  </a:cubicBezTo>
                  <a:lnTo>
                    <a:pt x="549" y="505"/>
                  </a:lnTo>
                  <a:close/>
                  <a:moveTo>
                    <a:pt x="549" y="510"/>
                  </a:moveTo>
                  <a:cubicBezTo>
                    <a:pt x="550" y="510"/>
                    <a:pt x="550" y="510"/>
                    <a:pt x="550" y="510"/>
                  </a:cubicBezTo>
                  <a:cubicBezTo>
                    <a:pt x="551" y="509"/>
                    <a:pt x="551" y="509"/>
                    <a:pt x="551" y="509"/>
                  </a:cubicBezTo>
                  <a:cubicBezTo>
                    <a:pt x="552" y="509"/>
                    <a:pt x="552" y="509"/>
                    <a:pt x="552" y="509"/>
                  </a:cubicBezTo>
                  <a:cubicBezTo>
                    <a:pt x="552" y="508"/>
                    <a:pt x="552" y="508"/>
                    <a:pt x="552" y="508"/>
                  </a:cubicBezTo>
                  <a:cubicBezTo>
                    <a:pt x="553" y="507"/>
                    <a:pt x="553" y="507"/>
                    <a:pt x="553" y="507"/>
                  </a:cubicBezTo>
                  <a:cubicBezTo>
                    <a:pt x="555" y="506"/>
                    <a:pt x="555" y="506"/>
                    <a:pt x="555" y="506"/>
                  </a:cubicBezTo>
                  <a:cubicBezTo>
                    <a:pt x="557" y="507"/>
                    <a:pt x="557" y="507"/>
                    <a:pt x="557" y="507"/>
                  </a:cubicBezTo>
                  <a:cubicBezTo>
                    <a:pt x="558" y="507"/>
                    <a:pt x="558" y="507"/>
                    <a:pt x="558" y="507"/>
                  </a:cubicBezTo>
                  <a:cubicBezTo>
                    <a:pt x="558" y="506"/>
                    <a:pt x="558" y="506"/>
                    <a:pt x="558" y="506"/>
                  </a:cubicBezTo>
                  <a:cubicBezTo>
                    <a:pt x="560" y="506"/>
                    <a:pt x="560" y="506"/>
                    <a:pt x="560" y="506"/>
                  </a:cubicBezTo>
                  <a:cubicBezTo>
                    <a:pt x="560" y="507"/>
                    <a:pt x="560" y="507"/>
                    <a:pt x="560" y="507"/>
                  </a:cubicBezTo>
                  <a:cubicBezTo>
                    <a:pt x="561" y="508"/>
                    <a:pt x="561" y="508"/>
                    <a:pt x="561" y="508"/>
                  </a:cubicBezTo>
                  <a:cubicBezTo>
                    <a:pt x="562" y="508"/>
                    <a:pt x="562" y="508"/>
                    <a:pt x="562" y="508"/>
                  </a:cubicBezTo>
                  <a:cubicBezTo>
                    <a:pt x="563" y="508"/>
                    <a:pt x="563" y="508"/>
                    <a:pt x="563" y="508"/>
                  </a:cubicBezTo>
                  <a:cubicBezTo>
                    <a:pt x="564" y="508"/>
                    <a:pt x="564" y="508"/>
                    <a:pt x="564" y="508"/>
                  </a:cubicBezTo>
                  <a:cubicBezTo>
                    <a:pt x="565" y="509"/>
                    <a:pt x="565" y="509"/>
                    <a:pt x="565" y="509"/>
                  </a:cubicBezTo>
                  <a:cubicBezTo>
                    <a:pt x="566" y="511"/>
                    <a:pt x="566" y="511"/>
                    <a:pt x="566" y="511"/>
                  </a:cubicBezTo>
                  <a:cubicBezTo>
                    <a:pt x="567" y="511"/>
                    <a:pt x="567" y="511"/>
                    <a:pt x="567" y="511"/>
                  </a:cubicBezTo>
                  <a:cubicBezTo>
                    <a:pt x="568" y="511"/>
                    <a:pt x="568" y="511"/>
                    <a:pt x="568" y="511"/>
                  </a:cubicBezTo>
                  <a:cubicBezTo>
                    <a:pt x="568" y="511"/>
                    <a:pt x="568" y="511"/>
                    <a:pt x="568" y="511"/>
                  </a:cubicBezTo>
                  <a:cubicBezTo>
                    <a:pt x="571" y="511"/>
                    <a:pt x="571" y="511"/>
                    <a:pt x="571" y="511"/>
                  </a:cubicBezTo>
                  <a:cubicBezTo>
                    <a:pt x="572" y="512"/>
                    <a:pt x="572" y="512"/>
                    <a:pt x="572" y="512"/>
                  </a:cubicBezTo>
                  <a:cubicBezTo>
                    <a:pt x="573" y="512"/>
                    <a:pt x="573" y="512"/>
                    <a:pt x="573" y="512"/>
                  </a:cubicBezTo>
                  <a:cubicBezTo>
                    <a:pt x="574" y="512"/>
                    <a:pt x="574" y="512"/>
                    <a:pt x="574" y="512"/>
                  </a:cubicBezTo>
                  <a:cubicBezTo>
                    <a:pt x="575" y="511"/>
                    <a:pt x="575" y="511"/>
                    <a:pt x="575" y="511"/>
                  </a:cubicBezTo>
                  <a:cubicBezTo>
                    <a:pt x="576" y="509"/>
                    <a:pt x="576" y="509"/>
                    <a:pt x="576" y="509"/>
                  </a:cubicBezTo>
                  <a:cubicBezTo>
                    <a:pt x="577" y="509"/>
                    <a:pt x="577" y="509"/>
                    <a:pt x="577" y="509"/>
                  </a:cubicBezTo>
                  <a:cubicBezTo>
                    <a:pt x="578" y="509"/>
                    <a:pt x="578" y="509"/>
                    <a:pt x="578" y="509"/>
                  </a:cubicBezTo>
                  <a:cubicBezTo>
                    <a:pt x="578" y="510"/>
                    <a:pt x="578" y="510"/>
                    <a:pt x="578" y="510"/>
                  </a:cubicBezTo>
                  <a:cubicBezTo>
                    <a:pt x="579" y="510"/>
                    <a:pt x="579" y="510"/>
                    <a:pt x="579" y="510"/>
                  </a:cubicBezTo>
                  <a:cubicBezTo>
                    <a:pt x="580" y="510"/>
                    <a:pt x="580" y="510"/>
                    <a:pt x="580" y="510"/>
                  </a:cubicBezTo>
                  <a:cubicBezTo>
                    <a:pt x="581" y="511"/>
                    <a:pt x="581" y="511"/>
                    <a:pt x="581" y="511"/>
                  </a:cubicBezTo>
                  <a:cubicBezTo>
                    <a:pt x="583" y="512"/>
                    <a:pt x="583" y="512"/>
                    <a:pt x="583" y="512"/>
                  </a:cubicBezTo>
                  <a:cubicBezTo>
                    <a:pt x="584" y="511"/>
                    <a:pt x="584" y="511"/>
                    <a:pt x="584" y="511"/>
                  </a:cubicBezTo>
                  <a:cubicBezTo>
                    <a:pt x="585" y="513"/>
                    <a:pt x="585" y="513"/>
                    <a:pt x="585" y="513"/>
                  </a:cubicBezTo>
                  <a:cubicBezTo>
                    <a:pt x="585" y="513"/>
                    <a:pt x="585" y="513"/>
                    <a:pt x="585" y="513"/>
                  </a:cubicBezTo>
                  <a:cubicBezTo>
                    <a:pt x="586" y="514"/>
                    <a:pt x="586" y="514"/>
                    <a:pt x="586" y="514"/>
                  </a:cubicBezTo>
                  <a:cubicBezTo>
                    <a:pt x="585" y="515"/>
                    <a:pt x="585" y="515"/>
                    <a:pt x="585" y="515"/>
                  </a:cubicBezTo>
                  <a:cubicBezTo>
                    <a:pt x="587" y="517"/>
                    <a:pt x="587" y="517"/>
                    <a:pt x="587" y="517"/>
                  </a:cubicBezTo>
                  <a:cubicBezTo>
                    <a:pt x="588" y="516"/>
                    <a:pt x="588" y="516"/>
                    <a:pt x="588" y="516"/>
                  </a:cubicBezTo>
                  <a:cubicBezTo>
                    <a:pt x="589" y="516"/>
                    <a:pt x="589" y="516"/>
                    <a:pt x="589" y="516"/>
                  </a:cubicBezTo>
                  <a:cubicBezTo>
                    <a:pt x="591" y="516"/>
                    <a:pt x="591" y="516"/>
                    <a:pt x="591" y="516"/>
                  </a:cubicBezTo>
                  <a:cubicBezTo>
                    <a:pt x="593" y="517"/>
                    <a:pt x="593" y="517"/>
                    <a:pt x="593" y="517"/>
                  </a:cubicBezTo>
                  <a:cubicBezTo>
                    <a:pt x="592" y="520"/>
                    <a:pt x="592" y="520"/>
                    <a:pt x="592" y="520"/>
                  </a:cubicBezTo>
                  <a:cubicBezTo>
                    <a:pt x="592" y="521"/>
                    <a:pt x="592" y="521"/>
                    <a:pt x="592" y="521"/>
                  </a:cubicBezTo>
                  <a:cubicBezTo>
                    <a:pt x="593" y="523"/>
                    <a:pt x="593" y="523"/>
                    <a:pt x="593" y="523"/>
                  </a:cubicBezTo>
                  <a:cubicBezTo>
                    <a:pt x="592" y="522"/>
                    <a:pt x="592" y="522"/>
                    <a:pt x="592" y="522"/>
                  </a:cubicBezTo>
                  <a:cubicBezTo>
                    <a:pt x="591" y="522"/>
                    <a:pt x="591" y="522"/>
                    <a:pt x="591" y="522"/>
                  </a:cubicBezTo>
                  <a:cubicBezTo>
                    <a:pt x="590" y="522"/>
                    <a:pt x="590" y="522"/>
                    <a:pt x="590" y="522"/>
                  </a:cubicBezTo>
                  <a:cubicBezTo>
                    <a:pt x="590" y="521"/>
                    <a:pt x="590" y="521"/>
                    <a:pt x="590" y="521"/>
                  </a:cubicBezTo>
                  <a:cubicBezTo>
                    <a:pt x="588" y="520"/>
                    <a:pt x="588" y="520"/>
                    <a:pt x="588" y="520"/>
                  </a:cubicBezTo>
                  <a:cubicBezTo>
                    <a:pt x="587" y="520"/>
                    <a:pt x="587" y="520"/>
                    <a:pt x="587" y="520"/>
                  </a:cubicBezTo>
                  <a:cubicBezTo>
                    <a:pt x="586" y="520"/>
                    <a:pt x="586" y="520"/>
                    <a:pt x="586" y="520"/>
                  </a:cubicBezTo>
                  <a:cubicBezTo>
                    <a:pt x="585" y="520"/>
                    <a:pt x="585" y="520"/>
                    <a:pt x="585" y="520"/>
                  </a:cubicBezTo>
                  <a:cubicBezTo>
                    <a:pt x="584" y="520"/>
                    <a:pt x="584" y="520"/>
                    <a:pt x="584" y="520"/>
                  </a:cubicBezTo>
                  <a:cubicBezTo>
                    <a:pt x="581" y="520"/>
                    <a:pt x="581" y="520"/>
                    <a:pt x="581" y="520"/>
                  </a:cubicBezTo>
                  <a:cubicBezTo>
                    <a:pt x="579" y="520"/>
                    <a:pt x="579" y="520"/>
                    <a:pt x="579" y="520"/>
                  </a:cubicBezTo>
                  <a:cubicBezTo>
                    <a:pt x="579" y="520"/>
                    <a:pt x="579" y="520"/>
                    <a:pt x="579" y="520"/>
                  </a:cubicBezTo>
                  <a:cubicBezTo>
                    <a:pt x="578" y="520"/>
                    <a:pt x="578" y="520"/>
                    <a:pt x="578" y="520"/>
                  </a:cubicBezTo>
                  <a:cubicBezTo>
                    <a:pt x="575" y="519"/>
                    <a:pt x="575" y="519"/>
                    <a:pt x="575" y="519"/>
                  </a:cubicBezTo>
                  <a:cubicBezTo>
                    <a:pt x="573" y="519"/>
                    <a:pt x="573" y="519"/>
                    <a:pt x="573" y="519"/>
                  </a:cubicBezTo>
                  <a:cubicBezTo>
                    <a:pt x="572" y="517"/>
                    <a:pt x="572" y="517"/>
                    <a:pt x="572" y="517"/>
                  </a:cubicBezTo>
                  <a:cubicBezTo>
                    <a:pt x="568" y="516"/>
                    <a:pt x="568" y="516"/>
                    <a:pt x="568" y="516"/>
                  </a:cubicBezTo>
                  <a:cubicBezTo>
                    <a:pt x="567" y="516"/>
                    <a:pt x="567" y="516"/>
                    <a:pt x="567" y="516"/>
                  </a:cubicBezTo>
                  <a:cubicBezTo>
                    <a:pt x="566" y="516"/>
                    <a:pt x="566" y="516"/>
                    <a:pt x="566" y="516"/>
                  </a:cubicBezTo>
                  <a:cubicBezTo>
                    <a:pt x="567" y="517"/>
                    <a:pt x="567" y="517"/>
                    <a:pt x="567" y="517"/>
                  </a:cubicBezTo>
                  <a:cubicBezTo>
                    <a:pt x="566" y="516"/>
                    <a:pt x="566" y="516"/>
                    <a:pt x="566" y="516"/>
                  </a:cubicBezTo>
                  <a:cubicBezTo>
                    <a:pt x="566" y="516"/>
                    <a:pt x="566" y="516"/>
                    <a:pt x="566" y="516"/>
                  </a:cubicBezTo>
                  <a:cubicBezTo>
                    <a:pt x="565" y="516"/>
                    <a:pt x="565" y="516"/>
                    <a:pt x="565" y="516"/>
                  </a:cubicBezTo>
                  <a:cubicBezTo>
                    <a:pt x="564" y="517"/>
                    <a:pt x="564" y="517"/>
                    <a:pt x="564" y="517"/>
                  </a:cubicBezTo>
                  <a:cubicBezTo>
                    <a:pt x="562" y="517"/>
                    <a:pt x="562" y="517"/>
                    <a:pt x="562" y="517"/>
                  </a:cubicBezTo>
                  <a:cubicBezTo>
                    <a:pt x="561" y="516"/>
                    <a:pt x="561" y="516"/>
                    <a:pt x="561" y="516"/>
                  </a:cubicBezTo>
                  <a:cubicBezTo>
                    <a:pt x="560" y="515"/>
                    <a:pt x="560" y="515"/>
                    <a:pt x="560" y="515"/>
                  </a:cubicBezTo>
                  <a:cubicBezTo>
                    <a:pt x="559" y="515"/>
                    <a:pt x="559" y="515"/>
                    <a:pt x="559" y="515"/>
                  </a:cubicBezTo>
                  <a:cubicBezTo>
                    <a:pt x="554" y="514"/>
                    <a:pt x="554" y="514"/>
                    <a:pt x="554" y="514"/>
                  </a:cubicBezTo>
                  <a:cubicBezTo>
                    <a:pt x="555" y="512"/>
                    <a:pt x="555" y="512"/>
                    <a:pt x="555" y="512"/>
                  </a:cubicBezTo>
                  <a:cubicBezTo>
                    <a:pt x="554" y="512"/>
                    <a:pt x="554" y="512"/>
                    <a:pt x="554" y="512"/>
                  </a:cubicBezTo>
                  <a:cubicBezTo>
                    <a:pt x="553" y="511"/>
                    <a:pt x="553" y="511"/>
                    <a:pt x="553" y="511"/>
                  </a:cubicBezTo>
                  <a:cubicBezTo>
                    <a:pt x="552" y="511"/>
                    <a:pt x="552" y="511"/>
                    <a:pt x="552" y="511"/>
                  </a:cubicBezTo>
                  <a:cubicBezTo>
                    <a:pt x="550" y="511"/>
                    <a:pt x="550" y="511"/>
                    <a:pt x="550" y="511"/>
                  </a:cubicBezTo>
                  <a:lnTo>
                    <a:pt x="549" y="510"/>
                  </a:lnTo>
                  <a:close/>
                  <a:moveTo>
                    <a:pt x="561" y="616"/>
                  </a:moveTo>
                  <a:cubicBezTo>
                    <a:pt x="561" y="618"/>
                    <a:pt x="561" y="618"/>
                    <a:pt x="561" y="618"/>
                  </a:cubicBezTo>
                  <a:cubicBezTo>
                    <a:pt x="561" y="616"/>
                    <a:pt x="561" y="616"/>
                    <a:pt x="561" y="616"/>
                  </a:cubicBezTo>
                  <a:cubicBezTo>
                    <a:pt x="561" y="616"/>
                    <a:pt x="561" y="616"/>
                    <a:pt x="561" y="616"/>
                  </a:cubicBezTo>
                  <a:close/>
                  <a:moveTo>
                    <a:pt x="616" y="698"/>
                  </a:moveTo>
                  <a:cubicBezTo>
                    <a:pt x="615" y="699"/>
                    <a:pt x="615" y="699"/>
                    <a:pt x="615" y="699"/>
                  </a:cubicBezTo>
                  <a:cubicBezTo>
                    <a:pt x="614" y="700"/>
                    <a:pt x="614" y="700"/>
                    <a:pt x="614" y="700"/>
                  </a:cubicBezTo>
                  <a:cubicBezTo>
                    <a:pt x="613" y="700"/>
                    <a:pt x="613" y="700"/>
                    <a:pt x="613" y="700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1" y="702"/>
                    <a:pt x="611" y="702"/>
                    <a:pt x="611" y="702"/>
                  </a:cubicBezTo>
                  <a:cubicBezTo>
                    <a:pt x="611" y="703"/>
                    <a:pt x="611" y="703"/>
                    <a:pt x="611" y="703"/>
                  </a:cubicBezTo>
                  <a:cubicBezTo>
                    <a:pt x="611" y="702"/>
                    <a:pt x="611" y="702"/>
                    <a:pt x="611" y="702"/>
                  </a:cubicBezTo>
                  <a:cubicBezTo>
                    <a:pt x="611" y="701"/>
                    <a:pt x="611" y="701"/>
                    <a:pt x="611" y="701"/>
                  </a:cubicBezTo>
                  <a:cubicBezTo>
                    <a:pt x="611" y="702"/>
                    <a:pt x="611" y="702"/>
                    <a:pt x="611" y="702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1" y="701"/>
                    <a:pt x="611" y="701"/>
                    <a:pt x="611" y="701"/>
                  </a:cubicBezTo>
                  <a:cubicBezTo>
                    <a:pt x="611" y="701"/>
                    <a:pt x="611" y="701"/>
                    <a:pt x="611" y="701"/>
                  </a:cubicBezTo>
                  <a:cubicBezTo>
                    <a:pt x="611" y="701"/>
                    <a:pt x="611" y="701"/>
                    <a:pt x="611" y="701"/>
                  </a:cubicBezTo>
                  <a:cubicBezTo>
                    <a:pt x="611" y="701"/>
                    <a:pt x="611" y="701"/>
                    <a:pt x="611" y="701"/>
                  </a:cubicBezTo>
                  <a:cubicBezTo>
                    <a:pt x="610" y="702"/>
                    <a:pt x="610" y="702"/>
                    <a:pt x="610" y="702"/>
                  </a:cubicBezTo>
                  <a:cubicBezTo>
                    <a:pt x="609" y="703"/>
                    <a:pt x="609" y="703"/>
                    <a:pt x="609" y="703"/>
                  </a:cubicBezTo>
                  <a:cubicBezTo>
                    <a:pt x="609" y="702"/>
                    <a:pt x="609" y="702"/>
                    <a:pt x="609" y="702"/>
                  </a:cubicBezTo>
                  <a:cubicBezTo>
                    <a:pt x="608" y="703"/>
                    <a:pt x="608" y="703"/>
                    <a:pt x="608" y="703"/>
                  </a:cubicBezTo>
                  <a:cubicBezTo>
                    <a:pt x="607" y="704"/>
                    <a:pt x="607" y="704"/>
                    <a:pt x="607" y="704"/>
                  </a:cubicBezTo>
                  <a:cubicBezTo>
                    <a:pt x="606" y="705"/>
                    <a:pt x="606" y="705"/>
                    <a:pt x="606" y="705"/>
                  </a:cubicBezTo>
                  <a:cubicBezTo>
                    <a:pt x="606" y="704"/>
                    <a:pt x="606" y="704"/>
                    <a:pt x="606" y="704"/>
                  </a:cubicBezTo>
                  <a:cubicBezTo>
                    <a:pt x="606" y="704"/>
                    <a:pt x="606" y="704"/>
                    <a:pt x="606" y="704"/>
                  </a:cubicBezTo>
                  <a:cubicBezTo>
                    <a:pt x="606" y="704"/>
                    <a:pt x="606" y="704"/>
                    <a:pt x="606" y="704"/>
                  </a:cubicBezTo>
                  <a:cubicBezTo>
                    <a:pt x="605" y="704"/>
                    <a:pt x="605" y="704"/>
                    <a:pt x="605" y="704"/>
                  </a:cubicBezTo>
                  <a:cubicBezTo>
                    <a:pt x="606" y="703"/>
                    <a:pt x="606" y="703"/>
                    <a:pt x="606" y="703"/>
                  </a:cubicBezTo>
                  <a:cubicBezTo>
                    <a:pt x="607" y="703"/>
                    <a:pt x="607" y="703"/>
                    <a:pt x="607" y="703"/>
                  </a:cubicBezTo>
                  <a:cubicBezTo>
                    <a:pt x="606" y="703"/>
                    <a:pt x="606" y="703"/>
                    <a:pt x="606" y="703"/>
                  </a:cubicBezTo>
                  <a:cubicBezTo>
                    <a:pt x="606" y="703"/>
                    <a:pt x="606" y="703"/>
                    <a:pt x="606" y="703"/>
                  </a:cubicBezTo>
                  <a:cubicBezTo>
                    <a:pt x="607" y="702"/>
                    <a:pt x="607" y="702"/>
                    <a:pt x="607" y="702"/>
                  </a:cubicBezTo>
                  <a:cubicBezTo>
                    <a:pt x="607" y="701"/>
                    <a:pt x="607" y="701"/>
                    <a:pt x="607" y="701"/>
                  </a:cubicBezTo>
                  <a:cubicBezTo>
                    <a:pt x="608" y="701"/>
                    <a:pt x="608" y="701"/>
                    <a:pt x="608" y="701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9" y="699"/>
                    <a:pt x="609" y="699"/>
                    <a:pt x="609" y="699"/>
                  </a:cubicBezTo>
                  <a:cubicBezTo>
                    <a:pt x="610" y="698"/>
                    <a:pt x="610" y="698"/>
                    <a:pt x="610" y="698"/>
                  </a:cubicBezTo>
                  <a:cubicBezTo>
                    <a:pt x="609" y="699"/>
                    <a:pt x="609" y="699"/>
                    <a:pt x="609" y="699"/>
                  </a:cubicBezTo>
                  <a:cubicBezTo>
                    <a:pt x="610" y="698"/>
                    <a:pt x="610" y="698"/>
                    <a:pt x="610" y="698"/>
                  </a:cubicBezTo>
                  <a:cubicBezTo>
                    <a:pt x="610" y="698"/>
                    <a:pt x="610" y="698"/>
                    <a:pt x="610" y="698"/>
                  </a:cubicBezTo>
                  <a:cubicBezTo>
                    <a:pt x="611" y="697"/>
                    <a:pt x="611" y="697"/>
                    <a:pt x="611" y="697"/>
                  </a:cubicBezTo>
                  <a:cubicBezTo>
                    <a:pt x="611" y="696"/>
                    <a:pt x="611" y="696"/>
                    <a:pt x="611" y="696"/>
                  </a:cubicBezTo>
                  <a:cubicBezTo>
                    <a:pt x="612" y="696"/>
                    <a:pt x="612" y="696"/>
                    <a:pt x="612" y="696"/>
                  </a:cubicBezTo>
                  <a:cubicBezTo>
                    <a:pt x="612" y="695"/>
                    <a:pt x="612" y="695"/>
                    <a:pt x="612" y="695"/>
                  </a:cubicBezTo>
                  <a:cubicBezTo>
                    <a:pt x="613" y="694"/>
                    <a:pt x="613" y="694"/>
                    <a:pt x="613" y="694"/>
                  </a:cubicBezTo>
                  <a:cubicBezTo>
                    <a:pt x="614" y="693"/>
                    <a:pt x="614" y="693"/>
                    <a:pt x="614" y="693"/>
                  </a:cubicBezTo>
                  <a:cubicBezTo>
                    <a:pt x="614" y="693"/>
                    <a:pt x="614" y="693"/>
                    <a:pt x="614" y="693"/>
                  </a:cubicBezTo>
                  <a:cubicBezTo>
                    <a:pt x="615" y="692"/>
                    <a:pt x="615" y="692"/>
                    <a:pt x="615" y="692"/>
                  </a:cubicBezTo>
                  <a:cubicBezTo>
                    <a:pt x="616" y="691"/>
                    <a:pt x="616" y="691"/>
                    <a:pt x="616" y="691"/>
                  </a:cubicBezTo>
                  <a:cubicBezTo>
                    <a:pt x="616" y="691"/>
                    <a:pt x="616" y="691"/>
                    <a:pt x="616" y="691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7" y="691"/>
                    <a:pt x="617" y="691"/>
                    <a:pt x="617" y="691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3"/>
                    <a:pt x="617" y="693"/>
                    <a:pt x="617" y="693"/>
                  </a:cubicBezTo>
                  <a:cubicBezTo>
                    <a:pt x="617" y="693"/>
                    <a:pt x="617" y="693"/>
                    <a:pt x="617" y="693"/>
                  </a:cubicBezTo>
                  <a:cubicBezTo>
                    <a:pt x="617" y="693"/>
                    <a:pt x="617" y="693"/>
                    <a:pt x="617" y="693"/>
                  </a:cubicBezTo>
                  <a:cubicBezTo>
                    <a:pt x="617" y="693"/>
                    <a:pt x="617" y="693"/>
                    <a:pt x="617" y="693"/>
                  </a:cubicBezTo>
                  <a:cubicBezTo>
                    <a:pt x="618" y="693"/>
                    <a:pt x="618" y="693"/>
                    <a:pt x="618" y="693"/>
                  </a:cubicBezTo>
                  <a:cubicBezTo>
                    <a:pt x="618" y="693"/>
                    <a:pt x="618" y="693"/>
                    <a:pt x="618" y="693"/>
                  </a:cubicBezTo>
                  <a:cubicBezTo>
                    <a:pt x="618" y="693"/>
                    <a:pt x="618" y="693"/>
                    <a:pt x="618" y="693"/>
                  </a:cubicBezTo>
                  <a:cubicBezTo>
                    <a:pt x="618" y="693"/>
                    <a:pt x="618" y="693"/>
                    <a:pt x="618" y="693"/>
                  </a:cubicBezTo>
                  <a:cubicBezTo>
                    <a:pt x="619" y="693"/>
                    <a:pt x="619" y="693"/>
                    <a:pt x="619" y="693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21" y="692"/>
                    <a:pt x="621" y="692"/>
                    <a:pt x="621" y="692"/>
                  </a:cubicBezTo>
                  <a:cubicBezTo>
                    <a:pt x="622" y="692"/>
                    <a:pt x="622" y="692"/>
                    <a:pt x="622" y="692"/>
                  </a:cubicBezTo>
                  <a:cubicBezTo>
                    <a:pt x="622" y="691"/>
                    <a:pt x="622" y="691"/>
                    <a:pt x="622" y="691"/>
                  </a:cubicBezTo>
                  <a:cubicBezTo>
                    <a:pt x="622" y="692"/>
                    <a:pt x="622" y="692"/>
                    <a:pt x="622" y="692"/>
                  </a:cubicBezTo>
                  <a:cubicBezTo>
                    <a:pt x="622" y="693"/>
                    <a:pt x="622" y="693"/>
                    <a:pt x="622" y="693"/>
                  </a:cubicBezTo>
                  <a:cubicBezTo>
                    <a:pt x="621" y="693"/>
                    <a:pt x="621" y="693"/>
                    <a:pt x="621" y="694"/>
                  </a:cubicBezTo>
                  <a:cubicBezTo>
                    <a:pt x="620" y="694"/>
                    <a:pt x="620" y="694"/>
                    <a:pt x="620" y="694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7"/>
                    <a:pt x="618" y="697"/>
                    <a:pt x="618" y="697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7" y="697"/>
                    <a:pt x="617" y="697"/>
                    <a:pt x="617" y="697"/>
                  </a:cubicBezTo>
                  <a:lnTo>
                    <a:pt x="616" y="698"/>
                  </a:lnTo>
                  <a:close/>
                  <a:moveTo>
                    <a:pt x="647" y="696"/>
                  </a:moveTo>
                  <a:cubicBezTo>
                    <a:pt x="646" y="697"/>
                    <a:pt x="646" y="697"/>
                    <a:pt x="646" y="697"/>
                  </a:cubicBezTo>
                  <a:cubicBezTo>
                    <a:pt x="645" y="698"/>
                    <a:pt x="645" y="698"/>
                    <a:pt x="645" y="698"/>
                  </a:cubicBezTo>
                  <a:cubicBezTo>
                    <a:pt x="645" y="698"/>
                    <a:pt x="645" y="698"/>
                    <a:pt x="645" y="698"/>
                  </a:cubicBezTo>
                  <a:cubicBezTo>
                    <a:pt x="643" y="699"/>
                    <a:pt x="643" y="699"/>
                    <a:pt x="643" y="699"/>
                  </a:cubicBezTo>
                  <a:cubicBezTo>
                    <a:pt x="640" y="701"/>
                    <a:pt x="640" y="701"/>
                    <a:pt x="640" y="701"/>
                  </a:cubicBezTo>
                  <a:cubicBezTo>
                    <a:pt x="640" y="702"/>
                    <a:pt x="640" y="702"/>
                    <a:pt x="640" y="702"/>
                  </a:cubicBezTo>
                  <a:cubicBezTo>
                    <a:pt x="639" y="702"/>
                    <a:pt x="639" y="702"/>
                    <a:pt x="639" y="702"/>
                  </a:cubicBezTo>
                  <a:cubicBezTo>
                    <a:pt x="638" y="703"/>
                    <a:pt x="638" y="703"/>
                    <a:pt x="638" y="703"/>
                  </a:cubicBezTo>
                  <a:cubicBezTo>
                    <a:pt x="638" y="703"/>
                    <a:pt x="638" y="703"/>
                    <a:pt x="638" y="703"/>
                  </a:cubicBezTo>
                  <a:cubicBezTo>
                    <a:pt x="637" y="704"/>
                    <a:pt x="637" y="704"/>
                    <a:pt x="637" y="704"/>
                  </a:cubicBezTo>
                  <a:cubicBezTo>
                    <a:pt x="636" y="704"/>
                    <a:pt x="636" y="704"/>
                    <a:pt x="636" y="704"/>
                  </a:cubicBezTo>
                  <a:cubicBezTo>
                    <a:pt x="635" y="705"/>
                    <a:pt x="635" y="705"/>
                    <a:pt x="635" y="705"/>
                  </a:cubicBezTo>
                  <a:cubicBezTo>
                    <a:pt x="635" y="706"/>
                    <a:pt x="635" y="706"/>
                    <a:pt x="635" y="706"/>
                  </a:cubicBezTo>
                  <a:cubicBezTo>
                    <a:pt x="633" y="707"/>
                    <a:pt x="633" y="707"/>
                    <a:pt x="633" y="707"/>
                  </a:cubicBezTo>
                  <a:cubicBezTo>
                    <a:pt x="632" y="707"/>
                    <a:pt x="632" y="707"/>
                    <a:pt x="632" y="707"/>
                  </a:cubicBezTo>
                  <a:cubicBezTo>
                    <a:pt x="630" y="709"/>
                    <a:pt x="630" y="709"/>
                    <a:pt x="630" y="709"/>
                  </a:cubicBezTo>
                  <a:cubicBezTo>
                    <a:pt x="629" y="710"/>
                    <a:pt x="629" y="710"/>
                    <a:pt x="629" y="710"/>
                  </a:cubicBezTo>
                  <a:cubicBezTo>
                    <a:pt x="628" y="710"/>
                    <a:pt x="628" y="710"/>
                    <a:pt x="628" y="710"/>
                  </a:cubicBezTo>
                  <a:cubicBezTo>
                    <a:pt x="626" y="712"/>
                    <a:pt x="626" y="712"/>
                    <a:pt x="626" y="712"/>
                  </a:cubicBezTo>
                  <a:cubicBezTo>
                    <a:pt x="625" y="713"/>
                    <a:pt x="625" y="713"/>
                    <a:pt x="625" y="713"/>
                  </a:cubicBezTo>
                  <a:cubicBezTo>
                    <a:pt x="623" y="714"/>
                    <a:pt x="623" y="714"/>
                    <a:pt x="623" y="714"/>
                  </a:cubicBezTo>
                  <a:cubicBezTo>
                    <a:pt x="622" y="715"/>
                    <a:pt x="622" y="715"/>
                    <a:pt x="622" y="715"/>
                  </a:cubicBezTo>
                  <a:cubicBezTo>
                    <a:pt x="622" y="715"/>
                    <a:pt x="622" y="715"/>
                    <a:pt x="622" y="715"/>
                  </a:cubicBezTo>
                  <a:cubicBezTo>
                    <a:pt x="620" y="716"/>
                    <a:pt x="620" y="716"/>
                    <a:pt x="620" y="716"/>
                  </a:cubicBezTo>
                  <a:cubicBezTo>
                    <a:pt x="619" y="717"/>
                    <a:pt x="619" y="717"/>
                    <a:pt x="619" y="717"/>
                  </a:cubicBezTo>
                  <a:cubicBezTo>
                    <a:pt x="618" y="717"/>
                    <a:pt x="618" y="717"/>
                    <a:pt x="618" y="717"/>
                  </a:cubicBezTo>
                  <a:cubicBezTo>
                    <a:pt x="617" y="718"/>
                    <a:pt x="617" y="718"/>
                    <a:pt x="617" y="718"/>
                  </a:cubicBezTo>
                  <a:cubicBezTo>
                    <a:pt x="617" y="718"/>
                    <a:pt x="617" y="718"/>
                    <a:pt x="617" y="718"/>
                  </a:cubicBezTo>
                  <a:cubicBezTo>
                    <a:pt x="617" y="718"/>
                    <a:pt x="617" y="718"/>
                    <a:pt x="617" y="718"/>
                  </a:cubicBezTo>
                  <a:cubicBezTo>
                    <a:pt x="617" y="718"/>
                    <a:pt x="617" y="718"/>
                    <a:pt x="617" y="718"/>
                  </a:cubicBezTo>
                  <a:cubicBezTo>
                    <a:pt x="617" y="718"/>
                    <a:pt x="617" y="718"/>
                    <a:pt x="617" y="718"/>
                  </a:cubicBezTo>
                  <a:cubicBezTo>
                    <a:pt x="618" y="717"/>
                    <a:pt x="618" y="717"/>
                    <a:pt x="618" y="717"/>
                  </a:cubicBezTo>
                  <a:cubicBezTo>
                    <a:pt x="618" y="717"/>
                    <a:pt x="618" y="717"/>
                    <a:pt x="618" y="717"/>
                  </a:cubicBezTo>
                  <a:cubicBezTo>
                    <a:pt x="618" y="717"/>
                    <a:pt x="618" y="717"/>
                    <a:pt x="618" y="717"/>
                  </a:cubicBezTo>
                  <a:cubicBezTo>
                    <a:pt x="619" y="716"/>
                    <a:pt x="619" y="716"/>
                    <a:pt x="619" y="716"/>
                  </a:cubicBezTo>
                  <a:cubicBezTo>
                    <a:pt x="619" y="716"/>
                    <a:pt x="619" y="716"/>
                    <a:pt x="619" y="716"/>
                  </a:cubicBezTo>
                  <a:cubicBezTo>
                    <a:pt x="618" y="716"/>
                    <a:pt x="618" y="716"/>
                    <a:pt x="618" y="716"/>
                  </a:cubicBezTo>
                  <a:cubicBezTo>
                    <a:pt x="618" y="716"/>
                    <a:pt x="618" y="716"/>
                    <a:pt x="618" y="716"/>
                  </a:cubicBezTo>
                  <a:cubicBezTo>
                    <a:pt x="619" y="715"/>
                    <a:pt x="619" y="715"/>
                    <a:pt x="619" y="715"/>
                  </a:cubicBezTo>
                  <a:cubicBezTo>
                    <a:pt x="619" y="715"/>
                    <a:pt x="619" y="715"/>
                    <a:pt x="619" y="715"/>
                  </a:cubicBezTo>
                  <a:cubicBezTo>
                    <a:pt x="620" y="715"/>
                    <a:pt x="620" y="715"/>
                    <a:pt x="620" y="715"/>
                  </a:cubicBezTo>
                  <a:cubicBezTo>
                    <a:pt x="619" y="715"/>
                    <a:pt x="619" y="715"/>
                    <a:pt x="619" y="715"/>
                  </a:cubicBezTo>
                  <a:cubicBezTo>
                    <a:pt x="619" y="715"/>
                    <a:pt x="619" y="715"/>
                    <a:pt x="619" y="715"/>
                  </a:cubicBezTo>
                  <a:cubicBezTo>
                    <a:pt x="620" y="714"/>
                    <a:pt x="620" y="714"/>
                    <a:pt x="620" y="714"/>
                  </a:cubicBezTo>
                  <a:cubicBezTo>
                    <a:pt x="621" y="714"/>
                    <a:pt x="621" y="714"/>
                    <a:pt x="621" y="714"/>
                  </a:cubicBezTo>
                  <a:cubicBezTo>
                    <a:pt x="621" y="714"/>
                    <a:pt x="621" y="714"/>
                    <a:pt x="621" y="714"/>
                  </a:cubicBezTo>
                  <a:cubicBezTo>
                    <a:pt x="622" y="713"/>
                    <a:pt x="622" y="713"/>
                    <a:pt x="622" y="713"/>
                  </a:cubicBezTo>
                  <a:cubicBezTo>
                    <a:pt x="621" y="713"/>
                    <a:pt x="621" y="713"/>
                    <a:pt x="621" y="713"/>
                  </a:cubicBezTo>
                  <a:cubicBezTo>
                    <a:pt x="622" y="713"/>
                    <a:pt x="622" y="713"/>
                    <a:pt x="622" y="713"/>
                  </a:cubicBezTo>
                  <a:cubicBezTo>
                    <a:pt x="622" y="713"/>
                    <a:pt x="622" y="713"/>
                    <a:pt x="622" y="713"/>
                  </a:cubicBezTo>
                  <a:cubicBezTo>
                    <a:pt x="623" y="712"/>
                    <a:pt x="623" y="712"/>
                    <a:pt x="623" y="712"/>
                  </a:cubicBezTo>
                  <a:cubicBezTo>
                    <a:pt x="623" y="713"/>
                    <a:pt x="623" y="713"/>
                    <a:pt x="623" y="713"/>
                  </a:cubicBezTo>
                  <a:cubicBezTo>
                    <a:pt x="624" y="712"/>
                    <a:pt x="624" y="712"/>
                    <a:pt x="624" y="712"/>
                  </a:cubicBezTo>
                  <a:cubicBezTo>
                    <a:pt x="625" y="711"/>
                    <a:pt x="625" y="711"/>
                    <a:pt x="625" y="711"/>
                  </a:cubicBezTo>
                  <a:cubicBezTo>
                    <a:pt x="626" y="710"/>
                    <a:pt x="626" y="710"/>
                    <a:pt x="626" y="710"/>
                  </a:cubicBezTo>
                  <a:cubicBezTo>
                    <a:pt x="626" y="710"/>
                    <a:pt x="626" y="710"/>
                    <a:pt x="626" y="710"/>
                  </a:cubicBezTo>
                  <a:cubicBezTo>
                    <a:pt x="628" y="709"/>
                    <a:pt x="628" y="709"/>
                    <a:pt x="628" y="709"/>
                  </a:cubicBezTo>
                  <a:cubicBezTo>
                    <a:pt x="628" y="709"/>
                    <a:pt x="628" y="709"/>
                    <a:pt x="628" y="709"/>
                  </a:cubicBezTo>
                  <a:cubicBezTo>
                    <a:pt x="629" y="708"/>
                    <a:pt x="629" y="708"/>
                    <a:pt x="629" y="708"/>
                  </a:cubicBezTo>
                  <a:cubicBezTo>
                    <a:pt x="630" y="708"/>
                    <a:pt x="630" y="708"/>
                    <a:pt x="630" y="708"/>
                  </a:cubicBezTo>
                  <a:cubicBezTo>
                    <a:pt x="631" y="707"/>
                    <a:pt x="631" y="707"/>
                    <a:pt x="631" y="707"/>
                  </a:cubicBezTo>
                  <a:cubicBezTo>
                    <a:pt x="632" y="706"/>
                    <a:pt x="632" y="706"/>
                    <a:pt x="632" y="706"/>
                  </a:cubicBezTo>
                  <a:cubicBezTo>
                    <a:pt x="632" y="706"/>
                    <a:pt x="632" y="706"/>
                    <a:pt x="632" y="706"/>
                  </a:cubicBezTo>
                  <a:cubicBezTo>
                    <a:pt x="635" y="704"/>
                    <a:pt x="635" y="704"/>
                    <a:pt x="635" y="704"/>
                  </a:cubicBezTo>
                  <a:cubicBezTo>
                    <a:pt x="635" y="704"/>
                    <a:pt x="635" y="704"/>
                    <a:pt x="635" y="704"/>
                  </a:cubicBezTo>
                  <a:cubicBezTo>
                    <a:pt x="636" y="704"/>
                    <a:pt x="636" y="704"/>
                    <a:pt x="636" y="704"/>
                  </a:cubicBezTo>
                  <a:cubicBezTo>
                    <a:pt x="637" y="703"/>
                    <a:pt x="637" y="703"/>
                    <a:pt x="637" y="703"/>
                  </a:cubicBezTo>
                  <a:cubicBezTo>
                    <a:pt x="638" y="702"/>
                    <a:pt x="638" y="702"/>
                    <a:pt x="638" y="702"/>
                  </a:cubicBezTo>
                  <a:cubicBezTo>
                    <a:pt x="639" y="701"/>
                    <a:pt x="639" y="701"/>
                    <a:pt x="639" y="701"/>
                  </a:cubicBezTo>
                  <a:cubicBezTo>
                    <a:pt x="640" y="701"/>
                    <a:pt x="640" y="701"/>
                    <a:pt x="640" y="701"/>
                  </a:cubicBezTo>
                  <a:cubicBezTo>
                    <a:pt x="640" y="700"/>
                    <a:pt x="640" y="700"/>
                    <a:pt x="640" y="700"/>
                  </a:cubicBezTo>
                  <a:cubicBezTo>
                    <a:pt x="641" y="700"/>
                    <a:pt x="641" y="700"/>
                    <a:pt x="641" y="700"/>
                  </a:cubicBezTo>
                  <a:cubicBezTo>
                    <a:pt x="642" y="699"/>
                    <a:pt x="642" y="699"/>
                    <a:pt x="642" y="699"/>
                  </a:cubicBezTo>
                  <a:cubicBezTo>
                    <a:pt x="643" y="698"/>
                    <a:pt x="643" y="698"/>
                    <a:pt x="643" y="698"/>
                  </a:cubicBezTo>
                  <a:cubicBezTo>
                    <a:pt x="646" y="696"/>
                    <a:pt x="646" y="696"/>
                    <a:pt x="646" y="696"/>
                  </a:cubicBezTo>
                  <a:cubicBezTo>
                    <a:pt x="647" y="695"/>
                    <a:pt x="647" y="695"/>
                    <a:pt x="647" y="695"/>
                  </a:cubicBezTo>
                  <a:cubicBezTo>
                    <a:pt x="648" y="695"/>
                    <a:pt x="648" y="695"/>
                    <a:pt x="648" y="695"/>
                  </a:cubicBezTo>
                  <a:cubicBezTo>
                    <a:pt x="649" y="694"/>
                    <a:pt x="649" y="694"/>
                    <a:pt x="649" y="694"/>
                  </a:cubicBezTo>
                  <a:cubicBezTo>
                    <a:pt x="651" y="692"/>
                    <a:pt x="651" y="692"/>
                    <a:pt x="651" y="692"/>
                  </a:cubicBezTo>
                  <a:cubicBezTo>
                    <a:pt x="651" y="691"/>
                    <a:pt x="651" y="691"/>
                    <a:pt x="651" y="691"/>
                  </a:cubicBezTo>
                  <a:cubicBezTo>
                    <a:pt x="652" y="691"/>
                    <a:pt x="652" y="691"/>
                    <a:pt x="652" y="691"/>
                  </a:cubicBezTo>
                  <a:cubicBezTo>
                    <a:pt x="653" y="690"/>
                    <a:pt x="653" y="690"/>
                    <a:pt x="653" y="690"/>
                  </a:cubicBezTo>
                  <a:cubicBezTo>
                    <a:pt x="653" y="690"/>
                    <a:pt x="653" y="690"/>
                    <a:pt x="653" y="690"/>
                  </a:cubicBezTo>
                  <a:cubicBezTo>
                    <a:pt x="652" y="691"/>
                    <a:pt x="652" y="691"/>
                    <a:pt x="652" y="691"/>
                  </a:cubicBezTo>
                  <a:cubicBezTo>
                    <a:pt x="652" y="691"/>
                    <a:pt x="652" y="691"/>
                    <a:pt x="652" y="691"/>
                  </a:cubicBezTo>
                  <a:cubicBezTo>
                    <a:pt x="652" y="691"/>
                    <a:pt x="652" y="691"/>
                    <a:pt x="652" y="691"/>
                  </a:cubicBezTo>
                  <a:cubicBezTo>
                    <a:pt x="651" y="692"/>
                    <a:pt x="651" y="692"/>
                    <a:pt x="651" y="692"/>
                  </a:cubicBezTo>
                  <a:cubicBezTo>
                    <a:pt x="650" y="693"/>
                    <a:pt x="650" y="693"/>
                    <a:pt x="650" y="693"/>
                  </a:cubicBezTo>
                  <a:cubicBezTo>
                    <a:pt x="649" y="694"/>
                    <a:pt x="649" y="694"/>
                    <a:pt x="649" y="694"/>
                  </a:cubicBezTo>
                  <a:cubicBezTo>
                    <a:pt x="649" y="694"/>
                    <a:pt x="649" y="694"/>
                    <a:pt x="649" y="694"/>
                  </a:cubicBezTo>
                  <a:cubicBezTo>
                    <a:pt x="651" y="693"/>
                    <a:pt x="651" y="693"/>
                    <a:pt x="651" y="693"/>
                  </a:cubicBezTo>
                  <a:cubicBezTo>
                    <a:pt x="651" y="692"/>
                    <a:pt x="651" y="692"/>
                    <a:pt x="651" y="692"/>
                  </a:cubicBezTo>
                  <a:cubicBezTo>
                    <a:pt x="651" y="693"/>
                    <a:pt x="651" y="693"/>
                    <a:pt x="651" y="693"/>
                  </a:cubicBezTo>
                  <a:cubicBezTo>
                    <a:pt x="650" y="693"/>
                    <a:pt x="650" y="693"/>
                    <a:pt x="650" y="693"/>
                  </a:cubicBezTo>
                  <a:cubicBezTo>
                    <a:pt x="650" y="694"/>
                    <a:pt x="650" y="694"/>
                    <a:pt x="650" y="694"/>
                  </a:cubicBezTo>
                  <a:cubicBezTo>
                    <a:pt x="650" y="693"/>
                    <a:pt x="650" y="693"/>
                    <a:pt x="650" y="693"/>
                  </a:cubicBezTo>
                  <a:cubicBezTo>
                    <a:pt x="651" y="693"/>
                    <a:pt x="651" y="693"/>
                    <a:pt x="651" y="693"/>
                  </a:cubicBezTo>
                  <a:cubicBezTo>
                    <a:pt x="651" y="693"/>
                    <a:pt x="651" y="693"/>
                    <a:pt x="651" y="693"/>
                  </a:cubicBezTo>
                  <a:cubicBezTo>
                    <a:pt x="650" y="693"/>
                    <a:pt x="650" y="693"/>
                    <a:pt x="650" y="693"/>
                  </a:cubicBezTo>
                  <a:cubicBezTo>
                    <a:pt x="650" y="693"/>
                    <a:pt x="650" y="693"/>
                    <a:pt x="650" y="693"/>
                  </a:cubicBezTo>
                  <a:cubicBezTo>
                    <a:pt x="650" y="694"/>
                    <a:pt x="650" y="694"/>
                    <a:pt x="650" y="694"/>
                  </a:cubicBezTo>
                  <a:cubicBezTo>
                    <a:pt x="650" y="694"/>
                    <a:pt x="650" y="694"/>
                    <a:pt x="650" y="694"/>
                  </a:cubicBezTo>
                  <a:cubicBezTo>
                    <a:pt x="649" y="694"/>
                    <a:pt x="649" y="694"/>
                    <a:pt x="649" y="694"/>
                  </a:cubicBezTo>
                  <a:cubicBezTo>
                    <a:pt x="648" y="695"/>
                    <a:pt x="648" y="695"/>
                    <a:pt x="648" y="695"/>
                  </a:cubicBezTo>
                  <a:lnTo>
                    <a:pt x="647" y="696"/>
                  </a:lnTo>
                  <a:close/>
                  <a:moveTo>
                    <a:pt x="682" y="661"/>
                  </a:moveTo>
                  <a:cubicBezTo>
                    <a:pt x="681" y="663"/>
                    <a:pt x="681" y="663"/>
                    <a:pt x="681" y="663"/>
                  </a:cubicBezTo>
                  <a:cubicBezTo>
                    <a:pt x="680" y="663"/>
                    <a:pt x="680" y="663"/>
                    <a:pt x="680" y="663"/>
                  </a:cubicBezTo>
                  <a:cubicBezTo>
                    <a:pt x="680" y="664"/>
                    <a:pt x="680" y="664"/>
                    <a:pt x="680" y="664"/>
                  </a:cubicBezTo>
                  <a:cubicBezTo>
                    <a:pt x="680" y="664"/>
                    <a:pt x="680" y="664"/>
                    <a:pt x="680" y="664"/>
                  </a:cubicBezTo>
                  <a:cubicBezTo>
                    <a:pt x="679" y="665"/>
                    <a:pt x="679" y="665"/>
                    <a:pt x="679" y="665"/>
                  </a:cubicBezTo>
                  <a:cubicBezTo>
                    <a:pt x="679" y="665"/>
                    <a:pt x="679" y="665"/>
                    <a:pt x="679" y="665"/>
                  </a:cubicBezTo>
                  <a:cubicBezTo>
                    <a:pt x="678" y="666"/>
                    <a:pt x="678" y="666"/>
                    <a:pt x="678" y="666"/>
                  </a:cubicBezTo>
                  <a:cubicBezTo>
                    <a:pt x="677" y="668"/>
                    <a:pt x="677" y="668"/>
                    <a:pt x="677" y="668"/>
                  </a:cubicBezTo>
                  <a:cubicBezTo>
                    <a:pt x="677" y="667"/>
                    <a:pt x="677" y="667"/>
                    <a:pt x="677" y="667"/>
                  </a:cubicBezTo>
                  <a:cubicBezTo>
                    <a:pt x="675" y="669"/>
                    <a:pt x="675" y="669"/>
                    <a:pt x="675" y="669"/>
                  </a:cubicBezTo>
                  <a:cubicBezTo>
                    <a:pt x="675" y="670"/>
                    <a:pt x="675" y="670"/>
                    <a:pt x="675" y="670"/>
                  </a:cubicBezTo>
                  <a:cubicBezTo>
                    <a:pt x="674" y="671"/>
                    <a:pt x="674" y="671"/>
                    <a:pt x="674" y="671"/>
                  </a:cubicBezTo>
                  <a:cubicBezTo>
                    <a:pt x="673" y="672"/>
                    <a:pt x="673" y="672"/>
                    <a:pt x="673" y="672"/>
                  </a:cubicBezTo>
                  <a:cubicBezTo>
                    <a:pt x="673" y="672"/>
                    <a:pt x="673" y="672"/>
                    <a:pt x="673" y="672"/>
                  </a:cubicBezTo>
                  <a:cubicBezTo>
                    <a:pt x="672" y="672"/>
                    <a:pt x="672" y="672"/>
                    <a:pt x="672" y="672"/>
                  </a:cubicBezTo>
                  <a:cubicBezTo>
                    <a:pt x="672" y="673"/>
                    <a:pt x="672" y="673"/>
                    <a:pt x="672" y="673"/>
                  </a:cubicBezTo>
                  <a:cubicBezTo>
                    <a:pt x="672" y="673"/>
                    <a:pt x="672" y="673"/>
                    <a:pt x="672" y="673"/>
                  </a:cubicBezTo>
                  <a:cubicBezTo>
                    <a:pt x="672" y="673"/>
                    <a:pt x="672" y="673"/>
                    <a:pt x="672" y="673"/>
                  </a:cubicBezTo>
                  <a:cubicBezTo>
                    <a:pt x="671" y="674"/>
                    <a:pt x="671" y="674"/>
                    <a:pt x="671" y="674"/>
                  </a:cubicBezTo>
                  <a:cubicBezTo>
                    <a:pt x="671" y="674"/>
                    <a:pt x="671" y="674"/>
                    <a:pt x="671" y="674"/>
                  </a:cubicBezTo>
                  <a:cubicBezTo>
                    <a:pt x="672" y="672"/>
                    <a:pt x="672" y="672"/>
                    <a:pt x="672" y="672"/>
                  </a:cubicBezTo>
                  <a:cubicBezTo>
                    <a:pt x="673" y="672"/>
                    <a:pt x="673" y="672"/>
                    <a:pt x="673" y="672"/>
                  </a:cubicBezTo>
                  <a:cubicBezTo>
                    <a:pt x="673" y="672"/>
                    <a:pt x="673" y="672"/>
                    <a:pt x="673" y="672"/>
                  </a:cubicBezTo>
                  <a:cubicBezTo>
                    <a:pt x="672" y="673"/>
                    <a:pt x="672" y="673"/>
                    <a:pt x="672" y="673"/>
                  </a:cubicBezTo>
                  <a:cubicBezTo>
                    <a:pt x="671" y="674"/>
                    <a:pt x="671" y="674"/>
                    <a:pt x="671" y="674"/>
                  </a:cubicBezTo>
                  <a:cubicBezTo>
                    <a:pt x="670" y="675"/>
                    <a:pt x="670" y="675"/>
                    <a:pt x="670" y="675"/>
                  </a:cubicBezTo>
                  <a:cubicBezTo>
                    <a:pt x="670" y="675"/>
                    <a:pt x="670" y="675"/>
                    <a:pt x="670" y="675"/>
                  </a:cubicBezTo>
                  <a:cubicBezTo>
                    <a:pt x="669" y="676"/>
                    <a:pt x="669" y="676"/>
                    <a:pt x="669" y="676"/>
                  </a:cubicBezTo>
                  <a:cubicBezTo>
                    <a:pt x="668" y="677"/>
                    <a:pt x="668" y="677"/>
                    <a:pt x="668" y="677"/>
                  </a:cubicBezTo>
                  <a:cubicBezTo>
                    <a:pt x="668" y="677"/>
                    <a:pt x="668" y="677"/>
                    <a:pt x="668" y="677"/>
                  </a:cubicBezTo>
                  <a:cubicBezTo>
                    <a:pt x="667" y="678"/>
                    <a:pt x="667" y="678"/>
                    <a:pt x="667" y="678"/>
                  </a:cubicBezTo>
                  <a:cubicBezTo>
                    <a:pt x="667" y="678"/>
                    <a:pt x="667" y="678"/>
                    <a:pt x="667" y="678"/>
                  </a:cubicBezTo>
                  <a:cubicBezTo>
                    <a:pt x="668" y="678"/>
                    <a:pt x="668" y="678"/>
                    <a:pt x="668" y="678"/>
                  </a:cubicBezTo>
                  <a:cubicBezTo>
                    <a:pt x="669" y="677"/>
                    <a:pt x="669" y="677"/>
                    <a:pt x="669" y="677"/>
                  </a:cubicBezTo>
                  <a:cubicBezTo>
                    <a:pt x="669" y="676"/>
                    <a:pt x="669" y="676"/>
                    <a:pt x="669" y="676"/>
                  </a:cubicBezTo>
                  <a:cubicBezTo>
                    <a:pt x="669" y="677"/>
                    <a:pt x="669" y="677"/>
                    <a:pt x="669" y="677"/>
                  </a:cubicBezTo>
                  <a:cubicBezTo>
                    <a:pt x="668" y="677"/>
                    <a:pt x="668" y="677"/>
                    <a:pt x="668" y="677"/>
                  </a:cubicBezTo>
                  <a:cubicBezTo>
                    <a:pt x="667" y="678"/>
                    <a:pt x="667" y="678"/>
                    <a:pt x="667" y="678"/>
                  </a:cubicBezTo>
                  <a:cubicBezTo>
                    <a:pt x="666" y="680"/>
                    <a:pt x="666" y="680"/>
                    <a:pt x="666" y="680"/>
                  </a:cubicBezTo>
                  <a:cubicBezTo>
                    <a:pt x="665" y="681"/>
                    <a:pt x="665" y="681"/>
                    <a:pt x="665" y="681"/>
                  </a:cubicBezTo>
                  <a:cubicBezTo>
                    <a:pt x="664" y="682"/>
                    <a:pt x="664" y="682"/>
                    <a:pt x="664" y="682"/>
                  </a:cubicBezTo>
                  <a:cubicBezTo>
                    <a:pt x="664" y="682"/>
                    <a:pt x="664" y="682"/>
                    <a:pt x="664" y="682"/>
                  </a:cubicBezTo>
                  <a:cubicBezTo>
                    <a:pt x="662" y="683"/>
                    <a:pt x="662" y="683"/>
                    <a:pt x="662" y="683"/>
                  </a:cubicBezTo>
                  <a:cubicBezTo>
                    <a:pt x="661" y="684"/>
                    <a:pt x="661" y="684"/>
                    <a:pt x="661" y="684"/>
                  </a:cubicBezTo>
                  <a:cubicBezTo>
                    <a:pt x="662" y="683"/>
                    <a:pt x="662" y="683"/>
                    <a:pt x="662" y="683"/>
                  </a:cubicBezTo>
                  <a:cubicBezTo>
                    <a:pt x="662" y="683"/>
                    <a:pt x="662" y="683"/>
                    <a:pt x="662" y="683"/>
                  </a:cubicBezTo>
                  <a:cubicBezTo>
                    <a:pt x="662" y="684"/>
                    <a:pt x="662" y="684"/>
                    <a:pt x="662" y="684"/>
                  </a:cubicBezTo>
                  <a:cubicBezTo>
                    <a:pt x="661" y="684"/>
                    <a:pt x="661" y="684"/>
                    <a:pt x="661" y="684"/>
                  </a:cubicBezTo>
                  <a:cubicBezTo>
                    <a:pt x="660" y="685"/>
                    <a:pt x="660" y="685"/>
                    <a:pt x="660" y="685"/>
                  </a:cubicBezTo>
                  <a:cubicBezTo>
                    <a:pt x="658" y="687"/>
                    <a:pt x="658" y="687"/>
                    <a:pt x="658" y="687"/>
                  </a:cubicBezTo>
                  <a:cubicBezTo>
                    <a:pt x="656" y="689"/>
                    <a:pt x="656" y="689"/>
                    <a:pt x="656" y="689"/>
                  </a:cubicBezTo>
                  <a:cubicBezTo>
                    <a:pt x="655" y="689"/>
                    <a:pt x="655" y="689"/>
                    <a:pt x="655" y="689"/>
                  </a:cubicBezTo>
                  <a:cubicBezTo>
                    <a:pt x="654" y="690"/>
                    <a:pt x="654" y="690"/>
                    <a:pt x="654" y="690"/>
                  </a:cubicBezTo>
                  <a:cubicBezTo>
                    <a:pt x="653" y="691"/>
                    <a:pt x="653" y="691"/>
                    <a:pt x="653" y="691"/>
                  </a:cubicBezTo>
                  <a:cubicBezTo>
                    <a:pt x="653" y="692"/>
                    <a:pt x="653" y="692"/>
                    <a:pt x="653" y="692"/>
                  </a:cubicBezTo>
                  <a:cubicBezTo>
                    <a:pt x="651" y="693"/>
                    <a:pt x="651" y="693"/>
                    <a:pt x="651" y="693"/>
                  </a:cubicBezTo>
                  <a:cubicBezTo>
                    <a:pt x="650" y="694"/>
                    <a:pt x="650" y="694"/>
                    <a:pt x="650" y="694"/>
                  </a:cubicBezTo>
                  <a:cubicBezTo>
                    <a:pt x="648" y="695"/>
                    <a:pt x="648" y="695"/>
                    <a:pt x="648" y="695"/>
                  </a:cubicBezTo>
                  <a:cubicBezTo>
                    <a:pt x="649" y="695"/>
                    <a:pt x="649" y="695"/>
                    <a:pt x="649" y="695"/>
                  </a:cubicBezTo>
                  <a:cubicBezTo>
                    <a:pt x="649" y="694"/>
                    <a:pt x="649" y="694"/>
                    <a:pt x="649" y="694"/>
                  </a:cubicBezTo>
                  <a:cubicBezTo>
                    <a:pt x="649" y="694"/>
                    <a:pt x="649" y="694"/>
                    <a:pt x="649" y="694"/>
                  </a:cubicBezTo>
                  <a:cubicBezTo>
                    <a:pt x="650" y="694"/>
                    <a:pt x="650" y="694"/>
                    <a:pt x="650" y="694"/>
                  </a:cubicBezTo>
                  <a:cubicBezTo>
                    <a:pt x="650" y="694"/>
                    <a:pt x="650" y="694"/>
                    <a:pt x="650" y="694"/>
                  </a:cubicBezTo>
                  <a:cubicBezTo>
                    <a:pt x="651" y="693"/>
                    <a:pt x="651" y="693"/>
                    <a:pt x="651" y="693"/>
                  </a:cubicBezTo>
                  <a:cubicBezTo>
                    <a:pt x="651" y="693"/>
                    <a:pt x="651" y="693"/>
                    <a:pt x="651" y="693"/>
                  </a:cubicBezTo>
                  <a:cubicBezTo>
                    <a:pt x="652" y="692"/>
                    <a:pt x="652" y="692"/>
                    <a:pt x="652" y="692"/>
                  </a:cubicBezTo>
                  <a:cubicBezTo>
                    <a:pt x="653" y="691"/>
                    <a:pt x="653" y="691"/>
                    <a:pt x="653" y="691"/>
                  </a:cubicBezTo>
                  <a:cubicBezTo>
                    <a:pt x="655" y="689"/>
                    <a:pt x="655" y="689"/>
                    <a:pt x="655" y="689"/>
                  </a:cubicBezTo>
                  <a:cubicBezTo>
                    <a:pt x="656" y="689"/>
                    <a:pt x="656" y="689"/>
                    <a:pt x="656" y="689"/>
                  </a:cubicBezTo>
                  <a:cubicBezTo>
                    <a:pt x="656" y="688"/>
                    <a:pt x="656" y="688"/>
                    <a:pt x="656" y="688"/>
                  </a:cubicBezTo>
                  <a:cubicBezTo>
                    <a:pt x="657" y="687"/>
                    <a:pt x="657" y="687"/>
                    <a:pt x="657" y="687"/>
                  </a:cubicBezTo>
                  <a:cubicBezTo>
                    <a:pt x="657" y="687"/>
                    <a:pt x="657" y="687"/>
                    <a:pt x="657" y="687"/>
                  </a:cubicBezTo>
                  <a:cubicBezTo>
                    <a:pt x="658" y="687"/>
                    <a:pt x="658" y="687"/>
                    <a:pt x="658" y="687"/>
                  </a:cubicBezTo>
                  <a:cubicBezTo>
                    <a:pt x="658" y="686"/>
                    <a:pt x="658" y="686"/>
                    <a:pt x="658" y="686"/>
                  </a:cubicBezTo>
                  <a:cubicBezTo>
                    <a:pt x="658" y="686"/>
                    <a:pt x="658" y="686"/>
                    <a:pt x="658" y="686"/>
                  </a:cubicBezTo>
                  <a:cubicBezTo>
                    <a:pt x="659" y="685"/>
                    <a:pt x="659" y="685"/>
                    <a:pt x="659" y="685"/>
                  </a:cubicBezTo>
                  <a:cubicBezTo>
                    <a:pt x="659" y="685"/>
                    <a:pt x="659" y="685"/>
                    <a:pt x="659" y="685"/>
                  </a:cubicBezTo>
                  <a:cubicBezTo>
                    <a:pt x="660" y="684"/>
                    <a:pt x="660" y="684"/>
                    <a:pt x="660" y="684"/>
                  </a:cubicBezTo>
                  <a:cubicBezTo>
                    <a:pt x="661" y="683"/>
                    <a:pt x="661" y="683"/>
                    <a:pt x="661" y="683"/>
                  </a:cubicBezTo>
                  <a:cubicBezTo>
                    <a:pt x="661" y="683"/>
                    <a:pt x="661" y="683"/>
                    <a:pt x="661" y="683"/>
                  </a:cubicBezTo>
                  <a:cubicBezTo>
                    <a:pt x="662" y="682"/>
                    <a:pt x="662" y="682"/>
                    <a:pt x="662" y="682"/>
                  </a:cubicBezTo>
                  <a:cubicBezTo>
                    <a:pt x="663" y="682"/>
                    <a:pt x="663" y="682"/>
                    <a:pt x="663" y="682"/>
                  </a:cubicBezTo>
                  <a:cubicBezTo>
                    <a:pt x="663" y="681"/>
                    <a:pt x="664" y="681"/>
                    <a:pt x="664" y="680"/>
                  </a:cubicBezTo>
                  <a:cubicBezTo>
                    <a:pt x="666" y="678"/>
                    <a:pt x="666" y="678"/>
                    <a:pt x="666" y="678"/>
                  </a:cubicBezTo>
                  <a:cubicBezTo>
                    <a:pt x="667" y="678"/>
                    <a:pt x="667" y="678"/>
                    <a:pt x="667" y="678"/>
                  </a:cubicBezTo>
                  <a:cubicBezTo>
                    <a:pt x="668" y="677"/>
                    <a:pt x="668" y="677"/>
                    <a:pt x="668" y="677"/>
                  </a:cubicBezTo>
                  <a:cubicBezTo>
                    <a:pt x="669" y="676"/>
                    <a:pt x="669" y="676"/>
                    <a:pt x="669" y="676"/>
                  </a:cubicBezTo>
                  <a:cubicBezTo>
                    <a:pt x="670" y="675"/>
                    <a:pt x="670" y="675"/>
                    <a:pt x="670" y="675"/>
                  </a:cubicBezTo>
                  <a:cubicBezTo>
                    <a:pt x="670" y="674"/>
                    <a:pt x="670" y="674"/>
                    <a:pt x="670" y="674"/>
                  </a:cubicBezTo>
                  <a:cubicBezTo>
                    <a:pt x="671" y="674"/>
                    <a:pt x="671" y="674"/>
                    <a:pt x="671" y="674"/>
                  </a:cubicBezTo>
                  <a:cubicBezTo>
                    <a:pt x="672" y="673"/>
                    <a:pt x="672" y="673"/>
                    <a:pt x="672" y="673"/>
                  </a:cubicBezTo>
                  <a:cubicBezTo>
                    <a:pt x="674" y="671"/>
                    <a:pt x="674" y="671"/>
                    <a:pt x="674" y="671"/>
                  </a:cubicBezTo>
                  <a:cubicBezTo>
                    <a:pt x="674" y="671"/>
                    <a:pt x="674" y="671"/>
                    <a:pt x="674" y="671"/>
                  </a:cubicBezTo>
                  <a:cubicBezTo>
                    <a:pt x="674" y="671"/>
                    <a:pt x="674" y="671"/>
                    <a:pt x="674" y="671"/>
                  </a:cubicBezTo>
                  <a:cubicBezTo>
                    <a:pt x="674" y="670"/>
                    <a:pt x="674" y="670"/>
                    <a:pt x="674" y="670"/>
                  </a:cubicBezTo>
                  <a:cubicBezTo>
                    <a:pt x="675" y="670"/>
                    <a:pt x="675" y="670"/>
                    <a:pt x="675" y="670"/>
                  </a:cubicBezTo>
                  <a:cubicBezTo>
                    <a:pt x="675" y="669"/>
                    <a:pt x="675" y="669"/>
                    <a:pt x="675" y="669"/>
                  </a:cubicBezTo>
                  <a:cubicBezTo>
                    <a:pt x="675" y="670"/>
                    <a:pt x="675" y="670"/>
                    <a:pt x="675" y="670"/>
                  </a:cubicBezTo>
                  <a:cubicBezTo>
                    <a:pt x="675" y="669"/>
                    <a:pt x="675" y="669"/>
                    <a:pt x="675" y="669"/>
                  </a:cubicBezTo>
                  <a:cubicBezTo>
                    <a:pt x="674" y="670"/>
                    <a:pt x="674" y="670"/>
                    <a:pt x="674" y="670"/>
                  </a:cubicBezTo>
                  <a:cubicBezTo>
                    <a:pt x="678" y="666"/>
                    <a:pt x="678" y="666"/>
                    <a:pt x="678" y="666"/>
                  </a:cubicBezTo>
                  <a:cubicBezTo>
                    <a:pt x="678" y="665"/>
                    <a:pt x="678" y="665"/>
                    <a:pt x="678" y="665"/>
                  </a:cubicBezTo>
                  <a:cubicBezTo>
                    <a:pt x="678" y="666"/>
                    <a:pt x="678" y="666"/>
                    <a:pt x="678" y="666"/>
                  </a:cubicBezTo>
                  <a:cubicBezTo>
                    <a:pt x="678" y="665"/>
                    <a:pt x="678" y="665"/>
                    <a:pt x="678" y="665"/>
                  </a:cubicBezTo>
                  <a:cubicBezTo>
                    <a:pt x="680" y="664"/>
                    <a:pt x="680" y="664"/>
                    <a:pt x="680" y="664"/>
                  </a:cubicBezTo>
                  <a:cubicBezTo>
                    <a:pt x="682" y="661"/>
                    <a:pt x="682" y="661"/>
                    <a:pt x="682" y="661"/>
                  </a:cubicBezTo>
                  <a:close/>
                  <a:moveTo>
                    <a:pt x="686" y="627"/>
                  </a:moveTo>
                  <a:cubicBezTo>
                    <a:pt x="686" y="627"/>
                    <a:pt x="686" y="627"/>
                    <a:pt x="686" y="627"/>
                  </a:cubicBezTo>
                  <a:cubicBezTo>
                    <a:pt x="686" y="626"/>
                    <a:pt x="686" y="626"/>
                    <a:pt x="686" y="626"/>
                  </a:cubicBezTo>
                  <a:lnTo>
                    <a:pt x="686" y="627"/>
                  </a:lnTo>
                  <a:close/>
                  <a:moveTo>
                    <a:pt x="694" y="613"/>
                  </a:moveTo>
                  <a:cubicBezTo>
                    <a:pt x="692" y="616"/>
                    <a:pt x="692" y="616"/>
                    <a:pt x="692" y="616"/>
                  </a:cubicBezTo>
                  <a:cubicBezTo>
                    <a:pt x="691" y="617"/>
                    <a:pt x="691" y="617"/>
                    <a:pt x="691" y="617"/>
                  </a:cubicBezTo>
                  <a:cubicBezTo>
                    <a:pt x="691" y="616"/>
                    <a:pt x="691" y="616"/>
                    <a:pt x="691" y="616"/>
                  </a:cubicBezTo>
                  <a:cubicBezTo>
                    <a:pt x="692" y="615"/>
                    <a:pt x="692" y="615"/>
                    <a:pt x="692" y="615"/>
                  </a:cubicBezTo>
                  <a:cubicBezTo>
                    <a:pt x="693" y="614"/>
                    <a:pt x="693" y="614"/>
                    <a:pt x="693" y="614"/>
                  </a:cubicBezTo>
                  <a:cubicBezTo>
                    <a:pt x="693" y="614"/>
                    <a:pt x="693" y="614"/>
                    <a:pt x="693" y="614"/>
                  </a:cubicBezTo>
                  <a:cubicBezTo>
                    <a:pt x="694" y="613"/>
                    <a:pt x="694" y="613"/>
                    <a:pt x="694" y="613"/>
                  </a:cubicBezTo>
                  <a:cubicBezTo>
                    <a:pt x="695" y="612"/>
                    <a:pt x="695" y="612"/>
                    <a:pt x="695" y="612"/>
                  </a:cubicBezTo>
                  <a:lnTo>
                    <a:pt x="694" y="613"/>
                  </a:lnTo>
                  <a:close/>
                  <a:moveTo>
                    <a:pt x="701" y="559"/>
                  </a:moveTo>
                  <a:cubicBezTo>
                    <a:pt x="700" y="560"/>
                    <a:pt x="700" y="560"/>
                    <a:pt x="700" y="560"/>
                  </a:cubicBezTo>
                  <a:cubicBezTo>
                    <a:pt x="700" y="561"/>
                    <a:pt x="700" y="561"/>
                    <a:pt x="700" y="561"/>
                  </a:cubicBezTo>
                  <a:cubicBezTo>
                    <a:pt x="700" y="562"/>
                    <a:pt x="700" y="562"/>
                    <a:pt x="700" y="562"/>
                  </a:cubicBezTo>
                  <a:cubicBezTo>
                    <a:pt x="700" y="562"/>
                    <a:pt x="700" y="563"/>
                    <a:pt x="699" y="563"/>
                  </a:cubicBezTo>
                  <a:cubicBezTo>
                    <a:pt x="699" y="564"/>
                    <a:pt x="699" y="564"/>
                    <a:pt x="699" y="564"/>
                  </a:cubicBezTo>
                  <a:cubicBezTo>
                    <a:pt x="699" y="564"/>
                    <a:pt x="699" y="565"/>
                    <a:pt x="699" y="565"/>
                  </a:cubicBezTo>
                  <a:cubicBezTo>
                    <a:pt x="698" y="566"/>
                    <a:pt x="698" y="566"/>
                    <a:pt x="698" y="566"/>
                  </a:cubicBezTo>
                  <a:cubicBezTo>
                    <a:pt x="698" y="567"/>
                    <a:pt x="698" y="567"/>
                    <a:pt x="698" y="567"/>
                  </a:cubicBezTo>
                  <a:cubicBezTo>
                    <a:pt x="698" y="568"/>
                    <a:pt x="698" y="568"/>
                    <a:pt x="698" y="568"/>
                  </a:cubicBezTo>
                  <a:cubicBezTo>
                    <a:pt x="698" y="569"/>
                    <a:pt x="698" y="569"/>
                    <a:pt x="698" y="569"/>
                  </a:cubicBezTo>
                  <a:cubicBezTo>
                    <a:pt x="699" y="568"/>
                    <a:pt x="699" y="568"/>
                    <a:pt x="699" y="568"/>
                  </a:cubicBezTo>
                  <a:cubicBezTo>
                    <a:pt x="698" y="569"/>
                    <a:pt x="698" y="569"/>
                    <a:pt x="698" y="569"/>
                  </a:cubicBezTo>
                  <a:cubicBezTo>
                    <a:pt x="698" y="571"/>
                    <a:pt x="698" y="571"/>
                    <a:pt x="698" y="571"/>
                  </a:cubicBezTo>
                  <a:cubicBezTo>
                    <a:pt x="698" y="572"/>
                    <a:pt x="698" y="572"/>
                    <a:pt x="698" y="572"/>
                  </a:cubicBezTo>
                  <a:cubicBezTo>
                    <a:pt x="698" y="573"/>
                    <a:pt x="698" y="573"/>
                    <a:pt x="698" y="573"/>
                  </a:cubicBezTo>
                  <a:cubicBezTo>
                    <a:pt x="697" y="574"/>
                    <a:pt x="697" y="574"/>
                    <a:pt x="697" y="574"/>
                  </a:cubicBezTo>
                  <a:cubicBezTo>
                    <a:pt x="696" y="575"/>
                    <a:pt x="696" y="575"/>
                    <a:pt x="696" y="575"/>
                  </a:cubicBezTo>
                  <a:cubicBezTo>
                    <a:pt x="696" y="576"/>
                    <a:pt x="696" y="576"/>
                    <a:pt x="696" y="576"/>
                  </a:cubicBezTo>
                  <a:cubicBezTo>
                    <a:pt x="696" y="577"/>
                    <a:pt x="696" y="577"/>
                    <a:pt x="696" y="577"/>
                  </a:cubicBezTo>
                  <a:cubicBezTo>
                    <a:pt x="696" y="578"/>
                    <a:pt x="696" y="578"/>
                    <a:pt x="696" y="578"/>
                  </a:cubicBezTo>
                  <a:cubicBezTo>
                    <a:pt x="695" y="579"/>
                    <a:pt x="695" y="579"/>
                    <a:pt x="695" y="579"/>
                  </a:cubicBezTo>
                  <a:cubicBezTo>
                    <a:pt x="695" y="580"/>
                    <a:pt x="695" y="580"/>
                    <a:pt x="695" y="580"/>
                  </a:cubicBezTo>
                  <a:cubicBezTo>
                    <a:pt x="695" y="581"/>
                    <a:pt x="695" y="581"/>
                    <a:pt x="695" y="581"/>
                  </a:cubicBezTo>
                  <a:cubicBezTo>
                    <a:pt x="696" y="582"/>
                    <a:pt x="696" y="582"/>
                    <a:pt x="696" y="582"/>
                  </a:cubicBezTo>
                  <a:cubicBezTo>
                    <a:pt x="696" y="582"/>
                    <a:pt x="696" y="582"/>
                    <a:pt x="696" y="582"/>
                  </a:cubicBezTo>
                  <a:cubicBezTo>
                    <a:pt x="696" y="582"/>
                    <a:pt x="696" y="582"/>
                    <a:pt x="696" y="582"/>
                  </a:cubicBezTo>
                  <a:cubicBezTo>
                    <a:pt x="697" y="582"/>
                    <a:pt x="697" y="582"/>
                    <a:pt x="697" y="582"/>
                  </a:cubicBezTo>
                  <a:cubicBezTo>
                    <a:pt x="697" y="583"/>
                    <a:pt x="697" y="583"/>
                    <a:pt x="697" y="583"/>
                  </a:cubicBezTo>
                  <a:cubicBezTo>
                    <a:pt x="696" y="584"/>
                    <a:pt x="696" y="584"/>
                    <a:pt x="696" y="584"/>
                  </a:cubicBezTo>
                  <a:cubicBezTo>
                    <a:pt x="696" y="584"/>
                    <a:pt x="696" y="584"/>
                    <a:pt x="696" y="584"/>
                  </a:cubicBezTo>
                  <a:cubicBezTo>
                    <a:pt x="697" y="584"/>
                    <a:pt x="697" y="584"/>
                    <a:pt x="697" y="584"/>
                  </a:cubicBezTo>
                  <a:cubicBezTo>
                    <a:pt x="697" y="585"/>
                    <a:pt x="697" y="585"/>
                    <a:pt x="697" y="585"/>
                  </a:cubicBezTo>
                  <a:cubicBezTo>
                    <a:pt x="697" y="585"/>
                    <a:pt x="697" y="585"/>
                    <a:pt x="697" y="585"/>
                  </a:cubicBezTo>
                  <a:cubicBezTo>
                    <a:pt x="697" y="586"/>
                    <a:pt x="697" y="586"/>
                    <a:pt x="697" y="586"/>
                  </a:cubicBezTo>
                  <a:cubicBezTo>
                    <a:pt x="697" y="587"/>
                    <a:pt x="697" y="587"/>
                    <a:pt x="697" y="587"/>
                  </a:cubicBezTo>
                  <a:cubicBezTo>
                    <a:pt x="698" y="587"/>
                    <a:pt x="698" y="587"/>
                    <a:pt x="698" y="587"/>
                  </a:cubicBezTo>
                  <a:cubicBezTo>
                    <a:pt x="698" y="587"/>
                    <a:pt x="698" y="587"/>
                    <a:pt x="698" y="587"/>
                  </a:cubicBezTo>
                  <a:cubicBezTo>
                    <a:pt x="698" y="588"/>
                    <a:pt x="698" y="588"/>
                    <a:pt x="698" y="588"/>
                  </a:cubicBezTo>
                  <a:cubicBezTo>
                    <a:pt x="697" y="589"/>
                    <a:pt x="697" y="589"/>
                    <a:pt x="697" y="589"/>
                  </a:cubicBezTo>
                  <a:cubicBezTo>
                    <a:pt x="697" y="590"/>
                    <a:pt x="697" y="590"/>
                    <a:pt x="697" y="590"/>
                  </a:cubicBezTo>
                  <a:cubicBezTo>
                    <a:pt x="697" y="590"/>
                    <a:pt x="697" y="590"/>
                    <a:pt x="697" y="590"/>
                  </a:cubicBezTo>
                  <a:cubicBezTo>
                    <a:pt x="697" y="591"/>
                    <a:pt x="697" y="591"/>
                    <a:pt x="697" y="591"/>
                  </a:cubicBezTo>
                  <a:cubicBezTo>
                    <a:pt x="696" y="592"/>
                    <a:pt x="696" y="592"/>
                    <a:pt x="696" y="592"/>
                  </a:cubicBezTo>
                  <a:cubicBezTo>
                    <a:pt x="696" y="592"/>
                    <a:pt x="696" y="592"/>
                    <a:pt x="696" y="592"/>
                  </a:cubicBezTo>
                  <a:cubicBezTo>
                    <a:pt x="696" y="593"/>
                    <a:pt x="696" y="593"/>
                    <a:pt x="696" y="593"/>
                  </a:cubicBezTo>
                  <a:cubicBezTo>
                    <a:pt x="696" y="594"/>
                    <a:pt x="696" y="594"/>
                    <a:pt x="696" y="594"/>
                  </a:cubicBezTo>
                  <a:cubicBezTo>
                    <a:pt x="696" y="595"/>
                    <a:pt x="696" y="595"/>
                    <a:pt x="696" y="595"/>
                  </a:cubicBezTo>
                  <a:cubicBezTo>
                    <a:pt x="695" y="595"/>
                    <a:pt x="695" y="596"/>
                    <a:pt x="695" y="596"/>
                  </a:cubicBezTo>
                  <a:cubicBezTo>
                    <a:pt x="695" y="597"/>
                    <a:pt x="695" y="597"/>
                    <a:pt x="695" y="597"/>
                  </a:cubicBezTo>
                  <a:cubicBezTo>
                    <a:pt x="694" y="598"/>
                    <a:pt x="694" y="598"/>
                    <a:pt x="694" y="598"/>
                  </a:cubicBezTo>
                  <a:cubicBezTo>
                    <a:pt x="694" y="599"/>
                    <a:pt x="694" y="599"/>
                    <a:pt x="694" y="599"/>
                  </a:cubicBezTo>
                  <a:cubicBezTo>
                    <a:pt x="695" y="599"/>
                    <a:pt x="695" y="599"/>
                    <a:pt x="695" y="599"/>
                  </a:cubicBezTo>
                  <a:cubicBezTo>
                    <a:pt x="694" y="600"/>
                    <a:pt x="694" y="600"/>
                    <a:pt x="694" y="600"/>
                  </a:cubicBezTo>
                  <a:cubicBezTo>
                    <a:pt x="695" y="599"/>
                    <a:pt x="695" y="599"/>
                    <a:pt x="695" y="599"/>
                  </a:cubicBezTo>
                  <a:cubicBezTo>
                    <a:pt x="695" y="598"/>
                    <a:pt x="695" y="598"/>
                    <a:pt x="695" y="598"/>
                  </a:cubicBezTo>
                  <a:cubicBezTo>
                    <a:pt x="696" y="597"/>
                    <a:pt x="696" y="597"/>
                    <a:pt x="696" y="597"/>
                  </a:cubicBezTo>
                  <a:cubicBezTo>
                    <a:pt x="696" y="598"/>
                    <a:pt x="696" y="598"/>
                    <a:pt x="696" y="598"/>
                  </a:cubicBezTo>
                  <a:cubicBezTo>
                    <a:pt x="696" y="600"/>
                    <a:pt x="696" y="600"/>
                    <a:pt x="696" y="600"/>
                  </a:cubicBezTo>
                  <a:cubicBezTo>
                    <a:pt x="696" y="599"/>
                    <a:pt x="696" y="599"/>
                    <a:pt x="696" y="599"/>
                  </a:cubicBezTo>
                  <a:cubicBezTo>
                    <a:pt x="697" y="599"/>
                    <a:pt x="697" y="599"/>
                    <a:pt x="697" y="599"/>
                  </a:cubicBezTo>
                  <a:cubicBezTo>
                    <a:pt x="696" y="599"/>
                    <a:pt x="696" y="599"/>
                    <a:pt x="696" y="599"/>
                  </a:cubicBezTo>
                  <a:cubicBezTo>
                    <a:pt x="696" y="600"/>
                    <a:pt x="696" y="600"/>
                    <a:pt x="696" y="600"/>
                  </a:cubicBezTo>
                  <a:cubicBezTo>
                    <a:pt x="695" y="602"/>
                    <a:pt x="695" y="602"/>
                    <a:pt x="695" y="602"/>
                  </a:cubicBezTo>
                  <a:cubicBezTo>
                    <a:pt x="695" y="602"/>
                    <a:pt x="695" y="602"/>
                    <a:pt x="695" y="602"/>
                  </a:cubicBezTo>
                  <a:cubicBezTo>
                    <a:pt x="694" y="603"/>
                    <a:pt x="694" y="603"/>
                    <a:pt x="694" y="603"/>
                  </a:cubicBezTo>
                  <a:cubicBezTo>
                    <a:pt x="694" y="604"/>
                    <a:pt x="694" y="604"/>
                    <a:pt x="694" y="604"/>
                  </a:cubicBezTo>
                  <a:cubicBezTo>
                    <a:pt x="694" y="604"/>
                    <a:pt x="694" y="604"/>
                    <a:pt x="694" y="604"/>
                  </a:cubicBezTo>
                  <a:cubicBezTo>
                    <a:pt x="694" y="605"/>
                    <a:pt x="694" y="605"/>
                    <a:pt x="694" y="605"/>
                  </a:cubicBezTo>
                  <a:cubicBezTo>
                    <a:pt x="694" y="606"/>
                    <a:pt x="694" y="606"/>
                    <a:pt x="694" y="606"/>
                  </a:cubicBezTo>
                  <a:cubicBezTo>
                    <a:pt x="694" y="607"/>
                    <a:pt x="694" y="607"/>
                    <a:pt x="694" y="607"/>
                  </a:cubicBezTo>
                  <a:cubicBezTo>
                    <a:pt x="693" y="607"/>
                    <a:pt x="693" y="607"/>
                    <a:pt x="693" y="607"/>
                  </a:cubicBezTo>
                  <a:cubicBezTo>
                    <a:pt x="694" y="607"/>
                    <a:pt x="694" y="607"/>
                    <a:pt x="694" y="607"/>
                  </a:cubicBezTo>
                  <a:cubicBezTo>
                    <a:pt x="694" y="608"/>
                    <a:pt x="694" y="608"/>
                    <a:pt x="694" y="608"/>
                  </a:cubicBezTo>
                  <a:cubicBezTo>
                    <a:pt x="694" y="609"/>
                    <a:pt x="694" y="609"/>
                    <a:pt x="694" y="609"/>
                  </a:cubicBezTo>
                  <a:cubicBezTo>
                    <a:pt x="693" y="610"/>
                    <a:pt x="693" y="610"/>
                    <a:pt x="693" y="610"/>
                  </a:cubicBezTo>
                  <a:cubicBezTo>
                    <a:pt x="693" y="611"/>
                    <a:pt x="693" y="611"/>
                    <a:pt x="693" y="611"/>
                  </a:cubicBezTo>
                  <a:cubicBezTo>
                    <a:pt x="693" y="611"/>
                    <a:pt x="693" y="611"/>
                    <a:pt x="693" y="611"/>
                  </a:cubicBezTo>
                  <a:cubicBezTo>
                    <a:pt x="693" y="612"/>
                    <a:pt x="693" y="612"/>
                    <a:pt x="693" y="612"/>
                  </a:cubicBezTo>
                  <a:cubicBezTo>
                    <a:pt x="693" y="613"/>
                    <a:pt x="693" y="613"/>
                    <a:pt x="693" y="613"/>
                  </a:cubicBezTo>
                  <a:cubicBezTo>
                    <a:pt x="692" y="614"/>
                    <a:pt x="692" y="614"/>
                    <a:pt x="692" y="614"/>
                  </a:cubicBezTo>
                  <a:cubicBezTo>
                    <a:pt x="692" y="614"/>
                    <a:pt x="692" y="614"/>
                    <a:pt x="692" y="614"/>
                  </a:cubicBezTo>
                  <a:cubicBezTo>
                    <a:pt x="692" y="616"/>
                    <a:pt x="692" y="616"/>
                    <a:pt x="692" y="616"/>
                  </a:cubicBezTo>
                  <a:cubicBezTo>
                    <a:pt x="691" y="616"/>
                    <a:pt x="691" y="616"/>
                    <a:pt x="691" y="616"/>
                  </a:cubicBezTo>
                  <a:cubicBezTo>
                    <a:pt x="691" y="617"/>
                    <a:pt x="691" y="617"/>
                    <a:pt x="691" y="617"/>
                  </a:cubicBezTo>
                  <a:cubicBezTo>
                    <a:pt x="691" y="617"/>
                    <a:pt x="691" y="617"/>
                    <a:pt x="691" y="617"/>
                  </a:cubicBezTo>
                  <a:cubicBezTo>
                    <a:pt x="690" y="618"/>
                    <a:pt x="690" y="618"/>
                    <a:pt x="690" y="618"/>
                  </a:cubicBezTo>
                  <a:cubicBezTo>
                    <a:pt x="690" y="619"/>
                    <a:pt x="690" y="619"/>
                    <a:pt x="690" y="619"/>
                  </a:cubicBezTo>
                  <a:cubicBezTo>
                    <a:pt x="689" y="620"/>
                    <a:pt x="689" y="620"/>
                    <a:pt x="689" y="620"/>
                  </a:cubicBezTo>
                  <a:cubicBezTo>
                    <a:pt x="688" y="621"/>
                    <a:pt x="688" y="621"/>
                    <a:pt x="688" y="621"/>
                  </a:cubicBezTo>
                  <a:cubicBezTo>
                    <a:pt x="688" y="622"/>
                    <a:pt x="688" y="622"/>
                    <a:pt x="688" y="622"/>
                  </a:cubicBezTo>
                  <a:cubicBezTo>
                    <a:pt x="687" y="623"/>
                    <a:pt x="687" y="623"/>
                    <a:pt x="687" y="623"/>
                  </a:cubicBezTo>
                  <a:cubicBezTo>
                    <a:pt x="687" y="624"/>
                    <a:pt x="687" y="624"/>
                    <a:pt x="687" y="624"/>
                  </a:cubicBezTo>
                  <a:cubicBezTo>
                    <a:pt x="686" y="625"/>
                    <a:pt x="686" y="625"/>
                    <a:pt x="686" y="625"/>
                  </a:cubicBezTo>
                  <a:cubicBezTo>
                    <a:pt x="686" y="626"/>
                    <a:pt x="686" y="626"/>
                    <a:pt x="686" y="626"/>
                  </a:cubicBezTo>
                  <a:cubicBezTo>
                    <a:pt x="685" y="627"/>
                    <a:pt x="685" y="627"/>
                    <a:pt x="685" y="627"/>
                  </a:cubicBezTo>
                  <a:cubicBezTo>
                    <a:pt x="685" y="627"/>
                    <a:pt x="685" y="628"/>
                    <a:pt x="685" y="628"/>
                  </a:cubicBezTo>
                  <a:cubicBezTo>
                    <a:pt x="684" y="629"/>
                    <a:pt x="684" y="629"/>
                    <a:pt x="684" y="629"/>
                  </a:cubicBezTo>
                  <a:cubicBezTo>
                    <a:pt x="684" y="629"/>
                    <a:pt x="684" y="629"/>
                    <a:pt x="684" y="629"/>
                  </a:cubicBezTo>
                  <a:cubicBezTo>
                    <a:pt x="684" y="630"/>
                    <a:pt x="684" y="630"/>
                    <a:pt x="684" y="630"/>
                  </a:cubicBezTo>
                  <a:cubicBezTo>
                    <a:pt x="683" y="631"/>
                    <a:pt x="683" y="631"/>
                    <a:pt x="683" y="631"/>
                  </a:cubicBezTo>
                  <a:cubicBezTo>
                    <a:pt x="682" y="632"/>
                    <a:pt x="682" y="632"/>
                    <a:pt x="682" y="632"/>
                  </a:cubicBezTo>
                  <a:cubicBezTo>
                    <a:pt x="682" y="633"/>
                    <a:pt x="682" y="633"/>
                    <a:pt x="682" y="633"/>
                  </a:cubicBezTo>
                  <a:cubicBezTo>
                    <a:pt x="681" y="634"/>
                    <a:pt x="681" y="634"/>
                    <a:pt x="681" y="634"/>
                  </a:cubicBezTo>
                  <a:cubicBezTo>
                    <a:pt x="680" y="635"/>
                    <a:pt x="680" y="635"/>
                    <a:pt x="680" y="635"/>
                  </a:cubicBezTo>
                  <a:cubicBezTo>
                    <a:pt x="680" y="635"/>
                    <a:pt x="680" y="635"/>
                    <a:pt x="679" y="636"/>
                  </a:cubicBezTo>
                  <a:cubicBezTo>
                    <a:pt x="679" y="637"/>
                    <a:pt x="679" y="637"/>
                    <a:pt x="679" y="637"/>
                  </a:cubicBezTo>
                  <a:cubicBezTo>
                    <a:pt x="678" y="638"/>
                    <a:pt x="678" y="638"/>
                    <a:pt x="678" y="638"/>
                  </a:cubicBezTo>
                  <a:cubicBezTo>
                    <a:pt x="677" y="639"/>
                    <a:pt x="677" y="639"/>
                    <a:pt x="677" y="639"/>
                  </a:cubicBezTo>
                  <a:cubicBezTo>
                    <a:pt x="677" y="639"/>
                    <a:pt x="677" y="639"/>
                    <a:pt x="677" y="639"/>
                  </a:cubicBezTo>
                  <a:cubicBezTo>
                    <a:pt x="676" y="640"/>
                    <a:pt x="676" y="640"/>
                    <a:pt x="676" y="640"/>
                  </a:cubicBezTo>
                  <a:cubicBezTo>
                    <a:pt x="675" y="641"/>
                    <a:pt x="675" y="641"/>
                    <a:pt x="675" y="641"/>
                  </a:cubicBezTo>
                  <a:cubicBezTo>
                    <a:pt x="674" y="642"/>
                    <a:pt x="674" y="642"/>
                    <a:pt x="674" y="642"/>
                  </a:cubicBezTo>
                  <a:cubicBezTo>
                    <a:pt x="674" y="642"/>
                    <a:pt x="674" y="642"/>
                    <a:pt x="674" y="643"/>
                  </a:cubicBezTo>
                  <a:cubicBezTo>
                    <a:pt x="673" y="644"/>
                    <a:pt x="673" y="644"/>
                    <a:pt x="673" y="644"/>
                  </a:cubicBezTo>
                  <a:cubicBezTo>
                    <a:pt x="672" y="645"/>
                    <a:pt x="672" y="645"/>
                    <a:pt x="672" y="645"/>
                  </a:cubicBezTo>
                  <a:cubicBezTo>
                    <a:pt x="671" y="645"/>
                    <a:pt x="671" y="645"/>
                    <a:pt x="671" y="645"/>
                  </a:cubicBezTo>
                  <a:cubicBezTo>
                    <a:pt x="671" y="646"/>
                    <a:pt x="671" y="646"/>
                    <a:pt x="671" y="646"/>
                  </a:cubicBezTo>
                  <a:cubicBezTo>
                    <a:pt x="670" y="647"/>
                    <a:pt x="670" y="647"/>
                    <a:pt x="670" y="647"/>
                  </a:cubicBezTo>
                  <a:cubicBezTo>
                    <a:pt x="669" y="648"/>
                    <a:pt x="669" y="648"/>
                    <a:pt x="669" y="648"/>
                  </a:cubicBezTo>
                  <a:cubicBezTo>
                    <a:pt x="668" y="649"/>
                    <a:pt x="668" y="649"/>
                    <a:pt x="668" y="649"/>
                  </a:cubicBezTo>
                  <a:cubicBezTo>
                    <a:pt x="668" y="650"/>
                    <a:pt x="667" y="650"/>
                    <a:pt x="667" y="651"/>
                  </a:cubicBezTo>
                  <a:cubicBezTo>
                    <a:pt x="666" y="651"/>
                    <a:pt x="666" y="651"/>
                    <a:pt x="666" y="651"/>
                  </a:cubicBezTo>
                  <a:cubicBezTo>
                    <a:pt x="666" y="651"/>
                    <a:pt x="666" y="651"/>
                    <a:pt x="666" y="651"/>
                  </a:cubicBezTo>
                  <a:cubicBezTo>
                    <a:pt x="665" y="652"/>
                    <a:pt x="665" y="652"/>
                    <a:pt x="665" y="652"/>
                  </a:cubicBezTo>
                  <a:cubicBezTo>
                    <a:pt x="664" y="653"/>
                    <a:pt x="664" y="653"/>
                    <a:pt x="664" y="653"/>
                  </a:cubicBezTo>
                  <a:cubicBezTo>
                    <a:pt x="663" y="653"/>
                    <a:pt x="663" y="653"/>
                    <a:pt x="663" y="653"/>
                  </a:cubicBezTo>
                  <a:cubicBezTo>
                    <a:pt x="662" y="654"/>
                    <a:pt x="662" y="654"/>
                    <a:pt x="662" y="654"/>
                  </a:cubicBezTo>
                  <a:cubicBezTo>
                    <a:pt x="661" y="655"/>
                    <a:pt x="661" y="655"/>
                    <a:pt x="661" y="655"/>
                  </a:cubicBezTo>
                  <a:cubicBezTo>
                    <a:pt x="661" y="656"/>
                    <a:pt x="661" y="656"/>
                    <a:pt x="661" y="656"/>
                  </a:cubicBezTo>
                  <a:cubicBezTo>
                    <a:pt x="659" y="657"/>
                    <a:pt x="659" y="657"/>
                    <a:pt x="659" y="657"/>
                  </a:cubicBezTo>
                  <a:cubicBezTo>
                    <a:pt x="659" y="657"/>
                    <a:pt x="659" y="657"/>
                    <a:pt x="659" y="658"/>
                  </a:cubicBezTo>
                  <a:cubicBezTo>
                    <a:pt x="658" y="659"/>
                    <a:pt x="658" y="659"/>
                    <a:pt x="658" y="659"/>
                  </a:cubicBezTo>
                  <a:cubicBezTo>
                    <a:pt x="657" y="659"/>
                    <a:pt x="657" y="659"/>
                    <a:pt x="657" y="659"/>
                  </a:cubicBezTo>
                  <a:cubicBezTo>
                    <a:pt x="656" y="660"/>
                    <a:pt x="656" y="660"/>
                    <a:pt x="656" y="660"/>
                  </a:cubicBezTo>
                  <a:cubicBezTo>
                    <a:pt x="655" y="661"/>
                    <a:pt x="655" y="661"/>
                    <a:pt x="655" y="661"/>
                  </a:cubicBezTo>
                  <a:cubicBezTo>
                    <a:pt x="655" y="662"/>
                    <a:pt x="655" y="662"/>
                    <a:pt x="655" y="662"/>
                  </a:cubicBezTo>
                  <a:cubicBezTo>
                    <a:pt x="654" y="663"/>
                    <a:pt x="654" y="663"/>
                    <a:pt x="654" y="663"/>
                  </a:cubicBezTo>
                  <a:cubicBezTo>
                    <a:pt x="653" y="664"/>
                    <a:pt x="653" y="664"/>
                    <a:pt x="653" y="664"/>
                  </a:cubicBezTo>
                  <a:cubicBezTo>
                    <a:pt x="653" y="664"/>
                    <a:pt x="653" y="664"/>
                    <a:pt x="653" y="664"/>
                  </a:cubicBezTo>
                  <a:cubicBezTo>
                    <a:pt x="652" y="665"/>
                    <a:pt x="652" y="665"/>
                    <a:pt x="652" y="665"/>
                  </a:cubicBezTo>
                  <a:cubicBezTo>
                    <a:pt x="651" y="665"/>
                    <a:pt x="651" y="665"/>
                    <a:pt x="651" y="665"/>
                  </a:cubicBezTo>
                  <a:cubicBezTo>
                    <a:pt x="650" y="666"/>
                    <a:pt x="650" y="666"/>
                    <a:pt x="650" y="666"/>
                  </a:cubicBezTo>
                  <a:cubicBezTo>
                    <a:pt x="649" y="667"/>
                    <a:pt x="649" y="667"/>
                    <a:pt x="649" y="667"/>
                  </a:cubicBezTo>
                  <a:cubicBezTo>
                    <a:pt x="649" y="668"/>
                    <a:pt x="649" y="668"/>
                    <a:pt x="649" y="668"/>
                  </a:cubicBezTo>
                  <a:cubicBezTo>
                    <a:pt x="648" y="668"/>
                    <a:pt x="648" y="668"/>
                    <a:pt x="648" y="668"/>
                  </a:cubicBezTo>
                  <a:cubicBezTo>
                    <a:pt x="647" y="669"/>
                    <a:pt x="647" y="669"/>
                    <a:pt x="647" y="669"/>
                  </a:cubicBezTo>
                  <a:cubicBezTo>
                    <a:pt x="646" y="670"/>
                    <a:pt x="646" y="670"/>
                    <a:pt x="646" y="670"/>
                  </a:cubicBezTo>
                  <a:cubicBezTo>
                    <a:pt x="645" y="671"/>
                    <a:pt x="645" y="671"/>
                    <a:pt x="645" y="671"/>
                  </a:cubicBezTo>
                  <a:cubicBezTo>
                    <a:pt x="644" y="672"/>
                    <a:pt x="644" y="672"/>
                    <a:pt x="644" y="672"/>
                  </a:cubicBezTo>
                  <a:cubicBezTo>
                    <a:pt x="644" y="672"/>
                    <a:pt x="644" y="672"/>
                    <a:pt x="644" y="672"/>
                  </a:cubicBezTo>
                  <a:cubicBezTo>
                    <a:pt x="643" y="673"/>
                    <a:pt x="643" y="673"/>
                    <a:pt x="643" y="673"/>
                  </a:cubicBezTo>
                  <a:cubicBezTo>
                    <a:pt x="642" y="674"/>
                    <a:pt x="642" y="674"/>
                    <a:pt x="642" y="674"/>
                  </a:cubicBezTo>
                  <a:cubicBezTo>
                    <a:pt x="642" y="674"/>
                    <a:pt x="642" y="675"/>
                    <a:pt x="642" y="675"/>
                  </a:cubicBezTo>
                  <a:cubicBezTo>
                    <a:pt x="642" y="675"/>
                    <a:pt x="642" y="675"/>
                    <a:pt x="642" y="675"/>
                  </a:cubicBezTo>
                  <a:cubicBezTo>
                    <a:pt x="641" y="676"/>
                    <a:pt x="641" y="676"/>
                    <a:pt x="641" y="676"/>
                  </a:cubicBezTo>
                  <a:cubicBezTo>
                    <a:pt x="641" y="676"/>
                    <a:pt x="641" y="676"/>
                    <a:pt x="641" y="676"/>
                  </a:cubicBezTo>
                  <a:cubicBezTo>
                    <a:pt x="640" y="677"/>
                    <a:pt x="640" y="677"/>
                    <a:pt x="640" y="677"/>
                  </a:cubicBezTo>
                  <a:cubicBezTo>
                    <a:pt x="639" y="677"/>
                    <a:pt x="639" y="677"/>
                    <a:pt x="639" y="677"/>
                  </a:cubicBezTo>
                  <a:cubicBezTo>
                    <a:pt x="638" y="677"/>
                    <a:pt x="638" y="677"/>
                    <a:pt x="638" y="677"/>
                  </a:cubicBezTo>
                  <a:cubicBezTo>
                    <a:pt x="637" y="677"/>
                    <a:pt x="637" y="677"/>
                    <a:pt x="637" y="677"/>
                  </a:cubicBezTo>
                  <a:cubicBezTo>
                    <a:pt x="637" y="677"/>
                    <a:pt x="637" y="677"/>
                    <a:pt x="637" y="677"/>
                  </a:cubicBezTo>
                  <a:cubicBezTo>
                    <a:pt x="636" y="677"/>
                    <a:pt x="636" y="677"/>
                    <a:pt x="636" y="677"/>
                  </a:cubicBezTo>
                  <a:cubicBezTo>
                    <a:pt x="636" y="678"/>
                    <a:pt x="636" y="678"/>
                    <a:pt x="636" y="678"/>
                  </a:cubicBezTo>
                  <a:cubicBezTo>
                    <a:pt x="635" y="678"/>
                    <a:pt x="635" y="678"/>
                    <a:pt x="635" y="678"/>
                  </a:cubicBezTo>
                  <a:cubicBezTo>
                    <a:pt x="635" y="678"/>
                    <a:pt x="635" y="678"/>
                    <a:pt x="635" y="678"/>
                  </a:cubicBezTo>
                  <a:cubicBezTo>
                    <a:pt x="634" y="679"/>
                    <a:pt x="634" y="679"/>
                    <a:pt x="634" y="679"/>
                  </a:cubicBezTo>
                  <a:cubicBezTo>
                    <a:pt x="633" y="679"/>
                    <a:pt x="633" y="679"/>
                    <a:pt x="633" y="679"/>
                  </a:cubicBezTo>
                  <a:cubicBezTo>
                    <a:pt x="632" y="680"/>
                    <a:pt x="632" y="680"/>
                    <a:pt x="632" y="680"/>
                  </a:cubicBezTo>
                  <a:cubicBezTo>
                    <a:pt x="630" y="681"/>
                    <a:pt x="630" y="681"/>
                    <a:pt x="630" y="681"/>
                  </a:cubicBezTo>
                  <a:cubicBezTo>
                    <a:pt x="629" y="682"/>
                    <a:pt x="629" y="682"/>
                    <a:pt x="629" y="682"/>
                  </a:cubicBezTo>
                  <a:cubicBezTo>
                    <a:pt x="629" y="681"/>
                    <a:pt x="629" y="681"/>
                    <a:pt x="629" y="681"/>
                  </a:cubicBezTo>
                  <a:cubicBezTo>
                    <a:pt x="629" y="682"/>
                    <a:pt x="629" y="682"/>
                    <a:pt x="629" y="682"/>
                  </a:cubicBezTo>
                  <a:cubicBezTo>
                    <a:pt x="628" y="682"/>
                    <a:pt x="628" y="682"/>
                    <a:pt x="628" y="682"/>
                  </a:cubicBezTo>
                  <a:cubicBezTo>
                    <a:pt x="628" y="682"/>
                    <a:pt x="628" y="682"/>
                    <a:pt x="628" y="682"/>
                  </a:cubicBezTo>
                  <a:cubicBezTo>
                    <a:pt x="627" y="682"/>
                    <a:pt x="627" y="682"/>
                    <a:pt x="627" y="682"/>
                  </a:cubicBezTo>
                  <a:cubicBezTo>
                    <a:pt x="628" y="682"/>
                    <a:pt x="628" y="682"/>
                    <a:pt x="628" y="682"/>
                  </a:cubicBezTo>
                  <a:cubicBezTo>
                    <a:pt x="627" y="683"/>
                    <a:pt x="627" y="683"/>
                    <a:pt x="627" y="683"/>
                  </a:cubicBezTo>
                  <a:cubicBezTo>
                    <a:pt x="626" y="684"/>
                    <a:pt x="626" y="684"/>
                    <a:pt x="626" y="684"/>
                  </a:cubicBezTo>
                  <a:cubicBezTo>
                    <a:pt x="627" y="683"/>
                    <a:pt x="627" y="683"/>
                    <a:pt x="627" y="683"/>
                  </a:cubicBezTo>
                  <a:cubicBezTo>
                    <a:pt x="627" y="682"/>
                    <a:pt x="627" y="682"/>
                    <a:pt x="627" y="682"/>
                  </a:cubicBezTo>
                  <a:cubicBezTo>
                    <a:pt x="627" y="682"/>
                    <a:pt x="627" y="682"/>
                    <a:pt x="627" y="682"/>
                  </a:cubicBezTo>
                  <a:cubicBezTo>
                    <a:pt x="627" y="681"/>
                    <a:pt x="627" y="681"/>
                    <a:pt x="627" y="681"/>
                  </a:cubicBezTo>
                  <a:cubicBezTo>
                    <a:pt x="627" y="681"/>
                    <a:pt x="627" y="681"/>
                    <a:pt x="627" y="681"/>
                  </a:cubicBezTo>
                  <a:cubicBezTo>
                    <a:pt x="628" y="680"/>
                    <a:pt x="628" y="680"/>
                    <a:pt x="628" y="680"/>
                  </a:cubicBezTo>
                  <a:cubicBezTo>
                    <a:pt x="628" y="679"/>
                    <a:pt x="628" y="679"/>
                    <a:pt x="628" y="679"/>
                  </a:cubicBezTo>
                  <a:cubicBezTo>
                    <a:pt x="628" y="679"/>
                    <a:pt x="628" y="679"/>
                    <a:pt x="628" y="679"/>
                  </a:cubicBezTo>
                  <a:cubicBezTo>
                    <a:pt x="627" y="680"/>
                    <a:pt x="627" y="680"/>
                    <a:pt x="627" y="680"/>
                  </a:cubicBezTo>
                  <a:cubicBezTo>
                    <a:pt x="626" y="681"/>
                    <a:pt x="626" y="681"/>
                    <a:pt x="626" y="681"/>
                  </a:cubicBezTo>
                  <a:cubicBezTo>
                    <a:pt x="626" y="680"/>
                    <a:pt x="626" y="680"/>
                    <a:pt x="626" y="680"/>
                  </a:cubicBezTo>
                  <a:cubicBezTo>
                    <a:pt x="627" y="679"/>
                    <a:pt x="627" y="679"/>
                    <a:pt x="627" y="679"/>
                  </a:cubicBezTo>
                  <a:cubicBezTo>
                    <a:pt x="628" y="679"/>
                    <a:pt x="628" y="679"/>
                    <a:pt x="628" y="679"/>
                  </a:cubicBezTo>
                  <a:cubicBezTo>
                    <a:pt x="628" y="679"/>
                    <a:pt x="628" y="679"/>
                    <a:pt x="628" y="678"/>
                  </a:cubicBezTo>
                  <a:cubicBezTo>
                    <a:pt x="629" y="678"/>
                    <a:pt x="629" y="678"/>
                    <a:pt x="629" y="678"/>
                  </a:cubicBezTo>
                  <a:cubicBezTo>
                    <a:pt x="628" y="678"/>
                    <a:pt x="628" y="678"/>
                    <a:pt x="628" y="678"/>
                  </a:cubicBezTo>
                  <a:cubicBezTo>
                    <a:pt x="627" y="678"/>
                    <a:pt x="627" y="678"/>
                    <a:pt x="627" y="678"/>
                  </a:cubicBezTo>
                  <a:cubicBezTo>
                    <a:pt x="626" y="679"/>
                    <a:pt x="626" y="679"/>
                    <a:pt x="626" y="679"/>
                  </a:cubicBezTo>
                  <a:cubicBezTo>
                    <a:pt x="626" y="680"/>
                    <a:pt x="626" y="680"/>
                    <a:pt x="626" y="680"/>
                  </a:cubicBezTo>
                  <a:cubicBezTo>
                    <a:pt x="626" y="680"/>
                    <a:pt x="626" y="680"/>
                    <a:pt x="626" y="680"/>
                  </a:cubicBezTo>
                  <a:cubicBezTo>
                    <a:pt x="625" y="680"/>
                    <a:pt x="625" y="680"/>
                    <a:pt x="625" y="680"/>
                  </a:cubicBezTo>
                  <a:cubicBezTo>
                    <a:pt x="624" y="680"/>
                    <a:pt x="624" y="680"/>
                    <a:pt x="624" y="680"/>
                  </a:cubicBezTo>
                  <a:cubicBezTo>
                    <a:pt x="623" y="681"/>
                    <a:pt x="623" y="681"/>
                    <a:pt x="623" y="681"/>
                  </a:cubicBezTo>
                  <a:cubicBezTo>
                    <a:pt x="622" y="682"/>
                    <a:pt x="622" y="682"/>
                    <a:pt x="622" y="682"/>
                  </a:cubicBezTo>
                  <a:cubicBezTo>
                    <a:pt x="621" y="682"/>
                    <a:pt x="621" y="682"/>
                    <a:pt x="621" y="682"/>
                  </a:cubicBezTo>
                  <a:cubicBezTo>
                    <a:pt x="621" y="682"/>
                    <a:pt x="621" y="682"/>
                    <a:pt x="621" y="682"/>
                  </a:cubicBezTo>
                  <a:cubicBezTo>
                    <a:pt x="621" y="682"/>
                    <a:pt x="621" y="682"/>
                    <a:pt x="621" y="682"/>
                  </a:cubicBezTo>
                  <a:cubicBezTo>
                    <a:pt x="621" y="681"/>
                    <a:pt x="621" y="681"/>
                    <a:pt x="621" y="681"/>
                  </a:cubicBezTo>
                  <a:cubicBezTo>
                    <a:pt x="621" y="681"/>
                    <a:pt x="621" y="681"/>
                    <a:pt x="621" y="681"/>
                  </a:cubicBezTo>
                  <a:cubicBezTo>
                    <a:pt x="621" y="681"/>
                    <a:pt x="621" y="681"/>
                    <a:pt x="621" y="681"/>
                  </a:cubicBezTo>
                  <a:cubicBezTo>
                    <a:pt x="621" y="680"/>
                    <a:pt x="621" y="680"/>
                    <a:pt x="621" y="680"/>
                  </a:cubicBezTo>
                  <a:cubicBezTo>
                    <a:pt x="621" y="680"/>
                    <a:pt x="621" y="680"/>
                    <a:pt x="621" y="680"/>
                  </a:cubicBezTo>
                  <a:cubicBezTo>
                    <a:pt x="620" y="680"/>
                    <a:pt x="620" y="680"/>
                    <a:pt x="620" y="680"/>
                  </a:cubicBezTo>
                  <a:cubicBezTo>
                    <a:pt x="620" y="680"/>
                    <a:pt x="620" y="680"/>
                    <a:pt x="620" y="680"/>
                  </a:cubicBezTo>
                  <a:cubicBezTo>
                    <a:pt x="620" y="680"/>
                    <a:pt x="620" y="680"/>
                    <a:pt x="620" y="680"/>
                  </a:cubicBezTo>
                  <a:cubicBezTo>
                    <a:pt x="619" y="680"/>
                    <a:pt x="619" y="680"/>
                    <a:pt x="619" y="680"/>
                  </a:cubicBezTo>
                  <a:cubicBezTo>
                    <a:pt x="619" y="679"/>
                    <a:pt x="619" y="679"/>
                    <a:pt x="619" y="679"/>
                  </a:cubicBezTo>
                  <a:cubicBezTo>
                    <a:pt x="619" y="679"/>
                    <a:pt x="619" y="679"/>
                    <a:pt x="619" y="679"/>
                  </a:cubicBezTo>
                  <a:cubicBezTo>
                    <a:pt x="619" y="679"/>
                    <a:pt x="619" y="679"/>
                    <a:pt x="619" y="679"/>
                  </a:cubicBezTo>
                  <a:cubicBezTo>
                    <a:pt x="618" y="679"/>
                    <a:pt x="618" y="679"/>
                    <a:pt x="618" y="679"/>
                  </a:cubicBezTo>
                  <a:cubicBezTo>
                    <a:pt x="618" y="678"/>
                    <a:pt x="618" y="678"/>
                    <a:pt x="618" y="678"/>
                  </a:cubicBezTo>
                  <a:cubicBezTo>
                    <a:pt x="618" y="678"/>
                    <a:pt x="618" y="678"/>
                    <a:pt x="618" y="678"/>
                  </a:cubicBezTo>
                  <a:cubicBezTo>
                    <a:pt x="618" y="677"/>
                    <a:pt x="618" y="677"/>
                    <a:pt x="618" y="677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8" y="676"/>
                    <a:pt x="618" y="676"/>
                    <a:pt x="618" y="676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4"/>
                    <a:pt x="619" y="674"/>
                    <a:pt x="619" y="674"/>
                  </a:cubicBezTo>
                  <a:cubicBezTo>
                    <a:pt x="620" y="673"/>
                    <a:pt x="620" y="673"/>
                    <a:pt x="620" y="673"/>
                  </a:cubicBezTo>
                  <a:cubicBezTo>
                    <a:pt x="621" y="673"/>
                    <a:pt x="621" y="673"/>
                    <a:pt x="621" y="673"/>
                  </a:cubicBezTo>
                  <a:cubicBezTo>
                    <a:pt x="621" y="672"/>
                    <a:pt x="621" y="672"/>
                    <a:pt x="621" y="672"/>
                  </a:cubicBezTo>
                  <a:cubicBezTo>
                    <a:pt x="621" y="672"/>
                    <a:pt x="621" y="672"/>
                    <a:pt x="621" y="672"/>
                  </a:cubicBezTo>
                  <a:cubicBezTo>
                    <a:pt x="622" y="671"/>
                    <a:pt x="622" y="671"/>
                    <a:pt x="622" y="671"/>
                  </a:cubicBezTo>
                  <a:cubicBezTo>
                    <a:pt x="622" y="670"/>
                    <a:pt x="622" y="670"/>
                    <a:pt x="622" y="670"/>
                  </a:cubicBezTo>
                  <a:cubicBezTo>
                    <a:pt x="623" y="669"/>
                    <a:pt x="623" y="669"/>
                    <a:pt x="623" y="669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3" y="667"/>
                    <a:pt x="623" y="667"/>
                    <a:pt x="623" y="667"/>
                  </a:cubicBezTo>
                  <a:cubicBezTo>
                    <a:pt x="623" y="667"/>
                    <a:pt x="623" y="667"/>
                    <a:pt x="623" y="667"/>
                  </a:cubicBezTo>
                  <a:cubicBezTo>
                    <a:pt x="623" y="667"/>
                    <a:pt x="623" y="667"/>
                    <a:pt x="623" y="667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3" y="669"/>
                    <a:pt x="623" y="669"/>
                    <a:pt x="623" y="669"/>
                  </a:cubicBezTo>
                  <a:cubicBezTo>
                    <a:pt x="623" y="669"/>
                    <a:pt x="623" y="669"/>
                    <a:pt x="623" y="669"/>
                  </a:cubicBezTo>
                  <a:cubicBezTo>
                    <a:pt x="623" y="669"/>
                    <a:pt x="623" y="669"/>
                    <a:pt x="623" y="669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3" y="667"/>
                    <a:pt x="623" y="667"/>
                    <a:pt x="623" y="667"/>
                  </a:cubicBezTo>
                  <a:cubicBezTo>
                    <a:pt x="624" y="666"/>
                    <a:pt x="624" y="666"/>
                    <a:pt x="624" y="666"/>
                  </a:cubicBezTo>
                  <a:cubicBezTo>
                    <a:pt x="624" y="666"/>
                    <a:pt x="624" y="666"/>
                    <a:pt x="624" y="666"/>
                  </a:cubicBezTo>
                  <a:cubicBezTo>
                    <a:pt x="625" y="665"/>
                    <a:pt x="625" y="665"/>
                    <a:pt x="625" y="665"/>
                  </a:cubicBezTo>
                  <a:cubicBezTo>
                    <a:pt x="625" y="665"/>
                    <a:pt x="625" y="665"/>
                    <a:pt x="625" y="665"/>
                  </a:cubicBezTo>
                  <a:cubicBezTo>
                    <a:pt x="624" y="666"/>
                    <a:pt x="624" y="666"/>
                    <a:pt x="624" y="666"/>
                  </a:cubicBezTo>
                  <a:cubicBezTo>
                    <a:pt x="623" y="666"/>
                    <a:pt x="623" y="666"/>
                    <a:pt x="623" y="666"/>
                  </a:cubicBezTo>
                  <a:cubicBezTo>
                    <a:pt x="622" y="666"/>
                    <a:pt x="622" y="666"/>
                    <a:pt x="622" y="666"/>
                  </a:cubicBezTo>
                  <a:cubicBezTo>
                    <a:pt x="622" y="667"/>
                    <a:pt x="622" y="667"/>
                    <a:pt x="622" y="667"/>
                  </a:cubicBezTo>
                  <a:cubicBezTo>
                    <a:pt x="621" y="667"/>
                    <a:pt x="621" y="667"/>
                    <a:pt x="621" y="667"/>
                  </a:cubicBezTo>
                  <a:cubicBezTo>
                    <a:pt x="621" y="667"/>
                    <a:pt x="621" y="667"/>
                    <a:pt x="621" y="667"/>
                  </a:cubicBezTo>
                  <a:cubicBezTo>
                    <a:pt x="622" y="666"/>
                    <a:pt x="622" y="666"/>
                    <a:pt x="622" y="666"/>
                  </a:cubicBezTo>
                  <a:cubicBezTo>
                    <a:pt x="623" y="665"/>
                    <a:pt x="623" y="665"/>
                    <a:pt x="623" y="665"/>
                  </a:cubicBezTo>
                  <a:cubicBezTo>
                    <a:pt x="623" y="664"/>
                    <a:pt x="623" y="664"/>
                    <a:pt x="623" y="664"/>
                  </a:cubicBezTo>
                  <a:cubicBezTo>
                    <a:pt x="624" y="664"/>
                    <a:pt x="624" y="664"/>
                    <a:pt x="624" y="664"/>
                  </a:cubicBezTo>
                  <a:cubicBezTo>
                    <a:pt x="625" y="663"/>
                    <a:pt x="625" y="663"/>
                    <a:pt x="625" y="663"/>
                  </a:cubicBezTo>
                  <a:cubicBezTo>
                    <a:pt x="625" y="662"/>
                    <a:pt x="625" y="662"/>
                    <a:pt x="625" y="662"/>
                  </a:cubicBezTo>
                  <a:cubicBezTo>
                    <a:pt x="625" y="661"/>
                    <a:pt x="625" y="661"/>
                    <a:pt x="625" y="661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5" y="660"/>
                    <a:pt x="625" y="660"/>
                    <a:pt x="625" y="660"/>
                  </a:cubicBezTo>
                  <a:cubicBezTo>
                    <a:pt x="624" y="661"/>
                    <a:pt x="624" y="661"/>
                    <a:pt x="624" y="661"/>
                  </a:cubicBezTo>
                  <a:cubicBezTo>
                    <a:pt x="624" y="662"/>
                    <a:pt x="624" y="662"/>
                    <a:pt x="624" y="662"/>
                  </a:cubicBezTo>
                  <a:cubicBezTo>
                    <a:pt x="624" y="662"/>
                    <a:pt x="624" y="662"/>
                    <a:pt x="624" y="662"/>
                  </a:cubicBezTo>
                  <a:cubicBezTo>
                    <a:pt x="623" y="663"/>
                    <a:pt x="623" y="663"/>
                    <a:pt x="623" y="663"/>
                  </a:cubicBezTo>
                  <a:cubicBezTo>
                    <a:pt x="622" y="664"/>
                    <a:pt x="622" y="664"/>
                    <a:pt x="622" y="664"/>
                  </a:cubicBezTo>
                  <a:cubicBezTo>
                    <a:pt x="621" y="664"/>
                    <a:pt x="621" y="664"/>
                    <a:pt x="621" y="664"/>
                  </a:cubicBezTo>
                  <a:cubicBezTo>
                    <a:pt x="621" y="664"/>
                    <a:pt x="621" y="664"/>
                    <a:pt x="621" y="664"/>
                  </a:cubicBezTo>
                  <a:cubicBezTo>
                    <a:pt x="620" y="664"/>
                    <a:pt x="620" y="664"/>
                    <a:pt x="620" y="664"/>
                  </a:cubicBezTo>
                  <a:cubicBezTo>
                    <a:pt x="619" y="665"/>
                    <a:pt x="619" y="665"/>
                    <a:pt x="619" y="665"/>
                  </a:cubicBezTo>
                  <a:cubicBezTo>
                    <a:pt x="620" y="664"/>
                    <a:pt x="620" y="664"/>
                    <a:pt x="620" y="664"/>
                  </a:cubicBezTo>
                  <a:cubicBezTo>
                    <a:pt x="620" y="663"/>
                    <a:pt x="620" y="663"/>
                    <a:pt x="620" y="663"/>
                  </a:cubicBezTo>
                  <a:cubicBezTo>
                    <a:pt x="621" y="663"/>
                    <a:pt x="621" y="663"/>
                    <a:pt x="621" y="663"/>
                  </a:cubicBezTo>
                  <a:cubicBezTo>
                    <a:pt x="622" y="663"/>
                    <a:pt x="622" y="663"/>
                    <a:pt x="622" y="663"/>
                  </a:cubicBezTo>
                  <a:cubicBezTo>
                    <a:pt x="623" y="662"/>
                    <a:pt x="623" y="662"/>
                    <a:pt x="623" y="662"/>
                  </a:cubicBezTo>
                  <a:cubicBezTo>
                    <a:pt x="623" y="661"/>
                    <a:pt x="623" y="661"/>
                    <a:pt x="623" y="661"/>
                  </a:cubicBezTo>
                  <a:cubicBezTo>
                    <a:pt x="623" y="661"/>
                    <a:pt x="623" y="661"/>
                    <a:pt x="623" y="661"/>
                  </a:cubicBezTo>
                  <a:cubicBezTo>
                    <a:pt x="624" y="660"/>
                    <a:pt x="624" y="660"/>
                    <a:pt x="624" y="660"/>
                  </a:cubicBezTo>
                  <a:cubicBezTo>
                    <a:pt x="625" y="659"/>
                    <a:pt x="625" y="659"/>
                    <a:pt x="625" y="659"/>
                  </a:cubicBezTo>
                  <a:cubicBezTo>
                    <a:pt x="626" y="658"/>
                    <a:pt x="626" y="658"/>
                    <a:pt x="626" y="658"/>
                  </a:cubicBezTo>
                  <a:cubicBezTo>
                    <a:pt x="627" y="657"/>
                    <a:pt x="627" y="657"/>
                    <a:pt x="627" y="657"/>
                  </a:cubicBezTo>
                  <a:cubicBezTo>
                    <a:pt x="628" y="657"/>
                    <a:pt x="628" y="657"/>
                    <a:pt x="628" y="657"/>
                  </a:cubicBezTo>
                  <a:cubicBezTo>
                    <a:pt x="628" y="656"/>
                    <a:pt x="628" y="656"/>
                    <a:pt x="628" y="656"/>
                  </a:cubicBezTo>
                  <a:cubicBezTo>
                    <a:pt x="629" y="655"/>
                    <a:pt x="629" y="655"/>
                    <a:pt x="629" y="655"/>
                  </a:cubicBezTo>
                  <a:cubicBezTo>
                    <a:pt x="630" y="654"/>
                    <a:pt x="630" y="654"/>
                    <a:pt x="630" y="654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0" y="652"/>
                    <a:pt x="630" y="652"/>
                    <a:pt x="630" y="652"/>
                  </a:cubicBezTo>
                  <a:cubicBezTo>
                    <a:pt x="631" y="652"/>
                    <a:pt x="631" y="652"/>
                    <a:pt x="631" y="652"/>
                  </a:cubicBezTo>
                  <a:cubicBezTo>
                    <a:pt x="630" y="652"/>
                    <a:pt x="630" y="652"/>
                    <a:pt x="630" y="652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29" y="654"/>
                    <a:pt x="629" y="654"/>
                    <a:pt x="629" y="654"/>
                  </a:cubicBezTo>
                  <a:cubicBezTo>
                    <a:pt x="628" y="654"/>
                    <a:pt x="628" y="654"/>
                    <a:pt x="628" y="654"/>
                  </a:cubicBezTo>
                  <a:cubicBezTo>
                    <a:pt x="627" y="655"/>
                    <a:pt x="627" y="655"/>
                    <a:pt x="627" y="655"/>
                  </a:cubicBezTo>
                  <a:cubicBezTo>
                    <a:pt x="626" y="656"/>
                    <a:pt x="626" y="656"/>
                    <a:pt x="626" y="656"/>
                  </a:cubicBezTo>
                  <a:cubicBezTo>
                    <a:pt x="625" y="657"/>
                    <a:pt x="625" y="657"/>
                    <a:pt x="625" y="657"/>
                  </a:cubicBezTo>
                  <a:cubicBezTo>
                    <a:pt x="625" y="657"/>
                    <a:pt x="625" y="657"/>
                    <a:pt x="625" y="657"/>
                  </a:cubicBezTo>
                  <a:cubicBezTo>
                    <a:pt x="624" y="658"/>
                    <a:pt x="624" y="658"/>
                    <a:pt x="624" y="658"/>
                  </a:cubicBezTo>
                  <a:cubicBezTo>
                    <a:pt x="623" y="658"/>
                    <a:pt x="623" y="658"/>
                    <a:pt x="623" y="658"/>
                  </a:cubicBezTo>
                  <a:cubicBezTo>
                    <a:pt x="622" y="659"/>
                    <a:pt x="622" y="659"/>
                    <a:pt x="622" y="659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0" y="660"/>
                    <a:pt x="620" y="660"/>
                    <a:pt x="620" y="660"/>
                  </a:cubicBezTo>
                  <a:cubicBezTo>
                    <a:pt x="619" y="661"/>
                    <a:pt x="619" y="661"/>
                    <a:pt x="619" y="661"/>
                  </a:cubicBezTo>
                  <a:cubicBezTo>
                    <a:pt x="618" y="662"/>
                    <a:pt x="618" y="662"/>
                    <a:pt x="618" y="662"/>
                  </a:cubicBezTo>
                  <a:cubicBezTo>
                    <a:pt x="617" y="663"/>
                    <a:pt x="617" y="663"/>
                    <a:pt x="617" y="663"/>
                  </a:cubicBezTo>
                  <a:cubicBezTo>
                    <a:pt x="618" y="663"/>
                    <a:pt x="618" y="663"/>
                    <a:pt x="618" y="663"/>
                  </a:cubicBezTo>
                  <a:cubicBezTo>
                    <a:pt x="617" y="664"/>
                    <a:pt x="617" y="664"/>
                    <a:pt x="617" y="664"/>
                  </a:cubicBezTo>
                  <a:cubicBezTo>
                    <a:pt x="617" y="663"/>
                    <a:pt x="617" y="663"/>
                    <a:pt x="617" y="663"/>
                  </a:cubicBezTo>
                  <a:cubicBezTo>
                    <a:pt x="616" y="663"/>
                    <a:pt x="616" y="663"/>
                    <a:pt x="616" y="663"/>
                  </a:cubicBezTo>
                  <a:cubicBezTo>
                    <a:pt x="617" y="663"/>
                    <a:pt x="617" y="663"/>
                    <a:pt x="617" y="663"/>
                  </a:cubicBezTo>
                  <a:cubicBezTo>
                    <a:pt x="616" y="662"/>
                    <a:pt x="616" y="662"/>
                    <a:pt x="616" y="662"/>
                  </a:cubicBezTo>
                  <a:cubicBezTo>
                    <a:pt x="617" y="661"/>
                    <a:pt x="617" y="661"/>
                    <a:pt x="617" y="661"/>
                  </a:cubicBezTo>
                  <a:cubicBezTo>
                    <a:pt x="617" y="661"/>
                    <a:pt x="617" y="661"/>
                    <a:pt x="617" y="661"/>
                  </a:cubicBezTo>
                  <a:cubicBezTo>
                    <a:pt x="618" y="660"/>
                    <a:pt x="618" y="660"/>
                    <a:pt x="618" y="660"/>
                  </a:cubicBezTo>
                  <a:cubicBezTo>
                    <a:pt x="618" y="659"/>
                    <a:pt x="618" y="659"/>
                    <a:pt x="618" y="659"/>
                  </a:cubicBezTo>
                  <a:cubicBezTo>
                    <a:pt x="619" y="659"/>
                    <a:pt x="619" y="659"/>
                    <a:pt x="619" y="659"/>
                  </a:cubicBezTo>
                  <a:cubicBezTo>
                    <a:pt x="619" y="658"/>
                    <a:pt x="619" y="658"/>
                    <a:pt x="619" y="658"/>
                  </a:cubicBezTo>
                  <a:cubicBezTo>
                    <a:pt x="619" y="657"/>
                    <a:pt x="619" y="657"/>
                    <a:pt x="619" y="657"/>
                  </a:cubicBezTo>
                  <a:cubicBezTo>
                    <a:pt x="619" y="657"/>
                    <a:pt x="619" y="657"/>
                    <a:pt x="619" y="657"/>
                  </a:cubicBezTo>
                  <a:cubicBezTo>
                    <a:pt x="619" y="656"/>
                    <a:pt x="619" y="656"/>
                    <a:pt x="619" y="656"/>
                  </a:cubicBezTo>
                  <a:cubicBezTo>
                    <a:pt x="619" y="655"/>
                    <a:pt x="619" y="655"/>
                    <a:pt x="619" y="655"/>
                  </a:cubicBezTo>
                  <a:cubicBezTo>
                    <a:pt x="619" y="654"/>
                    <a:pt x="619" y="654"/>
                    <a:pt x="619" y="654"/>
                  </a:cubicBezTo>
                  <a:cubicBezTo>
                    <a:pt x="619" y="654"/>
                    <a:pt x="619" y="654"/>
                    <a:pt x="619" y="654"/>
                  </a:cubicBezTo>
                  <a:cubicBezTo>
                    <a:pt x="619" y="653"/>
                    <a:pt x="619" y="653"/>
                    <a:pt x="619" y="653"/>
                  </a:cubicBezTo>
                  <a:cubicBezTo>
                    <a:pt x="620" y="652"/>
                    <a:pt x="620" y="652"/>
                    <a:pt x="620" y="652"/>
                  </a:cubicBezTo>
                  <a:cubicBezTo>
                    <a:pt x="620" y="652"/>
                    <a:pt x="620" y="652"/>
                    <a:pt x="620" y="652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19" y="650"/>
                    <a:pt x="619" y="650"/>
                    <a:pt x="619" y="650"/>
                  </a:cubicBezTo>
                  <a:cubicBezTo>
                    <a:pt x="618" y="650"/>
                    <a:pt x="618" y="650"/>
                    <a:pt x="618" y="650"/>
                  </a:cubicBezTo>
                  <a:cubicBezTo>
                    <a:pt x="618" y="649"/>
                    <a:pt x="618" y="649"/>
                    <a:pt x="618" y="649"/>
                  </a:cubicBezTo>
                  <a:cubicBezTo>
                    <a:pt x="618" y="648"/>
                    <a:pt x="618" y="648"/>
                    <a:pt x="618" y="648"/>
                  </a:cubicBezTo>
                  <a:cubicBezTo>
                    <a:pt x="617" y="648"/>
                    <a:pt x="617" y="648"/>
                    <a:pt x="617" y="648"/>
                  </a:cubicBezTo>
                  <a:cubicBezTo>
                    <a:pt x="616" y="649"/>
                    <a:pt x="616" y="649"/>
                    <a:pt x="616" y="649"/>
                  </a:cubicBezTo>
                  <a:cubicBezTo>
                    <a:pt x="616" y="649"/>
                    <a:pt x="616" y="649"/>
                    <a:pt x="616" y="649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5" y="647"/>
                    <a:pt x="615" y="647"/>
                    <a:pt x="615" y="647"/>
                  </a:cubicBezTo>
                  <a:cubicBezTo>
                    <a:pt x="615" y="647"/>
                    <a:pt x="615" y="647"/>
                    <a:pt x="615" y="647"/>
                  </a:cubicBezTo>
                  <a:cubicBezTo>
                    <a:pt x="615" y="646"/>
                    <a:pt x="615" y="646"/>
                    <a:pt x="615" y="646"/>
                  </a:cubicBezTo>
                  <a:cubicBezTo>
                    <a:pt x="614" y="646"/>
                    <a:pt x="614" y="646"/>
                    <a:pt x="614" y="646"/>
                  </a:cubicBezTo>
                  <a:cubicBezTo>
                    <a:pt x="613" y="646"/>
                    <a:pt x="613" y="646"/>
                    <a:pt x="613" y="646"/>
                  </a:cubicBezTo>
                  <a:cubicBezTo>
                    <a:pt x="613" y="647"/>
                    <a:pt x="613" y="647"/>
                    <a:pt x="613" y="647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1" y="647"/>
                    <a:pt x="611" y="647"/>
                    <a:pt x="611" y="647"/>
                  </a:cubicBezTo>
                  <a:cubicBezTo>
                    <a:pt x="611" y="647"/>
                    <a:pt x="611" y="647"/>
                    <a:pt x="611" y="647"/>
                  </a:cubicBezTo>
                  <a:cubicBezTo>
                    <a:pt x="609" y="647"/>
                    <a:pt x="609" y="647"/>
                    <a:pt x="609" y="647"/>
                  </a:cubicBezTo>
                  <a:cubicBezTo>
                    <a:pt x="609" y="647"/>
                    <a:pt x="609" y="647"/>
                    <a:pt x="609" y="647"/>
                  </a:cubicBezTo>
                  <a:cubicBezTo>
                    <a:pt x="608" y="647"/>
                    <a:pt x="608" y="647"/>
                    <a:pt x="608" y="647"/>
                  </a:cubicBezTo>
                  <a:cubicBezTo>
                    <a:pt x="607" y="647"/>
                    <a:pt x="607" y="647"/>
                    <a:pt x="607" y="647"/>
                  </a:cubicBezTo>
                  <a:cubicBezTo>
                    <a:pt x="607" y="647"/>
                    <a:pt x="607" y="647"/>
                    <a:pt x="607" y="647"/>
                  </a:cubicBezTo>
                  <a:cubicBezTo>
                    <a:pt x="606" y="647"/>
                    <a:pt x="606" y="647"/>
                    <a:pt x="606" y="647"/>
                  </a:cubicBezTo>
                  <a:cubicBezTo>
                    <a:pt x="604" y="648"/>
                    <a:pt x="604" y="648"/>
                    <a:pt x="604" y="648"/>
                  </a:cubicBezTo>
                  <a:cubicBezTo>
                    <a:pt x="602" y="649"/>
                    <a:pt x="602" y="649"/>
                    <a:pt x="602" y="649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0" y="650"/>
                    <a:pt x="600" y="650"/>
                    <a:pt x="600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6" y="650"/>
                    <a:pt x="596" y="650"/>
                    <a:pt x="596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4" y="650"/>
                    <a:pt x="594" y="650"/>
                    <a:pt x="594" y="650"/>
                  </a:cubicBezTo>
                  <a:cubicBezTo>
                    <a:pt x="593" y="651"/>
                    <a:pt x="593" y="651"/>
                    <a:pt x="593" y="651"/>
                  </a:cubicBezTo>
                  <a:cubicBezTo>
                    <a:pt x="592" y="652"/>
                    <a:pt x="592" y="652"/>
                    <a:pt x="592" y="652"/>
                  </a:cubicBezTo>
                  <a:cubicBezTo>
                    <a:pt x="591" y="652"/>
                    <a:pt x="591" y="652"/>
                    <a:pt x="591" y="652"/>
                  </a:cubicBezTo>
                  <a:cubicBezTo>
                    <a:pt x="590" y="652"/>
                    <a:pt x="590" y="652"/>
                    <a:pt x="590" y="652"/>
                  </a:cubicBezTo>
                  <a:cubicBezTo>
                    <a:pt x="589" y="653"/>
                    <a:pt x="589" y="653"/>
                    <a:pt x="589" y="653"/>
                  </a:cubicBezTo>
                  <a:cubicBezTo>
                    <a:pt x="588" y="653"/>
                    <a:pt x="588" y="653"/>
                    <a:pt x="588" y="653"/>
                  </a:cubicBezTo>
                  <a:cubicBezTo>
                    <a:pt x="588" y="653"/>
                    <a:pt x="588" y="653"/>
                    <a:pt x="588" y="653"/>
                  </a:cubicBezTo>
                  <a:cubicBezTo>
                    <a:pt x="587" y="654"/>
                    <a:pt x="587" y="654"/>
                    <a:pt x="587" y="654"/>
                  </a:cubicBezTo>
                  <a:cubicBezTo>
                    <a:pt x="586" y="655"/>
                    <a:pt x="586" y="655"/>
                    <a:pt x="586" y="655"/>
                  </a:cubicBezTo>
                  <a:cubicBezTo>
                    <a:pt x="585" y="656"/>
                    <a:pt x="585" y="656"/>
                    <a:pt x="585" y="656"/>
                  </a:cubicBezTo>
                  <a:cubicBezTo>
                    <a:pt x="584" y="657"/>
                    <a:pt x="584" y="657"/>
                    <a:pt x="584" y="657"/>
                  </a:cubicBezTo>
                  <a:cubicBezTo>
                    <a:pt x="583" y="657"/>
                    <a:pt x="583" y="657"/>
                    <a:pt x="583" y="657"/>
                  </a:cubicBezTo>
                  <a:cubicBezTo>
                    <a:pt x="583" y="657"/>
                    <a:pt x="583" y="657"/>
                    <a:pt x="583" y="657"/>
                  </a:cubicBezTo>
                  <a:cubicBezTo>
                    <a:pt x="582" y="658"/>
                    <a:pt x="582" y="658"/>
                    <a:pt x="582" y="658"/>
                  </a:cubicBezTo>
                  <a:cubicBezTo>
                    <a:pt x="581" y="658"/>
                    <a:pt x="581" y="658"/>
                    <a:pt x="581" y="658"/>
                  </a:cubicBezTo>
                  <a:cubicBezTo>
                    <a:pt x="580" y="659"/>
                    <a:pt x="580" y="659"/>
                    <a:pt x="580" y="659"/>
                  </a:cubicBezTo>
                  <a:cubicBezTo>
                    <a:pt x="580" y="658"/>
                    <a:pt x="580" y="658"/>
                    <a:pt x="580" y="658"/>
                  </a:cubicBezTo>
                  <a:cubicBezTo>
                    <a:pt x="579" y="658"/>
                    <a:pt x="579" y="658"/>
                    <a:pt x="579" y="658"/>
                  </a:cubicBezTo>
                  <a:cubicBezTo>
                    <a:pt x="578" y="659"/>
                    <a:pt x="578" y="659"/>
                    <a:pt x="578" y="659"/>
                  </a:cubicBezTo>
                  <a:cubicBezTo>
                    <a:pt x="578" y="658"/>
                    <a:pt x="578" y="658"/>
                    <a:pt x="578" y="658"/>
                  </a:cubicBezTo>
                  <a:cubicBezTo>
                    <a:pt x="577" y="659"/>
                    <a:pt x="577" y="659"/>
                    <a:pt x="577" y="659"/>
                  </a:cubicBezTo>
                  <a:cubicBezTo>
                    <a:pt x="577" y="658"/>
                    <a:pt x="577" y="658"/>
                    <a:pt x="577" y="658"/>
                  </a:cubicBezTo>
                  <a:cubicBezTo>
                    <a:pt x="576" y="658"/>
                    <a:pt x="576" y="658"/>
                    <a:pt x="576" y="658"/>
                  </a:cubicBezTo>
                  <a:cubicBezTo>
                    <a:pt x="575" y="658"/>
                    <a:pt x="575" y="658"/>
                    <a:pt x="575" y="658"/>
                  </a:cubicBezTo>
                  <a:cubicBezTo>
                    <a:pt x="575" y="658"/>
                    <a:pt x="575" y="658"/>
                    <a:pt x="575" y="658"/>
                  </a:cubicBezTo>
                  <a:cubicBezTo>
                    <a:pt x="574" y="658"/>
                    <a:pt x="574" y="658"/>
                    <a:pt x="574" y="658"/>
                  </a:cubicBezTo>
                  <a:cubicBezTo>
                    <a:pt x="574" y="658"/>
                    <a:pt x="574" y="658"/>
                    <a:pt x="574" y="658"/>
                  </a:cubicBezTo>
                  <a:cubicBezTo>
                    <a:pt x="573" y="658"/>
                    <a:pt x="573" y="658"/>
                    <a:pt x="573" y="658"/>
                  </a:cubicBezTo>
                  <a:cubicBezTo>
                    <a:pt x="572" y="658"/>
                    <a:pt x="572" y="658"/>
                    <a:pt x="572" y="658"/>
                  </a:cubicBezTo>
                  <a:cubicBezTo>
                    <a:pt x="571" y="658"/>
                    <a:pt x="571" y="658"/>
                    <a:pt x="571" y="658"/>
                  </a:cubicBezTo>
                  <a:cubicBezTo>
                    <a:pt x="571" y="658"/>
                    <a:pt x="571" y="658"/>
                    <a:pt x="571" y="658"/>
                  </a:cubicBezTo>
                  <a:cubicBezTo>
                    <a:pt x="570" y="658"/>
                    <a:pt x="570" y="658"/>
                    <a:pt x="570" y="658"/>
                  </a:cubicBezTo>
                  <a:cubicBezTo>
                    <a:pt x="570" y="658"/>
                    <a:pt x="570" y="658"/>
                    <a:pt x="570" y="658"/>
                  </a:cubicBezTo>
                  <a:cubicBezTo>
                    <a:pt x="569" y="659"/>
                    <a:pt x="569" y="659"/>
                    <a:pt x="569" y="659"/>
                  </a:cubicBezTo>
                  <a:cubicBezTo>
                    <a:pt x="568" y="659"/>
                    <a:pt x="568" y="659"/>
                    <a:pt x="568" y="659"/>
                  </a:cubicBezTo>
                  <a:cubicBezTo>
                    <a:pt x="567" y="660"/>
                    <a:pt x="567" y="660"/>
                    <a:pt x="567" y="660"/>
                  </a:cubicBezTo>
                  <a:cubicBezTo>
                    <a:pt x="566" y="661"/>
                    <a:pt x="566" y="661"/>
                    <a:pt x="566" y="661"/>
                  </a:cubicBezTo>
                  <a:cubicBezTo>
                    <a:pt x="565" y="661"/>
                    <a:pt x="565" y="661"/>
                    <a:pt x="565" y="661"/>
                  </a:cubicBezTo>
                  <a:cubicBezTo>
                    <a:pt x="565" y="661"/>
                    <a:pt x="565" y="661"/>
                    <a:pt x="565" y="661"/>
                  </a:cubicBezTo>
                  <a:cubicBezTo>
                    <a:pt x="564" y="661"/>
                    <a:pt x="564" y="661"/>
                    <a:pt x="564" y="661"/>
                  </a:cubicBezTo>
                  <a:cubicBezTo>
                    <a:pt x="562" y="662"/>
                    <a:pt x="562" y="662"/>
                    <a:pt x="562" y="662"/>
                  </a:cubicBezTo>
                  <a:cubicBezTo>
                    <a:pt x="561" y="663"/>
                    <a:pt x="561" y="663"/>
                    <a:pt x="561" y="663"/>
                  </a:cubicBezTo>
                  <a:cubicBezTo>
                    <a:pt x="560" y="663"/>
                    <a:pt x="560" y="663"/>
                    <a:pt x="560" y="663"/>
                  </a:cubicBezTo>
                  <a:cubicBezTo>
                    <a:pt x="560" y="664"/>
                    <a:pt x="560" y="664"/>
                    <a:pt x="560" y="664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58" y="664"/>
                    <a:pt x="558" y="664"/>
                    <a:pt x="558" y="664"/>
                  </a:cubicBezTo>
                  <a:cubicBezTo>
                    <a:pt x="558" y="664"/>
                    <a:pt x="558" y="664"/>
                    <a:pt x="558" y="664"/>
                  </a:cubicBezTo>
                  <a:cubicBezTo>
                    <a:pt x="557" y="664"/>
                    <a:pt x="557" y="664"/>
                    <a:pt x="557" y="664"/>
                  </a:cubicBezTo>
                  <a:cubicBezTo>
                    <a:pt x="556" y="664"/>
                    <a:pt x="556" y="664"/>
                    <a:pt x="556" y="664"/>
                  </a:cubicBezTo>
                  <a:cubicBezTo>
                    <a:pt x="555" y="664"/>
                    <a:pt x="555" y="664"/>
                    <a:pt x="555" y="664"/>
                  </a:cubicBezTo>
                  <a:cubicBezTo>
                    <a:pt x="555" y="664"/>
                    <a:pt x="555" y="664"/>
                    <a:pt x="555" y="664"/>
                  </a:cubicBezTo>
                  <a:cubicBezTo>
                    <a:pt x="554" y="664"/>
                    <a:pt x="554" y="664"/>
                    <a:pt x="554" y="664"/>
                  </a:cubicBezTo>
                  <a:cubicBezTo>
                    <a:pt x="554" y="663"/>
                    <a:pt x="554" y="663"/>
                    <a:pt x="554" y="663"/>
                  </a:cubicBezTo>
                  <a:cubicBezTo>
                    <a:pt x="553" y="663"/>
                    <a:pt x="553" y="663"/>
                    <a:pt x="553" y="663"/>
                  </a:cubicBezTo>
                  <a:cubicBezTo>
                    <a:pt x="553" y="662"/>
                    <a:pt x="553" y="662"/>
                    <a:pt x="553" y="662"/>
                  </a:cubicBezTo>
                  <a:cubicBezTo>
                    <a:pt x="553" y="661"/>
                    <a:pt x="553" y="661"/>
                    <a:pt x="553" y="661"/>
                  </a:cubicBezTo>
                  <a:cubicBezTo>
                    <a:pt x="552" y="661"/>
                    <a:pt x="552" y="661"/>
                    <a:pt x="552" y="661"/>
                  </a:cubicBezTo>
                  <a:cubicBezTo>
                    <a:pt x="552" y="660"/>
                    <a:pt x="552" y="660"/>
                    <a:pt x="552" y="660"/>
                  </a:cubicBezTo>
                  <a:cubicBezTo>
                    <a:pt x="551" y="660"/>
                    <a:pt x="551" y="660"/>
                    <a:pt x="551" y="660"/>
                  </a:cubicBezTo>
                  <a:cubicBezTo>
                    <a:pt x="551" y="659"/>
                    <a:pt x="551" y="659"/>
                    <a:pt x="551" y="659"/>
                  </a:cubicBezTo>
                  <a:cubicBezTo>
                    <a:pt x="551" y="659"/>
                    <a:pt x="551" y="659"/>
                    <a:pt x="551" y="659"/>
                  </a:cubicBezTo>
                  <a:cubicBezTo>
                    <a:pt x="551" y="658"/>
                    <a:pt x="552" y="658"/>
                    <a:pt x="552" y="658"/>
                  </a:cubicBezTo>
                  <a:cubicBezTo>
                    <a:pt x="552" y="657"/>
                    <a:pt x="552" y="657"/>
                    <a:pt x="552" y="657"/>
                  </a:cubicBezTo>
                  <a:cubicBezTo>
                    <a:pt x="553" y="657"/>
                    <a:pt x="553" y="657"/>
                    <a:pt x="553" y="657"/>
                  </a:cubicBezTo>
                  <a:cubicBezTo>
                    <a:pt x="553" y="657"/>
                    <a:pt x="553" y="657"/>
                    <a:pt x="553" y="657"/>
                  </a:cubicBezTo>
                  <a:cubicBezTo>
                    <a:pt x="554" y="657"/>
                    <a:pt x="554" y="657"/>
                    <a:pt x="554" y="657"/>
                  </a:cubicBezTo>
                  <a:cubicBezTo>
                    <a:pt x="555" y="656"/>
                    <a:pt x="555" y="656"/>
                    <a:pt x="555" y="656"/>
                  </a:cubicBezTo>
                  <a:cubicBezTo>
                    <a:pt x="556" y="655"/>
                    <a:pt x="556" y="655"/>
                    <a:pt x="556" y="655"/>
                  </a:cubicBezTo>
                  <a:cubicBezTo>
                    <a:pt x="556" y="654"/>
                    <a:pt x="556" y="654"/>
                    <a:pt x="556" y="654"/>
                  </a:cubicBezTo>
                  <a:cubicBezTo>
                    <a:pt x="556" y="653"/>
                    <a:pt x="556" y="653"/>
                    <a:pt x="556" y="653"/>
                  </a:cubicBezTo>
                  <a:cubicBezTo>
                    <a:pt x="557" y="652"/>
                    <a:pt x="557" y="652"/>
                    <a:pt x="557" y="652"/>
                  </a:cubicBezTo>
                  <a:cubicBezTo>
                    <a:pt x="557" y="651"/>
                    <a:pt x="557" y="651"/>
                    <a:pt x="557" y="651"/>
                  </a:cubicBezTo>
                  <a:cubicBezTo>
                    <a:pt x="557" y="652"/>
                    <a:pt x="557" y="652"/>
                    <a:pt x="557" y="652"/>
                  </a:cubicBezTo>
                  <a:cubicBezTo>
                    <a:pt x="557" y="651"/>
                    <a:pt x="557" y="651"/>
                    <a:pt x="557" y="651"/>
                  </a:cubicBezTo>
                  <a:cubicBezTo>
                    <a:pt x="558" y="651"/>
                    <a:pt x="558" y="651"/>
                    <a:pt x="558" y="651"/>
                  </a:cubicBezTo>
                  <a:cubicBezTo>
                    <a:pt x="558" y="650"/>
                    <a:pt x="558" y="650"/>
                    <a:pt x="558" y="650"/>
                  </a:cubicBezTo>
                  <a:cubicBezTo>
                    <a:pt x="559" y="649"/>
                    <a:pt x="559" y="649"/>
                    <a:pt x="559" y="649"/>
                  </a:cubicBezTo>
                  <a:cubicBezTo>
                    <a:pt x="559" y="648"/>
                    <a:pt x="559" y="648"/>
                    <a:pt x="559" y="648"/>
                  </a:cubicBezTo>
                  <a:cubicBezTo>
                    <a:pt x="559" y="647"/>
                    <a:pt x="559" y="647"/>
                    <a:pt x="559" y="647"/>
                  </a:cubicBezTo>
                  <a:cubicBezTo>
                    <a:pt x="559" y="646"/>
                    <a:pt x="559" y="646"/>
                    <a:pt x="559" y="646"/>
                  </a:cubicBezTo>
                  <a:cubicBezTo>
                    <a:pt x="559" y="645"/>
                    <a:pt x="559" y="645"/>
                    <a:pt x="559" y="645"/>
                  </a:cubicBezTo>
                  <a:cubicBezTo>
                    <a:pt x="559" y="644"/>
                    <a:pt x="559" y="644"/>
                    <a:pt x="559" y="644"/>
                  </a:cubicBezTo>
                  <a:cubicBezTo>
                    <a:pt x="559" y="643"/>
                    <a:pt x="559" y="643"/>
                    <a:pt x="559" y="643"/>
                  </a:cubicBezTo>
                  <a:cubicBezTo>
                    <a:pt x="559" y="642"/>
                    <a:pt x="559" y="642"/>
                    <a:pt x="559" y="642"/>
                  </a:cubicBezTo>
                  <a:cubicBezTo>
                    <a:pt x="560" y="641"/>
                    <a:pt x="560" y="641"/>
                    <a:pt x="560" y="641"/>
                  </a:cubicBezTo>
                  <a:cubicBezTo>
                    <a:pt x="560" y="641"/>
                    <a:pt x="560" y="641"/>
                    <a:pt x="560" y="641"/>
                  </a:cubicBezTo>
                  <a:cubicBezTo>
                    <a:pt x="560" y="640"/>
                    <a:pt x="560" y="640"/>
                    <a:pt x="560" y="640"/>
                  </a:cubicBezTo>
                  <a:cubicBezTo>
                    <a:pt x="560" y="639"/>
                    <a:pt x="560" y="639"/>
                    <a:pt x="560" y="639"/>
                  </a:cubicBezTo>
                  <a:cubicBezTo>
                    <a:pt x="560" y="639"/>
                    <a:pt x="560" y="639"/>
                    <a:pt x="560" y="639"/>
                  </a:cubicBezTo>
                  <a:cubicBezTo>
                    <a:pt x="561" y="638"/>
                    <a:pt x="561" y="637"/>
                    <a:pt x="561" y="637"/>
                  </a:cubicBezTo>
                  <a:cubicBezTo>
                    <a:pt x="562" y="636"/>
                    <a:pt x="562" y="636"/>
                    <a:pt x="562" y="636"/>
                  </a:cubicBezTo>
                  <a:cubicBezTo>
                    <a:pt x="562" y="635"/>
                    <a:pt x="562" y="635"/>
                    <a:pt x="562" y="635"/>
                  </a:cubicBezTo>
                  <a:cubicBezTo>
                    <a:pt x="562" y="634"/>
                    <a:pt x="562" y="634"/>
                    <a:pt x="562" y="634"/>
                  </a:cubicBezTo>
                  <a:cubicBezTo>
                    <a:pt x="561" y="633"/>
                    <a:pt x="561" y="633"/>
                    <a:pt x="561" y="633"/>
                  </a:cubicBezTo>
                  <a:cubicBezTo>
                    <a:pt x="561" y="632"/>
                    <a:pt x="561" y="632"/>
                    <a:pt x="561" y="632"/>
                  </a:cubicBezTo>
                  <a:cubicBezTo>
                    <a:pt x="562" y="631"/>
                    <a:pt x="562" y="631"/>
                    <a:pt x="562" y="631"/>
                  </a:cubicBezTo>
                  <a:cubicBezTo>
                    <a:pt x="562" y="630"/>
                    <a:pt x="562" y="630"/>
                    <a:pt x="562" y="630"/>
                  </a:cubicBezTo>
                  <a:cubicBezTo>
                    <a:pt x="561" y="629"/>
                    <a:pt x="561" y="629"/>
                    <a:pt x="561" y="629"/>
                  </a:cubicBezTo>
                  <a:cubicBezTo>
                    <a:pt x="561" y="628"/>
                    <a:pt x="561" y="628"/>
                    <a:pt x="561" y="628"/>
                  </a:cubicBezTo>
                  <a:cubicBezTo>
                    <a:pt x="561" y="628"/>
                    <a:pt x="561" y="628"/>
                    <a:pt x="561" y="628"/>
                  </a:cubicBezTo>
                  <a:cubicBezTo>
                    <a:pt x="562" y="627"/>
                    <a:pt x="562" y="627"/>
                    <a:pt x="562" y="627"/>
                  </a:cubicBezTo>
                  <a:cubicBezTo>
                    <a:pt x="562" y="626"/>
                    <a:pt x="562" y="626"/>
                    <a:pt x="562" y="626"/>
                  </a:cubicBezTo>
                  <a:cubicBezTo>
                    <a:pt x="562" y="625"/>
                    <a:pt x="562" y="625"/>
                    <a:pt x="562" y="625"/>
                  </a:cubicBezTo>
                  <a:cubicBezTo>
                    <a:pt x="562" y="624"/>
                    <a:pt x="562" y="624"/>
                    <a:pt x="562" y="624"/>
                  </a:cubicBezTo>
                  <a:cubicBezTo>
                    <a:pt x="562" y="623"/>
                    <a:pt x="562" y="623"/>
                    <a:pt x="562" y="623"/>
                  </a:cubicBezTo>
                  <a:cubicBezTo>
                    <a:pt x="562" y="622"/>
                    <a:pt x="562" y="622"/>
                    <a:pt x="562" y="622"/>
                  </a:cubicBezTo>
                  <a:cubicBezTo>
                    <a:pt x="562" y="621"/>
                    <a:pt x="562" y="621"/>
                    <a:pt x="562" y="621"/>
                  </a:cubicBezTo>
                  <a:cubicBezTo>
                    <a:pt x="561" y="621"/>
                    <a:pt x="561" y="621"/>
                    <a:pt x="561" y="621"/>
                  </a:cubicBezTo>
                  <a:cubicBezTo>
                    <a:pt x="561" y="620"/>
                    <a:pt x="561" y="620"/>
                    <a:pt x="561" y="620"/>
                  </a:cubicBezTo>
                  <a:cubicBezTo>
                    <a:pt x="561" y="619"/>
                    <a:pt x="561" y="619"/>
                    <a:pt x="561" y="619"/>
                  </a:cubicBezTo>
                  <a:cubicBezTo>
                    <a:pt x="561" y="620"/>
                    <a:pt x="561" y="620"/>
                    <a:pt x="561" y="620"/>
                  </a:cubicBezTo>
                  <a:cubicBezTo>
                    <a:pt x="561" y="619"/>
                    <a:pt x="562" y="619"/>
                    <a:pt x="562" y="619"/>
                  </a:cubicBezTo>
                  <a:cubicBezTo>
                    <a:pt x="562" y="620"/>
                    <a:pt x="562" y="620"/>
                    <a:pt x="562" y="620"/>
                  </a:cubicBezTo>
                  <a:cubicBezTo>
                    <a:pt x="562" y="621"/>
                    <a:pt x="562" y="621"/>
                    <a:pt x="562" y="621"/>
                  </a:cubicBezTo>
                  <a:cubicBezTo>
                    <a:pt x="562" y="621"/>
                    <a:pt x="562" y="621"/>
                    <a:pt x="562" y="621"/>
                  </a:cubicBezTo>
                  <a:cubicBezTo>
                    <a:pt x="563" y="620"/>
                    <a:pt x="563" y="620"/>
                    <a:pt x="563" y="620"/>
                  </a:cubicBezTo>
                  <a:cubicBezTo>
                    <a:pt x="563" y="619"/>
                    <a:pt x="563" y="619"/>
                    <a:pt x="563" y="619"/>
                  </a:cubicBezTo>
                  <a:cubicBezTo>
                    <a:pt x="563" y="618"/>
                    <a:pt x="563" y="618"/>
                    <a:pt x="563" y="618"/>
                  </a:cubicBezTo>
                  <a:cubicBezTo>
                    <a:pt x="563" y="617"/>
                    <a:pt x="563" y="617"/>
                    <a:pt x="563" y="617"/>
                  </a:cubicBezTo>
                  <a:cubicBezTo>
                    <a:pt x="563" y="616"/>
                    <a:pt x="563" y="616"/>
                    <a:pt x="563" y="616"/>
                  </a:cubicBezTo>
                  <a:cubicBezTo>
                    <a:pt x="563" y="616"/>
                    <a:pt x="563" y="616"/>
                    <a:pt x="563" y="616"/>
                  </a:cubicBezTo>
                  <a:cubicBezTo>
                    <a:pt x="564" y="617"/>
                    <a:pt x="564" y="617"/>
                    <a:pt x="564" y="617"/>
                  </a:cubicBezTo>
                  <a:cubicBezTo>
                    <a:pt x="563" y="618"/>
                    <a:pt x="563" y="618"/>
                    <a:pt x="563" y="618"/>
                  </a:cubicBezTo>
                  <a:cubicBezTo>
                    <a:pt x="563" y="619"/>
                    <a:pt x="563" y="619"/>
                    <a:pt x="563" y="619"/>
                  </a:cubicBezTo>
                  <a:cubicBezTo>
                    <a:pt x="564" y="618"/>
                    <a:pt x="564" y="618"/>
                    <a:pt x="564" y="618"/>
                  </a:cubicBezTo>
                  <a:cubicBezTo>
                    <a:pt x="564" y="619"/>
                    <a:pt x="564" y="619"/>
                    <a:pt x="564" y="619"/>
                  </a:cubicBezTo>
                  <a:cubicBezTo>
                    <a:pt x="564" y="620"/>
                    <a:pt x="564" y="620"/>
                    <a:pt x="564" y="620"/>
                  </a:cubicBezTo>
                  <a:cubicBezTo>
                    <a:pt x="565" y="620"/>
                    <a:pt x="565" y="620"/>
                    <a:pt x="565" y="620"/>
                  </a:cubicBezTo>
                  <a:cubicBezTo>
                    <a:pt x="565" y="619"/>
                    <a:pt x="565" y="619"/>
                    <a:pt x="565" y="619"/>
                  </a:cubicBezTo>
                  <a:cubicBezTo>
                    <a:pt x="565" y="618"/>
                    <a:pt x="565" y="618"/>
                    <a:pt x="565" y="618"/>
                  </a:cubicBezTo>
                  <a:cubicBezTo>
                    <a:pt x="566" y="617"/>
                    <a:pt x="566" y="617"/>
                    <a:pt x="566" y="617"/>
                  </a:cubicBezTo>
                  <a:cubicBezTo>
                    <a:pt x="565" y="616"/>
                    <a:pt x="565" y="616"/>
                    <a:pt x="565" y="616"/>
                  </a:cubicBezTo>
                  <a:cubicBezTo>
                    <a:pt x="565" y="615"/>
                    <a:pt x="565" y="615"/>
                    <a:pt x="565" y="615"/>
                  </a:cubicBezTo>
                  <a:cubicBezTo>
                    <a:pt x="565" y="614"/>
                    <a:pt x="565" y="614"/>
                    <a:pt x="565" y="614"/>
                  </a:cubicBezTo>
                  <a:cubicBezTo>
                    <a:pt x="565" y="613"/>
                    <a:pt x="565" y="613"/>
                    <a:pt x="565" y="613"/>
                  </a:cubicBezTo>
                  <a:cubicBezTo>
                    <a:pt x="565" y="612"/>
                    <a:pt x="565" y="612"/>
                    <a:pt x="565" y="612"/>
                  </a:cubicBezTo>
                  <a:cubicBezTo>
                    <a:pt x="565" y="612"/>
                    <a:pt x="565" y="612"/>
                    <a:pt x="565" y="612"/>
                  </a:cubicBezTo>
                  <a:cubicBezTo>
                    <a:pt x="565" y="611"/>
                    <a:pt x="565" y="611"/>
                    <a:pt x="565" y="611"/>
                  </a:cubicBezTo>
                  <a:cubicBezTo>
                    <a:pt x="565" y="610"/>
                    <a:pt x="565" y="610"/>
                    <a:pt x="565" y="610"/>
                  </a:cubicBezTo>
                  <a:cubicBezTo>
                    <a:pt x="565" y="609"/>
                    <a:pt x="565" y="609"/>
                    <a:pt x="565" y="609"/>
                  </a:cubicBezTo>
                  <a:cubicBezTo>
                    <a:pt x="566" y="608"/>
                    <a:pt x="566" y="608"/>
                    <a:pt x="566" y="608"/>
                  </a:cubicBezTo>
                  <a:cubicBezTo>
                    <a:pt x="566" y="607"/>
                    <a:pt x="566" y="607"/>
                    <a:pt x="566" y="607"/>
                  </a:cubicBezTo>
                  <a:cubicBezTo>
                    <a:pt x="567" y="606"/>
                    <a:pt x="567" y="606"/>
                    <a:pt x="567" y="606"/>
                  </a:cubicBezTo>
                  <a:cubicBezTo>
                    <a:pt x="568" y="605"/>
                    <a:pt x="568" y="605"/>
                    <a:pt x="568" y="605"/>
                  </a:cubicBezTo>
                  <a:cubicBezTo>
                    <a:pt x="568" y="604"/>
                    <a:pt x="568" y="604"/>
                    <a:pt x="568" y="604"/>
                  </a:cubicBezTo>
                  <a:cubicBezTo>
                    <a:pt x="569" y="604"/>
                    <a:pt x="569" y="603"/>
                    <a:pt x="569" y="603"/>
                  </a:cubicBezTo>
                  <a:cubicBezTo>
                    <a:pt x="569" y="602"/>
                    <a:pt x="569" y="602"/>
                    <a:pt x="569" y="602"/>
                  </a:cubicBezTo>
                  <a:cubicBezTo>
                    <a:pt x="569" y="601"/>
                    <a:pt x="569" y="601"/>
                    <a:pt x="569" y="601"/>
                  </a:cubicBezTo>
                  <a:cubicBezTo>
                    <a:pt x="569" y="600"/>
                    <a:pt x="569" y="600"/>
                    <a:pt x="569" y="600"/>
                  </a:cubicBezTo>
                  <a:cubicBezTo>
                    <a:pt x="570" y="599"/>
                    <a:pt x="570" y="599"/>
                    <a:pt x="570" y="599"/>
                  </a:cubicBezTo>
                  <a:cubicBezTo>
                    <a:pt x="570" y="598"/>
                    <a:pt x="570" y="598"/>
                    <a:pt x="570" y="598"/>
                  </a:cubicBezTo>
                  <a:cubicBezTo>
                    <a:pt x="571" y="597"/>
                    <a:pt x="571" y="597"/>
                    <a:pt x="571" y="597"/>
                  </a:cubicBezTo>
                  <a:cubicBezTo>
                    <a:pt x="572" y="596"/>
                    <a:pt x="572" y="596"/>
                    <a:pt x="572" y="596"/>
                  </a:cubicBezTo>
                  <a:cubicBezTo>
                    <a:pt x="573" y="595"/>
                    <a:pt x="573" y="595"/>
                    <a:pt x="573" y="595"/>
                  </a:cubicBezTo>
                  <a:cubicBezTo>
                    <a:pt x="572" y="596"/>
                    <a:pt x="572" y="596"/>
                    <a:pt x="572" y="596"/>
                  </a:cubicBezTo>
                  <a:cubicBezTo>
                    <a:pt x="572" y="597"/>
                    <a:pt x="572" y="597"/>
                    <a:pt x="572" y="597"/>
                  </a:cubicBezTo>
                  <a:cubicBezTo>
                    <a:pt x="572" y="598"/>
                    <a:pt x="572" y="598"/>
                    <a:pt x="572" y="598"/>
                  </a:cubicBezTo>
                  <a:cubicBezTo>
                    <a:pt x="572" y="599"/>
                    <a:pt x="572" y="599"/>
                    <a:pt x="572" y="599"/>
                  </a:cubicBezTo>
                  <a:cubicBezTo>
                    <a:pt x="573" y="598"/>
                    <a:pt x="573" y="598"/>
                    <a:pt x="573" y="598"/>
                  </a:cubicBezTo>
                  <a:cubicBezTo>
                    <a:pt x="574" y="597"/>
                    <a:pt x="574" y="597"/>
                    <a:pt x="574" y="597"/>
                  </a:cubicBezTo>
                  <a:cubicBezTo>
                    <a:pt x="574" y="597"/>
                    <a:pt x="574" y="597"/>
                    <a:pt x="574" y="597"/>
                  </a:cubicBezTo>
                  <a:cubicBezTo>
                    <a:pt x="575" y="596"/>
                    <a:pt x="575" y="596"/>
                    <a:pt x="575" y="596"/>
                  </a:cubicBezTo>
                  <a:cubicBezTo>
                    <a:pt x="576" y="595"/>
                    <a:pt x="576" y="595"/>
                    <a:pt x="576" y="595"/>
                  </a:cubicBezTo>
                  <a:cubicBezTo>
                    <a:pt x="576" y="595"/>
                    <a:pt x="576" y="595"/>
                    <a:pt x="576" y="595"/>
                  </a:cubicBezTo>
                  <a:cubicBezTo>
                    <a:pt x="577" y="595"/>
                    <a:pt x="577" y="595"/>
                    <a:pt x="577" y="595"/>
                  </a:cubicBezTo>
                  <a:cubicBezTo>
                    <a:pt x="578" y="594"/>
                    <a:pt x="578" y="594"/>
                    <a:pt x="578" y="594"/>
                  </a:cubicBezTo>
                  <a:cubicBezTo>
                    <a:pt x="579" y="593"/>
                    <a:pt x="579" y="593"/>
                    <a:pt x="579" y="593"/>
                  </a:cubicBezTo>
                  <a:cubicBezTo>
                    <a:pt x="580" y="593"/>
                    <a:pt x="580" y="593"/>
                    <a:pt x="580" y="593"/>
                  </a:cubicBezTo>
                  <a:cubicBezTo>
                    <a:pt x="581" y="592"/>
                    <a:pt x="581" y="592"/>
                    <a:pt x="581" y="592"/>
                  </a:cubicBezTo>
                  <a:cubicBezTo>
                    <a:pt x="582" y="591"/>
                    <a:pt x="582" y="591"/>
                    <a:pt x="582" y="591"/>
                  </a:cubicBezTo>
                  <a:cubicBezTo>
                    <a:pt x="583" y="590"/>
                    <a:pt x="583" y="590"/>
                    <a:pt x="583" y="590"/>
                  </a:cubicBezTo>
                  <a:cubicBezTo>
                    <a:pt x="584" y="590"/>
                    <a:pt x="584" y="590"/>
                    <a:pt x="584" y="590"/>
                  </a:cubicBezTo>
                  <a:cubicBezTo>
                    <a:pt x="586" y="589"/>
                    <a:pt x="586" y="589"/>
                    <a:pt x="586" y="589"/>
                  </a:cubicBezTo>
                  <a:cubicBezTo>
                    <a:pt x="586" y="589"/>
                    <a:pt x="586" y="589"/>
                    <a:pt x="586" y="589"/>
                  </a:cubicBezTo>
                  <a:cubicBezTo>
                    <a:pt x="587" y="589"/>
                    <a:pt x="587" y="589"/>
                    <a:pt x="587" y="589"/>
                  </a:cubicBezTo>
                  <a:cubicBezTo>
                    <a:pt x="588" y="590"/>
                    <a:pt x="588" y="590"/>
                    <a:pt x="588" y="590"/>
                  </a:cubicBezTo>
                  <a:cubicBezTo>
                    <a:pt x="589" y="589"/>
                    <a:pt x="589" y="589"/>
                    <a:pt x="589" y="589"/>
                  </a:cubicBezTo>
                  <a:cubicBezTo>
                    <a:pt x="590" y="589"/>
                    <a:pt x="590" y="589"/>
                    <a:pt x="590" y="589"/>
                  </a:cubicBezTo>
                  <a:cubicBezTo>
                    <a:pt x="591" y="589"/>
                    <a:pt x="591" y="589"/>
                    <a:pt x="591" y="589"/>
                  </a:cubicBezTo>
                  <a:cubicBezTo>
                    <a:pt x="592" y="588"/>
                    <a:pt x="592" y="588"/>
                    <a:pt x="592" y="588"/>
                  </a:cubicBezTo>
                  <a:cubicBezTo>
                    <a:pt x="593" y="588"/>
                    <a:pt x="593" y="588"/>
                    <a:pt x="593" y="588"/>
                  </a:cubicBezTo>
                  <a:cubicBezTo>
                    <a:pt x="593" y="587"/>
                    <a:pt x="593" y="587"/>
                    <a:pt x="593" y="587"/>
                  </a:cubicBezTo>
                  <a:cubicBezTo>
                    <a:pt x="594" y="587"/>
                    <a:pt x="594" y="587"/>
                    <a:pt x="594" y="587"/>
                  </a:cubicBezTo>
                  <a:cubicBezTo>
                    <a:pt x="595" y="587"/>
                    <a:pt x="595" y="587"/>
                    <a:pt x="595" y="587"/>
                  </a:cubicBezTo>
                  <a:cubicBezTo>
                    <a:pt x="596" y="586"/>
                    <a:pt x="596" y="586"/>
                    <a:pt x="596" y="586"/>
                  </a:cubicBezTo>
                  <a:cubicBezTo>
                    <a:pt x="597" y="586"/>
                    <a:pt x="597" y="586"/>
                    <a:pt x="597" y="586"/>
                  </a:cubicBezTo>
                  <a:cubicBezTo>
                    <a:pt x="598" y="586"/>
                    <a:pt x="598" y="586"/>
                    <a:pt x="598" y="586"/>
                  </a:cubicBezTo>
                  <a:cubicBezTo>
                    <a:pt x="599" y="586"/>
                    <a:pt x="599" y="586"/>
                    <a:pt x="599" y="586"/>
                  </a:cubicBezTo>
                  <a:cubicBezTo>
                    <a:pt x="599" y="586"/>
                    <a:pt x="599" y="586"/>
                    <a:pt x="599" y="586"/>
                  </a:cubicBezTo>
                  <a:cubicBezTo>
                    <a:pt x="600" y="585"/>
                    <a:pt x="600" y="585"/>
                    <a:pt x="600" y="585"/>
                  </a:cubicBezTo>
                  <a:cubicBezTo>
                    <a:pt x="601" y="585"/>
                    <a:pt x="601" y="585"/>
                    <a:pt x="601" y="585"/>
                  </a:cubicBezTo>
                  <a:cubicBezTo>
                    <a:pt x="602" y="585"/>
                    <a:pt x="602" y="585"/>
                    <a:pt x="602" y="585"/>
                  </a:cubicBezTo>
                  <a:cubicBezTo>
                    <a:pt x="602" y="585"/>
                    <a:pt x="602" y="585"/>
                    <a:pt x="602" y="585"/>
                  </a:cubicBezTo>
                  <a:cubicBezTo>
                    <a:pt x="603" y="584"/>
                    <a:pt x="603" y="584"/>
                    <a:pt x="603" y="584"/>
                  </a:cubicBezTo>
                  <a:cubicBezTo>
                    <a:pt x="604" y="584"/>
                    <a:pt x="604" y="584"/>
                    <a:pt x="604" y="584"/>
                  </a:cubicBezTo>
                  <a:cubicBezTo>
                    <a:pt x="605" y="583"/>
                    <a:pt x="605" y="583"/>
                    <a:pt x="605" y="583"/>
                  </a:cubicBezTo>
                  <a:cubicBezTo>
                    <a:pt x="606" y="583"/>
                    <a:pt x="606" y="583"/>
                    <a:pt x="606" y="583"/>
                  </a:cubicBezTo>
                  <a:cubicBezTo>
                    <a:pt x="607" y="582"/>
                    <a:pt x="607" y="582"/>
                    <a:pt x="607" y="582"/>
                  </a:cubicBezTo>
                  <a:cubicBezTo>
                    <a:pt x="608" y="581"/>
                    <a:pt x="608" y="581"/>
                    <a:pt x="608" y="581"/>
                  </a:cubicBezTo>
                  <a:cubicBezTo>
                    <a:pt x="609" y="580"/>
                    <a:pt x="609" y="580"/>
                    <a:pt x="609" y="580"/>
                  </a:cubicBezTo>
                  <a:cubicBezTo>
                    <a:pt x="610" y="579"/>
                    <a:pt x="610" y="579"/>
                    <a:pt x="610" y="579"/>
                  </a:cubicBezTo>
                  <a:cubicBezTo>
                    <a:pt x="610" y="578"/>
                    <a:pt x="610" y="578"/>
                    <a:pt x="610" y="578"/>
                  </a:cubicBezTo>
                  <a:cubicBezTo>
                    <a:pt x="611" y="577"/>
                    <a:pt x="611" y="577"/>
                    <a:pt x="611" y="577"/>
                  </a:cubicBezTo>
                  <a:cubicBezTo>
                    <a:pt x="612" y="577"/>
                    <a:pt x="612" y="577"/>
                    <a:pt x="612" y="577"/>
                  </a:cubicBezTo>
                  <a:cubicBezTo>
                    <a:pt x="613" y="576"/>
                    <a:pt x="613" y="576"/>
                    <a:pt x="613" y="576"/>
                  </a:cubicBezTo>
                  <a:cubicBezTo>
                    <a:pt x="614" y="575"/>
                    <a:pt x="614" y="575"/>
                    <a:pt x="614" y="575"/>
                  </a:cubicBezTo>
                  <a:cubicBezTo>
                    <a:pt x="613" y="574"/>
                    <a:pt x="613" y="574"/>
                    <a:pt x="613" y="574"/>
                  </a:cubicBezTo>
                  <a:cubicBezTo>
                    <a:pt x="614" y="573"/>
                    <a:pt x="614" y="573"/>
                    <a:pt x="614" y="573"/>
                  </a:cubicBezTo>
                  <a:cubicBezTo>
                    <a:pt x="614" y="572"/>
                    <a:pt x="614" y="572"/>
                    <a:pt x="614" y="572"/>
                  </a:cubicBezTo>
                  <a:cubicBezTo>
                    <a:pt x="614" y="572"/>
                    <a:pt x="614" y="572"/>
                    <a:pt x="614" y="571"/>
                  </a:cubicBezTo>
                  <a:cubicBezTo>
                    <a:pt x="615" y="570"/>
                    <a:pt x="615" y="570"/>
                    <a:pt x="615" y="570"/>
                  </a:cubicBezTo>
                  <a:cubicBezTo>
                    <a:pt x="616" y="569"/>
                    <a:pt x="616" y="569"/>
                    <a:pt x="616" y="569"/>
                  </a:cubicBezTo>
                  <a:cubicBezTo>
                    <a:pt x="616" y="569"/>
                    <a:pt x="616" y="569"/>
                    <a:pt x="616" y="569"/>
                  </a:cubicBezTo>
                  <a:cubicBezTo>
                    <a:pt x="617" y="568"/>
                    <a:pt x="617" y="568"/>
                    <a:pt x="617" y="568"/>
                  </a:cubicBezTo>
                  <a:cubicBezTo>
                    <a:pt x="618" y="567"/>
                    <a:pt x="618" y="567"/>
                    <a:pt x="618" y="567"/>
                  </a:cubicBezTo>
                  <a:cubicBezTo>
                    <a:pt x="619" y="566"/>
                    <a:pt x="619" y="566"/>
                    <a:pt x="619" y="566"/>
                  </a:cubicBezTo>
                  <a:cubicBezTo>
                    <a:pt x="619" y="567"/>
                    <a:pt x="619" y="567"/>
                    <a:pt x="619" y="567"/>
                  </a:cubicBezTo>
                  <a:cubicBezTo>
                    <a:pt x="619" y="568"/>
                    <a:pt x="619" y="568"/>
                    <a:pt x="619" y="568"/>
                  </a:cubicBezTo>
                  <a:cubicBezTo>
                    <a:pt x="619" y="569"/>
                    <a:pt x="619" y="569"/>
                    <a:pt x="619" y="569"/>
                  </a:cubicBezTo>
                  <a:cubicBezTo>
                    <a:pt x="619" y="570"/>
                    <a:pt x="619" y="570"/>
                    <a:pt x="619" y="570"/>
                  </a:cubicBezTo>
                  <a:cubicBezTo>
                    <a:pt x="619" y="571"/>
                    <a:pt x="619" y="571"/>
                    <a:pt x="619" y="571"/>
                  </a:cubicBezTo>
                  <a:cubicBezTo>
                    <a:pt x="620" y="572"/>
                    <a:pt x="620" y="572"/>
                    <a:pt x="620" y="572"/>
                  </a:cubicBezTo>
                  <a:cubicBezTo>
                    <a:pt x="620" y="572"/>
                    <a:pt x="620" y="572"/>
                    <a:pt x="620" y="571"/>
                  </a:cubicBezTo>
                  <a:cubicBezTo>
                    <a:pt x="620" y="570"/>
                    <a:pt x="620" y="570"/>
                    <a:pt x="620" y="570"/>
                  </a:cubicBezTo>
                  <a:cubicBezTo>
                    <a:pt x="621" y="569"/>
                    <a:pt x="621" y="569"/>
                    <a:pt x="621" y="569"/>
                  </a:cubicBezTo>
                  <a:cubicBezTo>
                    <a:pt x="621" y="570"/>
                    <a:pt x="621" y="570"/>
                    <a:pt x="621" y="570"/>
                  </a:cubicBezTo>
                  <a:cubicBezTo>
                    <a:pt x="622" y="570"/>
                    <a:pt x="622" y="570"/>
                    <a:pt x="622" y="570"/>
                  </a:cubicBezTo>
                  <a:cubicBezTo>
                    <a:pt x="621" y="569"/>
                    <a:pt x="621" y="569"/>
                    <a:pt x="621" y="569"/>
                  </a:cubicBezTo>
                  <a:cubicBezTo>
                    <a:pt x="622" y="568"/>
                    <a:pt x="622" y="568"/>
                    <a:pt x="622" y="568"/>
                  </a:cubicBezTo>
                  <a:cubicBezTo>
                    <a:pt x="622" y="568"/>
                    <a:pt x="622" y="568"/>
                    <a:pt x="622" y="568"/>
                  </a:cubicBezTo>
                  <a:cubicBezTo>
                    <a:pt x="621" y="567"/>
                    <a:pt x="621" y="567"/>
                    <a:pt x="621" y="567"/>
                  </a:cubicBezTo>
                  <a:cubicBezTo>
                    <a:pt x="621" y="566"/>
                    <a:pt x="621" y="566"/>
                    <a:pt x="621" y="566"/>
                  </a:cubicBezTo>
                  <a:cubicBezTo>
                    <a:pt x="622" y="566"/>
                    <a:pt x="622" y="566"/>
                    <a:pt x="622" y="566"/>
                  </a:cubicBezTo>
                  <a:cubicBezTo>
                    <a:pt x="622" y="566"/>
                    <a:pt x="622" y="566"/>
                    <a:pt x="622" y="566"/>
                  </a:cubicBezTo>
                  <a:cubicBezTo>
                    <a:pt x="622" y="565"/>
                    <a:pt x="622" y="565"/>
                    <a:pt x="622" y="565"/>
                  </a:cubicBezTo>
                  <a:cubicBezTo>
                    <a:pt x="623" y="564"/>
                    <a:pt x="623" y="564"/>
                    <a:pt x="623" y="564"/>
                  </a:cubicBezTo>
                  <a:cubicBezTo>
                    <a:pt x="623" y="566"/>
                    <a:pt x="623" y="566"/>
                    <a:pt x="623" y="566"/>
                  </a:cubicBezTo>
                  <a:cubicBezTo>
                    <a:pt x="624" y="565"/>
                    <a:pt x="624" y="565"/>
                    <a:pt x="624" y="565"/>
                  </a:cubicBezTo>
                  <a:cubicBezTo>
                    <a:pt x="625" y="566"/>
                    <a:pt x="625" y="566"/>
                    <a:pt x="625" y="566"/>
                  </a:cubicBezTo>
                  <a:cubicBezTo>
                    <a:pt x="626" y="566"/>
                    <a:pt x="626" y="566"/>
                    <a:pt x="626" y="566"/>
                  </a:cubicBezTo>
                  <a:cubicBezTo>
                    <a:pt x="627" y="566"/>
                    <a:pt x="627" y="566"/>
                    <a:pt x="627" y="566"/>
                  </a:cubicBezTo>
                  <a:cubicBezTo>
                    <a:pt x="626" y="566"/>
                    <a:pt x="626" y="566"/>
                    <a:pt x="626" y="566"/>
                  </a:cubicBezTo>
                  <a:cubicBezTo>
                    <a:pt x="626" y="565"/>
                    <a:pt x="626" y="565"/>
                    <a:pt x="626" y="565"/>
                  </a:cubicBezTo>
                  <a:cubicBezTo>
                    <a:pt x="626" y="564"/>
                    <a:pt x="626" y="564"/>
                    <a:pt x="626" y="564"/>
                  </a:cubicBezTo>
                  <a:cubicBezTo>
                    <a:pt x="627" y="563"/>
                    <a:pt x="627" y="563"/>
                    <a:pt x="627" y="563"/>
                  </a:cubicBezTo>
                  <a:cubicBezTo>
                    <a:pt x="626" y="563"/>
                    <a:pt x="626" y="563"/>
                    <a:pt x="626" y="563"/>
                  </a:cubicBezTo>
                  <a:cubicBezTo>
                    <a:pt x="626" y="562"/>
                    <a:pt x="626" y="562"/>
                    <a:pt x="626" y="562"/>
                  </a:cubicBezTo>
                  <a:cubicBezTo>
                    <a:pt x="626" y="561"/>
                    <a:pt x="626" y="561"/>
                    <a:pt x="626" y="561"/>
                  </a:cubicBezTo>
                  <a:cubicBezTo>
                    <a:pt x="627" y="561"/>
                    <a:pt x="627" y="561"/>
                    <a:pt x="627" y="561"/>
                  </a:cubicBezTo>
                  <a:cubicBezTo>
                    <a:pt x="628" y="560"/>
                    <a:pt x="628" y="560"/>
                    <a:pt x="628" y="560"/>
                  </a:cubicBezTo>
                  <a:cubicBezTo>
                    <a:pt x="629" y="560"/>
                    <a:pt x="629" y="560"/>
                    <a:pt x="629" y="560"/>
                  </a:cubicBezTo>
                  <a:cubicBezTo>
                    <a:pt x="629" y="561"/>
                    <a:pt x="629" y="561"/>
                    <a:pt x="629" y="561"/>
                  </a:cubicBezTo>
                  <a:cubicBezTo>
                    <a:pt x="630" y="561"/>
                    <a:pt x="630" y="561"/>
                    <a:pt x="630" y="561"/>
                  </a:cubicBezTo>
                  <a:cubicBezTo>
                    <a:pt x="630" y="560"/>
                    <a:pt x="630" y="560"/>
                    <a:pt x="630" y="560"/>
                  </a:cubicBezTo>
                  <a:cubicBezTo>
                    <a:pt x="629" y="560"/>
                    <a:pt x="629" y="560"/>
                    <a:pt x="629" y="560"/>
                  </a:cubicBezTo>
                  <a:cubicBezTo>
                    <a:pt x="629" y="559"/>
                    <a:pt x="629" y="559"/>
                    <a:pt x="629" y="559"/>
                  </a:cubicBezTo>
                  <a:cubicBezTo>
                    <a:pt x="630" y="558"/>
                    <a:pt x="630" y="558"/>
                    <a:pt x="630" y="558"/>
                  </a:cubicBezTo>
                  <a:cubicBezTo>
                    <a:pt x="631" y="558"/>
                    <a:pt x="631" y="558"/>
                    <a:pt x="631" y="558"/>
                  </a:cubicBezTo>
                  <a:cubicBezTo>
                    <a:pt x="631" y="559"/>
                    <a:pt x="631" y="559"/>
                    <a:pt x="631" y="559"/>
                  </a:cubicBezTo>
                  <a:cubicBezTo>
                    <a:pt x="631" y="558"/>
                    <a:pt x="631" y="558"/>
                    <a:pt x="631" y="558"/>
                  </a:cubicBezTo>
                  <a:cubicBezTo>
                    <a:pt x="631" y="557"/>
                    <a:pt x="631" y="557"/>
                    <a:pt x="631" y="557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3" y="555"/>
                    <a:pt x="633" y="555"/>
                    <a:pt x="633" y="555"/>
                  </a:cubicBezTo>
                  <a:cubicBezTo>
                    <a:pt x="633" y="555"/>
                    <a:pt x="633" y="555"/>
                    <a:pt x="633" y="555"/>
                  </a:cubicBezTo>
                  <a:cubicBezTo>
                    <a:pt x="633" y="555"/>
                    <a:pt x="633" y="555"/>
                    <a:pt x="633" y="554"/>
                  </a:cubicBezTo>
                  <a:cubicBezTo>
                    <a:pt x="633" y="555"/>
                    <a:pt x="633" y="555"/>
                    <a:pt x="633" y="555"/>
                  </a:cubicBezTo>
                  <a:cubicBezTo>
                    <a:pt x="634" y="556"/>
                    <a:pt x="634" y="556"/>
                    <a:pt x="634" y="556"/>
                  </a:cubicBezTo>
                  <a:cubicBezTo>
                    <a:pt x="635" y="555"/>
                    <a:pt x="635" y="555"/>
                    <a:pt x="635" y="555"/>
                  </a:cubicBezTo>
                  <a:cubicBezTo>
                    <a:pt x="635" y="554"/>
                    <a:pt x="635" y="554"/>
                    <a:pt x="635" y="554"/>
                  </a:cubicBezTo>
                  <a:cubicBezTo>
                    <a:pt x="636" y="553"/>
                    <a:pt x="636" y="553"/>
                    <a:pt x="636" y="553"/>
                  </a:cubicBezTo>
                  <a:cubicBezTo>
                    <a:pt x="636" y="553"/>
                    <a:pt x="636" y="553"/>
                    <a:pt x="636" y="553"/>
                  </a:cubicBezTo>
                  <a:cubicBezTo>
                    <a:pt x="636" y="552"/>
                    <a:pt x="636" y="552"/>
                    <a:pt x="636" y="552"/>
                  </a:cubicBezTo>
                  <a:cubicBezTo>
                    <a:pt x="636" y="554"/>
                    <a:pt x="636" y="554"/>
                    <a:pt x="636" y="554"/>
                  </a:cubicBezTo>
                  <a:cubicBezTo>
                    <a:pt x="637" y="552"/>
                    <a:pt x="637" y="552"/>
                    <a:pt x="637" y="552"/>
                  </a:cubicBezTo>
                  <a:cubicBezTo>
                    <a:pt x="637" y="553"/>
                    <a:pt x="637" y="553"/>
                    <a:pt x="637" y="553"/>
                  </a:cubicBezTo>
                  <a:cubicBezTo>
                    <a:pt x="638" y="553"/>
                    <a:pt x="638" y="553"/>
                    <a:pt x="638" y="553"/>
                  </a:cubicBezTo>
                  <a:cubicBezTo>
                    <a:pt x="639" y="552"/>
                    <a:pt x="639" y="552"/>
                    <a:pt x="639" y="552"/>
                  </a:cubicBezTo>
                  <a:cubicBezTo>
                    <a:pt x="639" y="552"/>
                    <a:pt x="639" y="551"/>
                    <a:pt x="639" y="551"/>
                  </a:cubicBezTo>
                  <a:cubicBezTo>
                    <a:pt x="640" y="551"/>
                    <a:pt x="640" y="551"/>
                    <a:pt x="640" y="551"/>
                  </a:cubicBezTo>
                  <a:cubicBezTo>
                    <a:pt x="640" y="552"/>
                    <a:pt x="640" y="552"/>
                    <a:pt x="640" y="552"/>
                  </a:cubicBezTo>
                  <a:cubicBezTo>
                    <a:pt x="641" y="552"/>
                    <a:pt x="641" y="552"/>
                    <a:pt x="641" y="552"/>
                  </a:cubicBezTo>
                  <a:cubicBezTo>
                    <a:pt x="642" y="554"/>
                    <a:pt x="642" y="554"/>
                    <a:pt x="642" y="554"/>
                  </a:cubicBezTo>
                  <a:cubicBezTo>
                    <a:pt x="642" y="555"/>
                    <a:pt x="642" y="555"/>
                    <a:pt x="642" y="555"/>
                  </a:cubicBezTo>
                  <a:cubicBezTo>
                    <a:pt x="643" y="556"/>
                    <a:pt x="643" y="556"/>
                    <a:pt x="643" y="556"/>
                  </a:cubicBezTo>
                  <a:cubicBezTo>
                    <a:pt x="643" y="556"/>
                    <a:pt x="643" y="556"/>
                    <a:pt x="643" y="556"/>
                  </a:cubicBezTo>
                  <a:cubicBezTo>
                    <a:pt x="643" y="557"/>
                    <a:pt x="643" y="557"/>
                    <a:pt x="643" y="557"/>
                  </a:cubicBezTo>
                  <a:cubicBezTo>
                    <a:pt x="642" y="558"/>
                    <a:pt x="642" y="558"/>
                    <a:pt x="642" y="558"/>
                  </a:cubicBezTo>
                  <a:cubicBezTo>
                    <a:pt x="642" y="559"/>
                    <a:pt x="642" y="559"/>
                    <a:pt x="642" y="559"/>
                  </a:cubicBezTo>
                  <a:cubicBezTo>
                    <a:pt x="642" y="559"/>
                    <a:pt x="642" y="560"/>
                    <a:pt x="641" y="560"/>
                  </a:cubicBezTo>
                  <a:cubicBezTo>
                    <a:pt x="642" y="560"/>
                    <a:pt x="642" y="560"/>
                    <a:pt x="642" y="560"/>
                  </a:cubicBezTo>
                  <a:cubicBezTo>
                    <a:pt x="642" y="560"/>
                    <a:pt x="642" y="560"/>
                    <a:pt x="642" y="560"/>
                  </a:cubicBezTo>
                  <a:cubicBezTo>
                    <a:pt x="642" y="559"/>
                    <a:pt x="642" y="559"/>
                    <a:pt x="642" y="559"/>
                  </a:cubicBezTo>
                  <a:cubicBezTo>
                    <a:pt x="643" y="558"/>
                    <a:pt x="643" y="558"/>
                    <a:pt x="643" y="558"/>
                  </a:cubicBezTo>
                  <a:cubicBezTo>
                    <a:pt x="643" y="558"/>
                    <a:pt x="643" y="558"/>
                    <a:pt x="643" y="558"/>
                  </a:cubicBezTo>
                  <a:cubicBezTo>
                    <a:pt x="644" y="557"/>
                    <a:pt x="644" y="557"/>
                    <a:pt x="644" y="557"/>
                  </a:cubicBezTo>
                  <a:cubicBezTo>
                    <a:pt x="645" y="557"/>
                    <a:pt x="645" y="557"/>
                    <a:pt x="645" y="557"/>
                  </a:cubicBezTo>
                  <a:cubicBezTo>
                    <a:pt x="645" y="557"/>
                    <a:pt x="645" y="557"/>
                    <a:pt x="645" y="557"/>
                  </a:cubicBezTo>
                  <a:cubicBezTo>
                    <a:pt x="646" y="557"/>
                    <a:pt x="646" y="557"/>
                    <a:pt x="646" y="557"/>
                  </a:cubicBezTo>
                  <a:cubicBezTo>
                    <a:pt x="646" y="558"/>
                    <a:pt x="646" y="558"/>
                    <a:pt x="646" y="558"/>
                  </a:cubicBezTo>
                  <a:cubicBezTo>
                    <a:pt x="647" y="557"/>
                    <a:pt x="647" y="557"/>
                    <a:pt x="647" y="557"/>
                  </a:cubicBezTo>
                  <a:cubicBezTo>
                    <a:pt x="647" y="557"/>
                    <a:pt x="647" y="557"/>
                    <a:pt x="647" y="557"/>
                  </a:cubicBezTo>
                  <a:cubicBezTo>
                    <a:pt x="648" y="559"/>
                    <a:pt x="648" y="559"/>
                    <a:pt x="648" y="559"/>
                  </a:cubicBezTo>
                  <a:cubicBezTo>
                    <a:pt x="648" y="559"/>
                    <a:pt x="648" y="559"/>
                    <a:pt x="648" y="559"/>
                  </a:cubicBezTo>
                  <a:cubicBezTo>
                    <a:pt x="648" y="559"/>
                    <a:pt x="648" y="559"/>
                    <a:pt x="648" y="559"/>
                  </a:cubicBezTo>
                  <a:cubicBezTo>
                    <a:pt x="648" y="558"/>
                    <a:pt x="648" y="558"/>
                    <a:pt x="648" y="558"/>
                  </a:cubicBezTo>
                  <a:cubicBezTo>
                    <a:pt x="649" y="557"/>
                    <a:pt x="649" y="557"/>
                    <a:pt x="649" y="557"/>
                  </a:cubicBezTo>
                  <a:cubicBezTo>
                    <a:pt x="649" y="556"/>
                    <a:pt x="649" y="556"/>
                    <a:pt x="649" y="556"/>
                  </a:cubicBezTo>
                  <a:cubicBezTo>
                    <a:pt x="648" y="555"/>
                    <a:pt x="648" y="555"/>
                    <a:pt x="648" y="555"/>
                  </a:cubicBezTo>
                  <a:cubicBezTo>
                    <a:pt x="648" y="554"/>
                    <a:pt x="648" y="554"/>
                    <a:pt x="648" y="554"/>
                  </a:cubicBezTo>
                  <a:cubicBezTo>
                    <a:pt x="649" y="553"/>
                    <a:pt x="649" y="553"/>
                    <a:pt x="649" y="553"/>
                  </a:cubicBezTo>
                  <a:cubicBezTo>
                    <a:pt x="649" y="553"/>
                    <a:pt x="649" y="553"/>
                    <a:pt x="649" y="553"/>
                  </a:cubicBezTo>
                  <a:cubicBezTo>
                    <a:pt x="650" y="552"/>
                    <a:pt x="650" y="552"/>
                    <a:pt x="650" y="552"/>
                  </a:cubicBezTo>
                  <a:cubicBezTo>
                    <a:pt x="651" y="550"/>
                    <a:pt x="651" y="550"/>
                    <a:pt x="651" y="550"/>
                  </a:cubicBezTo>
                  <a:cubicBezTo>
                    <a:pt x="652" y="550"/>
                    <a:pt x="652" y="550"/>
                    <a:pt x="652" y="550"/>
                  </a:cubicBezTo>
                  <a:cubicBezTo>
                    <a:pt x="653" y="549"/>
                    <a:pt x="653" y="549"/>
                    <a:pt x="653" y="549"/>
                  </a:cubicBezTo>
                  <a:cubicBezTo>
                    <a:pt x="654" y="549"/>
                    <a:pt x="654" y="549"/>
                    <a:pt x="654" y="549"/>
                  </a:cubicBezTo>
                  <a:cubicBezTo>
                    <a:pt x="653" y="548"/>
                    <a:pt x="653" y="548"/>
                    <a:pt x="653" y="548"/>
                  </a:cubicBezTo>
                  <a:cubicBezTo>
                    <a:pt x="653" y="547"/>
                    <a:pt x="653" y="547"/>
                    <a:pt x="654" y="547"/>
                  </a:cubicBezTo>
                  <a:cubicBezTo>
                    <a:pt x="654" y="546"/>
                    <a:pt x="654" y="546"/>
                    <a:pt x="654" y="546"/>
                  </a:cubicBezTo>
                  <a:cubicBezTo>
                    <a:pt x="655" y="545"/>
                    <a:pt x="655" y="545"/>
                    <a:pt x="655" y="545"/>
                  </a:cubicBezTo>
                  <a:cubicBezTo>
                    <a:pt x="656" y="545"/>
                    <a:pt x="656" y="545"/>
                    <a:pt x="656" y="545"/>
                  </a:cubicBezTo>
                  <a:cubicBezTo>
                    <a:pt x="656" y="544"/>
                    <a:pt x="656" y="544"/>
                    <a:pt x="656" y="544"/>
                  </a:cubicBezTo>
                  <a:cubicBezTo>
                    <a:pt x="657" y="544"/>
                    <a:pt x="657" y="544"/>
                    <a:pt x="657" y="544"/>
                  </a:cubicBezTo>
                  <a:cubicBezTo>
                    <a:pt x="657" y="544"/>
                    <a:pt x="657" y="544"/>
                    <a:pt x="657" y="544"/>
                  </a:cubicBezTo>
                  <a:cubicBezTo>
                    <a:pt x="658" y="543"/>
                    <a:pt x="658" y="543"/>
                    <a:pt x="658" y="543"/>
                  </a:cubicBezTo>
                  <a:cubicBezTo>
                    <a:pt x="658" y="542"/>
                    <a:pt x="658" y="542"/>
                    <a:pt x="658" y="542"/>
                  </a:cubicBezTo>
                  <a:cubicBezTo>
                    <a:pt x="659" y="542"/>
                    <a:pt x="659" y="542"/>
                    <a:pt x="659" y="542"/>
                  </a:cubicBezTo>
                  <a:cubicBezTo>
                    <a:pt x="660" y="543"/>
                    <a:pt x="660" y="543"/>
                    <a:pt x="660" y="543"/>
                  </a:cubicBezTo>
                  <a:cubicBezTo>
                    <a:pt x="660" y="543"/>
                    <a:pt x="660" y="543"/>
                    <a:pt x="660" y="543"/>
                  </a:cubicBezTo>
                  <a:cubicBezTo>
                    <a:pt x="661" y="543"/>
                    <a:pt x="661" y="543"/>
                    <a:pt x="661" y="543"/>
                  </a:cubicBezTo>
                  <a:cubicBezTo>
                    <a:pt x="662" y="543"/>
                    <a:pt x="662" y="543"/>
                    <a:pt x="662" y="543"/>
                  </a:cubicBezTo>
                  <a:cubicBezTo>
                    <a:pt x="663" y="542"/>
                    <a:pt x="663" y="542"/>
                    <a:pt x="663" y="542"/>
                  </a:cubicBezTo>
                  <a:cubicBezTo>
                    <a:pt x="663" y="542"/>
                    <a:pt x="663" y="542"/>
                    <a:pt x="663" y="542"/>
                  </a:cubicBezTo>
                  <a:cubicBezTo>
                    <a:pt x="663" y="542"/>
                    <a:pt x="663" y="542"/>
                    <a:pt x="663" y="542"/>
                  </a:cubicBezTo>
                  <a:cubicBezTo>
                    <a:pt x="664" y="542"/>
                    <a:pt x="664" y="542"/>
                    <a:pt x="664" y="542"/>
                  </a:cubicBezTo>
                  <a:cubicBezTo>
                    <a:pt x="665" y="540"/>
                    <a:pt x="665" y="540"/>
                    <a:pt x="665" y="540"/>
                  </a:cubicBezTo>
                  <a:cubicBezTo>
                    <a:pt x="665" y="539"/>
                    <a:pt x="665" y="539"/>
                    <a:pt x="665" y="539"/>
                  </a:cubicBezTo>
                  <a:cubicBezTo>
                    <a:pt x="665" y="538"/>
                    <a:pt x="665" y="538"/>
                    <a:pt x="665" y="538"/>
                  </a:cubicBezTo>
                  <a:cubicBezTo>
                    <a:pt x="665" y="538"/>
                    <a:pt x="665" y="538"/>
                    <a:pt x="665" y="538"/>
                  </a:cubicBezTo>
                  <a:cubicBezTo>
                    <a:pt x="664" y="538"/>
                    <a:pt x="664" y="538"/>
                    <a:pt x="664" y="538"/>
                  </a:cubicBezTo>
                  <a:cubicBezTo>
                    <a:pt x="663" y="537"/>
                    <a:pt x="663" y="537"/>
                    <a:pt x="663" y="537"/>
                  </a:cubicBezTo>
                  <a:cubicBezTo>
                    <a:pt x="663" y="537"/>
                    <a:pt x="663" y="537"/>
                    <a:pt x="663" y="537"/>
                  </a:cubicBezTo>
                  <a:cubicBezTo>
                    <a:pt x="664" y="536"/>
                    <a:pt x="664" y="536"/>
                    <a:pt x="664" y="536"/>
                  </a:cubicBezTo>
                  <a:cubicBezTo>
                    <a:pt x="664" y="537"/>
                    <a:pt x="664" y="537"/>
                    <a:pt x="664" y="537"/>
                  </a:cubicBezTo>
                  <a:cubicBezTo>
                    <a:pt x="664" y="537"/>
                    <a:pt x="664" y="537"/>
                    <a:pt x="664" y="536"/>
                  </a:cubicBezTo>
                  <a:cubicBezTo>
                    <a:pt x="665" y="536"/>
                    <a:pt x="665" y="536"/>
                    <a:pt x="665" y="536"/>
                  </a:cubicBezTo>
                  <a:cubicBezTo>
                    <a:pt x="665" y="537"/>
                    <a:pt x="665" y="537"/>
                    <a:pt x="665" y="537"/>
                  </a:cubicBezTo>
                  <a:cubicBezTo>
                    <a:pt x="666" y="537"/>
                    <a:pt x="666" y="537"/>
                    <a:pt x="666" y="537"/>
                  </a:cubicBezTo>
                  <a:cubicBezTo>
                    <a:pt x="666" y="538"/>
                    <a:pt x="666" y="538"/>
                    <a:pt x="666" y="538"/>
                  </a:cubicBezTo>
                  <a:cubicBezTo>
                    <a:pt x="667" y="537"/>
                    <a:pt x="667" y="537"/>
                    <a:pt x="667" y="537"/>
                  </a:cubicBezTo>
                  <a:cubicBezTo>
                    <a:pt x="667" y="538"/>
                    <a:pt x="667" y="538"/>
                    <a:pt x="667" y="538"/>
                  </a:cubicBezTo>
                  <a:cubicBezTo>
                    <a:pt x="667" y="539"/>
                    <a:pt x="667" y="539"/>
                    <a:pt x="667" y="539"/>
                  </a:cubicBezTo>
                  <a:cubicBezTo>
                    <a:pt x="668" y="539"/>
                    <a:pt x="668" y="539"/>
                    <a:pt x="668" y="539"/>
                  </a:cubicBezTo>
                  <a:cubicBezTo>
                    <a:pt x="669" y="540"/>
                    <a:pt x="669" y="540"/>
                    <a:pt x="669" y="540"/>
                  </a:cubicBezTo>
                  <a:cubicBezTo>
                    <a:pt x="669" y="540"/>
                    <a:pt x="669" y="540"/>
                    <a:pt x="669" y="540"/>
                  </a:cubicBezTo>
                  <a:cubicBezTo>
                    <a:pt x="670" y="540"/>
                    <a:pt x="670" y="540"/>
                    <a:pt x="670" y="540"/>
                  </a:cubicBezTo>
                  <a:cubicBezTo>
                    <a:pt x="670" y="540"/>
                    <a:pt x="670" y="540"/>
                    <a:pt x="670" y="540"/>
                  </a:cubicBezTo>
                  <a:cubicBezTo>
                    <a:pt x="671" y="541"/>
                    <a:pt x="671" y="541"/>
                    <a:pt x="671" y="541"/>
                  </a:cubicBezTo>
                  <a:cubicBezTo>
                    <a:pt x="671" y="541"/>
                    <a:pt x="671" y="541"/>
                    <a:pt x="671" y="541"/>
                  </a:cubicBezTo>
                  <a:cubicBezTo>
                    <a:pt x="672" y="541"/>
                    <a:pt x="672" y="541"/>
                    <a:pt x="672" y="541"/>
                  </a:cubicBezTo>
                  <a:cubicBezTo>
                    <a:pt x="673" y="542"/>
                    <a:pt x="673" y="542"/>
                    <a:pt x="673" y="542"/>
                  </a:cubicBezTo>
                  <a:cubicBezTo>
                    <a:pt x="673" y="543"/>
                    <a:pt x="673" y="543"/>
                    <a:pt x="673" y="543"/>
                  </a:cubicBezTo>
                  <a:cubicBezTo>
                    <a:pt x="674" y="542"/>
                    <a:pt x="674" y="542"/>
                    <a:pt x="674" y="542"/>
                  </a:cubicBezTo>
                  <a:cubicBezTo>
                    <a:pt x="675" y="542"/>
                    <a:pt x="675" y="542"/>
                    <a:pt x="675" y="542"/>
                  </a:cubicBezTo>
                  <a:cubicBezTo>
                    <a:pt x="676" y="541"/>
                    <a:pt x="676" y="541"/>
                    <a:pt x="676" y="541"/>
                  </a:cubicBezTo>
                  <a:cubicBezTo>
                    <a:pt x="677" y="540"/>
                    <a:pt x="677" y="540"/>
                    <a:pt x="677" y="540"/>
                  </a:cubicBezTo>
                  <a:cubicBezTo>
                    <a:pt x="676" y="541"/>
                    <a:pt x="676" y="541"/>
                    <a:pt x="676" y="541"/>
                  </a:cubicBezTo>
                  <a:cubicBezTo>
                    <a:pt x="676" y="542"/>
                    <a:pt x="676" y="542"/>
                    <a:pt x="676" y="542"/>
                  </a:cubicBezTo>
                  <a:cubicBezTo>
                    <a:pt x="676" y="542"/>
                    <a:pt x="676" y="542"/>
                    <a:pt x="676" y="542"/>
                  </a:cubicBezTo>
                  <a:cubicBezTo>
                    <a:pt x="676" y="543"/>
                    <a:pt x="676" y="543"/>
                    <a:pt x="676" y="543"/>
                  </a:cubicBezTo>
                  <a:cubicBezTo>
                    <a:pt x="677" y="543"/>
                    <a:pt x="677" y="543"/>
                    <a:pt x="677" y="543"/>
                  </a:cubicBezTo>
                  <a:cubicBezTo>
                    <a:pt x="677" y="543"/>
                    <a:pt x="677" y="543"/>
                    <a:pt x="677" y="543"/>
                  </a:cubicBezTo>
                  <a:cubicBezTo>
                    <a:pt x="678" y="542"/>
                    <a:pt x="678" y="542"/>
                    <a:pt x="678" y="542"/>
                  </a:cubicBezTo>
                  <a:cubicBezTo>
                    <a:pt x="678" y="541"/>
                    <a:pt x="678" y="541"/>
                    <a:pt x="678" y="541"/>
                  </a:cubicBezTo>
                  <a:cubicBezTo>
                    <a:pt x="679" y="541"/>
                    <a:pt x="679" y="541"/>
                    <a:pt x="679" y="541"/>
                  </a:cubicBezTo>
                  <a:cubicBezTo>
                    <a:pt x="679" y="542"/>
                    <a:pt x="679" y="542"/>
                    <a:pt x="679" y="542"/>
                  </a:cubicBezTo>
                  <a:cubicBezTo>
                    <a:pt x="680" y="542"/>
                    <a:pt x="680" y="542"/>
                    <a:pt x="680" y="542"/>
                  </a:cubicBezTo>
                  <a:cubicBezTo>
                    <a:pt x="680" y="543"/>
                    <a:pt x="680" y="543"/>
                    <a:pt x="680" y="543"/>
                  </a:cubicBezTo>
                  <a:cubicBezTo>
                    <a:pt x="679" y="544"/>
                    <a:pt x="679" y="544"/>
                    <a:pt x="679" y="544"/>
                  </a:cubicBezTo>
                  <a:cubicBezTo>
                    <a:pt x="678" y="545"/>
                    <a:pt x="678" y="545"/>
                    <a:pt x="678" y="545"/>
                  </a:cubicBezTo>
                  <a:cubicBezTo>
                    <a:pt x="677" y="546"/>
                    <a:pt x="677" y="546"/>
                    <a:pt x="677" y="546"/>
                  </a:cubicBezTo>
                  <a:cubicBezTo>
                    <a:pt x="677" y="547"/>
                    <a:pt x="677" y="547"/>
                    <a:pt x="677" y="547"/>
                  </a:cubicBezTo>
                  <a:cubicBezTo>
                    <a:pt x="677" y="548"/>
                    <a:pt x="677" y="548"/>
                    <a:pt x="677" y="548"/>
                  </a:cubicBezTo>
                  <a:cubicBezTo>
                    <a:pt x="676" y="548"/>
                    <a:pt x="676" y="548"/>
                    <a:pt x="676" y="548"/>
                  </a:cubicBezTo>
                  <a:cubicBezTo>
                    <a:pt x="675" y="548"/>
                    <a:pt x="675" y="548"/>
                    <a:pt x="675" y="548"/>
                  </a:cubicBezTo>
                  <a:cubicBezTo>
                    <a:pt x="674" y="549"/>
                    <a:pt x="674" y="549"/>
                    <a:pt x="674" y="549"/>
                  </a:cubicBezTo>
                  <a:cubicBezTo>
                    <a:pt x="674" y="550"/>
                    <a:pt x="674" y="550"/>
                    <a:pt x="674" y="550"/>
                  </a:cubicBezTo>
                  <a:cubicBezTo>
                    <a:pt x="674" y="551"/>
                    <a:pt x="674" y="551"/>
                    <a:pt x="674" y="551"/>
                  </a:cubicBezTo>
                  <a:cubicBezTo>
                    <a:pt x="674" y="550"/>
                    <a:pt x="674" y="550"/>
                    <a:pt x="674" y="550"/>
                  </a:cubicBezTo>
                  <a:cubicBezTo>
                    <a:pt x="674" y="551"/>
                    <a:pt x="674" y="551"/>
                    <a:pt x="674" y="551"/>
                  </a:cubicBezTo>
                  <a:cubicBezTo>
                    <a:pt x="673" y="553"/>
                    <a:pt x="673" y="553"/>
                    <a:pt x="673" y="553"/>
                  </a:cubicBezTo>
                  <a:cubicBezTo>
                    <a:pt x="672" y="554"/>
                    <a:pt x="672" y="554"/>
                    <a:pt x="672" y="554"/>
                  </a:cubicBezTo>
                  <a:cubicBezTo>
                    <a:pt x="671" y="555"/>
                    <a:pt x="671" y="555"/>
                    <a:pt x="671" y="555"/>
                  </a:cubicBezTo>
                  <a:cubicBezTo>
                    <a:pt x="671" y="556"/>
                    <a:pt x="671" y="556"/>
                    <a:pt x="671" y="556"/>
                  </a:cubicBezTo>
                  <a:cubicBezTo>
                    <a:pt x="670" y="556"/>
                    <a:pt x="670" y="556"/>
                    <a:pt x="670" y="556"/>
                  </a:cubicBezTo>
                  <a:cubicBezTo>
                    <a:pt x="670" y="557"/>
                    <a:pt x="670" y="557"/>
                    <a:pt x="670" y="557"/>
                  </a:cubicBezTo>
                  <a:cubicBezTo>
                    <a:pt x="670" y="558"/>
                    <a:pt x="670" y="558"/>
                    <a:pt x="670" y="558"/>
                  </a:cubicBezTo>
                  <a:cubicBezTo>
                    <a:pt x="671" y="559"/>
                    <a:pt x="671" y="559"/>
                    <a:pt x="671" y="559"/>
                  </a:cubicBezTo>
                  <a:cubicBezTo>
                    <a:pt x="671" y="560"/>
                    <a:pt x="671" y="560"/>
                    <a:pt x="671" y="560"/>
                  </a:cubicBezTo>
                  <a:cubicBezTo>
                    <a:pt x="671" y="560"/>
                    <a:pt x="671" y="560"/>
                    <a:pt x="671" y="560"/>
                  </a:cubicBezTo>
                  <a:cubicBezTo>
                    <a:pt x="671" y="561"/>
                    <a:pt x="671" y="561"/>
                    <a:pt x="671" y="561"/>
                  </a:cubicBezTo>
                  <a:cubicBezTo>
                    <a:pt x="672" y="562"/>
                    <a:pt x="672" y="562"/>
                    <a:pt x="672" y="562"/>
                  </a:cubicBezTo>
                  <a:cubicBezTo>
                    <a:pt x="672" y="562"/>
                    <a:pt x="672" y="562"/>
                    <a:pt x="672" y="562"/>
                  </a:cubicBezTo>
                  <a:cubicBezTo>
                    <a:pt x="672" y="563"/>
                    <a:pt x="672" y="563"/>
                    <a:pt x="672" y="563"/>
                  </a:cubicBezTo>
                  <a:cubicBezTo>
                    <a:pt x="673" y="563"/>
                    <a:pt x="673" y="563"/>
                    <a:pt x="673" y="563"/>
                  </a:cubicBezTo>
                  <a:cubicBezTo>
                    <a:pt x="674" y="564"/>
                    <a:pt x="674" y="564"/>
                    <a:pt x="674" y="564"/>
                  </a:cubicBezTo>
                  <a:cubicBezTo>
                    <a:pt x="674" y="564"/>
                    <a:pt x="674" y="564"/>
                    <a:pt x="674" y="564"/>
                  </a:cubicBezTo>
                  <a:cubicBezTo>
                    <a:pt x="675" y="565"/>
                    <a:pt x="675" y="565"/>
                    <a:pt x="675" y="565"/>
                  </a:cubicBezTo>
                  <a:cubicBezTo>
                    <a:pt x="675" y="565"/>
                    <a:pt x="675" y="565"/>
                    <a:pt x="675" y="565"/>
                  </a:cubicBezTo>
                  <a:cubicBezTo>
                    <a:pt x="675" y="566"/>
                    <a:pt x="675" y="566"/>
                    <a:pt x="675" y="566"/>
                  </a:cubicBezTo>
                  <a:cubicBezTo>
                    <a:pt x="675" y="567"/>
                    <a:pt x="675" y="567"/>
                    <a:pt x="675" y="567"/>
                  </a:cubicBezTo>
                  <a:cubicBezTo>
                    <a:pt x="675" y="567"/>
                    <a:pt x="675" y="567"/>
                    <a:pt x="675" y="567"/>
                  </a:cubicBezTo>
                  <a:cubicBezTo>
                    <a:pt x="676" y="568"/>
                    <a:pt x="676" y="568"/>
                    <a:pt x="676" y="568"/>
                  </a:cubicBezTo>
                  <a:cubicBezTo>
                    <a:pt x="677" y="568"/>
                    <a:pt x="677" y="568"/>
                    <a:pt x="677" y="568"/>
                  </a:cubicBezTo>
                  <a:cubicBezTo>
                    <a:pt x="677" y="568"/>
                    <a:pt x="677" y="568"/>
                    <a:pt x="677" y="568"/>
                  </a:cubicBezTo>
                  <a:cubicBezTo>
                    <a:pt x="678" y="569"/>
                    <a:pt x="678" y="569"/>
                    <a:pt x="678" y="569"/>
                  </a:cubicBezTo>
                  <a:cubicBezTo>
                    <a:pt x="678" y="570"/>
                    <a:pt x="678" y="570"/>
                    <a:pt x="678" y="570"/>
                  </a:cubicBezTo>
                  <a:cubicBezTo>
                    <a:pt x="678" y="571"/>
                    <a:pt x="678" y="571"/>
                    <a:pt x="678" y="571"/>
                  </a:cubicBezTo>
                  <a:cubicBezTo>
                    <a:pt x="678" y="571"/>
                    <a:pt x="678" y="571"/>
                    <a:pt x="678" y="571"/>
                  </a:cubicBezTo>
                  <a:cubicBezTo>
                    <a:pt x="678" y="571"/>
                    <a:pt x="678" y="571"/>
                    <a:pt x="678" y="571"/>
                  </a:cubicBezTo>
                  <a:cubicBezTo>
                    <a:pt x="678" y="572"/>
                    <a:pt x="678" y="572"/>
                    <a:pt x="678" y="572"/>
                  </a:cubicBezTo>
                  <a:cubicBezTo>
                    <a:pt x="679" y="572"/>
                    <a:pt x="679" y="572"/>
                    <a:pt x="679" y="572"/>
                  </a:cubicBezTo>
                  <a:cubicBezTo>
                    <a:pt x="679" y="573"/>
                    <a:pt x="679" y="573"/>
                    <a:pt x="679" y="573"/>
                  </a:cubicBezTo>
                  <a:cubicBezTo>
                    <a:pt x="679" y="573"/>
                    <a:pt x="679" y="573"/>
                    <a:pt x="679" y="573"/>
                  </a:cubicBezTo>
                  <a:cubicBezTo>
                    <a:pt x="680" y="573"/>
                    <a:pt x="680" y="573"/>
                    <a:pt x="680" y="573"/>
                  </a:cubicBezTo>
                  <a:cubicBezTo>
                    <a:pt x="680" y="573"/>
                    <a:pt x="680" y="573"/>
                    <a:pt x="680" y="573"/>
                  </a:cubicBezTo>
                  <a:cubicBezTo>
                    <a:pt x="681" y="572"/>
                    <a:pt x="681" y="572"/>
                    <a:pt x="681" y="572"/>
                  </a:cubicBezTo>
                  <a:cubicBezTo>
                    <a:pt x="682" y="572"/>
                    <a:pt x="682" y="572"/>
                    <a:pt x="682" y="572"/>
                  </a:cubicBezTo>
                  <a:cubicBezTo>
                    <a:pt x="683" y="571"/>
                    <a:pt x="683" y="571"/>
                    <a:pt x="683" y="571"/>
                  </a:cubicBezTo>
                  <a:cubicBezTo>
                    <a:pt x="683" y="570"/>
                    <a:pt x="683" y="570"/>
                    <a:pt x="683" y="570"/>
                  </a:cubicBezTo>
                  <a:cubicBezTo>
                    <a:pt x="684" y="569"/>
                    <a:pt x="684" y="569"/>
                    <a:pt x="684" y="569"/>
                  </a:cubicBezTo>
                  <a:cubicBezTo>
                    <a:pt x="685" y="568"/>
                    <a:pt x="685" y="568"/>
                    <a:pt x="685" y="568"/>
                  </a:cubicBezTo>
                  <a:cubicBezTo>
                    <a:pt x="685" y="567"/>
                    <a:pt x="685" y="567"/>
                    <a:pt x="685" y="567"/>
                  </a:cubicBezTo>
                  <a:cubicBezTo>
                    <a:pt x="686" y="566"/>
                    <a:pt x="686" y="566"/>
                    <a:pt x="686" y="566"/>
                  </a:cubicBezTo>
                  <a:cubicBezTo>
                    <a:pt x="686" y="565"/>
                    <a:pt x="686" y="565"/>
                    <a:pt x="686" y="565"/>
                  </a:cubicBezTo>
                  <a:cubicBezTo>
                    <a:pt x="687" y="564"/>
                    <a:pt x="687" y="564"/>
                    <a:pt x="687" y="564"/>
                  </a:cubicBezTo>
                  <a:cubicBezTo>
                    <a:pt x="687" y="564"/>
                    <a:pt x="687" y="564"/>
                    <a:pt x="687" y="564"/>
                  </a:cubicBezTo>
                  <a:cubicBezTo>
                    <a:pt x="688" y="563"/>
                    <a:pt x="688" y="563"/>
                    <a:pt x="688" y="563"/>
                  </a:cubicBezTo>
                  <a:cubicBezTo>
                    <a:pt x="688" y="562"/>
                    <a:pt x="688" y="562"/>
                    <a:pt x="688" y="562"/>
                  </a:cubicBezTo>
                  <a:cubicBezTo>
                    <a:pt x="689" y="561"/>
                    <a:pt x="689" y="561"/>
                    <a:pt x="689" y="561"/>
                  </a:cubicBezTo>
                  <a:cubicBezTo>
                    <a:pt x="689" y="560"/>
                    <a:pt x="689" y="560"/>
                    <a:pt x="689" y="560"/>
                  </a:cubicBezTo>
                  <a:cubicBezTo>
                    <a:pt x="690" y="559"/>
                    <a:pt x="690" y="559"/>
                    <a:pt x="690" y="559"/>
                  </a:cubicBezTo>
                  <a:cubicBezTo>
                    <a:pt x="690" y="558"/>
                    <a:pt x="690" y="558"/>
                    <a:pt x="690" y="558"/>
                  </a:cubicBezTo>
                  <a:cubicBezTo>
                    <a:pt x="690" y="557"/>
                    <a:pt x="690" y="557"/>
                    <a:pt x="690" y="557"/>
                  </a:cubicBezTo>
                  <a:cubicBezTo>
                    <a:pt x="691" y="556"/>
                    <a:pt x="691" y="556"/>
                    <a:pt x="691" y="556"/>
                  </a:cubicBezTo>
                  <a:cubicBezTo>
                    <a:pt x="691" y="555"/>
                    <a:pt x="691" y="555"/>
                    <a:pt x="691" y="555"/>
                  </a:cubicBezTo>
                  <a:cubicBezTo>
                    <a:pt x="692" y="554"/>
                    <a:pt x="692" y="554"/>
                    <a:pt x="692" y="554"/>
                  </a:cubicBezTo>
                  <a:cubicBezTo>
                    <a:pt x="692" y="553"/>
                    <a:pt x="692" y="553"/>
                    <a:pt x="692" y="553"/>
                  </a:cubicBezTo>
                  <a:cubicBezTo>
                    <a:pt x="692" y="552"/>
                    <a:pt x="692" y="552"/>
                    <a:pt x="692" y="552"/>
                  </a:cubicBezTo>
                  <a:cubicBezTo>
                    <a:pt x="692" y="550"/>
                    <a:pt x="692" y="550"/>
                    <a:pt x="692" y="550"/>
                  </a:cubicBezTo>
                  <a:cubicBezTo>
                    <a:pt x="693" y="549"/>
                    <a:pt x="693" y="549"/>
                    <a:pt x="693" y="549"/>
                  </a:cubicBezTo>
                  <a:cubicBezTo>
                    <a:pt x="694" y="549"/>
                    <a:pt x="694" y="549"/>
                    <a:pt x="694" y="549"/>
                  </a:cubicBezTo>
                  <a:cubicBezTo>
                    <a:pt x="694" y="549"/>
                    <a:pt x="694" y="549"/>
                    <a:pt x="694" y="549"/>
                  </a:cubicBezTo>
                  <a:cubicBezTo>
                    <a:pt x="694" y="547"/>
                    <a:pt x="694" y="547"/>
                    <a:pt x="694" y="547"/>
                  </a:cubicBezTo>
                  <a:cubicBezTo>
                    <a:pt x="694" y="546"/>
                    <a:pt x="694" y="546"/>
                    <a:pt x="694" y="546"/>
                  </a:cubicBezTo>
                  <a:cubicBezTo>
                    <a:pt x="695" y="545"/>
                    <a:pt x="695" y="545"/>
                    <a:pt x="695" y="545"/>
                  </a:cubicBezTo>
                  <a:cubicBezTo>
                    <a:pt x="696" y="545"/>
                    <a:pt x="696" y="545"/>
                    <a:pt x="696" y="545"/>
                  </a:cubicBezTo>
                  <a:cubicBezTo>
                    <a:pt x="696" y="544"/>
                    <a:pt x="696" y="544"/>
                    <a:pt x="696" y="544"/>
                  </a:cubicBezTo>
                  <a:cubicBezTo>
                    <a:pt x="695" y="544"/>
                    <a:pt x="695" y="544"/>
                    <a:pt x="695" y="544"/>
                  </a:cubicBezTo>
                  <a:cubicBezTo>
                    <a:pt x="696" y="543"/>
                    <a:pt x="696" y="543"/>
                    <a:pt x="696" y="543"/>
                  </a:cubicBezTo>
                  <a:cubicBezTo>
                    <a:pt x="696" y="542"/>
                    <a:pt x="696" y="542"/>
                    <a:pt x="696" y="542"/>
                  </a:cubicBezTo>
                  <a:cubicBezTo>
                    <a:pt x="697" y="541"/>
                    <a:pt x="697" y="541"/>
                    <a:pt x="697" y="541"/>
                  </a:cubicBezTo>
                  <a:cubicBezTo>
                    <a:pt x="697" y="540"/>
                    <a:pt x="697" y="540"/>
                    <a:pt x="697" y="540"/>
                  </a:cubicBezTo>
                  <a:cubicBezTo>
                    <a:pt x="698" y="539"/>
                    <a:pt x="698" y="539"/>
                    <a:pt x="698" y="539"/>
                  </a:cubicBezTo>
                  <a:cubicBezTo>
                    <a:pt x="699" y="538"/>
                    <a:pt x="699" y="538"/>
                    <a:pt x="699" y="538"/>
                  </a:cubicBezTo>
                  <a:cubicBezTo>
                    <a:pt x="699" y="537"/>
                    <a:pt x="699" y="537"/>
                    <a:pt x="699" y="537"/>
                  </a:cubicBezTo>
                  <a:cubicBezTo>
                    <a:pt x="699" y="536"/>
                    <a:pt x="699" y="536"/>
                    <a:pt x="699" y="536"/>
                  </a:cubicBezTo>
                  <a:cubicBezTo>
                    <a:pt x="700" y="535"/>
                    <a:pt x="700" y="535"/>
                    <a:pt x="700" y="535"/>
                  </a:cubicBezTo>
                  <a:cubicBezTo>
                    <a:pt x="701" y="534"/>
                    <a:pt x="701" y="534"/>
                    <a:pt x="701" y="534"/>
                  </a:cubicBezTo>
                  <a:cubicBezTo>
                    <a:pt x="702" y="534"/>
                    <a:pt x="702" y="534"/>
                    <a:pt x="702" y="534"/>
                  </a:cubicBezTo>
                  <a:cubicBezTo>
                    <a:pt x="701" y="535"/>
                    <a:pt x="701" y="535"/>
                    <a:pt x="701" y="535"/>
                  </a:cubicBezTo>
                  <a:cubicBezTo>
                    <a:pt x="701" y="535"/>
                    <a:pt x="701" y="535"/>
                    <a:pt x="701" y="535"/>
                  </a:cubicBezTo>
                  <a:cubicBezTo>
                    <a:pt x="701" y="536"/>
                    <a:pt x="701" y="536"/>
                    <a:pt x="701" y="536"/>
                  </a:cubicBezTo>
                  <a:cubicBezTo>
                    <a:pt x="701" y="537"/>
                    <a:pt x="701" y="537"/>
                    <a:pt x="701" y="537"/>
                  </a:cubicBezTo>
                  <a:cubicBezTo>
                    <a:pt x="701" y="538"/>
                    <a:pt x="701" y="538"/>
                    <a:pt x="701" y="538"/>
                  </a:cubicBezTo>
                  <a:cubicBezTo>
                    <a:pt x="701" y="540"/>
                    <a:pt x="701" y="540"/>
                    <a:pt x="701" y="540"/>
                  </a:cubicBezTo>
                  <a:cubicBezTo>
                    <a:pt x="701" y="541"/>
                    <a:pt x="701" y="541"/>
                    <a:pt x="701" y="541"/>
                  </a:cubicBezTo>
                  <a:cubicBezTo>
                    <a:pt x="701" y="541"/>
                    <a:pt x="701" y="541"/>
                    <a:pt x="701" y="541"/>
                  </a:cubicBezTo>
                  <a:cubicBezTo>
                    <a:pt x="700" y="542"/>
                    <a:pt x="700" y="542"/>
                    <a:pt x="700" y="542"/>
                  </a:cubicBezTo>
                  <a:cubicBezTo>
                    <a:pt x="700" y="543"/>
                    <a:pt x="700" y="543"/>
                    <a:pt x="700" y="543"/>
                  </a:cubicBezTo>
                  <a:cubicBezTo>
                    <a:pt x="700" y="544"/>
                    <a:pt x="700" y="544"/>
                    <a:pt x="700" y="544"/>
                  </a:cubicBezTo>
                  <a:cubicBezTo>
                    <a:pt x="700" y="545"/>
                    <a:pt x="700" y="545"/>
                    <a:pt x="700" y="545"/>
                  </a:cubicBezTo>
                  <a:cubicBezTo>
                    <a:pt x="700" y="546"/>
                    <a:pt x="700" y="546"/>
                    <a:pt x="700" y="546"/>
                  </a:cubicBezTo>
                  <a:cubicBezTo>
                    <a:pt x="700" y="547"/>
                    <a:pt x="700" y="547"/>
                    <a:pt x="700" y="547"/>
                  </a:cubicBezTo>
                  <a:cubicBezTo>
                    <a:pt x="699" y="549"/>
                    <a:pt x="699" y="549"/>
                    <a:pt x="699" y="549"/>
                  </a:cubicBezTo>
                  <a:cubicBezTo>
                    <a:pt x="699" y="550"/>
                    <a:pt x="699" y="550"/>
                    <a:pt x="699" y="550"/>
                  </a:cubicBezTo>
                  <a:cubicBezTo>
                    <a:pt x="699" y="551"/>
                    <a:pt x="699" y="551"/>
                    <a:pt x="699" y="551"/>
                  </a:cubicBezTo>
                  <a:cubicBezTo>
                    <a:pt x="699" y="552"/>
                    <a:pt x="699" y="552"/>
                    <a:pt x="699" y="552"/>
                  </a:cubicBezTo>
                  <a:cubicBezTo>
                    <a:pt x="699" y="552"/>
                    <a:pt x="699" y="552"/>
                    <a:pt x="699" y="552"/>
                  </a:cubicBezTo>
                  <a:cubicBezTo>
                    <a:pt x="698" y="553"/>
                    <a:pt x="698" y="553"/>
                    <a:pt x="698" y="553"/>
                  </a:cubicBezTo>
                  <a:cubicBezTo>
                    <a:pt x="698" y="554"/>
                    <a:pt x="698" y="554"/>
                    <a:pt x="698" y="554"/>
                  </a:cubicBezTo>
                  <a:cubicBezTo>
                    <a:pt x="698" y="555"/>
                    <a:pt x="698" y="555"/>
                    <a:pt x="698" y="555"/>
                  </a:cubicBezTo>
                  <a:cubicBezTo>
                    <a:pt x="699" y="555"/>
                    <a:pt x="699" y="555"/>
                    <a:pt x="699" y="555"/>
                  </a:cubicBezTo>
                  <a:cubicBezTo>
                    <a:pt x="700" y="554"/>
                    <a:pt x="700" y="554"/>
                    <a:pt x="700" y="554"/>
                  </a:cubicBezTo>
                  <a:cubicBezTo>
                    <a:pt x="701" y="553"/>
                    <a:pt x="701" y="553"/>
                    <a:pt x="701" y="553"/>
                  </a:cubicBezTo>
                  <a:cubicBezTo>
                    <a:pt x="700" y="554"/>
                    <a:pt x="700" y="554"/>
                    <a:pt x="700" y="554"/>
                  </a:cubicBezTo>
                  <a:cubicBezTo>
                    <a:pt x="700" y="555"/>
                    <a:pt x="700" y="555"/>
                    <a:pt x="700" y="555"/>
                  </a:cubicBezTo>
                  <a:cubicBezTo>
                    <a:pt x="701" y="556"/>
                    <a:pt x="701" y="556"/>
                    <a:pt x="701" y="556"/>
                  </a:cubicBezTo>
                  <a:cubicBezTo>
                    <a:pt x="701" y="557"/>
                    <a:pt x="701" y="557"/>
                    <a:pt x="701" y="557"/>
                  </a:cubicBezTo>
                  <a:cubicBezTo>
                    <a:pt x="701" y="557"/>
                    <a:pt x="701" y="557"/>
                    <a:pt x="701" y="557"/>
                  </a:cubicBezTo>
                  <a:cubicBezTo>
                    <a:pt x="702" y="558"/>
                    <a:pt x="702" y="558"/>
                    <a:pt x="702" y="558"/>
                  </a:cubicBezTo>
                  <a:lnTo>
                    <a:pt x="701" y="559"/>
                  </a:lnTo>
                  <a:close/>
                  <a:moveTo>
                    <a:pt x="694" y="605"/>
                  </a:moveTo>
                  <a:cubicBezTo>
                    <a:pt x="694" y="606"/>
                    <a:pt x="694" y="606"/>
                    <a:pt x="694" y="606"/>
                  </a:cubicBezTo>
                  <a:cubicBezTo>
                    <a:pt x="694" y="605"/>
                    <a:pt x="694" y="605"/>
                    <a:pt x="694" y="605"/>
                  </a:cubicBezTo>
                  <a:close/>
                  <a:moveTo>
                    <a:pt x="693" y="519"/>
                  </a:moveTo>
                  <a:cubicBezTo>
                    <a:pt x="693" y="520"/>
                    <a:pt x="693" y="520"/>
                    <a:pt x="693" y="520"/>
                  </a:cubicBezTo>
                  <a:cubicBezTo>
                    <a:pt x="692" y="520"/>
                    <a:pt x="692" y="520"/>
                    <a:pt x="692" y="520"/>
                  </a:cubicBezTo>
                  <a:cubicBezTo>
                    <a:pt x="693" y="519"/>
                    <a:pt x="693" y="519"/>
                    <a:pt x="693" y="519"/>
                  </a:cubicBezTo>
                  <a:cubicBezTo>
                    <a:pt x="692" y="520"/>
                    <a:pt x="692" y="520"/>
                    <a:pt x="692" y="520"/>
                  </a:cubicBezTo>
                  <a:cubicBezTo>
                    <a:pt x="689" y="520"/>
                    <a:pt x="689" y="520"/>
                    <a:pt x="689" y="520"/>
                  </a:cubicBezTo>
                  <a:cubicBezTo>
                    <a:pt x="690" y="517"/>
                    <a:pt x="690" y="517"/>
                    <a:pt x="690" y="517"/>
                  </a:cubicBezTo>
                  <a:cubicBezTo>
                    <a:pt x="691" y="516"/>
                    <a:pt x="691" y="516"/>
                    <a:pt x="691" y="516"/>
                  </a:cubicBezTo>
                  <a:cubicBezTo>
                    <a:pt x="692" y="515"/>
                    <a:pt x="692" y="515"/>
                    <a:pt x="692" y="515"/>
                  </a:cubicBezTo>
                  <a:cubicBezTo>
                    <a:pt x="693" y="514"/>
                    <a:pt x="693" y="514"/>
                    <a:pt x="693" y="514"/>
                  </a:cubicBezTo>
                  <a:cubicBezTo>
                    <a:pt x="694" y="514"/>
                    <a:pt x="694" y="514"/>
                    <a:pt x="694" y="514"/>
                  </a:cubicBezTo>
                  <a:cubicBezTo>
                    <a:pt x="694" y="515"/>
                    <a:pt x="694" y="515"/>
                    <a:pt x="694" y="515"/>
                  </a:cubicBezTo>
                  <a:cubicBezTo>
                    <a:pt x="695" y="516"/>
                    <a:pt x="695" y="516"/>
                    <a:pt x="695" y="516"/>
                  </a:cubicBezTo>
                  <a:cubicBezTo>
                    <a:pt x="694" y="517"/>
                    <a:pt x="694" y="517"/>
                    <a:pt x="694" y="517"/>
                  </a:cubicBezTo>
                  <a:cubicBezTo>
                    <a:pt x="693" y="519"/>
                    <a:pt x="693" y="519"/>
                    <a:pt x="693" y="519"/>
                  </a:cubicBezTo>
                  <a:cubicBezTo>
                    <a:pt x="693" y="519"/>
                    <a:pt x="693" y="519"/>
                    <a:pt x="693" y="519"/>
                  </a:cubicBezTo>
                  <a:close/>
                  <a:moveTo>
                    <a:pt x="725" y="532"/>
                  </a:moveTo>
                  <a:cubicBezTo>
                    <a:pt x="725" y="532"/>
                    <a:pt x="725" y="532"/>
                    <a:pt x="725" y="532"/>
                  </a:cubicBezTo>
                  <a:cubicBezTo>
                    <a:pt x="725" y="533"/>
                    <a:pt x="725" y="533"/>
                    <a:pt x="725" y="533"/>
                  </a:cubicBezTo>
                  <a:cubicBezTo>
                    <a:pt x="724" y="534"/>
                    <a:pt x="724" y="534"/>
                    <a:pt x="724" y="534"/>
                  </a:cubicBezTo>
                  <a:cubicBezTo>
                    <a:pt x="723" y="534"/>
                    <a:pt x="723" y="534"/>
                    <a:pt x="723" y="534"/>
                  </a:cubicBezTo>
                  <a:cubicBezTo>
                    <a:pt x="723" y="533"/>
                    <a:pt x="723" y="533"/>
                    <a:pt x="723" y="533"/>
                  </a:cubicBezTo>
                  <a:cubicBezTo>
                    <a:pt x="723" y="533"/>
                    <a:pt x="723" y="533"/>
                    <a:pt x="723" y="533"/>
                  </a:cubicBezTo>
                  <a:cubicBezTo>
                    <a:pt x="724" y="532"/>
                    <a:pt x="724" y="532"/>
                    <a:pt x="724" y="532"/>
                  </a:cubicBezTo>
                  <a:cubicBezTo>
                    <a:pt x="723" y="532"/>
                    <a:pt x="723" y="532"/>
                    <a:pt x="723" y="532"/>
                  </a:cubicBezTo>
                  <a:cubicBezTo>
                    <a:pt x="723" y="532"/>
                    <a:pt x="723" y="532"/>
                    <a:pt x="723" y="532"/>
                  </a:cubicBezTo>
                  <a:cubicBezTo>
                    <a:pt x="723" y="531"/>
                    <a:pt x="723" y="531"/>
                    <a:pt x="723" y="531"/>
                  </a:cubicBezTo>
                  <a:cubicBezTo>
                    <a:pt x="722" y="532"/>
                    <a:pt x="722" y="532"/>
                    <a:pt x="722" y="532"/>
                  </a:cubicBezTo>
                  <a:cubicBezTo>
                    <a:pt x="722" y="531"/>
                    <a:pt x="722" y="531"/>
                    <a:pt x="722" y="531"/>
                  </a:cubicBezTo>
                  <a:cubicBezTo>
                    <a:pt x="721" y="531"/>
                    <a:pt x="721" y="531"/>
                    <a:pt x="721" y="531"/>
                  </a:cubicBezTo>
                  <a:cubicBezTo>
                    <a:pt x="721" y="530"/>
                    <a:pt x="721" y="530"/>
                    <a:pt x="721" y="530"/>
                  </a:cubicBezTo>
                  <a:cubicBezTo>
                    <a:pt x="720" y="531"/>
                    <a:pt x="720" y="531"/>
                    <a:pt x="720" y="531"/>
                  </a:cubicBezTo>
                  <a:cubicBezTo>
                    <a:pt x="720" y="531"/>
                    <a:pt x="720" y="531"/>
                    <a:pt x="720" y="531"/>
                  </a:cubicBezTo>
                  <a:cubicBezTo>
                    <a:pt x="719" y="530"/>
                    <a:pt x="719" y="530"/>
                    <a:pt x="719" y="530"/>
                  </a:cubicBezTo>
                  <a:cubicBezTo>
                    <a:pt x="719" y="530"/>
                    <a:pt x="719" y="530"/>
                    <a:pt x="719" y="530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18" y="529"/>
                    <a:pt x="718" y="529"/>
                    <a:pt x="718" y="529"/>
                  </a:cubicBezTo>
                  <a:cubicBezTo>
                    <a:pt x="718" y="528"/>
                    <a:pt x="718" y="528"/>
                    <a:pt x="718" y="528"/>
                  </a:cubicBezTo>
                  <a:cubicBezTo>
                    <a:pt x="718" y="527"/>
                    <a:pt x="718" y="527"/>
                    <a:pt x="718" y="527"/>
                  </a:cubicBezTo>
                  <a:cubicBezTo>
                    <a:pt x="717" y="527"/>
                    <a:pt x="717" y="527"/>
                    <a:pt x="717" y="527"/>
                  </a:cubicBezTo>
                  <a:cubicBezTo>
                    <a:pt x="717" y="526"/>
                    <a:pt x="717" y="526"/>
                    <a:pt x="717" y="526"/>
                  </a:cubicBezTo>
                  <a:cubicBezTo>
                    <a:pt x="717" y="525"/>
                    <a:pt x="717" y="525"/>
                    <a:pt x="717" y="525"/>
                  </a:cubicBezTo>
                  <a:cubicBezTo>
                    <a:pt x="718" y="524"/>
                    <a:pt x="718" y="524"/>
                    <a:pt x="718" y="524"/>
                  </a:cubicBezTo>
                  <a:cubicBezTo>
                    <a:pt x="718" y="524"/>
                    <a:pt x="718" y="524"/>
                    <a:pt x="718" y="524"/>
                  </a:cubicBezTo>
                  <a:cubicBezTo>
                    <a:pt x="717" y="524"/>
                    <a:pt x="717" y="524"/>
                    <a:pt x="717" y="524"/>
                  </a:cubicBezTo>
                  <a:cubicBezTo>
                    <a:pt x="717" y="524"/>
                    <a:pt x="717" y="524"/>
                    <a:pt x="717" y="524"/>
                  </a:cubicBezTo>
                  <a:cubicBezTo>
                    <a:pt x="717" y="523"/>
                    <a:pt x="717" y="523"/>
                    <a:pt x="717" y="523"/>
                  </a:cubicBezTo>
                  <a:cubicBezTo>
                    <a:pt x="717" y="521"/>
                    <a:pt x="717" y="521"/>
                    <a:pt x="717" y="521"/>
                  </a:cubicBezTo>
                  <a:cubicBezTo>
                    <a:pt x="717" y="521"/>
                    <a:pt x="717" y="521"/>
                    <a:pt x="717" y="521"/>
                  </a:cubicBezTo>
                  <a:cubicBezTo>
                    <a:pt x="717" y="520"/>
                    <a:pt x="717" y="520"/>
                    <a:pt x="717" y="520"/>
                  </a:cubicBezTo>
                  <a:cubicBezTo>
                    <a:pt x="717" y="519"/>
                    <a:pt x="717" y="519"/>
                    <a:pt x="717" y="519"/>
                  </a:cubicBezTo>
                  <a:cubicBezTo>
                    <a:pt x="716" y="518"/>
                    <a:pt x="716" y="518"/>
                    <a:pt x="716" y="518"/>
                  </a:cubicBezTo>
                  <a:cubicBezTo>
                    <a:pt x="716" y="518"/>
                    <a:pt x="716" y="518"/>
                    <a:pt x="716" y="518"/>
                  </a:cubicBezTo>
                  <a:cubicBezTo>
                    <a:pt x="715" y="518"/>
                    <a:pt x="715" y="518"/>
                    <a:pt x="715" y="518"/>
                  </a:cubicBezTo>
                  <a:cubicBezTo>
                    <a:pt x="715" y="517"/>
                    <a:pt x="715" y="517"/>
                    <a:pt x="715" y="517"/>
                  </a:cubicBezTo>
                  <a:cubicBezTo>
                    <a:pt x="714" y="517"/>
                    <a:pt x="714" y="517"/>
                    <a:pt x="714" y="517"/>
                  </a:cubicBezTo>
                  <a:cubicBezTo>
                    <a:pt x="714" y="517"/>
                    <a:pt x="714" y="517"/>
                    <a:pt x="714" y="517"/>
                  </a:cubicBezTo>
                  <a:cubicBezTo>
                    <a:pt x="714" y="517"/>
                    <a:pt x="714" y="517"/>
                    <a:pt x="714" y="517"/>
                  </a:cubicBezTo>
                  <a:cubicBezTo>
                    <a:pt x="714" y="516"/>
                    <a:pt x="714" y="516"/>
                    <a:pt x="714" y="516"/>
                  </a:cubicBezTo>
                  <a:cubicBezTo>
                    <a:pt x="713" y="516"/>
                    <a:pt x="713" y="516"/>
                    <a:pt x="713" y="516"/>
                  </a:cubicBezTo>
                  <a:cubicBezTo>
                    <a:pt x="713" y="516"/>
                    <a:pt x="713" y="516"/>
                    <a:pt x="713" y="516"/>
                  </a:cubicBezTo>
                  <a:cubicBezTo>
                    <a:pt x="713" y="516"/>
                    <a:pt x="713" y="516"/>
                    <a:pt x="713" y="516"/>
                  </a:cubicBezTo>
                  <a:cubicBezTo>
                    <a:pt x="713" y="515"/>
                    <a:pt x="713" y="515"/>
                    <a:pt x="713" y="515"/>
                  </a:cubicBezTo>
                  <a:cubicBezTo>
                    <a:pt x="713" y="515"/>
                    <a:pt x="713" y="515"/>
                    <a:pt x="713" y="515"/>
                  </a:cubicBezTo>
                  <a:cubicBezTo>
                    <a:pt x="712" y="516"/>
                    <a:pt x="712" y="516"/>
                    <a:pt x="712" y="516"/>
                  </a:cubicBezTo>
                  <a:cubicBezTo>
                    <a:pt x="712" y="516"/>
                    <a:pt x="712" y="516"/>
                    <a:pt x="712" y="516"/>
                  </a:cubicBezTo>
                  <a:cubicBezTo>
                    <a:pt x="712" y="516"/>
                    <a:pt x="712" y="516"/>
                    <a:pt x="712" y="516"/>
                  </a:cubicBezTo>
                  <a:cubicBezTo>
                    <a:pt x="712" y="516"/>
                    <a:pt x="712" y="516"/>
                    <a:pt x="712" y="516"/>
                  </a:cubicBezTo>
                  <a:cubicBezTo>
                    <a:pt x="711" y="517"/>
                    <a:pt x="711" y="517"/>
                    <a:pt x="711" y="517"/>
                  </a:cubicBezTo>
                  <a:cubicBezTo>
                    <a:pt x="711" y="517"/>
                    <a:pt x="711" y="517"/>
                    <a:pt x="711" y="517"/>
                  </a:cubicBezTo>
                  <a:cubicBezTo>
                    <a:pt x="711" y="516"/>
                    <a:pt x="711" y="516"/>
                    <a:pt x="711" y="516"/>
                  </a:cubicBezTo>
                  <a:cubicBezTo>
                    <a:pt x="710" y="515"/>
                    <a:pt x="710" y="515"/>
                    <a:pt x="710" y="515"/>
                  </a:cubicBezTo>
                  <a:cubicBezTo>
                    <a:pt x="710" y="515"/>
                    <a:pt x="710" y="515"/>
                    <a:pt x="710" y="515"/>
                  </a:cubicBezTo>
                  <a:cubicBezTo>
                    <a:pt x="710" y="516"/>
                    <a:pt x="710" y="516"/>
                    <a:pt x="710" y="516"/>
                  </a:cubicBezTo>
                  <a:cubicBezTo>
                    <a:pt x="710" y="517"/>
                    <a:pt x="710" y="517"/>
                    <a:pt x="710" y="517"/>
                  </a:cubicBezTo>
                  <a:cubicBezTo>
                    <a:pt x="710" y="518"/>
                    <a:pt x="710" y="518"/>
                    <a:pt x="710" y="518"/>
                  </a:cubicBezTo>
                  <a:cubicBezTo>
                    <a:pt x="710" y="518"/>
                    <a:pt x="710" y="518"/>
                    <a:pt x="710" y="518"/>
                  </a:cubicBezTo>
                  <a:cubicBezTo>
                    <a:pt x="709" y="518"/>
                    <a:pt x="709" y="518"/>
                    <a:pt x="709" y="518"/>
                  </a:cubicBezTo>
                  <a:cubicBezTo>
                    <a:pt x="709" y="518"/>
                    <a:pt x="709" y="518"/>
                    <a:pt x="709" y="518"/>
                  </a:cubicBezTo>
                  <a:cubicBezTo>
                    <a:pt x="709" y="518"/>
                    <a:pt x="709" y="518"/>
                    <a:pt x="709" y="518"/>
                  </a:cubicBezTo>
                  <a:cubicBezTo>
                    <a:pt x="709" y="519"/>
                    <a:pt x="709" y="519"/>
                    <a:pt x="709" y="519"/>
                  </a:cubicBezTo>
                  <a:cubicBezTo>
                    <a:pt x="709" y="519"/>
                    <a:pt x="709" y="519"/>
                    <a:pt x="709" y="519"/>
                  </a:cubicBezTo>
                  <a:cubicBezTo>
                    <a:pt x="708" y="520"/>
                    <a:pt x="708" y="520"/>
                    <a:pt x="708" y="520"/>
                  </a:cubicBezTo>
                  <a:cubicBezTo>
                    <a:pt x="707" y="520"/>
                    <a:pt x="707" y="520"/>
                    <a:pt x="707" y="520"/>
                  </a:cubicBezTo>
                  <a:cubicBezTo>
                    <a:pt x="707" y="520"/>
                    <a:pt x="707" y="520"/>
                    <a:pt x="707" y="520"/>
                  </a:cubicBezTo>
                  <a:cubicBezTo>
                    <a:pt x="706" y="520"/>
                    <a:pt x="706" y="520"/>
                    <a:pt x="706" y="520"/>
                  </a:cubicBezTo>
                  <a:cubicBezTo>
                    <a:pt x="705" y="520"/>
                    <a:pt x="705" y="520"/>
                    <a:pt x="705" y="520"/>
                  </a:cubicBezTo>
                  <a:cubicBezTo>
                    <a:pt x="705" y="519"/>
                    <a:pt x="705" y="519"/>
                    <a:pt x="705" y="519"/>
                  </a:cubicBezTo>
                  <a:cubicBezTo>
                    <a:pt x="704" y="519"/>
                    <a:pt x="704" y="519"/>
                    <a:pt x="704" y="519"/>
                  </a:cubicBezTo>
                  <a:cubicBezTo>
                    <a:pt x="704" y="519"/>
                    <a:pt x="704" y="519"/>
                    <a:pt x="704" y="519"/>
                  </a:cubicBezTo>
                  <a:cubicBezTo>
                    <a:pt x="705" y="519"/>
                    <a:pt x="705" y="519"/>
                    <a:pt x="705" y="519"/>
                  </a:cubicBezTo>
                  <a:cubicBezTo>
                    <a:pt x="705" y="520"/>
                    <a:pt x="705" y="520"/>
                    <a:pt x="705" y="520"/>
                  </a:cubicBezTo>
                  <a:cubicBezTo>
                    <a:pt x="706" y="520"/>
                    <a:pt x="706" y="520"/>
                    <a:pt x="706" y="520"/>
                  </a:cubicBezTo>
                  <a:cubicBezTo>
                    <a:pt x="706" y="520"/>
                    <a:pt x="706" y="520"/>
                    <a:pt x="706" y="520"/>
                  </a:cubicBezTo>
                  <a:cubicBezTo>
                    <a:pt x="707" y="521"/>
                    <a:pt x="707" y="521"/>
                    <a:pt x="707" y="521"/>
                  </a:cubicBezTo>
                  <a:cubicBezTo>
                    <a:pt x="707" y="522"/>
                    <a:pt x="707" y="522"/>
                    <a:pt x="707" y="522"/>
                  </a:cubicBezTo>
                  <a:cubicBezTo>
                    <a:pt x="707" y="523"/>
                    <a:pt x="707" y="523"/>
                    <a:pt x="707" y="523"/>
                  </a:cubicBezTo>
                  <a:cubicBezTo>
                    <a:pt x="706" y="524"/>
                    <a:pt x="706" y="524"/>
                    <a:pt x="706" y="524"/>
                  </a:cubicBezTo>
                  <a:cubicBezTo>
                    <a:pt x="706" y="524"/>
                    <a:pt x="706" y="524"/>
                    <a:pt x="706" y="524"/>
                  </a:cubicBezTo>
                  <a:cubicBezTo>
                    <a:pt x="705" y="525"/>
                    <a:pt x="705" y="525"/>
                    <a:pt x="705" y="525"/>
                  </a:cubicBezTo>
                  <a:cubicBezTo>
                    <a:pt x="704" y="526"/>
                    <a:pt x="704" y="526"/>
                    <a:pt x="704" y="526"/>
                  </a:cubicBezTo>
                  <a:cubicBezTo>
                    <a:pt x="704" y="526"/>
                    <a:pt x="704" y="526"/>
                    <a:pt x="704" y="526"/>
                  </a:cubicBezTo>
                  <a:cubicBezTo>
                    <a:pt x="703" y="525"/>
                    <a:pt x="703" y="525"/>
                    <a:pt x="703" y="525"/>
                  </a:cubicBezTo>
                  <a:cubicBezTo>
                    <a:pt x="703" y="525"/>
                    <a:pt x="703" y="525"/>
                    <a:pt x="703" y="525"/>
                  </a:cubicBezTo>
                  <a:cubicBezTo>
                    <a:pt x="702" y="525"/>
                    <a:pt x="702" y="525"/>
                    <a:pt x="702" y="525"/>
                  </a:cubicBezTo>
                  <a:cubicBezTo>
                    <a:pt x="702" y="525"/>
                    <a:pt x="702" y="525"/>
                    <a:pt x="702" y="525"/>
                  </a:cubicBezTo>
                  <a:cubicBezTo>
                    <a:pt x="701" y="525"/>
                    <a:pt x="701" y="525"/>
                    <a:pt x="701" y="525"/>
                  </a:cubicBezTo>
                  <a:cubicBezTo>
                    <a:pt x="700" y="525"/>
                    <a:pt x="700" y="525"/>
                    <a:pt x="700" y="525"/>
                  </a:cubicBezTo>
                  <a:cubicBezTo>
                    <a:pt x="700" y="525"/>
                    <a:pt x="700" y="525"/>
                    <a:pt x="700" y="525"/>
                  </a:cubicBezTo>
                  <a:cubicBezTo>
                    <a:pt x="699" y="525"/>
                    <a:pt x="699" y="525"/>
                    <a:pt x="699" y="525"/>
                  </a:cubicBezTo>
                  <a:cubicBezTo>
                    <a:pt x="699" y="524"/>
                    <a:pt x="699" y="524"/>
                    <a:pt x="699" y="524"/>
                  </a:cubicBezTo>
                  <a:cubicBezTo>
                    <a:pt x="698" y="523"/>
                    <a:pt x="698" y="523"/>
                    <a:pt x="698" y="523"/>
                  </a:cubicBezTo>
                  <a:cubicBezTo>
                    <a:pt x="698" y="522"/>
                    <a:pt x="698" y="522"/>
                    <a:pt x="698" y="522"/>
                  </a:cubicBezTo>
                  <a:cubicBezTo>
                    <a:pt x="698" y="521"/>
                    <a:pt x="698" y="521"/>
                    <a:pt x="698" y="521"/>
                  </a:cubicBezTo>
                  <a:cubicBezTo>
                    <a:pt x="698" y="520"/>
                    <a:pt x="698" y="520"/>
                    <a:pt x="698" y="520"/>
                  </a:cubicBezTo>
                  <a:cubicBezTo>
                    <a:pt x="697" y="519"/>
                    <a:pt x="697" y="519"/>
                    <a:pt x="697" y="519"/>
                  </a:cubicBezTo>
                  <a:cubicBezTo>
                    <a:pt x="697" y="519"/>
                    <a:pt x="697" y="519"/>
                    <a:pt x="697" y="519"/>
                  </a:cubicBezTo>
                  <a:cubicBezTo>
                    <a:pt x="697" y="519"/>
                    <a:pt x="697" y="519"/>
                    <a:pt x="697" y="519"/>
                  </a:cubicBezTo>
                  <a:cubicBezTo>
                    <a:pt x="698" y="517"/>
                    <a:pt x="698" y="517"/>
                    <a:pt x="698" y="517"/>
                  </a:cubicBezTo>
                  <a:cubicBezTo>
                    <a:pt x="697" y="518"/>
                    <a:pt x="697" y="518"/>
                    <a:pt x="697" y="518"/>
                  </a:cubicBezTo>
                  <a:cubicBezTo>
                    <a:pt x="697" y="519"/>
                    <a:pt x="697" y="519"/>
                    <a:pt x="697" y="519"/>
                  </a:cubicBezTo>
                  <a:cubicBezTo>
                    <a:pt x="696" y="519"/>
                    <a:pt x="696" y="519"/>
                    <a:pt x="696" y="519"/>
                  </a:cubicBezTo>
                  <a:cubicBezTo>
                    <a:pt x="695" y="519"/>
                    <a:pt x="695" y="519"/>
                    <a:pt x="695" y="519"/>
                  </a:cubicBezTo>
                  <a:cubicBezTo>
                    <a:pt x="695" y="518"/>
                    <a:pt x="695" y="518"/>
                    <a:pt x="695" y="518"/>
                  </a:cubicBezTo>
                  <a:cubicBezTo>
                    <a:pt x="694" y="519"/>
                    <a:pt x="694" y="519"/>
                    <a:pt x="694" y="519"/>
                  </a:cubicBezTo>
                  <a:cubicBezTo>
                    <a:pt x="693" y="519"/>
                    <a:pt x="693" y="519"/>
                    <a:pt x="693" y="519"/>
                  </a:cubicBezTo>
                  <a:cubicBezTo>
                    <a:pt x="694" y="518"/>
                    <a:pt x="694" y="518"/>
                    <a:pt x="694" y="518"/>
                  </a:cubicBezTo>
                  <a:cubicBezTo>
                    <a:pt x="694" y="517"/>
                    <a:pt x="694" y="517"/>
                    <a:pt x="694" y="517"/>
                  </a:cubicBezTo>
                  <a:cubicBezTo>
                    <a:pt x="695" y="516"/>
                    <a:pt x="695" y="516"/>
                    <a:pt x="695" y="516"/>
                  </a:cubicBezTo>
                  <a:cubicBezTo>
                    <a:pt x="695" y="515"/>
                    <a:pt x="695" y="515"/>
                    <a:pt x="695" y="515"/>
                  </a:cubicBezTo>
                  <a:cubicBezTo>
                    <a:pt x="694" y="514"/>
                    <a:pt x="694" y="514"/>
                    <a:pt x="694" y="514"/>
                  </a:cubicBezTo>
                  <a:cubicBezTo>
                    <a:pt x="695" y="513"/>
                    <a:pt x="695" y="513"/>
                    <a:pt x="695" y="513"/>
                  </a:cubicBezTo>
                  <a:cubicBezTo>
                    <a:pt x="696" y="514"/>
                    <a:pt x="696" y="514"/>
                    <a:pt x="696" y="514"/>
                  </a:cubicBezTo>
                  <a:cubicBezTo>
                    <a:pt x="696" y="513"/>
                    <a:pt x="696" y="513"/>
                    <a:pt x="696" y="513"/>
                  </a:cubicBezTo>
                  <a:cubicBezTo>
                    <a:pt x="695" y="513"/>
                    <a:pt x="695" y="513"/>
                    <a:pt x="695" y="513"/>
                  </a:cubicBezTo>
                  <a:cubicBezTo>
                    <a:pt x="695" y="513"/>
                    <a:pt x="695" y="513"/>
                    <a:pt x="695" y="513"/>
                  </a:cubicBezTo>
                  <a:cubicBezTo>
                    <a:pt x="694" y="512"/>
                    <a:pt x="694" y="512"/>
                    <a:pt x="694" y="512"/>
                  </a:cubicBezTo>
                  <a:cubicBezTo>
                    <a:pt x="695" y="511"/>
                    <a:pt x="695" y="511"/>
                    <a:pt x="695" y="511"/>
                  </a:cubicBezTo>
                  <a:cubicBezTo>
                    <a:pt x="696" y="512"/>
                    <a:pt x="696" y="512"/>
                    <a:pt x="696" y="512"/>
                  </a:cubicBezTo>
                  <a:cubicBezTo>
                    <a:pt x="696" y="512"/>
                    <a:pt x="696" y="512"/>
                    <a:pt x="696" y="512"/>
                  </a:cubicBezTo>
                  <a:cubicBezTo>
                    <a:pt x="696" y="511"/>
                    <a:pt x="696" y="511"/>
                    <a:pt x="696" y="511"/>
                  </a:cubicBezTo>
                  <a:cubicBezTo>
                    <a:pt x="695" y="511"/>
                    <a:pt x="695" y="511"/>
                    <a:pt x="695" y="511"/>
                  </a:cubicBezTo>
                  <a:cubicBezTo>
                    <a:pt x="695" y="510"/>
                    <a:pt x="695" y="510"/>
                    <a:pt x="695" y="510"/>
                  </a:cubicBezTo>
                  <a:cubicBezTo>
                    <a:pt x="695" y="509"/>
                    <a:pt x="695" y="509"/>
                    <a:pt x="695" y="509"/>
                  </a:cubicBezTo>
                  <a:cubicBezTo>
                    <a:pt x="695" y="508"/>
                    <a:pt x="695" y="508"/>
                    <a:pt x="695" y="508"/>
                  </a:cubicBezTo>
                  <a:cubicBezTo>
                    <a:pt x="695" y="506"/>
                    <a:pt x="695" y="506"/>
                    <a:pt x="695" y="506"/>
                  </a:cubicBezTo>
                  <a:cubicBezTo>
                    <a:pt x="695" y="506"/>
                    <a:pt x="695" y="506"/>
                    <a:pt x="695" y="506"/>
                  </a:cubicBezTo>
                  <a:cubicBezTo>
                    <a:pt x="695" y="505"/>
                    <a:pt x="695" y="505"/>
                    <a:pt x="695" y="505"/>
                  </a:cubicBezTo>
                  <a:cubicBezTo>
                    <a:pt x="694" y="505"/>
                    <a:pt x="694" y="505"/>
                    <a:pt x="694" y="505"/>
                  </a:cubicBezTo>
                  <a:cubicBezTo>
                    <a:pt x="695" y="504"/>
                    <a:pt x="695" y="504"/>
                    <a:pt x="695" y="504"/>
                  </a:cubicBezTo>
                  <a:cubicBezTo>
                    <a:pt x="694" y="505"/>
                    <a:pt x="694" y="505"/>
                    <a:pt x="694" y="505"/>
                  </a:cubicBezTo>
                  <a:cubicBezTo>
                    <a:pt x="694" y="505"/>
                    <a:pt x="694" y="505"/>
                    <a:pt x="694" y="505"/>
                  </a:cubicBezTo>
                  <a:cubicBezTo>
                    <a:pt x="694" y="505"/>
                    <a:pt x="694" y="505"/>
                    <a:pt x="694" y="505"/>
                  </a:cubicBezTo>
                  <a:cubicBezTo>
                    <a:pt x="694" y="504"/>
                    <a:pt x="694" y="503"/>
                    <a:pt x="694" y="503"/>
                  </a:cubicBezTo>
                  <a:cubicBezTo>
                    <a:pt x="694" y="503"/>
                    <a:pt x="694" y="503"/>
                    <a:pt x="694" y="503"/>
                  </a:cubicBezTo>
                  <a:cubicBezTo>
                    <a:pt x="693" y="502"/>
                    <a:pt x="693" y="502"/>
                    <a:pt x="693" y="502"/>
                  </a:cubicBezTo>
                  <a:cubicBezTo>
                    <a:pt x="693" y="501"/>
                    <a:pt x="693" y="501"/>
                    <a:pt x="693" y="501"/>
                  </a:cubicBezTo>
                  <a:cubicBezTo>
                    <a:pt x="693" y="501"/>
                    <a:pt x="693" y="501"/>
                    <a:pt x="693" y="501"/>
                  </a:cubicBezTo>
                  <a:cubicBezTo>
                    <a:pt x="692" y="501"/>
                    <a:pt x="692" y="501"/>
                    <a:pt x="692" y="501"/>
                  </a:cubicBezTo>
                  <a:cubicBezTo>
                    <a:pt x="692" y="500"/>
                    <a:pt x="692" y="500"/>
                    <a:pt x="692" y="500"/>
                  </a:cubicBezTo>
                  <a:cubicBezTo>
                    <a:pt x="691" y="500"/>
                    <a:pt x="691" y="500"/>
                    <a:pt x="691" y="500"/>
                  </a:cubicBezTo>
                  <a:cubicBezTo>
                    <a:pt x="691" y="500"/>
                    <a:pt x="691" y="500"/>
                    <a:pt x="691" y="500"/>
                  </a:cubicBezTo>
                  <a:cubicBezTo>
                    <a:pt x="690" y="500"/>
                    <a:pt x="690" y="500"/>
                    <a:pt x="690" y="500"/>
                  </a:cubicBezTo>
                  <a:cubicBezTo>
                    <a:pt x="690" y="500"/>
                    <a:pt x="690" y="500"/>
                    <a:pt x="690" y="500"/>
                  </a:cubicBezTo>
                  <a:cubicBezTo>
                    <a:pt x="690" y="499"/>
                    <a:pt x="690" y="499"/>
                    <a:pt x="690" y="499"/>
                  </a:cubicBezTo>
                  <a:cubicBezTo>
                    <a:pt x="689" y="499"/>
                    <a:pt x="689" y="499"/>
                    <a:pt x="689" y="499"/>
                  </a:cubicBezTo>
                  <a:cubicBezTo>
                    <a:pt x="689" y="498"/>
                    <a:pt x="689" y="498"/>
                    <a:pt x="689" y="498"/>
                  </a:cubicBezTo>
                  <a:cubicBezTo>
                    <a:pt x="688" y="498"/>
                    <a:pt x="688" y="498"/>
                    <a:pt x="688" y="498"/>
                  </a:cubicBezTo>
                  <a:cubicBezTo>
                    <a:pt x="687" y="498"/>
                    <a:pt x="687" y="498"/>
                    <a:pt x="687" y="498"/>
                  </a:cubicBezTo>
                  <a:cubicBezTo>
                    <a:pt x="687" y="497"/>
                    <a:pt x="687" y="497"/>
                    <a:pt x="687" y="497"/>
                  </a:cubicBezTo>
                  <a:cubicBezTo>
                    <a:pt x="686" y="497"/>
                    <a:pt x="686" y="497"/>
                    <a:pt x="686" y="497"/>
                  </a:cubicBezTo>
                  <a:cubicBezTo>
                    <a:pt x="685" y="497"/>
                    <a:pt x="685" y="497"/>
                    <a:pt x="685" y="497"/>
                  </a:cubicBezTo>
                  <a:cubicBezTo>
                    <a:pt x="685" y="497"/>
                    <a:pt x="685" y="497"/>
                    <a:pt x="685" y="497"/>
                  </a:cubicBezTo>
                  <a:cubicBezTo>
                    <a:pt x="684" y="496"/>
                    <a:pt x="684" y="496"/>
                    <a:pt x="684" y="496"/>
                  </a:cubicBezTo>
                  <a:cubicBezTo>
                    <a:pt x="684" y="496"/>
                    <a:pt x="684" y="496"/>
                    <a:pt x="684" y="496"/>
                  </a:cubicBezTo>
                  <a:cubicBezTo>
                    <a:pt x="684" y="496"/>
                    <a:pt x="684" y="496"/>
                    <a:pt x="684" y="496"/>
                  </a:cubicBezTo>
                  <a:cubicBezTo>
                    <a:pt x="684" y="494"/>
                    <a:pt x="684" y="494"/>
                    <a:pt x="684" y="494"/>
                  </a:cubicBezTo>
                  <a:cubicBezTo>
                    <a:pt x="685" y="494"/>
                    <a:pt x="685" y="494"/>
                    <a:pt x="685" y="494"/>
                  </a:cubicBezTo>
                  <a:cubicBezTo>
                    <a:pt x="684" y="494"/>
                    <a:pt x="684" y="494"/>
                    <a:pt x="684" y="494"/>
                  </a:cubicBezTo>
                  <a:cubicBezTo>
                    <a:pt x="683" y="495"/>
                    <a:pt x="683" y="495"/>
                    <a:pt x="683" y="495"/>
                  </a:cubicBezTo>
                  <a:cubicBezTo>
                    <a:pt x="682" y="494"/>
                    <a:pt x="682" y="494"/>
                    <a:pt x="682" y="494"/>
                  </a:cubicBezTo>
                  <a:cubicBezTo>
                    <a:pt x="682" y="493"/>
                    <a:pt x="682" y="493"/>
                    <a:pt x="682" y="493"/>
                  </a:cubicBezTo>
                  <a:cubicBezTo>
                    <a:pt x="681" y="494"/>
                    <a:pt x="681" y="494"/>
                    <a:pt x="681" y="494"/>
                  </a:cubicBezTo>
                  <a:cubicBezTo>
                    <a:pt x="681" y="493"/>
                    <a:pt x="681" y="493"/>
                    <a:pt x="681" y="493"/>
                  </a:cubicBezTo>
                  <a:cubicBezTo>
                    <a:pt x="681" y="493"/>
                    <a:pt x="681" y="493"/>
                    <a:pt x="681" y="493"/>
                  </a:cubicBezTo>
                  <a:cubicBezTo>
                    <a:pt x="680" y="491"/>
                    <a:pt x="680" y="491"/>
                    <a:pt x="680" y="491"/>
                  </a:cubicBezTo>
                  <a:cubicBezTo>
                    <a:pt x="681" y="491"/>
                    <a:pt x="681" y="491"/>
                    <a:pt x="681" y="491"/>
                  </a:cubicBezTo>
                  <a:cubicBezTo>
                    <a:pt x="680" y="492"/>
                    <a:pt x="680" y="492"/>
                    <a:pt x="680" y="492"/>
                  </a:cubicBezTo>
                  <a:cubicBezTo>
                    <a:pt x="680" y="493"/>
                    <a:pt x="680" y="493"/>
                    <a:pt x="680" y="493"/>
                  </a:cubicBezTo>
                  <a:cubicBezTo>
                    <a:pt x="679" y="493"/>
                    <a:pt x="679" y="493"/>
                    <a:pt x="679" y="494"/>
                  </a:cubicBezTo>
                  <a:cubicBezTo>
                    <a:pt x="678" y="495"/>
                    <a:pt x="678" y="495"/>
                    <a:pt x="678" y="495"/>
                  </a:cubicBezTo>
                  <a:cubicBezTo>
                    <a:pt x="678" y="495"/>
                    <a:pt x="678" y="495"/>
                    <a:pt x="678" y="495"/>
                  </a:cubicBezTo>
                  <a:cubicBezTo>
                    <a:pt x="677" y="495"/>
                    <a:pt x="677" y="495"/>
                    <a:pt x="677" y="495"/>
                  </a:cubicBezTo>
                  <a:cubicBezTo>
                    <a:pt x="677" y="493"/>
                    <a:pt x="677" y="493"/>
                    <a:pt x="677" y="493"/>
                  </a:cubicBezTo>
                  <a:cubicBezTo>
                    <a:pt x="677" y="492"/>
                    <a:pt x="677" y="492"/>
                    <a:pt x="677" y="492"/>
                  </a:cubicBezTo>
                  <a:cubicBezTo>
                    <a:pt x="677" y="491"/>
                    <a:pt x="677" y="491"/>
                    <a:pt x="677" y="491"/>
                  </a:cubicBezTo>
                  <a:cubicBezTo>
                    <a:pt x="677" y="490"/>
                    <a:pt x="677" y="490"/>
                    <a:pt x="677" y="490"/>
                  </a:cubicBezTo>
                  <a:cubicBezTo>
                    <a:pt x="676" y="489"/>
                    <a:pt x="676" y="489"/>
                    <a:pt x="676" y="489"/>
                  </a:cubicBezTo>
                  <a:cubicBezTo>
                    <a:pt x="676" y="488"/>
                    <a:pt x="676" y="488"/>
                    <a:pt x="676" y="488"/>
                  </a:cubicBezTo>
                  <a:cubicBezTo>
                    <a:pt x="675" y="488"/>
                    <a:pt x="675" y="488"/>
                    <a:pt x="675" y="488"/>
                  </a:cubicBezTo>
                  <a:cubicBezTo>
                    <a:pt x="675" y="487"/>
                    <a:pt x="675" y="487"/>
                    <a:pt x="675" y="487"/>
                  </a:cubicBezTo>
                  <a:cubicBezTo>
                    <a:pt x="676" y="487"/>
                    <a:pt x="676" y="487"/>
                    <a:pt x="676" y="487"/>
                  </a:cubicBezTo>
                  <a:cubicBezTo>
                    <a:pt x="677" y="487"/>
                    <a:pt x="677" y="487"/>
                    <a:pt x="677" y="487"/>
                  </a:cubicBezTo>
                  <a:cubicBezTo>
                    <a:pt x="677" y="487"/>
                    <a:pt x="677" y="487"/>
                    <a:pt x="677" y="487"/>
                  </a:cubicBezTo>
                  <a:cubicBezTo>
                    <a:pt x="678" y="487"/>
                    <a:pt x="678" y="487"/>
                    <a:pt x="678" y="487"/>
                  </a:cubicBezTo>
                  <a:cubicBezTo>
                    <a:pt x="679" y="486"/>
                    <a:pt x="679" y="486"/>
                    <a:pt x="679" y="486"/>
                  </a:cubicBezTo>
                  <a:cubicBezTo>
                    <a:pt x="680" y="485"/>
                    <a:pt x="680" y="485"/>
                    <a:pt x="680" y="485"/>
                  </a:cubicBezTo>
                  <a:cubicBezTo>
                    <a:pt x="680" y="486"/>
                    <a:pt x="680" y="486"/>
                    <a:pt x="680" y="486"/>
                  </a:cubicBezTo>
                  <a:cubicBezTo>
                    <a:pt x="682" y="486"/>
                    <a:pt x="682" y="486"/>
                    <a:pt x="682" y="486"/>
                  </a:cubicBezTo>
                  <a:cubicBezTo>
                    <a:pt x="682" y="486"/>
                    <a:pt x="682" y="486"/>
                    <a:pt x="682" y="485"/>
                  </a:cubicBezTo>
                  <a:cubicBezTo>
                    <a:pt x="683" y="485"/>
                    <a:pt x="683" y="485"/>
                    <a:pt x="683" y="485"/>
                  </a:cubicBezTo>
                  <a:cubicBezTo>
                    <a:pt x="683" y="485"/>
                    <a:pt x="683" y="484"/>
                    <a:pt x="683" y="484"/>
                  </a:cubicBezTo>
                  <a:cubicBezTo>
                    <a:pt x="682" y="484"/>
                    <a:pt x="682" y="484"/>
                    <a:pt x="682" y="484"/>
                  </a:cubicBezTo>
                  <a:cubicBezTo>
                    <a:pt x="682" y="484"/>
                    <a:pt x="682" y="484"/>
                    <a:pt x="682" y="484"/>
                  </a:cubicBezTo>
                  <a:cubicBezTo>
                    <a:pt x="680" y="484"/>
                    <a:pt x="680" y="484"/>
                    <a:pt x="680" y="484"/>
                  </a:cubicBezTo>
                  <a:cubicBezTo>
                    <a:pt x="679" y="484"/>
                    <a:pt x="679" y="484"/>
                    <a:pt x="679" y="484"/>
                  </a:cubicBezTo>
                  <a:cubicBezTo>
                    <a:pt x="679" y="484"/>
                    <a:pt x="679" y="484"/>
                    <a:pt x="679" y="484"/>
                  </a:cubicBezTo>
                  <a:cubicBezTo>
                    <a:pt x="678" y="484"/>
                    <a:pt x="678" y="484"/>
                    <a:pt x="678" y="484"/>
                  </a:cubicBezTo>
                  <a:cubicBezTo>
                    <a:pt x="678" y="484"/>
                    <a:pt x="678" y="484"/>
                    <a:pt x="678" y="484"/>
                  </a:cubicBezTo>
                  <a:cubicBezTo>
                    <a:pt x="677" y="484"/>
                    <a:pt x="677" y="484"/>
                    <a:pt x="677" y="484"/>
                  </a:cubicBezTo>
                  <a:cubicBezTo>
                    <a:pt x="676" y="484"/>
                    <a:pt x="676" y="484"/>
                    <a:pt x="676" y="484"/>
                  </a:cubicBezTo>
                  <a:cubicBezTo>
                    <a:pt x="676" y="483"/>
                    <a:pt x="676" y="483"/>
                    <a:pt x="676" y="483"/>
                  </a:cubicBezTo>
                  <a:cubicBezTo>
                    <a:pt x="675" y="482"/>
                    <a:pt x="675" y="482"/>
                    <a:pt x="675" y="482"/>
                  </a:cubicBezTo>
                  <a:cubicBezTo>
                    <a:pt x="676" y="481"/>
                    <a:pt x="676" y="481"/>
                    <a:pt x="676" y="481"/>
                  </a:cubicBezTo>
                  <a:cubicBezTo>
                    <a:pt x="676" y="481"/>
                    <a:pt x="676" y="481"/>
                    <a:pt x="676" y="481"/>
                  </a:cubicBezTo>
                  <a:cubicBezTo>
                    <a:pt x="675" y="480"/>
                    <a:pt x="675" y="480"/>
                    <a:pt x="675" y="480"/>
                  </a:cubicBezTo>
                  <a:cubicBezTo>
                    <a:pt x="674" y="480"/>
                    <a:pt x="674" y="480"/>
                    <a:pt x="674" y="480"/>
                  </a:cubicBezTo>
                  <a:cubicBezTo>
                    <a:pt x="674" y="479"/>
                    <a:pt x="674" y="479"/>
                    <a:pt x="674" y="479"/>
                  </a:cubicBezTo>
                  <a:cubicBezTo>
                    <a:pt x="673" y="480"/>
                    <a:pt x="673" y="480"/>
                    <a:pt x="673" y="480"/>
                  </a:cubicBezTo>
                  <a:cubicBezTo>
                    <a:pt x="672" y="479"/>
                    <a:pt x="672" y="479"/>
                    <a:pt x="672" y="479"/>
                  </a:cubicBezTo>
                  <a:cubicBezTo>
                    <a:pt x="672" y="478"/>
                    <a:pt x="672" y="478"/>
                    <a:pt x="672" y="478"/>
                  </a:cubicBezTo>
                  <a:cubicBezTo>
                    <a:pt x="673" y="477"/>
                    <a:pt x="673" y="477"/>
                    <a:pt x="673" y="477"/>
                  </a:cubicBezTo>
                  <a:cubicBezTo>
                    <a:pt x="674" y="477"/>
                    <a:pt x="674" y="477"/>
                    <a:pt x="674" y="477"/>
                  </a:cubicBezTo>
                  <a:cubicBezTo>
                    <a:pt x="674" y="475"/>
                    <a:pt x="674" y="475"/>
                    <a:pt x="674" y="475"/>
                  </a:cubicBezTo>
                  <a:cubicBezTo>
                    <a:pt x="675" y="475"/>
                    <a:pt x="675" y="475"/>
                    <a:pt x="675" y="475"/>
                  </a:cubicBezTo>
                  <a:cubicBezTo>
                    <a:pt x="676" y="475"/>
                    <a:pt x="676" y="475"/>
                    <a:pt x="676" y="475"/>
                  </a:cubicBezTo>
                  <a:cubicBezTo>
                    <a:pt x="676" y="475"/>
                    <a:pt x="676" y="475"/>
                    <a:pt x="676" y="475"/>
                  </a:cubicBezTo>
                  <a:cubicBezTo>
                    <a:pt x="677" y="474"/>
                    <a:pt x="677" y="474"/>
                    <a:pt x="677" y="474"/>
                  </a:cubicBezTo>
                  <a:cubicBezTo>
                    <a:pt x="678" y="473"/>
                    <a:pt x="678" y="473"/>
                    <a:pt x="678" y="473"/>
                  </a:cubicBezTo>
                  <a:cubicBezTo>
                    <a:pt x="679" y="473"/>
                    <a:pt x="679" y="473"/>
                    <a:pt x="679" y="473"/>
                  </a:cubicBezTo>
                  <a:cubicBezTo>
                    <a:pt x="679" y="473"/>
                    <a:pt x="679" y="473"/>
                    <a:pt x="679" y="473"/>
                  </a:cubicBezTo>
                  <a:cubicBezTo>
                    <a:pt x="680" y="473"/>
                    <a:pt x="680" y="473"/>
                    <a:pt x="680" y="473"/>
                  </a:cubicBezTo>
                  <a:cubicBezTo>
                    <a:pt x="681" y="473"/>
                    <a:pt x="681" y="473"/>
                    <a:pt x="681" y="473"/>
                  </a:cubicBezTo>
                  <a:cubicBezTo>
                    <a:pt x="682" y="474"/>
                    <a:pt x="682" y="474"/>
                    <a:pt x="682" y="474"/>
                  </a:cubicBezTo>
                  <a:cubicBezTo>
                    <a:pt x="682" y="475"/>
                    <a:pt x="682" y="475"/>
                    <a:pt x="682" y="475"/>
                  </a:cubicBezTo>
                  <a:cubicBezTo>
                    <a:pt x="683" y="475"/>
                    <a:pt x="683" y="475"/>
                    <a:pt x="683" y="475"/>
                  </a:cubicBezTo>
                  <a:cubicBezTo>
                    <a:pt x="684" y="475"/>
                    <a:pt x="684" y="475"/>
                    <a:pt x="684" y="475"/>
                  </a:cubicBezTo>
                  <a:cubicBezTo>
                    <a:pt x="684" y="475"/>
                    <a:pt x="684" y="475"/>
                    <a:pt x="684" y="475"/>
                  </a:cubicBezTo>
                  <a:cubicBezTo>
                    <a:pt x="685" y="475"/>
                    <a:pt x="685" y="475"/>
                    <a:pt x="685" y="475"/>
                  </a:cubicBezTo>
                  <a:cubicBezTo>
                    <a:pt x="685" y="476"/>
                    <a:pt x="685" y="476"/>
                    <a:pt x="685" y="477"/>
                  </a:cubicBezTo>
                  <a:cubicBezTo>
                    <a:pt x="685" y="478"/>
                    <a:pt x="685" y="478"/>
                    <a:pt x="685" y="478"/>
                  </a:cubicBezTo>
                  <a:cubicBezTo>
                    <a:pt x="685" y="479"/>
                    <a:pt x="685" y="479"/>
                    <a:pt x="685" y="479"/>
                  </a:cubicBezTo>
                  <a:cubicBezTo>
                    <a:pt x="685" y="480"/>
                    <a:pt x="685" y="480"/>
                    <a:pt x="685" y="480"/>
                  </a:cubicBezTo>
                  <a:cubicBezTo>
                    <a:pt x="684" y="481"/>
                    <a:pt x="684" y="481"/>
                    <a:pt x="684" y="481"/>
                  </a:cubicBezTo>
                  <a:cubicBezTo>
                    <a:pt x="684" y="482"/>
                    <a:pt x="684" y="482"/>
                    <a:pt x="684" y="482"/>
                  </a:cubicBezTo>
                  <a:cubicBezTo>
                    <a:pt x="684" y="483"/>
                    <a:pt x="684" y="483"/>
                    <a:pt x="684" y="484"/>
                  </a:cubicBezTo>
                  <a:cubicBezTo>
                    <a:pt x="684" y="485"/>
                    <a:pt x="684" y="485"/>
                    <a:pt x="684" y="485"/>
                  </a:cubicBezTo>
                  <a:cubicBezTo>
                    <a:pt x="684" y="486"/>
                    <a:pt x="684" y="486"/>
                    <a:pt x="684" y="486"/>
                  </a:cubicBezTo>
                  <a:cubicBezTo>
                    <a:pt x="684" y="487"/>
                    <a:pt x="684" y="487"/>
                    <a:pt x="684" y="487"/>
                  </a:cubicBezTo>
                  <a:cubicBezTo>
                    <a:pt x="685" y="486"/>
                    <a:pt x="685" y="486"/>
                    <a:pt x="685" y="486"/>
                  </a:cubicBezTo>
                  <a:cubicBezTo>
                    <a:pt x="685" y="487"/>
                    <a:pt x="685" y="487"/>
                    <a:pt x="685" y="487"/>
                  </a:cubicBezTo>
                  <a:cubicBezTo>
                    <a:pt x="685" y="488"/>
                    <a:pt x="685" y="488"/>
                    <a:pt x="685" y="488"/>
                  </a:cubicBezTo>
                  <a:cubicBezTo>
                    <a:pt x="685" y="489"/>
                    <a:pt x="685" y="489"/>
                    <a:pt x="685" y="489"/>
                  </a:cubicBezTo>
                  <a:cubicBezTo>
                    <a:pt x="686" y="491"/>
                    <a:pt x="686" y="491"/>
                    <a:pt x="686" y="491"/>
                  </a:cubicBezTo>
                  <a:cubicBezTo>
                    <a:pt x="686" y="491"/>
                    <a:pt x="686" y="491"/>
                    <a:pt x="686" y="491"/>
                  </a:cubicBezTo>
                  <a:cubicBezTo>
                    <a:pt x="687" y="491"/>
                    <a:pt x="687" y="491"/>
                    <a:pt x="687" y="491"/>
                  </a:cubicBezTo>
                  <a:cubicBezTo>
                    <a:pt x="688" y="491"/>
                    <a:pt x="688" y="491"/>
                    <a:pt x="688" y="491"/>
                  </a:cubicBezTo>
                  <a:cubicBezTo>
                    <a:pt x="689" y="490"/>
                    <a:pt x="689" y="490"/>
                    <a:pt x="689" y="490"/>
                  </a:cubicBezTo>
                  <a:cubicBezTo>
                    <a:pt x="690" y="489"/>
                    <a:pt x="690" y="489"/>
                    <a:pt x="690" y="489"/>
                  </a:cubicBezTo>
                  <a:cubicBezTo>
                    <a:pt x="690" y="488"/>
                    <a:pt x="690" y="488"/>
                    <a:pt x="690" y="488"/>
                  </a:cubicBezTo>
                  <a:cubicBezTo>
                    <a:pt x="690" y="487"/>
                    <a:pt x="690" y="487"/>
                    <a:pt x="690" y="487"/>
                  </a:cubicBezTo>
                  <a:cubicBezTo>
                    <a:pt x="691" y="486"/>
                    <a:pt x="691" y="486"/>
                    <a:pt x="691" y="486"/>
                  </a:cubicBezTo>
                  <a:cubicBezTo>
                    <a:pt x="692" y="485"/>
                    <a:pt x="692" y="485"/>
                    <a:pt x="692" y="485"/>
                  </a:cubicBezTo>
                  <a:cubicBezTo>
                    <a:pt x="693" y="484"/>
                    <a:pt x="693" y="484"/>
                    <a:pt x="693" y="484"/>
                  </a:cubicBezTo>
                  <a:cubicBezTo>
                    <a:pt x="693" y="484"/>
                    <a:pt x="693" y="484"/>
                    <a:pt x="693" y="484"/>
                  </a:cubicBezTo>
                  <a:cubicBezTo>
                    <a:pt x="694" y="484"/>
                    <a:pt x="694" y="484"/>
                    <a:pt x="694" y="484"/>
                  </a:cubicBezTo>
                  <a:cubicBezTo>
                    <a:pt x="695" y="483"/>
                    <a:pt x="695" y="483"/>
                    <a:pt x="695" y="483"/>
                  </a:cubicBezTo>
                  <a:cubicBezTo>
                    <a:pt x="695" y="482"/>
                    <a:pt x="695" y="482"/>
                    <a:pt x="695" y="482"/>
                  </a:cubicBezTo>
                  <a:cubicBezTo>
                    <a:pt x="696" y="481"/>
                    <a:pt x="696" y="481"/>
                    <a:pt x="696" y="481"/>
                  </a:cubicBezTo>
                  <a:cubicBezTo>
                    <a:pt x="697" y="481"/>
                    <a:pt x="697" y="481"/>
                    <a:pt x="697" y="481"/>
                  </a:cubicBezTo>
                  <a:cubicBezTo>
                    <a:pt x="697" y="480"/>
                    <a:pt x="697" y="480"/>
                    <a:pt x="697" y="480"/>
                  </a:cubicBezTo>
                  <a:cubicBezTo>
                    <a:pt x="698" y="480"/>
                    <a:pt x="698" y="480"/>
                    <a:pt x="698" y="480"/>
                  </a:cubicBezTo>
                  <a:cubicBezTo>
                    <a:pt x="698" y="480"/>
                    <a:pt x="698" y="480"/>
                    <a:pt x="698" y="480"/>
                  </a:cubicBezTo>
                  <a:cubicBezTo>
                    <a:pt x="699" y="480"/>
                    <a:pt x="699" y="480"/>
                    <a:pt x="699" y="480"/>
                  </a:cubicBezTo>
                  <a:cubicBezTo>
                    <a:pt x="700" y="481"/>
                    <a:pt x="700" y="481"/>
                    <a:pt x="700" y="481"/>
                  </a:cubicBezTo>
                  <a:cubicBezTo>
                    <a:pt x="700" y="481"/>
                    <a:pt x="700" y="481"/>
                    <a:pt x="700" y="481"/>
                  </a:cubicBezTo>
                  <a:cubicBezTo>
                    <a:pt x="701" y="481"/>
                    <a:pt x="701" y="481"/>
                    <a:pt x="701" y="481"/>
                  </a:cubicBezTo>
                  <a:cubicBezTo>
                    <a:pt x="702" y="482"/>
                    <a:pt x="702" y="482"/>
                    <a:pt x="702" y="482"/>
                  </a:cubicBezTo>
                  <a:cubicBezTo>
                    <a:pt x="702" y="483"/>
                    <a:pt x="702" y="483"/>
                    <a:pt x="702" y="483"/>
                  </a:cubicBezTo>
                  <a:cubicBezTo>
                    <a:pt x="703" y="483"/>
                    <a:pt x="703" y="483"/>
                    <a:pt x="703" y="483"/>
                  </a:cubicBezTo>
                  <a:cubicBezTo>
                    <a:pt x="703" y="484"/>
                    <a:pt x="703" y="484"/>
                    <a:pt x="703" y="484"/>
                  </a:cubicBezTo>
                  <a:cubicBezTo>
                    <a:pt x="705" y="485"/>
                    <a:pt x="705" y="485"/>
                    <a:pt x="705" y="485"/>
                  </a:cubicBezTo>
                  <a:cubicBezTo>
                    <a:pt x="705" y="485"/>
                    <a:pt x="705" y="485"/>
                    <a:pt x="705" y="485"/>
                  </a:cubicBezTo>
                  <a:cubicBezTo>
                    <a:pt x="706" y="485"/>
                    <a:pt x="706" y="485"/>
                    <a:pt x="706" y="485"/>
                  </a:cubicBezTo>
                  <a:cubicBezTo>
                    <a:pt x="706" y="485"/>
                    <a:pt x="706" y="485"/>
                    <a:pt x="706" y="485"/>
                  </a:cubicBezTo>
                  <a:cubicBezTo>
                    <a:pt x="707" y="485"/>
                    <a:pt x="707" y="485"/>
                    <a:pt x="707" y="485"/>
                  </a:cubicBezTo>
                  <a:cubicBezTo>
                    <a:pt x="707" y="486"/>
                    <a:pt x="707" y="486"/>
                    <a:pt x="707" y="486"/>
                  </a:cubicBezTo>
                  <a:cubicBezTo>
                    <a:pt x="708" y="486"/>
                    <a:pt x="708" y="486"/>
                    <a:pt x="708" y="486"/>
                  </a:cubicBezTo>
                  <a:cubicBezTo>
                    <a:pt x="708" y="486"/>
                    <a:pt x="708" y="486"/>
                    <a:pt x="708" y="486"/>
                  </a:cubicBezTo>
                  <a:cubicBezTo>
                    <a:pt x="709" y="486"/>
                    <a:pt x="709" y="486"/>
                    <a:pt x="709" y="486"/>
                  </a:cubicBezTo>
                  <a:cubicBezTo>
                    <a:pt x="709" y="487"/>
                    <a:pt x="709" y="487"/>
                    <a:pt x="709" y="487"/>
                  </a:cubicBezTo>
                  <a:cubicBezTo>
                    <a:pt x="710" y="487"/>
                    <a:pt x="710" y="487"/>
                    <a:pt x="710" y="487"/>
                  </a:cubicBezTo>
                  <a:cubicBezTo>
                    <a:pt x="711" y="489"/>
                    <a:pt x="711" y="489"/>
                    <a:pt x="711" y="489"/>
                  </a:cubicBezTo>
                  <a:cubicBezTo>
                    <a:pt x="712" y="489"/>
                    <a:pt x="712" y="489"/>
                    <a:pt x="712" y="489"/>
                  </a:cubicBezTo>
                  <a:cubicBezTo>
                    <a:pt x="712" y="490"/>
                    <a:pt x="712" y="490"/>
                    <a:pt x="712" y="490"/>
                  </a:cubicBezTo>
                  <a:cubicBezTo>
                    <a:pt x="714" y="490"/>
                    <a:pt x="714" y="490"/>
                    <a:pt x="714" y="490"/>
                  </a:cubicBezTo>
                  <a:cubicBezTo>
                    <a:pt x="714" y="491"/>
                    <a:pt x="714" y="491"/>
                    <a:pt x="714" y="491"/>
                  </a:cubicBezTo>
                  <a:cubicBezTo>
                    <a:pt x="715" y="491"/>
                    <a:pt x="715" y="491"/>
                    <a:pt x="715" y="491"/>
                  </a:cubicBezTo>
                  <a:cubicBezTo>
                    <a:pt x="715" y="491"/>
                    <a:pt x="715" y="491"/>
                    <a:pt x="715" y="491"/>
                  </a:cubicBezTo>
                  <a:cubicBezTo>
                    <a:pt x="715" y="491"/>
                    <a:pt x="715" y="491"/>
                    <a:pt x="715" y="491"/>
                  </a:cubicBezTo>
                  <a:cubicBezTo>
                    <a:pt x="716" y="492"/>
                    <a:pt x="716" y="492"/>
                    <a:pt x="716" y="492"/>
                  </a:cubicBezTo>
                  <a:cubicBezTo>
                    <a:pt x="716" y="493"/>
                    <a:pt x="716" y="493"/>
                    <a:pt x="716" y="493"/>
                  </a:cubicBezTo>
                  <a:cubicBezTo>
                    <a:pt x="717" y="493"/>
                    <a:pt x="717" y="493"/>
                    <a:pt x="717" y="493"/>
                  </a:cubicBezTo>
                  <a:cubicBezTo>
                    <a:pt x="718" y="493"/>
                    <a:pt x="718" y="493"/>
                    <a:pt x="718" y="493"/>
                  </a:cubicBezTo>
                  <a:cubicBezTo>
                    <a:pt x="718" y="494"/>
                    <a:pt x="718" y="494"/>
                    <a:pt x="718" y="494"/>
                  </a:cubicBezTo>
                  <a:cubicBezTo>
                    <a:pt x="718" y="495"/>
                    <a:pt x="718" y="495"/>
                    <a:pt x="718" y="495"/>
                  </a:cubicBezTo>
                  <a:cubicBezTo>
                    <a:pt x="718" y="495"/>
                    <a:pt x="718" y="495"/>
                    <a:pt x="718" y="495"/>
                  </a:cubicBezTo>
                  <a:cubicBezTo>
                    <a:pt x="718" y="495"/>
                    <a:pt x="718" y="495"/>
                    <a:pt x="718" y="495"/>
                  </a:cubicBezTo>
                  <a:cubicBezTo>
                    <a:pt x="719" y="495"/>
                    <a:pt x="719" y="495"/>
                    <a:pt x="719" y="495"/>
                  </a:cubicBezTo>
                  <a:cubicBezTo>
                    <a:pt x="719" y="496"/>
                    <a:pt x="719" y="496"/>
                    <a:pt x="719" y="496"/>
                  </a:cubicBezTo>
                  <a:cubicBezTo>
                    <a:pt x="719" y="497"/>
                    <a:pt x="719" y="497"/>
                    <a:pt x="719" y="497"/>
                  </a:cubicBezTo>
                  <a:cubicBezTo>
                    <a:pt x="720" y="497"/>
                    <a:pt x="720" y="497"/>
                    <a:pt x="720" y="497"/>
                  </a:cubicBezTo>
                  <a:cubicBezTo>
                    <a:pt x="720" y="498"/>
                    <a:pt x="720" y="498"/>
                    <a:pt x="720" y="498"/>
                  </a:cubicBezTo>
                  <a:cubicBezTo>
                    <a:pt x="720" y="499"/>
                    <a:pt x="720" y="499"/>
                    <a:pt x="720" y="499"/>
                  </a:cubicBezTo>
                  <a:cubicBezTo>
                    <a:pt x="721" y="500"/>
                    <a:pt x="721" y="500"/>
                    <a:pt x="721" y="500"/>
                  </a:cubicBezTo>
                  <a:cubicBezTo>
                    <a:pt x="721" y="500"/>
                    <a:pt x="721" y="501"/>
                    <a:pt x="720" y="501"/>
                  </a:cubicBezTo>
                  <a:cubicBezTo>
                    <a:pt x="720" y="502"/>
                    <a:pt x="720" y="502"/>
                    <a:pt x="720" y="502"/>
                  </a:cubicBezTo>
                  <a:cubicBezTo>
                    <a:pt x="720" y="503"/>
                    <a:pt x="720" y="503"/>
                    <a:pt x="720" y="503"/>
                  </a:cubicBezTo>
                  <a:cubicBezTo>
                    <a:pt x="721" y="503"/>
                    <a:pt x="721" y="503"/>
                    <a:pt x="721" y="503"/>
                  </a:cubicBezTo>
                  <a:cubicBezTo>
                    <a:pt x="721" y="504"/>
                    <a:pt x="721" y="504"/>
                    <a:pt x="721" y="504"/>
                  </a:cubicBezTo>
                  <a:cubicBezTo>
                    <a:pt x="722" y="504"/>
                    <a:pt x="722" y="504"/>
                    <a:pt x="722" y="504"/>
                  </a:cubicBezTo>
                  <a:cubicBezTo>
                    <a:pt x="722" y="505"/>
                    <a:pt x="722" y="505"/>
                    <a:pt x="722" y="505"/>
                  </a:cubicBezTo>
                  <a:cubicBezTo>
                    <a:pt x="722" y="505"/>
                    <a:pt x="722" y="505"/>
                    <a:pt x="722" y="505"/>
                  </a:cubicBezTo>
                  <a:cubicBezTo>
                    <a:pt x="723" y="505"/>
                    <a:pt x="723" y="505"/>
                    <a:pt x="723" y="505"/>
                  </a:cubicBezTo>
                  <a:cubicBezTo>
                    <a:pt x="723" y="506"/>
                    <a:pt x="723" y="506"/>
                    <a:pt x="723" y="506"/>
                  </a:cubicBezTo>
                  <a:cubicBezTo>
                    <a:pt x="724" y="506"/>
                    <a:pt x="724" y="506"/>
                    <a:pt x="724" y="506"/>
                  </a:cubicBezTo>
                  <a:cubicBezTo>
                    <a:pt x="724" y="506"/>
                    <a:pt x="724" y="506"/>
                    <a:pt x="724" y="506"/>
                  </a:cubicBezTo>
                  <a:cubicBezTo>
                    <a:pt x="724" y="507"/>
                    <a:pt x="724" y="507"/>
                    <a:pt x="724" y="507"/>
                  </a:cubicBezTo>
                  <a:cubicBezTo>
                    <a:pt x="725" y="508"/>
                    <a:pt x="725" y="508"/>
                    <a:pt x="725" y="508"/>
                  </a:cubicBezTo>
                  <a:cubicBezTo>
                    <a:pt x="724" y="509"/>
                    <a:pt x="724" y="509"/>
                    <a:pt x="724" y="509"/>
                  </a:cubicBezTo>
                  <a:cubicBezTo>
                    <a:pt x="724" y="511"/>
                    <a:pt x="724" y="511"/>
                    <a:pt x="724" y="511"/>
                  </a:cubicBezTo>
                  <a:cubicBezTo>
                    <a:pt x="723" y="511"/>
                    <a:pt x="723" y="511"/>
                    <a:pt x="723" y="511"/>
                  </a:cubicBezTo>
                  <a:cubicBezTo>
                    <a:pt x="723" y="511"/>
                    <a:pt x="723" y="511"/>
                    <a:pt x="723" y="511"/>
                  </a:cubicBezTo>
                  <a:cubicBezTo>
                    <a:pt x="722" y="511"/>
                    <a:pt x="722" y="511"/>
                    <a:pt x="722" y="511"/>
                  </a:cubicBezTo>
                  <a:cubicBezTo>
                    <a:pt x="721" y="511"/>
                    <a:pt x="721" y="511"/>
                    <a:pt x="721" y="511"/>
                  </a:cubicBezTo>
                  <a:cubicBezTo>
                    <a:pt x="721" y="511"/>
                    <a:pt x="721" y="511"/>
                    <a:pt x="721" y="511"/>
                  </a:cubicBezTo>
                  <a:cubicBezTo>
                    <a:pt x="721" y="513"/>
                    <a:pt x="721" y="513"/>
                    <a:pt x="721" y="513"/>
                  </a:cubicBezTo>
                  <a:cubicBezTo>
                    <a:pt x="721" y="514"/>
                    <a:pt x="721" y="514"/>
                    <a:pt x="721" y="514"/>
                  </a:cubicBezTo>
                  <a:cubicBezTo>
                    <a:pt x="721" y="515"/>
                    <a:pt x="721" y="515"/>
                    <a:pt x="721" y="515"/>
                  </a:cubicBezTo>
                  <a:cubicBezTo>
                    <a:pt x="721" y="515"/>
                    <a:pt x="721" y="515"/>
                    <a:pt x="721" y="515"/>
                  </a:cubicBezTo>
                  <a:cubicBezTo>
                    <a:pt x="722" y="517"/>
                    <a:pt x="722" y="517"/>
                    <a:pt x="722" y="517"/>
                  </a:cubicBezTo>
                  <a:cubicBezTo>
                    <a:pt x="722" y="518"/>
                    <a:pt x="722" y="518"/>
                    <a:pt x="722" y="518"/>
                  </a:cubicBezTo>
                  <a:cubicBezTo>
                    <a:pt x="722" y="518"/>
                    <a:pt x="722" y="518"/>
                    <a:pt x="722" y="518"/>
                  </a:cubicBezTo>
                  <a:cubicBezTo>
                    <a:pt x="722" y="518"/>
                    <a:pt x="722" y="518"/>
                    <a:pt x="722" y="518"/>
                  </a:cubicBezTo>
                  <a:cubicBezTo>
                    <a:pt x="723" y="519"/>
                    <a:pt x="723" y="519"/>
                    <a:pt x="723" y="519"/>
                  </a:cubicBezTo>
                  <a:cubicBezTo>
                    <a:pt x="723" y="519"/>
                    <a:pt x="723" y="519"/>
                    <a:pt x="723" y="519"/>
                  </a:cubicBezTo>
                  <a:cubicBezTo>
                    <a:pt x="722" y="521"/>
                    <a:pt x="722" y="521"/>
                    <a:pt x="722" y="521"/>
                  </a:cubicBezTo>
                  <a:cubicBezTo>
                    <a:pt x="722" y="522"/>
                    <a:pt x="722" y="522"/>
                    <a:pt x="722" y="522"/>
                  </a:cubicBezTo>
                  <a:cubicBezTo>
                    <a:pt x="722" y="523"/>
                    <a:pt x="722" y="523"/>
                    <a:pt x="722" y="523"/>
                  </a:cubicBezTo>
                  <a:cubicBezTo>
                    <a:pt x="722" y="524"/>
                    <a:pt x="722" y="524"/>
                    <a:pt x="722" y="524"/>
                  </a:cubicBezTo>
                  <a:cubicBezTo>
                    <a:pt x="723" y="524"/>
                    <a:pt x="723" y="524"/>
                    <a:pt x="723" y="524"/>
                  </a:cubicBezTo>
                  <a:cubicBezTo>
                    <a:pt x="724" y="524"/>
                    <a:pt x="724" y="524"/>
                    <a:pt x="724" y="524"/>
                  </a:cubicBezTo>
                  <a:cubicBezTo>
                    <a:pt x="724" y="524"/>
                    <a:pt x="724" y="524"/>
                    <a:pt x="724" y="524"/>
                  </a:cubicBezTo>
                  <a:cubicBezTo>
                    <a:pt x="723" y="526"/>
                    <a:pt x="723" y="526"/>
                    <a:pt x="723" y="526"/>
                  </a:cubicBezTo>
                  <a:cubicBezTo>
                    <a:pt x="723" y="527"/>
                    <a:pt x="723" y="527"/>
                    <a:pt x="723" y="527"/>
                  </a:cubicBezTo>
                  <a:cubicBezTo>
                    <a:pt x="724" y="527"/>
                    <a:pt x="724" y="527"/>
                    <a:pt x="724" y="527"/>
                  </a:cubicBezTo>
                  <a:cubicBezTo>
                    <a:pt x="724" y="527"/>
                    <a:pt x="724" y="527"/>
                    <a:pt x="724" y="527"/>
                  </a:cubicBezTo>
                  <a:cubicBezTo>
                    <a:pt x="724" y="527"/>
                    <a:pt x="724" y="527"/>
                    <a:pt x="724" y="527"/>
                  </a:cubicBezTo>
                  <a:cubicBezTo>
                    <a:pt x="725" y="527"/>
                    <a:pt x="725" y="527"/>
                    <a:pt x="725" y="527"/>
                  </a:cubicBezTo>
                  <a:cubicBezTo>
                    <a:pt x="725" y="528"/>
                    <a:pt x="725" y="528"/>
                    <a:pt x="725" y="528"/>
                  </a:cubicBezTo>
                  <a:cubicBezTo>
                    <a:pt x="725" y="528"/>
                    <a:pt x="725" y="528"/>
                    <a:pt x="725" y="528"/>
                  </a:cubicBezTo>
                  <a:cubicBezTo>
                    <a:pt x="724" y="528"/>
                    <a:pt x="724" y="528"/>
                    <a:pt x="724" y="528"/>
                  </a:cubicBezTo>
                  <a:cubicBezTo>
                    <a:pt x="724" y="530"/>
                    <a:pt x="724" y="530"/>
                    <a:pt x="724" y="530"/>
                  </a:cubicBezTo>
                  <a:cubicBezTo>
                    <a:pt x="724" y="530"/>
                    <a:pt x="724" y="530"/>
                    <a:pt x="724" y="530"/>
                  </a:cubicBezTo>
                  <a:cubicBezTo>
                    <a:pt x="724" y="530"/>
                    <a:pt x="724" y="530"/>
                    <a:pt x="724" y="530"/>
                  </a:cubicBezTo>
                  <a:cubicBezTo>
                    <a:pt x="725" y="530"/>
                    <a:pt x="725" y="530"/>
                    <a:pt x="725" y="530"/>
                  </a:cubicBezTo>
                  <a:cubicBezTo>
                    <a:pt x="725" y="531"/>
                    <a:pt x="725" y="531"/>
                    <a:pt x="725" y="531"/>
                  </a:cubicBezTo>
                  <a:cubicBezTo>
                    <a:pt x="725" y="531"/>
                    <a:pt x="725" y="531"/>
                    <a:pt x="725" y="531"/>
                  </a:cubicBezTo>
                  <a:cubicBezTo>
                    <a:pt x="726" y="531"/>
                    <a:pt x="726" y="531"/>
                    <a:pt x="726" y="531"/>
                  </a:cubicBezTo>
                  <a:lnTo>
                    <a:pt x="725" y="532"/>
                  </a:lnTo>
                  <a:close/>
                  <a:moveTo>
                    <a:pt x="739" y="498"/>
                  </a:moveTo>
                  <a:cubicBezTo>
                    <a:pt x="739" y="499"/>
                    <a:pt x="739" y="499"/>
                    <a:pt x="739" y="499"/>
                  </a:cubicBezTo>
                  <a:cubicBezTo>
                    <a:pt x="738" y="500"/>
                    <a:pt x="738" y="500"/>
                    <a:pt x="738" y="500"/>
                  </a:cubicBezTo>
                  <a:cubicBezTo>
                    <a:pt x="738" y="500"/>
                    <a:pt x="738" y="500"/>
                    <a:pt x="738" y="500"/>
                  </a:cubicBezTo>
                  <a:cubicBezTo>
                    <a:pt x="737" y="502"/>
                    <a:pt x="737" y="502"/>
                    <a:pt x="737" y="502"/>
                  </a:cubicBezTo>
                  <a:cubicBezTo>
                    <a:pt x="737" y="503"/>
                    <a:pt x="737" y="503"/>
                    <a:pt x="737" y="503"/>
                  </a:cubicBezTo>
                  <a:cubicBezTo>
                    <a:pt x="737" y="504"/>
                    <a:pt x="737" y="504"/>
                    <a:pt x="737" y="504"/>
                  </a:cubicBezTo>
                  <a:cubicBezTo>
                    <a:pt x="736" y="504"/>
                    <a:pt x="736" y="504"/>
                    <a:pt x="736" y="504"/>
                  </a:cubicBezTo>
                  <a:cubicBezTo>
                    <a:pt x="735" y="505"/>
                    <a:pt x="735" y="505"/>
                    <a:pt x="735" y="505"/>
                  </a:cubicBezTo>
                  <a:cubicBezTo>
                    <a:pt x="734" y="505"/>
                    <a:pt x="734" y="505"/>
                    <a:pt x="734" y="505"/>
                  </a:cubicBezTo>
                  <a:cubicBezTo>
                    <a:pt x="734" y="506"/>
                    <a:pt x="734" y="506"/>
                    <a:pt x="734" y="506"/>
                  </a:cubicBezTo>
                  <a:cubicBezTo>
                    <a:pt x="733" y="507"/>
                    <a:pt x="733" y="507"/>
                    <a:pt x="733" y="507"/>
                  </a:cubicBezTo>
                  <a:cubicBezTo>
                    <a:pt x="733" y="507"/>
                    <a:pt x="733" y="507"/>
                    <a:pt x="733" y="507"/>
                  </a:cubicBezTo>
                  <a:cubicBezTo>
                    <a:pt x="732" y="507"/>
                    <a:pt x="732" y="507"/>
                    <a:pt x="732" y="507"/>
                  </a:cubicBezTo>
                  <a:cubicBezTo>
                    <a:pt x="732" y="508"/>
                    <a:pt x="732" y="508"/>
                    <a:pt x="732" y="508"/>
                  </a:cubicBezTo>
                  <a:cubicBezTo>
                    <a:pt x="729" y="508"/>
                    <a:pt x="729" y="508"/>
                    <a:pt x="729" y="508"/>
                  </a:cubicBezTo>
                  <a:cubicBezTo>
                    <a:pt x="729" y="507"/>
                    <a:pt x="729" y="507"/>
                    <a:pt x="729" y="507"/>
                  </a:cubicBezTo>
                  <a:cubicBezTo>
                    <a:pt x="729" y="507"/>
                    <a:pt x="729" y="507"/>
                    <a:pt x="729" y="507"/>
                  </a:cubicBezTo>
                  <a:cubicBezTo>
                    <a:pt x="728" y="507"/>
                    <a:pt x="728" y="507"/>
                    <a:pt x="728" y="507"/>
                  </a:cubicBezTo>
                  <a:cubicBezTo>
                    <a:pt x="728" y="505"/>
                    <a:pt x="728" y="505"/>
                    <a:pt x="728" y="505"/>
                  </a:cubicBezTo>
                  <a:cubicBezTo>
                    <a:pt x="727" y="505"/>
                    <a:pt x="727" y="505"/>
                    <a:pt x="727" y="505"/>
                  </a:cubicBezTo>
                  <a:cubicBezTo>
                    <a:pt x="727" y="504"/>
                    <a:pt x="727" y="504"/>
                    <a:pt x="727" y="504"/>
                  </a:cubicBezTo>
                  <a:cubicBezTo>
                    <a:pt x="728" y="503"/>
                    <a:pt x="728" y="503"/>
                    <a:pt x="728" y="503"/>
                  </a:cubicBezTo>
                  <a:cubicBezTo>
                    <a:pt x="729" y="504"/>
                    <a:pt x="729" y="504"/>
                    <a:pt x="729" y="504"/>
                  </a:cubicBezTo>
                  <a:cubicBezTo>
                    <a:pt x="730" y="504"/>
                    <a:pt x="730" y="504"/>
                    <a:pt x="730" y="504"/>
                  </a:cubicBezTo>
                  <a:cubicBezTo>
                    <a:pt x="730" y="504"/>
                    <a:pt x="730" y="504"/>
                    <a:pt x="730" y="504"/>
                  </a:cubicBezTo>
                  <a:cubicBezTo>
                    <a:pt x="730" y="504"/>
                    <a:pt x="730" y="504"/>
                    <a:pt x="730" y="504"/>
                  </a:cubicBezTo>
                  <a:cubicBezTo>
                    <a:pt x="731" y="504"/>
                    <a:pt x="731" y="504"/>
                    <a:pt x="731" y="504"/>
                  </a:cubicBezTo>
                  <a:cubicBezTo>
                    <a:pt x="731" y="503"/>
                    <a:pt x="731" y="503"/>
                    <a:pt x="731" y="503"/>
                  </a:cubicBezTo>
                  <a:cubicBezTo>
                    <a:pt x="732" y="502"/>
                    <a:pt x="732" y="502"/>
                    <a:pt x="732" y="502"/>
                  </a:cubicBezTo>
                  <a:cubicBezTo>
                    <a:pt x="732" y="502"/>
                    <a:pt x="732" y="502"/>
                    <a:pt x="732" y="502"/>
                  </a:cubicBezTo>
                  <a:cubicBezTo>
                    <a:pt x="732" y="501"/>
                    <a:pt x="732" y="501"/>
                    <a:pt x="732" y="501"/>
                  </a:cubicBezTo>
                  <a:cubicBezTo>
                    <a:pt x="732" y="503"/>
                    <a:pt x="732" y="503"/>
                    <a:pt x="732" y="503"/>
                  </a:cubicBezTo>
                  <a:cubicBezTo>
                    <a:pt x="732" y="504"/>
                    <a:pt x="732" y="504"/>
                    <a:pt x="732" y="504"/>
                  </a:cubicBezTo>
                  <a:cubicBezTo>
                    <a:pt x="733" y="503"/>
                    <a:pt x="733" y="503"/>
                    <a:pt x="733" y="503"/>
                  </a:cubicBezTo>
                  <a:cubicBezTo>
                    <a:pt x="733" y="504"/>
                    <a:pt x="733" y="504"/>
                    <a:pt x="733" y="504"/>
                  </a:cubicBezTo>
                  <a:cubicBezTo>
                    <a:pt x="734" y="503"/>
                    <a:pt x="734" y="503"/>
                    <a:pt x="734" y="503"/>
                  </a:cubicBezTo>
                  <a:cubicBezTo>
                    <a:pt x="735" y="501"/>
                    <a:pt x="735" y="501"/>
                    <a:pt x="735" y="501"/>
                  </a:cubicBezTo>
                  <a:cubicBezTo>
                    <a:pt x="736" y="500"/>
                    <a:pt x="736" y="500"/>
                    <a:pt x="736" y="500"/>
                  </a:cubicBezTo>
                  <a:cubicBezTo>
                    <a:pt x="737" y="500"/>
                    <a:pt x="737" y="500"/>
                    <a:pt x="737" y="500"/>
                  </a:cubicBezTo>
                  <a:cubicBezTo>
                    <a:pt x="737" y="499"/>
                    <a:pt x="737" y="499"/>
                    <a:pt x="737" y="499"/>
                  </a:cubicBezTo>
                  <a:cubicBezTo>
                    <a:pt x="737" y="497"/>
                    <a:pt x="737" y="497"/>
                    <a:pt x="737" y="497"/>
                  </a:cubicBezTo>
                  <a:cubicBezTo>
                    <a:pt x="738" y="496"/>
                    <a:pt x="738" y="496"/>
                    <a:pt x="738" y="496"/>
                  </a:cubicBezTo>
                  <a:cubicBezTo>
                    <a:pt x="738" y="496"/>
                    <a:pt x="738" y="496"/>
                    <a:pt x="738" y="496"/>
                  </a:cubicBezTo>
                  <a:cubicBezTo>
                    <a:pt x="739" y="496"/>
                    <a:pt x="739" y="496"/>
                    <a:pt x="739" y="496"/>
                  </a:cubicBezTo>
                  <a:cubicBezTo>
                    <a:pt x="739" y="497"/>
                    <a:pt x="739" y="497"/>
                    <a:pt x="739" y="497"/>
                  </a:cubicBezTo>
                  <a:cubicBezTo>
                    <a:pt x="739" y="497"/>
                    <a:pt x="739" y="497"/>
                    <a:pt x="739" y="498"/>
                  </a:cubicBezTo>
                  <a:close/>
                  <a:moveTo>
                    <a:pt x="740" y="499"/>
                  </a:moveTo>
                  <a:cubicBezTo>
                    <a:pt x="740" y="498"/>
                    <a:pt x="740" y="498"/>
                    <a:pt x="740" y="498"/>
                  </a:cubicBezTo>
                  <a:cubicBezTo>
                    <a:pt x="740" y="496"/>
                    <a:pt x="740" y="496"/>
                    <a:pt x="740" y="496"/>
                  </a:cubicBezTo>
                  <a:cubicBezTo>
                    <a:pt x="740" y="495"/>
                    <a:pt x="740" y="495"/>
                    <a:pt x="740" y="495"/>
                  </a:cubicBezTo>
                  <a:cubicBezTo>
                    <a:pt x="740" y="492"/>
                    <a:pt x="740" y="492"/>
                    <a:pt x="740" y="492"/>
                  </a:cubicBezTo>
                  <a:cubicBezTo>
                    <a:pt x="740" y="492"/>
                    <a:pt x="740" y="492"/>
                    <a:pt x="740" y="492"/>
                  </a:cubicBezTo>
                  <a:cubicBezTo>
                    <a:pt x="740" y="491"/>
                    <a:pt x="740" y="491"/>
                    <a:pt x="740" y="491"/>
                  </a:cubicBezTo>
                  <a:cubicBezTo>
                    <a:pt x="738" y="488"/>
                    <a:pt x="738" y="488"/>
                    <a:pt x="738" y="488"/>
                  </a:cubicBezTo>
                  <a:cubicBezTo>
                    <a:pt x="738" y="487"/>
                    <a:pt x="738" y="487"/>
                    <a:pt x="738" y="487"/>
                  </a:cubicBezTo>
                  <a:cubicBezTo>
                    <a:pt x="737" y="487"/>
                    <a:pt x="737" y="487"/>
                    <a:pt x="737" y="487"/>
                  </a:cubicBezTo>
                  <a:cubicBezTo>
                    <a:pt x="738" y="487"/>
                    <a:pt x="738" y="487"/>
                    <a:pt x="738" y="487"/>
                  </a:cubicBezTo>
                  <a:cubicBezTo>
                    <a:pt x="739" y="488"/>
                    <a:pt x="739" y="488"/>
                    <a:pt x="739" y="488"/>
                  </a:cubicBezTo>
                  <a:cubicBezTo>
                    <a:pt x="739" y="489"/>
                    <a:pt x="739" y="489"/>
                    <a:pt x="739" y="489"/>
                  </a:cubicBezTo>
                  <a:cubicBezTo>
                    <a:pt x="740" y="490"/>
                    <a:pt x="740" y="490"/>
                    <a:pt x="740" y="490"/>
                  </a:cubicBezTo>
                  <a:cubicBezTo>
                    <a:pt x="740" y="491"/>
                    <a:pt x="740" y="491"/>
                    <a:pt x="740" y="491"/>
                  </a:cubicBezTo>
                  <a:cubicBezTo>
                    <a:pt x="741" y="493"/>
                    <a:pt x="741" y="493"/>
                    <a:pt x="741" y="493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741" y="495"/>
                    <a:pt x="741" y="495"/>
                    <a:pt x="741" y="495"/>
                  </a:cubicBezTo>
                  <a:cubicBezTo>
                    <a:pt x="741" y="496"/>
                    <a:pt x="741" y="496"/>
                    <a:pt x="741" y="496"/>
                  </a:cubicBezTo>
                  <a:cubicBezTo>
                    <a:pt x="741" y="498"/>
                    <a:pt x="741" y="498"/>
                    <a:pt x="741" y="498"/>
                  </a:cubicBezTo>
                  <a:lnTo>
                    <a:pt x="740" y="4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67"/>
            <p:cNvSpPr>
              <a:spLocks/>
            </p:cNvSpPr>
            <p:nvPr/>
          </p:nvSpPr>
          <p:spPr bwMode="auto">
            <a:xfrm>
              <a:off x="2971" y="2160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68"/>
            <p:cNvSpPr>
              <a:spLocks/>
            </p:cNvSpPr>
            <p:nvPr/>
          </p:nvSpPr>
          <p:spPr bwMode="auto">
            <a:xfrm>
              <a:off x="3018" y="2295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0 w 3"/>
                <a:gd name="T5" fmla="*/ 0 h 3"/>
                <a:gd name="T6" fmla="*/ 3 w 3"/>
                <a:gd name="T7" fmla="*/ 0 h 3"/>
                <a:gd name="T8" fmla="*/ 3 w 3"/>
                <a:gd name="T9" fmla="*/ 0 h 3"/>
                <a:gd name="T10" fmla="*/ 3 w 3"/>
                <a:gd name="T11" fmla="*/ 0 h 3"/>
                <a:gd name="T12" fmla="*/ 0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Rectangle 69"/>
            <p:cNvSpPr>
              <a:spLocks noChangeArrowheads="1"/>
            </p:cNvSpPr>
            <p:nvPr/>
          </p:nvSpPr>
          <p:spPr bwMode="auto">
            <a:xfrm>
              <a:off x="2973" y="217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70"/>
            <p:cNvSpPr>
              <a:spLocks/>
            </p:cNvSpPr>
            <p:nvPr/>
          </p:nvSpPr>
          <p:spPr bwMode="auto">
            <a:xfrm>
              <a:off x="4356" y="2352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71"/>
            <p:cNvSpPr>
              <a:spLocks/>
            </p:cNvSpPr>
            <p:nvPr/>
          </p:nvSpPr>
          <p:spPr bwMode="auto">
            <a:xfrm>
              <a:off x="3393" y="1677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72"/>
            <p:cNvSpPr>
              <a:spLocks/>
            </p:cNvSpPr>
            <p:nvPr/>
          </p:nvSpPr>
          <p:spPr bwMode="auto">
            <a:xfrm>
              <a:off x="3346" y="1662"/>
              <a:ext cx="144" cy="95"/>
            </a:xfrm>
            <a:custGeom>
              <a:avLst/>
              <a:gdLst>
                <a:gd name="T0" fmla="*/ 10 w 61"/>
                <a:gd name="T1" fmla="*/ 39 h 40"/>
                <a:gd name="T2" fmla="*/ 17 w 61"/>
                <a:gd name="T3" fmla="*/ 35 h 40"/>
                <a:gd name="T4" fmla="*/ 29 w 61"/>
                <a:gd name="T5" fmla="*/ 33 h 40"/>
                <a:gd name="T6" fmla="*/ 31 w 61"/>
                <a:gd name="T7" fmla="*/ 35 h 40"/>
                <a:gd name="T8" fmla="*/ 34 w 61"/>
                <a:gd name="T9" fmla="*/ 35 h 40"/>
                <a:gd name="T10" fmla="*/ 36 w 61"/>
                <a:gd name="T11" fmla="*/ 37 h 40"/>
                <a:gd name="T12" fmla="*/ 39 w 61"/>
                <a:gd name="T13" fmla="*/ 39 h 40"/>
                <a:gd name="T14" fmla="*/ 43 w 61"/>
                <a:gd name="T15" fmla="*/ 40 h 40"/>
                <a:gd name="T16" fmla="*/ 49 w 61"/>
                <a:gd name="T17" fmla="*/ 39 h 40"/>
                <a:gd name="T18" fmla="*/ 55 w 61"/>
                <a:gd name="T19" fmla="*/ 38 h 40"/>
                <a:gd name="T20" fmla="*/ 60 w 61"/>
                <a:gd name="T21" fmla="*/ 35 h 40"/>
                <a:gd name="T22" fmla="*/ 61 w 61"/>
                <a:gd name="T23" fmla="*/ 30 h 40"/>
                <a:gd name="T24" fmla="*/ 58 w 61"/>
                <a:gd name="T25" fmla="*/ 27 h 40"/>
                <a:gd name="T26" fmla="*/ 55 w 61"/>
                <a:gd name="T27" fmla="*/ 24 h 40"/>
                <a:gd name="T28" fmla="*/ 51 w 61"/>
                <a:gd name="T29" fmla="*/ 19 h 40"/>
                <a:gd name="T30" fmla="*/ 46 w 61"/>
                <a:gd name="T31" fmla="*/ 16 h 40"/>
                <a:gd name="T32" fmla="*/ 45 w 61"/>
                <a:gd name="T33" fmla="*/ 13 h 40"/>
                <a:gd name="T34" fmla="*/ 47 w 61"/>
                <a:gd name="T35" fmla="*/ 13 h 40"/>
                <a:gd name="T36" fmla="*/ 50 w 61"/>
                <a:gd name="T37" fmla="*/ 10 h 40"/>
                <a:gd name="T38" fmla="*/ 53 w 61"/>
                <a:gd name="T39" fmla="*/ 8 h 40"/>
                <a:gd name="T40" fmla="*/ 52 w 61"/>
                <a:gd name="T41" fmla="*/ 5 h 40"/>
                <a:gd name="T42" fmla="*/ 55 w 61"/>
                <a:gd name="T43" fmla="*/ 3 h 40"/>
                <a:gd name="T44" fmla="*/ 60 w 61"/>
                <a:gd name="T45" fmla="*/ 1 h 40"/>
                <a:gd name="T46" fmla="*/ 58 w 61"/>
                <a:gd name="T47" fmla="*/ 1 h 40"/>
                <a:gd name="T48" fmla="*/ 56 w 61"/>
                <a:gd name="T49" fmla="*/ 1 h 40"/>
                <a:gd name="T50" fmla="*/ 54 w 61"/>
                <a:gd name="T51" fmla="*/ 1 h 40"/>
                <a:gd name="T52" fmla="*/ 48 w 61"/>
                <a:gd name="T53" fmla="*/ 4 h 40"/>
                <a:gd name="T54" fmla="*/ 45 w 61"/>
                <a:gd name="T55" fmla="*/ 4 h 40"/>
                <a:gd name="T56" fmla="*/ 40 w 61"/>
                <a:gd name="T57" fmla="*/ 7 h 40"/>
                <a:gd name="T58" fmla="*/ 40 w 61"/>
                <a:gd name="T59" fmla="*/ 5 h 40"/>
                <a:gd name="T60" fmla="*/ 38 w 61"/>
                <a:gd name="T61" fmla="*/ 9 h 40"/>
                <a:gd name="T62" fmla="*/ 39 w 61"/>
                <a:gd name="T63" fmla="*/ 13 h 40"/>
                <a:gd name="T64" fmla="*/ 43 w 61"/>
                <a:gd name="T65" fmla="*/ 12 h 40"/>
                <a:gd name="T66" fmla="*/ 40 w 61"/>
                <a:gd name="T67" fmla="*/ 14 h 40"/>
                <a:gd name="T68" fmla="*/ 37 w 61"/>
                <a:gd name="T69" fmla="*/ 15 h 40"/>
                <a:gd name="T70" fmla="*/ 33 w 61"/>
                <a:gd name="T71" fmla="*/ 17 h 40"/>
                <a:gd name="T72" fmla="*/ 29 w 61"/>
                <a:gd name="T73" fmla="*/ 18 h 40"/>
                <a:gd name="T74" fmla="*/ 30 w 61"/>
                <a:gd name="T75" fmla="*/ 16 h 40"/>
                <a:gd name="T76" fmla="*/ 29 w 61"/>
                <a:gd name="T77" fmla="*/ 13 h 40"/>
                <a:gd name="T78" fmla="*/ 27 w 61"/>
                <a:gd name="T79" fmla="*/ 11 h 40"/>
                <a:gd name="T80" fmla="*/ 33 w 61"/>
                <a:gd name="T81" fmla="*/ 7 h 40"/>
                <a:gd name="T82" fmla="*/ 28 w 61"/>
                <a:gd name="T83" fmla="*/ 8 h 40"/>
                <a:gd name="T84" fmla="*/ 27 w 61"/>
                <a:gd name="T85" fmla="*/ 5 h 40"/>
                <a:gd name="T86" fmla="*/ 29 w 61"/>
                <a:gd name="T87" fmla="*/ 5 h 40"/>
                <a:gd name="T88" fmla="*/ 28 w 61"/>
                <a:gd name="T89" fmla="*/ 4 h 40"/>
                <a:gd name="T90" fmla="*/ 28 w 61"/>
                <a:gd name="T91" fmla="*/ 2 h 40"/>
                <a:gd name="T92" fmla="*/ 26 w 61"/>
                <a:gd name="T93" fmla="*/ 4 h 40"/>
                <a:gd name="T94" fmla="*/ 22 w 61"/>
                <a:gd name="T95" fmla="*/ 6 h 40"/>
                <a:gd name="T96" fmla="*/ 18 w 61"/>
                <a:gd name="T97" fmla="*/ 9 h 40"/>
                <a:gd name="T98" fmla="*/ 16 w 61"/>
                <a:gd name="T99" fmla="*/ 12 h 40"/>
                <a:gd name="T100" fmla="*/ 14 w 61"/>
                <a:gd name="T101" fmla="*/ 14 h 40"/>
                <a:gd name="T102" fmla="*/ 12 w 61"/>
                <a:gd name="T103" fmla="*/ 15 h 40"/>
                <a:gd name="T104" fmla="*/ 10 w 61"/>
                <a:gd name="T105" fmla="*/ 17 h 40"/>
                <a:gd name="T106" fmla="*/ 8 w 61"/>
                <a:gd name="T107" fmla="*/ 19 h 40"/>
                <a:gd name="T108" fmla="*/ 4 w 61"/>
                <a:gd name="T109" fmla="*/ 25 h 40"/>
                <a:gd name="T110" fmla="*/ 1 w 61"/>
                <a:gd name="T111" fmla="*/ 30 h 40"/>
                <a:gd name="T112" fmla="*/ 1 w 61"/>
                <a:gd name="T113" fmla="*/ 33 h 40"/>
                <a:gd name="T114" fmla="*/ 1 w 61"/>
                <a:gd name="T115" fmla="*/ 37 h 40"/>
                <a:gd name="T116" fmla="*/ 6 w 61"/>
                <a:gd name="T1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" h="40">
                  <a:moveTo>
                    <a:pt x="6" y="39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9" y="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8"/>
                    <a:pt x="4" y="38"/>
                    <a:pt x="4" y="38"/>
                  </a:cubicBezTo>
                  <a:lnTo>
                    <a:pt x="6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73"/>
            <p:cNvSpPr>
              <a:spLocks/>
            </p:cNvSpPr>
            <p:nvPr/>
          </p:nvSpPr>
          <p:spPr bwMode="auto">
            <a:xfrm>
              <a:off x="4410" y="1411"/>
              <a:ext cx="5" cy="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74"/>
            <p:cNvSpPr>
              <a:spLocks/>
            </p:cNvSpPr>
            <p:nvPr/>
          </p:nvSpPr>
          <p:spPr bwMode="auto">
            <a:xfrm>
              <a:off x="3303" y="2341"/>
              <a:ext cx="9" cy="16"/>
            </a:xfrm>
            <a:custGeom>
              <a:avLst/>
              <a:gdLst>
                <a:gd name="T0" fmla="*/ 7 w 9"/>
                <a:gd name="T1" fmla="*/ 2 h 16"/>
                <a:gd name="T2" fmla="*/ 2 w 9"/>
                <a:gd name="T3" fmla="*/ 9 h 16"/>
                <a:gd name="T4" fmla="*/ 0 w 9"/>
                <a:gd name="T5" fmla="*/ 11 h 16"/>
                <a:gd name="T6" fmla="*/ 2 w 9"/>
                <a:gd name="T7" fmla="*/ 14 h 16"/>
                <a:gd name="T8" fmla="*/ 2 w 9"/>
                <a:gd name="T9" fmla="*/ 16 h 16"/>
                <a:gd name="T10" fmla="*/ 2 w 9"/>
                <a:gd name="T11" fmla="*/ 14 h 16"/>
                <a:gd name="T12" fmla="*/ 5 w 9"/>
                <a:gd name="T13" fmla="*/ 16 h 16"/>
                <a:gd name="T14" fmla="*/ 7 w 9"/>
                <a:gd name="T15" fmla="*/ 9 h 16"/>
                <a:gd name="T16" fmla="*/ 9 w 9"/>
                <a:gd name="T17" fmla="*/ 9 h 16"/>
                <a:gd name="T18" fmla="*/ 9 w 9"/>
                <a:gd name="T19" fmla="*/ 7 h 16"/>
                <a:gd name="T20" fmla="*/ 9 w 9"/>
                <a:gd name="T21" fmla="*/ 4 h 16"/>
                <a:gd name="T22" fmla="*/ 9 w 9"/>
                <a:gd name="T23" fmla="*/ 0 h 16"/>
                <a:gd name="T24" fmla="*/ 9 w 9"/>
                <a:gd name="T25" fmla="*/ 0 h 16"/>
                <a:gd name="T26" fmla="*/ 7 w 9"/>
                <a:gd name="T2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6">
                  <a:moveTo>
                    <a:pt x="7" y="2"/>
                  </a:moveTo>
                  <a:lnTo>
                    <a:pt x="2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75"/>
            <p:cNvSpPr>
              <a:spLocks/>
            </p:cNvSpPr>
            <p:nvPr/>
          </p:nvSpPr>
          <p:spPr bwMode="auto">
            <a:xfrm>
              <a:off x="3255" y="1598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76"/>
            <p:cNvSpPr>
              <a:spLocks/>
            </p:cNvSpPr>
            <p:nvPr/>
          </p:nvSpPr>
          <p:spPr bwMode="auto">
            <a:xfrm>
              <a:off x="3398" y="14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77"/>
            <p:cNvSpPr>
              <a:spLocks/>
            </p:cNvSpPr>
            <p:nvPr/>
          </p:nvSpPr>
          <p:spPr bwMode="auto">
            <a:xfrm>
              <a:off x="3412" y="1444"/>
              <a:ext cx="2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78"/>
            <p:cNvSpPr>
              <a:spLocks/>
            </p:cNvSpPr>
            <p:nvPr/>
          </p:nvSpPr>
          <p:spPr bwMode="auto">
            <a:xfrm>
              <a:off x="3355" y="1487"/>
              <a:ext cx="5" cy="2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2 w 5"/>
                <a:gd name="T5" fmla="*/ 2 h 2"/>
                <a:gd name="T6" fmla="*/ 0 w 5"/>
                <a:gd name="T7" fmla="*/ 2 h 2"/>
                <a:gd name="T8" fmla="*/ 2 w 5"/>
                <a:gd name="T9" fmla="*/ 2 h 2"/>
                <a:gd name="T10" fmla="*/ 5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3329" y="1568"/>
              <a:ext cx="5" cy="4"/>
            </a:xfrm>
            <a:custGeom>
              <a:avLst/>
              <a:gdLst>
                <a:gd name="T0" fmla="*/ 2 w 5"/>
                <a:gd name="T1" fmla="*/ 2 h 4"/>
                <a:gd name="T2" fmla="*/ 2 w 5"/>
                <a:gd name="T3" fmla="*/ 2 h 4"/>
                <a:gd name="T4" fmla="*/ 2 w 5"/>
                <a:gd name="T5" fmla="*/ 4 h 4"/>
                <a:gd name="T6" fmla="*/ 2 w 5"/>
                <a:gd name="T7" fmla="*/ 2 h 4"/>
                <a:gd name="T8" fmla="*/ 5 w 5"/>
                <a:gd name="T9" fmla="*/ 0 h 4"/>
                <a:gd name="T10" fmla="*/ 5 w 5"/>
                <a:gd name="T11" fmla="*/ 0 h 4"/>
                <a:gd name="T12" fmla="*/ 5 w 5"/>
                <a:gd name="T13" fmla="*/ 0 h 4"/>
                <a:gd name="T14" fmla="*/ 2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0 w 5"/>
                <a:gd name="T21" fmla="*/ 0 h 4"/>
                <a:gd name="T22" fmla="*/ 0 w 5"/>
                <a:gd name="T23" fmla="*/ 0 h 4"/>
                <a:gd name="T24" fmla="*/ 2 w 5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80"/>
            <p:cNvSpPr>
              <a:spLocks/>
            </p:cNvSpPr>
            <p:nvPr/>
          </p:nvSpPr>
          <p:spPr bwMode="auto">
            <a:xfrm>
              <a:off x="3338" y="152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81"/>
            <p:cNvSpPr>
              <a:spLocks/>
            </p:cNvSpPr>
            <p:nvPr/>
          </p:nvSpPr>
          <p:spPr bwMode="auto">
            <a:xfrm>
              <a:off x="3338" y="1523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Rectangle 82"/>
            <p:cNvSpPr>
              <a:spLocks noChangeArrowheads="1"/>
            </p:cNvSpPr>
            <p:nvPr/>
          </p:nvSpPr>
          <p:spPr bwMode="auto">
            <a:xfrm>
              <a:off x="3528" y="1380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83"/>
            <p:cNvSpPr>
              <a:spLocks/>
            </p:cNvSpPr>
            <p:nvPr/>
          </p:nvSpPr>
          <p:spPr bwMode="auto">
            <a:xfrm>
              <a:off x="2971" y="2063"/>
              <a:ext cx="9" cy="78"/>
            </a:xfrm>
            <a:custGeom>
              <a:avLst/>
              <a:gdLst>
                <a:gd name="T0" fmla="*/ 3 w 4"/>
                <a:gd name="T1" fmla="*/ 5 h 33"/>
                <a:gd name="T2" fmla="*/ 4 w 4"/>
                <a:gd name="T3" fmla="*/ 3 h 33"/>
                <a:gd name="T4" fmla="*/ 4 w 4"/>
                <a:gd name="T5" fmla="*/ 0 h 33"/>
                <a:gd name="T6" fmla="*/ 0 w 4"/>
                <a:gd name="T7" fmla="*/ 33 h 33"/>
                <a:gd name="T8" fmla="*/ 1 w 4"/>
                <a:gd name="T9" fmla="*/ 31 h 33"/>
                <a:gd name="T10" fmla="*/ 1 w 4"/>
                <a:gd name="T11" fmla="*/ 28 h 33"/>
                <a:gd name="T12" fmla="*/ 1 w 4"/>
                <a:gd name="T13" fmla="*/ 26 h 33"/>
                <a:gd name="T14" fmla="*/ 2 w 4"/>
                <a:gd name="T15" fmla="*/ 20 h 33"/>
                <a:gd name="T16" fmla="*/ 2 w 4"/>
                <a:gd name="T17" fmla="*/ 19 h 33"/>
                <a:gd name="T18" fmla="*/ 2 w 4"/>
                <a:gd name="T19" fmla="*/ 16 h 33"/>
                <a:gd name="T20" fmla="*/ 3 w 4"/>
                <a:gd name="T21" fmla="*/ 14 h 33"/>
                <a:gd name="T22" fmla="*/ 3 w 4"/>
                <a:gd name="T23" fmla="*/ 9 h 33"/>
                <a:gd name="T24" fmla="*/ 3 w 4"/>
                <a:gd name="T25" fmla="*/ 8 h 33"/>
                <a:gd name="T26" fmla="*/ 3 w 4"/>
                <a:gd name="T27" fmla="*/ 8 h 33"/>
                <a:gd name="T28" fmla="*/ 3 w 4"/>
                <a:gd name="T2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33">
                  <a:moveTo>
                    <a:pt x="3" y="5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1"/>
                    <a:pt x="1" y="22"/>
                    <a:pt x="0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84"/>
            <p:cNvSpPr>
              <a:spLocks/>
            </p:cNvSpPr>
            <p:nvPr/>
          </p:nvSpPr>
          <p:spPr bwMode="auto">
            <a:xfrm>
              <a:off x="3699" y="1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85"/>
            <p:cNvSpPr>
              <a:spLocks noEditPoints="1"/>
            </p:cNvSpPr>
            <p:nvPr/>
          </p:nvSpPr>
          <p:spPr bwMode="auto">
            <a:xfrm>
              <a:off x="3687" y="1679"/>
              <a:ext cx="31" cy="33"/>
            </a:xfrm>
            <a:custGeom>
              <a:avLst/>
              <a:gdLst>
                <a:gd name="T0" fmla="*/ 1 w 13"/>
                <a:gd name="T1" fmla="*/ 12 h 14"/>
                <a:gd name="T2" fmla="*/ 4 w 13"/>
                <a:gd name="T3" fmla="*/ 12 h 14"/>
                <a:gd name="T4" fmla="*/ 4 w 13"/>
                <a:gd name="T5" fmla="*/ 13 h 14"/>
                <a:gd name="T6" fmla="*/ 5 w 13"/>
                <a:gd name="T7" fmla="*/ 14 h 14"/>
                <a:gd name="T8" fmla="*/ 7 w 13"/>
                <a:gd name="T9" fmla="*/ 13 h 14"/>
                <a:gd name="T10" fmla="*/ 9 w 13"/>
                <a:gd name="T11" fmla="*/ 13 h 14"/>
                <a:gd name="T12" fmla="*/ 11 w 13"/>
                <a:gd name="T13" fmla="*/ 12 h 14"/>
                <a:gd name="T14" fmla="*/ 12 w 13"/>
                <a:gd name="T15" fmla="*/ 10 h 14"/>
                <a:gd name="T16" fmla="*/ 13 w 13"/>
                <a:gd name="T17" fmla="*/ 9 h 14"/>
                <a:gd name="T18" fmla="*/ 11 w 13"/>
                <a:gd name="T19" fmla="*/ 7 h 14"/>
                <a:gd name="T20" fmla="*/ 12 w 13"/>
                <a:gd name="T21" fmla="*/ 4 h 14"/>
                <a:gd name="T22" fmla="*/ 12 w 13"/>
                <a:gd name="T23" fmla="*/ 4 h 14"/>
                <a:gd name="T24" fmla="*/ 9 w 13"/>
                <a:gd name="T25" fmla="*/ 4 h 14"/>
                <a:gd name="T26" fmla="*/ 11 w 13"/>
                <a:gd name="T27" fmla="*/ 3 h 14"/>
                <a:gd name="T28" fmla="*/ 11 w 13"/>
                <a:gd name="T29" fmla="*/ 3 h 14"/>
                <a:gd name="T30" fmla="*/ 11 w 13"/>
                <a:gd name="T31" fmla="*/ 2 h 14"/>
                <a:gd name="T32" fmla="*/ 11 w 13"/>
                <a:gd name="T33" fmla="*/ 2 h 14"/>
                <a:gd name="T34" fmla="*/ 12 w 13"/>
                <a:gd name="T35" fmla="*/ 2 h 14"/>
                <a:gd name="T36" fmla="*/ 11 w 13"/>
                <a:gd name="T37" fmla="*/ 1 h 14"/>
                <a:gd name="T38" fmla="*/ 9 w 13"/>
                <a:gd name="T39" fmla="*/ 1 h 14"/>
                <a:gd name="T40" fmla="*/ 9 w 13"/>
                <a:gd name="T41" fmla="*/ 0 h 14"/>
                <a:gd name="T42" fmla="*/ 8 w 13"/>
                <a:gd name="T43" fmla="*/ 0 h 14"/>
                <a:gd name="T44" fmla="*/ 9 w 13"/>
                <a:gd name="T45" fmla="*/ 2 h 14"/>
                <a:gd name="T46" fmla="*/ 8 w 13"/>
                <a:gd name="T47" fmla="*/ 3 h 14"/>
                <a:gd name="T48" fmla="*/ 7 w 13"/>
                <a:gd name="T49" fmla="*/ 3 h 14"/>
                <a:gd name="T50" fmla="*/ 7 w 13"/>
                <a:gd name="T51" fmla="*/ 2 h 14"/>
                <a:gd name="T52" fmla="*/ 5 w 13"/>
                <a:gd name="T53" fmla="*/ 2 h 14"/>
                <a:gd name="T54" fmla="*/ 4 w 13"/>
                <a:gd name="T55" fmla="*/ 2 h 14"/>
                <a:gd name="T56" fmla="*/ 3 w 13"/>
                <a:gd name="T57" fmla="*/ 4 h 14"/>
                <a:gd name="T58" fmla="*/ 3 w 13"/>
                <a:gd name="T59" fmla="*/ 5 h 14"/>
                <a:gd name="T60" fmla="*/ 2 w 13"/>
                <a:gd name="T61" fmla="*/ 7 h 14"/>
                <a:gd name="T62" fmla="*/ 1 w 13"/>
                <a:gd name="T63" fmla="*/ 8 h 14"/>
                <a:gd name="T64" fmla="*/ 1 w 13"/>
                <a:gd name="T65" fmla="*/ 10 h 14"/>
                <a:gd name="T66" fmla="*/ 3 w 13"/>
                <a:gd name="T67" fmla="*/ 10 h 14"/>
                <a:gd name="T68" fmla="*/ 3 w 13"/>
                <a:gd name="T69" fmla="*/ 10 h 14"/>
                <a:gd name="T70" fmla="*/ 3 w 13"/>
                <a:gd name="T71" fmla="*/ 9 h 14"/>
                <a:gd name="T72" fmla="*/ 3 w 13"/>
                <a:gd name="T73" fmla="*/ 9 h 14"/>
                <a:gd name="T74" fmla="*/ 4 w 13"/>
                <a:gd name="T75" fmla="*/ 8 h 14"/>
                <a:gd name="T76" fmla="*/ 4 w 13"/>
                <a:gd name="T77" fmla="*/ 7 h 14"/>
                <a:gd name="T78" fmla="*/ 3 w 13"/>
                <a:gd name="T79" fmla="*/ 8 h 14"/>
                <a:gd name="T80" fmla="*/ 3 w 13"/>
                <a:gd name="T81" fmla="*/ 7 h 14"/>
                <a:gd name="T82" fmla="*/ 3 w 13"/>
                <a:gd name="T83" fmla="*/ 6 h 14"/>
                <a:gd name="T84" fmla="*/ 3 w 13"/>
                <a:gd name="T85" fmla="*/ 5 h 14"/>
                <a:gd name="T86" fmla="*/ 4 w 13"/>
                <a:gd name="T87" fmla="*/ 4 h 14"/>
                <a:gd name="T88" fmla="*/ 5 w 13"/>
                <a:gd name="T89" fmla="*/ 4 h 14"/>
                <a:gd name="T90" fmla="*/ 5 w 13"/>
                <a:gd name="T91" fmla="*/ 3 h 14"/>
                <a:gd name="T92" fmla="*/ 5 w 13"/>
                <a:gd name="T93" fmla="*/ 4 h 14"/>
                <a:gd name="T94" fmla="*/ 6 w 13"/>
                <a:gd name="T95" fmla="*/ 4 h 14"/>
                <a:gd name="T96" fmla="*/ 6 w 13"/>
                <a:gd name="T97" fmla="*/ 6 h 14"/>
                <a:gd name="T98" fmla="*/ 7 w 13"/>
                <a:gd name="T99" fmla="*/ 4 h 14"/>
                <a:gd name="T100" fmla="*/ 7 w 13"/>
                <a:gd name="T101" fmla="*/ 5 h 14"/>
                <a:gd name="T102" fmla="*/ 6 w 13"/>
                <a:gd name="T103" fmla="*/ 8 h 14"/>
                <a:gd name="T104" fmla="*/ 5 w 13"/>
                <a:gd name="T105" fmla="*/ 9 h 14"/>
                <a:gd name="T106" fmla="*/ 5 w 13"/>
                <a:gd name="T107" fmla="*/ 10 h 14"/>
                <a:gd name="T108" fmla="*/ 4 w 13"/>
                <a:gd name="T109" fmla="*/ 11 h 14"/>
                <a:gd name="T110" fmla="*/ 3 w 13"/>
                <a:gd name="T111" fmla="*/ 12 h 14"/>
                <a:gd name="T112" fmla="*/ 3 w 13"/>
                <a:gd name="T113" fmla="*/ 10 h 14"/>
                <a:gd name="T114" fmla="*/ 2 w 13"/>
                <a:gd name="T11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" h="14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Oval 86"/>
            <p:cNvSpPr>
              <a:spLocks noChangeArrowheads="1"/>
            </p:cNvSpPr>
            <p:nvPr/>
          </p:nvSpPr>
          <p:spPr bwMode="auto">
            <a:xfrm>
              <a:off x="3561" y="1715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87"/>
            <p:cNvSpPr>
              <a:spLocks/>
            </p:cNvSpPr>
            <p:nvPr/>
          </p:nvSpPr>
          <p:spPr bwMode="auto">
            <a:xfrm>
              <a:off x="3713" y="1672"/>
              <a:ext cx="14" cy="9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0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1 h 4"/>
                <a:gd name="T10" fmla="*/ 0 w 6"/>
                <a:gd name="T11" fmla="*/ 2 h 4"/>
                <a:gd name="T12" fmla="*/ 0 w 6"/>
                <a:gd name="T13" fmla="*/ 2 h 4"/>
                <a:gd name="T14" fmla="*/ 1 w 6"/>
                <a:gd name="T15" fmla="*/ 2 h 4"/>
                <a:gd name="T16" fmla="*/ 1 w 6"/>
                <a:gd name="T17" fmla="*/ 2 h 4"/>
                <a:gd name="T18" fmla="*/ 2 w 6"/>
                <a:gd name="T19" fmla="*/ 2 h 4"/>
                <a:gd name="T20" fmla="*/ 2 w 6"/>
                <a:gd name="T21" fmla="*/ 2 h 4"/>
                <a:gd name="T22" fmla="*/ 3 w 6"/>
                <a:gd name="T23" fmla="*/ 2 h 4"/>
                <a:gd name="T24" fmla="*/ 3 w 6"/>
                <a:gd name="T25" fmla="*/ 2 h 4"/>
                <a:gd name="T26" fmla="*/ 3 w 6"/>
                <a:gd name="T27" fmla="*/ 2 h 4"/>
                <a:gd name="T28" fmla="*/ 3 w 6"/>
                <a:gd name="T29" fmla="*/ 2 h 4"/>
                <a:gd name="T30" fmla="*/ 3 w 6"/>
                <a:gd name="T31" fmla="*/ 3 h 4"/>
                <a:gd name="T32" fmla="*/ 4 w 6"/>
                <a:gd name="T33" fmla="*/ 3 h 4"/>
                <a:gd name="T34" fmla="*/ 3 w 6"/>
                <a:gd name="T35" fmla="*/ 4 h 4"/>
                <a:gd name="T36" fmla="*/ 3 w 6"/>
                <a:gd name="T37" fmla="*/ 4 h 4"/>
                <a:gd name="T38" fmla="*/ 4 w 6"/>
                <a:gd name="T39" fmla="*/ 3 h 4"/>
                <a:gd name="T40" fmla="*/ 4 w 6"/>
                <a:gd name="T41" fmla="*/ 3 h 4"/>
                <a:gd name="T42" fmla="*/ 5 w 6"/>
                <a:gd name="T43" fmla="*/ 3 h 4"/>
                <a:gd name="T44" fmla="*/ 5 w 6"/>
                <a:gd name="T45" fmla="*/ 3 h 4"/>
                <a:gd name="T46" fmla="*/ 6 w 6"/>
                <a:gd name="T47" fmla="*/ 3 h 4"/>
                <a:gd name="T48" fmla="*/ 6 w 6"/>
                <a:gd name="T49" fmla="*/ 2 h 4"/>
                <a:gd name="T50" fmla="*/ 6 w 6"/>
                <a:gd name="T51" fmla="*/ 1 h 4"/>
                <a:gd name="T52" fmla="*/ 5 w 6"/>
                <a:gd name="T53" fmla="*/ 2 h 4"/>
                <a:gd name="T54" fmla="*/ 5 w 6"/>
                <a:gd name="T55" fmla="*/ 2 h 4"/>
                <a:gd name="T56" fmla="*/ 4 w 6"/>
                <a:gd name="T57" fmla="*/ 2 h 4"/>
                <a:gd name="T58" fmla="*/ 4 w 6"/>
                <a:gd name="T59" fmla="*/ 1 h 4"/>
                <a:gd name="T60" fmla="*/ 4 w 6"/>
                <a:gd name="T61" fmla="*/ 1 h 4"/>
                <a:gd name="T62" fmla="*/ 4 w 6"/>
                <a:gd name="T63" fmla="*/ 0 h 4"/>
                <a:gd name="T64" fmla="*/ 4 w 6"/>
                <a:gd name="T65" fmla="*/ 0 h 4"/>
                <a:gd name="T66" fmla="*/ 3 w 6"/>
                <a:gd name="T67" fmla="*/ 0 h 4"/>
                <a:gd name="T68" fmla="*/ 3 w 6"/>
                <a:gd name="T69" fmla="*/ 0 h 4"/>
                <a:gd name="T70" fmla="*/ 3 w 6"/>
                <a:gd name="T71" fmla="*/ 0 h 4"/>
                <a:gd name="T72" fmla="*/ 4 w 6"/>
                <a:gd name="T73" fmla="*/ 0 h 4"/>
                <a:gd name="T74" fmla="*/ 3 w 6"/>
                <a:gd name="T75" fmla="*/ 1 h 4"/>
                <a:gd name="T76" fmla="*/ 3 w 6"/>
                <a:gd name="T77" fmla="*/ 1 h 4"/>
                <a:gd name="T78" fmla="*/ 2 w 6"/>
                <a:gd name="T79" fmla="*/ 1 h 4"/>
                <a:gd name="T80" fmla="*/ 2 w 6"/>
                <a:gd name="T81" fmla="*/ 1 h 4"/>
                <a:gd name="T82" fmla="*/ 2 w 6"/>
                <a:gd name="T83" fmla="*/ 1 h 4"/>
                <a:gd name="T84" fmla="*/ 2 w 6"/>
                <a:gd name="T85" fmla="*/ 1 h 4"/>
                <a:gd name="T86" fmla="*/ 2 w 6"/>
                <a:gd name="T87" fmla="*/ 1 h 4"/>
                <a:gd name="T88" fmla="*/ 2 w 6"/>
                <a:gd name="T8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88"/>
            <p:cNvSpPr>
              <a:spLocks/>
            </p:cNvSpPr>
            <p:nvPr/>
          </p:nvSpPr>
          <p:spPr bwMode="auto">
            <a:xfrm>
              <a:off x="3616" y="16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89"/>
            <p:cNvSpPr>
              <a:spLocks/>
            </p:cNvSpPr>
            <p:nvPr/>
          </p:nvSpPr>
          <p:spPr bwMode="auto">
            <a:xfrm>
              <a:off x="3554" y="1667"/>
              <a:ext cx="90" cy="157"/>
            </a:xfrm>
            <a:custGeom>
              <a:avLst/>
              <a:gdLst>
                <a:gd name="T0" fmla="*/ 3 w 38"/>
                <a:gd name="T1" fmla="*/ 18 h 66"/>
                <a:gd name="T2" fmla="*/ 2 w 38"/>
                <a:gd name="T3" fmla="*/ 22 h 66"/>
                <a:gd name="T4" fmla="*/ 2 w 38"/>
                <a:gd name="T5" fmla="*/ 26 h 66"/>
                <a:gd name="T6" fmla="*/ 4 w 38"/>
                <a:gd name="T7" fmla="*/ 29 h 66"/>
                <a:gd name="T8" fmla="*/ 6 w 38"/>
                <a:gd name="T9" fmla="*/ 33 h 66"/>
                <a:gd name="T10" fmla="*/ 7 w 38"/>
                <a:gd name="T11" fmla="*/ 36 h 66"/>
                <a:gd name="T12" fmla="*/ 9 w 38"/>
                <a:gd name="T13" fmla="*/ 40 h 66"/>
                <a:gd name="T14" fmla="*/ 12 w 38"/>
                <a:gd name="T15" fmla="*/ 43 h 66"/>
                <a:gd name="T16" fmla="*/ 9 w 38"/>
                <a:gd name="T17" fmla="*/ 43 h 66"/>
                <a:gd name="T18" fmla="*/ 7 w 38"/>
                <a:gd name="T19" fmla="*/ 46 h 66"/>
                <a:gd name="T20" fmla="*/ 6 w 38"/>
                <a:gd name="T21" fmla="*/ 48 h 66"/>
                <a:gd name="T22" fmla="*/ 4 w 38"/>
                <a:gd name="T23" fmla="*/ 51 h 66"/>
                <a:gd name="T24" fmla="*/ 3 w 38"/>
                <a:gd name="T25" fmla="*/ 59 h 66"/>
                <a:gd name="T26" fmla="*/ 8 w 38"/>
                <a:gd name="T27" fmla="*/ 61 h 66"/>
                <a:gd name="T28" fmla="*/ 11 w 38"/>
                <a:gd name="T29" fmla="*/ 64 h 66"/>
                <a:gd name="T30" fmla="*/ 17 w 38"/>
                <a:gd name="T31" fmla="*/ 66 h 66"/>
                <a:gd name="T32" fmla="*/ 26 w 38"/>
                <a:gd name="T33" fmla="*/ 64 h 66"/>
                <a:gd name="T34" fmla="*/ 27 w 38"/>
                <a:gd name="T35" fmla="*/ 58 h 66"/>
                <a:gd name="T36" fmla="*/ 29 w 38"/>
                <a:gd name="T37" fmla="*/ 51 h 66"/>
                <a:gd name="T38" fmla="*/ 27 w 38"/>
                <a:gd name="T39" fmla="*/ 49 h 66"/>
                <a:gd name="T40" fmla="*/ 25 w 38"/>
                <a:gd name="T41" fmla="*/ 48 h 66"/>
                <a:gd name="T42" fmla="*/ 28 w 38"/>
                <a:gd name="T43" fmla="*/ 46 h 66"/>
                <a:gd name="T44" fmla="*/ 27 w 38"/>
                <a:gd name="T45" fmla="*/ 46 h 66"/>
                <a:gd name="T46" fmla="*/ 26 w 38"/>
                <a:gd name="T47" fmla="*/ 44 h 66"/>
                <a:gd name="T48" fmla="*/ 24 w 38"/>
                <a:gd name="T49" fmla="*/ 43 h 66"/>
                <a:gd name="T50" fmla="*/ 26 w 38"/>
                <a:gd name="T51" fmla="*/ 38 h 66"/>
                <a:gd name="T52" fmla="*/ 28 w 38"/>
                <a:gd name="T53" fmla="*/ 39 h 66"/>
                <a:gd name="T54" fmla="*/ 31 w 38"/>
                <a:gd name="T55" fmla="*/ 40 h 66"/>
                <a:gd name="T56" fmla="*/ 33 w 38"/>
                <a:gd name="T57" fmla="*/ 39 h 66"/>
                <a:gd name="T58" fmla="*/ 35 w 38"/>
                <a:gd name="T59" fmla="*/ 38 h 66"/>
                <a:gd name="T60" fmla="*/ 33 w 38"/>
                <a:gd name="T61" fmla="*/ 35 h 66"/>
                <a:gd name="T62" fmla="*/ 31 w 38"/>
                <a:gd name="T63" fmla="*/ 31 h 66"/>
                <a:gd name="T64" fmla="*/ 27 w 38"/>
                <a:gd name="T65" fmla="*/ 33 h 66"/>
                <a:gd name="T66" fmla="*/ 26 w 38"/>
                <a:gd name="T67" fmla="*/ 37 h 66"/>
                <a:gd name="T68" fmla="*/ 25 w 38"/>
                <a:gd name="T69" fmla="*/ 33 h 66"/>
                <a:gd name="T70" fmla="*/ 26 w 38"/>
                <a:gd name="T71" fmla="*/ 29 h 66"/>
                <a:gd name="T72" fmla="*/ 26 w 38"/>
                <a:gd name="T73" fmla="*/ 26 h 66"/>
                <a:gd name="T74" fmla="*/ 23 w 38"/>
                <a:gd name="T75" fmla="*/ 24 h 66"/>
                <a:gd name="T76" fmla="*/ 20 w 38"/>
                <a:gd name="T77" fmla="*/ 21 h 66"/>
                <a:gd name="T78" fmla="*/ 17 w 38"/>
                <a:gd name="T79" fmla="*/ 17 h 66"/>
                <a:gd name="T80" fmla="*/ 21 w 38"/>
                <a:gd name="T81" fmla="*/ 15 h 66"/>
                <a:gd name="T82" fmla="*/ 23 w 38"/>
                <a:gd name="T83" fmla="*/ 16 h 66"/>
                <a:gd name="T84" fmla="*/ 22 w 38"/>
                <a:gd name="T85" fmla="*/ 13 h 66"/>
                <a:gd name="T86" fmla="*/ 24 w 38"/>
                <a:gd name="T87" fmla="*/ 11 h 66"/>
                <a:gd name="T88" fmla="*/ 31 w 38"/>
                <a:gd name="T89" fmla="*/ 11 h 66"/>
                <a:gd name="T90" fmla="*/ 34 w 38"/>
                <a:gd name="T91" fmla="*/ 14 h 66"/>
                <a:gd name="T92" fmla="*/ 34 w 38"/>
                <a:gd name="T93" fmla="*/ 14 h 66"/>
                <a:gd name="T94" fmla="*/ 38 w 38"/>
                <a:gd name="T95" fmla="*/ 10 h 66"/>
                <a:gd name="T96" fmla="*/ 32 w 38"/>
                <a:gd name="T97" fmla="*/ 9 h 66"/>
                <a:gd name="T98" fmla="*/ 34 w 38"/>
                <a:gd name="T99" fmla="*/ 2 h 66"/>
                <a:gd name="T100" fmla="*/ 30 w 38"/>
                <a:gd name="T101" fmla="*/ 1 h 66"/>
                <a:gd name="T102" fmla="*/ 28 w 38"/>
                <a:gd name="T103" fmla="*/ 1 h 66"/>
                <a:gd name="T104" fmla="*/ 24 w 38"/>
                <a:gd name="T105" fmla="*/ 0 h 66"/>
                <a:gd name="T106" fmla="*/ 21 w 38"/>
                <a:gd name="T107" fmla="*/ 1 h 66"/>
                <a:gd name="T108" fmla="*/ 18 w 38"/>
                <a:gd name="T109" fmla="*/ 3 h 66"/>
                <a:gd name="T110" fmla="*/ 16 w 38"/>
                <a:gd name="T111" fmla="*/ 4 h 66"/>
                <a:gd name="T112" fmla="*/ 14 w 38"/>
                <a:gd name="T113" fmla="*/ 6 h 66"/>
                <a:gd name="T114" fmla="*/ 12 w 38"/>
                <a:gd name="T115" fmla="*/ 6 h 66"/>
                <a:gd name="T116" fmla="*/ 10 w 38"/>
                <a:gd name="T117" fmla="*/ 7 h 66"/>
                <a:gd name="T118" fmla="*/ 8 w 38"/>
                <a:gd name="T119" fmla="*/ 9 h 66"/>
                <a:gd name="T120" fmla="*/ 6 w 38"/>
                <a:gd name="T121" fmla="*/ 8 h 66"/>
                <a:gd name="T122" fmla="*/ 4 w 38"/>
                <a:gd name="T123" fmla="*/ 12 h 66"/>
                <a:gd name="T124" fmla="*/ 2 w 38"/>
                <a:gd name="T125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" h="66">
                  <a:moveTo>
                    <a:pt x="1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2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2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6" y="49"/>
                    <a:pt x="5" y="4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2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2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8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5" y="65"/>
                    <a:pt x="15" y="65"/>
                    <a:pt x="16" y="66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64"/>
                    <a:pt x="28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59"/>
                    <a:pt x="28" y="59"/>
                    <a:pt x="28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8"/>
                    <a:pt x="28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7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3"/>
                    <a:pt x="33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90"/>
            <p:cNvSpPr>
              <a:spLocks/>
            </p:cNvSpPr>
            <p:nvPr/>
          </p:nvSpPr>
          <p:spPr bwMode="auto">
            <a:xfrm>
              <a:off x="3426" y="1679"/>
              <a:ext cx="10" cy="14"/>
            </a:xfrm>
            <a:custGeom>
              <a:avLst/>
              <a:gdLst>
                <a:gd name="T0" fmla="*/ 5 w 10"/>
                <a:gd name="T1" fmla="*/ 7 h 14"/>
                <a:gd name="T2" fmla="*/ 7 w 10"/>
                <a:gd name="T3" fmla="*/ 5 h 14"/>
                <a:gd name="T4" fmla="*/ 10 w 10"/>
                <a:gd name="T5" fmla="*/ 10 h 14"/>
                <a:gd name="T6" fmla="*/ 10 w 10"/>
                <a:gd name="T7" fmla="*/ 12 h 14"/>
                <a:gd name="T8" fmla="*/ 10 w 10"/>
                <a:gd name="T9" fmla="*/ 14 h 14"/>
                <a:gd name="T10" fmla="*/ 10 w 10"/>
                <a:gd name="T11" fmla="*/ 12 h 14"/>
                <a:gd name="T12" fmla="*/ 10 w 10"/>
                <a:gd name="T13" fmla="*/ 7 h 14"/>
                <a:gd name="T14" fmla="*/ 10 w 10"/>
                <a:gd name="T15" fmla="*/ 7 h 14"/>
                <a:gd name="T16" fmla="*/ 7 w 10"/>
                <a:gd name="T17" fmla="*/ 2 h 14"/>
                <a:gd name="T18" fmla="*/ 5 w 10"/>
                <a:gd name="T19" fmla="*/ 5 h 14"/>
                <a:gd name="T20" fmla="*/ 5 w 10"/>
                <a:gd name="T21" fmla="*/ 2 h 14"/>
                <a:gd name="T22" fmla="*/ 5 w 10"/>
                <a:gd name="T23" fmla="*/ 0 h 14"/>
                <a:gd name="T24" fmla="*/ 3 w 10"/>
                <a:gd name="T25" fmla="*/ 0 h 14"/>
                <a:gd name="T26" fmla="*/ 0 w 10"/>
                <a:gd name="T27" fmla="*/ 0 h 14"/>
                <a:gd name="T28" fmla="*/ 0 w 10"/>
                <a:gd name="T29" fmla="*/ 0 h 14"/>
                <a:gd name="T30" fmla="*/ 0 w 10"/>
                <a:gd name="T31" fmla="*/ 2 h 14"/>
                <a:gd name="T32" fmla="*/ 3 w 10"/>
                <a:gd name="T33" fmla="*/ 2 h 14"/>
                <a:gd name="T34" fmla="*/ 3 w 10"/>
                <a:gd name="T35" fmla="*/ 5 h 14"/>
                <a:gd name="T36" fmla="*/ 5 w 10"/>
                <a:gd name="T37" fmla="*/ 2 h 14"/>
                <a:gd name="T38" fmla="*/ 5 w 10"/>
                <a:gd name="T39" fmla="*/ 5 h 14"/>
                <a:gd name="T40" fmla="*/ 7 w 10"/>
                <a:gd name="T41" fmla="*/ 5 h 14"/>
                <a:gd name="T42" fmla="*/ 5 w 10"/>
                <a:gd name="T43" fmla="*/ 7 h 14"/>
                <a:gd name="T44" fmla="*/ 5 w 10"/>
                <a:gd name="T4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4">
                  <a:moveTo>
                    <a:pt x="5" y="7"/>
                  </a:moveTo>
                  <a:lnTo>
                    <a:pt x="7" y="5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7" y="2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2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91"/>
            <p:cNvSpPr>
              <a:spLocks/>
            </p:cNvSpPr>
            <p:nvPr/>
          </p:nvSpPr>
          <p:spPr bwMode="auto">
            <a:xfrm>
              <a:off x="3312" y="2338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92"/>
            <p:cNvSpPr>
              <a:spLocks/>
            </p:cNvSpPr>
            <p:nvPr/>
          </p:nvSpPr>
          <p:spPr bwMode="auto">
            <a:xfrm>
              <a:off x="4315" y="2122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93"/>
            <p:cNvSpPr>
              <a:spLocks/>
            </p:cNvSpPr>
            <p:nvPr/>
          </p:nvSpPr>
          <p:spPr bwMode="auto">
            <a:xfrm>
              <a:off x="3867" y="1670"/>
              <a:ext cx="67" cy="26"/>
            </a:xfrm>
            <a:custGeom>
              <a:avLst/>
              <a:gdLst>
                <a:gd name="T0" fmla="*/ 0 w 28"/>
                <a:gd name="T1" fmla="*/ 7 h 11"/>
                <a:gd name="T2" fmla="*/ 1 w 28"/>
                <a:gd name="T3" fmla="*/ 8 h 11"/>
                <a:gd name="T4" fmla="*/ 2 w 28"/>
                <a:gd name="T5" fmla="*/ 10 h 11"/>
                <a:gd name="T6" fmla="*/ 3 w 28"/>
                <a:gd name="T7" fmla="*/ 11 h 11"/>
                <a:gd name="T8" fmla="*/ 3 w 28"/>
                <a:gd name="T9" fmla="*/ 11 h 11"/>
                <a:gd name="T10" fmla="*/ 3 w 28"/>
                <a:gd name="T11" fmla="*/ 11 h 11"/>
                <a:gd name="T12" fmla="*/ 3 w 28"/>
                <a:gd name="T13" fmla="*/ 10 h 11"/>
                <a:gd name="T14" fmla="*/ 3 w 28"/>
                <a:gd name="T15" fmla="*/ 9 h 11"/>
                <a:gd name="T16" fmla="*/ 3 w 28"/>
                <a:gd name="T17" fmla="*/ 8 h 11"/>
                <a:gd name="T18" fmla="*/ 4 w 28"/>
                <a:gd name="T19" fmla="*/ 8 h 11"/>
                <a:gd name="T20" fmla="*/ 4 w 28"/>
                <a:gd name="T21" fmla="*/ 6 h 11"/>
                <a:gd name="T22" fmla="*/ 5 w 28"/>
                <a:gd name="T23" fmla="*/ 5 h 11"/>
                <a:gd name="T24" fmla="*/ 6 w 28"/>
                <a:gd name="T25" fmla="*/ 5 h 11"/>
                <a:gd name="T26" fmla="*/ 7 w 28"/>
                <a:gd name="T27" fmla="*/ 4 h 11"/>
                <a:gd name="T28" fmla="*/ 7 w 28"/>
                <a:gd name="T29" fmla="*/ 3 h 11"/>
                <a:gd name="T30" fmla="*/ 8 w 28"/>
                <a:gd name="T31" fmla="*/ 3 h 11"/>
                <a:gd name="T32" fmla="*/ 10 w 28"/>
                <a:gd name="T33" fmla="*/ 2 h 11"/>
                <a:gd name="T34" fmla="*/ 10 w 28"/>
                <a:gd name="T35" fmla="*/ 1 h 11"/>
                <a:gd name="T36" fmla="*/ 10 w 28"/>
                <a:gd name="T37" fmla="*/ 2 h 11"/>
                <a:gd name="T38" fmla="*/ 11 w 28"/>
                <a:gd name="T39" fmla="*/ 2 h 11"/>
                <a:gd name="T40" fmla="*/ 15 w 28"/>
                <a:gd name="T41" fmla="*/ 2 h 11"/>
                <a:gd name="T42" fmla="*/ 16 w 28"/>
                <a:gd name="T43" fmla="*/ 2 h 11"/>
                <a:gd name="T44" fmla="*/ 17 w 28"/>
                <a:gd name="T45" fmla="*/ 2 h 11"/>
                <a:gd name="T46" fmla="*/ 19 w 28"/>
                <a:gd name="T47" fmla="*/ 2 h 11"/>
                <a:gd name="T48" fmla="*/ 21 w 28"/>
                <a:gd name="T49" fmla="*/ 3 h 11"/>
                <a:gd name="T50" fmla="*/ 22 w 28"/>
                <a:gd name="T51" fmla="*/ 3 h 11"/>
                <a:gd name="T52" fmla="*/ 23 w 28"/>
                <a:gd name="T53" fmla="*/ 3 h 11"/>
                <a:gd name="T54" fmla="*/ 25 w 28"/>
                <a:gd name="T55" fmla="*/ 3 h 11"/>
                <a:gd name="T56" fmla="*/ 27 w 28"/>
                <a:gd name="T57" fmla="*/ 3 h 11"/>
                <a:gd name="T58" fmla="*/ 27 w 28"/>
                <a:gd name="T59" fmla="*/ 2 h 11"/>
                <a:gd name="T60" fmla="*/ 28 w 28"/>
                <a:gd name="T61" fmla="*/ 1 h 11"/>
                <a:gd name="T62" fmla="*/ 28 w 28"/>
                <a:gd name="T63" fmla="*/ 1 h 11"/>
                <a:gd name="T64" fmla="*/ 28 w 28"/>
                <a:gd name="T65" fmla="*/ 0 h 11"/>
                <a:gd name="T66" fmla="*/ 27 w 28"/>
                <a:gd name="T67" fmla="*/ 0 h 11"/>
                <a:gd name="T68" fmla="*/ 26 w 28"/>
                <a:gd name="T69" fmla="*/ 1 h 11"/>
                <a:gd name="T70" fmla="*/ 25 w 28"/>
                <a:gd name="T71" fmla="*/ 1 h 11"/>
                <a:gd name="T72" fmla="*/ 24 w 28"/>
                <a:gd name="T73" fmla="*/ 2 h 11"/>
                <a:gd name="T74" fmla="*/ 22 w 28"/>
                <a:gd name="T75" fmla="*/ 1 h 11"/>
                <a:gd name="T76" fmla="*/ 19 w 28"/>
                <a:gd name="T77" fmla="*/ 1 h 11"/>
                <a:gd name="T78" fmla="*/ 18 w 28"/>
                <a:gd name="T79" fmla="*/ 2 h 11"/>
                <a:gd name="T80" fmla="*/ 17 w 28"/>
                <a:gd name="T81" fmla="*/ 1 h 11"/>
                <a:gd name="T82" fmla="*/ 14 w 28"/>
                <a:gd name="T83" fmla="*/ 1 h 11"/>
                <a:gd name="T84" fmla="*/ 13 w 28"/>
                <a:gd name="T85" fmla="*/ 0 h 11"/>
                <a:gd name="T86" fmla="*/ 12 w 28"/>
                <a:gd name="T87" fmla="*/ 1 h 11"/>
                <a:gd name="T88" fmla="*/ 12 w 28"/>
                <a:gd name="T89" fmla="*/ 0 h 11"/>
                <a:gd name="T90" fmla="*/ 10 w 28"/>
                <a:gd name="T91" fmla="*/ 1 h 11"/>
                <a:gd name="T92" fmla="*/ 8 w 28"/>
                <a:gd name="T93" fmla="*/ 0 h 11"/>
                <a:gd name="T94" fmla="*/ 8 w 28"/>
                <a:gd name="T95" fmla="*/ 0 h 11"/>
                <a:gd name="T96" fmla="*/ 6 w 28"/>
                <a:gd name="T97" fmla="*/ 1 h 11"/>
                <a:gd name="T98" fmla="*/ 5 w 28"/>
                <a:gd name="T99" fmla="*/ 2 h 11"/>
                <a:gd name="T100" fmla="*/ 4 w 28"/>
                <a:gd name="T101" fmla="*/ 2 h 11"/>
                <a:gd name="T102" fmla="*/ 3 w 28"/>
                <a:gd name="T103" fmla="*/ 3 h 11"/>
                <a:gd name="T104" fmla="*/ 3 w 28"/>
                <a:gd name="T105" fmla="*/ 4 h 11"/>
                <a:gd name="T106" fmla="*/ 2 w 28"/>
                <a:gd name="T107" fmla="*/ 4 h 11"/>
                <a:gd name="T108" fmla="*/ 1 w 28"/>
                <a:gd name="T109" fmla="*/ 4 h 11"/>
                <a:gd name="T110" fmla="*/ 1 w 28"/>
                <a:gd name="T111" fmla="*/ 5 h 11"/>
                <a:gd name="T112" fmla="*/ 1 w 28"/>
                <a:gd name="T113" fmla="*/ 6 h 11"/>
                <a:gd name="T114" fmla="*/ 0 w 28"/>
                <a:gd name="T1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" h="11">
                  <a:moveTo>
                    <a:pt x="0" y="7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94"/>
            <p:cNvSpPr>
              <a:spLocks/>
            </p:cNvSpPr>
            <p:nvPr/>
          </p:nvSpPr>
          <p:spPr bwMode="auto">
            <a:xfrm>
              <a:off x="4185" y="1542"/>
              <a:ext cx="40" cy="61"/>
            </a:xfrm>
            <a:custGeom>
              <a:avLst/>
              <a:gdLst>
                <a:gd name="T0" fmla="*/ 7 w 17"/>
                <a:gd name="T1" fmla="*/ 19 h 26"/>
                <a:gd name="T2" fmla="*/ 6 w 17"/>
                <a:gd name="T3" fmla="*/ 22 h 26"/>
                <a:gd name="T4" fmla="*/ 4 w 17"/>
                <a:gd name="T5" fmla="*/ 23 h 26"/>
                <a:gd name="T6" fmla="*/ 3 w 17"/>
                <a:gd name="T7" fmla="*/ 24 h 26"/>
                <a:gd name="T8" fmla="*/ 1 w 17"/>
                <a:gd name="T9" fmla="*/ 24 h 26"/>
                <a:gd name="T10" fmla="*/ 3 w 17"/>
                <a:gd name="T11" fmla="*/ 25 h 26"/>
                <a:gd name="T12" fmla="*/ 5 w 17"/>
                <a:gd name="T13" fmla="*/ 25 h 26"/>
                <a:gd name="T14" fmla="*/ 9 w 17"/>
                <a:gd name="T15" fmla="*/ 23 h 26"/>
                <a:gd name="T16" fmla="*/ 9 w 17"/>
                <a:gd name="T17" fmla="*/ 21 h 26"/>
                <a:gd name="T18" fmla="*/ 9 w 17"/>
                <a:gd name="T19" fmla="*/ 20 h 26"/>
                <a:gd name="T20" fmla="*/ 11 w 17"/>
                <a:gd name="T21" fmla="*/ 20 h 26"/>
                <a:gd name="T22" fmla="*/ 12 w 17"/>
                <a:gd name="T23" fmla="*/ 19 h 26"/>
                <a:gd name="T24" fmla="*/ 14 w 17"/>
                <a:gd name="T25" fmla="*/ 18 h 26"/>
                <a:gd name="T26" fmla="*/ 15 w 17"/>
                <a:gd name="T27" fmla="*/ 16 h 26"/>
                <a:gd name="T28" fmla="*/ 16 w 17"/>
                <a:gd name="T29" fmla="*/ 15 h 26"/>
                <a:gd name="T30" fmla="*/ 17 w 17"/>
                <a:gd name="T31" fmla="*/ 14 h 26"/>
                <a:gd name="T32" fmla="*/ 16 w 17"/>
                <a:gd name="T33" fmla="*/ 13 h 26"/>
                <a:gd name="T34" fmla="*/ 15 w 17"/>
                <a:gd name="T35" fmla="*/ 11 h 26"/>
                <a:gd name="T36" fmla="*/ 16 w 17"/>
                <a:gd name="T37" fmla="*/ 12 h 26"/>
                <a:gd name="T38" fmla="*/ 17 w 17"/>
                <a:gd name="T39" fmla="*/ 11 h 26"/>
                <a:gd name="T40" fmla="*/ 17 w 17"/>
                <a:gd name="T41" fmla="*/ 9 h 26"/>
                <a:gd name="T42" fmla="*/ 16 w 17"/>
                <a:gd name="T43" fmla="*/ 7 h 26"/>
                <a:gd name="T44" fmla="*/ 16 w 17"/>
                <a:gd name="T45" fmla="*/ 4 h 26"/>
                <a:gd name="T46" fmla="*/ 15 w 17"/>
                <a:gd name="T47" fmla="*/ 2 h 26"/>
                <a:gd name="T48" fmla="*/ 14 w 17"/>
                <a:gd name="T49" fmla="*/ 0 h 26"/>
                <a:gd name="T50" fmla="*/ 13 w 17"/>
                <a:gd name="T51" fmla="*/ 0 h 26"/>
                <a:gd name="T52" fmla="*/ 13 w 17"/>
                <a:gd name="T53" fmla="*/ 0 h 26"/>
                <a:gd name="T54" fmla="*/ 12 w 17"/>
                <a:gd name="T55" fmla="*/ 2 h 26"/>
                <a:gd name="T56" fmla="*/ 13 w 17"/>
                <a:gd name="T57" fmla="*/ 3 h 26"/>
                <a:gd name="T58" fmla="*/ 13 w 17"/>
                <a:gd name="T59" fmla="*/ 6 h 26"/>
                <a:gd name="T60" fmla="*/ 13 w 17"/>
                <a:gd name="T61" fmla="*/ 8 h 26"/>
                <a:gd name="T62" fmla="*/ 12 w 17"/>
                <a:gd name="T63" fmla="*/ 9 h 26"/>
                <a:gd name="T64" fmla="*/ 11 w 17"/>
                <a:gd name="T65" fmla="*/ 12 h 26"/>
                <a:gd name="T66" fmla="*/ 10 w 17"/>
                <a:gd name="T67" fmla="*/ 15 h 26"/>
                <a:gd name="T68" fmla="*/ 10 w 17"/>
                <a:gd name="T69" fmla="*/ 17 h 26"/>
                <a:gd name="T70" fmla="*/ 9 w 17"/>
                <a:gd name="T71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" h="26">
                  <a:moveTo>
                    <a:pt x="9" y="18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lnTo>
                    <a:pt x="9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95"/>
            <p:cNvSpPr>
              <a:spLocks/>
            </p:cNvSpPr>
            <p:nvPr/>
          </p:nvSpPr>
          <p:spPr bwMode="auto">
            <a:xfrm>
              <a:off x="4346" y="1373"/>
              <a:ext cx="2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96"/>
            <p:cNvSpPr>
              <a:spLocks/>
            </p:cNvSpPr>
            <p:nvPr/>
          </p:nvSpPr>
          <p:spPr bwMode="auto">
            <a:xfrm>
              <a:off x="3592" y="16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97"/>
            <p:cNvSpPr>
              <a:spLocks/>
            </p:cNvSpPr>
            <p:nvPr/>
          </p:nvSpPr>
          <p:spPr bwMode="auto">
            <a:xfrm>
              <a:off x="3585" y="1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98"/>
            <p:cNvSpPr>
              <a:spLocks/>
            </p:cNvSpPr>
            <p:nvPr/>
          </p:nvSpPr>
          <p:spPr bwMode="auto">
            <a:xfrm>
              <a:off x="3583" y="1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99"/>
            <p:cNvSpPr>
              <a:spLocks/>
            </p:cNvSpPr>
            <p:nvPr/>
          </p:nvSpPr>
          <p:spPr bwMode="auto">
            <a:xfrm>
              <a:off x="3298" y="2421"/>
              <a:ext cx="36" cy="76"/>
            </a:xfrm>
            <a:custGeom>
              <a:avLst/>
              <a:gdLst>
                <a:gd name="T0" fmla="*/ 1 w 15"/>
                <a:gd name="T1" fmla="*/ 1 h 32"/>
                <a:gd name="T2" fmla="*/ 1 w 15"/>
                <a:gd name="T3" fmla="*/ 0 h 32"/>
                <a:gd name="T4" fmla="*/ 1 w 15"/>
                <a:gd name="T5" fmla="*/ 0 h 32"/>
                <a:gd name="T6" fmla="*/ 0 w 15"/>
                <a:gd name="T7" fmla="*/ 1 h 32"/>
                <a:gd name="T8" fmla="*/ 1 w 15"/>
                <a:gd name="T9" fmla="*/ 4 h 32"/>
                <a:gd name="T10" fmla="*/ 1 w 15"/>
                <a:gd name="T11" fmla="*/ 5 h 32"/>
                <a:gd name="T12" fmla="*/ 2 w 15"/>
                <a:gd name="T13" fmla="*/ 5 h 32"/>
                <a:gd name="T14" fmla="*/ 1 w 15"/>
                <a:gd name="T15" fmla="*/ 7 h 32"/>
                <a:gd name="T16" fmla="*/ 1 w 15"/>
                <a:gd name="T17" fmla="*/ 8 h 32"/>
                <a:gd name="T18" fmla="*/ 2 w 15"/>
                <a:gd name="T19" fmla="*/ 10 h 32"/>
                <a:gd name="T20" fmla="*/ 2 w 15"/>
                <a:gd name="T21" fmla="*/ 11 h 32"/>
                <a:gd name="T22" fmla="*/ 3 w 15"/>
                <a:gd name="T23" fmla="*/ 13 h 32"/>
                <a:gd name="T24" fmla="*/ 4 w 15"/>
                <a:gd name="T25" fmla="*/ 14 h 32"/>
                <a:gd name="T26" fmla="*/ 3 w 15"/>
                <a:gd name="T27" fmla="*/ 15 h 32"/>
                <a:gd name="T28" fmla="*/ 3 w 15"/>
                <a:gd name="T29" fmla="*/ 16 h 32"/>
                <a:gd name="T30" fmla="*/ 4 w 15"/>
                <a:gd name="T31" fmla="*/ 17 h 32"/>
                <a:gd name="T32" fmla="*/ 5 w 15"/>
                <a:gd name="T33" fmla="*/ 19 h 32"/>
                <a:gd name="T34" fmla="*/ 7 w 15"/>
                <a:gd name="T35" fmla="*/ 22 h 32"/>
                <a:gd name="T36" fmla="*/ 8 w 15"/>
                <a:gd name="T37" fmla="*/ 22 h 32"/>
                <a:gd name="T38" fmla="*/ 9 w 15"/>
                <a:gd name="T39" fmla="*/ 23 h 32"/>
                <a:gd name="T40" fmla="*/ 10 w 15"/>
                <a:gd name="T41" fmla="*/ 25 h 32"/>
                <a:gd name="T42" fmla="*/ 10 w 15"/>
                <a:gd name="T43" fmla="*/ 26 h 32"/>
                <a:gd name="T44" fmla="*/ 11 w 15"/>
                <a:gd name="T45" fmla="*/ 27 h 32"/>
                <a:gd name="T46" fmla="*/ 12 w 15"/>
                <a:gd name="T47" fmla="*/ 28 h 32"/>
                <a:gd name="T48" fmla="*/ 12 w 15"/>
                <a:gd name="T49" fmla="*/ 29 h 32"/>
                <a:gd name="T50" fmla="*/ 12 w 15"/>
                <a:gd name="T51" fmla="*/ 30 h 32"/>
                <a:gd name="T52" fmla="*/ 13 w 15"/>
                <a:gd name="T53" fmla="*/ 30 h 32"/>
                <a:gd name="T54" fmla="*/ 14 w 15"/>
                <a:gd name="T55" fmla="*/ 31 h 32"/>
                <a:gd name="T56" fmla="*/ 15 w 15"/>
                <a:gd name="T57" fmla="*/ 32 h 32"/>
                <a:gd name="T58" fmla="*/ 15 w 15"/>
                <a:gd name="T59" fmla="*/ 30 h 32"/>
                <a:gd name="T60" fmla="*/ 15 w 15"/>
                <a:gd name="T61" fmla="*/ 29 h 32"/>
                <a:gd name="T62" fmla="*/ 14 w 15"/>
                <a:gd name="T63" fmla="*/ 28 h 32"/>
                <a:gd name="T64" fmla="*/ 13 w 15"/>
                <a:gd name="T65" fmla="*/ 27 h 32"/>
                <a:gd name="T66" fmla="*/ 11 w 15"/>
                <a:gd name="T67" fmla="*/ 24 h 32"/>
                <a:gd name="T68" fmla="*/ 11 w 15"/>
                <a:gd name="T69" fmla="*/ 23 h 32"/>
                <a:gd name="T70" fmla="*/ 10 w 15"/>
                <a:gd name="T71" fmla="*/ 21 h 32"/>
                <a:gd name="T72" fmla="*/ 8 w 15"/>
                <a:gd name="T73" fmla="*/ 18 h 32"/>
                <a:gd name="T74" fmla="*/ 7 w 15"/>
                <a:gd name="T75" fmla="*/ 18 h 32"/>
                <a:gd name="T76" fmla="*/ 6 w 15"/>
                <a:gd name="T77" fmla="*/ 17 h 32"/>
                <a:gd name="T78" fmla="*/ 6 w 15"/>
                <a:gd name="T79" fmla="*/ 16 h 32"/>
                <a:gd name="T80" fmla="*/ 6 w 15"/>
                <a:gd name="T81" fmla="*/ 15 h 32"/>
                <a:gd name="T82" fmla="*/ 6 w 15"/>
                <a:gd name="T83" fmla="*/ 14 h 32"/>
                <a:gd name="T84" fmla="*/ 5 w 15"/>
                <a:gd name="T85" fmla="*/ 13 h 32"/>
                <a:gd name="T86" fmla="*/ 5 w 15"/>
                <a:gd name="T87" fmla="*/ 12 h 32"/>
                <a:gd name="T88" fmla="*/ 5 w 15"/>
                <a:gd name="T89" fmla="*/ 11 h 32"/>
                <a:gd name="T90" fmla="*/ 5 w 15"/>
                <a:gd name="T91" fmla="*/ 9 h 32"/>
                <a:gd name="T92" fmla="*/ 4 w 15"/>
                <a:gd name="T93" fmla="*/ 9 h 32"/>
                <a:gd name="T94" fmla="*/ 4 w 15"/>
                <a:gd name="T95" fmla="*/ 6 h 32"/>
                <a:gd name="T96" fmla="*/ 1 w 15"/>
                <a:gd name="T97" fmla="*/ 2 h 32"/>
                <a:gd name="T98" fmla="*/ 1 w 15"/>
                <a:gd name="T9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3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100"/>
            <p:cNvSpPr>
              <a:spLocks/>
            </p:cNvSpPr>
            <p:nvPr/>
          </p:nvSpPr>
          <p:spPr bwMode="auto">
            <a:xfrm>
              <a:off x="3367" y="2507"/>
              <a:ext cx="28" cy="66"/>
            </a:xfrm>
            <a:custGeom>
              <a:avLst/>
              <a:gdLst>
                <a:gd name="T0" fmla="*/ 7 w 12"/>
                <a:gd name="T1" fmla="*/ 14 h 28"/>
                <a:gd name="T2" fmla="*/ 7 w 12"/>
                <a:gd name="T3" fmla="*/ 12 h 28"/>
                <a:gd name="T4" fmla="*/ 7 w 12"/>
                <a:gd name="T5" fmla="*/ 12 h 28"/>
                <a:gd name="T6" fmla="*/ 7 w 12"/>
                <a:gd name="T7" fmla="*/ 11 h 28"/>
                <a:gd name="T8" fmla="*/ 5 w 12"/>
                <a:gd name="T9" fmla="*/ 9 h 28"/>
                <a:gd name="T10" fmla="*/ 5 w 12"/>
                <a:gd name="T11" fmla="*/ 9 h 28"/>
                <a:gd name="T12" fmla="*/ 5 w 12"/>
                <a:gd name="T13" fmla="*/ 7 h 28"/>
                <a:gd name="T14" fmla="*/ 4 w 12"/>
                <a:gd name="T15" fmla="*/ 6 h 28"/>
                <a:gd name="T16" fmla="*/ 4 w 12"/>
                <a:gd name="T17" fmla="*/ 6 h 28"/>
                <a:gd name="T18" fmla="*/ 3 w 12"/>
                <a:gd name="T19" fmla="*/ 3 h 28"/>
                <a:gd name="T20" fmla="*/ 3 w 12"/>
                <a:gd name="T21" fmla="*/ 3 h 28"/>
                <a:gd name="T22" fmla="*/ 3 w 12"/>
                <a:gd name="T23" fmla="*/ 3 h 28"/>
                <a:gd name="T24" fmla="*/ 3 w 12"/>
                <a:gd name="T25" fmla="*/ 3 h 28"/>
                <a:gd name="T26" fmla="*/ 3 w 12"/>
                <a:gd name="T27" fmla="*/ 2 h 28"/>
                <a:gd name="T28" fmla="*/ 2 w 12"/>
                <a:gd name="T29" fmla="*/ 1 h 28"/>
                <a:gd name="T30" fmla="*/ 1 w 12"/>
                <a:gd name="T31" fmla="*/ 0 h 28"/>
                <a:gd name="T32" fmla="*/ 0 w 12"/>
                <a:gd name="T33" fmla="*/ 0 h 28"/>
                <a:gd name="T34" fmla="*/ 0 w 12"/>
                <a:gd name="T35" fmla="*/ 1 h 28"/>
                <a:gd name="T36" fmla="*/ 1 w 12"/>
                <a:gd name="T37" fmla="*/ 3 h 28"/>
                <a:gd name="T38" fmla="*/ 1 w 12"/>
                <a:gd name="T39" fmla="*/ 4 h 28"/>
                <a:gd name="T40" fmla="*/ 2 w 12"/>
                <a:gd name="T41" fmla="*/ 5 h 28"/>
                <a:gd name="T42" fmla="*/ 2 w 12"/>
                <a:gd name="T43" fmla="*/ 6 h 28"/>
                <a:gd name="T44" fmla="*/ 3 w 12"/>
                <a:gd name="T45" fmla="*/ 7 h 28"/>
                <a:gd name="T46" fmla="*/ 3 w 12"/>
                <a:gd name="T47" fmla="*/ 9 h 28"/>
                <a:gd name="T48" fmla="*/ 4 w 12"/>
                <a:gd name="T49" fmla="*/ 12 h 28"/>
                <a:gd name="T50" fmla="*/ 4 w 12"/>
                <a:gd name="T51" fmla="*/ 14 h 28"/>
                <a:gd name="T52" fmla="*/ 4 w 12"/>
                <a:gd name="T53" fmla="*/ 15 h 28"/>
                <a:gd name="T54" fmla="*/ 5 w 12"/>
                <a:gd name="T55" fmla="*/ 17 h 28"/>
                <a:gd name="T56" fmla="*/ 5 w 12"/>
                <a:gd name="T57" fmla="*/ 18 h 28"/>
                <a:gd name="T58" fmla="*/ 6 w 12"/>
                <a:gd name="T59" fmla="*/ 18 h 28"/>
                <a:gd name="T60" fmla="*/ 6 w 12"/>
                <a:gd name="T61" fmla="*/ 20 h 28"/>
                <a:gd name="T62" fmla="*/ 7 w 12"/>
                <a:gd name="T63" fmla="*/ 22 h 28"/>
                <a:gd name="T64" fmla="*/ 7 w 12"/>
                <a:gd name="T65" fmla="*/ 23 h 28"/>
                <a:gd name="T66" fmla="*/ 8 w 12"/>
                <a:gd name="T67" fmla="*/ 24 h 28"/>
                <a:gd name="T68" fmla="*/ 9 w 12"/>
                <a:gd name="T69" fmla="*/ 26 h 28"/>
                <a:gd name="T70" fmla="*/ 10 w 12"/>
                <a:gd name="T71" fmla="*/ 27 h 28"/>
                <a:gd name="T72" fmla="*/ 10 w 12"/>
                <a:gd name="T73" fmla="*/ 27 h 28"/>
                <a:gd name="T74" fmla="*/ 10 w 12"/>
                <a:gd name="T75" fmla="*/ 26 h 28"/>
                <a:gd name="T76" fmla="*/ 11 w 12"/>
                <a:gd name="T77" fmla="*/ 26 h 28"/>
                <a:gd name="T78" fmla="*/ 12 w 12"/>
                <a:gd name="T79" fmla="*/ 28 h 28"/>
                <a:gd name="T80" fmla="*/ 12 w 12"/>
                <a:gd name="T81" fmla="*/ 27 h 28"/>
                <a:gd name="T82" fmla="*/ 11 w 12"/>
                <a:gd name="T83" fmla="*/ 24 h 28"/>
                <a:gd name="T84" fmla="*/ 10 w 12"/>
                <a:gd name="T85" fmla="*/ 24 h 28"/>
                <a:gd name="T86" fmla="*/ 9 w 12"/>
                <a:gd name="T87" fmla="*/ 23 h 28"/>
                <a:gd name="T88" fmla="*/ 9 w 12"/>
                <a:gd name="T89" fmla="*/ 21 h 28"/>
                <a:gd name="T90" fmla="*/ 8 w 12"/>
                <a:gd name="T91" fmla="*/ 20 h 28"/>
                <a:gd name="T92" fmla="*/ 8 w 12"/>
                <a:gd name="T93" fmla="*/ 19 h 28"/>
                <a:gd name="T94" fmla="*/ 8 w 12"/>
                <a:gd name="T95" fmla="*/ 18 h 28"/>
                <a:gd name="T96" fmla="*/ 7 w 12"/>
                <a:gd name="T97" fmla="*/ 17 h 28"/>
                <a:gd name="T98" fmla="*/ 7 w 12"/>
                <a:gd name="T99" fmla="*/ 16 h 28"/>
                <a:gd name="T100" fmla="*/ 7 w 12"/>
                <a:gd name="T101" fmla="*/ 15 h 28"/>
                <a:gd name="T102" fmla="*/ 7 w 12"/>
                <a:gd name="T10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8">
                  <a:moveTo>
                    <a:pt x="7" y="14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101"/>
            <p:cNvSpPr>
              <a:spLocks/>
            </p:cNvSpPr>
            <p:nvPr/>
          </p:nvSpPr>
          <p:spPr bwMode="auto">
            <a:xfrm>
              <a:off x="3623" y="1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102"/>
            <p:cNvSpPr>
              <a:spLocks/>
            </p:cNvSpPr>
            <p:nvPr/>
          </p:nvSpPr>
          <p:spPr bwMode="auto">
            <a:xfrm>
              <a:off x="3585" y="1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103"/>
            <p:cNvSpPr>
              <a:spLocks/>
            </p:cNvSpPr>
            <p:nvPr/>
          </p:nvSpPr>
          <p:spPr bwMode="auto">
            <a:xfrm>
              <a:off x="3613" y="17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104"/>
            <p:cNvSpPr>
              <a:spLocks/>
            </p:cNvSpPr>
            <p:nvPr/>
          </p:nvSpPr>
          <p:spPr bwMode="auto">
            <a:xfrm>
              <a:off x="3621" y="1779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Oval 105"/>
            <p:cNvSpPr>
              <a:spLocks noChangeArrowheads="1"/>
            </p:cNvSpPr>
            <p:nvPr/>
          </p:nvSpPr>
          <p:spPr bwMode="auto">
            <a:xfrm>
              <a:off x="3621" y="178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106"/>
            <p:cNvSpPr>
              <a:spLocks/>
            </p:cNvSpPr>
            <p:nvPr/>
          </p:nvSpPr>
          <p:spPr bwMode="auto">
            <a:xfrm>
              <a:off x="3621" y="17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7" name="Group 216"/>
          <p:cNvGrpSpPr/>
          <p:nvPr/>
        </p:nvGrpSpPr>
        <p:grpSpPr>
          <a:xfrm>
            <a:off x="9488825" y="3683426"/>
            <a:ext cx="1001061" cy="1058424"/>
            <a:chOff x="835737" y="3326964"/>
            <a:chExt cx="1001061" cy="1058424"/>
          </a:xfrm>
        </p:grpSpPr>
        <p:sp>
          <p:nvSpPr>
            <p:cNvPr id="218" name="Rounded Rectangle 217"/>
            <p:cNvSpPr/>
            <p:nvPr/>
          </p:nvSpPr>
          <p:spPr bwMode="auto">
            <a:xfrm>
              <a:off x="835737" y="3446733"/>
              <a:ext cx="1001061" cy="938655"/>
            </a:xfrm>
            <a:prstGeom prst="roundRect">
              <a:avLst>
                <a:gd name="adj" fmla="val 6299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19" name="Rounded Rectangle 218"/>
            <p:cNvSpPr/>
            <p:nvPr/>
          </p:nvSpPr>
          <p:spPr bwMode="auto">
            <a:xfrm>
              <a:off x="1025811" y="3326964"/>
              <a:ext cx="187373" cy="242661"/>
            </a:xfrm>
            <a:prstGeom prst="roundRect">
              <a:avLst>
                <a:gd name="adj" fmla="val 49020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20" name="Rounded Rectangle 219"/>
            <p:cNvSpPr/>
            <p:nvPr/>
          </p:nvSpPr>
          <p:spPr bwMode="auto">
            <a:xfrm>
              <a:off x="1454854" y="3326964"/>
              <a:ext cx="187373" cy="242661"/>
            </a:xfrm>
            <a:prstGeom prst="roundRect">
              <a:avLst>
                <a:gd name="adj" fmla="val 49020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</p:grpSp>
      <p:grpSp>
        <p:nvGrpSpPr>
          <p:cNvPr id="22" name="Group 12"/>
          <p:cNvGrpSpPr>
            <a:grpSpLocks noChangeAspect="1"/>
          </p:cNvGrpSpPr>
          <p:nvPr/>
        </p:nvGrpSpPr>
        <p:grpSpPr bwMode="auto">
          <a:xfrm>
            <a:off x="6584144" y="2479915"/>
            <a:ext cx="2150002" cy="2148868"/>
            <a:chOff x="3917" y="1396"/>
            <a:chExt cx="1896" cy="1895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4034" y="1811"/>
              <a:ext cx="59" cy="95"/>
            </a:xfrm>
            <a:custGeom>
              <a:avLst/>
              <a:gdLst>
                <a:gd name="T0" fmla="*/ 6 w 25"/>
                <a:gd name="T1" fmla="*/ 38 h 40"/>
                <a:gd name="T2" fmla="*/ 8 w 25"/>
                <a:gd name="T3" fmla="*/ 35 h 40"/>
                <a:gd name="T4" fmla="*/ 10 w 25"/>
                <a:gd name="T5" fmla="*/ 31 h 40"/>
                <a:gd name="T6" fmla="*/ 11 w 25"/>
                <a:gd name="T7" fmla="*/ 28 h 40"/>
                <a:gd name="T8" fmla="*/ 11 w 25"/>
                <a:gd name="T9" fmla="*/ 26 h 40"/>
                <a:gd name="T10" fmla="*/ 11 w 25"/>
                <a:gd name="T11" fmla="*/ 24 h 40"/>
                <a:gd name="T12" fmla="*/ 12 w 25"/>
                <a:gd name="T13" fmla="*/ 20 h 40"/>
                <a:gd name="T14" fmla="*/ 13 w 25"/>
                <a:gd name="T15" fmla="*/ 16 h 40"/>
                <a:gd name="T16" fmla="*/ 13 w 25"/>
                <a:gd name="T17" fmla="*/ 14 h 40"/>
                <a:gd name="T18" fmla="*/ 14 w 25"/>
                <a:gd name="T19" fmla="*/ 13 h 40"/>
                <a:gd name="T20" fmla="*/ 15 w 25"/>
                <a:gd name="T21" fmla="*/ 12 h 40"/>
                <a:gd name="T22" fmla="*/ 16 w 25"/>
                <a:gd name="T23" fmla="*/ 11 h 40"/>
                <a:gd name="T24" fmla="*/ 18 w 25"/>
                <a:gd name="T25" fmla="*/ 8 h 40"/>
                <a:gd name="T26" fmla="*/ 19 w 25"/>
                <a:gd name="T27" fmla="*/ 7 h 40"/>
                <a:gd name="T28" fmla="*/ 20 w 25"/>
                <a:gd name="T29" fmla="*/ 5 h 40"/>
                <a:gd name="T30" fmla="*/ 22 w 25"/>
                <a:gd name="T31" fmla="*/ 4 h 40"/>
                <a:gd name="T32" fmla="*/ 22 w 25"/>
                <a:gd name="T33" fmla="*/ 2 h 40"/>
                <a:gd name="T34" fmla="*/ 24 w 25"/>
                <a:gd name="T35" fmla="*/ 1 h 40"/>
                <a:gd name="T36" fmla="*/ 25 w 25"/>
                <a:gd name="T37" fmla="*/ 0 h 40"/>
                <a:gd name="T38" fmla="*/ 24 w 25"/>
                <a:gd name="T39" fmla="*/ 0 h 40"/>
                <a:gd name="T40" fmla="*/ 23 w 25"/>
                <a:gd name="T41" fmla="*/ 1 h 40"/>
                <a:gd name="T42" fmla="*/ 23 w 25"/>
                <a:gd name="T43" fmla="*/ 1 h 40"/>
                <a:gd name="T44" fmla="*/ 21 w 25"/>
                <a:gd name="T45" fmla="*/ 2 h 40"/>
                <a:gd name="T46" fmla="*/ 19 w 25"/>
                <a:gd name="T47" fmla="*/ 3 h 40"/>
                <a:gd name="T48" fmla="*/ 18 w 25"/>
                <a:gd name="T49" fmla="*/ 4 h 40"/>
                <a:gd name="T50" fmla="*/ 16 w 25"/>
                <a:gd name="T51" fmla="*/ 7 h 40"/>
                <a:gd name="T52" fmla="*/ 16 w 25"/>
                <a:gd name="T53" fmla="*/ 6 h 40"/>
                <a:gd name="T54" fmla="*/ 16 w 25"/>
                <a:gd name="T55" fmla="*/ 7 h 40"/>
                <a:gd name="T56" fmla="*/ 14 w 25"/>
                <a:gd name="T57" fmla="*/ 9 h 40"/>
                <a:gd name="T58" fmla="*/ 13 w 25"/>
                <a:gd name="T59" fmla="*/ 12 h 40"/>
                <a:gd name="T60" fmla="*/ 14 w 25"/>
                <a:gd name="T61" fmla="*/ 11 h 40"/>
                <a:gd name="T62" fmla="*/ 13 w 25"/>
                <a:gd name="T63" fmla="*/ 13 h 40"/>
                <a:gd name="T64" fmla="*/ 12 w 25"/>
                <a:gd name="T65" fmla="*/ 13 h 40"/>
                <a:gd name="T66" fmla="*/ 11 w 25"/>
                <a:gd name="T67" fmla="*/ 15 h 40"/>
                <a:gd name="T68" fmla="*/ 10 w 25"/>
                <a:gd name="T69" fmla="*/ 16 h 40"/>
                <a:gd name="T70" fmla="*/ 0 w 25"/>
                <a:gd name="T71" fmla="*/ 34 h 40"/>
                <a:gd name="T72" fmla="*/ 1 w 25"/>
                <a:gd name="T73" fmla="*/ 33 h 40"/>
                <a:gd name="T74" fmla="*/ 0 w 25"/>
                <a:gd name="T75" fmla="*/ 35 h 40"/>
                <a:gd name="T76" fmla="*/ 1 w 25"/>
                <a:gd name="T77" fmla="*/ 35 h 40"/>
                <a:gd name="T78" fmla="*/ 0 w 25"/>
                <a:gd name="T79" fmla="*/ 38 h 40"/>
                <a:gd name="T80" fmla="*/ 0 w 25"/>
                <a:gd name="T81" fmla="*/ 38 h 40"/>
                <a:gd name="T82" fmla="*/ 0 w 25"/>
                <a:gd name="T83" fmla="*/ 39 h 40"/>
                <a:gd name="T84" fmla="*/ 1 w 25"/>
                <a:gd name="T85" fmla="*/ 40 h 40"/>
                <a:gd name="T86" fmla="*/ 3 w 25"/>
                <a:gd name="T87" fmla="*/ 39 h 40"/>
                <a:gd name="T88" fmla="*/ 3 w 25"/>
                <a:gd name="T8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40">
                  <a:moveTo>
                    <a:pt x="5" y="39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6" y="22"/>
                    <a:pt x="3" y="27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lnTo>
                    <a:pt x="5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4140" y="181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4140" y="18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4140" y="18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4140" y="18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18"/>
            <p:cNvSpPr>
              <a:spLocks/>
            </p:cNvSpPr>
            <p:nvPr/>
          </p:nvSpPr>
          <p:spPr bwMode="auto">
            <a:xfrm>
              <a:off x="4140" y="1816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0 h 1"/>
                <a:gd name="T9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19"/>
            <p:cNvSpPr>
              <a:spLocks/>
            </p:cNvSpPr>
            <p:nvPr/>
          </p:nvSpPr>
          <p:spPr bwMode="auto">
            <a:xfrm>
              <a:off x="4140" y="18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20"/>
            <p:cNvSpPr>
              <a:spLocks/>
            </p:cNvSpPr>
            <p:nvPr/>
          </p:nvSpPr>
          <p:spPr bwMode="auto">
            <a:xfrm>
              <a:off x="4057" y="1814"/>
              <a:ext cx="90" cy="159"/>
            </a:xfrm>
            <a:custGeom>
              <a:avLst/>
              <a:gdLst>
                <a:gd name="T0" fmla="*/ 37 w 38"/>
                <a:gd name="T1" fmla="*/ 3 h 67"/>
                <a:gd name="T2" fmla="*/ 36 w 38"/>
                <a:gd name="T3" fmla="*/ 2 h 67"/>
                <a:gd name="T4" fmla="*/ 35 w 38"/>
                <a:gd name="T5" fmla="*/ 1 h 67"/>
                <a:gd name="T6" fmla="*/ 33 w 38"/>
                <a:gd name="T7" fmla="*/ 1 h 67"/>
                <a:gd name="T8" fmla="*/ 31 w 38"/>
                <a:gd name="T9" fmla="*/ 2 h 67"/>
                <a:gd name="T10" fmla="*/ 29 w 38"/>
                <a:gd name="T11" fmla="*/ 4 h 67"/>
                <a:gd name="T12" fmla="*/ 27 w 38"/>
                <a:gd name="T13" fmla="*/ 5 h 67"/>
                <a:gd name="T14" fmla="*/ 26 w 38"/>
                <a:gd name="T15" fmla="*/ 7 h 67"/>
                <a:gd name="T16" fmla="*/ 25 w 38"/>
                <a:gd name="T17" fmla="*/ 8 h 67"/>
                <a:gd name="T18" fmla="*/ 23 w 38"/>
                <a:gd name="T19" fmla="*/ 9 h 67"/>
                <a:gd name="T20" fmla="*/ 22 w 38"/>
                <a:gd name="T21" fmla="*/ 9 h 67"/>
                <a:gd name="T22" fmla="*/ 20 w 38"/>
                <a:gd name="T23" fmla="*/ 11 h 67"/>
                <a:gd name="T24" fmla="*/ 18 w 38"/>
                <a:gd name="T25" fmla="*/ 14 h 67"/>
                <a:gd name="T26" fmla="*/ 16 w 38"/>
                <a:gd name="T27" fmla="*/ 16 h 67"/>
                <a:gd name="T28" fmla="*/ 16 w 38"/>
                <a:gd name="T29" fmla="*/ 19 h 67"/>
                <a:gd name="T30" fmla="*/ 14 w 38"/>
                <a:gd name="T31" fmla="*/ 23 h 67"/>
                <a:gd name="T32" fmla="*/ 12 w 38"/>
                <a:gd name="T33" fmla="*/ 27 h 67"/>
                <a:gd name="T34" fmla="*/ 11 w 38"/>
                <a:gd name="T35" fmla="*/ 30 h 67"/>
                <a:gd name="T36" fmla="*/ 11 w 38"/>
                <a:gd name="T37" fmla="*/ 34 h 67"/>
                <a:gd name="T38" fmla="*/ 10 w 38"/>
                <a:gd name="T39" fmla="*/ 38 h 67"/>
                <a:gd name="T40" fmla="*/ 9 w 38"/>
                <a:gd name="T41" fmla="*/ 41 h 67"/>
                <a:gd name="T42" fmla="*/ 10 w 38"/>
                <a:gd name="T43" fmla="*/ 44 h 67"/>
                <a:gd name="T44" fmla="*/ 8 w 38"/>
                <a:gd name="T45" fmla="*/ 44 h 67"/>
                <a:gd name="T46" fmla="*/ 6 w 38"/>
                <a:gd name="T47" fmla="*/ 47 h 67"/>
                <a:gd name="T48" fmla="*/ 4 w 38"/>
                <a:gd name="T49" fmla="*/ 51 h 67"/>
                <a:gd name="T50" fmla="*/ 3 w 38"/>
                <a:gd name="T51" fmla="*/ 52 h 67"/>
                <a:gd name="T52" fmla="*/ 0 w 38"/>
                <a:gd name="T53" fmla="*/ 60 h 67"/>
                <a:gd name="T54" fmla="*/ 2 w 38"/>
                <a:gd name="T55" fmla="*/ 63 h 67"/>
                <a:gd name="T56" fmla="*/ 2 w 38"/>
                <a:gd name="T57" fmla="*/ 66 h 67"/>
                <a:gd name="T58" fmla="*/ 6 w 38"/>
                <a:gd name="T59" fmla="*/ 66 h 67"/>
                <a:gd name="T60" fmla="*/ 10 w 38"/>
                <a:gd name="T61" fmla="*/ 65 h 67"/>
                <a:gd name="T62" fmla="*/ 13 w 38"/>
                <a:gd name="T63" fmla="*/ 55 h 67"/>
                <a:gd name="T64" fmla="*/ 15 w 38"/>
                <a:gd name="T65" fmla="*/ 51 h 67"/>
                <a:gd name="T66" fmla="*/ 15 w 38"/>
                <a:gd name="T67" fmla="*/ 49 h 67"/>
                <a:gd name="T68" fmla="*/ 15 w 38"/>
                <a:gd name="T69" fmla="*/ 47 h 67"/>
                <a:gd name="T70" fmla="*/ 16 w 38"/>
                <a:gd name="T71" fmla="*/ 48 h 67"/>
                <a:gd name="T72" fmla="*/ 16 w 38"/>
                <a:gd name="T73" fmla="*/ 46 h 67"/>
                <a:gd name="T74" fmla="*/ 15 w 38"/>
                <a:gd name="T75" fmla="*/ 46 h 67"/>
                <a:gd name="T76" fmla="*/ 16 w 38"/>
                <a:gd name="T77" fmla="*/ 42 h 67"/>
                <a:gd name="T78" fmla="*/ 18 w 38"/>
                <a:gd name="T79" fmla="*/ 40 h 67"/>
                <a:gd name="T80" fmla="*/ 19 w 38"/>
                <a:gd name="T81" fmla="*/ 40 h 67"/>
                <a:gd name="T82" fmla="*/ 20 w 38"/>
                <a:gd name="T83" fmla="*/ 41 h 67"/>
                <a:gd name="T84" fmla="*/ 22 w 38"/>
                <a:gd name="T85" fmla="*/ 40 h 67"/>
                <a:gd name="T86" fmla="*/ 23 w 38"/>
                <a:gd name="T87" fmla="*/ 38 h 67"/>
                <a:gd name="T88" fmla="*/ 22 w 38"/>
                <a:gd name="T89" fmla="*/ 35 h 67"/>
                <a:gd name="T90" fmla="*/ 22 w 38"/>
                <a:gd name="T91" fmla="*/ 32 h 67"/>
                <a:gd name="T92" fmla="*/ 20 w 38"/>
                <a:gd name="T93" fmla="*/ 35 h 67"/>
                <a:gd name="T94" fmla="*/ 19 w 38"/>
                <a:gd name="T95" fmla="*/ 37 h 67"/>
                <a:gd name="T96" fmla="*/ 20 w 38"/>
                <a:gd name="T97" fmla="*/ 32 h 67"/>
                <a:gd name="T98" fmla="*/ 22 w 38"/>
                <a:gd name="T99" fmla="*/ 28 h 67"/>
                <a:gd name="T100" fmla="*/ 22 w 38"/>
                <a:gd name="T101" fmla="*/ 27 h 67"/>
                <a:gd name="T102" fmla="*/ 21 w 38"/>
                <a:gd name="T103" fmla="*/ 25 h 67"/>
                <a:gd name="T104" fmla="*/ 23 w 38"/>
                <a:gd name="T105" fmla="*/ 20 h 67"/>
                <a:gd name="T106" fmla="*/ 23 w 38"/>
                <a:gd name="T107" fmla="*/ 16 h 67"/>
                <a:gd name="T108" fmla="*/ 25 w 38"/>
                <a:gd name="T109" fmla="*/ 16 h 67"/>
                <a:gd name="T110" fmla="*/ 26 w 38"/>
                <a:gd name="T111" fmla="*/ 16 h 67"/>
                <a:gd name="T112" fmla="*/ 27 w 38"/>
                <a:gd name="T113" fmla="*/ 13 h 67"/>
                <a:gd name="T114" fmla="*/ 29 w 38"/>
                <a:gd name="T115" fmla="*/ 11 h 67"/>
                <a:gd name="T116" fmla="*/ 33 w 38"/>
                <a:gd name="T117" fmla="*/ 12 h 67"/>
                <a:gd name="T118" fmla="*/ 30 w 38"/>
                <a:gd name="T119" fmla="*/ 16 h 67"/>
                <a:gd name="T120" fmla="*/ 34 w 38"/>
                <a:gd name="T121" fmla="*/ 14 h 67"/>
                <a:gd name="T122" fmla="*/ 34 w 38"/>
                <a:gd name="T123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" h="67">
                  <a:moveTo>
                    <a:pt x="33" y="10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5"/>
                    <a:pt x="8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4"/>
                    <a:pt x="2" y="54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1" y="61"/>
                    <a:pt x="1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8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3" y="55"/>
                    <a:pt x="14" y="55"/>
                    <a:pt x="14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8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5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8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7"/>
                    <a:pt x="23" y="17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5091" y="2639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22"/>
            <p:cNvSpPr>
              <a:spLocks/>
            </p:cNvSpPr>
            <p:nvPr/>
          </p:nvSpPr>
          <p:spPr bwMode="auto">
            <a:xfrm>
              <a:off x="3962" y="1968"/>
              <a:ext cx="38" cy="88"/>
            </a:xfrm>
            <a:custGeom>
              <a:avLst/>
              <a:gdLst>
                <a:gd name="T0" fmla="*/ 10 w 16"/>
                <a:gd name="T1" fmla="*/ 10 h 37"/>
                <a:gd name="T2" fmla="*/ 11 w 16"/>
                <a:gd name="T3" fmla="*/ 9 h 37"/>
                <a:gd name="T4" fmla="*/ 12 w 16"/>
                <a:gd name="T5" fmla="*/ 8 h 37"/>
                <a:gd name="T6" fmla="*/ 11 w 16"/>
                <a:gd name="T7" fmla="*/ 9 h 37"/>
                <a:gd name="T8" fmla="*/ 10 w 16"/>
                <a:gd name="T9" fmla="*/ 11 h 37"/>
                <a:gd name="T10" fmla="*/ 9 w 16"/>
                <a:gd name="T11" fmla="*/ 12 h 37"/>
                <a:gd name="T12" fmla="*/ 9 w 16"/>
                <a:gd name="T13" fmla="*/ 13 h 37"/>
                <a:gd name="T14" fmla="*/ 8 w 16"/>
                <a:gd name="T15" fmla="*/ 14 h 37"/>
                <a:gd name="T16" fmla="*/ 8 w 16"/>
                <a:gd name="T17" fmla="*/ 15 h 37"/>
                <a:gd name="T18" fmla="*/ 0 w 16"/>
                <a:gd name="T19" fmla="*/ 37 h 37"/>
                <a:gd name="T20" fmla="*/ 0 w 16"/>
                <a:gd name="T21" fmla="*/ 37 h 37"/>
                <a:gd name="T22" fmla="*/ 0 w 16"/>
                <a:gd name="T23" fmla="*/ 37 h 37"/>
                <a:gd name="T24" fmla="*/ 0 w 16"/>
                <a:gd name="T25" fmla="*/ 37 h 37"/>
                <a:gd name="T26" fmla="*/ 0 w 16"/>
                <a:gd name="T27" fmla="*/ 37 h 37"/>
                <a:gd name="T28" fmla="*/ 1 w 16"/>
                <a:gd name="T29" fmla="*/ 37 h 37"/>
                <a:gd name="T30" fmla="*/ 1 w 16"/>
                <a:gd name="T31" fmla="*/ 36 h 37"/>
                <a:gd name="T32" fmla="*/ 3 w 16"/>
                <a:gd name="T33" fmla="*/ 34 h 37"/>
                <a:gd name="T34" fmla="*/ 4 w 16"/>
                <a:gd name="T35" fmla="*/ 29 h 37"/>
                <a:gd name="T36" fmla="*/ 6 w 16"/>
                <a:gd name="T37" fmla="*/ 26 h 37"/>
                <a:gd name="T38" fmla="*/ 6 w 16"/>
                <a:gd name="T39" fmla="*/ 24 h 37"/>
                <a:gd name="T40" fmla="*/ 7 w 16"/>
                <a:gd name="T41" fmla="*/ 23 h 37"/>
                <a:gd name="T42" fmla="*/ 8 w 16"/>
                <a:gd name="T43" fmla="*/ 19 h 37"/>
                <a:gd name="T44" fmla="*/ 9 w 16"/>
                <a:gd name="T45" fmla="*/ 17 h 37"/>
                <a:gd name="T46" fmla="*/ 10 w 16"/>
                <a:gd name="T47" fmla="*/ 15 h 37"/>
                <a:gd name="T48" fmla="*/ 11 w 16"/>
                <a:gd name="T49" fmla="*/ 12 h 37"/>
                <a:gd name="T50" fmla="*/ 13 w 16"/>
                <a:gd name="T51" fmla="*/ 9 h 37"/>
                <a:gd name="T52" fmla="*/ 13 w 16"/>
                <a:gd name="T53" fmla="*/ 7 h 37"/>
                <a:gd name="T54" fmla="*/ 14 w 16"/>
                <a:gd name="T55" fmla="*/ 4 h 37"/>
                <a:gd name="T56" fmla="*/ 16 w 16"/>
                <a:gd name="T57" fmla="*/ 2 h 37"/>
                <a:gd name="T58" fmla="*/ 16 w 16"/>
                <a:gd name="T59" fmla="*/ 0 h 37"/>
                <a:gd name="T60" fmla="*/ 16 w 16"/>
                <a:gd name="T61" fmla="*/ 1 h 37"/>
                <a:gd name="T62" fmla="*/ 15 w 16"/>
                <a:gd name="T63" fmla="*/ 2 h 37"/>
                <a:gd name="T64" fmla="*/ 15 w 16"/>
                <a:gd name="T65" fmla="*/ 2 h 37"/>
                <a:gd name="T66" fmla="*/ 15 w 16"/>
                <a:gd name="T67" fmla="*/ 1 h 37"/>
                <a:gd name="T68" fmla="*/ 15 w 16"/>
                <a:gd name="T69" fmla="*/ 0 h 37"/>
                <a:gd name="T70" fmla="*/ 13 w 16"/>
                <a:gd name="T71" fmla="*/ 3 h 37"/>
                <a:gd name="T72" fmla="*/ 13 w 16"/>
                <a:gd name="T73" fmla="*/ 4 h 37"/>
                <a:gd name="T74" fmla="*/ 12 w 16"/>
                <a:gd name="T7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" h="37"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22"/>
                    <a:pt x="2" y="29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0" y="8"/>
                    <a:pt x="1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23"/>
            <p:cNvSpPr>
              <a:spLocks/>
            </p:cNvSpPr>
            <p:nvPr/>
          </p:nvSpPr>
          <p:spPr bwMode="auto">
            <a:xfrm>
              <a:off x="4750" y="2131"/>
              <a:ext cx="5" cy="3"/>
            </a:xfrm>
            <a:custGeom>
              <a:avLst/>
              <a:gdLst>
                <a:gd name="T0" fmla="*/ 2 w 5"/>
                <a:gd name="T1" fmla="*/ 3 h 3"/>
                <a:gd name="T2" fmla="*/ 5 w 5"/>
                <a:gd name="T3" fmla="*/ 3 h 3"/>
                <a:gd name="T4" fmla="*/ 5 w 5"/>
                <a:gd name="T5" fmla="*/ 3 h 3"/>
                <a:gd name="T6" fmla="*/ 0 w 5"/>
                <a:gd name="T7" fmla="*/ 0 h 3"/>
                <a:gd name="T8" fmla="*/ 2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24"/>
            <p:cNvSpPr>
              <a:spLocks/>
            </p:cNvSpPr>
            <p:nvPr/>
          </p:nvSpPr>
          <p:spPr bwMode="auto">
            <a:xfrm>
              <a:off x="4570" y="2259"/>
              <a:ext cx="2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25"/>
            <p:cNvSpPr>
              <a:spLocks/>
            </p:cNvSpPr>
            <p:nvPr/>
          </p:nvSpPr>
          <p:spPr bwMode="auto">
            <a:xfrm>
              <a:off x="4959" y="2570"/>
              <a:ext cx="2" cy="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4401" y="2221"/>
              <a:ext cx="3" cy="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3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27"/>
            <p:cNvSpPr>
              <a:spLocks/>
            </p:cNvSpPr>
            <p:nvPr/>
          </p:nvSpPr>
          <p:spPr bwMode="auto">
            <a:xfrm>
              <a:off x="4064" y="1828"/>
              <a:ext cx="5" cy="12"/>
            </a:xfrm>
            <a:custGeom>
              <a:avLst/>
              <a:gdLst>
                <a:gd name="T0" fmla="*/ 1 w 2"/>
                <a:gd name="T1" fmla="*/ 2 h 5"/>
                <a:gd name="T2" fmla="*/ 1 w 2"/>
                <a:gd name="T3" fmla="*/ 3 h 5"/>
                <a:gd name="T4" fmla="*/ 0 w 2"/>
                <a:gd name="T5" fmla="*/ 4 h 5"/>
                <a:gd name="T6" fmla="*/ 0 w 2"/>
                <a:gd name="T7" fmla="*/ 5 h 5"/>
                <a:gd name="T8" fmla="*/ 0 w 2"/>
                <a:gd name="T9" fmla="*/ 4 h 5"/>
                <a:gd name="T10" fmla="*/ 1 w 2"/>
                <a:gd name="T11" fmla="*/ 3 h 5"/>
                <a:gd name="T12" fmla="*/ 1 w 2"/>
                <a:gd name="T13" fmla="*/ 2 h 5"/>
                <a:gd name="T14" fmla="*/ 2 w 2"/>
                <a:gd name="T15" fmla="*/ 0 h 5"/>
                <a:gd name="T16" fmla="*/ 1 w 2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28"/>
            <p:cNvSpPr>
              <a:spLocks/>
            </p:cNvSpPr>
            <p:nvPr/>
          </p:nvSpPr>
          <p:spPr bwMode="auto">
            <a:xfrm>
              <a:off x="4140" y="1816"/>
              <a:ext cx="3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29"/>
            <p:cNvSpPr>
              <a:spLocks/>
            </p:cNvSpPr>
            <p:nvPr/>
          </p:nvSpPr>
          <p:spPr bwMode="auto">
            <a:xfrm>
              <a:off x="3932" y="2492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30"/>
            <p:cNvSpPr>
              <a:spLocks/>
            </p:cNvSpPr>
            <p:nvPr/>
          </p:nvSpPr>
          <p:spPr bwMode="auto">
            <a:xfrm>
              <a:off x="4328" y="1562"/>
              <a:ext cx="2" cy="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val 31"/>
            <p:cNvSpPr>
              <a:spLocks noChangeArrowheads="1"/>
            </p:cNvSpPr>
            <p:nvPr/>
          </p:nvSpPr>
          <p:spPr bwMode="auto">
            <a:xfrm>
              <a:off x="4140" y="1816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32"/>
            <p:cNvSpPr>
              <a:spLocks/>
            </p:cNvSpPr>
            <p:nvPr/>
          </p:nvSpPr>
          <p:spPr bwMode="auto">
            <a:xfrm>
              <a:off x="4093" y="1927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Rectangle 33"/>
            <p:cNvSpPr>
              <a:spLocks noChangeArrowheads="1"/>
            </p:cNvSpPr>
            <p:nvPr/>
          </p:nvSpPr>
          <p:spPr bwMode="auto">
            <a:xfrm>
              <a:off x="4093" y="193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34"/>
            <p:cNvSpPr>
              <a:spLocks/>
            </p:cNvSpPr>
            <p:nvPr/>
          </p:nvSpPr>
          <p:spPr bwMode="auto">
            <a:xfrm>
              <a:off x="4095" y="19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35"/>
            <p:cNvSpPr>
              <a:spLocks/>
            </p:cNvSpPr>
            <p:nvPr/>
          </p:nvSpPr>
          <p:spPr bwMode="auto">
            <a:xfrm>
              <a:off x="4093" y="1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36"/>
            <p:cNvSpPr>
              <a:spLocks/>
            </p:cNvSpPr>
            <p:nvPr/>
          </p:nvSpPr>
          <p:spPr bwMode="auto">
            <a:xfrm>
              <a:off x="4093" y="1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37"/>
            <p:cNvSpPr>
              <a:spLocks/>
            </p:cNvSpPr>
            <p:nvPr/>
          </p:nvSpPr>
          <p:spPr bwMode="auto">
            <a:xfrm>
              <a:off x="4164" y="1849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38"/>
            <p:cNvSpPr>
              <a:spLocks/>
            </p:cNvSpPr>
            <p:nvPr/>
          </p:nvSpPr>
          <p:spPr bwMode="auto">
            <a:xfrm>
              <a:off x="4185" y="1818"/>
              <a:ext cx="8" cy="10"/>
            </a:xfrm>
            <a:custGeom>
              <a:avLst/>
              <a:gdLst>
                <a:gd name="T0" fmla="*/ 1 w 3"/>
                <a:gd name="T1" fmla="*/ 3 h 4"/>
                <a:gd name="T2" fmla="*/ 1 w 3"/>
                <a:gd name="T3" fmla="*/ 4 h 4"/>
                <a:gd name="T4" fmla="*/ 1 w 3"/>
                <a:gd name="T5" fmla="*/ 4 h 4"/>
                <a:gd name="T6" fmla="*/ 1 w 3"/>
                <a:gd name="T7" fmla="*/ 4 h 4"/>
                <a:gd name="T8" fmla="*/ 1 w 3"/>
                <a:gd name="T9" fmla="*/ 4 h 4"/>
                <a:gd name="T10" fmla="*/ 2 w 3"/>
                <a:gd name="T11" fmla="*/ 4 h 4"/>
                <a:gd name="T12" fmla="*/ 2 w 3"/>
                <a:gd name="T13" fmla="*/ 4 h 4"/>
                <a:gd name="T14" fmla="*/ 2 w 3"/>
                <a:gd name="T15" fmla="*/ 4 h 4"/>
                <a:gd name="T16" fmla="*/ 2 w 3"/>
                <a:gd name="T17" fmla="*/ 3 h 4"/>
                <a:gd name="T18" fmla="*/ 3 w 3"/>
                <a:gd name="T19" fmla="*/ 2 h 4"/>
                <a:gd name="T20" fmla="*/ 3 w 3"/>
                <a:gd name="T21" fmla="*/ 2 h 4"/>
                <a:gd name="T22" fmla="*/ 3 w 3"/>
                <a:gd name="T23" fmla="*/ 2 h 4"/>
                <a:gd name="T24" fmla="*/ 3 w 3"/>
                <a:gd name="T25" fmla="*/ 2 h 4"/>
                <a:gd name="T26" fmla="*/ 2 w 3"/>
                <a:gd name="T27" fmla="*/ 2 h 4"/>
                <a:gd name="T28" fmla="*/ 2 w 3"/>
                <a:gd name="T29" fmla="*/ 2 h 4"/>
                <a:gd name="T30" fmla="*/ 2 w 3"/>
                <a:gd name="T31" fmla="*/ 2 h 4"/>
                <a:gd name="T32" fmla="*/ 2 w 3"/>
                <a:gd name="T33" fmla="*/ 1 h 4"/>
                <a:gd name="T34" fmla="*/ 3 w 3"/>
                <a:gd name="T35" fmla="*/ 0 h 4"/>
                <a:gd name="T36" fmla="*/ 3 w 3"/>
                <a:gd name="T37" fmla="*/ 0 h 4"/>
                <a:gd name="T38" fmla="*/ 2 w 3"/>
                <a:gd name="T39" fmla="*/ 0 h 4"/>
                <a:gd name="T40" fmla="*/ 2 w 3"/>
                <a:gd name="T41" fmla="*/ 0 h 4"/>
                <a:gd name="T42" fmla="*/ 2 w 3"/>
                <a:gd name="T43" fmla="*/ 1 h 4"/>
                <a:gd name="T44" fmla="*/ 2 w 3"/>
                <a:gd name="T45" fmla="*/ 1 h 4"/>
                <a:gd name="T46" fmla="*/ 2 w 3"/>
                <a:gd name="T47" fmla="*/ 1 h 4"/>
                <a:gd name="T48" fmla="*/ 2 w 3"/>
                <a:gd name="T49" fmla="*/ 1 h 4"/>
                <a:gd name="T50" fmla="*/ 1 w 3"/>
                <a:gd name="T51" fmla="*/ 1 h 4"/>
                <a:gd name="T52" fmla="*/ 1 w 3"/>
                <a:gd name="T53" fmla="*/ 1 h 4"/>
                <a:gd name="T54" fmla="*/ 1 w 3"/>
                <a:gd name="T55" fmla="*/ 2 h 4"/>
                <a:gd name="T56" fmla="*/ 1 w 3"/>
                <a:gd name="T57" fmla="*/ 2 h 4"/>
                <a:gd name="T58" fmla="*/ 1 w 3"/>
                <a:gd name="T59" fmla="*/ 1 h 4"/>
                <a:gd name="T60" fmla="*/ 1 w 3"/>
                <a:gd name="T61" fmla="*/ 1 h 4"/>
                <a:gd name="T62" fmla="*/ 1 w 3"/>
                <a:gd name="T63" fmla="*/ 1 h 4"/>
                <a:gd name="T64" fmla="*/ 1 w 3"/>
                <a:gd name="T65" fmla="*/ 1 h 4"/>
                <a:gd name="T66" fmla="*/ 0 w 3"/>
                <a:gd name="T67" fmla="*/ 1 h 4"/>
                <a:gd name="T68" fmla="*/ 0 w 3"/>
                <a:gd name="T69" fmla="*/ 1 h 4"/>
                <a:gd name="T70" fmla="*/ 0 w 3"/>
                <a:gd name="T71" fmla="*/ 2 h 4"/>
                <a:gd name="T72" fmla="*/ 0 w 3"/>
                <a:gd name="T73" fmla="*/ 2 h 4"/>
                <a:gd name="T74" fmla="*/ 0 w 3"/>
                <a:gd name="T75" fmla="*/ 3 h 4"/>
                <a:gd name="T76" fmla="*/ 0 w 3"/>
                <a:gd name="T77" fmla="*/ 3 h 4"/>
                <a:gd name="T78" fmla="*/ 0 w 3"/>
                <a:gd name="T79" fmla="*/ 2 h 4"/>
                <a:gd name="T80" fmla="*/ 0 w 3"/>
                <a:gd name="T81" fmla="*/ 2 h 4"/>
                <a:gd name="T82" fmla="*/ 0 w 3"/>
                <a:gd name="T83" fmla="*/ 3 h 4"/>
                <a:gd name="T84" fmla="*/ 1 w 3"/>
                <a:gd name="T85" fmla="*/ 3 h 4"/>
                <a:gd name="T86" fmla="*/ 1 w 3"/>
                <a:gd name="T87" fmla="*/ 3 h 4"/>
                <a:gd name="T88" fmla="*/ 1 w 3"/>
                <a:gd name="T89" fmla="*/ 3 h 4"/>
                <a:gd name="T90" fmla="*/ 1 w 3"/>
                <a:gd name="T91" fmla="*/ 3 h 4"/>
                <a:gd name="T92" fmla="*/ 1 w 3"/>
                <a:gd name="T9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val 39"/>
            <p:cNvSpPr>
              <a:spLocks noChangeArrowheads="1"/>
            </p:cNvSpPr>
            <p:nvPr/>
          </p:nvSpPr>
          <p:spPr bwMode="auto">
            <a:xfrm>
              <a:off x="4093" y="1863"/>
              <a:ext cx="1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40"/>
            <p:cNvSpPr>
              <a:spLocks noEditPoints="1"/>
            </p:cNvSpPr>
            <p:nvPr/>
          </p:nvSpPr>
          <p:spPr bwMode="auto">
            <a:xfrm>
              <a:off x="4157" y="1826"/>
              <a:ext cx="26" cy="35"/>
            </a:xfrm>
            <a:custGeom>
              <a:avLst/>
              <a:gdLst>
                <a:gd name="T0" fmla="*/ 11 w 11"/>
                <a:gd name="T1" fmla="*/ 2 h 15"/>
                <a:gd name="T2" fmla="*/ 10 w 11"/>
                <a:gd name="T3" fmla="*/ 1 h 15"/>
                <a:gd name="T4" fmla="*/ 10 w 11"/>
                <a:gd name="T5" fmla="*/ 2 h 15"/>
                <a:gd name="T6" fmla="*/ 10 w 11"/>
                <a:gd name="T7" fmla="*/ 0 h 15"/>
                <a:gd name="T8" fmla="*/ 9 w 11"/>
                <a:gd name="T9" fmla="*/ 1 h 15"/>
                <a:gd name="T10" fmla="*/ 9 w 11"/>
                <a:gd name="T11" fmla="*/ 3 h 15"/>
                <a:gd name="T12" fmla="*/ 8 w 11"/>
                <a:gd name="T13" fmla="*/ 3 h 15"/>
                <a:gd name="T14" fmla="*/ 7 w 11"/>
                <a:gd name="T15" fmla="*/ 4 h 15"/>
                <a:gd name="T16" fmla="*/ 8 w 11"/>
                <a:gd name="T17" fmla="*/ 3 h 15"/>
                <a:gd name="T18" fmla="*/ 7 w 11"/>
                <a:gd name="T19" fmla="*/ 2 h 15"/>
                <a:gd name="T20" fmla="*/ 6 w 11"/>
                <a:gd name="T21" fmla="*/ 3 h 15"/>
                <a:gd name="T22" fmla="*/ 5 w 11"/>
                <a:gd name="T23" fmla="*/ 5 h 15"/>
                <a:gd name="T24" fmla="*/ 4 w 11"/>
                <a:gd name="T25" fmla="*/ 6 h 15"/>
                <a:gd name="T26" fmla="*/ 3 w 11"/>
                <a:gd name="T27" fmla="*/ 7 h 15"/>
                <a:gd name="T28" fmla="*/ 2 w 11"/>
                <a:gd name="T29" fmla="*/ 9 h 15"/>
                <a:gd name="T30" fmla="*/ 1 w 11"/>
                <a:gd name="T31" fmla="*/ 11 h 15"/>
                <a:gd name="T32" fmla="*/ 0 w 11"/>
                <a:gd name="T33" fmla="*/ 13 h 15"/>
                <a:gd name="T34" fmla="*/ 2 w 11"/>
                <a:gd name="T35" fmla="*/ 13 h 15"/>
                <a:gd name="T36" fmla="*/ 2 w 11"/>
                <a:gd name="T37" fmla="*/ 14 h 15"/>
                <a:gd name="T38" fmla="*/ 2 w 11"/>
                <a:gd name="T39" fmla="*/ 14 h 15"/>
                <a:gd name="T40" fmla="*/ 3 w 11"/>
                <a:gd name="T41" fmla="*/ 14 h 15"/>
                <a:gd name="T42" fmla="*/ 5 w 11"/>
                <a:gd name="T43" fmla="*/ 14 h 15"/>
                <a:gd name="T44" fmla="*/ 6 w 11"/>
                <a:gd name="T45" fmla="*/ 12 h 15"/>
                <a:gd name="T46" fmla="*/ 7 w 11"/>
                <a:gd name="T47" fmla="*/ 11 h 15"/>
                <a:gd name="T48" fmla="*/ 8 w 11"/>
                <a:gd name="T49" fmla="*/ 9 h 15"/>
                <a:gd name="T50" fmla="*/ 9 w 11"/>
                <a:gd name="T51" fmla="*/ 7 h 15"/>
                <a:gd name="T52" fmla="*/ 9 w 11"/>
                <a:gd name="T53" fmla="*/ 5 h 15"/>
                <a:gd name="T54" fmla="*/ 9 w 11"/>
                <a:gd name="T55" fmla="*/ 4 h 15"/>
                <a:gd name="T56" fmla="*/ 8 w 11"/>
                <a:gd name="T57" fmla="*/ 4 h 15"/>
                <a:gd name="T58" fmla="*/ 10 w 11"/>
                <a:gd name="T59" fmla="*/ 4 h 15"/>
                <a:gd name="T60" fmla="*/ 10 w 11"/>
                <a:gd name="T61" fmla="*/ 3 h 15"/>
                <a:gd name="T62" fmla="*/ 10 w 11"/>
                <a:gd name="T63" fmla="*/ 3 h 15"/>
                <a:gd name="T64" fmla="*/ 10 w 11"/>
                <a:gd name="T65" fmla="*/ 3 h 15"/>
                <a:gd name="T66" fmla="*/ 6 w 11"/>
                <a:gd name="T67" fmla="*/ 6 h 15"/>
                <a:gd name="T68" fmla="*/ 4 w 11"/>
                <a:gd name="T69" fmla="*/ 9 h 15"/>
                <a:gd name="T70" fmla="*/ 3 w 11"/>
                <a:gd name="T71" fmla="*/ 11 h 15"/>
                <a:gd name="T72" fmla="*/ 3 w 11"/>
                <a:gd name="T73" fmla="*/ 11 h 15"/>
                <a:gd name="T74" fmla="*/ 3 w 11"/>
                <a:gd name="T75" fmla="*/ 11 h 15"/>
                <a:gd name="T76" fmla="*/ 2 w 11"/>
                <a:gd name="T77" fmla="*/ 12 h 15"/>
                <a:gd name="T78" fmla="*/ 2 w 11"/>
                <a:gd name="T79" fmla="*/ 11 h 15"/>
                <a:gd name="T80" fmla="*/ 2 w 11"/>
                <a:gd name="T81" fmla="*/ 10 h 15"/>
                <a:gd name="T82" fmla="*/ 2 w 11"/>
                <a:gd name="T83" fmla="*/ 10 h 15"/>
                <a:gd name="T84" fmla="*/ 2 w 11"/>
                <a:gd name="T85" fmla="*/ 11 h 15"/>
                <a:gd name="T86" fmla="*/ 3 w 11"/>
                <a:gd name="T87" fmla="*/ 9 h 15"/>
                <a:gd name="T88" fmla="*/ 3 w 11"/>
                <a:gd name="T89" fmla="*/ 9 h 15"/>
                <a:gd name="T90" fmla="*/ 3 w 11"/>
                <a:gd name="T91" fmla="*/ 8 h 15"/>
                <a:gd name="T92" fmla="*/ 4 w 11"/>
                <a:gd name="T93" fmla="*/ 8 h 15"/>
                <a:gd name="T94" fmla="*/ 3 w 11"/>
                <a:gd name="T95" fmla="*/ 8 h 15"/>
                <a:gd name="T96" fmla="*/ 4 w 11"/>
                <a:gd name="T97" fmla="*/ 8 h 15"/>
                <a:gd name="T98" fmla="*/ 4 w 11"/>
                <a:gd name="T99" fmla="*/ 7 h 15"/>
                <a:gd name="T100" fmla="*/ 5 w 11"/>
                <a:gd name="T101" fmla="*/ 6 h 15"/>
                <a:gd name="T102" fmla="*/ 5 w 11"/>
                <a:gd name="T103" fmla="*/ 5 h 15"/>
                <a:gd name="T104" fmla="*/ 6 w 11"/>
                <a:gd name="T105" fmla="*/ 5 h 15"/>
                <a:gd name="T106" fmla="*/ 6 w 11"/>
                <a:gd name="T107" fmla="*/ 4 h 15"/>
                <a:gd name="T108" fmla="*/ 6 w 11"/>
                <a:gd name="T109" fmla="*/ 5 h 15"/>
                <a:gd name="T110" fmla="*/ 7 w 11"/>
                <a:gd name="T111" fmla="*/ 4 h 15"/>
                <a:gd name="T112" fmla="*/ 6 w 11"/>
                <a:gd name="T113" fmla="*/ 6 h 15"/>
                <a:gd name="T114" fmla="*/ 6 w 11"/>
                <a:gd name="T11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" h="15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41"/>
            <p:cNvSpPr>
              <a:spLocks/>
            </p:cNvSpPr>
            <p:nvPr/>
          </p:nvSpPr>
          <p:spPr bwMode="auto">
            <a:xfrm>
              <a:off x="4140" y="181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42"/>
            <p:cNvSpPr>
              <a:spLocks/>
            </p:cNvSpPr>
            <p:nvPr/>
          </p:nvSpPr>
          <p:spPr bwMode="auto">
            <a:xfrm>
              <a:off x="4140" y="181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43"/>
            <p:cNvSpPr>
              <a:spLocks/>
            </p:cNvSpPr>
            <p:nvPr/>
          </p:nvSpPr>
          <p:spPr bwMode="auto">
            <a:xfrm>
              <a:off x="4278" y="1818"/>
              <a:ext cx="57" cy="27"/>
            </a:xfrm>
            <a:custGeom>
              <a:avLst/>
              <a:gdLst>
                <a:gd name="T0" fmla="*/ 3 w 24"/>
                <a:gd name="T1" fmla="*/ 7 h 11"/>
                <a:gd name="T2" fmla="*/ 4 w 24"/>
                <a:gd name="T3" fmla="*/ 5 h 11"/>
                <a:gd name="T4" fmla="*/ 5 w 24"/>
                <a:gd name="T5" fmla="*/ 5 h 11"/>
                <a:gd name="T6" fmla="*/ 6 w 24"/>
                <a:gd name="T7" fmla="*/ 4 h 11"/>
                <a:gd name="T8" fmla="*/ 7 w 24"/>
                <a:gd name="T9" fmla="*/ 3 h 11"/>
                <a:gd name="T10" fmla="*/ 8 w 24"/>
                <a:gd name="T11" fmla="*/ 2 h 11"/>
                <a:gd name="T12" fmla="*/ 8 w 24"/>
                <a:gd name="T13" fmla="*/ 2 h 11"/>
                <a:gd name="T14" fmla="*/ 10 w 24"/>
                <a:gd name="T15" fmla="*/ 2 h 11"/>
                <a:gd name="T16" fmla="*/ 10 w 24"/>
                <a:gd name="T17" fmla="*/ 1 h 11"/>
                <a:gd name="T18" fmla="*/ 10 w 24"/>
                <a:gd name="T19" fmla="*/ 2 h 11"/>
                <a:gd name="T20" fmla="*/ 11 w 24"/>
                <a:gd name="T21" fmla="*/ 1 h 11"/>
                <a:gd name="T22" fmla="*/ 14 w 24"/>
                <a:gd name="T23" fmla="*/ 1 h 11"/>
                <a:gd name="T24" fmla="*/ 15 w 24"/>
                <a:gd name="T25" fmla="*/ 2 h 11"/>
                <a:gd name="T26" fmla="*/ 15 w 24"/>
                <a:gd name="T27" fmla="*/ 2 h 11"/>
                <a:gd name="T28" fmla="*/ 17 w 24"/>
                <a:gd name="T29" fmla="*/ 2 h 11"/>
                <a:gd name="T30" fmla="*/ 18 w 24"/>
                <a:gd name="T31" fmla="*/ 2 h 11"/>
                <a:gd name="T32" fmla="*/ 19 w 24"/>
                <a:gd name="T33" fmla="*/ 2 h 11"/>
                <a:gd name="T34" fmla="*/ 19 w 24"/>
                <a:gd name="T35" fmla="*/ 3 h 11"/>
                <a:gd name="T36" fmla="*/ 21 w 24"/>
                <a:gd name="T37" fmla="*/ 2 h 11"/>
                <a:gd name="T38" fmla="*/ 22 w 24"/>
                <a:gd name="T39" fmla="*/ 2 h 11"/>
                <a:gd name="T40" fmla="*/ 23 w 24"/>
                <a:gd name="T41" fmla="*/ 1 h 11"/>
                <a:gd name="T42" fmla="*/ 24 w 24"/>
                <a:gd name="T43" fmla="*/ 1 h 11"/>
                <a:gd name="T44" fmla="*/ 24 w 24"/>
                <a:gd name="T45" fmla="*/ 1 h 11"/>
                <a:gd name="T46" fmla="*/ 24 w 24"/>
                <a:gd name="T47" fmla="*/ 0 h 11"/>
                <a:gd name="T48" fmla="*/ 23 w 24"/>
                <a:gd name="T49" fmla="*/ 0 h 11"/>
                <a:gd name="T50" fmla="*/ 23 w 24"/>
                <a:gd name="T51" fmla="*/ 1 h 11"/>
                <a:gd name="T52" fmla="*/ 22 w 24"/>
                <a:gd name="T53" fmla="*/ 0 h 11"/>
                <a:gd name="T54" fmla="*/ 20 w 24"/>
                <a:gd name="T55" fmla="*/ 2 h 11"/>
                <a:gd name="T56" fmla="*/ 19 w 24"/>
                <a:gd name="T57" fmla="*/ 1 h 11"/>
                <a:gd name="T58" fmla="*/ 17 w 24"/>
                <a:gd name="T59" fmla="*/ 1 h 11"/>
                <a:gd name="T60" fmla="*/ 16 w 24"/>
                <a:gd name="T61" fmla="*/ 1 h 11"/>
                <a:gd name="T62" fmla="*/ 16 w 24"/>
                <a:gd name="T63" fmla="*/ 1 h 11"/>
                <a:gd name="T64" fmla="*/ 14 w 24"/>
                <a:gd name="T65" fmla="*/ 1 h 11"/>
                <a:gd name="T66" fmla="*/ 13 w 24"/>
                <a:gd name="T67" fmla="*/ 0 h 11"/>
                <a:gd name="T68" fmla="*/ 13 w 24"/>
                <a:gd name="T69" fmla="*/ 0 h 11"/>
                <a:gd name="T70" fmla="*/ 12 w 24"/>
                <a:gd name="T71" fmla="*/ 0 h 11"/>
                <a:gd name="T72" fmla="*/ 10 w 24"/>
                <a:gd name="T73" fmla="*/ 0 h 11"/>
                <a:gd name="T74" fmla="*/ 9 w 24"/>
                <a:gd name="T75" fmla="*/ 0 h 11"/>
                <a:gd name="T76" fmla="*/ 9 w 24"/>
                <a:gd name="T77" fmla="*/ 0 h 11"/>
                <a:gd name="T78" fmla="*/ 8 w 24"/>
                <a:gd name="T79" fmla="*/ 0 h 11"/>
                <a:gd name="T80" fmla="*/ 7 w 24"/>
                <a:gd name="T81" fmla="*/ 1 h 11"/>
                <a:gd name="T82" fmla="*/ 6 w 24"/>
                <a:gd name="T83" fmla="*/ 2 h 11"/>
                <a:gd name="T84" fmla="*/ 5 w 24"/>
                <a:gd name="T85" fmla="*/ 2 h 11"/>
                <a:gd name="T86" fmla="*/ 4 w 24"/>
                <a:gd name="T87" fmla="*/ 3 h 11"/>
                <a:gd name="T88" fmla="*/ 3 w 24"/>
                <a:gd name="T89" fmla="*/ 3 h 11"/>
                <a:gd name="T90" fmla="*/ 2 w 24"/>
                <a:gd name="T91" fmla="*/ 4 h 11"/>
                <a:gd name="T92" fmla="*/ 2 w 24"/>
                <a:gd name="T93" fmla="*/ 5 h 11"/>
                <a:gd name="T94" fmla="*/ 1 w 24"/>
                <a:gd name="T95" fmla="*/ 6 h 11"/>
                <a:gd name="T96" fmla="*/ 1 w 24"/>
                <a:gd name="T97" fmla="*/ 7 h 11"/>
                <a:gd name="T98" fmla="*/ 0 w 24"/>
                <a:gd name="T99" fmla="*/ 8 h 11"/>
                <a:gd name="T100" fmla="*/ 1 w 24"/>
                <a:gd name="T101" fmla="*/ 10 h 11"/>
                <a:gd name="T102" fmla="*/ 1 w 24"/>
                <a:gd name="T103" fmla="*/ 11 h 11"/>
                <a:gd name="T104" fmla="*/ 1 w 24"/>
                <a:gd name="T105" fmla="*/ 11 h 11"/>
                <a:gd name="T106" fmla="*/ 1 w 24"/>
                <a:gd name="T107" fmla="*/ 11 h 11"/>
                <a:gd name="T108" fmla="*/ 2 w 24"/>
                <a:gd name="T109" fmla="*/ 9 h 11"/>
                <a:gd name="T110" fmla="*/ 2 w 24"/>
                <a:gd name="T111" fmla="*/ 9 h 11"/>
                <a:gd name="T112" fmla="*/ 2 w 24"/>
                <a:gd name="T113" fmla="*/ 8 h 11"/>
                <a:gd name="T114" fmla="*/ 3 w 24"/>
                <a:gd name="T1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11">
                  <a:moveTo>
                    <a:pt x="3" y="7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44"/>
            <p:cNvSpPr>
              <a:spLocks/>
            </p:cNvSpPr>
            <p:nvPr/>
          </p:nvSpPr>
          <p:spPr bwMode="auto">
            <a:xfrm>
              <a:off x="4117" y="18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45"/>
            <p:cNvSpPr>
              <a:spLocks/>
            </p:cNvSpPr>
            <p:nvPr/>
          </p:nvSpPr>
          <p:spPr bwMode="auto">
            <a:xfrm>
              <a:off x="4140" y="181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46"/>
            <p:cNvSpPr>
              <a:spLocks/>
            </p:cNvSpPr>
            <p:nvPr/>
          </p:nvSpPr>
          <p:spPr bwMode="auto">
            <a:xfrm>
              <a:off x="4140" y="181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47"/>
            <p:cNvSpPr>
              <a:spLocks/>
            </p:cNvSpPr>
            <p:nvPr/>
          </p:nvSpPr>
          <p:spPr bwMode="auto">
            <a:xfrm>
              <a:off x="4124" y="1823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48"/>
            <p:cNvSpPr>
              <a:spLocks/>
            </p:cNvSpPr>
            <p:nvPr/>
          </p:nvSpPr>
          <p:spPr bwMode="auto">
            <a:xfrm>
              <a:off x="4119" y="18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49"/>
            <p:cNvSpPr>
              <a:spLocks/>
            </p:cNvSpPr>
            <p:nvPr/>
          </p:nvSpPr>
          <p:spPr bwMode="auto">
            <a:xfrm>
              <a:off x="4119" y="18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50"/>
            <p:cNvSpPr>
              <a:spLocks/>
            </p:cNvSpPr>
            <p:nvPr/>
          </p:nvSpPr>
          <p:spPr bwMode="auto">
            <a:xfrm>
              <a:off x="4064" y="1973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0 w 1"/>
                <a:gd name="T6" fmla="*/ 0 w 1"/>
                <a:gd name="T7" fmla="*/ 1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51"/>
            <p:cNvSpPr>
              <a:spLocks/>
            </p:cNvSpPr>
            <p:nvPr/>
          </p:nvSpPr>
          <p:spPr bwMode="auto">
            <a:xfrm>
              <a:off x="4605" y="1686"/>
              <a:ext cx="76" cy="61"/>
            </a:xfrm>
            <a:custGeom>
              <a:avLst/>
              <a:gdLst>
                <a:gd name="T0" fmla="*/ 29 w 32"/>
                <a:gd name="T1" fmla="*/ 2 h 26"/>
                <a:gd name="T2" fmla="*/ 28 w 32"/>
                <a:gd name="T3" fmla="*/ 4 h 26"/>
                <a:gd name="T4" fmla="*/ 26 w 32"/>
                <a:gd name="T5" fmla="*/ 7 h 26"/>
                <a:gd name="T6" fmla="*/ 25 w 32"/>
                <a:gd name="T7" fmla="*/ 8 h 26"/>
                <a:gd name="T8" fmla="*/ 23 w 32"/>
                <a:gd name="T9" fmla="*/ 10 h 26"/>
                <a:gd name="T10" fmla="*/ 20 w 32"/>
                <a:gd name="T11" fmla="*/ 13 h 26"/>
                <a:gd name="T12" fmla="*/ 16 w 32"/>
                <a:gd name="T13" fmla="*/ 16 h 26"/>
                <a:gd name="T14" fmla="*/ 15 w 32"/>
                <a:gd name="T15" fmla="*/ 17 h 26"/>
                <a:gd name="T16" fmla="*/ 13 w 32"/>
                <a:gd name="T17" fmla="*/ 19 h 26"/>
                <a:gd name="T18" fmla="*/ 10 w 32"/>
                <a:gd name="T19" fmla="*/ 21 h 26"/>
                <a:gd name="T20" fmla="*/ 6 w 32"/>
                <a:gd name="T21" fmla="*/ 24 h 26"/>
                <a:gd name="T22" fmla="*/ 4 w 32"/>
                <a:gd name="T23" fmla="*/ 24 h 26"/>
                <a:gd name="T24" fmla="*/ 2 w 32"/>
                <a:gd name="T25" fmla="*/ 24 h 26"/>
                <a:gd name="T26" fmla="*/ 0 w 32"/>
                <a:gd name="T27" fmla="*/ 26 h 26"/>
                <a:gd name="T28" fmla="*/ 4 w 32"/>
                <a:gd name="T29" fmla="*/ 26 h 26"/>
                <a:gd name="T30" fmla="*/ 9 w 32"/>
                <a:gd name="T31" fmla="*/ 25 h 26"/>
                <a:gd name="T32" fmla="*/ 11 w 32"/>
                <a:gd name="T33" fmla="*/ 22 h 26"/>
                <a:gd name="T34" fmla="*/ 12 w 32"/>
                <a:gd name="T35" fmla="*/ 21 h 26"/>
                <a:gd name="T36" fmla="*/ 13 w 32"/>
                <a:gd name="T37" fmla="*/ 21 h 26"/>
                <a:gd name="T38" fmla="*/ 15 w 32"/>
                <a:gd name="T39" fmla="*/ 20 h 26"/>
                <a:gd name="T40" fmla="*/ 18 w 32"/>
                <a:gd name="T41" fmla="*/ 19 h 26"/>
                <a:gd name="T42" fmla="*/ 19 w 32"/>
                <a:gd name="T43" fmla="*/ 18 h 26"/>
                <a:gd name="T44" fmla="*/ 22 w 32"/>
                <a:gd name="T45" fmla="*/ 16 h 26"/>
                <a:gd name="T46" fmla="*/ 24 w 32"/>
                <a:gd name="T47" fmla="*/ 15 h 26"/>
                <a:gd name="T48" fmla="*/ 25 w 32"/>
                <a:gd name="T49" fmla="*/ 14 h 26"/>
                <a:gd name="T50" fmla="*/ 23 w 32"/>
                <a:gd name="T51" fmla="*/ 14 h 26"/>
                <a:gd name="T52" fmla="*/ 26 w 32"/>
                <a:gd name="T53" fmla="*/ 12 h 26"/>
                <a:gd name="T54" fmla="*/ 27 w 32"/>
                <a:gd name="T55" fmla="*/ 12 h 26"/>
                <a:gd name="T56" fmla="*/ 28 w 32"/>
                <a:gd name="T57" fmla="*/ 11 h 26"/>
                <a:gd name="T58" fmla="*/ 28 w 32"/>
                <a:gd name="T59" fmla="*/ 9 h 26"/>
                <a:gd name="T60" fmla="*/ 30 w 32"/>
                <a:gd name="T61" fmla="*/ 6 h 26"/>
                <a:gd name="T62" fmla="*/ 31 w 32"/>
                <a:gd name="T63" fmla="*/ 4 h 26"/>
                <a:gd name="T64" fmla="*/ 32 w 32"/>
                <a:gd name="T65" fmla="*/ 1 h 26"/>
                <a:gd name="T66" fmla="*/ 32 w 32"/>
                <a:gd name="T67" fmla="*/ 0 h 26"/>
                <a:gd name="T68" fmla="*/ 32 w 32"/>
                <a:gd name="T69" fmla="*/ 0 h 26"/>
                <a:gd name="T70" fmla="*/ 29 w 32"/>
                <a:gd name="T7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6">
                  <a:moveTo>
                    <a:pt x="29" y="1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Rectangle 52"/>
            <p:cNvSpPr>
              <a:spLocks noChangeArrowheads="1"/>
            </p:cNvSpPr>
            <p:nvPr/>
          </p:nvSpPr>
          <p:spPr bwMode="auto">
            <a:xfrm>
              <a:off x="4641" y="2508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53"/>
            <p:cNvSpPr>
              <a:spLocks/>
            </p:cNvSpPr>
            <p:nvPr/>
          </p:nvSpPr>
          <p:spPr bwMode="auto">
            <a:xfrm>
              <a:off x="3981" y="2660"/>
              <a:ext cx="31" cy="66"/>
            </a:xfrm>
            <a:custGeom>
              <a:avLst/>
              <a:gdLst>
                <a:gd name="T0" fmla="*/ 13 w 13"/>
                <a:gd name="T1" fmla="*/ 28 h 28"/>
                <a:gd name="T2" fmla="*/ 12 w 13"/>
                <a:gd name="T3" fmla="*/ 27 h 28"/>
                <a:gd name="T4" fmla="*/ 11 w 13"/>
                <a:gd name="T5" fmla="*/ 25 h 28"/>
                <a:gd name="T6" fmla="*/ 11 w 13"/>
                <a:gd name="T7" fmla="*/ 24 h 28"/>
                <a:gd name="T8" fmla="*/ 10 w 13"/>
                <a:gd name="T9" fmla="*/ 23 h 28"/>
                <a:gd name="T10" fmla="*/ 10 w 13"/>
                <a:gd name="T11" fmla="*/ 22 h 28"/>
                <a:gd name="T12" fmla="*/ 9 w 13"/>
                <a:gd name="T13" fmla="*/ 21 h 28"/>
                <a:gd name="T14" fmla="*/ 9 w 13"/>
                <a:gd name="T15" fmla="*/ 19 h 28"/>
                <a:gd name="T16" fmla="*/ 8 w 13"/>
                <a:gd name="T17" fmla="*/ 18 h 28"/>
                <a:gd name="T18" fmla="*/ 8 w 13"/>
                <a:gd name="T19" fmla="*/ 17 h 28"/>
                <a:gd name="T20" fmla="*/ 7 w 13"/>
                <a:gd name="T21" fmla="*/ 16 h 28"/>
                <a:gd name="T22" fmla="*/ 7 w 13"/>
                <a:gd name="T23" fmla="*/ 15 h 28"/>
                <a:gd name="T24" fmla="*/ 7 w 13"/>
                <a:gd name="T25" fmla="*/ 14 h 28"/>
                <a:gd name="T26" fmla="*/ 6 w 13"/>
                <a:gd name="T27" fmla="*/ 13 h 28"/>
                <a:gd name="T28" fmla="*/ 6 w 13"/>
                <a:gd name="T29" fmla="*/ 12 h 28"/>
                <a:gd name="T30" fmla="*/ 5 w 13"/>
                <a:gd name="T31" fmla="*/ 11 h 28"/>
                <a:gd name="T32" fmla="*/ 5 w 13"/>
                <a:gd name="T33" fmla="*/ 10 h 28"/>
                <a:gd name="T34" fmla="*/ 4 w 13"/>
                <a:gd name="T35" fmla="*/ 9 h 28"/>
                <a:gd name="T36" fmla="*/ 4 w 13"/>
                <a:gd name="T37" fmla="*/ 7 h 28"/>
                <a:gd name="T38" fmla="*/ 3 w 13"/>
                <a:gd name="T39" fmla="*/ 6 h 28"/>
                <a:gd name="T40" fmla="*/ 3 w 13"/>
                <a:gd name="T41" fmla="*/ 6 h 28"/>
                <a:gd name="T42" fmla="*/ 2 w 13"/>
                <a:gd name="T43" fmla="*/ 4 h 28"/>
                <a:gd name="T44" fmla="*/ 2 w 13"/>
                <a:gd name="T45" fmla="*/ 3 h 28"/>
                <a:gd name="T46" fmla="*/ 2 w 13"/>
                <a:gd name="T47" fmla="*/ 3 h 28"/>
                <a:gd name="T48" fmla="*/ 2 w 13"/>
                <a:gd name="T49" fmla="*/ 3 h 28"/>
                <a:gd name="T50" fmla="*/ 2 w 13"/>
                <a:gd name="T51" fmla="*/ 2 h 28"/>
                <a:gd name="T52" fmla="*/ 1 w 13"/>
                <a:gd name="T53" fmla="*/ 1 h 28"/>
                <a:gd name="T54" fmla="*/ 1 w 13"/>
                <a:gd name="T55" fmla="*/ 0 h 28"/>
                <a:gd name="T56" fmla="*/ 0 w 13"/>
                <a:gd name="T57" fmla="*/ 1 h 28"/>
                <a:gd name="T58" fmla="*/ 1 w 13"/>
                <a:gd name="T59" fmla="*/ 1 h 28"/>
                <a:gd name="T60" fmla="*/ 1 w 13"/>
                <a:gd name="T61" fmla="*/ 3 h 28"/>
                <a:gd name="T62" fmla="*/ 2 w 13"/>
                <a:gd name="T63" fmla="*/ 4 h 28"/>
                <a:gd name="T64" fmla="*/ 2 w 13"/>
                <a:gd name="T65" fmla="*/ 5 h 28"/>
                <a:gd name="T66" fmla="*/ 3 w 13"/>
                <a:gd name="T67" fmla="*/ 6 h 28"/>
                <a:gd name="T68" fmla="*/ 3 w 13"/>
                <a:gd name="T69" fmla="*/ 7 h 28"/>
                <a:gd name="T70" fmla="*/ 4 w 13"/>
                <a:gd name="T71" fmla="*/ 10 h 28"/>
                <a:gd name="T72" fmla="*/ 5 w 13"/>
                <a:gd name="T73" fmla="*/ 12 h 28"/>
                <a:gd name="T74" fmla="*/ 6 w 13"/>
                <a:gd name="T75" fmla="*/ 14 h 28"/>
                <a:gd name="T76" fmla="*/ 6 w 13"/>
                <a:gd name="T77" fmla="*/ 16 h 28"/>
                <a:gd name="T78" fmla="*/ 7 w 13"/>
                <a:gd name="T79" fmla="*/ 17 h 28"/>
                <a:gd name="T80" fmla="*/ 7 w 13"/>
                <a:gd name="T81" fmla="*/ 18 h 28"/>
                <a:gd name="T82" fmla="*/ 8 w 13"/>
                <a:gd name="T83" fmla="*/ 18 h 28"/>
                <a:gd name="T84" fmla="*/ 9 w 13"/>
                <a:gd name="T85" fmla="*/ 21 h 28"/>
                <a:gd name="T86" fmla="*/ 9 w 13"/>
                <a:gd name="T87" fmla="*/ 22 h 28"/>
                <a:gd name="T88" fmla="*/ 10 w 13"/>
                <a:gd name="T89" fmla="*/ 23 h 28"/>
                <a:gd name="T90" fmla="*/ 10 w 13"/>
                <a:gd name="T91" fmla="*/ 24 h 28"/>
                <a:gd name="T92" fmla="*/ 11 w 13"/>
                <a:gd name="T93" fmla="*/ 26 h 28"/>
                <a:gd name="T94" fmla="*/ 12 w 13"/>
                <a:gd name="T95" fmla="*/ 27 h 28"/>
                <a:gd name="T96" fmla="*/ 12 w 13"/>
                <a:gd name="T97" fmla="*/ 27 h 28"/>
                <a:gd name="T98" fmla="*/ 12 w 13"/>
                <a:gd name="T99" fmla="*/ 26 h 28"/>
                <a:gd name="T100" fmla="*/ 12 w 13"/>
                <a:gd name="T101" fmla="*/ 26 h 28"/>
                <a:gd name="T102" fmla="*/ 13 w 13"/>
                <a:gd name="T10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8">
                  <a:moveTo>
                    <a:pt x="13" y="28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lnTo>
                    <a:pt x="13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54"/>
            <p:cNvSpPr>
              <a:spLocks noEditPoints="1"/>
            </p:cNvSpPr>
            <p:nvPr/>
          </p:nvSpPr>
          <p:spPr bwMode="auto">
            <a:xfrm>
              <a:off x="3917" y="1396"/>
              <a:ext cx="1896" cy="1895"/>
            </a:xfrm>
            <a:custGeom>
              <a:avLst/>
              <a:gdLst>
                <a:gd name="T0" fmla="*/ 220 w 799"/>
                <a:gd name="T1" fmla="*/ 49 h 799"/>
                <a:gd name="T2" fmla="*/ 273 w 799"/>
                <a:gd name="T3" fmla="*/ 34 h 799"/>
                <a:gd name="T4" fmla="*/ 273 w 799"/>
                <a:gd name="T5" fmla="*/ 35 h 799"/>
                <a:gd name="T6" fmla="*/ 318 w 799"/>
                <a:gd name="T7" fmla="*/ 20 h 799"/>
                <a:gd name="T8" fmla="*/ 363 w 799"/>
                <a:gd name="T9" fmla="*/ 11 h 799"/>
                <a:gd name="T10" fmla="*/ 378 w 799"/>
                <a:gd name="T11" fmla="*/ 25 h 799"/>
                <a:gd name="T12" fmla="*/ 419 w 799"/>
                <a:gd name="T13" fmla="*/ 34 h 799"/>
                <a:gd name="T14" fmla="*/ 489 w 799"/>
                <a:gd name="T15" fmla="*/ 43 h 799"/>
                <a:gd name="T16" fmla="*/ 547 w 799"/>
                <a:gd name="T17" fmla="*/ 50 h 799"/>
                <a:gd name="T18" fmla="*/ 570 w 799"/>
                <a:gd name="T19" fmla="*/ 66 h 799"/>
                <a:gd name="T20" fmla="*/ 565 w 799"/>
                <a:gd name="T21" fmla="*/ 87 h 799"/>
                <a:gd name="T22" fmla="*/ 546 w 799"/>
                <a:gd name="T23" fmla="*/ 134 h 799"/>
                <a:gd name="T24" fmla="*/ 530 w 799"/>
                <a:gd name="T25" fmla="*/ 83 h 799"/>
                <a:gd name="T26" fmla="*/ 463 w 799"/>
                <a:gd name="T27" fmla="*/ 101 h 799"/>
                <a:gd name="T28" fmla="*/ 453 w 799"/>
                <a:gd name="T29" fmla="*/ 186 h 799"/>
                <a:gd name="T30" fmla="*/ 396 w 799"/>
                <a:gd name="T31" fmla="*/ 242 h 799"/>
                <a:gd name="T32" fmla="*/ 357 w 799"/>
                <a:gd name="T33" fmla="*/ 239 h 799"/>
                <a:gd name="T34" fmla="*/ 365 w 799"/>
                <a:gd name="T35" fmla="*/ 293 h 799"/>
                <a:gd name="T36" fmla="*/ 308 w 799"/>
                <a:gd name="T37" fmla="*/ 338 h 799"/>
                <a:gd name="T38" fmla="*/ 291 w 799"/>
                <a:gd name="T39" fmla="*/ 389 h 799"/>
                <a:gd name="T40" fmla="*/ 256 w 799"/>
                <a:gd name="T41" fmla="*/ 405 h 799"/>
                <a:gd name="T42" fmla="*/ 260 w 799"/>
                <a:gd name="T43" fmla="*/ 467 h 799"/>
                <a:gd name="T44" fmla="*/ 219 w 799"/>
                <a:gd name="T45" fmla="*/ 371 h 799"/>
                <a:gd name="T46" fmla="*/ 190 w 799"/>
                <a:gd name="T47" fmla="*/ 337 h 799"/>
                <a:gd name="T48" fmla="*/ 141 w 799"/>
                <a:gd name="T49" fmla="*/ 377 h 799"/>
                <a:gd name="T50" fmla="*/ 109 w 799"/>
                <a:gd name="T51" fmla="*/ 367 h 799"/>
                <a:gd name="T52" fmla="*/ 74 w 799"/>
                <a:gd name="T53" fmla="*/ 316 h 799"/>
                <a:gd name="T54" fmla="*/ 40 w 799"/>
                <a:gd name="T55" fmla="*/ 305 h 799"/>
                <a:gd name="T56" fmla="*/ 54 w 799"/>
                <a:gd name="T57" fmla="*/ 354 h 799"/>
                <a:gd name="T58" fmla="*/ 14 w 799"/>
                <a:gd name="T59" fmla="*/ 320 h 799"/>
                <a:gd name="T60" fmla="*/ 10 w 799"/>
                <a:gd name="T61" fmla="*/ 377 h 799"/>
                <a:gd name="T62" fmla="*/ 24 w 799"/>
                <a:gd name="T63" fmla="*/ 486 h 799"/>
                <a:gd name="T64" fmla="*/ 83 w 799"/>
                <a:gd name="T65" fmla="*/ 638 h 799"/>
                <a:gd name="T66" fmla="*/ 271 w 799"/>
                <a:gd name="T67" fmla="*/ 24 h 799"/>
                <a:gd name="T68" fmla="*/ 267 w 799"/>
                <a:gd name="T69" fmla="*/ 24 h 799"/>
                <a:gd name="T70" fmla="*/ 366 w 799"/>
                <a:gd name="T71" fmla="*/ 2 h 799"/>
                <a:gd name="T72" fmla="*/ 423 w 799"/>
                <a:gd name="T73" fmla="*/ 16 h 799"/>
                <a:gd name="T74" fmla="*/ 523 w 799"/>
                <a:gd name="T75" fmla="*/ 37 h 799"/>
                <a:gd name="T76" fmla="*/ 70 w 799"/>
                <a:gd name="T77" fmla="*/ 576 h 799"/>
                <a:gd name="T78" fmla="*/ 542 w 799"/>
                <a:gd name="T79" fmla="*/ 511 h 799"/>
                <a:gd name="T80" fmla="*/ 496 w 799"/>
                <a:gd name="T81" fmla="*/ 526 h 799"/>
                <a:gd name="T82" fmla="*/ 423 w 799"/>
                <a:gd name="T83" fmla="*/ 485 h 799"/>
                <a:gd name="T84" fmla="*/ 498 w 799"/>
                <a:gd name="T85" fmla="*/ 198 h 799"/>
                <a:gd name="T86" fmla="*/ 474 w 799"/>
                <a:gd name="T87" fmla="*/ 166 h 799"/>
                <a:gd name="T88" fmla="*/ 465 w 799"/>
                <a:gd name="T89" fmla="*/ 255 h 799"/>
                <a:gd name="T90" fmla="*/ 404 w 799"/>
                <a:gd name="T91" fmla="*/ 464 h 799"/>
                <a:gd name="T92" fmla="*/ 380 w 799"/>
                <a:gd name="T93" fmla="*/ 434 h 799"/>
                <a:gd name="T94" fmla="*/ 369 w 799"/>
                <a:gd name="T95" fmla="*/ 411 h 799"/>
                <a:gd name="T96" fmla="*/ 379 w 799"/>
                <a:gd name="T97" fmla="*/ 396 h 799"/>
                <a:gd name="T98" fmla="*/ 371 w 799"/>
                <a:gd name="T99" fmla="*/ 485 h 799"/>
                <a:gd name="T100" fmla="*/ 367 w 799"/>
                <a:gd name="T101" fmla="*/ 529 h 799"/>
                <a:gd name="T102" fmla="*/ 315 w 799"/>
                <a:gd name="T103" fmla="*/ 458 h 799"/>
                <a:gd name="T104" fmla="*/ 326 w 799"/>
                <a:gd name="T105" fmla="*/ 501 h 799"/>
                <a:gd name="T106" fmla="*/ 261 w 799"/>
                <a:gd name="T107" fmla="*/ 504 h 799"/>
                <a:gd name="T108" fmla="*/ 269 w 799"/>
                <a:gd name="T109" fmla="*/ 492 h 799"/>
                <a:gd name="T110" fmla="*/ 470 w 799"/>
                <a:gd name="T111" fmla="*/ 709 h 799"/>
                <a:gd name="T112" fmla="*/ 475 w 799"/>
                <a:gd name="T113" fmla="*/ 685 h 799"/>
                <a:gd name="T114" fmla="*/ 423 w 799"/>
                <a:gd name="T115" fmla="*/ 654 h 799"/>
                <a:gd name="T116" fmla="*/ 331 w 799"/>
                <a:gd name="T117" fmla="*/ 624 h 799"/>
                <a:gd name="T118" fmla="*/ 392 w 799"/>
                <a:gd name="T119" fmla="*/ 562 h 799"/>
                <a:gd name="T120" fmla="*/ 466 w 799"/>
                <a:gd name="T121" fmla="*/ 575 h 799"/>
                <a:gd name="T122" fmla="*/ 521 w 799"/>
                <a:gd name="T123" fmla="*/ 607 h 799"/>
                <a:gd name="T124" fmla="*/ 586 w 799"/>
                <a:gd name="T125" fmla="*/ 688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9" h="799">
                  <a:moveTo>
                    <a:pt x="399" y="0"/>
                  </a:moveTo>
                  <a:cubicBezTo>
                    <a:pt x="389" y="0"/>
                    <a:pt x="380" y="1"/>
                    <a:pt x="370" y="1"/>
                  </a:cubicBezTo>
                  <a:cubicBezTo>
                    <a:pt x="370" y="1"/>
                    <a:pt x="370" y="1"/>
                    <a:pt x="370" y="1"/>
                  </a:cubicBezTo>
                  <a:cubicBezTo>
                    <a:pt x="369" y="2"/>
                    <a:pt x="369" y="2"/>
                    <a:pt x="369" y="2"/>
                  </a:cubicBezTo>
                  <a:cubicBezTo>
                    <a:pt x="368" y="2"/>
                    <a:pt x="368" y="2"/>
                    <a:pt x="368" y="2"/>
                  </a:cubicBezTo>
                  <a:cubicBezTo>
                    <a:pt x="368" y="2"/>
                    <a:pt x="368" y="2"/>
                    <a:pt x="368" y="2"/>
                  </a:cubicBezTo>
                  <a:cubicBezTo>
                    <a:pt x="368" y="2"/>
                    <a:pt x="368" y="2"/>
                    <a:pt x="368" y="2"/>
                  </a:cubicBezTo>
                  <a:cubicBezTo>
                    <a:pt x="367" y="2"/>
                    <a:pt x="367" y="2"/>
                    <a:pt x="367" y="2"/>
                  </a:cubicBezTo>
                  <a:cubicBezTo>
                    <a:pt x="366" y="2"/>
                    <a:pt x="366" y="2"/>
                    <a:pt x="366" y="2"/>
                  </a:cubicBezTo>
                  <a:cubicBezTo>
                    <a:pt x="365" y="2"/>
                    <a:pt x="365" y="2"/>
                    <a:pt x="365" y="2"/>
                  </a:cubicBezTo>
                  <a:cubicBezTo>
                    <a:pt x="365" y="2"/>
                    <a:pt x="365" y="2"/>
                    <a:pt x="365" y="2"/>
                  </a:cubicBezTo>
                  <a:cubicBezTo>
                    <a:pt x="365" y="2"/>
                    <a:pt x="365" y="2"/>
                    <a:pt x="365" y="2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3" y="3"/>
                    <a:pt x="363" y="3"/>
                    <a:pt x="363" y="3"/>
                  </a:cubicBezTo>
                  <a:cubicBezTo>
                    <a:pt x="363" y="3"/>
                    <a:pt x="363" y="3"/>
                    <a:pt x="363" y="3"/>
                  </a:cubicBezTo>
                  <a:cubicBezTo>
                    <a:pt x="363" y="3"/>
                    <a:pt x="363" y="3"/>
                    <a:pt x="363" y="3"/>
                  </a:cubicBezTo>
                  <a:cubicBezTo>
                    <a:pt x="363" y="2"/>
                    <a:pt x="363" y="2"/>
                    <a:pt x="363" y="2"/>
                  </a:cubicBezTo>
                  <a:cubicBezTo>
                    <a:pt x="363" y="2"/>
                    <a:pt x="363" y="2"/>
                    <a:pt x="363" y="2"/>
                  </a:cubicBezTo>
                  <a:cubicBezTo>
                    <a:pt x="363" y="2"/>
                    <a:pt x="363" y="2"/>
                    <a:pt x="363" y="2"/>
                  </a:cubicBezTo>
                  <a:cubicBezTo>
                    <a:pt x="363" y="2"/>
                    <a:pt x="363" y="2"/>
                    <a:pt x="363" y="2"/>
                  </a:cubicBezTo>
                  <a:cubicBezTo>
                    <a:pt x="363" y="2"/>
                    <a:pt x="363" y="2"/>
                    <a:pt x="363" y="2"/>
                  </a:cubicBezTo>
                  <a:cubicBezTo>
                    <a:pt x="363" y="2"/>
                    <a:pt x="363" y="2"/>
                    <a:pt x="363" y="2"/>
                  </a:cubicBezTo>
                  <a:cubicBezTo>
                    <a:pt x="364" y="2"/>
                    <a:pt x="364" y="2"/>
                    <a:pt x="364" y="2"/>
                  </a:cubicBezTo>
                  <a:cubicBezTo>
                    <a:pt x="364" y="2"/>
                    <a:pt x="364" y="2"/>
                    <a:pt x="364" y="2"/>
                  </a:cubicBezTo>
                  <a:cubicBezTo>
                    <a:pt x="364" y="2"/>
                    <a:pt x="364" y="2"/>
                    <a:pt x="364" y="2"/>
                  </a:cubicBezTo>
                  <a:cubicBezTo>
                    <a:pt x="365" y="2"/>
                    <a:pt x="365" y="2"/>
                    <a:pt x="365" y="2"/>
                  </a:cubicBezTo>
                  <a:cubicBezTo>
                    <a:pt x="365" y="2"/>
                    <a:pt x="365" y="2"/>
                    <a:pt x="365" y="2"/>
                  </a:cubicBezTo>
                  <a:cubicBezTo>
                    <a:pt x="365" y="2"/>
                    <a:pt x="365" y="2"/>
                    <a:pt x="365" y="2"/>
                  </a:cubicBezTo>
                  <a:cubicBezTo>
                    <a:pt x="365" y="2"/>
                    <a:pt x="365" y="2"/>
                    <a:pt x="365" y="2"/>
                  </a:cubicBezTo>
                  <a:cubicBezTo>
                    <a:pt x="364" y="2"/>
                    <a:pt x="364" y="2"/>
                    <a:pt x="364" y="2"/>
                  </a:cubicBezTo>
                  <a:cubicBezTo>
                    <a:pt x="364" y="2"/>
                    <a:pt x="364" y="2"/>
                    <a:pt x="364" y="2"/>
                  </a:cubicBezTo>
                  <a:cubicBezTo>
                    <a:pt x="363" y="2"/>
                    <a:pt x="363" y="2"/>
                    <a:pt x="363" y="2"/>
                  </a:cubicBezTo>
                  <a:cubicBezTo>
                    <a:pt x="364" y="2"/>
                    <a:pt x="364" y="2"/>
                    <a:pt x="364" y="2"/>
                  </a:cubicBezTo>
                  <a:cubicBezTo>
                    <a:pt x="364" y="2"/>
                    <a:pt x="364" y="2"/>
                    <a:pt x="364" y="2"/>
                  </a:cubicBezTo>
                  <a:cubicBezTo>
                    <a:pt x="365" y="2"/>
                    <a:pt x="365" y="2"/>
                    <a:pt x="365" y="2"/>
                  </a:cubicBezTo>
                  <a:cubicBezTo>
                    <a:pt x="365" y="2"/>
                    <a:pt x="365" y="2"/>
                    <a:pt x="365" y="2"/>
                  </a:cubicBezTo>
                  <a:cubicBezTo>
                    <a:pt x="299" y="7"/>
                    <a:pt x="238" y="29"/>
                    <a:pt x="186" y="62"/>
                  </a:cubicBezTo>
                  <a:cubicBezTo>
                    <a:pt x="186" y="62"/>
                    <a:pt x="186" y="62"/>
                    <a:pt x="186" y="62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0" y="61"/>
                    <a:pt x="190" y="61"/>
                    <a:pt x="190" y="61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8" y="63"/>
                    <a:pt x="188" y="63"/>
                    <a:pt x="188" y="63"/>
                  </a:cubicBezTo>
                  <a:cubicBezTo>
                    <a:pt x="187" y="63"/>
                    <a:pt x="187" y="63"/>
                    <a:pt x="187" y="63"/>
                  </a:cubicBezTo>
                  <a:cubicBezTo>
                    <a:pt x="188" y="63"/>
                    <a:pt x="188" y="63"/>
                    <a:pt x="188" y="63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90" y="61"/>
                    <a:pt x="190" y="61"/>
                    <a:pt x="190" y="61"/>
                  </a:cubicBezTo>
                  <a:cubicBezTo>
                    <a:pt x="191" y="61"/>
                    <a:pt x="191" y="61"/>
                    <a:pt x="191" y="61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9" y="48"/>
                    <a:pt x="209" y="48"/>
                    <a:pt x="209" y="48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09" y="50"/>
                    <a:pt x="209" y="50"/>
                    <a:pt x="209" y="50"/>
                  </a:cubicBezTo>
                  <a:cubicBezTo>
                    <a:pt x="208" y="51"/>
                    <a:pt x="208" y="51"/>
                    <a:pt x="208" y="51"/>
                  </a:cubicBezTo>
                  <a:cubicBezTo>
                    <a:pt x="208" y="51"/>
                    <a:pt x="208" y="51"/>
                    <a:pt x="208" y="51"/>
                  </a:cubicBezTo>
                  <a:cubicBezTo>
                    <a:pt x="207" y="51"/>
                    <a:pt x="207" y="51"/>
                    <a:pt x="207" y="51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1" y="54"/>
                    <a:pt x="201" y="54"/>
                    <a:pt x="201" y="54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199" y="56"/>
                    <a:pt x="199" y="56"/>
                    <a:pt x="199" y="56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7" y="58"/>
                    <a:pt x="197" y="58"/>
                    <a:pt x="197" y="58"/>
                  </a:cubicBezTo>
                  <a:cubicBezTo>
                    <a:pt x="197" y="58"/>
                    <a:pt x="197" y="58"/>
                    <a:pt x="197" y="58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7" y="58"/>
                    <a:pt x="197" y="58"/>
                    <a:pt x="197" y="58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2" y="56"/>
                    <a:pt x="202" y="56"/>
                    <a:pt x="202" y="56"/>
                  </a:cubicBezTo>
                  <a:cubicBezTo>
                    <a:pt x="203" y="55"/>
                    <a:pt x="203" y="55"/>
                    <a:pt x="203" y="55"/>
                  </a:cubicBezTo>
                  <a:cubicBezTo>
                    <a:pt x="204" y="55"/>
                    <a:pt x="204" y="55"/>
                    <a:pt x="204" y="55"/>
                  </a:cubicBezTo>
                  <a:cubicBezTo>
                    <a:pt x="205" y="54"/>
                    <a:pt x="205" y="54"/>
                    <a:pt x="205" y="54"/>
                  </a:cubicBezTo>
                  <a:cubicBezTo>
                    <a:pt x="205" y="54"/>
                    <a:pt x="205" y="54"/>
                    <a:pt x="205" y="54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07" y="53"/>
                    <a:pt x="207" y="53"/>
                    <a:pt x="207" y="53"/>
                  </a:cubicBezTo>
                  <a:cubicBezTo>
                    <a:pt x="207" y="53"/>
                    <a:pt x="207" y="53"/>
                    <a:pt x="207" y="53"/>
                  </a:cubicBezTo>
                  <a:cubicBezTo>
                    <a:pt x="207" y="54"/>
                    <a:pt x="207" y="54"/>
                    <a:pt x="207" y="54"/>
                  </a:cubicBezTo>
                  <a:cubicBezTo>
                    <a:pt x="207" y="53"/>
                    <a:pt x="207" y="53"/>
                    <a:pt x="207" y="53"/>
                  </a:cubicBezTo>
                  <a:cubicBezTo>
                    <a:pt x="208" y="53"/>
                    <a:pt x="208" y="53"/>
                    <a:pt x="208" y="53"/>
                  </a:cubicBezTo>
                  <a:cubicBezTo>
                    <a:pt x="209" y="53"/>
                    <a:pt x="209" y="53"/>
                    <a:pt x="209" y="53"/>
                  </a:cubicBezTo>
                  <a:cubicBezTo>
                    <a:pt x="210" y="52"/>
                    <a:pt x="210" y="52"/>
                    <a:pt x="210" y="52"/>
                  </a:cubicBezTo>
                  <a:cubicBezTo>
                    <a:pt x="211" y="51"/>
                    <a:pt x="211" y="51"/>
                    <a:pt x="211" y="51"/>
                  </a:cubicBezTo>
                  <a:cubicBezTo>
                    <a:pt x="211" y="52"/>
                    <a:pt x="211" y="52"/>
                    <a:pt x="211" y="52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14" y="50"/>
                    <a:pt x="214" y="50"/>
                    <a:pt x="214" y="50"/>
                  </a:cubicBezTo>
                  <a:cubicBezTo>
                    <a:pt x="215" y="50"/>
                    <a:pt x="215" y="50"/>
                    <a:pt x="215" y="50"/>
                  </a:cubicBezTo>
                  <a:cubicBezTo>
                    <a:pt x="215" y="50"/>
                    <a:pt x="215" y="50"/>
                    <a:pt x="215" y="50"/>
                  </a:cubicBezTo>
                  <a:cubicBezTo>
                    <a:pt x="215" y="50"/>
                    <a:pt x="215" y="50"/>
                    <a:pt x="215" y="50"/>
                  </a:cubicBezTo>
                  <a:cubicBezTo>
                    <a:pt x="217" y="49"/>
                    <a:pt x="217" y="49"/>
                    <a:pt x="217" y="49"/>
                  </a:cubicBezTo>
                  <a:cubicBezTo>
                    <a:pt x="217" y="49"/>
                    <a:pt x="217" y="49"/>
                    <a:pt x="217" y="49"/>
                  </a:cubicBezTo>
                  <a:cubicBezTo>
                    <a:pt x="217" y="49"/>
                    <a:pt x="217" y="49"/>
                    <a:pt x="217" y="49"/>
                  </a:cubicBezTo>
                  <a:cubicBezTo>
                    <a:pt x="218" y="49"/>
                    <a:pt x="218" y="49"/>
                    <a:pt x="218" y="49"/>
                  </a:cubicBezTo>
                  <a:cubicBezTo>
                    <a:pt x="217" y="49"/>
                    <a:pt x="217" y="49"/>
                    <a:pt x="217" y="49"/>
                  </a:cubicBezTo>
                  <a:cubicBezTo>
                    <a:pt x="216" y="50"/>
                    <a:pt x="216" y="50"/>
                    <a:pt x="216" y="50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20" y="48"/>
                    <a:pt x="220" y="48"/>
                    <a:pt x="220" y="48"/>
                  </a:cubicBezTo>
                  <a:cubicBezTo>
                    <a:pt x="222" y="47"/>
                    <a:pt x="222" y="47"/>
                    <a:pt x="222" y="47"/>
                  </a:cubicBezTo>
                  <a:cubicBezTo>
                    <a:pt x="223" y="47"/>
                    <a:pt x="223" y="47"/>
                    <a:pt x="223" y="47"/>
                  </a:cubicBezTo>
                  <a:cubicBezTo>
                    <a:pt x="224" y="47"/>
                    <a:pt x="224" y="47"/>
                    <a:pt x="224" y="47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4" y="47"/>
                    <a:pt x="224" y="47"/>
                    <a:pt x="224" y="47"/>
                  </a:cubicBezTo>
                  <a:cubicBezTo>
                    <a:pt x="223" y="47"/>
                    <a:pt x="223" y="47"/>
                    <a:pt x="223" y="47"/>
                  </a:cubicBezTo>
                  <a:cubicBezTo>
                    <a:pt x="223" y="47"/>
                    <a:pt x="223" y="47"/>
                    <a:pt x="223" y="47"/>
                  </a:cubicBezTo>
                  <a:cubicBezTo>
                    <a:pt x="221" y="48"/>
                    <a:pt x="221" y="48"/>
                    <a:pt x="221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19" y="50"/>
                    <a:pt x="219" y="50"/>
                    <a:pt x="219" y="50"/>
                  </a:cubicBezTo>
                  <a:cubicBezTo>
                    <a:pt x="219" y="50"/>
                    <a:pt x="219" y="50"/>
                    <a:pt x="219" y="50"/>
                  </a:cubicBezTo>
                  <a:cubicBezTo>
                    <a:pt x="218" y="50"/>
                    <a:pt x="218" y="50"/>
                    <a:pt x="218" y="50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8" y="50"/>
                    <a:pt x="218" y="50"/>
                    <a:pt x="218" y="50"/>
                  </a:cubicBezTo>
                  <a:cubicBezTo>
                    <a:pt x="218" y="51"/>
                    <a:pt x="218" y="51"/>
                    <a:pt x="218" y="51"/>
                  </a:cubicBezTo>
                  <a:cubicBezTo>
                    <a:pt x="218" y="51"/>
                    <a:pt x="218" y="51"/>
                    <a:pt x="218" y="51"/>
                  </a:cubicBezTo>
                  <a:cubicBezTo>
                    <a:pt x="218" y="50"/>
                    <a:pt x="218" y="50"/>
                    <a:pt x="218" y="50"/>
                  </a:cubicBezTo>
                  <a:cubicBezTo>
                    <a:pt x="218" y="51"/>
                    <a:pt x="218" y="51"/>
                    <a:pt x="218" y="51"/>
                  </a:cubicBezTo>
                  <a:cubicBezTo>
                    <a:pt x="219" y="50"/>
                    <a:pt x="219" y="50"/>
                    <a:pt x="219" y="50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0" y="50"/>
                    <a:pt x="220" y="50"/>
                    <a:pt x="220" y="50"/>
                  </a:cubicBezTo>
                  <a:cubicBezTo>
                    <a:pt x="220" y="50"/>
                    <a:pt x="220" y="50"/>
                    <a:pt x="220" y="50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3" y="49"/>
                    <a:pt x="223" y="49"/>
                    <a:pt x="223" y="49"/>
                  </a:cubicBezTo>
                  <a:cubicBezTo>
                    <a:pt x="224" y="48"/>
                    <a:pt x="224" y="48"/>
                    <a:pt x="224" y="48"/>
                  </a:cubicBezTo>
                  <a:cubicBezTo>
                    <a:pt x="224" y="49"/>
                    <a:pt x="224" y="49"/>
                    <a:pt x="224" y="49"/>
                  </a:cubicBezTo>
                  <a:cubicBezTo>
                    <a:pt x="225" y="49"/>
                    <a:pt x="225" y="49"/>
                    <a:pt x="225" y="49"/>
                  </a:cubicBezTo>
                  <a:cubicBezTo>
                    <a:pt x="225" y="49"/>
                    <a:pt x="225" y="49"/>
                    <a:pt x="225" y="49"/>
                  </a:cubicBezTo>
                  <a:cubicBezTo>
                    <a:pt x="225" y="49"/>
                    <a:pt x="225" y="49"/>
                    <a:pt x="225" y="49"/>
                  </a:cubicBezTo>
                  <a:cubicBezTo>
                    <a:pt x="226" y="49"/>
                    <a:pt x="226" y="49"/>
                    <a:pt x="226" y="49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9" y="47"/>
                    <a:pt x="229" y="47"/>
                    <a:pt x="229" y="47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9" y="47"/>
                    <a:pt x="229" y="47"/>
                    <a:pt x="229" y="47"/>
                  </a:cubicBezTo>
                  <a:cubicBezTo>
                    <a:pt x="230" y="47"/>
                    <a:pt x="230" y="47"/>
                    <a:pt x="230" y="47"/>
                  </a:cubicBezTo>
                  <a:cubicBezTo>
                    <a:pt x="231" y="47"/>
                    <a:pt x="231" y="47"/>
                    <a:pt x="231" y="47"/>
                  </a:cubicBezTo>
                  <a:cubicBezTo>
                    <a:pt x="231" y="47"/>
                    <a:pt x="231" y="47"/>
                    <a:pt x="231" y="47"/>
                  </a:cubicBezTo>
                  <a:cubicBezTo>
                    <a:pt x="231" y="47"/>
                    <a:pt x="231" y="47"/>
                    <a:pt x="231" y="47"/>
                  </a:cubicBezTo>
                  <a:cubicBezTo>
                    <a:pt x="231" y="47"/>
                    <a:pt x="231" y="47"/>
                    <a:pt x="231" y="47"/>
                  </a:cubicBezTo>
                  <a:cubicBezTo>
                    <a:pt x="231" y="47"/>
                    <a:pt x="231" y="47"/>
                    <a:pt x="231" y="47"/>
                  </a:cubicBezTo>
                  <a:cubicBezTo>
                    <a:pt x="230" y="47"/>
                    <a:pt x="230" y="47"/>
                    <a:pt x="230" y="47"/>
                  </a:cubicBezTo>
                  <a:cubicBezTo>
                    <a:pt x="230" y="48"/>
                    <a:pt x="230" y="48"/>
                    <a:pt x="230" y="48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27" y="49"/>
                    <a:pt x="227" y="49"/>
                    <a:pt x="227" y="49"/>
                  </a:cubicBezTo>
                  <a:cubicBezTo>
                    <a:pt x="227" y="50"/>
                    <a:pt x="227" y="50"/>
                    <a:pt x="227" y="50"/>
                  </a:cubicBezTo>
                  <a:cubicBezTo>
                    <a:pt x="227" y="50"/>
                    <a:pt x="227" y="50"/>
                    <a:pt x="227" y="50"/>
                  </a:cubicBezTo>
                  <a:cubicBezTo>
                    <a:pt x="227" y="50"/>
                    <a:pt x="227" y="50"/>
                    <a:pt x="227" y="50"/>
                  </a:cubicBezTo>
                  <a:cubicBezTo>
                    <a:pt x="228" y="50"/>
                    <a:pt x="228" y="50"/>
                    <a:pt x="228" y="50"/>
                  </a:cubicBezTo>
                  <a:cubicBezTo>
                    <a:pt x="229" y="49"/>
                    <a:pt x="229" y="49"/>
                    <a:pt x="229" y="49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32" y="48"/>
                    <a:pt x="232" y="48"/>
                    <a:pt x="232" y="48"/>
                  </a:cubicBezTo>
                  <a:cubicBezTo>
                    <a:pt x="233" y="47"/>
                    <a:pt x="233" y="47"/>
                    <a:pt x="233" y="47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5" y="46"/>
                    <a:pt x="235" y="46"/>
                    <a:pt x="235" y="46"/>
                  </a:cubicBezTo>
                  <a:cubicBezTo>
                    <a:pt x="235" y="46"/>
                    <a:pt x="235" y="46"/>
                    <a:pt x="235" y="46"/>
                  </a:cubicBezTo>
                  <a:cubicBezTo>
                    <a:pt x="236" y="45"/>
                    <a:pt x="236" y="45"/>
                    <a:pt x="236" y="45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42" y="43"/>
                    <a:pt x="242" y="43"/>
                    <a:pt x="242" y="43"/>
                  </a:cubicBezTo>
                  <a:cubicBezTo>
                    <a:pt x="242" y="43"/>
                    <a:pt x="242" y="43"/>
                    <a:pt x="242" y="43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2" y="46"/>
                    <a:pt x="242" y="46"/>
                    <a:pt x="242" y="46"/>
                  </a:cubicBezTo>
                  <a:cubicBezTo>
                    <a:pt x="242" y="46"/>
                    <a:pt x="242" y="46"/>
                    <a:pt x="242" y="46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7"/>
                  </a:cubicBezTo>
                  <a:cubicBezTo>
                    <a:pt x="243" y="48"/>
                    <a:pt x="243" y="48"/>
                    <a:pt x="243" y="48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50"/>
                    <a:pt x="243" y="50"/>
                    <a:pt x="243" y="50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3" y="50"/>
                    <a:pt x="243" y="50"/>
                    <a:pt x="243" y="50"/>
                  </a:cubicBezTo>
                  <a:cubicBezTo>
                    <a:pt x="243" y="50"/>
                    <a:pt x="243" y="50"/>
                    <a:pt x="243" y="50"/>
                  </a:cubicBezTo>
                  <a:cubicBezTo>
                    <a:pt x="243" y="50"/>
                    <a:pt x="243" y="50"/>
                    <a:pt x="244" y="50"/>
                  </a:cubicBezTo>
                  <a:cubicBezTo>
                    <a:pt x="245" y="49"/>
                    <a:pt x="245" y="49"/>
                    <a:pt x="245" y="49"/>
                  </a:cubicBezTo>
                  <a:cubicBezTo>
                    <a:pt x="247" y="48"/>
                    <a:pt x="247" y="48"/>
                    <a:pt x="247" y="48"/>
                  </a:cubicBezTo>
                  <a:cubicBezTo>
                    <a:pt x="247" y="47"/>
                    <a:pt x="247" y="47"/>
                    <a:pt x="247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7"/>
                    <a:pt x="247" y="47"/>
                    <a:pt x="247" y="47"/>
                  </a:cubicBezTo>
                  <a:cubicBezTo>
                    <a:pt x="247" y="47"/>
                    <a:pt x="247" y="47"/>
                    <a:pt x="247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50" y="45"/>
                    <a:pt x="250" y="45"/>
                    <a:pt x="250" y="45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0" y="43"/>
                    <a:pt x="250" y="43"/>
                    <a:pt x="250" y="43"/>
                  </a:cubicBezTo>
                  <a:cubicBezTo>
                    <a:pt x="250" y="43"/>
                    <a:pt x="250" y="43"/>
                    <a:pt x="250" y="43"/>
                  </a:cubicBezTo>
                  <a:cubicBezTo>
                    <a:pt x="250" y="43"/>
                    <a:pt x="250" y="43"/>
                    <a:pt x="250" y="43"/>
                  </a:cubicBezTo>
                  <a:cubicBezTo>
                    <a:pt x="249" y="43"/>
                    <a:pt x="249" y="43"/>
                    <a:pt x="249" y="43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49" y="43"/>
                    <a:pt x="249" y="43"/>
                    <a:pt x="249" y="43"/>
                  </a:cubicBezTo>
                  <a:cubicBezTo>
                    <a:pt x="250" y="43"/>
                    <a:pt x="250" y="43"/>
                    <a:pt x="250" y="43"/>
                  </a:cubicBezTo>
                  <a:cubicBezTo>
                    <a:pt x="252" y="42"/>
                    <a:pt x="252" y="42"/>
                    <a:pt x="252" y="42"/>
                  </a:cubicBezTo>
                  <a:cubicBezTo>
                    <a:pt x="252" y="42"/>
                    <a:pt x="252" y="42"/>
                    <a:pt x="252" y="42"/>
                  </a:cubicBezTo>
                  <a:cubicBezTo>
                    <a:pt x="252" y="42"/>
                    <a:pt x="252" y="42"/>
                    <a:pt x="252" y="42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57" y="39"/>
                    <a:pt x="257" y="39"/>
                    <a:pt x="257" y="39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57" y="38"/>
                    <a:pt x="257" y="38"/>
                    <a:pt x="257" y="38"/>
                  </a:cubicBezTo>
                  <a:cubicBezTo>
                    <a:pt x="258" y="37"/>
                    <a:pt x="258" y="37"/>
                    <a:pt x="258" y="37"/>
                  </a:cubicBezTo>
                  <a:cubicBezTo>
                    <a:pt x="259" y="37"/>
                    <a:pt x="259" y="37"/>
                    <a:pt x="259" y="37"/>
                  </a:cubicBezTo>
                  <a:cubicBezTo>
                    <a:pt x="260" y="36"/>
                    <a:pt x="260" y="36"/>
                    <a:pt x="260" y="36"/>
                  </a:cubicBezTo>
                  <a:cubicBezTo>
                    <a:pt x="259" y="37"/>
                    <a:pt x="259" y="37"/>
                    <a:pt x="259" y="37"/>
                  </a:cubicBezTo>
                  <a:cubicBezTo>
                    <a:pt x="261" y="36"/>
                    <a:pt x="261" y="36"/>
                    <a:pt x="261" y="36"/>
                  </a:cubicBezTo>
                  <a:cubicBezTo>
                    <a:pt x="262" y="35"/>
                    <a:pt x="262" y="35"/>
                    <a:pt x="262" y="35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7" y="33"/>
                    <a:pt x="267" y="33"/>
                    <a:pt x="267" y="33"/>
                  </a:cubicBezTo>
                  <a:cubicBezTo>
                    <a:pt x="269" y="32"/>
                    <a:pt x="269" y="32"/>
                    <a:pt x="269" y="32"/>
                  </a:cubicBezTo>
                  <a:cubicBezTo>
                    <a:pt x="273" y="31"/>
                    <a:pt x="273" y="31"/>
                    <a:pt x="273" y="31"/>
                  </a:cubicBezTo>
                  <a:cubicBezTo>
                    <a:pt x="275" y="30"/>
                    <a:pt x="275" y="30"/>
                    <a:pt x="275" y="30"/>
                  </a:cubicBezTo>
                  <a:cubicBezTo>
                    <a:pt x="276" y="29"/>
                    <a:pt x="276" y="29"/>
                    <a:pt x="276" y="29"/>
                  </a:cubicBezTo>
                  <a:cubicBezTo>
                    <a:pt x="277" y="29"/>
                    <a:pt x="277" y="29"/>
                    <a:pt x="277" y="29"/>
                  </a:cubicBezTo>
                  <a:cubicBezTo>
                    <a:pt x="278" y="28"/>
                    <a:pt x="278" y="28"/>
                    <a:pt x="278" y="28"/>
                  </a:cubicBezTo>
                  <a:cubicBezTo>
                    <a:pt x="279" y="28"/>
                    <a:pt x="279" y="28"/>
                    <a:pt x="279" y="28"/>
                  </a:cubicBezTo>
                  <a:cubicBezTo>
                    <a:pt x="279" y="28"/>
                    <a:pt x="279" y="28"/>
                    <a:pt x="279" y="28"/>
                  </a:cubicBezTo>
                  <a:cubicBezTo>
                    <a:pt x="279" y="28"/>
                    <a:pt x="279" y="28"/>
                    <a:pt x="279" y="28"/>
                  </a:cubicBezTo>
                  <a:cubicBezTo>
                    <a:pt x="278" y="28"/>
                    <a:pt x="278" y="28"/>
                    <a:pt x="278" y="28"/>
                  </a:cubicBezTo>
                  <a:cubicBezTo>
                    <a:pt x="280" y="28"/>
                    <a:pt x="280" y="28"/>
                    <a:pt x="280" y="28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5" y="33"/>
                    <a:pt x="275" y="33"/>
                    <a:pt x="275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3" y="34"/>
                    <a:pt x="273" y="34"/>
                    <a:pt x="273" y="34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66" y="39"/>
                    <a:pt x="266" y="39"/>
                    <a:pt x="266" y="39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4" y="40"/>
                    <a:pt x="264" y="40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2" y="42"/>
                    <a:pt x="262" y="42"/>
                    <a:pt x="262" y="42"/>
                  </a:cubicBezTo>
                  <a:cubicBezTo>
                    <a:pt x="261" y="42"/>
                    <a:pt x="261" y="42"/>
                    <a:pt x="261" y="4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59" y="44"/>
                    <a:pt x="259" y="44"/>
                    <a:pt x="259" y="44"/>
                  </a:cubicBezTo>
                  <a:cubicBezTo>
                    <a:pt x="259" y="44"/>
                    <a:pt x="259" y="44"/>
                    <a:pt x="259" y="44"/>
                  </a:cubicBezTo>
                  <a:cubicBezTo>
                    <a:pt x="258" y="45"/>
                    <a:pt x="258" y="45"/>
                    <a:pt x="258" y="45"/>
                  </a:cubicBezTo>
                  <a:cubicBezTo>
                    <a:pt x="257" y="45"/>
                    <a:pt x="257" y="45"/>
                    <a:pt x="257" y="45"/>
                  </a:cubicBezTo>
                  <a:cubicBezTo>
                    <a:pt x="256" y="46"/>
                    <a:pt x="256" y="46"/>
                    <a:pt x="256" y="46"/>
                  </a:cubicBezTo>
                  <a:cubicBezTo>
                    <a:pt x="255" y="47"/>
                    <a:pt x="255" y="47"/>
                    <a:pt x="255" y="47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4" y="49"/>
                    <a:pt x="254" y="49"/>
                    <a:pt x="254" y="49"/>
                  </a:cubicBezTo>
                  <a:cubicBezTo>
                    <a:pt x="254" y="50"/>
                    <a:pt x="254" y="50"/>
                    <a:pt x="254" y="50"/>
                  </a:cubicBezTo>
                  <a:cubicBezTo>
                    <a:pt x="253" y="50"/>
                    <a:pt x="253" y="50"/>
                    <a:pt x="253" y="50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50" y="51"/>
                    <a:pt x="250" y="51"/>
                    <a:pt x="250" y="51"/>
                  </a:cubicBezTo>
                  <a:cubicBezTo>
                    <a:pt x="250" y="52"/>
                    <a:pt x="250" y="52"/>
                    <a:pt x="250" y="52"/>
                  </a:cubicBezTo>
                  <a:cubicBezTo>
                    <a:pt x="249" y="53"/>
                    <a:pt x="249" y="53"/>
                    <a:pt x="249" y="53"/>
                  </a:cubicBezTo>
                  <a:cubicBezTo>
                    <a:pt x="249" y="53"/>
                    <a:pt x="248" y="53"/>
                    <a:pt x="248" y="53"/>
                  </a:cubicBezTo>
                  <a:cubicBezTo>
                    <a:pt x="247" y="54"/>
                    <a:pt x="247" y="54"/>
                    <a:pt x="247" y="54"/>
                  </a:cubicBezTo>
                  <a:cubicBezTo>
                    <a:pt x="245" y="55"/>
                    <a:pt x="245" y="55"/>
                    <a:pt x="245" y="55"/>
                  </a:cubicBezTo>
                  <a:cubicBezTo>
                    <a:pt x="245" y="55"/>
                    <a:pt x="245" y="55"/>
                    <a:pt x="244" y="55"/>
                  </a:cubicBezTo>
                  <a:cubicBezTo>
                    <a:pt x="244" y="55"/>
                    <a:pt x="244" y="55"/>
                    <a:pt x="244" y="55"/>
                  </a:cubicBezTo>
                  <a:cubicBezTo>
                    <a:pt x="243" y="56"/>
                    <a:pt x="243" y="56"/>
                    <a:pt x="243" y="56"/>
                  </a:cubicBezTo>
                  <a:cubicBezTo>
                    <a:pt x="242" y="56"/>
                    <a:pt x="242" y="56"/>
                    <a:pt x="242" y="56"/>
                  </a:cubicBezTo>
                  <a:cubicBezTo>
                    <a:pt x="241" y="57"/>
                    <a:pt x="241" y="57"/>
                    <a:pt x="241" y="57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8" y="58"/>
                    <a:pt x="238" y="58"/>
                    <a:pt x="238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35" y="59"/>
                    <a:pt x="235" y="59"/>
                    <a:pt x="235" y="59"/>
                  </a:cubicBezTo>
                  <a:cubicBezTo>
                    <a:pt x="235" y="58"/>
                    <a:pt x="235" y="58"/>
                    <a:pt x="235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5" y="58"/>
                    <a:pt x="235" y="58"/>
                    <a:pt x="235" y="58"/>
                  </a:cubicBezTo>
                  <a:cubicBezTo>
                    <a:pt x="234" y="58"/>
                    <a:pt x="234" y="58"/>
                    <a:pt x="234" y="58"/>
                  </a:cubicBezTo>
                  <a:cubicBezTo>
                    <a:pt x="233" y="58"/>
                    <a:pt x="233" y="58"/>
                    <a:pt x="233" y="58"/>
                  </a:cubicBezTo>
                  <a:cubicBezTo>
                    <a:pt x="233" y="59"/>
                    <a:pt x="233" y="59"/>
                    <a:pt x="233" y="59"/>
                  </a:cubicBezTo>
                  <a:cubicBezTo>
                    <a:pt x="232" y="59"/>
                    <a:pt x="232" y="59"/>
                    <a:pt x="232" y="59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3" y="60"/>
                    <a:pt x="233" y="60"/>
                    <a:pt x="233" y="60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5" y="61"/>
                    <a:pt x="235" y="61"/>
                    <a:pt x="235" y="61"/>
                  </a:cubicBezTo>
                  <a:cubicBezTo>
                    <a:pt x="236" y="61"/>
                    <a:pt x="236" y="61"/>
                    <a:pt x="236" y="61"/>
                  </a:cubicBezTo>
                  <a:cubicBezTo>
                    <a:pt x="236" y="61"/>
                    <a:pt x="236" y="61"/>
                    <a:pt x="236" y="61"/>
                  </a:cubicBezTo>
                  <a:cubicBezTo>
                    <a:pt x="236" y="61"/>
                    <a:pt x="236" y="61"/>
                    <a:pt x="236" y="61"/>
                  </a:cubicBezTo>
                  <a:cubicBezTo>
                    <a:pt x="236" y="61"/>
                    <a:pt x="236" y="61"/>
                    <a:pt x="236" y="61"/>
                  </a:cubicBezTo>
                  <a:cubicBezTo>
                    <a:pt x="238" y="61"/>
                    <a:pt x="238" y="61"/>
                    <a:pt x="238" y="61"/>
                  </a:cubicBezTo>
                  <a:cubicBezTo>
                    <a:pt x="239" y="60"/>
                    <a:pt x="239" y="60"/>
                    <a:pt x="239" y="60"/>
                  </a:cubicBezTo>
                  <a:cubicBezTo>
                    <a:pt x="240" y="59"/>
                    <a:pt x="240" y="59"/>
                    <a:pt x="240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5" y="57"/>
                    <a:pt x="245" y="57"/>
                    <a:pt x="245" y="57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7" y="55"/>
                    <a:pt x="247" y="55"/>
                    <a:pt x="247" y="55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9" y="54"/>
                    <a:pt x="249" y="54"/>
                    <a:pt x="249" y="54"/>
                  </a:cubicBezTo>
                  <a:cubicBezTo>
                    <a:pt x="251" y="53"/>
                    <a:pt x="251" y="53"/>
                    <a:pt x="251" y="53"/>
                  </a:cubicBezTo>
                  <a:cubicBezTo>
                    <a:pt x="252" y="53"/>
                    <a:pt x="252" y="53"/>
                    <a:pt x="252" y="53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4" y="51"/>
                    <a:pt x="254" y="51"/>
                    <a:pt x="254" y="51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6" y="49"/>
                    <a:pt x="256" y="49"/>
                    <a:pt x="256" y="49"/>
                  </a:cubicBezTo>
                  <a:cubicBezTo>
                    <a:pt x="256" y="49"/>
                    <a:pt x="256" y="49"/>
                    <a:pt x="256" y="49"/>
                  </a:cubicBezTo>
                  <a:cubicBezTo>
                    <a:pt x="257" y="48"/>
                    <a:pt x="257" y="48"/>
                    <a:pt x="257" y="48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2" y="47"/>
                    <a:pt x="262" y="47"/>
                    <a:pt x="262" y="47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2" y="48"/>
                    <a:pt x="262" y="48"/>
                    <a:pt x="262" y="48"/>
                  </a:cubicBezTo>
                  <a:cubicBezTo>
                    <a:pt x="262" y="48"/>
                    <a:pt x="262" y="48"/>
                    <a:pt x="262" y="48"/>
                  </a:cubicBezTo>
                  <a:cubicBezTo>
                    <a:pt x="262" y="49"/>
                    <a:pt x="262" y="49"/>
                    <a:pt x="262" y="49"/>
                  </a:cubicBezTo>
                  <a:cubicBezTo>
                    <a:pt x="262" y="49"/>
                    <a:pt x="262" y="49"/>
                    <a:pt x="262" y="49"/>
                  </a:cubicBezTo>
                  <a:cubicBezTo>
                    <a:pt x="262" y="49"/>
                    <a:pt x="262" y="49"/>
                    <a:pt x="261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1"/>
                    <a:pt x="260" y="51"/>
                    <a:pt x="260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58" y="52"/>
                    <a:pt x="258" y="52"/>
                    <a:pt x="258" y="52"/>
                  </a:cubicBezTo>
                  <a:cubicBezTo>
                    <a:pt x="258" y="53"/>
                    <a:pt x="258" y="53"/>
                    <a:pt x="258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7" y="54"/>
                    <a:pt x="257" y="54"/>
                    <a:pt x="257" y="54"/>
                  </a:cubicBezTo>
                  <a:cubicBezTo>
                    <a:pt x="258" y="54"/>
                    <a:pt x="258" y="54"/>
                    <a:pt x="258" y="54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60" y="54"/>
                    <a:pt x="260" y="54"/>
                    <a:pt x="260" y="54"/>
                  </a:cubicBezTo>
                  <a:cubicBezTo>
                    <a:pt x="260" y="54"/>
                    <a:pt x="260" y="54"/>
                    <a:pt x="260" y="54"/>
                  </a:cubicBezTo>
                  <a:cubicBezTo>
                    <a:pt x="260" y="54"/>
                    <a:pt x="260" y="54"/>
                    <a:pt x="260" y="54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8" y="53"/>
                    <a:pt x="258" y="53"/>
                    <a:pt x="258" y="53"/>
                  </a:cubicBezTo>
                  <a:cubicBezTo>
                    <a:pt x="259" y="53"/>
                    <a:pt x="259" y="53"/>
                    <a:pt x="259" y="53"/>
                  </a:cubicBezTo>
                  <a:cubicBezTo>
                    <a:pt x="258" y="53"/>
                    <a:pt x="258" y="53"/>
                    <a:pt x="258" y="53"/>
                  </a:cubicBezTo>
                  <a:cubicBezTo>
                    <a:pt x="258" y="53"/>
                    <a:pt x="258" y="53"/>
                    <a:pt x="258" y="53"/>
                  </a:cubicBezTo>
                  <a:cubicBezTo>
                    <a:pt x="260" y="51"/>
                    <a:pt x="260" y="51"/>
                    <a:pt x="260" y="51"/>
                  </a:cubicBezTo>
                  <a:cubicBezTo>
                    <a:pt x="261" y="51"/>
                    <a:pt x="261" y="51"/>
                    <a:pt x="261" y="51"/>
                  </a:cubicBezTo>
                  <a:cubicBezTo>
                    <a:pt x="262" y="50"/>
                    <a:pt x="262" y="50"/>
                    <a:pt x="262" y="50"/>
                  </a:cubicBezTo>
                  <a:cubicBezTo>
                    <a:pt x="263" y="50"/>
                    <a:pt x="263" y="50"/>
                    <a:pt x="263" y="50"/>
                  </a:cubicBezTo>
                  <a:cubicBezTo>
                    <a:pt x="263" y="49"/>
                    <a:pt x="263" y="49"/>
                    <a:pt x="263" y="49"/>
                  </a:cubicBezTo>
                  <a:cubicBezTo>
                    <a:pt x="263" y="49"/>
                    <a:pt x="263" y="49"/>
                    <a:pt x="263" y="49"/>
                  </a:cubicBezTo>
                  <a:cubicBezTo>
                    <a:pt x="264" y="49"/>
                    <a:pt x="264" y="48"/>
                    <a:pt x="264" y="48"/>
                  </a:cubicBezTo>
                  <a:cubicBezTo>
                    <a:pt x="265" y="48"/>
                    <a:pt x="265" y="48"/>
                    <a:pt x="265" y="48"/>
                  </a:cubicBezTo>
                  <a:cubicBezTo>
                    <a:pt x="265" y="47"/>
                    <a:pt x="265" y="47"/>
                    <a:pt x="265" y="47"/>
                  </a:cubicBezTo>
                  <a:cubicBezTo>
                    <a:pt x="264" y="47"/>
                    <a:pt x="264" y="47"/>
                    <a:pt x="264" y="47"/>
                  </a:cubicBezTo>
                  <a:cubicBezTo>
                    <a:pt x="265" y="46"/>
                    <a:pt x="265" y="46"/>
                    <a:pt x="265" y="46"/>
                  </a:cubicBezTo>
                  <a:cubicBezTo>
                    <a:pt x="264" y="46"/>
                    <a:pt x="264" y="46"/>
                    <a:pt x="264" y="46"/>
                  </a:cubicBezTo>
                  <a:cubicBezTo>
                    <a:pt x="264" y="45"/>
                    <a:pt x="264" y="45"/>
                    <a:pt x="264" y="45"/>
                  </a:cubicBezTo>
                  <a:cubicBezTo>
                    <a:pt x="263" y="45"/>
                    <a:pt x="263" y="45"/>
                    <a:pt x="263" y="45"/>
                  </a:cubicBezTo>
                  <a:cubicBezTo>
                    <a:pt x="263" y="45"/>
                    <a:pt x="263" y="45"/>
                    <a:pt x="263" y="45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0" y="46"/>
                    <a:pt x="260" y="46"/>
                    <a:pt x="260" y="46"/>
                  </a:cubicBezTo>
                  <a:cubicBezTo>
                    <a:pt x="260" y="46"/>
                    <a:pt x="260" y="46"/>
                    <a:pt x="260" y="46"/>
                  </a:cubicBezTo>
                  <a:cubicBezTo>
                    <a:pt x="260" y="46"/>
                    <a:pt x="260" y="46"/>
                    <a:pt x="260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9" y="46"/>
                    <a:pt x="259" y="46"/>
                    <a:pt x="259" y="46"/>
                  </a:cubicBezTo>
                  <a:cubicBezTo>
                    <a:pt x="260" y="45"/>
                    <a:pt x="260" y="45"/>
                    <a:pt x="260" y="45"/>
                  </a:cubicBezTo>
                  <a:cubicBezTo>
                    <a:pt x="261" y="45"/>
                    <a:pt x="261" y="45"/>
                    <a:pt x="261" y="45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64" y="42"/>
                    <a:pt x="264" y="42"/>
                    <a:pt x="264" y="42"/>
                  </a:cubicBezTo>
                  <a:cubicBezTo>
                    <a:pt x="264" y="42"/>
                    <a:pt x="264" y="42"/>
                    <a:pt x="264" y="42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40"/>
                    <a:pt x="267" y="40"/>
                    <a:pt x="267" y="40"/>
                  </a:cubicBezTo>
                  <a:cubicBezTo>
                    <a:pt x="269" y="39"/>
                    <a:pt x="269" y="39"/>
                    <a:pt x="269" y="39"/>
                  </a:cubicBezTo>
                  <a:cubicBezTo>
                    <a:pt x="270" y="38"/>
                    <a:pt x="270" y="38"/>
                    <a:pt x="270" y="38"/>
                  </a:cubicBezTo>
                  <a:cubicBezTo>
                    <a:pt x="271" y="37"/>
                    <a:pt x="271" y="37"/>
                    <a:pt x="271" y="37"/>
                  </a:cubicBezTo>
                  <a:cubicBezTo>
                    <a:pt x="271" y="37"/>
                    <a:pt x="271" y="37"/>
                    <a:pt x="271" y="37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4" y="34"/>
                    <a:pt x="274" y="34"/>
                    <a:pt x="274" y="34"/>
                  </a:cubicBezTo>
                  <a:cubicBezTo>
                    <a:pt x="275" y="34"/>
                    <a:pt x="275" y="34"/>
                    <a:pt x="275" y="34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6" y="33"/>
                    <a:pt x="276" y="33"/>
                    <a:pt x="277" y="33"/>
                  </a:cubicBezTo>
                  <a:cubicBezTo>
                    <a:pt x="277" y="33"/>
                    <a:pt x="277" y="33"/>
                    <a:pt x="277" y="33"/>
                  </a:cubicBezTo>
                  <a:cubicBezTo>
                    <a:pt x="280" y="32"/>
                    <a:pt x="280" y="32"/>
                    <a:pt x="280" y="32"/>
                  </a:cubicBezTo>
                  <a:cubicBezTo>
                    <a:pt x="281" y="32"/>
                    <a:pt x="281" y="32"/>
                    <a:pt x="281" y="32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3" y="31"/>
                    <a:pt x="283" y="31"/>
                    <a:pt x="283" y="31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6" y="29"/>
                    <a:pt x="286" y="29"/>
                    <a:pt x="286" y="29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6" y="29"/>
                    <a:pt x="286" y="29"/>
                    <a:pt x="286" y="29"/>
                  </a:cubicBezTo>
                  <a:cubicBezTo>
                    <a:pt x="284" y="31"/>
                    <a:pt x="284" y="31"/>
                    <a:pt x="284" y="31"/>
                  </a:cubicBezTo>
                  <a:cubicBezTo>
                    <a:pt x="281" y="32"/>
                    <a:pt x="281" y="32"/>
                    <a:pt x="281" y="32"/>
                  </a:cubicBezTo>
                  <a:cubicBezTo>
                    <a:pt x="281" y="32"/>
                    <a:pt x="281" y="32"/>
                    <a:pt x="281" y="32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79" y="33"/>
                    <a:pt x="279" y="33"/>
                    <a:pt x="279" y="33"/>
                  </a:cubicBezTo>
                  <a:cubicBezTo>
                    <a:pt x="279" y="34"/>
                    <a:pt x="279" y="34"/>
                    <a:pt x="279" y="34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7" y="35"/>
                    <a:pt x="277" y="35"/>
                    <a:pt x="277" y="35"/>
                  </a:cubicBezTo>
                  <a:cubicBezTo>
                    <a:pt x="277" y="35"/>
                    <a:pt x="277" y="35"/>
                    <a:pt x="277" y="35"/>
                  </a:cubicBezTo>
                  <a:cubicBezTo>
                    <a:pt x="277" y="35"/>
                    <a:pt x="277" y="35"/>
                    <a:pt x="277" y="35"/>
                  </a:cubicBezTo>
                  <a:cubicBezTo>
                    <a:pt x="277" y="36"/>
                    <a:pt x="277" y="36"/>
                    <a:pt x="277" y="36"/>
                  </a:cubicBezTo>
                  <a:cubicBezTo>
                    <a:pt x="277" y="36"/>
                    <a:pt x="277" y="36"/>
                    <a:pt x="277" y="36"/>
                  </a:cubicBezTo>
                  <a:cubicBezTo>
                    <a:pt x="278" y="36"/>
                    <a:pt x="278" y="36"/>
                    <a:pt x="278" y="36"/>
                  </a:cubicBezTo>
                  <a:cubicBezTo>
                    <a:pt x="278" y="36"/>
                    <a:pt x="278" y="36"/>
                    <a:pt x="278" y="36"/>
                  </a:cubicBezTo>
                  <a:cubicBezTo>
                    <a:pt x="278" y="36"/>
                    <a:pt x="278" y="36"/>
                    <a:pt x="278" y="36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9" y="37"/>
                    <a:pt x="279" y="37"/>
                    <a:pt x="279" y="37"/>
                  </a:cubicBezTo>
                  <a:cubicBezTo>
                    <a:pt x="279" y="37"/>
                    <a:pt x="279" y="37"/>
                    <a:pt x="279" y="37"/>
                  </a:cubicBezTo>
                  <a:cubicBezTo>
                    <a:pt x="279" y="37"/>
                    <a:pt x="279" y="37"/>
                    <a:pt x="279" y="37"/>
                  </a:cubicBezTo>
                  <a:cubicBezTo>
                    <a:pt x="280" y="37"/>
                    <a:pt x="280" y="37"/>
                    <a:pt x="280" y="37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0" y="37"/>
                    <a:pt x="280" y="37"/>
                    <a:pt x="280" y="37"/>
                  </a:cubicBezTo>
                  <a:cubicBezTo>
                    <a:pt x="280" y="37"/>
                    <a:pt x="280" y="37"/>
                    <a:pt x="280" y="37"/>
                  </a:cubicBezTo>
                  <a:cubicBezTo>
                    <a:pt x="280" y="37"/>
                    <a:pt x="280" y="37"/>
                    <a:pt x="280" y="37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1" y="35"/>
                    <a:pt x="281" y="35"/>
                    <a:pt x="281" y="35"/>
                  </a:cubicBezTo>
                  <a:cubicBezTo>
                    <a:pt x="281" y="35"/>
                    <a:pt x="281" y="35"/>
                    <a:pt x="281" y="35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4"/>
                    <a:pt x="280" y="34"/>
                    <a:pt x="280" y="34"/>
                  </a:cubicBezTo>
                  <a:cubicBezTo>
                    <a:pt x="280" y="34"/>
                    <a:pt x="280" y="34"/>
                    <a:pt x="280" y="34"/>
                  </a:cubicBezTo>
                  <a:cubicBezTo>
                    <a:pt x="281" y="33"/>
                    <a:pt x="281" y="33"/>
                    <a:pt x="281" y="33"/>
                  </a:cubicBezTo>
                  <a:cubicBezTo>
                    <a:pt x="282" y="32"/>
                    <a:pt x="282" y="32"/>
                    <a:pt x="282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4" y="32"/>
                    <a:pt x="284" y="32"/>
                    <a:pt x="284" y="32"/>
                  </a:cubicBezTo>
                  <a:cubicBezTo>
                    <a:pt x="284" y="32"/>
                    <a:pt x="284" y="32"/>
                    <a:pt x="284" y="32"/>
                  </a:cubicBezTo>
                  <a:cubicBezTo>
                    <a:pt x="284" y="32"/>
                    <a:pt x="284" y="32"/>
                    <a:pt x="284" y="32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9" y="30"/>
                    <a:pt x="289" y="30"/>
                    <a:pt x="289" y="30"/>
                  </a:cubicBezTo>
                  <a:cubicBezTo>
                    <a:pt x="289" y="30"/>
                    <a:pt x="289" y="30"/>
                    <a:pt x="289" y="30"/>
                  </a:cubicBezTo>
                  <a:cubicBezTo>
                    <a:pt x="290" y="30"/>
                    <a:pt x="290" y="30"/>
                    <a:pt x="290" y="30"/>
                  </a:cubicBezTo>
                  <a:cubicBezTo>
                    <a:pt x="290" y="30"/>
                    <a:pt x="290" y="30"/>
                    <a:pt x="290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91" y="32"/>
                    <a:pt x="291" y="32"/>
                    <a:pt x="291" y="32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2" y="33"/>
                    <a:pt x="292" y="33"/>
                    <a:pt x="292" y="33"/>
                  </a:cubicBezTo>
                  <a:cubicBezTo>
                    <a:pt x="293" y="33"/>
                    <a:pt x="293" y="33"/>
                    <a:pt x="293" y="33"/>
                  </a:cubicBezTo>
                  <a:cubicBezTo>
                    <a:pt x="293" y="33"/>
                    <a:pt x="294" y="33"/>
                    <a:pt x="294" y="33"/>
                  </a:cubicBezTo>
                  <a:cubicBezTo>
                    <a:pt x="294" y="32"/>
                    <a:pt x="294" y="32"/>
                    <a:pt x="294" y="32"/>
                  </a:cubicBezTo>
                  <a:cubicBezTo>
                    <a:pt x="294" y="32"/>
                    <a:pt x="294" y="32"/>
                    <a:pt x="294" y="32"/>
                  </a:cubicBezTo>
                  <a:cubicBezTo>
                    <a:pt x="295" y="31"/>
                    <a:pt x="295" y="31"/>
                    <a:pt x="295" y="31"/>
                  </a:cubicBezTo>
                  <a:cubicBezTo>
                    <a:pt x="296" y="31"/>
                    <a:pt x="296" y="31"/>
                    <a:pt x="296" y="31"/>
                  </a:cubicBezTo>
                  <a:cubicBezTo>
                    <a:pt x="295" y="31"/>
                    <a:pt x="295" y="31"/>
                    <a:pt x="295" y="31"/>
                  </a:cubicBezTo>
                  <a:cubicBezTo>
                    <a:pt x="295" y="31"/>
                    <a:pt x="295" y="31"/>
                    <a:pt x="295" y="31"/>
                  </a:cubicBezTo>
                  <a:cubicBezTo>
                    <a:pt x="294" y="30"/>
                    <a:pt x="294" y="30"/>
                    <a:pt x="294" y="30"/>
                  </a:cubicBezTo>
                  <a:cubicBezTo>
                    <a:pt x="294" y="30"/>
                    <a:pt x="294" y="30"/>
                    <a:pt x="294" y="30"/>
                  </a:cubicBezTo>
                  <a:cubicBezTo>
                    <a:pt x="295" y="29"/>
                    <a:pt x="295" y="29"/>
                    <a:pt x="295" y="29"/>
                  </a:cubicBezTo>
                  <a:cubicBezTo>
                    <a:pt x="296" y="29"/>
                    <a:pt x="296" y="29"/>
                    <a:pt x="296" y="29"/>
                  </a:cubicBezTo>
                  <a:cubicBezTo>
                    <a:pt x="296" y="28"/>
                    <a:pt x="296" y="28"/>
                    <a:pt x="296" y="28"/>
                  </a:cubicBezTo>
                  <a:cubicBezTo>
                    <a:pt x="297" y="28"/>
                    <a:pt x="297" y="28"/>
                    <a:pt x="297" y="28"/>
                  </a:cubicBezTo>
                  <a:cubicBezTo>
                    <a:pt x="298" y="27"/>
                    <a:pt x="298" y="27"/>
                    <a:pt x="298" y="27"/>
                  </a:cubicBezTo>
                  <a:cubicBezTo>
                    <a:pt x="298" y="27"/>
                    <a:pt x="298" y="27"/>
                    <a:pt x="298" y="27"/>
                  </a:cubicBezTo>
                  <a:cubicBezTo>
                    <a:pt x="298" y="27"/>
                    <a:pt x="298" y="27"/>
                    <a:pt x="298" y="27"/>
                  </a:cubicBezTo>
                  <a:cubicBezTo>
                    <a:pt x="299" y="27"/>
                    <a:pt x="299" y="27"/>
                    <a:pt x="299" y="27"/>
                  </a:cubicBezTo>
                  <a:cubicBezTo>
                    <a:pt x="299" y="26"/>
                    <a:pt x="299" y="26"/>
                    <a:pt x="299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302" y="25"/>
                    <a:pt x="302" y="25"/>
                    <a:pt x="302" y="25"/>
                  </a:cubicBezTo>
                  <a:cubicBezTo>
                    <a:pt x="302" y="25"/>
                    <a:pt x="302" y="25"/>
                    <a:pt x="302" y="25"/>
                  </a:cubicBezTo>
                  <a:cubicBezTo>
                    <a:pt x="303" y="25"/>
                    <a:pt x="303" y="25"/>
                    <a:pt x="303" y="25"/>
                  </a:cubicBezTo>
                  <a:cubicBezTo>
                    <a:pt x="303" y="25"/>
                    <a:pt x="303" y="25"/>
                    <a:pt x="303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5" y="25"/>
                    <a:pt x="305" y="25"/>
                    <a:pt x="305" y="25"/>
                  </a:cubicBezTo>
                  <a:cubicBezTo>
                    <a:pt x="307" y="25"/>
                    <a:pt x="307" y="25"/>
                    <a:pt x="307" y="25"/>
                  </a:cubicBezTo>
                  <a:cubicBezTo>
                    <a:pt x="308" y="24"/>
                    <a:pt x="308" y="24"/>
                    <a:pt x="308" y="24"/>
                  </a:cubicBezTo>
                  <a:cubicBezTo>
                    <a:pt x="308" y="24"/>
                    <a:pt x="308" y="24"/>
                    <a:pt x="308" y="24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1" y="24"/>
                    <a:pt x="311" y="24"/>
                    <a:pt x="311" y="24"/>
                  </a:cubicBezTo>
                  <a:cubicBezTo>
                    <a:pt x="312" y="24"/>
                    <a:pt x="312" y="24"/>
                    <a:pt x="312" y="24"/>
                  </a:cubicBezTo>
                  <a:cubicBezTo>
                    <a:pt x="312" y="24"/>
                    <a:pt x="312" y="24"/>
                    <a:pt x="312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6" y="23"/>
                    <a:pt x="316" y="23"/>
                    <a:pt x="316" y="23"/>
                  </a:cubicBezTo>
                  <a:cubicBezTo>
                    <a:pt x="316" y="23"/>
                    <a:pt x="316" y="23"/>
                    <a:pt x="316" y="23"/>
                  </a:cubicBezTo>
                  <a:cubicBezTo>
                    <a:pt x="316" y="23"/>
                    <a:pt x="316" y="23"/>
                    <a:pt x="316" y="23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5" y="22"/>
                    <a:pt x="315" y="22"/>
                    <a:pt x="315" y="22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6" y="21"/>
                    <a:pt x="316" y="21"/>
                    <a:pt x="316" y="21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7" y="22"/>
                    <a:pt x="317" y="22"/>
                    <a:pt x="317" y="22"/>
                  </a:cubicBezTo>
                  <a:cubicBezTo>
                    <a:pt x="317" y="22"/>
                    <a:pt x="317" y="22"/>
                    <a:pt x="317" y="22"/>
                  </a:cubicBezTo>
                  <a:cubicBezTo>
                    <a:pt x="317" y="22"/>
                    <a:pt x="317" y="22"/>
                    <a:pt x="317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1"/>
                    <a:pt x="318" y="21"/>
                    <a:pt x="318" y="21"/>
                  </a:cubicBezTo>
                  <a:cubicBezTo>
                    <a:pt x="318" y="21"/>
                    <a:pt x="318" y="21"/>
                    <a:pt x="318" y="21"/>
                  </a:cubicBezTo>
                  <a:cubicBezTo>
                    <a:pt x="318" y="21"/>
                    <a:pt x="318" y="21"/>
                    <a:pt x="318" y="21"/>
                  </a:cubicBezTo>
                  <a:cubicBezTo>
                    <a:pt x="318" y="21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9" y="20"/>
                    <a:pt x="319" y="20"/>
                    <a:pt x="319" y="20"/>
                  </a:cubicBezTo>
                  <a:cubicBezTo>
                    <a:pt x="319" y="20"/>
                    <a:pt x="319" y="20"/>
                    <a:pt x="319" y="20"/>
                  </a:cubicBezTo>
                  <a:cubicBezTo>
                    <a:pt x="319" y="20"/>
                    <a:pt x="319" y="20"/>
                    <a:pt x="319" y="20"/>
                  </a:cubicBezTo>
                  <a:cubicBezTo>
                    <a:pt x="319" y="21"/>
                    <a:pt x="319" y="21"/>
                    <a:pt x="319" y="21"/>
                  </a:cubicBezTo>
                  <a:cubicBezTo>
                    <a:pt x="319" y="20"/>
                    <a:pt x="319" y="20"/>
                    <a:pt x="319" y="2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1" y="20"/>
                    <a:pt x="321" y="20"/>
                    <a:pt x="321" y="20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3" y="19"/>
                    <a:pt x="323" y="19"/>
                    <a:pt x="323" y="19"/>
                  </a:cubicBezTo>
                  <a:cubicBezTo>
                    <a:pt x="323" y="19"/>
                    <a:pt x="323" y="19"/>
                    <a:pt x="323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3" y="18"/>
                    <a:pt x="323" y="18"/>
                    <a:pt x="323" y="18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8"/>
                    <a:pt x="324" y="18"/>
                    <a:pt x="324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8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7"/>
                  </a:cubicBezTo>
                  <a:cubicBezTo>
                    <a:pt x="329" y="17"/>
                    <a:pt x="329" y="17"/>
                    <a:pt x="329" y="17"/>
                  </a:cubicBezTo>
                  <a:cubicBezTo>
                    <a:pt x="329" y="17"/>
                    <a:pt x="329" y="17"/>
                    <a:pt x="329" y="17"/>
                  </a:cubicBezTo>
                  <a:cubicBezTo>
                    <a:pt x="330" y="17"/>
                    <a:pt x="330" y="17"/>
                    <a:pt x="330" y="17"/>
                  </a:cubicBezTo>
                  <a:cubicBezTo>
                    <a:pt x="330" y="17"/>
                    <a:pt x="330" y="17"/>
                    <a:pt x="330" y="17"/>
                  </a:cubicBezTo>
                  <a:cubicBezTo>
                    <a:pt x="331" y="17"/>
                    <a:pt x="331" y="17"/>
                    <a:pt x="331" y="17"/>
                  </a:cubicBezTo>
                  <a:cubicBezTo>
                    <a:pt x="332" y="16"/>
                    <a:pt x="332" y="16"/>
                    <a:pt x="332" y="16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3" y="16"/>
                    <a:pt x="333" y="16"/>
                    <a:pt x="333" y="16"/>
                  </a:cubicBezTo>
                  <a:cubicBezTo>
                    <a:pt x="333" y="17"/>
                    <a:pt x="333" y="17"/>
                    <a:pt x="333" y="17"/>
                  </a:cubicBezTo>
                  <a:cubicBezTo>
                    <a:pt x="334" y="16"/>
                    <a:pt x="334" y="16"/>
                    <a:pt x="334" y="16"/>
                  </a:cubicBezTo>
                  <a:cubicBezTo>
                    <a:pt x="334" y="16"/>
                    <a:pt x="334" y="16"/>
                    <a:pt x="334" y="16"/>
                  </a:cubicBezTo>
                  <a:cubicBezTo>
                    <a:pt x="337" y="16"/>
                    <a:pt x="337" y="16"/>
                    <a:pt x="337" y="16"/>
                  </a:cubicBezTo>
                  <a:cubicBezTo>
                    <a:pt x="338" y="16"/>
                    <a:pt x="338" y="16"/>
                    <a:pt x="338" y="16"/>
                  </a:cubicBezTo>
                  <a:cubicBezTo>
                    <a:pt x="339" y="15"/>
                    <a:pt x="339" y="15"/>
                    <a:pt x="339" y="15"/>
                  </a:cubicBezTo>
                  <a:cubicBezTo>
                    <a:pt x="338" y="16"/>
                    <a:pt x="338" y="16"/>
                    <a:pt x="338" y="16"/>
                  </a:cubicBezTo>
                  <a:cubicBezTo>
                    <a:pt x="338" y="15"/>
                    <a:pt x="338" y="15"/>
                    <a:pt x="338" y="15"/>
                  </a:cubicBezTo>
                  <a:cubicBezTo>
                    <a:pt x="337" y="16"/>
                    <a:pt x="337" y="16"/>
                    <a:pt x="337" y="16"/>
                  </a:cubicBezTo>
                  <a:cubicBezTo>
                    <a:pt x="338" y="15"/>
                    <a:pt x="338" y="15"/>
                    <a:pt x="338" y="15"/>
                  </a:cubicBezTo>
                  <a:cubicBezTo>
                    <a:pt x="337" y="16"/>
                    <a:pt x="337" y="16"/>
                    <a:pt x="337" y="16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8" y="15"/>
                    <a:pt x="338" y="15"/>
                    <a:pt x="338" y="15"/>
                  </a:cubicBezTo>
                  <a:cubicBezTo>
                    <a:pt x="338" y="15"/>
                    <a:pt x="338" y="15"/>
                    <a:pt x="338" y="15"/>
                  </a:cubicBezTo>
                  <a:cubicBezTo>
                    <a:pt x="338" y="15"/>
                    <a:pt x="338" y="15"/>
                    <a:pt x="338" y="15"/>
                  </a:cubicBezTo>
                  <a:cubicBezTo>
                    <a:pt x="339" y="15"/>
                    <a:pt x="339" y="15"/>
                    <a:pt x="339" y="15"/>
                  </a:cubicBezTo>
                  <a:cubicBezTo>
                    <a:pt x="339" y="15"/>
                    <a:pt x="339" y="15"/>
                    <a:pt x="339" y="15"/>
                  </a:cubicBezTo>
                  <a:cubicBezTo>
                    <a:pt x="339" y="15"/>
                    <a:pt x="339" y="15"/>
                    <a:pt x="339" y="15"/>
                  </a:cubicBezTo>
                  <a:cubicBezTo>
                    <a:pt x="340" y="15"/>
                    <a:pt x="340" y="15"/>
                    <a:pt x="340" y="15"/>
                  </a:cubicBezTo>
                  <a:cubicBezTo>
                    <a:pt x="340" y="15"/>
                    <a:pt x="340" y="15"/>
                    <a:pt x="340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41" y="16"/>
                    <a:pt x="341" y="16"/>
                    <a:pt x="341" y="16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6"/>
                    <a:pt x="342" y="16"/>
                    <a:pt x="342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4" y="15"/>
                    <a:pt x="344" y="15"/>
                    <a:pt x="344" y="15"/>
                  </a:cubicBezTo>
                  <a:cubicBezTo>
                    <a:pt x="344" y="15"/>
                    <a:pt x="344" y="15"/>
                    <a:pt x="344" y="15"/>
                  </a:cubicBezTo>
                  <a:cubicBezTo>
                    <a:pt x="344" y="15"/>
                    <a:pt x="344" y="15"/>
                    <a:pt x="344" y="15"/>
                  </a:cubicBezTo>
                  <a:cubicBezTo>
                    <a:pt x="344" y="15"/>
                    <a:pt x="344" y="15"/>
                    <a:pt x="344" y="15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46" y="15"/>
                    <a:pt x="346" y="15"/>
                    <a:pt x="346" y="15"/>
                  </a:cubicBezTo>
                  <a:cubicBezTo>
                    <a:pt x="346" y="15"/>
                    <a:pt x="346" y="15"/>
                    <a:pt x="346" y="15"/>
                  </a:cubicBezTo>
                  <a:cubicBezTo>
                    <a:pt x="346" y="15"/>
                    <a:pt x="346" y="15"/>
                    <a:pt x="346" y="15"/>
                  </a:cubicBezTo>
                  <a:cubicBezTo>
                    <a:pt x="347" y="14"/>
                    <a:pt x="347" y="14"/>
                    <a:pt x="347" y="14"/>
                  </a:cubicBezTo>
                  <a:cubicBezTo>
                    <a:pt x="347" y="14"/>
                    <a:pt x="347" y="14"/>
                    <a:pt x="347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8" y="15"/>
                    <a:pt x="348" y="15"/>
                    <a:pt x="348" y="15"/>
                  </a:cubicBezTo>
                  <a:cubicBezTo>
                    <a:pt x="349" y="15"/>
                    <a:pt x="349" y="15"/>
                    <a:pt x="349" y="15"/>
                  </a:cubicBezTo>
                  <a:cubicBezTo>
                    <a:pt x="348" y="15"/>
                    <a:pt x="348" y="15"/>
                    <a:pt x="348" y="15"/>
                  </a:cubicBezTo>
                  <a:cubicBezTo>
                    <a:pt x="349" y="15"/>
                    <a:pt x="349" y="15"/>
                    <a:pt x="349" y="15"/>
                  </a:cubicBezTo>
                  <a:cubicBezTo>
                    <a:pt x="349" y="15"/>
                    <a:pt x="349" y="15"/>
                    <a:pt x="349" y="15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9" y="13"/>
                    <a:pt x="349" y="13"/>
                    <a:pt x="349" y="13"/>
                  </a:cubicBezTo>
                  <a:cubicBezTo>
                    <a:pt x="350" y="13"/>
                    <a:pt x="350" y="13"/>
                    <a:pt x="350" y="13"/>
                  </a:cubicBezTo>
                  <a:cubicBezTo>
                    <a:pt x="350" y="13"/>
                    <a:pt x="350" y="13"/>
                    <a:pt x="350" y="13"/>
                  </a:cubicBezTo>
                  <a:cubicBezTo>
                    <a:pt x="351" y="13"/>
                    <a:pt x="351" y="13"/>
                    <a:pt x="351" y="13"/>
                  </a:cubicBezTo>
                  <a:cubicBezTo>
                    <a:pt x="351" y="13"/>
                    <a:pt x="351" y="13"/>
                    <a:pt x="351" y="13"/>
                  </a:cubicBezTo>
                  <a:cubicBezTo>
                    <a:pt x="352" y="13"/>
                    <a:pt x="352" y="13"/>
                    <a:pt x="352" y="13"/>
                  </a:cubicBezTo>
                  <a:cubicBezTo>
                    <a:pt x="352" y="13"/>
                    <a:pt x="352" y="13"/>
                    <a:pt x="352" y="13"/>
                  </a:cubicBezTo>
                  <a:cubicBezTo>
                    <a:pt x="353" y="13"/>
                    <a:pt x="353" y="13"/>
                    <a:pt x="353" y="13"/>
                  </a:cubicBezTo>
                  <a:cubicBezTo>
                    <a:pt x="353" y="13"/>
                    <a:pt x="353" y="13"/>
                    <a:pt x="353" y="13"/>
                  </a:cubicBezTo>
                  <a:cubicBezTo>
                    <a:pt x="353" y="13"/>
                    <a:pt x="353" y="13"/>
                    <a:pt x="353" y="13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53" y="13"/>
                    <a:pt x="353" y="13"/>
                    <a:pt x="353" y="13"/>
                  </a:cubicBezTo>
                  <a:cubicBezTo>
                    <a:pt x="353" y="13"/>
                    <a:pt x="353" y="13"/>
                    <a:pt x="353" y="13"/>
                  </a:cubicBezTo>
                  <a:cubicBezTo>
                    <a:pt x="354" y="13"/>
                    <a:pt x="354" y="13"/>
                    <a:pt x="354" y="13"/>
                  </a:cubicBezTo>
                  <a:cubicBezTo>
                    <a:pt x="354" y="12"/>
                    <a:pt x="354" y="12"/>
                    <a:pt x="354" y="12"/>
                  </a:cubicBezTo>
                  <a:cubicBezTo>
                    <a:pt x="354" y="12"/>
                    <a:pt x="354" y="12"/>
                    <a:pt x="354" y="12"/>
                  </a:cubicBezTo>
                  <a:cubicBezTo>
                    <a:pt x="354" y="12"/>
                    <a:pt x="354" y="12"/>
                    <a:pt x="354" y="12"/>
                  </a:cubicBezTo>
                  <a:cubicBezTo>
                    <a:pt x="355" y="12"/>
                    <a:pt x="355" y="12"/>
                    <a:pt x="355" y="12"/>
                  </a:cubicBezTo>
                  <a:cubicBezTo>
                    <a:pt x="355" y="11"/>
                    <a:pt x="355" y="11"/>
                    <a:pt x="355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57" y="11"/>
                    <a:pt x="357" y="11"/>
                    <a:pt x="357" y="11"/>
                  </a:cubicBezTo>
                  <a:cubicBezTo>
                    <a:pt x="357" y="11"/>
                    <a:pt x="357" y="11"/>
                    <a:pt x="357" y="11"/>
                  </a:cubicBezTo>
                  <a:cubicBezTo>
                    <a:pt x="358" y="10"/>
                    <a:pt x="358" y="10"/>
                    <a:pt x="358" y="10"/>
                  </a:cubicBezTo>
                  <a:cubicBezTo>
                    <a:pt x="358" y="10"/>
                    <a:pt x="358" y="10"/>
                    <a:pt x="358" y="10"/>
                  </a:cubicBezTo>
                  <a:cubicBezTo>
                    <a:pt x="359" y="10"/>
                    <a:pt x="359" y="10"/>
                    <a:pt x="359" y="10"/>
                  </a:cubicBezTo>
                  <a:cubicBezTo>
                    <a:pt x="359" y="10"/>
                    <a:pt x="359" y="10"/>
                    <a:pt x="359" y="10"/>
                  </a:cubicBezTo>
                  <a:cubicBezTo>
                    <a:pt x="360" y="10"/>
                    <a:pt x="360" y="10"/>
                    <a:pt x="360" y="10"/>
                  </a:cubicBezTo>
                  <a:cubicBezTo>
                    <a:pt x="360" y="9"/>
                    <a:pt x="360" y="9"/>
                    <a:pt x="360" y="9"/>
                  </a:cubicBezTo>
                  <a:cubicBezTo>
                    <a:pt x="361" y="9"/>
                    <a:pt x="361" y="9"/>
                    <a:pt x="361" y="9"/>
                  </a:cubicBezTo>
                  <a:cubicBezTo>
                    <a:pt x="361" y="9"/>
                    <a:pt x="361" y="9"/>
                    <a:pt x="361" y="9"/>
                  </a:cubicBezTo>
                  <a:cubicBezTo>
                    <a:pt x="362" y="9"/>
                    <a:pt x="362" y="9"/>
                    <a:pt x="362" y="9"/>
                  </a:cubicBezTo>
                  <a:cubicBezTo>
                    <a:pt x="363" y="9"/>
                    <a:pt x="363" y="9"/>
                    <a:pt x="363" y="9"/>
                  </a:cubicBezTo>
                  <a:cubicBezTo>
                    <a:pt x="363" y="9"/>
                    <a:pt x="363" y="9"/>
                    <a:pt x="363" y="9"/>
                  </a:cubicBezTo>
                  <a:cubicBezTo>
                    <a:pt x="363" y="9"/>
                    <a:pt x="363" y="9"/>
                    <a:pt x="363" y="9"/>
                  </a:cubicBezTo>
                  <a:cubicBezTo>
                    <a:pt x="363" y="9"/>
                    <a:pt x="363" y="9"/>
                    <a:pt x="363" y="9"/>
                  </a:cubicBezTo>
                  <a:cubicBezTo>
                    <a:pt x="363" y="10"/>
                    <a:pt x="363" y="10"/>
                    <a:pt x="363" y="10"/>
                  </a:cubicBezTo>
                  <a:cubicBezTo>
                    <a:pt x="364" y="10"/>
                    <a:pt x="364" y="10"/>
                    <a:pt x="364" y="10"/>
                  </a:cubicBezTo>
                  <a:cubicBezTo>
                    <a:pt x="364" y="10"/>
                    <a:pt x="364" y="10"/>
                    <a:pt x="364" y="10"/>
                  </a:cubicBezTo>
                  <a:cubicBezTo>
                    <a:pt x="364" y="10"/>
                    <a:pt x="364" y="10"/>
                    <a:pt x="364" y="10"/>
                  </a:cubicBezTo>
                  <a:cubicBezTo>
                    <a:pt x="364" y="10"/>
                    <a:pt x="364" y="10"/>
                    <a:pt x="364" y="10"/>
                  </a:cubicBezTo>
                  <a:cubicBezTo>
                    <a:pt x="364" y="10"/>
                    <a:pt x="364" y="10"/>
                    <a:pt x="364" y="10"/>
                  </a:cubicBezTo>
                  <a:cubicBezTo>
                    <a:pt x="364" y="10"/>
                    <a:pt x="364" y="10"/>
                    <a:pt x="364" y="10"/>
                  </a:cubicBezTo>
                  <a:cubicBezTo>
                    <a:pt x="363" y="10"/>
                    <a:pt x="363" y="10"/>
                    <a:pt x="363" y="10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1" y="11"/>
                    <a:pt x="361" y="11"/>
                    <a:pt x="361" y="11"/>
                  </a:cubicBezTo>
                  <a:cubicBezTo>
                    <a:pt x="360" y="11"/>
                    <a:pt x="360" y="11"/>
                    <a:pt x="360" y="11"/>
                  </a:cubicBezTo>
                  <a:cubicBezTo>
                    <a:pt x="360" y="11"/>
                    <a:pt x="360" y="11"/>
                    <a:pt x="360" y="11"/>
                  </a:cubicBezTo>
                  <a:cubicBezTo>
                    <a:pt x="360" y="11"/>
                    <a:pt x="360" y="11"/>
                    <a:pt x="360" y="11"/>
                  </a:cubicBezTo>
                  <a:cubicBezTo>
                    <a:pt x="360" y="11"/>
                    <a:pt x="360" y="11"/>
                    <a:pt x="360" y="11"/>
                  </a:cubicBezTo>
                  <a:cubicBezTo>
                    <a:pt x="361" y="11"/>
                    <a:pt x="361" y="11"/>
                    <a:pt x="361" y="11"/>
                  </a:cubicBezTo>
                  <a:cubicBezTo>
                    <a:pt x="361" y="11"/>
                    <a:pt x="361" y="11"/>
                    <a:pt x="361" y="11"/>
                  </a:cubicBezTo>
                  <a:cubicBezTo>
                    <a:pt x="361" y="11"/>
                    <a:pt x="361" y="11"/>
                    <a:pt x="361" y="11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3" y="11"/>
                    <a:pt x="363" y="11"/>
                    <a:pt x="363" y="11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1" y="12"/>
                    <a:pt x="361" y="12"/>
                    <a:pt x="361" y="12"/>
                  </a:cubicBezTo>
                  <a:cubicBezTo>
                    <a:pt x="362" y="12"/>
                    <a:pt x="362" y="12"/>
                    <a:pt x="362" y="12"/>
                  </a:cubicBezTo>
                  <a:cubicBezTo>
                    <a:pt x="363" y="11"/>
                    <a:pt x="363" y="11"/>
                    <a:pt x="363" y="11"/>
                  </a:cubicBezTo>
                  <a:cubicBezTo>
                    <a:pt x="363" y="11"/>
                    <a:pt x="363" y="11"/>
                    <a:pt x="363" y="11"/>
                  </a:cubicBezTo>
                  <a:cubicBezTo>
                    <a:pt x="363" y="12"/>
                    <a:pt x="363" y="12"/>
                    <a:pt x="363" y="12"/>
                  </a:cubicBezTo>
                  <a:cubicBezTo>
                    <a:pt x="363" y="11"/>
                    <a:pt x="363" y="11"/>
                    <a:pt x="363" y="11"/>
                  </a:cubicBezTo>
                  <a:cubicBezTo>
                    <a:pt x="364" y="11"/>
                    <a:pt x="364" y="11"/>
                    <a:pt x="364" y="11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3" y="12"/>
                    <a:pt x="363" y="12"/>
                    <a:pt x="363" y="12"/>
                  </a:cubicBezTo>
                  <a:cubicBezTo>
                    <a:pt x="363" y="13"/>
                    <a:pt x="363" y="13"/>
                    <a:pt x="363" y="13"/>
                  </a:cubicBezTo>
                  <a:cubicBezTo>
                    <a:pt x="362" y="13"/>
                    <a:pt x="362" y="13"/>
                    <a:pt x="362" y="13"/>
                  </a:cubicBezTo>
                  <a:cubicBezTo>
                    <a:pt x="361" y="13"/>
                    <a:pt x="361" y="13"/>
                    <a:pt x="361" y="13"/>
                  </a:cubicBezTo>
                  <a:cubicBezTo>
                    <a:pt x="361" y="13"/>
                    <a:pt x="361" y="13"/>
                    <a:pt x="361" y="13"/>
                  </a:cubicBezTo>
                  <a:cubicBezTo>
                    <a:pt x="361" y="13"/>
                    <a:pt x="361" y="13"/>
                    <a:pt x="361" y="13"/>
                  </a:cubicBezTo>
                  <a:cubicBezTo>
                    <a:pt x="361" y="13"/>
                    <a:pt x="361" y="13"/>
                    <a:pt x="361" y="13"/>
                  </a:cubicBezTo>
                  <a:cubicBezTo>
                    <a:pt x="363" y="13"/>
                    <a:pt x="363" y="13"/>
                    <a:pt x="363" y="13"/>
                  </a:cubicBezTo>
                  <a:cubicBezTo>
                    <a:pt x="363" y="13"/>
                    <a:pt x="363" y="13"/>
                    <a:pt x="363" y="13"/>
                  </a:cubicBezTo>
                  <a:cubicBezTo>
                    <a:pt x="364" y="13"/>
                    <a:pt x="364" y="13"/>
                    <a:pt x="364" y="13"/>
                  </a:cubicBezTo>
                  <a:cubicBezTo>
                    <a:pt x="364" y="13"/>
                    <a:pt x="364" y="13"/>
                    <a:pt x="364" y="13"/>
                  </a:cubicBezTo>
                  <a:cubicBezTo>
                    <a:pt x="364" y="13"/>
                    <a:pt x="364" y="13"/>
                    <a:pt x="364" y="12"/>
                  </a:cubicBezTo>
                  <a:cubicBezTo>
                    <a:pt x="365" y="13"/>
                    <a:pt x="365" y="13"/>
                    <a:pt x="365" y="13"/>
                  </a:cubicBezTo>
                  <a:cubicBezTo>
                    <a:pt x="366" y="13"/>
                    <a:pt x="366" y="13"/>
                    <a:pt x="366" y="13"/>
                  </a:cubicBezTo>
                  <a:cubicBezTo>
                    <a:pt x="367" y="12"/>
                    <a:pt x="367" y="12"/>
                    <a:pt x="367" y="12"/>
                  </a:cubicBezTo>
                  <a:cubicBezTo>
                    <a:pt x="367" y="12"/>
                    <a:pt x="367" y="12"/>
                    <a:pt x="367" y="12"/>
                  </a:cubicBezTo>
                  <a:cubicBezTo>
                    <a:pt x="367" y="13"/>
                    <a:pt x="367" y="13"/>
                    <a:pt x="367" y="13"/>
                  </a:cubicBezTo>
                  <a:cubicBezTo>
                    <a:pt x="368" y="13"/>
                    <a:pt x="368" y="13"/>
                    <a:pt x="368" y="13"/>
                  </a:cubicBezTo>
                  <a:cubicBezTo>
                    <a:pt x="368" y="12"/>
                    <a:pt x="368" y="12"/>
                    <a:pt x="368" y="12"/>
                  </a:cubicBezTo>
                  <a:cubicBezTo>
                    <a:pt x="369" y="12"/>
                    <a:pt x="369" y="12"/>
                    <a:pt x="369" y="12"/>
                  </a:cubicBezTo>
                  <a:cubicBezTo>
                    <a:pt x="369" y="13"/>
                    <a:pt x="369" y="13"/>
                    <a:pt x="369" y="13"/>
                  </a:cubicBezTo>
                  <a:cubicBezTo>
                    <a:pt x="369" y="12"/>
                    <a:pt x="369" y="12"/>
                    <a:pt x="369" y="12"/>
                  </a:cubicBezTo>
                  <a:cubicBezTo>
                    <a:pt x="369" y="13"/>
                    <a:pt x="369" y="13"/>
                    <a:pt x="369" y="13"/>
                  </a:cubicBezTo>
                  <a:cubicBezTo>
                    <a:pt x="370" y="13"/>
                    <a:pt x="370" y="13"/>
                    <a:pt x="370" y="13"/>
                  </a:cubicBezTo>
                  <a:cubicBezTo>
                    <a:pt x="370" y="13"/>
                    <a:pt x="370" y="13"/>
                    <a:pt x="370" y="13"/>
                  </a:cubicBezTo>
                  <a:cubicBezTo>
                    <a:pt x="370" y="13"/>
                    <a:pt x="370" y="13"/>
                    <a:pt x="370" y="13"/>
                  </a:cubicBezTo>
                  <a:cubicBezTo>
                    <a:pt x="371" y="13"/>
                    <a:pt x="371" y="13"/>
                    <a:pt x="371" y="13"/>
                  </a:cubicBezTo>
                  <a:cubicBezTo>
                    <a:pt x="370" y="14"/>
                    <a:pt x="370" y="14"/>
                    <a:pt x="370" y="14"/>
                  </a:cubicBezTo>
                  <a:cubicBezTo>
                    <a:pt x="370" y="14"/>
                    <a:pt x="370" y="14"/>
                    <a:pt x="370" y="14"/>
                  </a:cubicBezTo>
                  <a:cubicBezTo>
                    <a:pt x="371" y="14"/>
                    <a:pt x="371" y="14"/>
                    <a:pt x="371" y="14"/>
                  </a:cubicBezTo>
                  <a:cubicBezTo>
                    <a:pt x="371" y="14"/>
                    <a:pt x="371" y="14"/>
                    <a:pt x="371" y="14"/>
                  </a:cubicBezTo>
                  <a:cubicBezTo>
                    <a:pt x="371" y="14"/>
                    <a:pt x="371" y="14"/>
                    <a:pt x="371" y="14"/>
                  </a:cubicBezTo>
                  <a:cubicBezTo>
                    <a:pt x="371" y="14"/>
                    <a:pt x="371" y="14"/>
                    <a:pt x="371" y="14"/>
                  </a:cubicBezTo>
                  <a:cubicBezTo>
                    <a:pt x="371" y="15"/>
                    <a:pt x="371" y="15"/>
                    <a:pt x="371" y="15"/>
                  </a:cubicBezTo>
                  <a:cubicBezTo>
                    <a:pt x="371" y="15"/>
                    <a:pt x="371" y="15"/>
                    <a:pt x="371" y="15"/>
                  </a:cubicBezTo>
                  <a:cubicBezTo>
                    <a:pt x="371" y="15"/>
                    <a:pt x="371" y="15"/>
                    <a:pt x="371" y="15"/>
                  </a:cubicBezTo>
                  <a:cubicBezTo>
                    <a:pt x="371" y="15"/>
                    <a:pt x="371" y="15"/>
                    <a:pt x="371" y="15"/>
                  </a:cubicBezTo>
                  <a:cubicBezTo>
                    <a:pt x="372" y="15"/>
                    <a:pt x="372" y="15"/>
                    <a:pt x="372" y="15"/>
                  </a:cubicBezTo>
                  <a:cubicBezTo>
                    <a:pt x="372" y="14"/>
                    <a:pt x="372" y="14"/>
                    <a:pt x="372" y="14"/>
                  </a:cubicBezTo>
                  <a:cubicBezTo>
                    <a:pt x="372" y="14"/>
                    <a:pt x="372" y="14"/>
                    <a:pt x="372" y="14"/>
                  </a:cubicBezTo>
                  <a:cubicBezTo>
                    <a:pt x="372" y="15"/>
                    <a:pt x="372" y="15"/>
                    <a:pt x="372" y="15"/>
                  </a:cubicBezTo>
                  <a:cubicBezTo>
                    <a:pt x="372" y="15"/>
                    <a:pt x="372" y="15"/>
                    <a:pt x="372" y="15"/>
                  </a:cubicBezTo>
                  <a:cubicBezTo>
                    <a:pt x="371" y="15"/>
                    <a:pt x="371" y="15"/>
                    <a:pt x="371" y="15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7"/>
                    <a:pt x="371" y="17"/>
                    <a:pt x="371" y="17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70" y="16"/>
                    <a:pt x="370" y="16"/>
                    <a:pt x="370" y="16"/>
                  </a:cubicBezTo>
                  <a:cubicBezTo>
                    <a:pt x="370" y="16"/>
                    <a:pt x="370" y="16"/>
                    <a:pt x="370" y="16"/>
                  </a:cubicBezTo>
                  <a:cubicBezTo>
                    <a:pt x="369" y="16"/>
                    <a:pt x="369" y="16"/>
                    <a:pt x="369" y="16"/>
                  </a:cubicBezTo>
                  <a:cubicBezTo>
                    <a:pt x="370" y="16"/>
                    <a:pt x="370" y="16"/>
                    <a:pt x="370" y="16"/>
                  </a:cubicBezTo>
                  <a:cubicBezTo>
                    <a:pt x="370" y="16"/>
                    <a:pt x="370" y="16"/>
                    <a:pt x="370" y="16"/>
                  </a:cubicBezTo>
                  <a:cubicBezTo>
                    <a:pt x="370" y="17"/>
                    <a:pt x="370" y="17"/>
                    <a:pt x="370" y="17"/>
                  </a:cubicBezTo>
                  <a:cubicBezTo>
                    <a:pt x="370" y="17"/>
                    <a:pt x="370" y="17"/>
                    <a:pt x="370" y="17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70" y="17"/>
                    <a:pt x="370" y="17"/>
                    <a:pt x="370" y="17"/>
                  </a:cubicBezTo>
                  <a:cubicBezTo>
                    <a:pt x="371" y="17"/>
                    <a:pt x="371" y="17"/>
                    <a:pt x="371" y="17"/>
                  </a:cubicBezTo>
                  <a:cubicBezTo>
                    <a:pt x="371" y="18"/>
                    <a:pt x="371" y="18"/>
                    <a:pt x="371" y="18"/>
                  </a:cubicBezTo>
                  <a:cubicBezTo>
                    <a:pt x="370" y="18"/>
                    <a:pt x="370" y="18"/>
                    <a:pt x="370" y="18"/>
                  </a:cubicBezTo>
                  <a:cubicBezTo>
                    <a:pt x="368" y="19"/>
                    <a:pt x="368" y="19"/>
                    <a:pt x="368" y="19"/>
                  </a:cubicBezTo>
                  <a:cubicBezTo>
                    <a:pt x="368" y="19"/>
                    <a:pt x="368" y="19"/>
                    <a:pt x="368" y="19"/>
                  </a:cubicBezTo>
                  <a:cubicBezTo>
                    <a:pt x="366" y="20"/>
                    <a:pt x="366" y="20"/>
                    <a:pt x="366" y="20"/>
                  </a:cubicBezTo>
                  <a:cubicBezTo>
                    <a:pt x="365" y="20"/>
                    <a:pt x="365" y="20"/>
                    <a:pt x="365" y="20"/>
                  </a:cubicBezTo>
                  <a:cubicBezTo>
                    <a:pt x="365" y="20"/>
                    <a:pt x="365" y="20"/>
                    <a:pt x="365" y="20"/>
                  </a:cubicBezTo>
                  <a:cubicBezTo>
                    <a:pt x="364" y="20"/>
                    <a:pt x="364" y="20"/>
                    <a:pt x="364" y="20"/>
                  </a:cubicBezTo>
                  <a:cubicBezTo>
                    <a:pt x="363" y="21"/>
                    <a:pt x="363" y="21"/>
                    <a:pt x="363" y="21"/>
                  </a:cubicBezTo>
                  <a:cubicBezTo>
                    <a:pt x="363" y="21"/>
                    <a:pt x="363" y="21"/>
                    <a:pt x="363" y="21"/>
                  </a:cubicBezTo>
                  <a:cubicBezTo>
                    <a:pt x="362" y="21"/>
                    <a:pt x="362" y="21"/>
                    <a:pt x="362" y="21"/>
                  </a:cubicBezTo>
                  <a:cubicBezTo>
                    <a:pt x="362" y="21"/>
                    <a:pt x="362" y="21"/>
                    <a:pt x="362" y="21"/>
                  </a:cubicBezTo>
                  <a:cubicBezTo>
                    <a:pt x="361" y="22"/>
                    <a:pt x="361" y="22"/>
                    <a:pt x="361" y="22"/>
                  </a:cubicBezTo>
                  <a:cubicBezTo>
                    <a:pt x="361" y="22"/>
                    <a:pt x="361" y="22"/>
                    <a:pt x="361" y="22"/>
                  </a:cubicBezTo>
                  <a:cubicBezTo>
                    <a:pt x="360" y="22"/>
                    <a:pt x="360" y="22"/>
                    <a:pt x="360" y="22"/>
                  </a:cubicBezTo>
                  <a:cubicBezTo>
                    <a:pt x="360" y="22"/>
                    <a:pt x="360" y="22"/>
                    <a:pt x="360" y="22"/>
                  </a:cubicBezTo>
                  <a:cubicBezTo>
                    <a:pt x="359" y="23"/>
                    <a:pt x="359" y="23"/>
                    <a:pt x="359" y="23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5" y="25"/>
                    <a:pt x="355" y="25"/>
                    <a:pt x="355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3" y="25"/>
                    <a:pt x="353" y="25"/>
                    <a:pt x="353" y="25"/>
                  </a:cubicBezTo>
                  <a:cubicBezTo>
                    <a:pt x="352" y="25"/>
                    <a:pt x="352" y="25"/>
                    <a:pt x="352" y="25"/>
                  </a:cubicBezTo>
                  <a:cubicBezTo>
                    <a:pt x="351" y="26"/>
                    <a:pt x="351" y="26"/>
                    <a:pt x="351" y="26"/>
                  </a:cubicBezTo>
                  <a:cubicBezTo>
                    <a:pt x="350" y="26"/>
                    <a:pt x="350" y="26"/>
                    <a:pt x="350" y="26"/>
                  </a:cubicBezTo>
                  <a:cubicBezTo>
                    <a:pt x="349" y="26"/>
                    <a:pt x="349" y="26"/>
                    <a:pt x="349" y="2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8"/>
                    <a:pt x="348" y="28"/>
                    <a:pt x="348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6" y="28"/>
                    <a:pt x="346" y="28"/>
                    <a:pt x="346" y="28"/>
                  </a:cubicBezTo>
                  <a:cubicBezTo>
                    <a:pt x="345" y="28"/>
                    <a:pt x="345" y="28"/>
                    <a:pt x="345" y="28"/>
                  </a:cubicBezTo>
                  <a:cubicBezTo>
                    <a:pt x="345" y="29"/>
                    <a:pt x="345" y="29"/>
                    <a:pt x="345" y="29"/>
                  </a:cubicBezTo>
                  <a:cubicBezTo>
                    <a:pt x="346" y="29"/>
                    <a:pt x="346" y="29"/>
                    <a:pt x="346" y="29"/>
                  </a:cubicBezTo>
                  <a:cubicBezTo>
                    <a:pt x="348" y="28"/>
                    <a:pt x="348" y="28"/>
                    <a:pt x="348" y="28"/>
                  </a:cubicBezTo>
                  <a:cubicBezTo>
                    <a:pt x="349" y="27"/>
                    <a:pt x="349" y="27"/>
                    <a:pt x="349" y="27"/>
                  </a:cubicBezTo>
                  <a:cubicBezTo>
                    <a:pt x="350" y="27"/>
                    <a:pt x="350" y="27"/>
                    <a:pt x="350" y="27"/>
                  </a:cubicBezTo>
                  <a:cubicBezTo>
                    <a:pt x="350" y="27"/>
                    <a:pt x="350" y="27"/>
                    <a:pt x="350" y="27"/>
                  </a:cubicBezTo>
                  <a:cubicBezTo>
                    <a:pt x="351" y="27"/>
                    <a:pt x="351" y="27"/>
                    <a:pt x="351" y="27"/>
                  </a:cubicBezTo>
                  <a:cubicBezTo>
                    <a:pt x="351" y="27"/>
                    <a:pt x="351" y="27"/>
                    <a:pt x="351" y="27"/>
                  </a:cubicBezTo>
                  <a:cubicBezTo>
                    <a:pt x="352" y="27"/>
                    <a:pt x="352" y="27"/>
                    <a:pt x="352" y="27"/>
                  </a:cubicBezTo>
                  <a:cubicBezTo>
                    <a:pt x="353" y="27"/>
                    <a:pt x="353" y="27"/>
                    <a:pt x="353" y="27"/>
                  </a:cubicBezTo>
                  <a:cubicBezTo>
                    <a:pt x="354" y="26"/>
                    <a:pt x="354" y="26"/>
                    <a:pt x="354" y="26"/>
                  </a:cubicBezTo>
                  <a:cubicBezTo>
                    <a:pt x="355" y="26"/>
                    <a:pt x="355" y="26"/>
                    <a:pt x="355" y="26"/>
                  </a:cubicBezTo>
                  <a:cubicBezTo>
                    <a:pt x="356" y="26"/>
                    <a:pt x="356" y="26"/>
                    <a:pt x="356" y="26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5"/>
                    <a:pt x="359" y="25"/>
                  </a:cubicBezTo>
                  <a:cubicBezTo>
                    <a:pt x="359" y="25"/>
                    <a:pt x="359" y="25"/>
                    <a:pt x="359" y="25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1" y="24"/>
                    <a:pt x="361" y="24"/>
                    <a:pt x="361" y="24"/>
                  </a:cubicBezTo>
                  <a:cubicBezTo>
                    <a:pt x="361" y="24"/>
                    <a:pt x="361" y="24"/>
                    <a:pt x="361" y="24"/>
                  </a:cubicBezTo>
                  <a:cubicBezTo>
                    <a:pt x="362" y="24"/>
                    <a:pt x="362" y="24"/>
                    <a:pt x="362" y="24"/>
                  </a:cubicBezTo>
                  <a:cubicBezTo>
                    <a:pt x="362" y="24"/>
                    <a:pt x="362" y="24"/>
                    <a:pt x="362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5" y="24"/>
                    <a:pt x="365" y="24"/>
                    <a:pt x="365" y="24"/>
                  </a:cubicBezTo>
                  <a:cubicBezTo>
                    <a:pt x="365" y="24"/>
                    <a:pt x="365" y="24"/>
                    <a:pt x="365" y="24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4"/>
                    <a:pt x="366" y="24"/>
                    <a:pt x="366" y="24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6" y="26"/>
                    <a:pt x="366" y="26"/>
                    <a:pt x="366" y="26"/>
                  </a:cubicBezTo>
                  <a:cubicBezTo>
                    <a:pt x="366" y="26"/>
                    <a:pt x="366" y="26"/>
                    <a:pt x="366" y="26"/>
                  </a:cubicBezTo>
                  <a:cubicBezTo>
                    <a:pt x="366" y="26"/>
                    <a:pt x="366" y="26"/>
                    <a:pt x="366" y="26"/>
                  </a:cubicBezTo>
                  <a:cubicBezTo>
                    <a:pt x="367" y="26"/>
                    <a:pt x="367" y="26"/>
                    <a:pt x="367" y="26"/>
                  </a:cubicBezTo>
                  <a:cubicBezTo>
                    <a:pt x="366" y="26"/>
                    <a:pt x="366" y="26"/>
                    <a:pt x="366" y="26"/>
                  </a:cubicBezTo>
                  <a:cubicBezTo>
                    <a:pt x="366" y="26"/>
                    <a:pt x="366" y="26"/>
                    <a:pt x="366" y="26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5"/>
                    <a:pt x="367" y="25"/>
                    <a:pt x="367" y="25"/>
                  </a:cubicBezTo>
                  <a:cubicBezTo>
                    <a:pt x="369" y="25"/>
                    <a:pt x="369" y="25"/>
                    <a:pt x="369" y="25"/>
                  </a:cubicBezTo>
                  <a:cubicBezTo>
                    <a:pt x="370" y="24"/>
                    <a:pt x="370" y="24"/>
                    <a:pt x="370" y="24"/>
                  </a:cubicBezTo>
                  <a:cubicBezTo>
                    <a:pt x="372" y="24"/>
                    <a:pt x="372" y="24"/>
                    <a:pt x="372" y="24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8" y="25"/>
                    <a:pt x="378" y="25"/>
                    <a:pt x="378" y="25"/>
                  </a:cubicBezTo>
                  <a:cubicBezTo>
                    <a:pt x="378" y="25"/>
                    <a:pt x="378" y="25"/>
                    <a:pt x="378" y="25"/>
                  </a:cubicBezTo>
                  <a:cubicBezTo>
                    <a:pt x="378" y="25"/>
                    <a:pt x="378" y="25"/>
                    <a:pt x="378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7" y="27"/>
                    <a:pt x="377" y="27"/>
                    <a:pt x="377" y="27"/>
                  </a:cubicBezTo>
                  <a:cubicBezTo>
                    <a:pt x="378" y="27"/>
                    <a:pt x="378" y="27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80" y="27"/>
                    <a:pt x="380" y="27"/>
                    <a:pt x="380" y="27"/>
                  </a:cubicBezTo>
                  <a:cubicBezTo>
                    <a:pt x="380" y="27"/>
                    <a:pt x="380" y="27"/>
                    <a:pt x="380" y="27"/>
                  </a:cubicBezTo>
                  <a:cubicBezTo>
                    <a:pt x="381" y="28"/>
                    <a:pt x="381" y="28"/>
                    <a:pt x="381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3" y="28"/>
                    <a:pt x="383" y="28"/>
                    <a:pt x="383" y="28"/>
                  </a:cubicBezTo>
                  <a:cubicBezTo>
                    <a:pt x="383" y="28"/>
                    <a:pt x="383" y="28"/>
                    <a:pt x="383" y="28"/>
                  </a:cubicBezTo>
                  <a:cubicBezTo>
                    <a:pt x="383" y="28"/>
                    <a:pt x="383" y="28"/>
                    <a:pt x="383" y="28"/>
                  </a:cubicBezTo>
                  <a:cubicBezTo>
                    <a:pt x="383" y="28"/>
                    <a:pt x="383" y="28"/>
                    <a:pt x="383" y="28"/>
                  </a:cubicBezTo>
                  <a:cubicBezTo>
                    <a:pt x="385" y="28"/>
                    <a:pt x="385" y="28"/>
                    <a:pt x="385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7"/>
                    <a:pt x="386" y="27"/>
                    <a:pt x="386" y="27"/>
                  </a:cubicBezTo>
                  <a:cubicBezTo>
                    <a:pt x="387" y="27"/>
                    <a:pt x="387" y="27"/>
                    <a:pt x="387" y="27"/>
                  </a:cubicBezTo>
                  <a:cubicBezTo>
                    <a:pt x="387" y="28"/>
                    <a:pt x="387" y="28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27"/>
                    <a:pt x="388" y="27"/>
                    <a:pt x="388" y="27"/>
                  </a:cubicBezTo>
                  <a:cubicBezTo>
                    <a:pt x="388" y="27"/>
                    <a:pt x="388" y="27"/>
                    <a:pt x="388" y="27"/>
                  </a:cubicBezTo>
                  <a:cubicBezTo>
                    <a:pt x="389" y="27"/>
                    <a:pt x="389" y="27"/>
                    <a:pt x="389" y="27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8" y="26"/>
                    <a:pt x="388" y="26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89" y="24"/>
                    <a:pt x="389" y="24"/>
                    <a:pt x="389" y="24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1" y="24"/>
                    <a:pt x="391" y="24"/>
                    <a:pt x="391" y="24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5" y="25"/>
                    <a:pt x="395" y="25"/>
                    <a:pt x="395" y="25"/>
                  </a:cubicBezTo>
                  <a:cubicBezTo>
                    <a:pt x="395" y="25"/>
                    <a:pt x="395" y="25"/>
                    <a:pt x="395" y="25"/>
                  </a:cubicBezTo>
                  <a:cubicBezTo>
                    <a:pt x="395" y="26"/>
                    <a:pt x="395" y="26"/>
                    <a:pt x="395" y="26"/>
                  </a:cubicBezTo>
                  <a:cubicBezTo>
                    <a:pt x="395" y="25"/>
                    <a:pt x="395" y="25"/>
                    <a:pt x="395" y="25"/>
                  </a:cubicBezTo>
                  <a:cubicBezTo>
                    <a:pt x="395" y="26"/>
                    <a:pt x="395" y="26"/>
                    <a:pt x="395" y="26"/>
                  </a:cubicBezTo>
                  <a:cubicBezTo>
                    <a:pt x="395" y="26"/>
                    <a:pt x="395" y="26"/>
                    <a:pt x="395" y="26"/>
                  </a:cubicBezTo>
                  <a:cubicBezTo>
                    <a:pt x="396" y="26"/>
                    <a:pt x="396" y="26"/>
                    <a:pt x="396" y="26"/>
                  </a:cubicBezTo>
                  <a:cubicBezTo>
                    <a:pt x="396" y="26"/>
                    <a:pt x="396" y="26"/>
                    <a:pt x="396" y="26"/>
                  </a:cubicBezTo>
                  <a:cubicBezTo>
                    <a:pt x="396" y="25"/>
                    <a:pt x="396" y="25"/>
                    <a:pt x="396" y="25"/>
                  </a:cubicBezTo>
                  <a:cubicBezTo>
                    <a:pt x="397" y="25"/>
                    <a:pt x="397" y="25"/>
                    <a:pt x="397" y="25"/>
                  </a:cubicBezTo>
                  <a:cubicBezTo>
                    <a:pt x="398" y="25"/>
                    <a:pt x="398" y="25"/>
                    <a:pt x="398" y="25"/>
                  </a:cubicBezTo>
                  <a:cubicBezTo>
                    <a:pt x="399" y="25"/>
                    <a:pt x="399" y="25"/>
                    <a:pt x="399" y="25"/>
                  </a:cubicBezTo>
                  <a:cubicBezTo>
                    <a:pt x="399" y="26"/>
                    <a:pt x="399" y="26"/>
                    <a:pt x="399" y="26"/>
                  </a:cubicBezTo>
                  <a:cubicBezTo>
                    <a:pt x="399" y="26"/>
                    <a:pt x="399" y="26"/>
                    <a:pt x="399" y="26"/>
                  </a:cubicBezTo>
                  <a:cubicBezTo>
                    <a:pt x="400" y="26"/>
                    <a:pt x="400" y="26"/>
                    <a:pt x="400" y="26"/>
                  </a:cubicBezTo>
                  <a:cubicBezTo>
                    <a:pt x="400" y="26"/>
                    <a:pt x="400" y="26"/>
                    <a:pt x="400" y="26"/>
                  </a:cubicBezTo>
                  <a:cubicBezTo>
                    <a:pt x="400" y="26"/>
                    <a:pt x="400" y="26"/>
                    <a:pt x="400" y="26"/>
                  </a:cubicBezTo>
                  <a:cubicBezTo>
                    <a:pt x="401" y="26"/>
                    <a:pt x="401" y="26"/>
                    <a:pt x="401" y="26"/>
                  </a:cubicBezTo>
                  <a:cubicBezTo>
                    <a:pt x="401" y="27"/>
                    <a:pt x="401" y="27"/>
                    <a:pt x="401" y="27"/>
                  </a:cubicBezTo>
                  <a:cubicBezTo>
                    <a:pt x="401" y="27"/>
                    <a:pt x="401" y="27"/>
                    <a:pt x="401" y="27"/>
                  </a:cubicBezTo>
                  <a:cubicBezTo>
                    <a:pt x="401" y="27"/>
                    <a:pt x="401" y="27"/>
                    <a:pt x="401" y="27"/>
                  </a:cubicBezTo>
                  <a:cubicBezTo>
                    <a:pt x="401" y="27"/>
                    <a:pt x="401" y="27"/>
                    <a:pt x="401" y="27"/>
                  </a:cubicBezTo>
                  <a:cubicBezTo>
                    <a:pt x="402" y="27"/>
                    <a:pt x="402" y="27"/>
                    <a:pt x="402" y="27"/>
                  </a:cubicBezTo>
                  <a:cubicBezTo>
                    <a:pt x="401" y="28"/>
                    <a:pt x="401" y="28"/>
                    <a:pt x="401" y="28"/>
                  </a:cubicBezTo>
                  <a:cubicBezTo>
                    <a:pt x="401" y="28"/>
                    <a:pt x="401" y="28"/>
                    <a:pt x="401" y="28"/>
                  </a:cubicBezTo>
                  <a:cubicBezTo>
                    <a:pt x="400" y="28"/>
                    <a:pt x="400" y="28"/>
                    <a:pt x="400" y="28"/>
                  </a:cubicBezTo>
                  <a:cubicBezTo>
                    <a:pt x="400" y="28"/>
                    <a:pt x="400" y="28"/>
                    <a:pt x="400" y="28"/>
                  </a:cubicBezTo>
                  <a:cubicBezTo>
                    <a:pt x="402" y="28"/>
                    <a:pt x="402" y="28"/>
                    <a:pt x="402" y="28"/>
                  </a:cubicBezTo>
                  <a:cubicBezTo>
                    <a:pt x="402" y="28"/>
                    <a:pt x="402" y="28"/>
                    <a:pt x="402" y="28"/>
                  </a:cubicBezTo>
                  <a:cubicBezTo>
                    <a:pt x="402" y="28"/>
                    <a:pt x="402" y="28"/>
                    <a:pt x="402" y="28"/>
                  </a:cubicBezTo>
                  <a:cubicBezTo>
                    <a:pt x="401" y="28"/>
                    <a:pt x="401" y="28"/>
                    <a:pt x="401" y="28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2" y="29"/>
                    <a:pt x="402" y="29"/>
                    <a:pt x="402" y="29"/>
                  </a:cubicBezTo>
                  <a:cubicBezTo>
                    <a:pt x="402" y="29"/>
                    <a:pt x="402" y="29"/>
                    <a:pt x="402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29"/>
                    <a:pt x="400" y="29"/>
                    <a:pt x="400" y="29"/>
                  </a:cubicBezTo>
                  <a:cubicBezTo>
                    <a:pt x="400" y="30"/>
                    <a:pt x="400" y="30"/>
                    <a:pt x="400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3" y="30"/>
                    <a:pt x="403" y="30"/>
                    <a:pt x="403" y="30"/>
                  </a:cubicBezTo>
                  <a:cubicBezTo>
                    <a:pt x="403" y="30"/>
                    <a:pt x="403" y="30"/>
                    <a:pt x="403" y="30"/>
                  </a:cubicBezTo>
                  <a:cubicBezTo>
                    <a:pt x="403" y="31"/>
                    <a:pt x="403" y="31"/>
                    <a:pt x="403" y="31"/>
                  </a:cubicBezTo>
                  <a:cubicBezTo>
                    <a:pt x="403" y="31"/>
                    <a:pt x="403" y="31"/>
                    <a:pt x="403" y="31"/>
                  </a:cubicBezTo>
                  <a:cubicBezTo>
                    <a:pt x="403" y="31"/>
                    <a:pt x="403" y="31"/>
                    <a:pt x="403" y="31"/>
                  </a:cubicBezTo>
                  <a:cubicBezTo>
                    <a:pt x="403" y="31"/>
                    <a:pt x="403" y="31"/>
                    <a:pt x="403" y="31"/>
                  </a:cubicBezTo>
                  <a:cubicBezTo>
                    <a:pt x="403" y="32"/>
                    <a:pt x="403" y="32"/>
                    <a:pt x="403" y="32"/>
                  </a:cubicBezTo>
                  <a:cubicBezTo>
                    <a:pt x="402" y="32"/>
                    <a:pt x="402" y="32"/>
                    <a:pt x="402" y="32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1" y="31"/>
                    <a:pt x="401" y="31"/>
                    <a:pt x="401" y="31"/>
                  </a:cubicBezTo>
                  <a:cubicBezTo>
                    <a:pt x="400" y="31"/>
                    <a:pt x="400" y="31"/>
                    <a:pt x="400" y="31"/>
                  </a:cubicBezTo>
                  <a:cubicBezTo>
                    <a:pt x="400" y="31"/>
                    <a:pt x="400" y="31"/>
                    <a:pt x="400" y="31"/>
                  </a:cubicBezTo>
                  <a:cubicBezTo>
                    <a:pt x="400" y="32"/>
                    <a:pt x="400" y="32"/>
                    <a:pt x="400" y="32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32"/>
                    <a:pt x="402" y="32"/>
                    <a:pt x="402" y="32"/>
                  </a:cubicBezTo>
                  <a:cubicBezTo>
                    <a:pt x="402" y="32"/>
                    <a:pt x="402" y="32"/>
                    <a:pt x="402" y="32"/>
                  </a:cubicBezTo>
                  <a:cubicBezTo>
                    <a:pt x="403" y="32"/>
                    <a:pt x="403" y="32"/>
                    <a:pt x="403" y="32"/>
                  </a:cubicBezTo>
                  <a:cubicBezTo>
                    <a:pt x="403" y="33"/>
                    <a:pt x="403" y="33"/>
                    <a:pt x="403" y="33"/>
                  </a:cubicBezTo>
                  <a:cubicBezTo>
                    <a:pt x="403" y="33"/>
                    <a:pt x="403" y="33"/>
                    <a:pt x="403" y="33"/>
                  </a:cubicBezTo>
                  <a:cubicBezTo>
                    <a:pt x="403" y="33"/>
                    <a:pt x="403" y="33"/>
                    <a:pt x="403" y="3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34"/>
                    <a:pt x="402" y="34"/>
                    <a:pt x="402" y="34"/>
                  </a:cubicBezTo>
                  <a:cubicBezTo>
                    <a:pt x="402" y="34"/>
                    <a:pt x="402" y="34"/>
                    <a:pt x="402" y="34"/>
                  </a:cubicBezTo>
                  <a:cubicBezTo>
                    <a:pt x="403" y="34"/>
                    <a:pt x="403" y="34"/>
                    <a:pt x="403" y="34"/>
                  </a:cubicBezTo>
                  <a:cubicBezTo>
                    <a:pt x="403" y="35"/>
                    <a:pt x="403" y="35"/>
                    <a:pt x="403" y="35"/>
                  </a:cubicBezTo>
                  <a:cubicBezTo>
                    <a:pt x="404" y="35"/>
                    <a:pt x="404" y="35"/>
                    <a:pt x="404" y="35"/>
                  </a:cubicBezTo>
                  <a:cubicBezTo>
                    <a:pt x="404" y="36"/>
                    <a:pt x="404" y="36"/>
                    <a:pt x="404" y="36"/>
                  </a:cubicBezTo>
                  <a:cubicBezTo>
                    <a:pt x="404" y="36"/>
                    <a:pt x="404" y="36"/>
                    <a:pt x="404" y="36"/>
                  </a:cubicBezTo>
                  <a:cubicBezTo>
                    <a:pt x="405" y="36"/>
                    <a:pt x="405" y="36"/>
                    <a:pt x="405" y="36"/>
                  </a:cubicBezTo>
                  <a:cubicBezTo>
                    <a:pt x="406" y="37"/>
                    <a:pt x="406" y="37"/>
                    <a:pt x="406" y="37"/>
                  </a:cubicBezTo>
                  <a:cubicBezTo>
                    <a:pt x="407" y="37"/>
                    <a:pt x="407" y="37"/>
                    <a:pt x="407" y="37"/>
                  </a:cubicBezTo>
                  <a:cubicBezTo>
                    <a:pt x="407" y="37"/>
                    <a:pt x="407" y="37"/>
                    <a:pt x="407" y="37"/>
                  </a:cubicBezTo>
                  <a:cubicBezTo>
                    <a:pt x="408" y="38"/>
                    <a:pt x="408" y="38"/>
                    <a:pt x="408" y="38"/>
                  </a:cubicBezTo>
                  <a:cubicBezTo>
                    <a:pt x="408" y="38"/>
                    <a:pt x="408" y="38"/>
                    <a:pt x="408" y="38"/>
                  </a:cubicBezTo>
                  <a:cubicBezTo>
                    <a:pt x="409" y="38"/>
                    <a:pt x="409" y="38"/>
                    <a:pt x="409" y="38"/>
                  </a:cubicBezTo>
                  <a:cubicBezTo>
                    <a:pt x="409" y="37"/>
                    <a:pt x="409" y="37"/>
                    <a:pt x="409" y="37"/>
                  </a:cubicBezTo>
                  <a:cubicBezTo>
                    <a:pt x="410" y="37"/>
                    <a:pt x="410" y="37"/>
                    <a:pt x="410" y="37"/>
                  </a:cubicBezTo>
                  <a:cubicBezTo>
                    <a:pt x="410" y="36"/>
                    <a:pt x="410" y="36"/>
                    <a:pt x="410" y="36"/>
                  </a:cubicBezTo>
                  <a:cubicBezTo>
                    <a:pt x="410" y="36"/>
                    <a:pt x="410" y="36"/>
                    <a:pt x="410" y="36"/>
                  </a:cubicBezTo>
                  <a:cubicBezTo>
                    <a:pt x="411" y="36"/>
                    <a:pt x="411" y="36"/>
                    <a:pt x="411" y="36"/>
                  </a:cubicBezTo>
                  <a:cubicBezTo>
                    <a:pt x="410" y="35"/>
                    <a:pt x="410" y="35"/>
                    <a:pt x="410" y="35"/>
                  </a:cubicBezTo>
                  <a:cubicBezTo>
                    <a:pt x="410" y="35"/>
                    <a:pt x="410" y="35"/>
                    <a:pt x="410" y="35"/>
                  </a:cubicBezTo>
                  <a:cubicBezTo>
                    <a:pt x="411" y="34"/>
                    <a:pt x="411" y="34"/>
                    <a:pt x="411" y="34"/>
                  </a:cubicBezTo>
                  <a:cubicBezTo>
                    <a:pt x="411" y="33"/>
                    <a:pt x="411" y="33"/>
                    <a:pt x="411" y="33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3"/>
                    <a:pt x="412" y="33"/>
                    <a:pt x="412" y="33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5"/>
                    <a:pt x="415" y="35"/>
                    <a:pt x="415" y="35"/>
                  </a:cubicBezTo>
                  <a:cubicBezTo>
                    <a:pt x="416" y="35"/>
                    <a:pt x="416" y="35"/>
                    <a:pt x="416" y="35"/>
                  </a:cubicBezTo>
                  <a:cubicBezTo>
                    <a:pt x="418" y="35"/>
                    <a:pt x="418" y="35"/>
                    <a:pt x="418" y="35"/>
                  </a:cubicBezTo>
                  <a:cubicBezTo>
                    <a:pt x="418" y="35"/>
                    <a:pt x="418" y="35"/>
                    <a:pt x="418" y="35"/>
                  </a:cubicBezTo>
                  <a:cubicBezTo>
                    <a:pt x="418" y="35"/>
                    <a:pt x="418" y="35"/>
                    <a:pt x="418" y="35"/>
                  </a:cubicBezTo>
                  <a:cubicBezTo>
                    <a:pt x="418" y="35"/>
                    <a:pt x="418" y="35"/>
                    <a:pt x="418" y="35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19" y="34"/>
                    <a:pt x="419" y="34"/>
                    <a:pt x="419" y="34"/>
                  </a:cubicBezTo>
                  <a:cubicBezTo>
                    <a:pt x="419" y="34"/>
                    <a:pt x="419" y="34"/>
                    <a:pt x="419" y="34"/>
                  </a:cubicBezTo>
                  <a:cubicBezTo>
                    <a:pt x="420" y="34"/>
                    <a:pt x="420" y="34"/>
                    <a:pt x="420" y="34"/>
                  </a:cubicBezTo>
                  <a:cubicBezTo>
                    <a:pt x="420" y="34"/>
                    <a:pt x="420" y="34"/>
                    <a:pt x="420" y="34"/>
                  </a:cubicBezTo>
                  <a:cubicBezTo>
                    <a:pt x="421" y="34"/>
                    <a:pt x="421" y="34"/>
                    <a:pt x="421" y="34"/>
                  </a:cubicBezTo>
                  <a:cubicBezTo>
                    <a:pt x="422" y="34"/>
                    <a:pt x="422" y="34"/>
                    <a:pt x="422" y="34"/>
                  </a:cubicBezTo>
                  <a:cubicBezTo>
                    <a:pt x="422" y="34"/>
                    <a:pt x="422" y="34"/>
                    <a:pt x="422" y="34"/>
                  </a:cubicBezTo>
                  <a:cubicBezTo>
                    <a:pt x="423" y="34"/>
                    <a:pt x="423" y="34"/>
                    <a:pt x="423" y="34"/>
                  </a:cubicBezTo>
                  <a:cubicBezTo>
                    <a:pt x="423" y="35"/>
                    <a:pt x="423" y="35"/>
                    <a:pt x="423" y="35"/>
                  </a:cubicBezTo>
                  <a:cubicBezTo>
                    <a:pt x="425" y="35"/>
                    <a:pt x="425" y="35"/>
                    <a:pt x="425" y="35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6" y="36"/>
                    <a:pt x="426" y="36"/>
                    <a:pt x="426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7" y="36"/>
                    <a:pt x="427" y="36"/>
                    <a:pt x="427" y="36"/>
                  </a:cubicBezTo>
                  <a:cubicBezTo>
                    <a:pt x="426" y="36"/>
                    <a:pt x="426" y="36"/>
                    <a:pt x="426" y="36"/>
                  </a:cubicBezTo>
                  <a:cubicBezTo>
                    <a:pt x="427" y="36"/>
                    <a:pt x="427" y="36"/>
                    <a:pt x="427" y="36"/>
                  </a:cubicBezTo>
                  <a:cubicBezTo>
                    <a:pt x="428" y="35"/>
                    <a:pt x="428" y="35"/>
                    <a:pt x="428" y="35"/>
                  </a:cubicBezTo>
                  <a:cubicBezTo>
                    <a:pt x="426" y="35"/>
                    <a:pt x="426" y="35"/>
                    <a:pt x="426" y="35"/>
                  </a:cubicBezTo>
                  <a:cubicBezTo>
                    <a:pt x="426" y="34"/>
                    <a:pt x="426" y="34"/>
                    <a:pt x="426" y="3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9" y="35"/>
                    <a:pt x="429" y="35"/>
                    <a:pt x="429" y="35"/>
                  </a:cubicBezTo>
                  <a:cubicBezTo>
                    <a:pt x="430" y="35"/>
                    <a:pt x="430" y="35"/>
                    <a:pt x="430" y="35"/>
                  </a:cubicBezTo>
                  <a:cubicBezTo>
                    <a:pt x="430" y="34"/>
                    <a:pt x="430" y="34"/>
                    <a:pt x="430" y="34"/>
                  </a:cubicBezTo>
                  <a:cubicBezTo>
                    <a:pt x="431" y="35"/>
                    <a:pt x="431" y="35"/>
                    <a:pt x="431" y="35"/>
                  </a:cubicBezTo>
                  <a:cubicBezTo>
                    <a:pt x="431" y="34"/>
                    <a:pt x="431" y="34"/>
                    <a:pt x="431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1" y="34"/>
                    <a:pt x="431" y="34"/>
                  </a:cubicBezTo>
                  <a:cubicBezTo>
                    <a:pt x="431" y="34"/>
                    <a:pt x="431" y="34"/>
                    <a:pt x="431" y="34"/>
                  </a:cubicBezTo>
                  <a:cubicBezTo>
                    <a:pt x="430" y="33"/>
                    <a:pt x="430" y="33"/>
                    <a:pt x="430" y="33"/>
                  </a:cubicBezTo>
                  <a:cubicBezTo>
                    <a:pt x="430" y="33"/>
                    <a:pt x="430" y="33"/>
                    <a:pt x="430" y="33"/>
                  </a:cubicBezTo>
                  <a:cubicBezTo>
                    <a:pt x="429" y="32"/>
                    <a:pt x="429" y="32"/>
                    <a:pt x="429" y="32"/>
                  </a:cubicBezTo>
                  <a:cubicBezTo>
                    <a:pt x="430" y="32"/>
                    <a:pt x="430" y="32"/>
                    <a:pt x="430" y="32"/>
                  </a:cubicBezTo>
                  <a:cubicBezTo>
                    <a:pt x="430" y="31"/>
                    <a:pt x="430" y="31"/>
                    <a:pt x="430" y="31"/>
                  </a:cubicBezTo>
                  <a:cubicBezTo>
                    <a:pt x="430" y="31"/>
                    <a:pt x="430" y="31"/>
                    <a:pt x="430" y="31"/>
                  </a:cubicBezTo>
                  <a:cubicBezTo>
                    <a:pt x="430" y="31"/>
                    <a:pt x="430" y="31"/>
                    <a:pt x="430" y="31"/>
                  </a:cubicBezTo>
                  <a:cubicBezTo>
                    <a:pt x="429" y="31"/>
                    <a:pt x="429" y="31"/>
                    <a:pt x="429" y="31"/>
                  </a:cubicBezTo>
                  <a:cubicBezTo>
                    <a:pt x="429" y="31"/>
                    <a:pt x="429" y="31"/>
                    <a:pt x="429" y="31"/>
                  </a:cubicBezTo>
                  <a:cubicBezTo>
                    <a:pt x="428" y="31"/>
                    <a:pt x="428" y="31"/>
                    <a:pt x="428" y="31"/>
                  </a:cubicBezTo>
                  <a:cubicBezTo>
                    <a:pt x="428" y="31"/>
                    <a:pt x="428" y="31"/>
                    <a:pt x="428" y="31"/>
                  </a:cubicBezTo>
                  <a:cubicBezTo>
                    <a:pt x="428" y="30"/>
                    <a:pt x="428" y="30"/>
                    <a:pt x="428" y="30"/>
                  </a:cubicBezTo>
                  <a:cubicBezTo>
                    <a:pt x="428" y="30"/>
                    <a:pt x="428" y="30"/>
                    <a:pt x="428" y="30"/>
                  </a:cubicBezTo>
                  <a:cubicBezTo>
                    <a:pt x="429" y="30"/>
                    <a:pt x="429" y="30"/>
                    <a:pt x="429" y="30"/>
                  </a:cubicBezTo>
                  <a:cubicBezTo>
                    <a:pt x="429" y="30"/>
                    <a:pt x="429" y="30"/>
                    <a:pt x="429" y="30"/>
                  </a:cubicBezTo>
                  <a:cubicBezTo>
                    <a:pt x="430" y="30"/>
                    <a:pt x="430" y="30"/>
                    <a:pt x="430" y="30"/>
                  </a:cubicBezTo>
                  <a:cubicBezTo>
                    <a:pt x="431" y="30"/>
                    <a:pt x="431" y="30"/>
                    <a:pt x="431" y="30"/>
                  </a:cubicBezTo>
                  <a:cubicBezTo>
                    <a:pt x="431" y="29"/>
                    <a:pt x="431" y="29"/>
                    <a:pt x="431" y="29"/>
                  </a:cubicBezTo>
                  <a:cubicBezTo>
                    <a:pt x="431" y="29"/>
                    <a:pt x="431" y="29"/>
                    <a:pt x="431" y="29"/>
                  </a:cubicBezTo>
                  <a:cubicBezTo>
                    <a:pt x="430" y="28"/>
                    <a:pt x="430" y="28"/>
                    <a:pt x="430" y="28"/>
                  </a:cubicBezTo>
                  <a:cubicBezTo>
                    <a:pt x="430" y="28"/>
                    <a:pt x="430" y="28"/>
                    <a:pt x="430" y="28"/>
                  </a:cubicBezTo>
                  <a:cubicBezTo>
                    <a:pt x="432" y="28"/>
                    <a:pt x="432" y="28"/>
                    <a:pt x="432" y="28"/>
                  </a:cubicBezTo>
                  <a:cubicBezTo>
                    <a:pt x="432" y="28"/>
                    <a:pt x="432" y="28"/>
                    <a:pt x="432" y="28"/>
                  </a:cubicBezTo>
                  <a:cubicBezTo>
                    <a:pt x="433" y="29"/>
                    <a:pt x="433" y="29"/>
                    <a:pt x="433" y="29"/>
                  </a:cubicBezTo>
                  <a:cubicBezTo>
                    <a:pt x="434" y="29"/>
                    <a:pt x="434" y="29"/>
                    <a:pt x="434" y="29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8" y="29"/>
                    <a:pt x="438" y="29"/>
                    <a:pt x="438" y="29"/>
                  </a:cubicBezTo>
                  <a:cubicBezTo>
                    <a:pt x="440" y="29"/>
                    <a:pt x="440" y="29"/>
                    <a:pt x="440" y="29"/>
                  </a:cubicBezTo>
                  <a:cubicBezTo>
                    <a:pt x="440" y="29"/>
                    <a:pt x="440" y="29"/>
                    <a:pt x="440" y="29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1" y="30"/>
                    <a:pt x="441" y="30"/>
                    <a:pt x="441" y="30"/>
                  </a:cubicBezTo>
                  <a:cubicBezTo>
                    <a:pt x="441" y="31"/>
                    <a:pt x="441" y="31"/>
                    <a:pt x="441" y="31"/>
                  </a:cubicBezTo>
                  <a:cubicBezTo>
                    <a:pt x="440" y="31"/>
                    <a:pt x="440" y="31"/>
                    <a:pt x="440" y="31"/>
                  </a:cubicBezTo>
                  <a:cubicBezTo>
                    <a:pt x="440" y="31"/>
                    <a:pt x="440" y="31"/>
                    <a:pt x="440" y="31"/>
                  </a:cubicBezTo>
                  <a:cubicBezTo>
                    <a:pt x="441" y="31"/>
                    <a:pt x="441" y="31"/>
                    <a:pt x="441" y="31"/>
                  </a:cubicBezTo>
                  <a:cubicBezTo>
                    <a:pt x="441" y="31"/>
                    <a:pt x="441" y="31"/>
                    <a:pt x="441" y="31"/>
                  </a:cubicBezTo>
                  <a:cubicBezTo>
                    <a:pt x="442" y="31"/>
                    <a:pt x="442" y="31"/>
                    <a:pt x="442" y="31"/>
                  </a:cubicBezTo>
                  <a:cubicBezTo>
                    <a:pt x="442" y="31"/>
                    <a:pt x="442" y="31"/>
                    <a:pt x="442" y="31"/>
                  </a:cubicBezTo>
                  <a:cubicBezTo>
                    <a:pt x="445" y="31"/>
                    <a:pt x="445" y="31"/>
                    <a:pt x="445" y="31"/>
                  </a:cubicBezTo>
                  <a:cubicBezTo>
                    <a:pt x="447" y="31"/>
                    <a:pt x="447" y="31"/>
                    <a:pt x="447" y="31"/>
                  </a:cubicBezTo>
                  <a:cubicBezTo>
                    <a:pt x="446" y="32"/>
                    <a:pt x="446" y="32"/>
                    <a:pt x="446" y="32"/>
                  </a:cubicBezTo>
                  <a:cubicBezTo>
                    <a:pt x="446" y="33"/>
                    <a:pt x="446" y="33"/>
                    <a:pt x="446" y="33"/>
                  </a:cubicBezTo>
                  <a:cubicBezTo>
                    <a:pt x="445" y="32"/>
                    <a:pt x="445" y="32"/>
                    <a:pt x="445" y="32"/>
                  </a:cubicBezTo>
                  <a:cubicBezTo>
                    <a:pt x="446" y="32"/>
                    <a:pt x="446" y="32"/>
                    <a:pt x="446" y="32"/>
                  </a:cubicBezTo>
                  <a:cubicBezTo>
                    <a:pt x="445" y="32"/>
                    <a:pt x="445" y="31"/>
                    <a:pt x="445" y="31"/>
                  </a:cubicBezTo>
                  <a:cubicBezTo>
                    <a:pt x="445" y="31"/>
                    <a:pt x="445" y="31"/>
                    <a:pt x="445" y="31"/>
                  </a:cubicBezTo>
                  <a:cubicBezTo>
                    <a:pt x="444" y="31"/>
                    <a:pt x="444" y="31"/>
                    <a:pt x="444" y="31"/>
                  </a:cubicBezTo>
                  <a:cubicBezTo>
                    <a:pt x="444" y="31"/>
                    <a:pt x="444" y="31"/>
                    <a:pt x="444" y="31"/>
                  </a:cubicBezTo>
                  <a:cubicBezTo>
                    <a:pt x="445" y="32"/>
                    <a:pt x="445" y="32"/>
                    <a:pt x="445" y="32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4" y="32"/>
                    <a:pt x="444" y="32"/>
                    <a:pt x="444" y="32"/>
                  </a:cubicBezTo>
                  <a:cubicBezTo>
                    <a:pt x="443" y="32"/>
                    <a:pt x="443" y="32"/>
                    <a:pt x="443" y="32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45" y="33"/>
                    <a:pt x="445" y="33"/>
                    <a:pt x="445" y="33"/>
                  </a:cubicBezTo>
                  <a:cubicBezTo>
                    <a:pt x="446" y="33"/>
                    <a:pt x="446" y="33"/>
                    <a:pt x="446" y="33"/>
                  </a:cubicBezTo>
                  <a:cubicBezTo>
                    <a:pt x="446" y="33"/>
                    <a:pt x="446" y="33"/>
                    <a:pt x="446" y="33"/>
                  </a:cubicBezTo>
                  <a:cubicBezTo>
                    <a:pt x="447" y="33"/>
                    <a:pt x="447" y="33"/>
                    <a:pt x="447" y="33"/>
                  </a:cubicBezTo>
                  <a:cubicBezTo>
                    <a:pt x="447" y="32"/>
                    <a:pt x="447" y="32"/>
                    <a:pt x="447" y="32"/>
                  </a:cubicBezTo>
                  <a:cubicBezTo>
                    <a:pt x="447" y="31"/>
                    <a:pt x="447" y="31"/>
                    <a:pt x="447" y="31"/>
                  </a:cubicBezTo>
                  <a:cubicBezTo>
                    <a:pt x="449" y="31"/>
                    <a:pt x="449" y="31"/>
                    <a:pt x="449" y="31"/>
                  </a:cubicBezTo>
                  <a:cubicBezTo>
                    <a:pt x="450" y="31"/>
                    <a:pt x="450" y="31"/>
                    <a:pt x="450" y="31"/>
                  </a:cubicBezTo>
                  <a:cubicBezTo>
                    <a:pt x="452" y="31"/>
                    <a:pt x="452" y="31"/>
                    <a:pt x="452" y="31"/>
                  </a:cubicBezTo>
                  <a:cubicBezTo>
                    <a:pt x="454" y="31"/>
                    <a:pt x="454" y="31"/>
                    <a:pt x="454" y="31"/>
                  </a:cubicBezTo>
                  <a:cubicBezTo>
                    <a:pt x="455" y="32"/>
                    <a:pt x="455" y="32"/>
                    <a:pt x="455" y="32"/>
                  </a:cubicBezTo>
                  <a:cubicBezTo>
                    <a:pt x="455" y="33"/>
                    <a:pt x="455" y="33"/>
                    <a:pt x="455" y="33"/>
                  </a:cubicBezTo>
                  <a:cubicBezTo>
                    <a:pt x="455" y="33"/>
                    <a:pt x="455" y="33"/>
                    <a:pt x="455" y="33"/>
                  </a:cubicBezTo>
                  <a:cubicBezTo>
                    <a:pt x="454" y="33"/>
                    <a:pt x="454" y="33"/>
                    <a:pt x="454" y="33"/>
                  </a:cubicBezTo>
                  <a:cubicBezTo>
                    <a:pt x="454" y="33"/>
                    <a:pt x="454" y="33"/>
                    <a:pt x="454" y="33"/>
                  </a:cubicBezTo>
                  <a:cubicBezTo>
                    <a:pt x="454" y="33"/>
                    <a:pt x="454" y="33"/>
                    <a:pt x="454" y="33"/>
                  </a:cubicBezTo>
                  <a:cubicBezTo>
                    <a:pt x="453" y="33"/>
                    <a:pt x="453" y="33"/>
                    <a:pt x="453" y="33"/>
                  </a:cubicBezTo>
                  <a:cubicBezTo>
                    <a:pt x="454" y="34"/>
                    <a:pt x="454" y="34"/>
                    <a:pt x="454" y="34"/>
                  </a:cubicBezTo>
                  <a:cubicBezTo>
                    <a:pt x="454" y="33"/>
                    <a:pt x="454" y="33"/>
                    <a:pt x="454" y="33"/>
                  </a:cubicBezTo>
                  <a:cubicBezTo>
                    <a:pt x="456" y="34"/>
                    <a:pt x="456" y="34"/>
                    <a:pt x="456" y="34"/>
                  </a:cubicBezTo>
                  <a:cubicBezTo>
                    <a:pt x="456" y="34"/>
                    <a:pt x="456" y="34"/>
                    <a:pt x="456" y="34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7" y="34"/>
                    <a:pt x="457" y="34"/>
                    <a:pt x="457" y="34"/>
                  </a:cubicBezTo>
                  <a:cubicBezTo>
                    <a:pt x="458" y="34"/>
                    <a:pt x="458" y="34"/>
                    <a:pt x="458" y="34"/>
                  </a:cubicBezTo>
                  <a:cubicBezTo>
                    <a:pt x="459" y="35"/>
                    <a:pt x="459" y="35"/>
                    <a:pt x="459" y="35"/>
                  </a:cubicBezTo>
                  <a:cubicBezTo>
                    <a:pt x="459" y="35"/>
                    <a:pt x="459" y="35"/>
                    <a:pt x="459" y="35"/>
                  </a:cubicBezTo>
                  <a:cubicBezTo>
                    <a:pt x="458" y="35"/>
                    <a:pt x="458" y="35"/>
                    <a:pt x="458" y="35"/>
                  </a:cubicBezTo>
                  <a:cubicBezTo>
                    <a:pt x="458" y="36"/>
                    <a:pt x="458" y="36"/>
                    <a:pt x="458" y="36"/>
                  </a:cubicBezTo>
                  <a:cubicBezTo>
                    <a:pt x="458" y="35"/>
                    <a:pt x="458" y="35"/>
                    <a:pt x="458" y="35"/>
                  </a:cubicBezTo>
                  <a:cubicBezTo>
                    <a:pt x="459" y="35"/>
                    <a:pt x="459" y="35"/>
                    <a:pt x="459" y="35"/>
                  </a:cubicBezTo>
                  <a:cubicBezTo>
                    <a:pt x="459" y="35"/>
                    <a:pt x="459" y="35"/>
                    <a:pt x="459" y="35"/>
                  </a:cubicBezTo>
                  <a:cubicBezTo>
                    <a:pt x="459" y="35"/>
                    <a:pt x="459" y="35"/>
                    <a:pt x="459" y="35"/>
                  </a:cubicBezTo>
                  <a:cubicBezTo>
                    <a:pt x="460" y="35"/>
                    <a:pt x="460" y="35"/>
                    <a:pt x="460" y="35"/>
                  </a:cubicBezTo>
                  <a:cubicBezTo>
                    <a:pt x="460" y="35"/>
                    <a:pt x="460" y="35"/>
                    <a:pt x="460" y="35"/>
                  </a:cubicBezTo>
                  <a:cubicBezTo>
                    <a:pt x="461" y="35"/>
                    <a:pt x="461" y="35"/>
                    <a:pt x="461" y="35"/>
                  </a:cubicBezTo>
                  <a:cubicBezTo>
                    <a:pt x="462" y="35"/>
                    <a:pt x="462" y="35"/>
                    <a:pt x="462" y="35"/>
                  </a:cubicBezTo>
                  <a:cubicBezTo>
                    <a:pt x="464" y="36"/>
                    <a:pt x="464" y="36"/>
                    <a:pt x="464" y="36"/>
                  </a:cubicBezTo>
                  <a:cubicBezTo>
                    <a:pt x="464" y="37"/>
                    <a:pt x="464" y="37"/>
                    <a:pt x="464" y="37"/>
                  </a:cubicBezTo>
                  <a:cubicBezTo>
                    <a:pt x="463" y="37"/>
                    <a:pt x="463" y="37"/>
                    <a:pt x="463" y="37"/>
                  </a:cubicBezTo>
                  <a:cubicBezTo>
                    <a:pt x="465" y="37"/>
                    <a:pt x="465" y="37"/>
                    <a:pt x="465" y="37"/>
                  </a:cubicBezTo>
                  <a:cubicBezTo>
                    <a:pt x="466" y="38"/>
                    <a:pt x="466" y="38"/>
                    <a:pt x="466" y="38"/>
                  </a:cubicBezTo>
                  <a:cubicBezTo>
                    <a:pt x="468" y="37"/>
                    <a:pt x="468" y="37"/>
                    <a:pt x="468" y="37"/>
                  </a:cubicBezTo>
                  <a:cubicBezTo>
                    <a:pt x="468" y="37"/>
                    <a:pt x="468" y="37"/>
                    <a:pt x="468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73" y="36"/>
                    <a:pt x="473" y="36"/>
                    <a:pt x="473" y="36"/>
                  </a:cubicBezTo>
                  <a:cubicBezTo>
                    <a:pt x="476" y="36"/>
                    <a:pt x="476" y="36"/>
                    <a:pt x="476" y="36"/>
                  </a:cubicBezTo>
                  <a:cubicBezTo>
                    <a:pt x="478" y="36"/>
                    <a:pt x="478" y="36"/>
                    <a:pt x="478" y="36"/>
                  </a:cubicBezTo>
                  <a:cubicBezTo>
                    <a:pt x="479" y="37"/>
                    <a:pt x="479" y="37"/>
                    <a:pt x="479" y="37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5" y="39"/>
                    <a:pt x="485" y="39"/>
                    <a:pt x="485" y="39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7" y="42"/>
                    <a:pt x="487" y="42"/>
                    <a:pt x="487" y="42"/>
                  </a:cubicBezTo>
                  <a:cubicBezTo>
                    <a:pt x="487" y="42"/>
                    <a:pt x="487" y="42"/>
                    <a:pt x="487" y="42"/>
                  </a:cubicBezTo>
                  <a:cubicBezTo>
                    <a:pt x="487" y="42"/>
                    <a:pt x="487" y="42"/>
                    <a:pt x="487" y="42"/>
                  </a:cubicBezTo>
                  <a:cubicBezTo>
                    <a:pt x="487" y="42"/>
                    <a:pt x="487" y="42"/>
                    <a:pt x="487" y="42"/>
                  </a:cubicBezTo>
                  <a:cubicBezTo>
                    <a:pt x="487" y="42"/>
                    <a:pt x="487" y="42"/>
                    <a:pt x="487" y="42"/>
                  </a:cubicBezTo>
                  <a:cubicBezTo>
                    <a:pt x="487" y="42"/>
                    <a:pt x="487" y="42"/>
                    <a:pt x="487" y="42"/>
                  </a:cubicBezTo>
                  <a:cubicBezTo>
                    <a:pt x="488" y="43"/>
                    <a:pt x="488" y="43"/>
                    <a:pt x="488" y="43"/>
                  </a:cubicBezTo>
                  <a:cubicBezTo>
                    <a:pt x="489" y="43"/>
                    <a:pt x="489" y="43"/>
                    <a:pt x="489" y="43"/>
                  </a:cubicBezTo>
                  <a:cubicBezTo>
                    <a:pt x="489" y="43"/>
                    <a:pt x="489" y="43"/>
                    <a:pt x="489" y="43"/>
                  </a:cubicBezTo>
                  <a:cubicBezTo>
                    <a:pt x="490" y="43"/>
                    <a:pt x="490" y="43"/>
                    <a:pt x="490" y="43"/>
                  </a:cubicBezTo>
                  <a:cubicBezTo>
                    <a:pt x="490" y="43"/>
                    <a:pt x="490" y="43"/>
                    <a:pt x="490" y="43"/>
                  </a:cubicBezTo>
                  <a:cubicBezTo>
                    <a:pt x="491" y="43"/>
                    <a:pt x="491" y="43"/>
                    <a:pt x="491" y="43"/>
                  </a:cubicBezTo>
                  <a:cubicBezTo>
                    <a:pt x="491" y="43"/>
                    <a:pt x="491" y="43"/>
                    <a:pt x="491" y="43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5" y="43"/>
                    <a:pt x="495" y="43"/>
                    <a:pt x="495" y="43"/>
                  </a:cubicBezTo>
                  <a:cubicBezTo>
                    <a:pt x="495" y="43"/>
                    <a:pt x="495" y="43"/>
                    <a:pt x="495" y="43"/>
                  </a:cubicBezTo>
                  <a:cubicBezTo>
                    <a:pt x="495" y="43"/>
                    <a:pt x="495" y="43"/>
                    <a:pt x="495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7" y="43"/>
                    <a:pt x="497" y="43"/>
                    <a:pt x="497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9" y="43"/>
                    <a:pt x="499" y="43"/>
                    <a:pt x="499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0" y="44"/>
                    <a:pt x="500" y="44"/>
                    <a:pt x="500" y="44"/>
                  </a:cubicBezTo>
                  <a:cubicBezTo>
                    <a:pt x="501" y="44"/>
                    <a:pt x="501" y="44"/>
                    <a:pt x="501" y="44"/>
                  </a:cubicBezTo>
                  <a:cubicBezTo>
                    <a:pt x="502" y="44"/>
                    <a:pt x="502" y="44"/>
                    <a:pt x="502" y="44"/>
                  </a:cubicBezTo>
                  <a:cubicBezTo>
                    <a:pt x="502" y="44"/>
                    <a:pt x="502" y="44"/>
                    <a:pt x="502" y="44"/>
                  </a:cubicBezTo>
                  <a:cubicBezTo>
                    <a:pt x="503" y="44"/>
                    <a:pt x="503" y="44"/>
                    <a:pt x="503" y="44"/>
                  </a:cubicBezTo>
                  <a:cubicBezTo>
                    <a:pt x="503" y="44"/>
                    <a:pt x="503" y="44"/>
                    <a:pt x="503" y="44"/>
                  </a:cubicBezTo>
                  <a:cubicBezTo>
                    <a:pt x="504" y="44"/>
                    <a:pt x="504" y="44"/>
                    <a:pt x="504" y="44"/>
                  </a:cubicBezTo>
                  <a:cubicBezTo>
                    <a:pt x="504" y="44"/>
                    <a:pt x="504" y="44"/>
                    <a:pt x="504" y="44"/>
                  </a:cubicBezTo>
                  <a:cubicBezTo>
                    <a:pt x="506" y="44"/>
                    <a:pt x="506" y="44"/>
                    <a:pt x="506" y="44"/>
                  </a:cubicBezTo>
                  <a:cubicBezTo>
                    <a:pt x="506" y="44"/>
                    <a:pt x="506" y="44"/>
                    <a:pt x="506" y="44"/>
                  </a:cubicBezTo>
                  <a:cubicBezTo>
                    <a:pt x="507" y="44"/>
                    <a:pt x="507" y="44"/>
                    <a:pt x="507" y="44"/>
                  </a:cubicBezTo>
                  <a:cubicBezTo>
                    <a:pt x="507" y="44"/>
                    <a:pt x="507" y="44"/>
                    <a:pt x="507" y="44"/>
                  </a:cubicBezTo>
                  <a:cubicBezTo>
                    <a:pt x="507" y="43"/>
                    <a:pt x="507" y="43"/>
                    <a:pt x="507" y="43"/>
                  </a:cubicBezTo>
                  <a:cubicBezTo>
                    <a:pt x="507" y="43"/>
                    <a:pt x="507" y="43"/>
                    <a:pt x="507" y="43"/>
                  </a:cubicBezTo>
                  <a:cubicBezTo>
                    <a:pt x="507" y="43"/>
                    <a:pt x="507" y="43"/>
                    <a:pt x="507" y="43"/>
                  </a:cubicBezTo>
                  <a:cubicBezTo>
                    <a:pt x="508" y="44"/>
                    <a:pt x="508" y="44"/>
                    <a:pt x="508" y="44"/>
                  </a:cubicBezTo>
                  <a:cubicBezTo>
                    <a:pt x="509" y="44"/>
                    <a:pt x="509" y="44"/>
                    <a:pt x="509" y="44"/>
                  </a:cubicBezTo>
                  <a:cubicBezTo>
                    <a:pt x="509" y="44"/>
                    <a:pt x="510" y="45"/>
                    <a:pt x="510" y="45"/>
                  </a:cubicBezTo>
                  <a:cubicBezTo>
                    <a:pt x="511" y="46"/>
                    <a:pt x="511" y="46"/>
                    <a:pt x="511" y="46"/>
                  </a:cubicBezTo>
                  <a:cubicBezTo>
                    <a:pt x="512" y="46"/>
                    <a:pt x="512" y="46"/>
                    <a:pt x="512" y="46"/>
                  </a:cubicBezTo>
                  <a:cubicBezTo>
                    <a:pt x="512" y="46"/>
                    <a:pt x="512" y="46"/>
                    <a:pt x="512" y="46"/>
                  </a:cubicBezTo>
                  <a:cubicBezTo>
                    <a:pt x="513" y="46"/>
                    <a:pt x="513" y="46"/>
                    <a:pt x="513" y="46"/>
                  </a:cubicBezTo>
                  <a:cubicBezTo>
                    <a:pt x="514" y="46"/>
                    <a:pt x="514" y="46"/>
                    <a:pt x="514" y="46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6" y="47"/>
                    <a:pt x="516" y="47"/>
                    <a:pt x="516" y="47"/>
                  </a:cubicBezTo>
                  <a:cubicBezTo>
                    <a:pt x="517" y="48"/>
                    <a:pt x="517" y="48"/>
                    <a:pt x="517" y="48"/>
                  </a:cubicBezTo>
                  <a:cubicBezTo>
                    <a:pt x="517" y="48"/>
                    <a:pt x="517" y="48"/>
                    <a:pt x="517" y="48"/>
                  </a:cubicBezTo>
                  <a:cubicBezTo>
                    <a:pt x="517" y="48"/>
                    <a:pt x="517" y="48"/>
                    <a:pt x="517" y="48"/>
                  </a:cubicBezTo>
                  <a:cubicBezTo>
                    <a:pt x="517" y="48"/>
                    <a:pt x="517" y="48"/>
                    <a:pt x="517" y="48"/>
                  </a:cubicBezTo>
                  <a:cubicBezTo>
                    <a:pt x="518" y="48"/>
                    <a:pt x="518" y="48"/>
                    <a:pt x="518" y="48"/>
                  </a:cubicBezTo>
                  <a:cubicBezTo>
                    <a:pt x="518" y="48"/>
                    <a:pt x="518" y="48"/>
                    <a:pt x="518" y="48"/>
                  </a:cubicBezTo>
                  <a:cubicBezTo>
                    <a:pt x="519" y="48"/>
                    <a:pt x="519" y="48"/>
                    <a:pt x="519" y="48"/>
                  </a:cubicBezTo>
                  <a:cubicBezTo>
                    <a:pt x="519" y="48"/>
                    <a:pt x="519" y="48"/>
                    <a:pt x="519" y="48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9" y="48"/>
                    <a:pt x="519" y="48"/>
                    <a:pt x="519" y="48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8" y="46"/>
                    <a:pt x="518" y="46"/>
                    <a:pt x="518" y="46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14" y="44"/>
                    <a:pt x="514" y="44"/>
                    <a:pt x="514" y="44"/>
                  </a:cubicBezTo>
                  <a:cubicBezTo>
                    <a:pt x="514" y="44"/>
                    <a:pt x="514" y="44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3" y="43"/>
                    <a:pt x="512" y="42"/>
                    <a:pt x="512" y="42"/>
                  </a:cubicBezTo>
                  <a:cubicBezTo>
                    <a:pt x="512" y="42"/>
                    <a:pt x="512" y="42"/>
                    <a:pt x="512" y="42"/>
                  </a:cubicBezTo>
                  <a:cubicBezTo>
                    <a:pt x="511" y="42"/>
                    <a:pt x="511" y="42"/>
                    <a:pt x="511" y="42"/>
                  </a:cubicBezTo>
                  <a:cubicBezTo>
                    <a:pt x="511" y="41"/>
                    <a:pt x="511" y="41"/>
                    <a:pt x="511" y="41"/>
                  </a:cubicBezTo>
                  <a:cubicBezTo>
                    <a:pt x="511" y="41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1"/>
                  </a:cubicBezTo>
                  <a:cubicBezTo>
                    <a:pt x="512" y="41"/>
                    <a:pt x="512" y="41"/>
                    <a:pt x="512" y="41"/>
                  </a:cubicBezTo>
                  <a:cubicBezTo>
                    <a:pt x="513" y="41"/>
                    <a:pt x="513" y="41"/>
                    <a:pt x="513" y="41"/>
                  </a:cubicBezTo>
                  <a:cubicBezTo>
                    <a:pt x="513" y="41"/>
                    <a:pt x="513" y="41"/>
                    <a:pt x="513" y="41"/>
                  </a:cubicBezTo>
                  <a:cubicBezTo>
                    <a:pt x="514" y="42"/>
                    <a:pt x="514" y="42"/>
                    <a:pt x="514" y="42"/>
                  </a:cubicBezTo>
                  <a:cubicBezTo>
                    <a:pt x="514" y="42"/>
                    <a:pt x="514" y="42"/>
                    <a:pt x="514" y="42"/>
                  </a:cubicBezTo>
                  <a:cubicBezTo>
                    <a:pt x="515" y="42"/>
                    <a:pt x="515" y="42"/>
                    <a:pt x="515" y="42"/>
                  </a:cubicBezTo>
                  <a:cubicBezTo>
                    <a:pt x="515" y="42"/>
                    <a:pt x="515" y="42"/>
                    <a:pt x="515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517" y="42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9" y="42"/>
                    <a:pt x="519" y="42"/>
                    <a:pt x="519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9" y="42"/>
                    <a:pt x="519" y="42"/>
                    <a:pt x="519" y="42"/>
                  </a:cubicBezTo>
                  <a:cubicBezTo>
                    <a:pt x="519" y="42"/>
                    <a:pt x="519" y="42"/>
                    <a:pt x="519" y="42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21" y="42"/>
                    <a:pt x="521" y="42"/>
                    <a:pt x="521" y="42"/>
                  </a:cubicBezTo>
                  <a:cubicBezTo>
                    <a:pt x="522" y="42"/>
                    <a:pt x="522" y="42"/>
                    <a:pt x="522" y="42"/>
                  </a:cubicBezTo>
                  <a:cubicBezTo>
                    <a:pt x="522" y="42"/>
                    <a:pt x="522" y="42"/>
                    <a:pt x="522" y="42"/>
                  </a:cubicBezTo>
                  <a:cubicBezTo>
                    <a:pt x="523" y="42"/>
                    <a:pt x="523" y="42"/>
                    <a:pt x="523" y="42"/>
                  </a:cubicBezTo>
                  <a:cubicBezTo>
                    <a:pt x="523" y="42"/>
                    <a:pt x="523" y="42"/>
                    <a:pt x="523" y="42"/>
                  </a:cubicBezTo>
                  <a:cubicBezTo>
                    <a:pt x="523" y="42"/>
                    <a:pt x="523" y="42"/>
                    <a:pt x="523" y="42"/>
                  </a:cubicBezTo>
                  <a:cubicBezTo>
                    <a:pt x="524" y="42"/>
                    <a:pt x="524" y="42"/>
                    <a:pt x="524" y="42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6" y="43"/>
                    <a:pt x="526" y="43"/>
                    <a:pt x="526" y="43"/>
                  </a:cubicBezTo>
                  <a:cubicBezTo>
                    <a:pt x="526" y="43"/>
                    <a:pt x="526" y="43"/>
                    <a:pt x="526" y="43"/>
                  </a:cubicBezTo>
                  <a:cubicBezTo>
                    <a:pt x="527" y="43"/>
                    <a:pt x="527" y="43"/>
                    <a:pt x="527" y="43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1" y="44"/>
                    <a:pt x="531" y="44"/>
                    <a:pt x="531" y="44"/>
                  </a:cubicBezTo>
                  <a:cubicBezTo>
                    <a:pt x="531" y="44"/>
                    <a:pt x="531" y="44"/>
                    <a:pt x="531" y="44"/>
                  </a:cubicBezTo>
                  <a:cubicBezTo>
                    <a:pt x="531" y="44"/>
                    <a:pt x="531" y="44"/>
                    <a:pt x="531" y="44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33" y="45"/>
                    <a:pt x="533" y="45"/>
                    <a:pt x="533" y="45"/>
                  </a:cubicBezTo>
                  <a:cubicBezTo>
                    <a:pt x="533" y="45"/>
                    <a:pt x="533" y="45"/>
                    <a:pt x="533" y="45"/>
                  </a:cubicBezTo>
                  <a:cubicBezTo>
                    <a:pt x="533" y="45"/>
                    <a:pt x="533" y="45"/>
                    <a:pt x="533" y="45"/>
                  </a:cubicBezTo>
                  <a:cubicBezTo>
                    <a:pt x="534" y="45"/>
                    <a:pt x="534" y="45"/>
                    <a:pt x="534" y="45"/>
                  </a:cubicBezTo>
                  <a:cubicBezTo>
                    <a:pt x="535" y="46"/>
                    <a:pt x="535" y="46"/>
                    <a:pt x="535" y="46"/>
                  </a:cubicBezTo>
                  <a:cubicBezTo>
                    <a:pt x="536" y="46"/>
                    <a:pt x="536" y="46"/>
                    <a:pt x="536" y="46"/>
                  </a:cubicBezTo>
                  <a:cubicBezTo>
                    <a:pt x="537" y="47"/>
                    <a:pt x="537" y="47"/>
                    <a:pt x="537" y="47"/>
                  </a:cubicBezTo>
                  <a:cubicBezTo>
                    <a:pt x="536" y="46"/>
                    <a:pt x="536" y="46"/>
                    <a:pt x="536" y="46"/>
                  </a:cubicBezTo>
                  <a:cubicBezTo>
                    <a:pt x="537" y="47"/>
                    <a:pt x="537" y="47"/>
                    <a:pt x="537" y="47"/>
                  </a:cubicBezTo>
                  <a:cubicBezTo>
                    <a:pt x="537" y="47"/>
                    <a:pt x="537" y="47"/>
                    <a:pt x="537" y="47"/>
                  </a:cubicBezTo>
                  <a:cubicBezTo>
                    <a:pt x="538" y="47"/>
                    <a:pt x="538" y="47"/>
                    <a:pt x="538" y="47"/>
                  </a:cubicBezTo>
                  <a:cubicBezTo>
                    <a:pt x="539" y="47"/>
                    <a:pt x="539" y="47"/>
                    <a:pt x="539" y="47"/>
                  </a:cubicBezTo>
                  <a:cubicBezTo>
                    <a:pt x="539" y="47"/>
                    <a:pt x="539" y="47"/>
                    <a:pt x="539" y="47"/>
                  </a:cubicBezTo>
                  <a:cubicBezTo>
                    <a:pt x="540" y="48"/>
                    <a:pt x="540" y="48"/>
                    <a:pt x="540" y="48"/>
                  </a:cubicBezTo>
                  <a:cubicBezTo>
                    <a:pt x="540" y="48"/>
                    <a:pt x="540" y="48"/>
                    <a:pt x="540" y="48"/>
                  </a:cubicBezTo>
                  <a:cubicBezTo>
                    <a:pt x="541" y="48"/>
                    <a:pt x="541" y="48"/>
                    <a:pt x="541" y="48"/>
                  </a:cubicBezTo>
                  <a:cubicBezTo>
                    <a:pt x="542" y="48"/>
                    <a:pt x="542" y="48"/>
                    <a:pt x="542" y="48"/>
                  </a:cubicBezTo>
                  <a:cubicBezTo>
                    <a:pt x="543" y="49"/>
                    <a:pt x="543" y="49"/>
                    <a:pt x="543" y="49"/>
                  </a:cubicBezTo>
                  <a:cubicBezTo>
                    <a:pt x="542" y="49"/>
                    <a:pt x="542" y="49"/>
                    <a:pt x="542" y="49"/>
                  </a:cubicBezTo>
                  <a:cubicBezTo>
                    <a:pt x="543" y="49"/>
                    <a:pt x="543" y="49"/>
                    <a:pt x="543" y="49"/>
                  </a:cubicBezTo>
                  <a:cubicBezTo>
                    <a:pt x="544" y="49"/>
                    <a:pt x="544" y="49"/>
                    <a:pt x="544" y="49"/>
                  </a:cubicBezTo>
                  <a:cubicBezTo>
                    <a:pt x="544" y="49"/>
                    <a:pt x="544" y="49"/>
                    <a:pt x="544" y="49"/>
                  </a:cubicBezTo>
                  <a:cubicBezTo>
                    <a:pt x="545" y="50"/>
                    <a:pt x="545" y="50"/>
                    <a:pt x="545" y="50"/>
                  </a:cubicBezTo>
                  <a:cubicBezTo>
                    <a:pt x="546" y="50"/>
                    <a:pt x="546" y="50"/>
                    <a:pt x="546" y="50"/>
                  </a:cubicBezTo>
                  <a:cubicBezTo>
                    <a:pt x="546" y="50"/>
                    <a:pt x="546" y="50"/>
                    <a:pt x="546" y="50"/>
                  </a:cubicBezTo>
                  <a:cubicBezTo>
                    <a:pt x="545" y="50"/>
                    <a:pt x="545" y="50"/>
                    <a:pt x="545" y="50"/>
                  </a:cubicBezTo>
                  <a:cubicBezTo>
                    <a:pt x="545" y="49"/>
                    <a:pt x="545" y="49"/>
                    <a:pt x="545" y="49"/>
                  </a:cubicBezTo>
                  <a:cubicBezTo>
                    <a:pt x="544" y="49"/>
                    <a:pt x="544" y="49"/>
                    <a:pt x="544" y="49"/>
                  </a:cubicBezTo>
                  <a:cubicBezTo>
                    <a:pt x="545" y="49"/>
                    <a:pt x="545" y="49"/>
                    <a:pt x="545" y="49"/>
                  </a:cubicBezTo>
                  <a:cubicBezTo>
                    <a:pt x="545" y="50"/>
                    <a:pt x="545" y="50"/>
                    <a:pt x="545" y="50"/>
                  </a:cubicBezTo>
                  <a:cubicBezTo>
                    <a:pt x="546" y="50"/>
                    <a:pt x="546" y="50"/>
                    <a:pt x="546" y="50"/>
                  </a:cubicBezTo>
                  <a:cubicBezTo>
                    <a:pt x="547" y="50"/>
                    <a:pt x="547" y="50"/>
                    <a:pt x="547" y="50"/>
                  </a:cubicBezTo>
                  <a:cubicBezTo>
                    <a:pt x="547" y="50"/>
                    <a:pt x="547" y="50"/>
                    <a:pt x="547" y="50"/>
                  </a:cubicBezTo>
                  <a:cubicBezTo>
                    <a:pt x="547" y="51"/>
                    <a:pt x="547" y="51"/>
                    <a:pt x="547" y="51"/>
                  </a:cubicBezTo>
                  <a:cubicBezTo>
                    <a:pt x="547" y="50"/>
                    <a:pt x="547" y="50"/>
                    <a:pt x="547" y="50"/>
                  </a:cubicBezTo>
                  <a:cubicBezTo>
                    <a:pt x="548" y="51"/>
                    <a:pt x="548" y="51"/>
                    <a:pt x="548" y="51"/>
                  </a:cubicBezTo>
                  <a:cubicBezTo>
                    <a:pt x="550" y="51"/>
                    <a:pt x="550" y="51"/>
                    <a:pt x="550" y="51"/>
                  </a:cubicBezTo>
                  <a:cubicBezTo>
                    <a:pt x="550" y="52"/>
                    <a:pt x="550" y="52"/>
                    <a:pt x="550" y="52"/>
                  </a:cubicBezTo>
                  <a:cubicBezTo>
                    <a:pt x="552" y="52"/>
                    <a:pt x="552" y="52"/>
                    <a:pt x="552" y="52"/>
                  </a:cubicBezTo>
                  <a:cubicBezTo>
                    <a:pt x="553" y="52"/>
                    <a:pt x="553" y="52"/>
                    <a:pt x="553" y="52"/>
                  </a:cubicBezTo>
                  <a:cubicBezTo>
                    <a:pt x="553" y="53"/>
                    <a:pt x="553" y="53"/>
                    <a:pt x="553" y="53"/>
                  </a:cubicBezTo>
                  <a:cubicBezTo>
                    <a:pt x="554" y="53"/>
                    <a:pt x="554" y="53"/>
                    <a:pt x="554" y="53"/>
                  </a:cubicBezTo>
                  <a:cubicBezTo>
                    <a:pt x="555" y="53"/>
                    <a:pt x="555" y="53"/>
                    <a:pt x="555" y="53"/>
                  </a:cubicBezTo>
                  <a:cubicBezTo>
                    <a:pt x="556" y="54"/>
                    <a:pt x="556" y="54"/>
                    <a:pt x="556" y="54"/>
                  </a:cubicBezTo>
                  <a:cubicBezTo>
                    <a:pt x="556" y="54"/>
                    <a:pt x="556" y="54"/>
                    <a:pt x="556" y="54"/>
                  </a:cubicBezTo>
                  <a:cubicBezTo>
                    <a:pt x="557" y="55"/>
                    <a:pt x="557" y="55"/>
                    <a:pt x="557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9" y="56"/>
                    <a:pt x="559" y="56"/>
                    <a:pt x="559" y="56"/>
                  </a:cubicBezTo>
                  <a:cubicBezTo>
                    <a:pt x="560" y="57"/>
                    <a:pt x="560" y="57"/>
                    <a:pt x="560" y="57"/>
                  </a:cubicBezTo>
                  <a:cubicBezTo>
                    <a:pt x="562" y="58"/>
                    <a:pt x="562" y="58"/>
                    <a:pt x="562" y="58"/>
                  </a:cubicBezTo>
                  <a:cubicBezTo>
                    <a:pt x="563" y="59"/>
                    <a:pt x="563" y="59"/>
                    <a:pt x="563" y="59"/>
                  </a:cubicBezTo>
                  <a:cubicBezTo>
                    <a:pt x="563" y="59"/>
                    <a:pt x="563" y="59"/>
                    <a:pt x="563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5" y="60"/>
                    <a:pt x="565" y="60"/>
                    <a:pt x="565" y="60"/>
                  </a:cubicBezTo>
                  <a:cubicBezTo>
                    <a:pt x="566" y="61"/>
                    <a:pt x="566" y="61"/>
                    <a:pt x="566" y="61"/>
                  </a:cubicBezTo>
                  <a:cubicBezTo>
                    <a:pt x="566" y="60"/>
                    <a:pt x="566" y="60"/>
                    <a:pt x="566" y="60"/>
                  </a:cubicBezTo>
                  <a:cubicBezTo>
                    <a:pt x="566" y="60"/>
                    <a:pt x="566" y="60"/>
                    <a:pt x="566" y="60"/>
                  </a:cubicBezTo>
                  <a:cubicBezTo>
                    <a:pt x="567" y="61"/>
                    <a:pt x="567" y="61"/>
                    <a:pt x="567" y="61"/>
                  </a:cubicBezTo>
                  <a:cubicBezTo>
                    <a:pt x="568" y="61"/>
                    <a:pt x="568" y="61"/>
                    <a:pt x="568" y="61"/>
                  </a:cubicBezTo>
                  <a:cubicBezTo>
                    <a:pt x="567" y="61"/>
                    <a:pt x="567" y="61"/>
                    <a:pt x="567" y="61"/>
                  </a:cubicBezTo>
                  <a:cubicBezTo>
                    <a:pt x="567" y="60"/>
                    <a:pt x="567" y="60"/>
                    <a:pt x="567" y="60"/>
                  </a:cubicBezTo>
                  <a:cubicBezTo>
                    <a:pt x="566" y="60"/>
                    <a:pt x="566" y="60"/>
                    <a:pt x="566" y="60"/>
                  </a:cubicBezTo>
                  <a:cubicBezTo>
                    <a:pt x="565" y="60"/>
                    <a:pt x="565" y="60"/>
                    <a:pt x="565" y="60"/>
                  </a:cubicBezTo>
                  <a:cubicBezTo>
                    <a:pt x="565" y="59"/>
                    <a:pt x="565" y="59"/>
                    <a:pt x="565" y="59"/>
                  </a:cubicBezTo>
                  <a:cubicBezTo>
                    <a:pt x="565" y="59"/>
                    <a:pt x="565" y="59"/>
                    <a:pt x="565" y="59"/>
                  </a:cubicBezTo>
                  <a:cubicBezTo>
                    <a:pt x="564" y="58"/>
                    <a:pt x="564" y="58"/>
                    <a:pt x="564" y="58"/>
                  </a:cubicBezTo>
                  <a:cubicBezTo>
                    <a:pt x="563" y="58"/>
                    <a:pt x="563" y="58"/>
                    <a:pt x="563" y="58"/>
                  </a:cubicBezTo>
                  <a:cubicBezTo>
                    <a:pt x="562" y="57"/>
                    <a:pt x="562" y="57"/>
                    <a:pt x="562" y="57"/>
                  </a:cubicBezTo>
                  <a:cubicBezTo>
                    <a:pt x="561" y="57"/>
                    <a:pt x="561" y="57"/>
                    <a:pt x="561" y="57"/>
                  </a:cubicBezTo>
                  <a:cubicBezTo>
                    <a:pt x="561" y="57"/>
                    <a:pt x="561" y="57"/>
                    <a:pt x="561" y="57"/>
                  </a:cubicBezTo>
                  <a:cubicBezTo>
                    <a:pt x="561" y="57"/>
                    <a:pt x="561" y="57"/>
                    <a:pt x="561" y="57"/>
                  </a:cubicBezTo>
                  <a:cubicBezTo>
                    <a:pt x="561" y="57"/>
                    <a:pt x="561" y="57"/>
                    <a:pt x="561" y="57"/>
                  </a:cubicBezTo>
                  <a:cubicBezTo>
                    <a:pt x="562" y="57"/>
                    <a:pt x="562" y="57"/>
                    <a:pt x="562" y="57"/>
                  </a:cubicBezTo>
                  <a:cubicBezTo>
                    <a:pt x="562" y="57"/>
                    <a:pt x="562" y="57"/>
                    <a:pt x="562" y="57"/>
                  </a:cubicBezTo>
                  <a:cubicBezTo>
                    <a:pt x="563" y="57"/>
                    <a:pt x="563" y="57"/>
                    <a:pt x="563" y="57"/>
                  </a:cubicBezTo>
                  <a:cubicBezTo>
                    <a:pt x="563" y="57"/>
                    <a:pt x="563" y="57"/>
                    <a:pt x="563" y="57"/>
                  </a:cubicBezTo>
                  <a:cubicBezTo>
                    <a:pt x="564" y="57"/>
                    <a:pt x="564" y="57"/>
                    <a:pt x="564" y="57"/>
                  </a:cubicBezTo>
                  <a:cubicBezTo>
                    <a:pt x="564" y="57"/>
                    <a:pt x="564" y="57"/>
                    <a:pt x="564" y="57"/>
                  </a:cubicBezTo>
                  <a:cubicBezTo>
                    <a:pt x="564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4" y="57"/>
                    <a:pt x="564" y="57"/>
                    <a:pt x="564" y="57"/>
                  </a:cubicBezTo>
                  <a:cubicBezTo>
                    <a:pt x="565" y="57"/>
                    <a:pt x="565" y="57"/>
                    <a:pt x="565" y="57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7"/>
                    <a:pt x="565" y="57"/>
                    <a:pt x="565" y="57"/>
                  </a:cubicBezTo>
                  <a:cubicBezTo>
                    <a:pt x="565" y="57"/>
                    <a:pt x="565" y="57"/>
                    <a:pt x="565" y="57"/>
                  </a:cubicBezTo>
                  <a:cubicBezTo>
                    <a:pt x="564" y="57"/>
                    <a:pt x="564" y="57"/>
                    <a:pt x="564" y="57"/>
                  </a:cubicBezTo>
                  <a:cubicBezTo>
                    <a:pt x="564" y="57"/>
                    <a:pt x="564" y="57"/>
                    <a:pt x="564" y="57"/>
                  </a:cubicBezTo>
                  <a:cubicBezTo>
                    <a:pt x="565" y="57"/>
                    <a:pt x="565" y="57"/>
                    <a:pt x="565" y="57"/>
                  </a:cubicBezTo>
                  <a:cubicBezTo>
                    <a:pt x="565" y="57"/>
                    <a:pt x="565" y="57"/>
                    <a:pt x="565" y="57"/>
                  </a:cubicBezTo>
                  <a:cubicBezTo>
                    <a:pt x="565" y="57"/>
                    <a:pt x="565" y="57"/>
                    <a:pt x="565" y="57"/>
                  </a:cubicBezTo>
                  <a:cubicBezTo>
                    <a:pt x="566" y="57"/>
                    <a:pt x="566" y="57"/>
                    <a:pt x="566" y="57"/>
                  </a:cubicBezTo>
                  <a:cubicBezTo>
                    <a:pt x="566" y="57"/>
                    <a:pt x="566" y="57"/>
                    <a:pt x="566" y="57"/>
                  </a:cubicBezTo>
                  <a:cubicBezTo>
                    <a:pt x="567" y="57"/>
                    <a:pt x="567" y="57"/>
                    <a:pt x="567" y="57"/>
                  </a:cubicBezTo>
                  <a:cubicBezTo>
                    <a:pt x="567" y="57"/>
                    <a:pt x="567" y="57"/>
                    <a:pt x="567" y="57"/>
                  </a:cubicBezTo>
                  <a:cubicBezTo>
                    <a:pt x="568" y="58"/>
                    <a:pt x="568" y="58"/>
                    <a:pt x="568" y="58"/>
                  </a:cubicBezTo>
                  <a:cubicBezTo>
                    <a:pt x="569" y="59"/>
                    <a:pt x="569" y="59"/>
                    <a:pt x="569" y="59"/>
                  </a:cubicBezTo>
                  <a:cubicBezTo>
                    <a:pt x="570" y="59"/>
                    <a:pt x="570" y="59"/>
                    <a:pt x="570" y="59"/>
                  </a:cubicBezTo>
                  <a:cubicBezTo>
                    <a:pt x="571" y="60"/>
                    <a:pt x="571" y="60"/>
                    <a:pt x="571" y="60"/>
                  </a:cubicBezTo>
                  <a:cubicBezTo>
                    <a:pt x="572" y="60"/>
                    <a:pt x="572" y="60"/>
                    <a:pt x="572" y="60"/>
                  </a:cubicBezTo>
                  <a:cubicBezTo>
                    <a:pt x="573" y="60"/>
                    <a:pt x="573" y="60"/>
                    <a:pt x="573" y="60"/>
                  </a:cubicBezTo>
                  <a:cubicBezTo>
                    <a:pt x="574" y="61"/>
                    <a:pt x="574" y="61"/>
                    <a:pt x="574" y="61"/>
                  </a:cubicBezTo>
                  <a:cubicBezTo>
                    <a:pt x="574" y="61"/>
                    <a:pt x="574" y="61"/>
                    <a:pt x="574" y="61"/>
                  </a:cubicBezTo>
                  <a:cubicBezTo>
                    <a:pt x="574" y="61"/>
                    <a:pt x="574" y="61"/>
                    <a:pt x="574" y="61"/>
                  </a:cubicBezTo>
                  <a:cubicBezTo>
                    <a:pt x="575" y="61"/>
                    <a:pt x="575" y="61"/>
                    <a:pt x="575" y="61"/>
                  </a:cubicBezTo>
                  <a:cubicBezTo>
                    <a:pt x="576" y="62"/>
                    <a:pt x="576" y="62"/>
                    <a:pt x="576" y="62"/>
                  </a:cubicBezTo>
                  <a:cubicBezTo>
                    <a:pt x="576" y="62"/>
                    <a:pt x="576" y="62"/>
                    <a:pt x="576" y="62"/>
                  </a:cubicBezTo>
                  <a:cubicBezTo>
                    <a:pt x="576" y="62"/>
                    <a:pt x="576" y="62"/>
                    <a:pt x="576" y="61"/>
                  </a:cubicBezTo>
                  <a:cubicBezTo>
                    <a:pt x="576" y="62"/>
                    <a:pt x="576" y="62"/>
                    <a:pt x="576" y="62"/>
                  </a:cubicBezTo>
                  <a:cubicBezTo>
                    <a:pt x="577" y="62"/>
                    <a:pt x="577" y="62"/>
                    <a:pt x="577" y="62"/>
                  </a:cubicBezTo>
                  <a:cubicBezTo>
                    <a:pt x="577" y="63"/>
                    <a:pt x="577" y="63"/>
                    <a:pt x="577" y="63"/>
                  </a:cubicBezTo>
                  <a:cubicBezTo>
                    <a:pt x="577" y="62"/>
                    <a:pt x="577" y="62"/>
                    <a:pt x="577" y="62"/>
                  </a:cubicBezTo>
                  <a:cubicBezTo>
                    <a:pt x="576" y="62"/>
                    <a:pt x="576" y="62"/>
                    <a:pt x="576" y="62"/>
                  </a:cubicBezTo>
                  <a:cubicBezTo>
                    <a:pt x="577" y="63"/>
                    <a:pt x="577" y="63"/>
                    <a:pt x="577" y="63"/>
                  </a:cubicBezTo>
                  <a:cubicBezTo>
                    <a:pt x="577" y="63"/>
                    <a:pt x="577" y="63"/>
                    <a:pt x="577" y="63"/>
                  </a:cubicBezTo>
                  <a:cubicBezTo>
                    <a:pt x="577" y="64"/>
                    <a:pt x="578" y="64"/>
                    <a:pt x="578" y="64"/>
                  </a:cubicBezTo>
                  <a:cubicBezTo>
                    <a:pt x="578" y="65"/>
                    <a:pt x="578" y="65"/>
                    <a:pt x="578" y="65"/>
                  </a:cubicBezTo>
                  <a:cubicBezTo>
                    <a:pt x="578" y="65"/>
                    <a:pt x="578" y="65"/>
                    <a:pt x="578" y="65"/>
                  </a:cubicBezTo>
                  <a:cubicBezTo>
                    <a:pt x="577" y="64"/>
                    <a:pt x="577" y="64"/>
                    <a:pt x="577" y="64"/>
                  </a:cubicBezTo>
                  <a:cubicBezTo>
                    <a:pt x="576" y="64"/>
                    <a:pt x="576" y="64"/>
                    <a:pt x="576" y="64"/>
                  </a:cubicBezTo>
                  <a:cubicBezTo>
                    <a:pt x="576" y="64"/>
                    <a:pt x="576" y="64"/>
                    <a:pt x="576" y="64"/>
                  </a:cubicBezTo>
                  <a:cubicBezTo>
                    <a:pt x="577" y="64"/>
                    <a:pt x="577" y="64"/>
                    <a:pt x="577" y="64"/>
                  </a:cubicBezTo>
                  <a:cubicBezTo>
                    <a:pt x="578" y="65"/>
                    <a:pt x="578" y="65"/>
                    <a:pt x="578" y="65"/>
                  </a:cubicBezTo>
                  <a:cubicBezTo>
                    <a:pt x="578" y="65"/>
                    <a:pt x="578" y="65"/>
                    <a:pt x="578" y="65"/>
                  </a:cubicBezTo>
                  <a:cubicBezTo>
                    <a:pt x="578" y="65"/>
                    <a:pt x="578" y="65"/>
                    <a:pt x="578" y="65"/>
                  </a:cubicBezTo>
                  <a:cubicBezTo>
                    <a:pt x="577" y="65"/>
                    <a:pt x="577" y="65"/>
                    <a:pt x="577" y="65"/>
                  </a:cubicBezTo>
                  <a:cubicBezTo>
                    <a:pt x="577" y="65"/>
                    <a:pt x="577" y="65"/>
                    <a:pt x="577" y="65"/>
                  </a:cubicBezTo>
                  <a:cubicBezTo>
                    <a:pt x="576" y="65"/>
                    <a:pt x="576" y="65"/>
                    <a:pt x="576" y="65"/>
                  </a:cubicBezTo>
                  <a:cubicBezTo>
                    <a:pt x="576" y="65"/>
                    <a:pt x="576" y="65"/>
                    <a:pt x="576" y="65"/>
                  </a:cubicBezTo>
                  <a:cubicBezTo>
                    <a:pt x="575" y="65"/>
                    <a:pt x="575" y="65"/>
                    <a:pt x="575" y="65"/>
                  </a:cubicBezTo>
                  <a:cubicBezTo>
                    <a:pt x="574" y="64"/>
                    <a:pt x="574" y="64"/>
                    <a:pt x="574" y="64"/>
                  </a:cubicBezTo>
                  <a:cubicBezTo>
                    <a:pt x="574" y="64"/>
                    <a:pt x="574" y="64"/>
                    <a:pt x="574" y="64"/>
                  </a:cubicBezTo>
                  <a:cubicBezTo>
                    <a:pt x="574" y="64"/>
                    <a:pt x="574" y="64"/>
                    <a:pt x="574" y="64"/>
                  </a:cubicBezTo>
                  <a:cubicBezTo>
                    <a:pt x="574" y="65"/>
                    <a:pt x="574" y="65"/>
                    <a:pt x="574" y="65"/>
                  </a:cubicBezTo>
                  <a:cubicBezTo>
                    <a:pt x="575" y="65"/>
                    <a:pt x="575" y="65"/>
                    <a:pt x="575" y="65"/>
                  </a:cubicBezTo>
                  <a:cubicBezTo>
                    <a:pt x="576" y="66"/>
                    <a:pt x="576" y="66"/>
                    <a:pt x="576" y="66"/>
                  </a:cubicBezTo>
                  <a:cubicBezTo>
                    <a:pt x="576" y="65"/>
                    <a:pt x="576" y="65"/>
                    <a:pt x="576" y="65"/>
                  </a:cubicBezTo>
                  <a:cubicBezTo>
                    <a:pt x="577" y="66"/>
                    <a:pt x="577" y="66"/>
                    <a:pt x="577" y="66"/>
                  </a:cubicBezTo>
                  <a:cubicBezTo>
                    <a:pt x="578" y="67"/>
                    <a:pt x="578" y="67"/>
                    <a:pt x="578" y="67"/>
                  </a:cubicBezTo>
                  <a:cubicBezTo>
                    <a:pt x="577" y="66"/>
                    <a:pt x="577" y="66"/>
                    <a:pt x="577" y="66"/>
                  </a:cubicBezTo>
                  <a:cubicBezTo>
                    <a:pt x="577" y="67"/>
                    <a:pt x="577" y="67"/>
                    <a:pt x="577" y="67"/>
                  </a:cubicBezTo>
                  <a:cubicBezTo>
                    <a:pt x="578" y="67"/>
                    <a:pt x="578" y="67"/>
                    <a:pt x="578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8"/>
                    <a:pt x="579" y="68"/>
                    <a:pt x="579" y="68"/>
                  </a:cubicBezTo>
                  <a:cubicBezTo>
                    <a:pt x="579" y="68"/>
                    <a:pt x="579" y="68"/>
                    <a:pt x="579" y="68"/>
                  </a:cubicBezTo>
                  <a:cubicBezTo>
                    <a:pt x="579" y="69"/>
                    <a:pt x="579" y="69"/>
                    <a:pt x="579" y="69"/>
                  </a:cubicBezTo>
                  <a:cubicBezTo>
                    <a:pt x="579" y="69"/>
                    <a:pt x="579" y="69"/>
                    <a:pt x="579" y="69"/>
                  </a:cubicBezTo>
                  <a:cubicBezTo>
                    <a:pt x="579" y="69"/>
                    <a:pt x="579" y="69"/>
                    <a:pt x="579" y="69"/>
                  </a:cubicBezTo>
                  <a:cubicBezTo>
                    <a:pt x="579" y="69"/>
                    <a:pt x="579" y="69"/>
                    <a:pt x="579" y="69"/>
                  </a:cubicBezTo>
                  <a:cubicBezTo>
                    <a:pt x="580" y="70"/>
                    <a:pt x="580" y="70"/>
                    <a:pt x="580" y="70"/>
                  </a:cubicBezTo>
                  <a:cubicBezTo>
                    <a:pt x="580" y="70"/>
                    <a:pt x="580" y="70"/>
                    <a:pt x="580" y="70"/>
                  </a:cubicBezTo>
                  <a:cubicBezTo>
                    <a:pt x="580" y="70"/>
                    <a:pt x="580" y="70"/>
                    <a:pt x="580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2"/>
                    <a:pt x="582" y="72"/>
                    <a:pt x="582" y="72"/>
                  </a:cubicBezTo>
                  <a:cubicBezTo>
                    <a:pt x="582" y="72"/>
                    <a:pt x="582" y="72"/>
                    <a:pt x="582" y="72"/>
                  </a:cubicBezTo>
                  <a:cubicBezTo>
                    <a:pt x="582" y="72"/>
                    <a:pt x="582" y="72"/>
                    <a:pt x="582" y="72"/>
                  </a:cubicBezTo>
                  <a:cubicBezTo>
                    <a:pt x="581" y="71"/>
                    <a:pt x="581" y="71"/>
                    <a:pt x="581" y="71"/>
                  </a:cubicBezTo>
                  <a:cubicBezTo>
                    <a:pt x="580" y="71"/>
                    <a:pt x="580" y="71"/>
                    <a:pt x="580" y="71"/>
                  </a:cubicBezTo>
                  <a:cubicBezTo>
                    <a:pt x="579" y="70"/>
                    <a:pt x="579" y="70"/>
                    <a:pt x="579" y="70"/>
                  </a:cubicBezTo>
                  <a:cubicBezTo>
                    <a:pt x="580" y="71"/>
                    <a:pt x="580" y="71"/>
                    <a:pt x="580" y="71"/>
                  </a:cubicBezTo>
                  <a:cubicBezTo>
                    <a:pt x="580" y="71"/>
                    <a:pt x="580" y="71"/>
                    <a:pt x="580" y="71"/>
                  </a:cubicBezTo>
                  <a:cubicBezTo>
                    <a:pt x="580" y="72"/>
                    <a:pt x="580" y="72"/>
                    <a:pt x="580" y="72"/>
                  </a:cubicBezTo>
                  <a:cubicBezTo>
                    <a:pt x="580" y="71"/>
                    <a:pt x="580" y="71"/>
                    <a:pt x="580" y="71"/>
                  </a:cubicBezTo>
                  <a:cubicBezTo>
                    <a:pt x="579" y="71"/>
                    <a:pt x="579" y="71"/>
                    <a:pt x="579" y="71"/>
                  </a:cubicBezTo>
                  <a:cubicBezTo>
                    <a:pt x="578" y="70"/>
                    <a:pt x="578" y="70"/>
                    <a:pt x="578" y="70"/>
                  </a:cubicBezTo>
                  <a:cubicBezTo>
                    <a:pt x="577" y="70"/>
                    <a:pt x="577" y="70"/>
                    <a:pt x="577" y="70"/>
                  </a:cubicBezTo>
                  <a:cubicBezTo>
                    <a:pt x="577" y="70"/>
                    <a:pt x="577" y="70"/>
                    <a:pt x="577" y="70"/>
                  </a:cubicBezTo>
                  <a:cubicBezTo>
                    <a:pt x="576" y="70"/>
                    <a:pt x="576" y="70"/>
                    <a:pt x="576" y="70"/>
                  </a:cubicBezTo>
                  <a:cubicBezTo>
                    <a:pt x="575" y="69"/>
                    <a:pt x="575" y="69"/>
                    <a:pt x="575" y="69"/>
                  </a:cubicBezTo>
                  <a:cubicBezTo>
                    <a:pt x="575" y="69"/>
                    <a:pt x="575" y="69"/>
                    <a:pt x="575" y="69"/>
                  </a:cubicBezTo>
                  <a:cubicBezTo>
                    <a:pt x="574" y="69"/>
                    <a:pt x="574" y="69"/>
                    <a:pt x="574" y="69"/>
                  </a:cubicBezTo>
                  <a:cubicBezTo>
                    <a:pt x="573" y="69"/>
                    <a:pt x="573" y="69"/>
                    <a:pt x="573" y="69"/>
                  </a:cubicBezTo>
                  <a:cubicBezTo>
                    <a:pt x="573" y="68"/>
                    <a:pt x="573" y="68"/>
                    <a:pt x="573" y="68"/>
                  </a:cubicBezTo>
                  <a:cubicBezTo>
                    <a:pt x="572" y="68"/>
                    <a:pt x="572" y="68"/>
                    <a:pt x="572" y="68"/>
                  </a:cubicBezTo>
                  <a:cubicBezTo>
                    <a:pt x="571" y="67"/>
                    <a:pt x="571" y="67"/>
                    <a:pt x="571" y="67"/>
                  </a:cubicBezTo>
                  <a:cubicBezTo>
                    <a:pt x="570" y="66"/>
                    <a:pt x="570" y="66"/>
                    <a:pt x="570" y="66"/>
                  </a:cubicBezTo>
                  <a:cubicBezTo>
                    <a:pt x="569" y="66"/>
                    <a:pt x="569" y="66"/>
                    <a:pt x="569" y="66"/>
                  </a:cubicBezTo>
                  <a:cubicBezTo>
                    <a:pt x="568" y="65"/>
                    <a:pt x="568" y="65"/>
                    <a:pt x="568" y="65"/>
                  </a:cubicBezTo>
                  <a:cubicBezTo>
                    <a:pt x="568" y="65"/>
                    <a:pt x="568" y="65"/>
                    <a:pt x="568" y="65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6" y="65"/>
                    <a:pt x="566" y="65"/>
                    <a:pt x="566" y="65"/>
                  </a:cubicBezTo>
                  <a:cubicBezTo>
                    <a:pt x="566" y="65"/>
                    <a:pt x="566" y="65"/>
                    <a:pt x="566" y="65"/>
                  </a:cubicBezTo>
                  <a:cubicBezTo>
                    <a:pt x="565" y="65"/>
                    <a:pt x="565" y="65"/>
                    <a:pt x="565" y="65"/>
                  </a:cubicBezTo>
                  <a:cubicBezTo>
                    <a:pt x="565" y="65"/>
                    <a:pt x="565" y="65"/>
                    <a:pt x="565" y="65"/>
                  </a:cubicBezTo>
                  <a:cubicBezTo>
                    <a:pt x="565" y="65"/>
                    <a:pt x="565" y="65"/>
                    <a:pt x="565" y="65"/>
                  </a:cubicBezTo>
                  <a:cubicBezTo>
                    <a:pt x="565" y="65"/>
                    <a:pt x="565" y="65"/>
                    <a:pt x="565" y="65"/>
                  </a:cubicBezTo>
                  <a:cubicBezTo>
                    <a:pt x="563" y="65"/>
                    <a:pt x="563" y="65"/>
                    <a:pt x="563" y="65"/>
                  </a:cubicBezTo>
                  <a:cubicBezTo>
                    <a:pt x="563" y="65"/>
                    <a:pt x="563" y="65"/>
                    <a:pt x="563" y="65"/>
                  </a:cubicBezTo>
                  <a:cubicBezTo>
                    <a:pt x="562" y="64"/>
                    <a:pt x="562" y="64"/>
                    <a:pt x="562" y="64"/>
                  </a:cubicBezTo>
                  <a:cubicBezTo>
                    <a:pt x="561" y="64"/>
                    <a:pt x="561" y="64"/>
                    <a:pt x="561" y="64"/>
                  </a:cubicBezTo>
                  <a:cubicBezTo>
                    <a:pt x="560" y="63"/>
                    <a:pt x="560" y="63"/>
                    <a:pt x="560" y="63"/>
                  </a:cubicBezTo>
                  <a:cubicBezTo>
                    <a:pt x="559" y="63"/>
                    <a:pt x="559" y="63"/>
                    <a:pt x="559" y="63"/>
                  </a:cubicBezTo>
                  <a:cubicBezTo>
                    <a:pt x="559" y="62"/>
                    <a:pt x="559" y="62"/>
                    <a:pt x="559" y="62"/>
                  </a:cubicBezTo>
                  <a:cubicBezTo>
                    <a:pt x="558" y="61"/>
                    <a:pt x="558" y="61"/>
                    <a:pt x="558" y="61"/>
                  </a:cubicBezTo>
                  <a:cubicBezTo>
                    <a:pt x="558" y="61"/>
                    <a:pt x="558" y="61"/>
                    <a:pt x="558" y="61"/>
                  </a:cubicBezTo>
                  <a:cubicBezTo>
                    <a:pt x="558" y="61"/>
                    <a:pt x="558" y="61"/>
                    <a:pt x="558" y="61"/>
                  </a:cubicBezTo>
                  <a:cubicBezTo>
                    <a:pt x="558" y="62"/>
                    <a:pt x="558" y="62"/>
                    <a:pt x="558" y="62"/>
                  </a:cubicBezTo>
                  <a:cubicBezTo>
                    <a:pt x="557" y="61"/>
                    <a:pt x="557" y="61"/>
                    <a:pt x="557" y="61"/>
                  </a:cubicBezTo>
                  <a:cubicBezTo>
                    <a:pt x="557" y="61"/>
                    <a:pt x="557" y="61"/>
                    <a:pt x="556" y="61"/>
                  </a:cubicBezTo>
                  <a:cubicBezTo>
                    <a:pt x="556" y="61"/>
                    <a:pt x="556" y="61"/>
                    <a:pt x="556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8" y="63"/>
                    <a:pt x="558" y="63"/>
                    <a:pt x="558" y="63"/>
                  </a:cubicBezTo>
                  <a:cubicBezTo>
                    <a:pt x="559" y="64"/>
                    <a:pt x="559" y="64"/>
                    <a:pt x="559" y="64"/>
                  </a:cubicBezTo>
                  <a:cubicBezTo>
                    <a:pt x="560" y="64"/>
                    <a:pt x="560" y="64"/>
                    <a:pt x="560" y="64"/>
                  </a:cubicBezTo>
                  <a:cubicBezTo>
                    <a:pt x="561" y="65"/>
                    <a:pt x="561" y="65"/>
                    <a:pt x="561" y="65"/>
                  </a:cubicBezTo>
                  <a:cubicBezTo>
                    <a:pt x="561" y="66"/>
                    <a:pt x="561" y="66"/>
                    <a:pt x="561" y="66"/>
                  </a:cubicBezTo>
                  <a:cubicBezTo>
                    <a:pt x="561" y="66"/>
                    <a:pt x="561" y="66"/>
                    <a:pt x="561" y="66"/>
                  </a:cubicBezTo>
                  <a:cubicBezTo>
                    <a:pt x="560" y="66"/>
                    <a:pt x="560" y="66"/>
                    <a:pt x="560" y="66"/>
                  </a:cubicBezTo>
                  <a:cubicBezTo>
                    <a:pt x="560" y="66"/>
                    <a:pt x="560" y="66"/>
                    <a:pt x="560" y="66"/>
                  </a:cubicBezTo>
                  <a:cubicBezTo>
                    <a:pt x="561" y="66"/>
                    <a:pt x="561" y="66"/>
                    <a:pt x="561" y="66"/>
                  </a:cubicBezTo>
                  <a:cubicBezTo>
                    <a:pt x="561" y="66"/>
                    <a:pt x="561" y="66"/>
                    <a:pt x="561" y="66"/>
                  </a:cubicBezTo>
                  <a:cubicBezTo>
                    <a:pt x="561" y="66"/>
                    <a:pt x="561" y="66"/>
                    <a:pt x="561" y="66"/>
                  </a:cubicBezTo>
                  <a:cubicBezTo>
                    <a:pt x="562" y="66"/>
                    <a:pt x="562" y="66"/>
                    <a:pt x="562" y="66"/>
                  </a:cubicBezTo>
                  <a:cubicBezTo>
                    <a:pt x="562" y="67"/>
                    <a:pt x="562" y="67"/>
                    <a:pt x="562" y="67"/>
                  </a:cubicBezTo>
                  <a:cubicBezTo>
                    <a:pt x="562" y="67"/>
                    <a:pt x="562" y="67"/>
                    <a:pt x="562" y="67"/>
                  </a:cubicBezTo>
                  <a:cubicBezTo>
                    <a:pt x="562" y="68"/>
                    <a:pt x="562" y="68"/>
                    <a:pt x="562" y="68"/>
                  </a:cubicBezTo>
                  <a:cubicBezTo>
                    <a:pt x="562" y="68"/>
                    <a:pt x="562" y="68"/>
                    <a:pt x="562" y="68"/>
                  </a:cubicBezTo>
                  <a:cubicBezTo>
                    <a:pt x="562" y="68"/>
                    <a:pt x="562" y="68"/>
                    <a:pt x="562" y="68"/>
                  </a:cubicBezTo>
                  <a:cubicBezTo>
                    <a:pt x="562" y="69"/>
                    <a:pt x="562" y="69"/>
                    <a:pt x="562" y="69"/>
                  </a:cubicBezTo>
                  <a:cubicBezTo>
                    <a:pt x="562" y="69"/>
                    <a:pt x="562" y="69"/>
                    <a:pt x="562" y="69"/>
                  </a:cubicBezTo>
                  <a:cubicBezTo>
                    <a:pt x="562" y="69"/>
                    <a:pt x="562" y="69"/>
                    <a:pt x="562" y="69"/>
                  </a:cubicBezTo>
                  <a:cubicBezTo>
                    <a:pt x="562" y="70"/>
                    <a:pt x="562" y="70"/>
                    <a:pt x="562" y="70"/>
                  </a:cubicBezTo>
                  <a:cubicBezTo>
                    <a:pt x="562" y="70"/>
                    <a:pt x="562" y="70"/>
                    <a:pt x="562" y="70"/>
                  </a:cubicBezTo>
                  <a:cubicBezTo>
                    <a:pt x="561" y="70"/>
                    <a:pt x="561" y="70"/>
                    <a:pt x="561" y="70"/>
                  </a:cubicBezTo>
                  <a:cubicBezTo>
                    <a:pt x="561" y="70"/>
                    <a:pt x="561" y="70"/>
                    <a:pt x="561" y="70"/>
                  </a:cubicBezTo>
                  <a:cubicBezTo>
                    <a:pt x="561" y="70"/>
                    <a:pt x="561" y="70"/>
                    <a:pt x="561" y="70"/>
                  </a:cubicBezTo>
                  <a:cubicBezTo>
                    <a:pt x="561" y="70"/>
                    <a:pt x="561" y="70"/>
                    <a:pt x="561" y="70"/>
                  </a:cubicBezTo>
                  <a:cubicBezTo>
                    <a:pt x="560" y="70"/>
                    <a:pt x="560" y="70"/>
                    <a:pt x="560" y="70"/>
                  </a:cubicBezTo>
                  <a:cubicBezTo>
                    <a:pt x="559" y="70"/>
                    <a:pt x="559" y="70"/>
                    <a:pt x="559" y="70"/>
                  </a:cubicBezTo>
                  <a:cubicBezTo>
                    <a:pt x="559" y="70"/>
                    <a:pt x="559" y="70"/>
                    <a:pt x="559" y="70"/>
                  </a:cubicBezTo>
                  <a:cubicBezTo>
                    <a:pt x="558" y="69"/>
                    <a:pt x="558" y="69"/>
                    <a:pt x="558" y="69"/>
                  </a:cubicBezTo>
                  <a:cubicBezTo>
                    <a:pt x="557" y="68"/>
                    <a:pt x="557" y="68"/>
                    <a:pt x="557" y="68"/>
                  </a:cubicBezTo>
                  <a:cubicBezTo>
                    <a:pt x="556" y="68"/>
                    <a:pt x="556" y="68"/>
                    <a:pt x="556" y="68"/>
                  </a:cubicBezTo>
                  <a:cubicBezTo>
                    <a:pt x="555" y="68"/>
                    <a:pt x="555" y="68"/>
                    <a:pt x="555" y="68"/>
                  </a:cubicBezTo>
                  <a:cubicBezTo>
                    <a:pt x="555" y="68"/>
                    <a:pt x="555" y="68"/>
                    <a:pt x="555" y="68"/>
                  </a:cubicBezTo>
                  <a:cubicBezTo>
                    <a:pt x="554" y="68"/>
                    <a:pt x="554" y="68"/>
                    <a:pt x="554" y="68"/>
                  </a:cubicBezTo>
                  <a:cubicBezTo>
                    <a:pt x="554" y="68"/>
                    <a:pt x="554" y="68"/>
                    <a:pt x="554" y="68"/>
                  </a:cubicBezTo>
                  <a:cubicBezTo>
                    <a:pt x="555" y="68"/>
                    <a:pt x="555" y="68"/>
                    <a:pt x="555" y="68"/>
                  </a:cubicBezTo>
                  <a:cubicBezTo>
                    <a:pt x="555" y="68"/>
                    <a:pt x="555" y="68"/>
                    <a:pt x="555" y="68"/>
                  </a:cubicBezTo>
                  <a:cubicBezTo>
                    <a:pt x="556" y="68"/>
                    <a:pt x="556" y="68"/>
                    <a:pt x="556" y="68"/>
                  </a:cubicBezTo>
                  <a:cubicBezTo>
                    <a:pt x="557" y="68"/>
                    <a:pt x="557" y="68"/>
                    <a:pt x="557" y="68"/>
                  </a:cubicBezTo>
                  <a:cubicBezTo>
                    <a:pt x="557" y="69"/>
                    <a:pt x="557" y="69"/>
                    <a:pt x="557" y="69"/>
                  </a:cubicBezTo>
                  <a:cubicBezTo>
                    <a:pt x="557" y="69"/>
                    <a:pt x="557" y="69"/>
                    <a:pt x="557" y="69"/>
                  </a:cubicBezTo>
                  <a:cubicBezTo>
                    <a:pt x="556" y="69"/>
                    <a:pt x="556" y="69"/>
                    <a:pt x="556" y="69"/>
                  </a:cubicBezTo>
                  <a:cubicBezTo>
                    <a:pt x="555" y="69"/>
                    <a:pt x="555" y="69"/>
                    <a:pt x="555" y="69"/>
                  </a:cubicBezTo>
                  <a:cubicBezTo>
                    <a:pt x="555" y="69"/>
                    <a:pt x="555" y="69"/>
                    <a:pt x="555" y="69"/>
                  </a:cubicBezTo>
                  <a:cubicBezTo>
                    <a:pt x="554" y="68"/>
                    <a:pt x="554" y="68"/>
                    <a:pt x="554" y="68"/>
                  </a:cubicBezTo>
                  <a:cubicBezTo>
                    <a:pt x="553" y="68"/>
                    <a:pt x="553" y="68"/>
                    <a:pt x="553" y="68"/>
                  </a:cubicBezTo>
                  <a:cubicBezTo>
                    <a:pt x="554" y="69"/>
                    <a:pt x="554" y="69"/>
                    <a:pt x="554" y="69"/>
                  </a:cubicBezTo>
                  <a:cubicBezTo>
                    <a:pt x="555" y="69"/>
                    <a:pt x="555" y="69"/>
                    <a:pt x="555" y="69"/>
                  </a:cubicBezTo>
                  <a:cubicBezTo>
                    <a:pt x="556" y="70"/>
                    <a:pt x="556" y="70"/>
                    <a:pt x="556" y="70"/>
                  </a:cubicBezTo>
                  <a:cubicBezTo>
                    <a:pt x="556" y="70"/>
                    <a:pt x="556" y="70"/>
                    <a:pt x="556" y="70"/>
                  </a:cubicBezTo>
                  <a:cubicBezTo>
                    <a:pt x="556" y="70"/>
                    <a:pt x="556" y="70"/>
                    <a:pt x="556" y="70"/>
                  </a:cubicBezTo>
                  <a:cubicBezTo>
                    <a:pt x="556" y="70"/>
                    <a:pt x="556" y="70"/>
                    <a:pt x="556" y="70"/>
                  </a:cubicBezTo>
                  <a:cubicBezTo>
                    <a:pt x="557" y="70"/>
                    <a:pt x="557" y="70"/>
                    <a:pt x="557" y="70"/>
                  </a:cubicBezTo>
                  <a:cubicBezTo>
                    <a:pt x="557" y="70"/>
                    <a:pt x="557" y="70"/>
                    <a:pt x="557" y="70"/>
                  </a:cubicBezTo>
                  <a:cubicBezTo>
                    <a:pt x="557" y="69"/>
                    <a:pt x="557" y="69"/>
                    <a:pt x="557" y="69"/>
                  </a:cubicBezTo>
                  <a:cubicBezTo>
                    <a:pt x="558" y="69"/>
                    <a:pt x="558" y="69"/>
                    <a:pt x="558" y="69"/>
                  </a:cubicBezTo>
                  <a:cubicBezTo>
                    <a:pt x="558" y="70"/>
                    <a:pt x="558" y="70"/>
                    <a:pt x="558" y="70"/>
                  </a:cubicBezTo>
                  <a:cubicBezTo>
                    <a:pt x="559" y="71"/>
                    <a:pt x="559" y="71"/>
                    <a:pt x="559" y="71"/>
                  </a:cubicBezTo>
                  <a:cubicBezTo>
                    <a:pt x="560" y="71"/>
                    <a:pt x="560" y="71"/>
                    <a:pt x="560" y="71"/>
                  </a:cubicBezTo>
                  <a:cubicBezTo>
                    <a:pt x="561" y="72"/>
                    <a:pt x="561" y="72"/>
                    <a:pt x="561" y="72"/>
                  </a:cubicBezTo>
                  <a:cubicBezTo>
                    <a:pt x="562" y="72"/>
                    <a:pt x="562" y="72"/>
                    <a:pt x="562" y="72"/>
                  </a:cubicBezTo>
                  <a:cubicBezTo>
                    <a:pt x="562" y="72"/>
                    <a:pt x="562" y="72"/>
                    <a:pt x="562" y="72"/>
                  </a:cubicBezTo>
                  <a:cubicBezTo>
                    <a:pt x="562" y="72"/>
                    <a:pt x="562" y="72"/>
                    <a:pt x="562" y="72"/>
                  </a:cubicBezTo>
                  <a:cubicBezTo>
                    <a:pt x="563" y="72"/>
                    <a:pt x="563" y="72"/>
                    <a:pt x="563" y="72"/>
                  </a:cubicBezTo>
                  <a:cubicBezTo>
                    <a:pt x="564" y="73"/>
                    <a:pt x="564" y="73"/>
                    <a:pt x="564" y="73"/>
                  </a:cubicBezTo>
                  <a:cubicBezTo>
                    <a:pt x="565" y="74"/>
                    <a:pt x="565" y="74"/>
                    <a:pt x="565" y="74"/>
                  </a:cubicBezTo>
                  <a:cubicBezTo>
                    <a:pt x="566" y="74"/>
                    <a:pt x="566" y="74"/>
                    <a:pt x="566" y="74"/>
                  </a:cubicBezTo>
                  <a:cubicBezTo>
                    <a:pt x="567" y="75"/>
                    <a:pt x="567" y="75"/>
                    <a:pt x="567" y="75"/>
                  </a:cubicBezTo>
                  <a:cubicBezTo>
                    <a:pt x="567" y="76"/>
                    <a:pt x="567" y="76"/>
                    <a:pt x="567" y="76"/>
                  </a:cubicBezTo>
                  <a:cubicBezTo>
                    <a:pt x="567" y="76"/>
                    <a:pt x="567" y="76"/>
                    <a:pt x="567" y="76"/>
                  </a:cubicBezTo>
                  <a:cubicBezTo>
                    <a:pt x="567" y="76"/>
                    <a:pt x="567" y="76"/>
                    <a:pt x="567" y="76"/>
                  </a:cubicBezTo>
                  <a:cubicBezTo>
                    <a:pt x="567" y="76"/>
                    <a:pt x="567" y="76"/>
                    <a:pt x="567" y="76"/>
                  </a:cubicBezTo>
                  <a:cubicBezTo>
                    <a:pt x="568" y="76"/>
                    <a:pt x="568" y="76"/>
                    <a:pt x="568" y="76"/>
                  </a:cubicBezTo>
                  <a:cubicBezTo>
                    <a:pt x="569" y="77"/>
                    <a:pt x="569" y="77"/>
                    <a:pt x="569" y="77"/>
                  </a:cubicBezTo>
                  <a:cubicBezTo>
                    <a:pt x="568" y="76"/>
                    <a:pt x="568" y="76"/>
                    <a:pt x="568" y="76"/>
                  </a:cubicBezTo>
                  <a:cubicBezTo>
                    <a:pt x="569" y="77"/>
                    <a:pt x="569" y="77"/>
                    <a:pt x="569" y="77"/>
                  </a:cubicBezTo>
                  <a:cubicBezTo>
                    <a:pt x="570" y="78"/>
                    <a:pt x="570" y="78"/>
                    <a:pt x="570" y="78"/>
                  </a:cubicBezTo>
                  <a:cubicBezTo>
                    <a:pt x="570" y="78"/>
                    <a:pt x="570" y="78"/>
                    <a:pt x="570" y="78"/>
                  </a:cubicBezTo>
                  <a:cubicBezTo>
                    <a:pt x="571" y="78"/>
                    <a:pt x="571" y="78"/>
                    <a:pt x="571" y="78"/>
                  </a:cubicBezTo>
                  <a:cubicBezTo>
                    <a:pt x="572" y="79"/>
                    <a:pt x="572" y="79"/>
                    <a:pt x="572" y="79"/>
                  </a:cubicBezTo>
                  <a:cubicBezTo>
                    <a:pt x="573" y="80"/>
                    <a:pt x="573" y="80"/>
                    <a:pt x="573" y="80"/>
                  </a:cubicBezTo>
                  <a:cubicBezTo>
                    <a:pt x="573" y="80"/>
                    <a:pt x="573" y="80"/>
                    <a:pt x="573" y="80"/>
                  </a:cubicBezTo>
                  <a:cubicBezTo>
                    <a:pt x="574" y="81"/>
                    <a:pt x="574" y="81"/>
                    <a:pt x="574" y="81"/>
                  </a:cubicBezTo>
                  <a:cubicBezTo>
                    <a:pt x="575" y="81"/>
                    <a:pt x="575" y="81"/>
                    <a:pt x="575" y="81"/>
                  </a:cubicBezTo>
                  <a:cubicBezTo>
                    <a:pt x="575" y="82"/>
                    <a:pt x="575" y="82"/>
                    <a:pt x="575" y="82"/>
                  </a:cubicBezTo>
                  <a:cubicBezTo>
                    <a:pt x="575" y="82"/>
                    <a:pt x="575" y="82"/>
                    <a:pt x="575" y="82"/>
                  </a:cubicBezTo>
                  <a:cubicBezTo>
                    <a:pt x="575" y="83"/>
                    <a:pt x="575" y="83"/>
                    <a:pt x="575" y="83"/>
                  </a:cubicBezTo>
                  <a:cubicBezTo>
                    <a:pt x="575" y="83"/>
                    <a:pt x="575" y="83"/>
                    <a:pt x="575" y="83"/>
                  </a:cubicBezTo>
                  <a:cubicBezTo>
                    <a:pt x="574" y="83"/>
                    <a:pt x="574" y="83"/>
                    <a:pt x="574" y="83"/>
                  </a:cubicBezTo>
                  <a:cubicBezTo>
                    <a:pt x="573" y="83"/>
                    <a:pt x="573" y="83"/>
                    <a:pt x="573" y="83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2" y="82"/>
                    <a:pt x="572" y="82"/>
                    <a:pt x="572" y="82"/>
                  </a:cubicBezTo>
                  <a:cubicBezTo>
                    <a:pt x="571" y="82"/>
                    <a:pt x="571" y="82"/>
                    <a:pt x="571" y="82"/>
                  </a:cubicBezTo>
                  <a:cubicBezTo>
                    <a:pt x="570" y="82"/>
                    <a:pt x="570" y="82"/>
                    <a:pt x="570" y="82"/>
                  </a:cubicBezTo>
                  <a:cubicBezTo>
                    <a:pt x="570" y="82"/>
                    <a:pt x="570" y="82"/>
                    <a:pt x="570" y="82"/>
                  </a:cubicBezTo>
                  <a:cubicBezTo>
                    <a:pt x="569" y="81"/>
                    <a:pt x="569" y="81"/>
                    <a:pt x="569" y="81"/>
                  </a:cubicBezTo>
                  <a:cubicBezTo>
                    <a:pt x="568" y="80"/>
                    <a:pt x="568" y="80"/>
                    <a:pt x="568" y="80"/>
                  </a:cubicBezTo>
                  <a:cubicBezTo>
                    <a:pt x="568" y="81"/>
                    <a:pt x="568" y="81"/>
                    <a:pt x="568" y="81"/>
                  </a:cubicBezTo>
                  <a:cubicBezTo>
                    <a:pt x="567" y="80"/>
                    <a:pt x="567" y="80"/>
                    <a:pt x="567" y="80"/>
                  </a:cubicBezTo>
                  <a:cubicBezTo>
                    <a:pt x="567" y="80"/>
                    <a:pt x="567" y="80"/>
                    <a:pt x="567" y="80"/>
                  </a:cubicBezTo>
                  <a:cubicBezTo>
                    <a:pt x="568" y="81"/>
                    <a:pt x="568" y="81"/>
                    <a:pt x="568" y="81"/>
                  </a:cubicBezTo>
                  <a:cubicBezTo>
                    <a:pt x="569" y="82"/>
                    <a:pt x="569" y="82"/>
                    <a:pt x="569" y="82"/>
                  </a:cubicBezTo>
                  <a:cubicBezTo>
                    <a:pt x="568" y="82"/>
                    <a:pt x="568" y="82"/>
                    <a:pt x="568" y="82"/>
                  </a:cubicBezTo>
                  <a:cubicBezTo>
                    <a:pt x="568" y="82"/>
                    <a:pt x="568" y="82"/>
                    <a:pt x="568" y="82"/>
                  </a:cubicBezTo>
                  <a:cubicBezTo>
                    <a:pt x="568" y="83"/>
                    <a:pt x="568" y="83"/>
                    <a:pt x="568" y="83"/>
                  </a:cubicBezTo>
                  <a:cubicBezTo>
                    <a:pt x="568" y="83"/>
                    <a:pt x="568" y="83"/>
                    <a:pt x="568" y="83"/>
                  </a:cubicBezTo>
                  <a:cubicBezTo>
                    <a:pt x="568" y="83"/>
                    <a:pt x="568" y="83"/>
                    <a:pt x="568" y="83"/>
                  </a:cubicBezTo>
                  <a:cubicBezTo>
                    <a:pt x="567" y="84"/>
                    <a:pt x="567" y="84"/>
                    <a:pt x="567" y="84"/>
                  </a:cubicBezTo>
                  <a:cubicBezTo>
                    <a:pt x="567" y="84"/>
                    <a:pt x="567" y="84"/>
                    <a:pt x="567" y="84"/>
                  </a:cubicBezTo>
                  <a:cubicBezTo>
                    <a:pt x="567" y="84"/>
                    <a:pt x="567" y="84"/>
                    <a:pt x="567" y="84"/>
                  </a:cubicBezTo>
                  <a:cubicBezTo>
                    <a:pt x="566" y="84"/>
                    <a:pt x="566" y="84"/>
                    <a:pt x="566" y="84"/>
                  </a:cubicBezTo>
                  <a:cubicBezTo>
                    <a:pt x="567" y="85"/>
                    <a:pt x="567" y="85"/>
                    <a:pt x="567" y="85"/>
                  </a:cubicBezTo>
                  <a:cubicBezTo>
                    <a:pt x="566" y="85"/>
                    <a:pt x="566" y="85"/>
                    <a:pt x="566" y="85"/>
                  </a:cubicBezTo>
                  <a:cubicBezTo>
                    <a:pt x="566" y="85"/>
                    <a:pt x="566" y="85"/>
                    <a:pt x="566" y="85"/>
                  </a:cubicBezTo>
                  <a:cubicBezTo>
                    <a:pt x="565" y="85"/>
                    <a:pt x="565" y="85"/>
                    <a:pt x="565" y="85"/>
                  </a:cubicBezTo>
                  <a:cubicBezTo>
                    <a:pt x="566" y="86"/>
                    <a:pt x="566" y="86"/>
                    <a:pt x="566" y="86"/>
                  </a:cubicBezTo>
                  <a:cubicBezTo>
                    <a:pt x="566" y="86"/>
                    <a:pt x="566" y="86"/>
                    <a:pt x="566" y="86"/>
                  </a:cubicBezTo>
                  <a:cubicBezTo>
                    <a:pt x="565" y="86"/>
                    <a:pt x="565" y="86"/>
                    <a:pt x="565" y="86"/>
                  </a:cubicBezTo>
                  <a:cubicBezTo>
                    <a:pt x="565" y="86"/>
                    <a:pt x="565" y="86"/>
                    <a:pt x="565" y="86"/>
                  </a:cubicBezTo>
                  <a:cubicBezTo>
                    <a:pt x="565" y="87"/>
                    <a:pt x="565" y="87"/>
                    <a:pt x="565" y="87"/>
                  </a:cubicBezTo>
                  <a:cubicBezTo>
                    <a:pt x="564" y="87"/>
                    <a:pt x="564" y="87"/>
                    <a:pt x="564" y="87"/>
                  </a:cubicBezTo>
                  <a:cubicBezTo>
                    <a:pt x="564" y="87"/>
                    <a:pt x="564" y="87"/>
                    <a:pt x="564" y="87"/>
                  </a:cubicBezTo>
                  <a:cubicBezTo>
                    <a:pt x="564" y="88"/>
                    <a:pt x="564" y="88"/>
                    <a:pt x="564" y="88"/>
                  </a:cubicBezTo>
                  <a:cubicBezTo>
                    <a:pt x="564" y="88"/>
                    <a:pt x="564" y="88"/>
                    <a:pt x="564" y="88"/>
                  </a:cubicBezTo>
                  <a:cubicBezTo>
                    <a:pt x="563" y="88"/>
                    <a:pt x="563" y="88"/>
                    <a:pt x="563" y="88"/>
                  </a:cubicBezTo>
                  <a:cubicBezTo>
                    <a:pt x="563" y="88"/>
                    <a:pt x="563" y="88"/>
                    <a:pt x="563" y="88"/>
                  </a:cubicBezTo>
                  <a:cubicBezTo>
                    <a:pt x="564" y="89"/>
                    <a:pt x="564" y="89"/>
                    <a:pt x="564" y="89"/>
                  </a:cubicBezTo>
                  <a:cubicBezTo>
                    <a:pt x="563" y="89"/>
                    <a:pt x="563" y="89"/>
                    <a:pt x="563" y="89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3" y="90"/>
                    <a:pt x="563" y="90"/>
                    <a:pt x="563" y="90"/>
                  </a:cubicBezTo>
                  <a:cubicBezTo>
                    <a:pt x="562" y="90"/>
                    <a:pt x="562" y="90"/>
                    <a:pt x="562" y="90"/>
                  </a:cubicBezTo>
                  <a:cubicBezTo>
                    <a:pt x="563" y="91"/>
                    <a:pt x="563" y="91"/>
                    <a:pt x="563" y="91"/>
                  </a:cubicBezTo>
                  <a:cubicBezTo>
                    <a:pt x="563" y="91"/>
                    <a:pt x="563" y="91"/>
                    <a:pt x="563" y="91"/>
                  </a:cubicBezTo>
                  <a:cubicBezTo>
                    <a:pt x="563" y="91"/>
                    <a:pt x="563" y="91"/>
                    <a:pt x="563" y="91"/>
                  </a:cubicBezTo>
                  <a:cubicBezTo>
                    <a:pt x="563" y="92"/>
                    <a:pt x="563" y="92"/>
                    <a:pt x="563" y="92"/>
                  </a:cubicBezTo>
                  <a:cubicBezTo>
                    <a:pt x="563" y="92"/>
                    <a:pt x="563" y="92"/>
                    <a:pt x="563" y="92"/>
                  </a:cubicBezTo>
                  <a:cubicBezTo>
                    <a:pt x="562" y="92"/>
                    <a:pt x="562" y="92"/>
                    <a:pt x="562" y="92"/>
                  </a:cubicBezTo>
                  <a:cubicBezTo>
                    <a:pt x="562" y="92"/>
                    <a:pt x="562" y="92"/>
                    <a:pt x="562" y="92"/>
                  </a:cubicBezTo>
                  <a:cubicBezTo>
                    <a:pt x="562" y="93"/>
                    <a:pt x="562" y="93"/>
                    <a:pt x="562" y="93"/>
                  </a:cubicBezTo>
                  <a:cubicBezTo>
                    <a:pt x="561" y="93"/>
                    <a:pt x="561" y="93"/>
                    <a:pt x="561" y="93"/>
                  </a:cubicBezTo>
                  <a:cubicBezTo>
                    <a:pt x="561" y="94"/>
                    <a:pt x="561" y="94"/>
                    <a:pt x="561" y="94"/>
                  </a:cubicBezTo>
                  <a:cubicBezTo>
                    <a:pt x="561" y="94"/>
                    <a:pt x="561" y="94"/>
                    <a:pt x="561" y="94"/>
                  </a:cubicBezTo>
                  <a:cubicBezTo>
                    <a:pt x="561" y="95"/>
                    <a:pt x="561" y="95"/>
                    <a:pt x="561" y="95"/>
                  </a:cubicBezTo>
                  <a:cubicBezTo>
                    <a:pt x="561" y="96"/>
                    <a:pt x="561" y="96"/>
                    <a:pt x="561" y="96"/>
                  </a:cubicBezTo>
                  <a:cubicBezTo>
                    <a:pt x="562" y="97"/>
                    <a:pt x="562" y="97"/>
                    <a:pt x="562" y="97"/>
                  </a:cubicBezTo>
                  <a:cubicBezTo>
                    <a:pt x="562" y="97"/>
                    <a:pt x="562" y="97"/>
                    <a:pt x="562" y="97"/>
                  </a:cubicBezTo>
                  <a:cubicBezTo>
                    <a:pt x="561" y="97"/>
                    <a:pt x="561" y="97"/>
                    <a:pt x="561" y="97"/>
                  </a:cubicBezTo>
                  <a:cubicBezTo>
                    <a:pt x="560" y="96"/>
                    <a:pt x="560" y="96"/>
                    <a:pt x="560" y="96"/>
                  </a:cubicBezTo>
                  <a:cubicBezTo>
                    <a:pt x="560" y="96"/>
                    <a:pt x="560" y="96"/>
                    <a:pt x="560" y="96"/>
                  </a:cubicBezTo>
                  <a:cubicBezTo>
                    <a:pt x="560" y="96"/>
                    <a:pt x="559" y="95"/>
                    <a:pt x="559" y="95"/>
                  </a:cubicBezTo>
                  <a:cubicBezTo>
                    <a:pt x="558" y="95"/>
                    <a:pt x="558" y="95"/>
                    <a:pt x="558" y="95"/>
                  </a:cubicBezTo>
                  <a:cubicBezTo>
                    <a:pt x="557" y="94"/>
                    <a:pt x="557" y="94"/>
                    <a:pt x="557" y="94"/>
                  </a:cubicBezTo>
                  <a:cubicBezTo>
                    <a:pt x="557" y="94"/>
                    <a:pt x="557" y="94"/>
                    <a:pt x="557" y="94"/>
                  </a:cubicBezTo>
                  <a:cubicBezTo>
                    <a:pt x="556" y="93"/>
                    <a:pt x="556" y="93"/>
                    <a:pt x="556" y="93"/>
                  </a:cubicBezTo>
                  <a:cubicBezTo>
                    <a:pt x="555" y="93"/>
                    <a:pt x="555" y="93"/>
                    <a:pt x="555" y="93"/>
                  </a:cubicBezTo>
                  <a:cubicBezTo>
                    <a:pt x="555" y="93"/>
                    <a:pt x="555" y="93"/>
                    <a:pt x="555" y="93"/>
                  </a:cubicBezTo>
                  <a:cubicBezTo>
                    <a:pt x="554" y="93"/>
                    <a:pt x="554" y="93"/>
                    <a:pt x="554" y="93"/>
                  </a:cubicBezTo>
                  <a:cubicBezTo>
                    <a:pt x="553" y="93"/>
                    <a:pt x="553" y="93"/>
                    <a:pt x="553" y="93"/>
                  </a:cubicBezTo>
                  <a:cubicBezTo>
                    <a:pt x="553" y="93"/>
                    <a:pt x="553" y="93"/>
                    <a:pt x="553" y="93"/>
                  </a:cubicBezTo>
                  <a:cubicBezTo>
                    <a:pt x="552" y="93"/>
                    <a:pt x="552" y="93"/>
                    <a:pt x="552" y="93"/>
                  </a:cubicBezTo>
                  <a:cubicBezTo>
                    <a:pt x="552" y="94"/>
                    <a:pt x="552" y="94"/>
                    <a:pt x="552" y="94"/>
                  </a:cubicBezTo>
                  <a:cubicBezTo>
                    <a:pt x="551" y="94"/>
                    <a:pt x="551" y="94"/>
                    <a:pt x="551" y="94"/>
                  </a:cubicBezTo>
                  <a:cubicBezTo>
                    <a:pt x="551" y="94"/>
                    <a:pt x="551" y="94"/>
                    <a:pt x="551" y="94"/>
                  </a:cubicBezTo>
                  <a:cubicBezTo>
                    <a:pt x="551" y="95"/>
                    <a:pt x="551" y="95"/>
                    <a:pt x="551" y="95"/>
                  </a:cubicBezTo>
                  <a:cubicBezTo>
                    <a:pt x="550" y="94"/>
                    <a:pt x="550" y="94"/>
                    <a:pt x="550" y="94"/>
                  </a:cubicBezTo>
                  <a:cubicBezTo>
                    <a:pt x="550" y="95"/>
                    <a:pt x="550" y="95"/>
                    <a:pt x="550" y="95"/>
                  </a:cubicBezTo>
                  <a:cubicBezTo>
                    <a:pt x="550" y="96"/>
                    <a:pt x="550" y="96"/>
                    <a:pt x="550" y="96"/>
                  </a:cubicBezTo>
                  <a:cubicBezTo>
                    <a:pt x="550" y="97"/>
                    <a:pt x="550" y="97"/>
                    <a:pt x="550" y="97"/>
                  </a:cubicBezTo>
                  <a:cubicBezTo>
                    <a:pt x="550" y="97"/>
                    <a:pt x="550" y="97"/>
                    <a:pt x="550" y="97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49" y="97"/>
                    <a:pt x="549" y="97"/>
                    <a:pt x="549" y="97"/>
                  </a:cubicBezTo>
                  <a:cubicBezTo>
                    <a:pt x="548" y="97"/>
                    <a:pt x="548" y="97"/>
                    <a:pt x="548" y="97"/>
                  </a:cubicBezTo>
                  <a:cubicBezTo>
                    <a:pt x="548" y="96"/>
                    <a:pt x="548" y="96"/>
                    <a:pt x="548" y="96"/>
                  </a:cubicBezTo>
                  <a:cubicBezTo>
                    <a:pt x="548" y="95"/>
                    <a:pt x="548" y="95"/>
                    <a:pt x="548" y="95"/>
                  </a:cubicBezTo>
                  <a:cubicBezTo>
                    <a:pt x="547" y="95"/>
                    <a:pt x="547" y="95"/>
                    <a:pt x="547" y="95"/>
                  </a:cubicBezTo>
                  <a:cubicBezTo>
                    <a:pt x="547" y="94"/>
                    <a:pt x="547" y="94"/>
                    <a:pt x="547" y="94"/>
                  </a:cubicBezTo>
                  <a:cubicBezTo>
                    <a:pt x="546" y="94"/>
                    <a:pt x="546" y="94"/>
                    <a:pt x="546" y="94"/>
                  </a:cubicBezTo>
                  <a:cubicBezTo>
                    <a:pt x="546" y="95"/>
                    <a:pt x="546" y="95"/>
                    <a:pt x="546" y="95"/>
                  </a:cubicBezTo>
                  <a:cubicBezTo>
                    <a:pt x="546" y="95"/>
                    <a:pt x="546" y="95"/>
                    <a:pt x="546" y="95"/>
                  </a:cubicBezTo>
                  <a:cubicBezTo>
                    <a:pt x="545" y="96"/>
                    <a:pt x="545" y="96"/>
                    <a:pt x="545" y="96"/>
                  </a:cubicBezTo>
                  <a:cubicBezTo>
                    <a:pt x="545" y="96"/>
                    <a:pt x="545" y="96"/>
                    <a:pt x="545" y="96"/>
                  </a:cubicBezTo>
                  <a:cubicBezTo>
                    <a:pt x="544" y="96"/>
                    <a:pt x="544" y="96"/>
                    <a:pt x="544" y="96"/>
                  </a:cubicBezTo>
                  <a:cubicBezTo>
                    <a:pt x="545" y="97"/>
                    <a:pt x="545" y="97"/>
                    <a:pt x="545" y="97"/>
                  </a:cubicBezTo>
                  <a:cubicBezTo>
                    <a:pt x="545" y="97"/>
                    <a:pt x="545" y="97"/>
                    <a:pt x="545" y="97"/>
                  </a:cubicBezTo>
                  <a:cubicBezTo>
                    <a:pt x="545" y="98"/>
                    <a:pt x="545" y="98"/>
                    <a:pt x="545" y="98"/>
                  </a:cubicBezTo>
                  <a:cubicBezTo>
                    <a:pt x="544" y="97"/>
                    <a:pt x="544" y="97"/>
                    <a:pt x="544" y="97"/>
                  </a:cubicBezTo>
                  <a:cubicBezTo>
                    <a:pt x="544" y="97"/>
                    <a:pt x="544" y="97"/>
                    <a:pt x="544" y="97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2" y="97"/>
                    <a:pt x="542" y="97"/>
                    <a:pt x="542" y="97"/>
                  </a:cubicBezTo>
                  <a:cubicBezTo>
                    <a:pt x="542" y="97"/>
                    <a:pt x="542" y="97"/>
                    <a:pt x="542" y="97"/>
                  </a:cubicBezTo>
                  <a:cubicBezTo>
                    <a:pt x="542" y="97"/>
                    <a:pt x="542" y="97"/>
                    <a:pt x="542" y="97"/>
                  </a:cubicBezTo>
                  <a:cubicBezTo>
                    <a:pt x="542" y="97"/>
                    <a:pt x="542" y="97"/>
                    <a:pt x="542" y="97"/>
                  </a:cubicBezTo>
                  <a:cubicBezTo>
                    <a:pt x="541" y="96"/>
                    <a:pt x="541" y="96"/>
                    <a:pt x="541" y="96"/>
                  </a:cubicBezTo>
                  <a:cubicBezTo>
                    <a:pt x="541" y="96"/>
                    <a:pt x="541" y="96"/>
                    <a:pt x="541" y="96"/>
                  </a:cubicBezTo>
                  <a:cubicBezTo>
                    <a:pt x="540" y="97"/>
                    <a:pt x="540" y="97"/>
                    <a:pt x="540" y="97"/>
                  </a:cubicBezTo>
                  <a:cubicBezTo>
                    <a:pt x="541" y="97"/>
                    <a:pt x="541" y="97"/>
                    <a:pt x="541" y="97"/>
                  </a:cubicBezTo>
                  <a:cubicBezTo>
                    <a:pt x="540" y="97"/>
                    <a:pt x="540" y="97"/>
                    <a:pt x="540" y="97"/>
                  </a:cubicBezTo>
                  <a:cubicBezTo>
                    <a:pt x="540" y="98"/>
                    <a:pt x="540" y="98"/>
                    <a:pt x="540" y="98"/>
                  </a:cubicBezTo>
                  <a:cubicBezTo>
                    <a:pt x="541" y="99"/>
                    <a:pt x="541" y="99"/>
                    <a:pt x="541" y="99"/>
                  </a:cubicBezTo>
                  <a:cubicBezTo>
                    <a:pt x="540" y="99"/>
                    <a:pt x="540" y="99"/>
                    <a:pt x="540" y="99"/>
                  </a:cubicBezTo>
                  <a:cubicBezTo>
                    <a:pt x="541" y="100"/>
                    <a:pt x="541" y="100"/>
                    <a:pt x="541" y="100"/>
                  </a:cubicBezTo>
                  <a:cubicBezTo>
                    <a:pt x="541" y="101"/>
                    <a:pt x="541" y="101"/>
                    <a:pt x="541" y="101"/>
                  </a:cubicBezTo>
                  <a:cubicBezTo>
                    <a:pt x="541" y="101"/>
                    <a:pt x="541" y="101"/>
                    <a:pt x="541" y="101"/>
                  </a:cubicBezTo>
                  <a:cubicBezTo>
                    <a:pt x="541" y="102"/>
                    <a:pt x="541" y="102"/>
                    <a:pt x="541" y="102"/>
                  </a:cubicBezTo>
                  <a:cubicBezTo>
                    <a:pt x="541" y="102"/>
                    <a:pt x="541" y="102"/>
                    <a:pt x="541" y="102"/>
                  </a:cubicBezTo>
                  <a:cubicBezTo>
                    <a:pt x="542" y="103"/>
                    <a:pt x="542" y="103"/>
                    <a:pt x="542" y="103"/>
                  </a:cubicBezTo>
                  <a:cubicBezTo>
                    <a:pt x="541" y="103"/>
                    <a:pt x="541" y="103"/>
                    <a:pt x="541" y="103"/>
                  </a:cubicBezTo>
                  <a:cubicBezTo>
                    <a:pt x="541" y="104"/>
                    <a:pt x="541" y="104"/>
                    <a:pt x="541" y="104"/>
                  </a:cubicBezTo>
                  <a:cubicBezTo>
                    <a:pt x="541" y="104"/>
                    <a:pt x="541" y="104"/>
                    <a:pt x="541" y="104"/>
                  </a:cubicBezTo>
                  <a:cubicBezTo>
                    <a:pt x="541" y="105"/>
                    <a:pt x="541" y="105"/>
                    <a:pt x="541" y="105"/>
                  </a:cubicBezTo>
                  <a:cubicBezTo>
                    <a:pt x="541" y="106"/>
                    <a:pt x="541" y="106"/>
                    <a:pt x="541" y="106"/>
                  </a:cubicBezTo>
                  <a:cubicBezTo>
                    <a:pt x="541" y="108"/>
                    <a:pt x="541" y="108"/>
                    <a:pt x="541" y="108"/>
                  </a:cubicBezTo>
                  <a:cubicBezTo>
                    <a:pt x="541" y="108"/>
                    <a:pt x="541" y="108"/>
                    <a:pt x="541" y="108"/>
                  </a:cubicBezTo>
                  <a:cubicBezTo>
                    <a:pt x="542" y="109"/>
                    <a:pt x="542" y="109"/>
                    <a:pt x="542" y="109"/>
                  </a:cubicBezTo>
                  <a:cubicBezTo>
                    <a:pt x="543" y="110"/>
                    <a:pt x="543" y="110"/>
                    <a:pt x="543" y="110"/>
                  </a:cubicBezTo>
                  <a:cubicBezTo>
                    <a:pt x="544" y="110"/>
                    <a:pt x="544" y="110"/>
                    <a:pt x="544" y="110"/>
                  </a:cubicBezTo>
                  <a:cubicBezTo>
                    <a:pt x="544" y="110"/>
                    <a:pt x="544" y="109"/>
                    <a:pt x="543" y="109"/>
                  </a:cubicBezTo>
                  <a:cubicBezTo>
                    <a:pt x="544" y="109"/>
                    <a:pt x="544" y="109"/>
                    <a:pt x="544" y="109"/>
                  </a:cubicBezTo>
                  <a:cubicBezTo>
                    <a:pt x="545" y="109"/>
                    <a:pt x="545" y="109"/>
                    <a:pt x="545" y="109"/>
                  </a:cubicBezTo>
                  <a:cubicBezTo>
                    <a:pt x="546" y="110"/>
                    <a:pt x="546" y="110"/>
                    <a:pt x="546" y="110"/>
                  </a:cubicBezTo>
                  <a:cubicBezTo>
                    <a:pt x="547" y="110"/>
                    <a:pt x="547" y="110"/>
                    <a:pt x="547" y="110"/>
                  </a:cubicBezTo>
                  <a:cubicBezTo>
                    <a:pt x="547" y="111"/>
                    <a:pt x="547" y="111"/>
                    <a:pt x="547" y="111"/>
                  </a:cubicBezTo>
                  <a:cubicBezTo>
                    <a:pt x="547" y="112"/>
                    <a:pt x="547" y="112"/>
                    <a:pt x="547" y="112"/>
                  </a:cubicBezTo>
                  <a:cubicBezTo>
                    <a:pt x="546" y="112"/>
                    <a:pt x="546" y="112"/>
                    <a:pt x="546" y="112"/>
                  </a:cubicBezTo>
                  <a:cubicBezTo>
                    <a:pt x="547" y="113"/>
                    <a:pt x="547" y="113"/>
                    <a:pt x="547" y="113"/>
                  </a:cubicBezTo>
                  <a:cubicBezTo>
                    <a:pt x="547" y="114"/>
                    <a:pt x="547" y="114"/>
                    <a:pt x="547" y="114"/>
                  </a:cubicBezTo>
                  <a:cubicBezTo>
                    <a:pt x="548" y="114"/>
                    <a:pt x="548" y="114"/>
                    <a:pt x="548" y="114"/>
                  </a:cubicBezTo>
                  <a:cubicBezTo>
                    <a:pt x="548" y="115"/>
                    <a:pt x="548" y="115"/>
                    <a:pt x="548" y="115"/>
                  </a:cubicBezTo>
                  <a:cubicBezTo>
                    <a:pt x="549" y="116"/>
                    <a:pt x="549" y="116"/>
                    <a:pt x="549" y="116"/>
                  </a:cubicBezTo>
                  <a:cubicBezTo>
                    <a:pt x="549" y="116"/>
                    <a:pt x="549" y="116"/>
                    <a:pt x="549" y="116"/>
                  </a:cubicBezTo>
                  <a:cubicBezTo>
                    <a:pt x="550" y="116"/>
                    <a:pt x="550" y="116"/>
                    <a:pt x="550" y="116"/>
                  </a:cubicBezTo>
                  <a:cubicBezTo>
                    <a:pt x="551" y="117"/>
                    <a:pt x="551" y="117"/>
                    <a:pt x="551" y="117"/>
                  </a:cubicBezTo>
                  <a:cubicBezTo>
                    <a:pt x="551" y="118"/>
                    <a:pt x="551" y="118"/>
                    <a:pt x="551" y="118"/>
                  </a:cubicBezTo>
                  <a:cubicBezTo>
                    <a:pt x="552" y="119"/>
                    <a:pt x="552" y="119"/>
                    <a:pt x="552" y="119"/>
                  </a:cubicBezTo>
                  <a:cubicBezTo>
                    <a:pt x="552" y="120"/>
                    <a:pt x="552" y="120"/>
                    <a:pt x="552" y="120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0" y="120"/>
                    <a:pt x="550" y="120"/>
                    <a:pt x="550" y="120"/>
                  </a:cubicBezTo>
                  <a:cubicBezTo>
                    <a:pt x="549" y="119"/>
                    <a:pt x="549" y="119"/>
                    <a:pt x="549" y="119"/>
                  </a:cubicBezTo>
                  <a:cubicBezTo>
                    <a:pt x="549" y="118"/>
                    <a:pt x="549" y="118"/>
                    <a:pt x="549" y="118"/>
                  </a:cubicBezTo>
                  <a:cubicBezTo>
                    <a:pt x="550" y="118"/>
                    <a:pt x="550" y="118"/>
                    <a:pt x="550" y="118"/>
                  </a:cubicBezTo>
                  <a:cubicBezTo>
                    <a:pt x="550" y="117"/>
                    <a:pt x="550" y="117"/>
                    <a:pt x="550" y="117"/>
                  </a:cubicBezTo>
                  <a:cubicBezTo>
                    <a:pt x="549" y="118"/>
                    <a:pt x="549" y="118"/>
                    <a:pt x="549" y="118"/>
                  </a:cubicBezTo>
                  <a:cubicBezTo>
                    <a:pt x="549" y="118"/>
                    <a:pt x="549" y="118"/>
                    <a:pt x="549" y="118"/>
                  </a:cubicBezTo>
                  <a:cubicBezTo>
                    <a:pt x="548" y="118"/>
                    <a:pt x="548" y="118"/>
                    <a:pt x="548" y="118"/>
                  </a:cubicBezTo>
                  <a:cubicBezTo>
                    <a:pt x="549" y="119"/>
                    <a:pt x="549" y="119"/>
                    <a:pt x="549" y="119"/>
                  </a:cubicBezTo>
                  <a:cubicBezTo>
                    <a:pt x="548" y="119"/>
                    <a:pt x="548" y="119"/>
                    <a:pt x="548" y="119"/>
                  </a:cubicBezTo>
                  <a:cubicBezTo>
                    <a:pt x="548" y="120"/>
                    <a:pt x="548" y="120"/>
                    <a:pt x="548" y="120"/>
                  </a:cubicBezTo>
                  <a:cubicBezTo>
                    <a:pt x="548" y="121"/>
                    <a:pt x="548" y="121"/>
                    <a:pt x="548" y="121"/>
                  </a:cubicBezTo>
                  <a:cubicBezTo>
                    <a:pt x="548" y="122"/>
                    <a:pt x="548" y="122"/>
                    <a:pt x="548" y="122"/>
                  </a:cubicBezTo>
                  <a:cubicBezTo>
                    <a:pt x="548" y="122"/>
                    <a:pt x="548" y="122"/>
                    <a:pt x="548" y="122"/>
                  </a:cubicBezTo>
                  <a:cubicBezTo>
                    <a:pt x="548" y="123"/>
                    <a:pt x="548" y="123"/>
                    <a:pt x="548" y="123"/>
                  </a:cubicBezTo>
                  <a:cubicBezTo>
                    <a:pt x="548" y="124"/>
                    <a:pt x="548" y="124"/>
                    <a:pt x="549" y="124"/>
                  </a:cubicBezTo>
                  <a:cubicBezTo>
                    <a:pt x="549" y="125"/>
                    <a:pt x="549" y="125"/>
                    <a:pt x="549" y="125"/>
                  </a:cubicBezTo>
                  <a:cubicBezTo>
                    <a:pt x="550" y="126"/>
                    <a:pt x="550" y="126"/>
                    <a:pt x="550" y="126"/>
                  </a:cubicBezTo>
                  <a:cubicBezTo>
                    <a:pt x="551" y="127"/>
                    <a:pt x="551" y="127"/>
                    <a:pt x="551" y="127"/>
                  </a:cubicBezTo>
                  <a:cubicBezTo>
                    <a:pt x="552" y="128"/>
                    <a:pt x="552" y="128"/>
                    <a:pt x="552" y="128"/>
                  </a:cubicBezTo>
                  <a:cubicBezTo>
                    <a:pt x="552" y="128"/>
                    <a:pt x="552" y="128"/>
                    <a:pt x="552" y="128"/>
                  </a:cubicBezTo>
                  <a:cubicBezTo>
                    <a:pt x="551" y="129"/>
                    <a:pt x="551" y="129"/>
                    <a:pt x="551" y="129"/>
                  </a:cubicBezTo>
                  <a:cubicBezTo>
                    <a:pt x="551" y="130"/>
                    <a:pt x="551" y="130"/>
                    <a:pt x="551" y="130"/>
                  </a:cubicBezTo>
                  <a:cubicBezTo>
                    <a:pt x="550" y="130"/>
                    <a:pt x="550" y="130"/>
                    <a:pt x="550" y="130"/>
                  </a:cubicBezTo>
                  <a:cubicBezTo>
                    <a:pt x="549" y="129"/>
                    <a:pt x="549" y="129"/>
                    <a:pt x="549" y="129"/>
                  </a:cubicBezTo>
                  <a:cubicBezTo>
                    <a:pt x="548" y="129"/>
                    <a:pt x="548" y="129"/>
                    <a:pt x="548" y="129"/>
                  </a:cubicBezTo>
                  <a:cubicBezTo>
                    <a:pt x="548" y="129"/>
                    <a:pt x="548" y="129"/>
                    <a:pt x="548" y="129"/>
                  </a:cubicBezTo>
                  <a:cubicBezTo>
                    <a:pt x="547" y="130"/>
                    <a:pt x="547" y="130"/>
                    <a:pt x="547" y="130"/>
                  </a:cubicBezTo>
                  <a:cubicBezTo>
                    <a:pt x="546" y="131"/>
                    <a:pt x="546" y="131"/>
                    <a:pt x="546" y="131"/>
                  </a:cubicBezTo>
                  <a:cubicBezTo>
                    <a:pt x="546" y="131"/>
                    <a:pt x="546" y="131"/>
                    <a:pt x="546" y="131"/>
                  </a:cubicBezTo>
                  <a:cubicBezTo>
                    <a:pt x="546" y="132"/>
                    <a:pt x="546" y="132"/>
                    <a:pt x="546" y="132"/>
                  </a:cubicBezTo>
                  <a:cubicBezTo>
                    <a:pt x="546" y="133"/>
                    <a:pt x="546" y="133"/>
                    <a:pt x="546" y="133"/>
                  </a:cubicBezTo>
                  <a:cubicBezTo>
                    <a:pt x="546" y="134"/>
                    <a:pt x="546" y="134"/>
                    <a:pt x="546" y="134"/>
                  </a:cubicBezTo>
                  <a:cubicBezTo>
                    <a:pt x="546" y="135"/>
                    <a:pt x="546" y="135"/>
                    <a:pt x="546" y="135"/>
                  </a:cubicBezTo>
                  <a:cubicBezTo>
                    <a:pt x="547" y="136"/>
                    <a:pt x="547" y="136"/>
                    <a:pt x="547" y="136"/>
                  </a:cubicBezTo>
                  <a:cubicBezTo>
                    <a:pt x="547" y="136"/>
                    <a:pt x="547" y="136"/>
                    <a:pt x="547" y="136"/>
                  </a:cubicBezTo>
                  <a:cubicBezTo>
                    <a:pt x="548" y="137"/>
                    <a:pt x="548" y="137"/>
                    <a:pt x="548" y="137"/>
                  </a:cubicBezTo>
                  <a:cubicBezTo>
                    <a:pt x="548" y="137"/>
                    <a:pt x="548" y="137"/>
                    <a:pt x="548" y="137"/>
                  </a:cubicBezTo>
                  <a:cubicBezTo>
                    <a:pt x="548" y="138"/>
                    <a:pt x="548" y="138"/>
                    <a:pt x="548" y="138"/>
                  </a:cubicBezTo>
                  <a:cubicBezTo>
                    <a:pt x="548" y="138"/>
                    <a:pt x="548" y="138"/>
                    <a:pt x="548" y="138"/>
                  </a:cubicBezTo>
                  <a:cubicBezTo>
                    <a:pt x="547" y="138"/>
                    <a:pt x="547" y="138"/>
                    <a:pt x="547" y="138"/>
                  </a:cubicBezTo>
                  <a:cubicBezTo>
                    <a:pt x="546" y="138"/>
                    <a:pt x="546" y="138"/>
                    <a:pt x="546" y="138"/>
                  </a:cubicBezTo>
                  <a:cubicBezTo>
                    <a:pt x="545" y="138"/>
                    <a:pt x="545" y="138"/>
                    <a:pt x="545" y="138"/>
                  </a:cubicBezTo>
                  <a:cubicBezTo>
                    <a:pt x="545" y="138"/>
                    <a:pt x="545" y="138"/>
                    <a:pt x="545" y="138"/>
                  </a:cubicBezTo>
                  <a:cubicBezTo>
                    <a:pt x="544" y="139"/>
                    <a:pt x="544" y="139"/>
                    <a:pt x="544" y="139"/>
                  </a:cubicBezTo>
                  <a:cubicBezTo>
                    <a:pt x="543" y="139"/>
                    <a:pt x="543" y="139"/>
                    <a:pt x="543" y="139"/>
                  </a:cubicBezTo>
                  <a:cubicBezTo>
                    <a:pt x="542" y="139"/>
                    <a:pt x="542" y="139"/>
                    <a:pt x="542" y="139"/>
                  </a:cubicBezTo>
                  <a:cubicBezTo>
                    <a:pt x="542" y="139"/>
                    <a:pt x="542" y="139"/>
                    <a:pt x="542" y="139"/>
                  </a:cubicBezTo>
                  <a:cubicBezTo>
                    <a:pt x="543" y="140"/>
                    <a:pt x="543" y="140"/>
                    <a:pt x="543" y="140"/>
                  </a:cubicBezTo>
                  <a:cubicBezTo>
                    <a:pt x="544" y="141"/>
                    <a:pt x="544" y="141"/>
                    <a:pt x="544" y="141"/>
                  </a:cubicBezTo>
                  <a:cubicBezTo>
                    <a:pt x="544" y="142"/>
                    <a:pt x="544" y="142"/>
                    <a:pt x="544" y="142"/>
                  </a:cubicBezTo>
                  <a:cubicBezTo>
                    <a:pt x="544" y="143"/>
                    <a:pt x="544" y="143"/>
                    <a:pt x="544" y="143"/>
                  </a:cubicBezTo>
                  <a:cubicBezTo>
                    <a:pt x="544" y="144"/>
                    <a:pt x="544" y="144"/>
                    <a:pt x="544" y="144"/>
                  </a:cubicBezTo>
                  <a:cubicBezTo>
                    <a:pt x="544" y="144"/>
                    <a:pt x="544" y="144"/>
                    <a:pt x="544" y="144"/>
                  </a:cubicBezTo>
                  <a:cubicBezTo>
                    <a:pt x="544" y="145"/>
                    <a:pt x="544" y="145"/>
                    <a:pt x="544" y="145"/>
                  </a:cubicBezTo>
                  <a:cubicBezTo>
                    <a:pt x="543" y="147"/>
                    <a:pt x="543" y="147"/>
                    <a:pt x="543" y="147"/>
                  </a:cubicBezTo>
                  <a:cubicBezTo>
                    <a:pt x="543" y="148"/>
                    <a:pt x="543" y="148"/>
                    <a:pt x="543" y="148"/>
                  </a:cubicBezTo>
                  <a:cubicBezTo>
                    <a:pt x="542" y="148"/>
                    <a:pt x="542" y="148"/>
                    <a:pt x="542" y="148"/>
                  </a:cubicBezTo>
                  <a:cubicBezTo>
                    <a:pt x="542" y="149"/>
                    <a:pt x="542" y="149"/>
                    <a:pt x="542" y="149"/>
                  </a:cubicBezTo>
                  <a:cubicBezTo>
                    <a:pt x="541" y="150"/>
                    <a:pt x="541" y="150"/>
                    <a:pt x="541" y="150"/>
                  </a:cubicBezTo>
                  <a:cubicBezTo>
                    <a:pt x="541" y="151"/>
                    <a:pt x="541" y="151"/>
                    <a:pt x="541" y="151"/>
                  </a:cubicBezTo>
                  <a:cubicBezTo>
                    <a:pt x="540" y="151"/>
                    <a:pt x="540" y="151"/>
                    <a:pt x="540" y="151"/>
                  </a:cubicBezTo>
                  <a:cubicBezTo>
                    <a:pt x="540" y="152"/>
                    <a:pt x="540" y="152"/>
                    <a:pt x="540" y="152"/>
                  </a:cubicBezTo>
                  <a:cubicBezTo>
                    <a:pt x="540" y="151"/>
                    <a:pt x="540" y="151"/>
                    <a:pt x="540" y="151"/>
                  </a:cubicBezTo>
                  <a:cubicBezTo>
                    <a:pt x="539" y="150"/>
                    <a:pt x="539" y="150"/>
                    <a:pt x="539" y="150"/>
                  </a:cubicBezTo>
                  <a:cubicBezTo>
                    <a:pt x="538" y="149"/>
                    <a:pt x="538" y="149"/>
                    <a:pt x="538" y="149"/>
                  </a:cubicBezTo>
                  <a:cubicBezTo>
                    <a:pt x="538" y="148"/>
                    <a:pt x="538" y="148"/>
                    <a:pt x="538" y="148"/>
                  </a:cubicBezTo>
                  <a:cubicBezTo>
                    <a:pt x="538" y="148"/>
                    <a:pt x="537" y="148"/>
                    <a:pt x="537" y="147"/>
                  </a:cubicBezTo>
                  <a:cubicBezTo>
                    <a:pt x="537" y="146"/>
                    <a:pt x="537" y="146"/>
                    <a:pt x="537" y="146"/>
                  </a:cubicBezTo>
                  <a:cubicBezTo>
                    <a:pt x="537" y="146"/>
                    <a:pt x="537" y="146"/>
                    <a:pt x="537" y="146"/>
                  </a:cubicBezTo>
                  <a:cubicBezTo>
                    <a:pt x="536" y="145"/>
                    <a:pt x="536" y="145"/>
                    <a:pt x="536" y="145"/>
                  </a:cubicBezTo>
                  <a:cubicBezTo>
                    <a:pt x="536" y="144"/>
                    <a:pt x="536" y="144"/>
                    <a:pt x="536" y="144"/>
                  </a:cubicBezTo>
                  <a:cubicBezTo>
                    <a:pt x="535" y="143"/>
                    <a:pt x="535" y="143"/>
                    <a:pt x="535" y="143"/>
                  </a:cubicBezTo>
                  <a:cubicBezTo>
                    <a:pt x="535" y="142"/>
                    <a:pt x="535" y="142"/>
                    <a:pt x="535" y="142"/>
                  </a:cubicBezTo>
                  <a:cubicBezTo>
                    <a:pt x="534" y="141"/>
                    <a:pt x="534" y="141"/>
                    <a:pt x="534" y="141"/>
                  </a:cubicBezTo>
                  <a:cubicBezTo>
                    <a:pt x="533" y="140"/>
                    <a:pt x="533" y="140"/>
                    <a:pt x="533" y="140"/>
                  </a:cubicBezTo>
                  <a:cubicBezTo>
                    <a:pt x="533" y="139"/>
                    <a:pt x="533" y="139"/>
                    <a:pt x="533" y="139"/>
                  </a:cubicBezTo>
                  <a:cubicBezTo>
                    <a:pt x="533" y="139"/>
                    <a:pt x="532" y="139"/>
                    <a:pt x="532" y="139"/>
                  </a:cubicBezTo>
                  <a:cubicBezTo>
                    <a:pt x="532" y="138"/>
                    <a:pt x="532" y="138"/>
                    <a:pt x="532" y="138"/>
                  </a:cubicBezTo>
                  <a:cubicBezTo>
                    <a:pt x="531" y="137"/>
                    <a:pt x="531" y="137"/>
                    <a:pt x="531" y="137"/>
                  </a:cubicBezTo>
                  <a:cubicBezTo>
                    <a:pt x="531" y="136"/>
                    <a:pt x="531" y="136"/>
                    <a:pt x="531" y="136"/>
                  </a:cubicBezTo>
                  <a:cubicBezTo>
                    <a:pt x="531" y="135"/>
                    <a:pt x="531" y="135"/>
                    <a:pt x="531" y="135"/>
                  </a:cubicBezTo>
                  <a:cubicBezTo>
                    <a:pt x="530" y="134"/>
                    <a:pt x="530" y="134"/>
                    <a:pt x="530" y="134"/>
                  </a:cubicBezTo>
                  <a:cubicBezTo>
                    <a:pt x="530" y="133"/>
                    <a:pt x="530" y="133"/>
                    <a:pt x="530" y="133"/>
                  </a:cubicBezTo>
                  <a:cubicBezTo>
                    <a:pt x="529" y="132"/>
                    <a:pt x="529" y="132"/>
                    <a:pt x="529" y="132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0"/>
                    <a:pt x="528" y="130"/>
                    <a:pt x="528" y="130"/>
                  </a:cubicBezTo>
                  <a:cubicBezTo>
                    <a:pt x="527" y="130"/>
                    <a:pt x="527" y="130"/>
                    <a:pt x="527" y="130"/>
                  </a:cubicBezTo>
                  <a:cubicBezTo>
                    <a:pt x="527" y="129"/>
                    <a:pt x="527" y="129"/>
                    <a:pt x="527" y="129"/>
                  </a:cubicBezTo>
                  <a:cubicBezTo>
                    <a:pt x="526" y="128"/>
                    <a:pt x="526" y="128"/>
                    <a:pt x="526" y="128"/>
                  </a:cubicBezTo>
                  <a:cubicBezTo>
                    <a:pt x="526" y="127"/>
                    <a:pt x="526" y="127"/>
                    <a:pt x="526" y="127"/>
                  </a:cubicBezTo>
                  <a:cubicBezTo>
                    <a:pt x="525" y="126"/>
                    <a:pt x="525" y="126"/>
                    <a:pt x="525" y="126"/>
                  </a:cubicBezTo>
                  <a:cubicBezTo>
                    <a:pt x="525" y="126"/>
                    <a:pt x="525" y="126"/>
                    <a:pt x="525" y="125"/>
                  </a:cubicBezTo>
                  <a:cubicBezTo>
                    <a:pt x="525" y="124"/>
                    <a:pt x="525" y="124"/>
                    <a:pt x="525" y="124"/>
                  </a:cubicBezTo>
                  <a:cubicBezTo>
                    <a:pt x="524" y="124"/>
                    <a:pt x="524" y="124"/>
                    <a:pt x="524" y="124"/>
                  </a:cubicBezTo>
                  <a:cubicBezTo>
                    <a:pt x="524" y="123"/>
                    <a:pt x="524" y="123"/>
                    <a:pt x="524" y="123"/>
                  </a:cubicBezTo>
                  <a:cubicBezTo>
                    <a:pt x="524" y="122"/>
                    <a:pt x="524" y="122"/>
                    <a:pt x="524" y="122"/>
                  </a:cubicBezTo>
                  <a:cubicBezTo>
                    <a:pt x="524" y="122"/>
                    <a:pt x="524" y="121"/>
                    <a:pt x="524" y="121"/>
                  </a:cubicBezTo>
                  <a:cubicBezTo>
                    <a:pt x="523" y="120"/>
                    <a:pt x="523" y="120"/>
                    <a:pt x="523" y="120"/>
                  </a:cubicBezTo>
                  <a:cubicBezTo>
                    <a:pt x="523" y="119"/>
                    <a:pt x="523" y="119"/>
                    <a:pt x="523" y="119"/>
                  </a:cubicBezTo>
                  <a:cubicBezTo>
                    <a:pt x="523" y="119"/>
                    <a:pt x="523" y="119"/>
                    <a:pt x="523" y="119"/>
                  </a:cubicBezTo>
                  <a:cubicBezTo>
                    <a:pt x="523" y="118"/>
                    <a:pt x="523" y="118"/>
                    <a:pt x="523" y="118"/>
                  </a:cubicBezTo>
                  <a:cubicBezTo>
                    <a:pt x="523" y="117"/>
                    <a:pt x="523" y="117"/>
                    <a:pt x="523" y="117"/>
                  </a:cubicBezTo>
                  <a:cubicBezTo>
                    <a:pt x="523" y="116"/>
                    <a:pt x="523" y="116"/>
                    <a:pt x="523" y="116"/>
                  </a:cubicBezTo>
                  <a:cubicBezTo>
                    <a:pt x="524" y="115"/>
                    <a:pt x="524" y="115"/>
                    <a:pt x="524" y="115"/>
                  </a:cubicBezTo>
                  <a:cubicBezTo>
                    <a:pt x="524" y="115"/>
                    <a:pt x="524" y="115"/>
                    <a:pt x="524" y="115"/>
                  </a:cubicBezTo>
                  <a:cubicBezTo>
                    <a:pt x="525" y="114"/>
                    <a:pt x="525" y="114"/>
                    <a:pt x="525" y="114"/>
                  </a:cubicBezTo>
                  <a:cubicBezTo>
                    <a:pt x="525" y="113"/>
                    <a:pt x="525" y="113"/>
                    <a:pt x="525" y="113"/>
                  </a:cubicBezTo>
                  <a:cubicBezTo>
                    <a:pt x="525" y="113"/>
                    <a:pt x="525" y="113"/>
                    <a:pt x="525" y="113"/>
                  </a:cubicBezTo>
                  <a:cubicBezTo>
                    <a:pt x="525" y="112"/>
                    <a:pt x="525" y="112"/>
                    <a:pt x="525" y="112"/>
                  </a:cubicBezTo>
                  <a:cubicBezTo>
                    <a:pt x="524" y="111"/>
                    <a:pt x="524" y="111"/>
                    <a:pt x="524" y="111"/>
                  </a:cubicBezTo>
                  <a:cubicBezTo>
                    <a:pt x="523" y="110"/>
                    <a:pt x="523" y="110"/>
                    <a:pt x="523" y="110"/>
                  </a:cubicBezTo>
                  <a:cubicBezTo>
                    <a:pt x="523" y="110"/>
                    <a:pt x="523" y="110"/>
                    <a:pt x="523" y="110"/>
                  </a:cubicBezTo>
                  <a:cubicBezTo>
                    <a:pt x="524" y="110"/>
                    <a:pt x="524" y="110"/>
                    <a:pt x="524" y="110"/>
                  </a:cubicBezTo>
                  <a:cubicBezTo>
                    <a:pt x="525" y="110"/>
                    <a:pt x="525" y="110"/>
                    <a:pt x="525" y="110"/>
                  </a:cubicBezTo>
                  <a:cubicBezTo>
                    <a:pt x="526" y="109"/>
                    <a:pt x="526" y="109"/>
                    <a:pt x="526" y="109"/>
                  </a:cubicBezTo>
                  <a:cubicBezTo>
                    <a:pt x="526" y="108"/>
                    <a:pt x="526" y="108"/>
                    <a:pt x="526" y="108"/>
                  </a:cubicBezTo>
                  <a:cubicBezTo>
                    <a:pt x="526" y="109"/>
                    <a:pt x="526" y="109"/>
                    <a:pt x="526" y="109"/>
                  </a:cubicBezTo>
                  <a:cubicBezTo>
                    <a:pt x="527" y="109"/>
                    <a:pt x="527" y="109"/>
                    <a:pt x="527" y="109"/>
                  </a:cubicBezTo>
                  <a:cubicBezTo>
                    <a:pt x="528" y="108"/>
                    <a:pt x="528" y="108"/>
                    <a:pt x="528" y="108"/>
                  </a:cubicBezTo>
                  <a:cubicBezTo>
                    <a:pt x="528" y="108"/>
                    <a:pt x="528" y="108"/>
                    <a:pt x="528" y="108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9" y="106"/>
                    <a:pt x="529" y="106"/>
                    <a:pt x="529" y="106"/>
                  </a:cubicBezTo>
                  <a:cubicBezTo>
                    <a:pt x="530" y="106"/>
                    <a:pt x="530" y="106"/>
                    <a:pt x="530" y="106"/>
                  </a:cubicBezTo>
                  <a:cubicBezTo>
                    <a:pt x="530" y="105"/>
                    <a:pt x="530" y="105"/>
                    <a:pt x="530" y="105"/>
                  </a:cubicBezTo>
                  <a:cubicBezTo>
                    <a:pt x="530" y="104"/>
                    <a:pt x="530" y="104"/>
                    <a:pt x="530" y="104"/>
                  </a:cubicBezTo>
                  <a:cubicBezTo>
                    <a:pt x="530" y="104"/>
                    <a:pt x="530" y="104"/>
                    <a:pt x="530" y="104"/>
                  </a:cubicBezTo>
                  <a:cubicBezTo>
                    <a:pt x="530" y="103"/>
                    <a:pt x="530" y="103"/>
                    <a:pt x="530" y="103"/>
                  </a:cubicBezTo>
                  <a:cubicBezTo>
                    <a:pt x="530" y="102"/>
                    <a:pt x="530" y="102"/>
                    <a:pt x="530" y="102"/>
                  </a:cubicBezTo>
                  <a:cubicBezTo>
                    <a:pt x="530" y="101"/>
                    <a:pt x="530" y="101"/>
                    <a:pt x="530" y="101"/>
                  </a:cubicBezTo>
                  <a:cubicBezTo>
                    <a:pt x="531" y="101"/>
                    <a:pt x="531" y="101"/>
                    <a:pt x="531" y="101"/>
                  </a:cubicBezTo>
                  <a:cubicBezTo>
                    <a:pt x="531" y="100"/>
                    <a:pt x="531" y="100"/>
                    <a:pt x="531" y="100"/>
                  </a:cubicBezTo>
                  <a:cubicBezTo>
                    <a:pt x="531" y="99"/>
                    <a:pt x="531" y="99"/>
                    <a:pt x="531" y="99"/>
                  </a:cubicBezTo>
                  <a:cubicBezTo>
                    <a:pt x="532" y="99"/>
                    <a:pt x="532" y="99"/>
                    <a:pt x="532" y="99"/>
                  </a:cubicBezTo>
                  <a:cubicBezTo>
                    <a:pt x="532" y="99"/>
                    <a:pt x="532" y="99"/>
                    <a:pt x="532" y="99"/>
                  </a:cubicBezTo>
                  <a:cubicBezTo>
                    <a:pt x="532" y="98"/>
                    <a:pt x="532" y="98"/>
                    <a:pt x="532" y="98"/>
                  </a:cubicBezTo>
                  <a:cubicBezTo>
                    <a:pt x="533" y="97"/>
                    <a:pt x="533" y="97"/>
                    <a:pt x="533" y="97"/>
                  </a:cubicBezTo>
                  <a:cubicBezTo>
                    <a:pt x="533" y="97"/>
                    <a:pt x="533" y="97"/>
                    <a:pt x="533" y="97"/>
                  </a:cubicBezTo>
                  <a:cubicBezTo>
                    <a:pt x="533" y="96"/>
                    <a:pt x="533" y="96"/>
                    <a:pt x="533" y="96"/>
                  </a:cubicBezTo>
                  <a:cubicBezTo>
                    <a:pt x="533" y="96"/>
                    <a:pt x="533" y="96"/>
                    <a:pt x="533" y="96"/>
                  </a:cubicBezTo>
                  <a:cubicBezTo>
                    <a:pt x="533" y="95"/>
                    <a:pt x="533" y="95"/>
                    <a:pt x="533" y="95"/>
                  </a:cubicBezTo>
                  <a:cubicBezTo>
                    <a:pt x="533" y="94"/>
                    <a:pt x="533" y="94"/>
                    <a:pt x="533" y="94"/>
                  </a:cubicBezTo>
                  <a:cubicBezTo>
                    <a:pt x="533" y="94"/>
                    <a:pt x="533" y="94"/>
                    <a:pt x="533" y="94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5" y="93"/>
                    <a:pt x="535" y="93"/>
                    <a:pt x="535" y="93"/>
                  </a:cubicBezTo>
                  <a:cubicBezTo>
                    <a:pt x="535" y="92"/>
                    <a:pt x="535" y="92"/>
                    <a:pt x="535" y="92"/>
                  </a:cubicBezTo>
                  <a:cubicBezTo>
                    <a:pt x="536" y="92"/>
                    <a:pt x="536" y="92"/>
                    <a:pt x="536" y="92"/>
                  </a:cubicBezTo>
                  <a:cubicBezTo>
                    <a:pt x="536" y="92"/>
                    <a:pt x="536" y="92"/>
                    <a:pt x="536" y="92"/>
                  </a:cubicBezTo>
                  <a:cubicBezTo>
                    <a:pt x="537" y="91"/>
                    <a:pt x="537" y="91"/>
                    <a:pt x="537" y="91"/>
                  </a:cubicBezTo>
                  <a:cubicBezTo>
                    <a:pt x="536" y="90"/>
                    <a:pt x="536" y="90"/>
                    <a:pt x="536" y="90"/>
                  </a:cubicBezTo>
                  <a:cubicBezTo>
                    <a:pt x="536" y="90"/>
                    <a:pt x="536" y="90"/>
                    <a:pt x="536" y="90"/>
                  </a:cubicBezTo>
                  <a:cubicBezTo>
                    <a:pt x="536" y="89"/>
                    <a:pt x="536" y="89"/>
                    <a:pt x="536" y="89"/>
                  </a:cubicBezTo>
                  <a:cubicBezTo>
                    <a:pt x="536" y="88"/>
                    <a:pt x="536" y="88"/>
                    <a:pt x="536" y="88"/>
                  </a:cubicBezTo>
                  <a:cubicBezTo>
                    <a:pt x="535" y="88"/>
                    <a:pt x="535" y="88"/>
                    <a:pt x="535" y="88"/>
                  </a:cubicBezTo>
                  <a:cubicBezTo>
                    <a:pt x="535" y="87"/>
                    <a:pt x="535" y="87"/>
                    <a:pt x="535" y="87"/>
                  </a:cubicBezTo>
                  <a:cubicBezTo>
                    <a:pt x="535" y="86"/>
                    <a:pt x="535" y="86"/>
                    <a:pt x="535" y="86"/>
                  </a:cubicBezTo>
                  <a:cubicBezTo>
                    <a:pt x="535" y="86"/>
                    <a:pt x="534" y="85"/>
                    <a:pt x="534" y="85"/>
                  </a:cubicBezTo>
                  <a:cubicBezTo>
                    <a:pt x="533" y="84"/>
                    <a:pt x="533" y="84"/>
                    <a:pt x="533" y="84"/>
                  </a:cubicBezTo>
                  <a:cubicBezTo>
                    <a:pt x="533" y="84"/>
                    <a:pt x="533" y="84"/>
                    <a:pt x="533" y="84"/>
                  </a:cubicBezTo>
                  <a:cubicBezTo>
                    <a:pt x="533" y="83"/>
                    <a:pt x="533" y="83"/>
                    <a:pt x="533" y="83"/>
                  </a:cubicBezTo>
                  <a:cubicBezTo>
                    <a:pt x="534" y="82"/>
                    <a:pt x="534" y="82"/>
                    <a:pt x="534" y="82"/>
                  </a:cubicBezTo>
                  <a:cubicBezTo>
                    <a:pt x="534" y="82"/>
                    <a:pt x="534" y="82"/>
                    <a:pt x="534" y="82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6" y="83"/>
                    <a:pt x="536" y="83"/>
                    <a:pt x="536" y="83"/>
                  </a:cubicBezTo>
                  <a:cubicBezTo>
                    <a:pt x="536" y="82"/>
                    <a:pt x="536" y="82"/>
                    <a:pt x="536" y="82"/>
                  </a:cubicBezTo>
                  <a:cubicBezTo>
                    <a:pt x="537" y="82"/>
                    <a:pt x="537" y="82"/>
                    <a:pt x="537" y="82"/>
                  </a:cubicBezTo>
                  <a:cubicBezTo>
                    <a:pt x="537" y="82"/>
                    <a:pt x="537" y="82"/>
                    <a:pt x="537" y="82"/>
                  </a:cubicBezTo>
                  <a:cubicBezTo>
                    <a:pt x="537" y="82"/>
                    <a:pt x="537" y="82"/>
                    <a:pt x="537" y="82"/>
                  </a:cubicBezTo>
                  <a:cubicBezTo>
                    <a:pt x="536" y="82"/>
                    <a:pt x="536" y="82"/>
                    <a:pt x="536" y="82"/>
                  </a:cubicBezTo>
                  <a:cubicBezTo>
                    <a:pt x="535" y="82"/>
                    <a:pt x="535" y="82"/>
                    <a:pt x="535" y="82"/>
                  </a:cubicBezTo>
                  <a:cubicBezTo>
                    <a:pt x="534" y="82"/>
                    <a:pt x="534" y="82"/>
                    <a:pt x="534" y="82"/>
                  </a:cubicBezTo>
                  <a:cubicBezTo>
                    <a:pt x="533" y="81"/>
                    <a:pt x="533" y="81"/>
                    <a:pt x="533" y="81"/>
                  </a:cubicBezTo>
                  <a:cubicBezTo>
                    <a:pt x="532" y="81"/>
                    <a:pt x="532" y="81"/>
                    <a:pt x="532" y="81"/>
                  </a:cubicBezTo>
                  <a:cubicBezTo>
                    <a:pt x="532" y="81"/>
                    <a:pt x="532" y="81"/>
                    <a:pt x="532" y="81"/>
                  </a:cubicBezTo>
                  <a:cubicBezTo>
                    <a:pt x="531" y="81"/>
                    <a:pt x="531" y="81"/>
                    <a:pt x="531" y="81"/>
                  </a:cubicBezTo>
                  <a:cubicBezTo>
                    <a:pt x="531" y="81"/>
                    <a:pt x="531" y="81"/>
                    <a:pt x="531" y="81"/>
                  </a:cubicBezTo>
                  <a:cubicBezTo>
                    <a:pt x="530" y="82"/>
                    <a:pt x="530" y="82"/>
                    <a:pt x="530" y="82"/>
                  </a:cubicBezTo>
                  <a:cubicBezTo>
                    <a:pt x="530" y="82"/>
                    <a:pt x="530" y="82"/>
                    <a:pt x="530" y="82"/>
                  </a:cubicBezTo>
                  <a:cubicBezTo>
                    <a:pt x="529" y="82"/>
                    <a:pt x="529" y="82"/>
                    <a:pt x="529" y="82"/>
                  </a:cubicBezTo>
                  <a:cubicBezTo>
                    <a:pt x="530" y="83"/>
                    <a:pt x="530" y="83"/>
                    <a:pt x="530" y="83"/>
                  </a:cubicBezTo>
                  <a:cubicBezTo>
                    <a:pt x="530" y="83"/>
                    <a:pt x="530" y="83"/>
                    <a:pt x="530" y="83"/>
                  </a:cubicBezTo>
                  <a:cubicBezTo>
                    <a:pt x="530" y="84"/>
                    <a:pt x="530" y="84"/>
                    <a:pt x="530" y="84"/>
                  </a:cubicBezTo>
                  <a:cubicBezTo>
                    <a:pt x="531" y="85"/>
                    <a:pt x="531" y="85"/>
                    <a:pt x="531" y="85"/>
                  </a:cubicBezTo>
                  <a:cubicBezTo>
                    <a:pt x="531" y="85"/>
                    <a:pt x="531" y="85"/>
                    <a:pt x="531" y="85"/>
                  </a:cubicBezTo>
                  <a:cubicBezTo>
                    <a:pt x="531" y="86"/>
                    <a:pt x="531" y="86"/>
                    <a:pt x="531" y="86"/>
                  </a:cubicBezTo>
                  <a:cubicBezTo>
                    <a:pt x="532" y="86"/>
                    <a:pt x="532" y="86"/>
                    <a:pt x="532" y="86"/>
                  </a:cubicBezTo>
                  <a:cubicBezTo>
                    <a:pt x="533" y="87"/>
                    <a:pt x="533" y="87"/>
                    <a:pt x="533" y="87"/>
                  </a:cubicBezTo>
                  <a:cubicBezTo>
                    <a:pt x="532" y="88"/>
                    <a:pt x="532" y="88"/>
                    <a:pt x="532" y="88"/>
                  </a:cubicBezTo>
                  <a:cubicBezTo>
                    <a:pt x="531" y="87"/>
                    <a:pt x="531" y="87"/>
                    <a:pt x="531" y="87"/>
                  </a:cubicBezTo>
                  <a:cubicBezTo>
                    <a:pt x="531" y="87"/>
                    <a:pt x="531" y="87"/>
                    <a:pt x="531" y="87"/>
                  </a:cubicBezTo>
                  <a:cubicBezTo>
                    <a:pt x="530" y="87"/>
                    <a:pt x="530" y="87"/>
                    <a:pt x="530" y="87"/>
                  </a:cubicBezTo>
                  <a:cubicBezTo>
                    <a:pt x="530" y="87"/>
                    <a:pt x="530" y="87"/>
                    <a:pt x="530" y="87"/>
                  </a:cubicBezTo>
                  <a:cubicBezTo>
                    <a:pt x="530" y="87"/>
                    <a:pt x="530" y="87"/>
                    <a:pt x="530" y="87"/>
                  </a:cubicBezTo>
                  <a:cubicBezTo>
                    <a:pt x="530" y="88"/>
                    <a:pt x="530" y="88"/>
                    <a:pt x="530" y="88"/>
                  </a:cubicBezTo>
                  <a:cubicBezTo>
                    <a:pt x="529" y="89"/>
                    <a:pt x="529" y="89"/>
                    <a:pt x="529" y="89"/>
                  </a:cubicBezTo>
                  <a:cubicBezTo>
                    <a:pt x="529" y="90"/>
                    <a:pt x="529" y="90"/>
                    <a:pt x="529" y="90"/>
                  </a:cubicBezTo>
                  <a:cubicBezTo>
                    <a:pt x="528" y="90"/>
                    <a:pt x="528" y="90"/>
                    <a:pt x="528" y="90"/>
                  </a:cubicBezTo>
                  <a:cubicBezTo>
                    <a:pt x="528" y="91"/>
                    <a:pt x="528" y="91"/>
                    <a:pt x="528" y="91"/>
                  </a:cubicBezTo>
                  <a:cubicBezTo>
                    <a:pt x="528" y="92"/>
                    <a:pt x="528" y="92"/>
                    <a:pt x="528" y="92"/>
                  </a:cubicBezTo>
                  <a:cubicBezTo>
                    <a:pt x="527" y="92"/>
                    <a:pt x="527" y="92"/>
                    <a:pt x="527" y="92"/>
                  </a:cubicBezTo>
                  <a:cubicBezTo>
                    <a:pt x="527" y="93"/>
                    <a:pt x="527" y="93"/>
                    <a:pt x="527" y="93"/>
                  </a:cubicBezTo>
                  <a:cubicBezTo>
                    <a:pt x="526" y="93"/>
                    <a:pt x="526" y="93"/>
                    <a:pt x="526" y="93"/>
                  </a:cubicBezTo>
                  <a:cubicBezTo>
                    <a:pt x="526" y="92"/>
                    <a:pt x="526" y="92"/>
                    <a:pt x="526" y="92"/>
                  </a:cubicBezTo>
                  <a:cubicBezTo>
                    <a:pt x="526" y="91"/>
                    <a:pt x="526" y="91"/>
                    <a:pt x="526" y="91"/>
                  </a:cubicBezTo>
                  <a:cubicBezTo>
                    <a:pt x="526" y="90"/>
                    <a:pt x="526" y="90"/>
                    <a:pt x="526" y="90"/>
                  </a:cubicBezTo>
                  <a:cubicBezTo>
                    <a:pt x="525" y="90"/>
                    <a:pt x="525" y="90"/>
                    <a:pt x="525" y="90"/>
                  </a:cubicBezTo>
                  <a:cubicBezTo>
                    <a:pt x="524" y="91"/>
                    <a:pt x="524" y="91"/>
                    <a:pt x="524" y="91"/>
                  </a:cubicBezTo>
                  <a:cubicBezTo>
                    <a:pt x="524" y="91"/>
                    <a:pt x="524" y="91"/>
                    <a:pt x="524" y="91"/>
                  </a:cubicBezTo>
                  <a:cubicBezTo>
                    <a:pt x="524" y="90"/>
                    <a:pt x="524" y="90"/>
                    <a:pt x="524" y="90"/>
                  </a:cubicBezTo>
                  <a:cubicBezTo>
                    <a:pt x="523" y="89"/>
                    <a:pt x="523" y="89"/>
                    <a:pt x="523" y="89"/>
                  </a:cubicBezTo>
                  <a:cubicBezTo>
                    <a:pt x="523" y="88"/>
                    <a:pt x="523" y="88"/>
                    <a:pt x="523" y="88"/>
                  </a:cubicBezTo>
                  <a:cubicBezTo>
                    <a:pt x="523" y="88"/>
                    <a:pt x="523" y="88"/>
                    <a:pt x="523" y="88"/>
                  </a:cubicBezTo>
                  <a:cubicBezTo>
                    <a:pt x="523" y="86"/>
                    <a:pt x="523" y="86"/>
                    <a:pt x="523" y="86"/>
                  </a:cubicBezTo>
                  <a:cubicBezTo>
                    <a:pt x="522" y="85"/>
                    <a:pt x="522" y="85"/>
                    <a:pt x="522" y="85"/>
                  </a:cubicBezTo>
                  <a:cubicBezTo>
                    <a:pt x="521" y="87"/>
                    <a:pt x="521" y="87"/>
                    <a:pt x="521" y="87"/>
                  </a:cubicBezTo>
                  <a:cubicBezTo>
                    <a:pt x="520" y="87"/>
                    <a:pt x="520" y="87"/>
                    <a:pt x="520" y="87"/>
                  </a:cubicBezTo>
                  <a:cubicBezTo>
                    <a:pt x="520" y="86"/>
                    <a:pt x="520" y="86"/>
                    <a:pt x="520" y="86"/>
                  </a:cubicBezTo>
                  <a:cubicBezTo>
                    <a:pt x="519" y="85"/>
                    <a:pt x="519" y="85"/>
                    <a:pt x="519" y="85"/>
                  </a:cubicBezTo>
                  <a:cubicBezTo>
                    <a:pt x="518" y="85"/>
                    <a:pt x="518" y="85"/>
                    <a:pt x="518" y="85"/>
                  </a:cubicBezTo>
                  <a:cubicBezTo>
                    <a:pt x="518" y="86"/>
                    <a:pt x="518" y="86"/>
                    <a:pt x="518" y="86"/>
                  </a:cubicBezTo>
                  <a:cubicBezTo>
                    <a:pt x="516" y="86"/>
                    <a:pt x="516" y="86"/>
                    <a:pt x="516" y="86"/>
                  </a:cubicBezTo>
                  <a:cubicBezTo>
                    <a:pt x="516" y="86"/>
                    <a:pt x="516" y="86"/>
                    <a:pt x="516" y="86"/>
                  </a:cubicBezTo>
                  <a:cubicBezTo>
                    <a:pt x="515" y="86"/>
                    <a:pt x="515" y="86"/>
                    <a:pt x="515" y="86"/>
                  </a:cubicBezTo>
                  <a:cubicBezTo>
                    <a:pt x="514" y="86"/>
                    <a:pt x="514" y="86"/>
                    <a:pt x="514" y="86"/>
                  </a:cubicBezTo>
                  <a:cubicBezTo>
                    <a:pt x="513" y="86"/>
                    <a:pt x="513" y="86"/>
                    <a:pt x="513" y="86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2" y="87"/>
                    <a:pt x="512" y="87"/>
                    <a:pt x="512" y="87"/>
                  </a:cubicBezTo>
                  <a:cubicBezTo>
                    <a:pt x="512" y="88"/>
                    <a:pt x="512" y="88"/>
                    <a:pt x="512" y="88"/>
                  </a:cubicBezTo>
                  <a:cubicBezTo>
                    <a:pt x="511" y="88"/>
                    <a:pt x="511" y="88"/>
                    <a:pt x="511" y="88"/>
                  </a:cubicBezTo>
                  <a:cubicBezTo>
                    <a:pt x="511" y="88"/>
                    <a:pt x="512" y="89"/>
                    <a:pt x="512" y="89"/>
                  </a:cubicBezTo>
                  <a:cubicBezTo>
                    <a:pt x="512" y="90"/>
                    <a:pt x="512" y="90"/>
                    <a:pt x="512" y="90"/>
                  </a:cubicBezTo>
                  <a:cubicBezTo>
                    <a:pt x="511" y="90"/>
                    <a:pt x="511" y="90"/>
                    <a:pt x="511" y="90"/>
                  </a:cubicBezTo>
                  <a:cubicBezTo>
                    <a:pt x="511" y="90"/>
                    <a:pt x="511" y="90"/>
                    <a:pt x="511" y="90"/>
                  </a:cubicBezTo>
                  <a:cubicBezTo>
                    <a:pt x="511" y="91"/>
                    <a:pt x="511" y="91"/>
                    <a:pt x="511" y="91"/>
                  </a:cubicBezTo>
                  <a:cubicBezTo>
                    <a:pt x="511" y="93"/>
                    <a:pt x="511" y="93"/>
                    <a:pt x="511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09" y="94"/>
                    <a:pt x="509" y="94"/>
                    <a:pt x="509" y="94"/>
                  </a:cubicBezTo>
                  <a:cubicBezTo>
                    <a:pt x="508" y="95"/>
                    <a:pt x="508" y="95"/>
                    <a:pt x="508" y="95"/>
                  </a:cubicBezTo>
                  <a:cubicBezTo>
                    <a:pt x="508" y="96"/>
                    <a:pt x="508" y="96"/>
                    <a:pt x="508" y="96"/>
                  </a:cubicBezTo>
                  <a:cubicBezTo>
                    <a:pt x="508" y="97"/>
                    <a:pt x="508" y="97"/>
                    <a:pt x="508" y="97"/>
                  </a:cubicBezTo>
                  <a:cubicBezTo>
                    <a:pt x="508" y="97"/>
                    <a:pt x="508" y="97"/>
                    <a:pt x="508" y="97"/>
                  </a:cubicBezTo>
                  <a:cubicBezTo>
                    <a:pt x="508" y="97"/>
                    <a:pt x="508" y="97"/>
                    <a:pt x="508" y="97"/>
                  </a:cubicBezTo>
                  <a:cubicBezTo>
                    <a:pt x="508" y="98"/>
                    <a:pt x="508" y="98"/>
                    <a:pt x="508" y="98"/>
                  </a:cubicBezTo>
                  <a:cubicBezTo>
                    <a:pt x="509" y="99"/>
                    <a:pt x="509" y="99"/>
                    <a:pt x="509" y="99"/>
                  </a:cubicBezTo>
                  <a:cubicBezTo>
                    <a:pt x="508" y="99"/>
                    <a:pt x="508" y="99"/>
                    <a:pt x="508" y="99"/>
                  </a:cubicBezTo>
                  <a:cubicBezTo>
                    <a:pt x="509" y="100"/>
                    <a:pt x="509" y="100"/>
                    <a:pt x="509" y="100"/>
                  </a:cubicBezTo>
                  <a:cubicBezTo>
                    <a:pt x="510" y="100"/>
                    <a:pt x="510" y="100"/>
                    <a:pt x="510" y="100"/>
                  </a:cubicBezTo>
                  <a:cubicBezTo>
                    <a:pt x="510" y="100"/>
                    <a:pt x="510" y="100"/>
                    <a:pt x="510" y="100"/>
                  </a:cubicBezTo>
                  <a:cubicBezTo>
                    <a:pt x="511" y="100"/>
                    <a:pt x="511" y="100"/>
                    <a:pt x="511" y="100"/>
                  </a:cubicBezTo>
                  <a:cubicBezTo>
                    <a:pt x="512" y="100"/>
                    <a:pt x="512" y="100"/>
                    <a:pt x="512" y="100"/>
                  </a:cubicBezTo>
                  <a:cubicBezTo>
                    <a:pt x="513" y="101"/>
                    <a:pt x="513" y="101"/>
                    <a:pt x="513" y="101"/>
                  </a:cubicBezTo>
                  <a:cubicBezTo>
                    <a:pt x="512" y="101"/>
                    <a:pt x="512" y="101"/>
                    <a:pt x="512" y="101"/>
                  </a:cubicBezTo>
                  <a:cubicBezTo>
                    <a:pt x="511" y="101"/>
                    <a:pt x="511" y="101"/>
                    <a:pt x="511" y="101"/>
                  </a:cubicBezTo>
                  <a:cubicBezTo>
                    <a:pt x="510" y="101"/>
                    <a:pt x="510" y="101"/>
                    <a:pt x="510" y="101"/>
                  </a:cubicBezTo>
                  <a:cubicBezTo>
                    <a:pt x="509" y="102"/>
                    <a:pt x="509" y="102"/>
                    <a:pt x="509" y="102"/>
                  </a:cubicBezTo>
                  <a:cubicBezTo>
                    <a:pt x="509" y="102"/>
                    <a:pt x="509" y="102"/>
                    <a:pt x="509" y="102"/>
                  </a:cubicBezTo>
                  <a:cubicBezTo>
                    <a:pt x="508" y="101"/>
                    <a:pt x="508" y="101"/>
                    <a:pt x="508" y="101"/>
                  </a:cubicBezTo>
                  <a:cubicBezTo>
                    <a:pt x="507" y="101"/>
                    <a:pt x="507" y="101"/>
                    <a:pt x="507" y="101"/>
                  </a:cubicBezTo>
                  <a:cubicBezTo>
                    <a:pt x="506" y="101"/>
                    <a:pt x="506" y="101"/>
                    <a:pt x="506" y="101"/>
                  </a:cubicBezTo>
                  <a:cubicBezTo>
                    <a:pt x="506" y="102"/>
                    <a:pt x="506" y="102"/>
                    <a:pt x="506" y="102"/>
                  </a:cubicBezTo>
                  <a:cubicBezTo>
                    <a:pt x="506" y="102"/>
                    <a:pt x="506" y="102"/>
                    <a:pt x="506" y="102"/>
                  </a:cubicBezTo>
                  <a:cubicBezTo>
                    <a:pt x="505" y="103"/>
                    <a:pt x="505" y="103"/>
                    <a:pt x="505" y="103"/>
                  </a:cubicBezTo>
                  <a:cubicBezTo>
                    <a:pt x="504" y="103"/>
                    <a:pt x="504" y="103"/>
                    <a:pt x="504" y="103"/>
                  </a:cubicBezTo>
                  <a:cubicBezTo>
                    <a:pt x="503" y="102"/>
                    <a:pt x="503" y="102"/>
                    <a:pt x="503" y="102"/>
                  </a:cubicBezTo>
                  <a:cubicBezTo>
                    <a:pt x="502" y="103"/>
                    <a:pt x="502" y="103"/>
                    <a:pt x="502" y="103"/>
                  </a:cubicBezTo>
                  <a:cubicBezTo>
                    <a:pt x="501" y="103"/>
                    <a:pt x="501" y="103"/>
                    <a:pt x="501" y="103"/>
                  </a:cubicBezTo>
                  <a:cubicBezTo>
                    <a:pt x="501" y="103"/>
                    <a:pt x="501" y="103"/>
                    <a:pt x="501" y="103"/>
                  </a:cubicBezTo>
                  <a:cubicBezTo>
                    <a:pt x="500" y="103"/>
                    <a:pt x="500" y="103"/>
                    <a:pt x="500" y="103"/>
                  </a:cubicBezTo>
                  <a:cubicBezTo>
                    <a:pt x="499" y="104"/>
                    <a:pt x="499" y="104"/>
                    <a:pt x="499" y="104"/>
                  </a:cubicBezTo>
                  <a:cubicBezTo>
                    <a:pt x="498" y="103"/>
                    <a:pt x="498" y="103"/>
                    <a:pt x="498" y="103"/>
                  </a:cubicBezTo>
                  <a:cubicBezTo>
                    <a:pt x="498" y="102"/>
                    <a:pt x="498" y="102"/>
                    <a:pt x="498" y="102"/>
                  </a:cubicBezTo>
                  <a:cubicBezTo>
                    <a:pt x="499" y="102"/>
                    <a:pt x="499" y="102"/>
                    <a:pt x="499" y="102"/>
                  </a:cubicBezTo>
                  <a:cubicBezTo>
                    <a:pt x="499" y="102"/>
                    <a:pt x="499" y="102"/>
                    <a:pt x="499" y="102"/>
                  </a:cubicBezTo>
                  <a:cubicBezTo>
                    <a:pt x="500" y="102"/>
                    <a:pt x="500" y="102"/>
                    <a:pt x="500" y="102"/>
                  </a:cubicBezTo>
                  <a:cubicBezTo>
                    <a:pt x="501" y="101"/>
                    <a:pt x="501" y="101"/>
                    <a:pt x="501" y="101"/>
                  </a:cubicBezTo>
                  <a:cubicBezTo>
                    <a:pt x="500" y="101"/>
                    <a:pt x="500" y="101"/>
                    <a:pt x="500" y="101"/>
                  </a:cubicBezTo>
                  <a:cubicBezTo>
                    <a:pt x="500" y="101"/>
                    <a:pt x="500" y="101"/>
                    <a:pt x="500" y="101"/>
                  </a:cubicBezTo>
                  <a:cubicBezTo>
                    <a:pt x="499" y="100"/>
                    <a:pt x="499" y="100"/>
                    <a:pt x="499" y="100"/>
                  </a:cubicBezTo>
                  <a:cubicBezTo>
                    <a:pt x="498" y="99"/>
                    <a:pt x="498" y="99"/>
                    <a:pt x="498" y="99"/>
                  </a:cubicBezTo>
                  <a:cubicBezTo>
                    <a:pt x="497" y="99"/>
                    <a:pt x="497" y="99"/>
                    <a:pt x="497" y="99"/>
                  </a:cubicBezTo>
                  <a:cubicBezTo>
                    <a:pt x="496" y="99"/>
                    <a:pt x="496" y="99"/>
                    <a:pt x="496" y="99"/>
                  </a:cubicBezTo>
                  <a:cubicBezTo>
                    <a:pt x="496" y="100"/>
                    <a:pt x="496" y="100"/>
                    <a:pt x="496" y="100"/>
                  </a:cubicBezTo>
                  <a:cubicBezTo>
                    <a:pt x="495" y="100"/>
                    <a:pt x="495" y="100"/>
                    <a:pt x="495" y="100"/>
                  </a:cubicBezTo>
                  <a:cubicBezTo>
                    <a:pt x="495" y="100"/>
                    <a:pt x="495" y="100"/>
                    <a:pt x="495" y="100"/>
                  </a:cubicBezTo>
                  <a:cubicBezTo>
                    <a:pt x="495" y="99"/>
                    <a:pt x="495" y="99"/>
                    <a:pt x="495" y="99"/>
                  </a:cubicBezTo>
                  <a:cubicBezTo>
                    <a:pt x="494" y="99"/>
                    <a:pt x="494" y="99"/>
                    <a:pt x="494" y="99"/>
                  </a:cubicBezTo>
                  <a:cubicBezTo>
                    <a:pt x="493" y="99"/>
                    <a:pt x="493" y="99"/>
                    <a:pt x="493" y="99"/>
                  </a:cubicBezTo>
                  <a:cubicBezTo>
                    <a:pt x="493" y="99"/>
                    <a:pt x="493" y="99"/>
                    <a:pt x="493" y="99"/>
                  </a:cubicBezTo>
                  <a:cubicBezTo>
                    <a:pt x="492" y="98"/>
                    <a:pt x="492" y="98"/>
                    <a:pt x="492" y="98"/>
                  </a:cubicBezTo>
                  <a:cubicBezTo>
                    <a:pt x="491" y="98"/>
                    <a:pt x="491" y="98"/>
                    <a:pt x="491" y="98"/>
                  </a:cubicBezTo>
                  <a:cubicBezTo>
                    <a:pt x="490" y="98"/>
                    <a:pt x="490" y="98"/>
                    <a:pt x="490" y="98"/>
                  </a:cubicBezTo>
                  <a:cubicBezTo>
                    <a:pt x="490" y="98"/>
                    <a:pt x="490" y="98"/>
                    <a:pt x="490" y="98"/>
                  </a:cubicBezTo>
                  <a:cubicBezTo>
                    <a:pt x="489" y="98"/>
                    <a:pt x="489" y="98"/>
                    <a:pt x="489" y="98"/>
                  </a:cubicBezTo>
                  <a:cubicBezTo>
                    <a:pt x="489" y="99"/>
                    <a:pt x="489" y="99"/>
                    <a:pt x="489" y="99"/>
                  </a:cubicBezTo>
                  <a:cubicBezTo>
                    <a:pt x="489" y="99"/>
                    <a:pt x="489" y="99"/>
                    <a:pt x="489" y="100"/>
                  </a:cubicBezTo>
                  <a:cubicBezTo>
                    <a:pt x="488" y="99"/>
                    <a:pt x="488" y="99"/>
                    <a:pt x="488" y="99"/>
                  </a:cubicBezTo>
                  <a:cubicBezTo>
                    <a:pt x="488" y="100"/>
                    <a:pt x="488" y="100"/>
                    <a:pt x="488" y="100"/>
                  </a:cubicBezTo>
                  <a:cubicBezTo>
                    <a:pt x="488" y="101"/>
                    <a:pt x="488" y="101"/>
                    <a:pt x="488" y="101"/>
                  </a:cubicBezTo>
                  <a:cubicBezTo>
                    <a:pt x="488" y="101"/>
                    <a:pt x="488" y="101"/>
                    <a:pt x="488" y="101"/>
                  </a:cubicBezTo>
                  <a:cubicBezTo>
                    <a:pt x="487" y="101"/>
                    <a:pt x="487" y="101"/>
                    <a:pt x="487" y="101"/>
                  </a:cubicBezTo>
                  <a:cubicBezTo>
                    <a:pt x="486" y="100"/>
                    <a:pt x="486" y="100"/>
                    <a:pt x="486" y="100"/>
                  </a:cubicBezTo>
                  <a:cubicBezTo>
                    <a:pt x="485" y="100"/>
                    <a:pt x="485" y="100"/>
                    <a:pt x="485" y="100"/>
                  </a:cubicBezTo>
                  <a:cubicBezTo>
                    <a:pt x="485" y="100"/>
                    <a:pt x="485" y="100"/>
                    <a:pt x="485" y="100"/>
                  </a:cubicBezTo>
                  <a:cubicBezTo>
                    <a:pt x="484" y="101"/>
                    <a:pt x="484" y="101"/>
                    <a:pt x="484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2" y="101"/>
                    <a:pt x="482" y="101"/>
                  </a:cubicBezTo>
                  <a:cubicBezTo>
                    <a:pt x="481" y="100"/>
                    <a:pt x="481" y="100"/>
                    <a:pt x="481" y="100"/>
                  </a:cubicBezTo>
                  <a:cubicBezTo>
                    <a:pt x="480" y="100"/>
                    <a:pt x="480" y="100"/>
                    <a:pt x="480" y="100"/>
                  </a:cubicBezTo>
                  <a:cubicBezTo>
                    <a:pt x="479" y="100"/>
                    <a:pt x="479" y="100"/>
                    <a:pt x="479" y="100"/>
                  </a:cubicBezTo>
                  <a:cubicBezTo>
                    <a:pt x="479" y="101"/>
                    <a:pt x="479" y="101"/>
                    <a:pt x="479" y="101"/>
                  </a:cubicBezTo>
                  <a:cubicBezTo>
                    <a:pt x="478" y="101"/>
                    <a:pt x="478" y="101"/>
                    <a:pt x="478" y="101"/>
                  </a:cubicBezTo>
                  <a:cubicBezTo>
                    <a:pt x="478" y="102"/>
                    <a:pt x="478" y="102"/>
                    <a:pt x="478" y="102"/>
                  </a:cubicBezTo>
                  <a:cubicBezTo>
                    <a:pt x="477" y="101"/>
                    <a:pt x="477" y="101"/>
                    <a:pt x="477" y="101"/>
                  </a:cubicBezTo>
                  <a:cubicBezTo>
                    <a:pt x="477" y="101"/>
                    <a:pt x="476" y="100"/>
                    <a:pt x="476" y="100"/>
                  </a:cubicBezTo>
                  <a:cubicBezTo>
                    <a:pt x="475" y="100"/>
                    <a:pt x="475" y="100"/>
                    <a:pt x="475" y="100"/>
                  </a:cubicBezTo>
                  <a:cubicBezTo>
                    <a:pt x="475" y="100"/>
                    <a:pt x="475" y="100"/>
                    <a:pt x="475" y="100"/>
                  </a:cubicBezTo>
                  <a:cubicBezTo>
                    <a:pt x="474" y="100"/>
                    <a:pt x="474" y="100"/>
                    <a:pt x="474" y="100"/>
                  </a:cubicBezTo>
                  <a:cubicBezTo>
                    <a:pt x="473" y="100"/>
                    <a:pt x="473" y="100"/>
                    <a:pt x="473" y="100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71" y="100"/>
                    <a:pt x="471" y="100"/>
                    <a:pt x="471" y="100"/>
                  </a:cubicBezTo>
                  <a:cubicBezTo>
                    <a:pt x="470" y="100"/>
                    <a:pt x="470" y="100"/>
                    <a:pt x="470" y="100"/>
                  </a:cubicBezTo>
                  <a:cubicBezTo>
                    <a:pt x="469" y="100"/>
                    <a:pt x="469" y="100"/>
                    <a:pt x="469" y="100"/>
                  </a:cubicBezTo>
                  <a:cubicBezTo>
                    <a:pt x="468" y="100"/>
                    <a:pt x="468" y="100"/>
                    <a:pt x="468" y="100"/>
                  </a:cubicBezTo>
                  <a:cubicBezTo>
                    <a:pt x="467" y="101"/>
                    <a:pt x="467" y="101"/>
                    <a:pt x="467" y="101"/>
                  </a:cubicBezTo>
                  <a:cubicBezTo>
                    <a:pt x="466" y="100"/>
                    <a:pt x="466" y="100"/>
                    <a:pt x="466" y="100"/>
                  </a:cubicBezTo>
                  <a:cubicBezTo>
                    <a:pt x="466" y="100"/>
                    <a:pt x="466" y="100"/>
                    <a:pt x="466" y="100"/>
                  </a:cubicBezTo>
                  <a:cubicBezTo>
                    <a:pt x="465" y="101"/>
                    <a:pt x="465" y="101"/>
                    <a:pt x="465" y="101"/>
                  </a:cubicBezTo>
                  <a:cubicBezTo>
                    <a:pt x="463" y="101"/>
                    <a:pt x="463" y="101"/>
                    <a:pt x="463" y="101"/>
                  </a:cubicBezTo>
                  <a:cubicBezTo>
                    <a:pt x="462" y="102"/>
                    <a:pt x="462" y="102"/>
                    <a:pt x="462" y="102"/>
                  </a:cubicBezTo>
                  <a:cubicBezTo>
                    <a:pt x="461" y="103"/>
                    <a:pt x="461" y="103"/>
                    <a:pt x="461" y="103"/>
                  </a:cubicBezTo>
                  <a:cubicBezTo>
                    <a:pt x="461" y="104"/>
                    <a:pt x="461" y="104"/>
                    <a:pt x="461" y="104"/>
                  </a:cubicBezTo>
                  <a:cubicBezTo>
                    <a:pt x="461" y="105"/>
                    <a:pt x="461" y="105"/>
                    <a:pt x="461" y="105"/>
                  </a:cubicBezTo>
                  <a:cubicBezTo>
                    <a:pt x="459" y="106"/>
                    <a:pt x="459" y="106"/>
                    <a:pt x="459" y="106"/>
                  </a:cubicBezTo>
                  <a:cubicBezTo>
                    <a:pt x="458" y="106"/>
                    <a:pt x="458" y="106"/>
                    <a:pt x="458" y="106"/>
                  </a:cubicBezTo>
                  <a:cubicBezTo>
                    <a:pt x="458" y="107"/>
                    <a:pt x="458" y="107"/>
                    <a:pt x="458" y="107"/>
                  </a:cubicBezTo>
                  <a:cubicBezTo>
                    <a:pt x="457" y="107"/>
                    <a:pt x="457" y="107"/>
                    <a:pt x="457" y="107"/>
                  </a:cubicBezTo>
                  <a:cubicBezTo>
                    <a:pt x="457" y="108"/>
                    <a:pt x="457" y="108"/>
                    <a:pt x="457" y="108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57" y="110"/>
                    <a:pt x="457" y="110"/>
                    <a:pt x="457" y="110"/>
                  </a:cubicBezTo>
                  <a:cubicBezTo>
                    <a:pt x="455" y="110"/>
                    <a:pt x="455" y="110"/>
                    <a:pt x="455" y="110"/>
                  </a:cubicBezTo>
                  <a:cubicBezTo>
                    <a:pt x="455" y="111"/>
                    <a:pt x="455" y="111"/>
                    <a:pt x="455" y="111"/>
                  </a:cubicBezTo>
                  <a:cubicBezTo>
                    <a:pt x="454" y="112"/>
                    <a:pt x="454" y="112"/>
                    <a:pt x="454" y="112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52" y="113"/>
                    <a:pt x="452" y="113"/>
                    <a:pt x="452" y="113"/>
                  </a:cubicBezTo>
                  <a:cubicBezTo>
                    <a:pt x="452" y="113"/>
                    <a:pt x="452" y="113"/>
                    <a:pt x="452" y="113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0" y="115"/>
                    <a:pt x="450" y="115"/>
                    <a:pt x="450" y="115"/>
                  </a:cubicBezTo>
                  <a:cubicBezTo>
                    <a:pt x="449" y="116"/>
                    <a:pt x="449" y="116"/>
                    <a:pt x="449" y="116"/>
                  </a:cubicBezTo>
                  <a:cubicBezTo>
                    <a:pt x="449" y="116"/>
                    <a:pt x="449" y="116"/>
                    <a:pt x="449" y="116"/>
                  </a:cubicBezTo>
                  <a:cubicBezTo>
                    <a:pt x="448" y="117"/>
                    <a:pt x="448" y="117"/>
                    <a:pt x="448" y="117"/>
                  </a:cubicBezTo>
                  <a:cubicBezTo>
                    <a:pt x="449" y="118"/>
                    <a:pt x="449" y="118"/>
                    <a:pt x="449" y="118"/>
                  </a:cubicBezTo>
                  <a:cubicBezTo>
                    <a:pt x="448" y="118"/>
                    <a:pt x="448" y="118"/>
                    <a:pt x="448" y="118"/>
                  </a:cubicBezTo>
                  <a:cubicBezTo>
                    <a:pt x="446" y="120"/>
                    <a:pt x="446" y="120"/>
                    <a:pt x="446" y="120"/>
                  </a:cubicBezTo>
                  <a:cubicBezTo>
                    <a:pt x="446" y="121"/>
                    <a:pt x="446" y="121"/>
                    <a:pt x="446" y="121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43" y="122"/>
                    <a:pt x="443" y="122"/>
                    <a:pt x="443" y="122"/>
                  </a:cubicBezTo>
                  <a:cubicBezTo>
                    <a:pt x="442" y="123"/>
                    <a:pt x="442" y="123"/>
                    <a:pt x="442" y="123"/>
                  </a:cubicBezTo>
                  <a:cubicBezTo>
                    <a:pt x="441" y="123"/>
                    <a:pt x="441" y="123"/>
                    <a:pt x="441" y="123"/>
                  </a:cubicBezTo>
                  <a:cubicBezTo>
                    <a:pt x="441" y="124"/>
                    <a:pt x="441" y="124"/>
                    <a:pt x="441" y="124"/>
                  </a:cubicBezTo>
                  <a:cubicBezTo>
                    <a:pt x="440" y="125"/>
                    <a:pt x="440" y="125"/>
                    <a:pt x="440" y="125"/>
                  </a:cubicBezTo>
                  <a:cubicBezTo>
                    <a:pt x="438" y="126"/>
                    <a:pt x="438" y="126"/>
                    <a:pt x="438" y="126"/>
                  </a:cubicBezTo>
                  <a:cubicBezTo>
                    <a:pt x="437" y="126"/>
                    <a:pt x="437" y="126"/>
                    <a:pt x="437" y="126"/>
                  </a:cubicBezTo>
                  <a:cubicBezTo>
                    <a:pt x="437" y="127"/>
                    <a:pt x="437" y="127"/>
                    <a:pt x="437" y="127"/>
                  </a:cubicBezTo>
                  <a:cubicBezTo>
                    <a:pt x="436" y="128"/>
                    <a:pt x="436" y="128"/>
                    <a:pt x="436" y="128"/>
                  </a:cubicBezTo>
                  <a:cubicBezTo>
                    <a:pt x="436" y="128"/>
                    <a:pt x="436" y="128"/>
                    <a:pt x="436" y="128"/>
                  </a:cubicBezTo>
                  <a:cubicBezTo>
                    <a:pt x="437" y="129"/>
                    <a:pt x="437" y="129"/>
                    <a:pt x="437" y="129"/>
                  </a:cubicBezTo>
                  <a:cubicBezTo>
                    <a:pt x="438" y="129"/>
                    <a:pt x="438" y="129"/>
                    <a:pt x="438" y="129"/>
                  </a:cubicBezTo>
                  <a:cubicBezTo>
                    <a:pt x="439" y="129"/>
                    <a:pt x="439" y="129"/>
                    <a:pt x="439" y="129"/>
                  </a:cubicBezTo>
                  <a:cubicBezTo>
                    <a:pt x="441" y="129"/>
                    <a:pt x="441" y="129"/>
                    <a:pt x="441" y="129"/>
                  </a:cubicBezTo>
                  <a:cubicBezTo>
                    <a:pt x="442" y="129"/>
                    <a:pt x="442" y="129"/>
                    <a:pt x="442" y="129"/>
                  </a:cubicBezTo>
                  <a:cubicBezTo>
                    <a:pt x="443" y="129"/>
                    <a:pt x="443" y="129"/>
                    <a:pt x="443" y="129"/>
                  </a:cubicBezTo>
                  <a:cubicBezTo>
                    <a:pt x="444" y="129"/>
                    <a:pt x="444" y="129"/>
                    <a:pt x="444" y="129"/>
                  </a:cubicBezTo>
                  <a:cubicBezTo>
                    <a:pt x="444" y="129"/>
                    <a:pt x="444" y="129"/>
                    <a:pt x="444" y="130"/>
                  </a:cubicBezTo>
                  <a:cubicBezTo>
                    <a:pt x="444" y="131"/>
                    <a:pt x="444" y="131"/>
                    <a:pt x="444" y="131"/>
                  </a:cubicBezTo>
                  <a:cubicBezTo>
                    <a:pt x="444" y="132"/>
                    <a:pt x="444" y="132"/>
                    <a:pt x="444" y="132"/>
                  </a:cubicBezTo>
                  <a:cubicBezTo>
                    <a:pt x="444" y="133"/>
                    <a:pt x="444" y="133"/>
                    <a:pt x="444" y="133"/>
                  </a:cubicBezTo>
                  <a:cubicBezTo>
                    <a:pt x="445" y="134"/>
                    <a:pt x="445" y="134"/>
                    <a:pt x="445" y="134"/>
                  </a:cubicBezTo>
                  <a:cubicBezTo>
                    <a:pt x="445" y="134"/>
                    <a:pt x="445" y="134"/>
                    <a:pt x="445" y="134"/>
                  </a:cubicBezTo>
                  <a:cubicBezTo>
                    <a:pt x="446" y="134"/>
                    <a:pt x="446" y="134"/>
                    <a:pt x="446" y="134"/>
                  </a:cubicBezTo>
                  <a:cubicBezTo>
                    <a:pt x="446" y="133"/>
                    <a:pt x="446" y="133"/>
                    <a:pt x="446" y="133"/>
                  </a:cubicBezTo>
                  <a:cubicBezTo>
                    <a:pt x="447" y="133"/>
                    <a:pt x="447" y="133"/>
                    <a:pt x="447" y="133"/>
                  </a:cubicBezTo>
                  <a:cubicBezTo>
                    <a:pt x="446" y="132"/>
                    <a:pt x="446" y="132"/>
                    <a:pt x="446" y="132"/>
                  </a:cubicBezTo>
                  <a:cubicBezTo>
                    <a:pt x="446" y="131"/>
                    <a:pt x="446" y="131"/>
                    <a:pt x="446" y="131"/>
                  </a:cubicBezTo>
                  <a:cubicBezTo>
                    <a:pt x="447" y="131"/>
                    <a:pt x="447" y="131"/>
                    <a:pt x="447" y="131"/>
                  </a:cubicBezTo>
                  <a:cubicBezTo>
                    <a:pt x="448" y="131"/>
                    <a:pt x="448" y="131"/>
                    <a:pt x="448" y="131"/>
                  </a:cubicBezTo>
                  <a:cubicBezTo>
                    <a:pt x="448" y="132"/>
                    <a:pt x="448" y="132"/>
                    <a:pt x="448" y="132"/>
                  </a:cubicBezTo>
                  <a:cubicBezTo>
                    <a:pt x="447" y="133"/>
                    <a:pt x="447" y="133"/>
                    <a:pt x="447" y="133"/>
                  </a:cubicBezTo>
                  <a:cubicBezTo>
                    <a:pt x="448" y="133"/>
                    <a:pt x="448" y="133"/>
                    <a:pt x="448" y="133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5"/>
                    <a:pt x="448" y="135"/>
                    <a:pt x="448" y="135"/>
                  </a:cubicBezTo>
                  <a:cubicBezTo>
                    <a:pt x="447" y="136"/>
                    <a:pt x="447" y="136"/>
                    <a:pt x="447" y="136"/>
                  </a:cubicBezTo>
                  <a:cubicBezTo>
                    <a:pt x="448" y="136"/>
                    <a:pt x="448" y="136"/>
                    <a:pt x="448" y="136"/>
                  </a:cubicBezTo>
                  <a:cubicBezTo>
                    <a:pt x="448" y="136"/>
                    <a:pt x="448" y="136"/>
                    <a:pt x="448" y="136"/>
                  </a:cubicBezTo>
                  <a:cubicBezTo>
                    <a:pt x="450" y="135"/>
                    <a:pt x="450" y="135"/>
                    <a:pt x="450" y="135"/>
                  </a:cubicBezTo>
                  <a:cubicBezTo>
                    <a:pt x="452" y="134"/>
                    <a:pt x="452" y="134"/>
                    <a:pt x="452" y="134"/>
                  </a:cubicBezTo>
                  <a:cubicBezTo>
                    <a:pt x="452" y="133"/>
                    <a:pt x="452" y="133"/>
                    <a:pt x="452" y="133"/>
                  </a:cubicBezTo>
                  <a:cubicBezTo>
                    <a:pt x="453" y="133"/>
                    <a:pt x="453" y="133"/>
                    <a:pt x="453" y="133"/>
                  </a:cubicBezTo>
                  <a:cubicBezTo>
                    <a:pt x="453" y="133"/>
                    <a:pt x="453" y="134"/>
                    <a:pt x="453" y="134"/>
                  </a:cubicBezTo>
                  <a:cubicBezTo>
                    <a:pt x="452" y="135"/>
                    <a:pt x="452" y="135"/>
                    <a:pt x="452" y="135"/>
                  </a:cubicBezTo>
                  <a:cubicBezTo>
                    <a:pt x="452" y="136"/>
                    <a:pt x="452" y="136"/>
                    <a:pt x="452" y="136"/>
                  </a:cubicBezTo>
                  <a:cubicBezTo>
                    <a:pt x="453" y="136"/>
                    <a:pt x="453" y="136"/>
                    <a:pt x="453" y="136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53" y="134"/>
                    <a:pt x="453" y="134"/>
                    <a:pt x="453" y="134"/>
                  </a:cubicBezTo>
                  <a:cubicBezTo>
                    <a:pt x="454" y="133"/>
                    <a:pt x="454" y="133"/>
                    <a:pt x="454" y="133"/>
                  </a:cubicBezTo>
                  <a:cubicBezTo>
                    <a:pt x="453" y="132"/>
                    <a:pt x="453" y="132"/>
                    <a:pt x="453" y="132"/>
                  </a:cubicBezTo>
                  <a:cubicBezTo>
                    <a:pt x="453" y="131"/>
                    <a:pt x="453" y="131"/>
                    <a:pt x="453" y="131"/>
                  </a:cubicBezTo>
                  <a:cubicBezTo>
                    <a:pt x="455" y="131"/>
                    <a:pt x="455" y="131"/>
                    <a:pt x="455" y="131"/>
                  </a:cubicBezTo>
                  <a:cubicBezTo>
                    <a:pt x="455" y="132"/>
                    <a:pt x="455" y="132"/>
                    <a:pt x="455" y="132"/>
                  </a:cubicBezTo>
                  <a:cubicBezTo>
                    <a:pt x="456" y="132"/>
                    <a:pt x="456" y="132"/>
                    <a:pt x="456" y="132"/>
                  </a:cubicBezTo>
                  <a:cubicBezTo>
                    <a:pt x="457" y="131"/>
                    <a:pt x="457" y="131"/>
                    <a:pt x="457" y="131"/>
                  </a:cubicBezTo>
                  <a:cubicBezTo>
                    <a:pt x="458" y="131"/>
                    <a:pt x="458" y="131"/>
                    <a:pt x="458" y="131"/>
                  </a:cubicBezTo>
                  <a:cubicBezTo>
                    <a:pt x="459" y="132"/>
                    <a:pt x="459" y="132"/>
                    <a:pt x="459" y="132"/>
                  </a:cubicBezTo>
                  <a:cubicBezTo>
                    <a:pt x="460" y="132"/>
                    <a:pt x="460" y="132"/>
                    <a:pt x="460" y="132"/>
                  </a:cubicBezTo>
                  <a:cubicBezTo>
                    <a:pt x="461" y="133"/>
                    <a:pt x="461" y="133"/>
                    <a:pt x="461" y="133"/>
                  </a:cubicBezTo>
                  <a:cubicBezTo>
                    <a:pt x="461" y="134"/>
                    <a:pt x="461" y="134"/>
                    <a:pt x="461" y="134"/>
                  </a:cubicBezTo>
                  <a:cubicBezTo>
                    <a:pt x="463" y="135"/>
                    <a:pt x="463" y="135"/>
                    <a:pt x="463" y="135"/>
                  </a:cubicBezTo>
                  <a:cubicBezTo>
                    <a:pt x="464" y="136"/>
                    <a:pt x="464" y="136"/>
                    <a:pt x="464" y="136"/>
                  </a:cubicBezTo>
                  <a:cubicBezTo>
                    <a:pt x="465" y="136"/>
                    <a:pt x="465" y="136"/>
                    <a:pt x="465" y="136"/>
                  </a:cubicBezTo>
                  <a:cubicBezTo>
                    <a:pt x="466" y="137"/>
                    <a:pt x="466" y="137"/>
                    <a:pt x="466" y="137"/>
                  </a:cubicBezTo>
                  <a:cubicBezTo>
                    <a:pt x="467" y="138"/>
                    <a:pt x="467" y="138"/>
                    <a:pt x="467" y="138"/>
                  </a:cubicBezTo>
                  <a:cubicBezTo>
                    <a:pt x="467" y="139"/>
                    <a:pt x="467" y="139"/>
                    <a:pt x="467" y="139"/>
                  </a:cubicBezTo>
                  <a:cubicBezTo>
                    <a:pt x="466" y="139"/>
                    <a:pt x="466" y="139"/>
                    <a:pt x="466" y="139"/>
                  </a:cubicBezTo>
                  <a:cubicBezTo>
                    <a:pt x="464" y="138"/>
                    <a:pt x="464" y="138"/>
                    <a:pt x="464" y="138"/>
                  </a:cubicBezTo>
                  <a:cubicBezTo>
                    <a:pt x="467" y="140"/>
                    <a:pt x="467" y="140"/>
                    <a:pt x="467" y="140"/>
                  </a:cubicBezTo>
                  <a:cubicBezTo>
                    <a:pt x="467" y="141"/>
                    <a:pt x="467" y="141"/>
                    <a:pt x="467" y="141"/>
                  </a:cubicBezTo>
                  <a:cubicBezTo>
                    <a:pt x="467" y="142"/>
                    <a:pt x="467" y="142"/>
                    <a:pt x="467" y="142"/>
                  </a:cubicBezTo>
                  <a:cubicBezTo>
                    <a:pt x="467" y="143"/>
                    <a:pt x="467" y="143"/>
                    <a:pt x="467" y="143"/>
                  </a:cubicBezTo>
                  <a:cubicBezTo>
                    <a:pt x="468" y="143"/>
                    <a:pt x="468" y="143"/>
                    <a:pt x="468" y="143"/>
                  </a:cubicBezTo>
                  <a:cubicBezTo>
                    <a:pt x="469" y="144"/>
                    <a:pt x="469" y="144"/>
                    <a:pt x="469" y="144"/>
                  </a:cubicBezTo>
                  <a:cubicBezTo>
                    <a:pt x="469" y="144"/>
                    <a:pt x="469" y="144"/>
                    <a:pt x="469" y="144"/>
                  </a:cubicBezTo>
                  <a:cubicBezTo>
                    <a:pt x="468" y="145"/>
                    <a:pt x="468" y="145"/>
                    <a:pt x="468" y="145"/>
                  </a:cubicBezTo>
                  <a:cubicBezTo>
                    <a:pt x="468" y="146"/>
                    <a:pt x="468" y="146"/>
                    <a:pt x="468" y="146"/>
                  </a:cubicBezTo>
                  <a:cubicBezTo>
                    <a:pt x="468" y="147"/>
                    <a:pt x="468" y="147"/>
                    <a:pt x="468" y="147"/>
                  </a:cubicBezTo>
                  <a:cubicBezTo>
                    <a:pt x="467" y="147"/>
                    <a:pt x="467" y="147"/>
                    <a:pt x="467" y="147"/>
                  </a:cubicBezTo>
                  <a:cubicBezTo>
                    <a:pt x="467" y="148"/>
                    <a:pt x="467" y="148"/>
                    <a:pt x="467" y="148"/>
                  </a:cubicBezTo>
                  <a:cubicBezTo>
                    <a:pt x="466" y="149"/>
                    <a:pt x="466" y="149"/>
                    <a:pt x="466" y="149"/>
                  </a:cubicBezTo>
                  <a:cubicBezTo>
                    <a:pt x="466" y="150"/>
                    <a:pt x="466" y="150"/>
                    <a:pt x="466" y="150"/>
                  </a:cubicBezTo>
                  <a:cubicBezTo>
                    <a:pt x="466" y="151"/>
                    <a:pt x="466" y="151"/>
                    <a:pt x="466" y="151"/>
                  </a:cubicBezTo>
                  <a:cubicBezTo>
                    <a:pt x="465" y="153"/>
                    <a:pt x="465" y="153"/>
                    <a:pt x="465" y="153"/>
                  </a:cubicBezTo>
                  <a:cubicBezTo>
                    <a:pt x="466" y="155"/>
                    <a:pt x="466" y="155"/>
                    <a:pt x="466" y="155"/>
                  </a:cubicBezTo>
                  <a:cubicBezTo>
                    <a:pt x="466" y="155"/>
                    <a:pt x="466" y="155"/>
                    <a:pt x="466" y="155"/>
                  </a:cubicBezTo>
                  <a:cubicBezTo>
                    <a:pt x="466" y="156"/>
                    <a:pt x="466" y="156"/>
                    <a:pt x="466" y="156"/>
                  </a:cubicBezTo>
                  <a:cubicBezTo>
                    <a:pt x="466" y="156"/>
                    <a:pt x="466" y="156"/>
                    <a:pt x="466" y="157"/>
                  </a:cubicBezTo>
                  <a:cubicBezTo>
                    <a:pt x="467" y="158"/>
                    <a:pt x="467" y="158"/>
                    <a:pt x="467" y="158"/>
                  </a:cubicBezTo>
                  <a:cubicBezTo>
                    <a:pt x="466" y="158"/>
                    <a:pt x="466" y="158"/>
                    <a:pt x="466" y="158"/>
                  </a:cubicBezTo>
                  <a:cubicBezTo>
                    <a:pt x="466" y="158"/>
                    <a:pt x="466" y="158"/>
                    <a:pt x="466" y="158"/>
                  </a:cubicBezTo>
                  <a:cubicBezTo>
                    <a:pt x="466" y="158"/>
                    <a:pt x="466" y="158"/>
                    <a:pt x="466" y="158"/>
                  </a:cubicBezTo>
                  <a:cubicBezTo>
                    <a:pt x="467" y="159"/>
                    <a:pt x="467" y="159"/>
                    <a:pt x="467" y="159"/>
                  </a:cubicBezTo>
                  <a:cubicBezTo>
                    <a:pt x="467" y="160"/>
                    <a:pt x="467" y="160"/>
                    <a:pt x="467" y="160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6" y="162"/>
                    <a:pt x="466" y="162"/>
                    <a:pt x="466" y="162"/>
                  </a:cubicBezTo>
                  <a:cubicBezTo>
                    <a:pt x="466" y="162"/>
                    <a:pt x="466" y="162"/>
                    <a:pt x="466" y="162"/>
                  </a:cubicBezTo>
                  <a:cubicBezTo>
                    <a:pt x="466" y="163"/>
                    <a:pt x="466" y="163"/>
                    <a:pt x="466" y="163"/>
                  </a:cubicBezTo>
                  <a:cubicBezTo>
                    <a:pt x="466" y="164"/>
                    <a:pt x="466" y="164"/>
                    <a:pt x="466" y="164"/>
                  </a:cubicBezTo>
                  <a:cubicBezTo>
                    <a:pt x="466" y="164"/>
                    <a:pt x="466" y="164"/>
                    <a:pt x="466" y="164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6" y="166"/>
                    <a:pt x="466" y="166"/>
                    <a:pt x="466" y="166"/>
                  </a:cubicBezTo>
                  <a:cubicBezTo>
                    <a:pt x="466" y="167"/>
                    <a:pt x="466" y="167"/>
                    <a:pt x="466" y="167"/>
                  </a:cubicBezTo>
                  <a:cubicBezTo>
                    <a:pt x="465" y="168"/>
                    <a:pt x="465" y="168"/>
                    <a:pt x="465" y="168"/>
                  </a:cubicBezTo>
                  <a:cubicBezTo>
                    <a:pt x="465" y="168"/>
                    <a:pt x="465" y="168"/>
                    <a:pt x="465" y="168"/>
                  </a:cubicBezTo>
                  <a:cubicBezTo>
                    <a:pt x="464" y="169"/>
                    <a:pt x="464" y="169"/>
                    <a:pt x="464" y="169"/>
                  </a:cubicBezTo>
                  <a:cubicBezTo>
                    <a:pt x="463" y="170"/>
                    <a:pt x="463" y="170"/>
                    <a:pt x="463" y="170"/>
                  </a:cubicBezTo>
                  <a:cubicBezTo>
                    <a:pt x="462" y="171"/>
                    <a:pt x="462" y="171"/>
                    <a:pt x="462" y="171"/>
                  </a:cubicBezTo>
                  <a:cubicBezTo>
                    <a:pt x="462" y="172"/>
                    <a:pt x="462" y="172"/>
                    <a:pt x="462" y="172"/>
                  </a:cubicBezTo>
                  <a:cubicBezTo>
                    <a:pt x="461" y="173"/>
                    <a:pt x="461" y="173"/>
                    <a:pt x="461" y="173"/>
                  </a:cubicBezTo>
                  <a:cubicBezTo>
                    <a:pt x="461" y="174"/>
                    <a:pt x="461" y="174"/>
                    <a:pt x="461" y="174"/>
                  </a:cubicBezTo>
                  <a:cubicBezTo>
                    <a:pt x="460" y="175"/>
                    <a:pt x="460" y="175"/>
                    <a:pt x="460" y="175"/>
                  </a:cubicBezTo>
                  <a:cubicBezTo>
                    <a:pt x="459" y="177"/>
                    <a:pt x="459" y="177"/>
                    <a:pt x="459" y="177"/>
                  </a:cubicBezTo>
                  <a:cubicBezTo>
                    <a:pt x="458" y="178"/>
                    <a:pt x="458" y="178"/>
                    <a:pt x="458" y="178"/>
                  </a:cubicBezTo>
                  <a:cubicBezTo>
                    <a:pt x="458" y="179"/>
                    <a:pt x="458" y="179"/>
                    <a:pt x="458" y="179"/>
                  </a:cubicBezTo>
                  <a:cubicBezTo>
                    <a:pt x="458" y="180"/>
                    <a:pt x="458" y="180"/>
                    <a:pt x="458" y="180"/>
                  </a:cubicBezTo>
                  <a:cubicBezTo>
                    <a:pt x="458" y="180"/>
                    <a:pt x="458" y="180"/>
                    <a:pt x="458" y="180"/>
                  </a:cubicBezTo>
                  <a:cubicBezTo>
                    <a:pt x="457" y="182"/>
                    <a:pt x="457" y="182"/>
                    <a:pt x="457" y="182"/>
                  </a:cubicBezTo>
                  <a:cubicBezTo>
                    <a:pt x="455" y="185"/>
                    <a:pt x="455" y="185"/>
                    <a:pt x="455" y="185"/>
                  </a:cubicBezTo>
                  <a:cubicBezTo>
                    <a:pt x="453" y="186"/>
                    <a:pt x="453" y="186"/>
                    <a:pt x="453" y="186"/>
                  </a:cubicBezTo>
                  <a:cubicBezTo>
                    <a:pt x="451" y="188"/>
                    <a:pt x="451" y="188"/>
                    <a:pt x="451" y="188"/>
                  </a:cubicBezTo>
                  <a:cubicBezTo>
                    <a:pt x="450" y="189"/>
                    <a:pt x="450" y="189"/>
                    <a:pt x="450" y="189"/>
                  </a:cubicBezTo>
                  <a:cubicBezTo>
                    <a:pt x="450" y="190"/>
                    <a:pt x="450" y="190"/>
                    <a:pt x="450" y="190"/>
                  </a:cubicBezTo>
                  <a:cubicBezTo>
                    <a:pt x="449" y="191"/>
                    <a:pt x="449" y="191"/>
                    <a:pt x="449" y="191"/>
                  </a:cubicBezTo>
                  <a:cubicBezTo>
                    <a:pt x="448" y="191"/>
                    <a:pt x="448" y="191"/>
                    <a:pt x="448" y="191"/>
                  </a:cubicBezTo>
                  <a:cubicBezTo>
                    <a:pt x="448" y="192"/>
                    <a:pt x="448" y="192"/>
                    <a:pt x="448" y="192"/>
                  </a:cubicBezTo>
                  <a:cubicBezTo>
                    <a:pt x="447" y="193"/>
                    <a:pt x="447" y="193"/>
                    <a:pt x="447" y="193"/>
                  </a:cubicBezTo>
                  <a:cubicBezTo>
                    <a:pt x="445" y="195"/>
                    <a:pt x="445" y="195"/>
                    <a:pt x="445" y="195"/>
                  </a:cubicBezTo>
                  <a:cubicBezTo>
                    <a:pt x="444" y="196"/>
                    <a:pt x="444" y="196"/>
                    <a:pt x="444" y="196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3" y="198"/>
                    <a:pt x="443" y="198"/>
                    <a:pt x="443" y="198"/>
                  </a:cubicBezTo>
                  <a:cubicBezTo>
                    <a:pt x="443" y="199"/>
                    <a:pt x="443" y="199"/>
                    <a:pt x="443" y="199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40" y="200"/>
                    <a:pt x="440" y="200"/>
                  </a:cubicBezTo>
                  <a:cubicBezTo>
                    <a:pt x="440" y="201"/>
                    <a:pt x="440" y="201"/>
                    <a:pt x="440" y="201"/>
                  </a:cubicBezTo>
                  <a:cubicBezTo>
                    <a:pt x="439" y="201"/>
                    <a:pt x="439" y="201"/>
                    <a:pt x="439" y="201"/>
                  </a:cubicBezTo>
                  <a:cubicBezTo>
                    <a:pt x="438" y="202"/>
                    <a:pt x="438" y="202"/>
                    <a:pt x="438" y="202"/>
                  </a:cubicBezTo>
                  <a:cubicBezTo>
                    <a:pt x="437" y="202"/>
                    <a:pt x="437" y="202"/>
                    <a:pt x="437" y="202"/>
                  </a:cubicBezTo>
                  <a:cubicBezTo>
                    <a:pt x="435" y="203"/>
                    <a:pt x="435" y="203"/>
                    <a:pt x="435" y="203"/>
                  </a:cubicBezTo>
                  <a:cubicBezTo>
                    <a:pt x="434" y="203"/>
                    <a:pt x="434" y="203"/>
                    <a:pt x="434" y="203"/>
                  </a:cubicBezTo>
                  <a:cubicBezTo>
                    <a:pt x="432" y="204"/>
                    <a:pt x="432" y="204"/>
                    <a:pt x="432" y="204"/>
                  </a:cubicBezTo>
                  <a:cubicBezTo>
                    <a:pt x="431" y="203"/>
                    <a:pt x="431" y="203"/>
                    <a:pt x="431" y="203"/>
                  </a:cubicBezTo>
                  <a:cubicBezTo>
                    <a:pt x="430" y="203"/>
                    <a:pt x="430" y="203"/>
                    <a:pt x="430" y="203"/>
                  </a:cubicBezTo>
                  <a:cubicBezTo>
                    <a:pt x="427" y="202"/>
                    <a:pt x="427" y="202"/>
                    <a:pt x="427" y="202"/>
                  </a:cubicBezTo>
                  <a:cubicBezTo>
                    <a:pt x="428" y="201"/>
                    <a:pt x="428" y="201"/>
                    <a:pt x="428" y="201"/>
                  </a:cubicBezTo>
                  <a:cubicBezTo>
                    <a:pt x="427" y="200"/>
                    <a:pt x="427" y="200"/>
                    <a:pt x="427" y="200"/>
                  </a:cubicBezTo>
                  <a:cubicBezTo>
                    <a:pt x="426" y="201"/>
                    <a:pt x="426" y="201"/>
                    <a:pt x="426" y="201"/>
                  </a:cubicBezTo>
                  <a:cubicBezTo>
                    <a:pt x="425" y="201"/>
                    <a:pt x="425" y="201"/>
                    <a:pt x="425" y="201"/>
                  </a:cubicBezTo>
                  <a:cubicBezTo>
                    <a:pt x="426" y="200"/>
                    <a:pt x="426" y="200"/>
                    <a:pt x="426" y="200"/>
                  </a:cubicBezTo>
                  <a:cubicBezTo>
                    <a:pt x="424" y="200"/>
                    <a:pt x="424" y="200"/>
                    <a:pt x="424" y="200"/>
                  </a:cubicBezTo>
                  <a:cubicBezTo>
                    <a:pt x="424" y="201"/>
                    <a:pt x="424" y="201"/>
                    <a:pt x="424" y="201"/>
                  </a:cubicBezTo>
                  <a:cubicBezTo>
                    <a:pt x="424" y="202"/>
                    <a:pt x="424" y="202"/>
                    <a:pt x="424" y="202"/>
                  </a:cubicBezTo>
                  <a:cubicBezTo>
                    <a:pt x="422" y="202"/>
                    <a:pt x="422" y="202"/>
                    <a:pt x="422" y="202"/>
                  </a:cubicBezTo>
                  <a:cubicBezTo>
                    <a:pt x="422" y="203"/>
                    <a:pt x="422" y="203"/>
                    <a:pt x="422" y="203"/>
                  </a:cubicBezTo>
                  <a:cubicBezTo>
                    <a:pt x="421" y="204"/>
                    <a:pt x="421" y="204"/>
                    <a:pt x="421" y="204"/>
                  </a:cubicBezTo>
                  <a:cubicBezTo>
                    <a:pt x="419" y="204"/>
                    <a:pt x="419" y="204"/>
                    <a:pt x="419" y="204"/>
                  </a:cubicBezTo>
                  <a:cubicBezTo>
                    <a:pt x="419" y="205"/>
                    <a:pt x="419" y="205"/>
                    <a:pt x="419" y="205"/>
                  </a:cubicBezTo>
                  <a:cubicBezTo>
                    <a:pt x="419" y="206"/>
                    <a:pt x="419" y="206"/>
                    <a:pt x="419" y="206"/>
                  </a:cubicBezTo>
                  <a:cubicBezTo>
                    <a:pt x="418" y="206"/>
                    <a:pt x="418" y="206"/>
                    <a:pt x="418" y="206"/>
                  </a:cubicBezTo>
                  <a:cubicBezTo>
                    <a:pt x="417" y="207"/>
                    <a:pt x="417" y="207"/>
                    <a:pt x="417" y="207"/>
                  </a:cubicBezTo>
                  <a:cubicBezTo>
                    <a:pt x="416" y="208"/>
                    <a:pt x="416" y="208"/>
                    <a:pt x="416" y="208"/>
                  </a:cubicBezTo>
                  <a:cubicBezTo>
                    <a:pt x="415" y="208"/>
                    <a:pt x="415" y="208"/>
                    <a:pt x="415" y="208"/>
                  </a:cubicBezTo>
                  <a:cubicBezTo>
                    <a:pt x="415" y="208"/>
                    <a:pt x="415" y="208"/>
                    <a:pt x="415" y="208"/>
                  </a:cubicBezTo>
                  <a:cubicBezTo>
                    <a:pt x="414" y="209"/>
                    <a:pt x="414" y="209"/>
                    <a:pt x="414" y="209"/>
                  </a:cubicBezTo>
                  <a:cubicBezTo>
                    <a:pt x="414" y="210"/>
                    <a:pt x="414" y="210"/>
                    <a:pt x="414" y="210"/>
                  </a:cubicBezTo>
                  <a:cubicBezTo>
                    <a:pt x="413" y="211"/>
                    <a:pt x="413" y="211"/>
                    <a:pt x="413" y="211"/>
                  </a:cubicBezTo>
                  <a:cubicBezTo>
                    <a:pt x="414" y="212"/>
                    <a:pt x="414" y="212"/>
                    <a:pt x="414" y="212"/>
                  </a:cubicBezTo>
                  <a:cubicBezTo>
                    <a:pt x="414" y="213"/>
                    <a:pt x="414" y="213"/>
                    <a:pt x="414" y="213"/>
                  </a:cubicBezTo>
                  <a:cubicBezTo>
                    <a:pt x="414" y="213"/>
                    <a:pt x="414" y="213"/>
                    <a:pt x="414" y="213"/>
                  </a:cubicBezTo>
                  <a:cubicBezTo>
                    <a:pt x="414" y="214"/>
                    <a:pt x="414" y="214"/>
                    <a:pt x="414" y="214"/>
                  </a:cubicBezTo>
                  <a:cubicBezTo>
                    <a:pt x="414" y="215"/>
                    <a:pt x="414" y="215"/>
                    <a:pt x="414" y="215"/>
                  </a:cubicBezTo>
                  <a:cubicBezTo>
                    <a:pt x="413" y="216"/>
                    <a:pt x="413" y="216"/>
                    <a:pt x="413" y="216"/>
                  </a:cubicBezTo>
                  <a:cubicBezTo>
                    <a:pt x="411" y="216"/>
                    <a:pt x="411" y="216"/>
                    <a:pt x="411" y="216"/>
                  </a:cubicBezTo>
                  <a:cubicBezTo>
                    <a:pt x="411" y="217"/>
                    <a:pt x="411" y="217"/>
                    <a:pt x="411" y="217"/>
                  </a:cubicBezTo>
                  <a:cubicBezTo>
                    <a:pt x="410" y="218"/>
                    <a:pt x="410" y="218"/>
                    <a:pt x="410" y="218"/>
                  </a:cubicBezTo>
                  <a:cubicBezTo>
                    <a:pt x="409" y="218"/>
                    <a:pt x="409" y="218"/>
                    <a:pt x="409" y="218"/>
                  </a:cubicBezTo>
                  <a:cubicBezTo>
                    <a:pt x="408" y="219"/>
                    <a:pt x="408" y="219"/>
                    <a:pt x="408" y="219"/>
                  </a:cubicBezTo>
                  <a:cubicBezTo>
                    <a:pt x="407" y="220"/>
                    <a:pt x="407" y="220"/>
                    <a:pt x="407" y="220"/>
                  </a:cubicBezTo>
                  <a:cubicBezTo>
                    <a:pt x="406" y="221"/>
                    <a:pt x="406" y="221"/>
                    <a:pt x="406" y="221"/>
                  </a:cubicBezTo>
                  <a:cubicBezTo>
                    <a:pt x="405" y="221"/>
                    <a:pt x="405" y="221"/>
                    <a:pt x="405" y="221"/>
                  </a:cubicBezTo>
                  <a:cubicBezTo>
                    <a:pt x="404" y="221"/>
                    <a:pt x="404" y="221"/>
                    <a:pt x="404" y="221"/>
                  </a:cubicBezTo>
                  <a:cubicBezTo>
                    <a:pt x="404" y="221"/>
                    <a:pt x="404" y="221"/>
                    <a:pt x="404" y="221"/>
                  </a:cubicBezTo>
                  <a:cubicBezTo>
                    <a:pt x="403" y="222"/>
                    <a:pt x="403" y="222"/>
                    <a:pt x="403" y="222"/>
                  </a:cubicBezTo>
                  <a:cubicBezTo>
                    <a:pt x="402" y="222"/>
                    <a:pt x="402" y="222"/>
                    <a:pt x="402" y="222"/>
                  </a:cubicBezTo>
                  <a:cubicBezTo>
                    <a:pt x="402" y="223"/>
                    <a:pt x="402" y="223"/>
                    <a:pt x="402" y="223"/>
                  </a:cubicBezTo>
                  <a:cubicBezTo>
                    <a:pt x="401" y="225"/>
                    <a:pt x="401" y="225"/>
                    <a:pt x="401" y="225"/>
                  </a:cubicBezTo>
                  <a:cubicBezTo>
                    <a:pt x="401" y="225"/>
                    <a:pt x="401" y="225"/>
                    <a:pt x="401" y="225"/>
                  </a:cubicBezTo>
                  <a:cubicBezTo>
                    <a:pt x="401" y="226"/>
                    <a:pt x="401" y="226"/>
                    <a:pt x="401" y="226"/>
                  </a:cubicBezTo>
                  <a:cubicBezTo>
                    <a:pt x="401" y="226"/>
                    <a:pt x="401" y="226"/>
                    <a:pt x="401" y="226"/>
                  </a:cubicBezTo>
                  <a:cubicBezTo>
                    <a:pt x="402" y="226"/>
                    <a:pt x="402" y="226"/>
                    <a:pt x="402" y="226"/>
                  </a:cubicBezTo>
                  <a:cubicBezTo>
                    <a:pt x="403" y="227"/>
                    <a:pt x="403" y="227"/>
                    <a:pt x="403" y="227"/>
                  </a:cubicBezTo>
                  <a:cubicBezTo>
                    <a:pt x="404" y="228"/>
                    <a:pt x="404" y="228"/>
                    <a:pt x="404" y="228"/>
                  </a:cubicBezTo>
                  <a:cubicBezTo>
                    <a:pt x="405" y="229"/>
                    <a:pt x="405" y="229"/>
                    <a:pt x="405" y="229"/>
                  </a:cubicBezTo>
                  <a:cubicBezTo>
                    <a:pt x="406" y="230"/>
                    <a:pt x="406" y="230"/>
                    <a:pt x="406" y="230"/>
                  </a:cubicBezTo>
                  <a:cubicBezTo>
                    <a:pt x="407" y="231"/>
                    <a:pt x="407" y="231"/>
                    <a:pt x="407" y="231"/>
                  </a:cubicBezTo>
                  <a:cubicBezTo>
                    <a:pt x="407" y="232"/>
                    <a:pt x="407" y="232"/>
                    <a:pt x="407" y="232"/>
                  </a:cubicBezTo>
                  <a:cubicBezTo>
                    <a:pt x="407" y="232"/>
                    <a:pt x="407" y="232"/>
                    <a:pt x="407" y="232"/>
                  </a:cubicBezTo>
                  <a:cubicBezTo>
                    <a:pt x="408" y="233"/>
                    <a:pt x="408" y="233"/>
                    <a:pt x="408" y="233"/>
                  </a:cubicBezTo>
                  <a:cubicBezTo>
                    <a:pt x="409" y="234"/>
                    <a:pt x="409" y="234"/>
                    <a:pt x="409" y="234"/>
                  </a:cubicBezTo>
                  <a:cubicBezTo>
                    <a:pt x="410" y="235"/>
                    <a:pt x="410" y="235"/>
                    <a:pt x="410" y="235"/>
                  </a:cubicBezTo>
                  <a:cubicBezTo>
                    <a:pt x="411" y="237"/>
                    <a:pt x="411" y="237"/>
                    <a:pt x="411" y="237"/>
                  </a:cubicBezTo>
                  <a:cubicBezTo>
                    <a:pt x="412" y="238"/>
                    <a:pt x="412" y="238"/>
                    <a:pt x="412" y="238"/>
                  </a:cubicBezTo>
                  <a:cubicBezTo>
                    <a:pt x="412" y="239"/>
                    <a:pt x="412" y="239"/>
                    <a:pt x="412" y="239"/>
                  </a:cubicBezTo>
                  <a:cubicBezTo>
                    <a:pt x="412" y="240"/>
                    <a:pt x="412" y="240"/>
                    <a:pt x="412" y="240"/>
                  </a:cubicBezTo>
                  <a:cubicBezTo>
                    <a:pt x="413" y="241"/>
                    <a:pt x="413" y="241"/>
                    <a:pt x="413" y="241"/>
                  </a:cubicBezTo>
                  <a:cubicBezTo>
                    <a:pt x="413" y="242"/>
                    <a:pt x="413" y="242"/>
                    <a:pt x="413" y="242"/>
                  </a:cubicBezTo>
                  <a:cubicBezTo>
                    <a:pt x="413" y="243"/>
                    <a:pt x="413" y="243"/>
                    <a:pt x="413" y="243"/>
                  </a:cubicBezTo>
                  <a:cubicBezTo>
                    <a:pt x="412" y="244"/>
                    <a:pt x="412" y="244"/>
                    <a:pt x="412" y="244"/>
                  </a:cubicBezTo>
                  <a:cubicBezTo>
                    <a:pt x="412" y="245"/>
                    <a:pt x="412" y="245"/>
                    <a:pt x="412" y="245"/>
                  </a:cubicBezTo>
                  <a:cubicBezTo>
                    <a:pt x="413" y="247"/>
                    <a:pt x="413" y="247"/>
                    <a:pt x="413" y="247"/>
                  </a:cubicBezTo>
                  <a:cubicBezTo>
                    <a:pt x="414" y="247"/>
                    <a:pt x="414" y="247"/>
                    <a:pt x="414" y="247"/>
                  </a:cubicBezTo>
                  <a:cubicBezTo>
                    <a:pt x="413" y="248"/>
                    <a:pt x="413" y="248"/>
                    <a:pt x="413" y="248"/>
                  </a:cubicBezTo>
                  <a:cubicBezTo>
                    <a:pt x="413" y="249"/>
                    <a:pt x="413" y="249"/>
                    <a:pt x="413" y="249"/>
                  </a:cubicBezTo>
                  <a:cubicBezTo>
                    <a:pt x="412" y="249"/>
                    <a:pt x="412" y="249"/>
                    <a:pt x="412" y="249"/>
                  </a:cubicBezTo>
                  <a:cubicBezTo>
                    <a:pt x="412" y="251"/>
                    <a:pt x="412" y="251"/>
                    <a:pt x="412" y="251"/>
                  </a:cubicBezTo>
                  <a:cubicBezTo>
                    <a:pt x="412" y="252"/>
                    <a:pt x="412" y="252"/>
                    <a:pt x="412" y="252"/>
                  </a:cubicBezTo>
                  <a:cubicBezTo>
                    <a:pt x="411" y="252"/>
                    <a:pt x="411" y="252"/>
                    <a:pt x="411" y="252"/>
                  </a:cubicBezTo>
                  <a:cubicBezTo>
                    <a:pt x="410" y="252"/>
                    <a:pt x="410" y="252"/>
                    <a:pt x="410" y="252"/>
                  </a:cubicBezTo>
                  <a:cubicBezTo>
                    <a:pt x="410" y="252"/>
                    <a:pt x="410" y="252"/>
                    <a:pt x="410" y="252"/>
                  </a:cubicBezTo>
                  <a:cubicBezTo>
                    <a:pt x="409" y="252"/>
                    <a:pt x="409" y="252"/>
                    <a:pt x="409" y="252"/>
                  </a:cubicBezTo>
                  <a:cubicBezTo>
                    <a:pt x="408" y="252"/>
                    <a:pt x="408" y="252"/>
                    <a:pt x="408" y="252"/>
                  </a:cubicBezTo>
                  <a:cubicBezTo>
                    <a:pt x="407" y="253"/>
                    <a:pt x="407" y="253"/>
                    <a:pt x="407" y="253"/>
                  </a:cubicBezTo>
                  <a:cubicBezTo>
                    <a:pt x="407" y="254"/>
                    <a:pt x="407" y="254"/>
                    <a:pt x="407" y="254"/>
                  </a:cubicBezTo>
                  <a:cubicBezTo>
                    <a:pt x="407" y="254"/>
                    <a:pt x="407" y="254"/>
                    <a:pt x="407" y="254"/>
                  </a:cubicBezTo>
                  <a:cubicBezTo>
                    <a:pt x="406" y="253"/>
                    <a:pt x="406" y="253"/>
                    <a:pt x="406" y="253"/>
                  </a:cubicBezTo>
                  <a:cubicBezTo>
                    <a:pt x="405" y="254"/>
                    <a:pt x="405" y="254"/>
                    <a:pt x="405" y="254"/>
                  </a:cubicBezTo>
                  <a:cubicBezTo>
                    <a:pt x="405" y="252"/>
                    <a:pt x="405" y="252"/>
                    <a:pt x="405" y="252"/>
                  </a:cubicBezTo>
                  <a:cubicBezTo>
                    <a:pt x="404" y="253"/>
                    <a:pt x="404" y="253"/>
                    <a:pt x="404" y="253"/>
                  </a:cubicBezTo>
                  <a:cubicBezTo>
                    <a:pt x="403" y="253"/>
                    <a:pt x="403" y="253"/>
                    <a:pt x="403" y="253"/>
                  </a:cubicBezTo>
                  <a:cubicBezTo>
                    <a:pt x="402" y="254"/>
                    <a:pt x="402" y="254"/>
                    <a:pt x="402" y="254"/>
                  </a:cubicBezTo>
                  <a:cubicBezTo>
                    <a:pt x="403" y="255"/>
                    <a:pt x="403" y="255"/>
                    <a:pt x="403" y="255"/>
                  </a:cubicBezTo>
                  <a:cubicBezTo>
                    <a:pt x="402" y="255"/>
                    <a:pt x="402" y="255"/>
                    <a:pt x="402" y="255"/>
                  </a:cubicBezTo>
                  <a:cubicBezTo>
                    <a:pt x="401" y="254"/>
                    <a:pt x="401" y="254"/>
                    <a:pt x="401" y="254"/>
                  </a:cubicBezTo>
                  <a:cubicBezTo>
                    <a:pt x="401" y="254"/>
                    <a:pt x="401" y="254"/>
                    <a:pt x="401" y="254"/>
                  </a:cubicBezTo>
                  <a:cubicBezTo>
                    <a:pt x="401" y="255"/>
                    <a:pt x="401" y="255"/>
                    <a:pt x="401" y="255"/>
                  </a:cubicBezTo>
                  <a:cubicBezTo>
                    <a:pt x="401" y="256"/>
                    <a:pt x="401" y="256"/>
                    <a:pt x="401" y="256"/>
                  </a:cubicBezTo>
                  <a:cubicBezTo>
                    <a:pt x="401" y="256"/>
                    <a:pt x="401" y="256"/>
                    <a:pt x="401" y="256"/>
                  </a:cubicBezTo>
                  <a:cubicBezTo>
                    <a:pt x="401" y="256"/>
                    <a:pt x="401" y="256"/>
                    <a:pt x="401" y="256"/>
                  </a:cubicBezTo>
                  <a:cubicBezTo>
                    <a:pt x="400" y="256"/>
                    <a:pt x="400" y="256"/>
                    <a:pt x="400" y="256"/>
                  </a:cubicBezTo>
                  <a:cubicBezTo>
                    <a:pt x="400" y="255"/>
                    <a:pt x="400" y="255"/>
                    <a:pt x="400" y="255"/>
                  </a:cubicBezTo>
                  <a:cubicBezTo>
                    <a:pt x="399" y="255"/>
                    <a:pt x="399" y="255"/>
                    <a:pt x="399" y="255"/>
                  </a:cubicBezTo>
                  <a:cubicBezTo>
                    <a:pt x="398" y="256"/>
                    <a:pt x="398" y="256"/>
                    <a:pt x="398" y="256"/>
                  </a:cubicBezTo>
                  <a:cubicBezTo>
                    <a:pt x="397" y="256"/>
                    <a:pt x="397" y="256"/>
                    <a:pt x="397" y="256"/>
                  </a:cubicBezTo>
                  <a:cubicBezTo>
                    <a:pt x="396" y="257"/>
                    <a:pt x="396" y="257"/>
                    <a:pt x="396" y="257"/>
                  </a:cubicBezTo>
                  <a:cubicBezTo>
                    <a:pt x="396" y="257"/>
                    <a:pt x="396" y="257"/>
                    <a:pt x="396" y="257"/>
                  </a:cubicBezTo>
                  <a:cubicBezTo>
                    <a:pt x="395" y="256"/>
                    <a:pt x="395" y="256"/>
                    <a:pt x="395" y="256"/>
                  </a:cubicBezTo>
                  <a:cubicBezTo>
                    <a:pt x="394" y="255"/>
                    <a:pt x="394" y="255"/>
                    <a:pt x="394" y="255"/>
                  </a:cubicBezTo>
                  <a:cubicBezTo>
                    <a:pt x="395" y="256"/>
                    <a:pt x="395" y="256"/>
                    <a:pt x="395" y="256"/>
                  </a:cubicBezTo>
                  <a:cubicBezTo>
                    <a:pt x="396" y="254"/>
                    <a:pt x="396" y="254"/>
                    <a:pt x="396" y="254"/>
                  </a:cubicBezTo>
                  <a:cubicBezTo>
                    <a:pt x="397" y="254"/>
                    <a:pt x="397" y="254"/>
                    <a:pt x="397" y="254"/>
                  </a:cubicBezTo>
                  <a:cubicBezTo>
                    <a:pt x="395" y="254"/>
                    <a:pt x="395" y="254"/>
                    <a:pt x="395" y="254"/>
                  </a:cubicBezTo>
                  <a:cubicBezTo>
                    <a:pt x="395" y="254"/>
                    <a:pt x="395" y="254"/>
                    <a:pt x="395" y="254"/>
                  </a:cubicBezTo>
                  <a:cubicBezTo>
                    <a:pt x="395" y="253"/>
                    <a:pt x="395" y="253"/>
                    <a:pt x="395" y="253"/>
                  </a:cubicBezTo>
                  <a:cubicBezTo>
                    <a:pt x="394" y="252"/>
                    <a:pt x="394" y="252"/>
                    <a:pt x="394" y="252"/>
                  </a:cubicBezTo>
                  <a:cubicBezTo>
                    <a:pt x="395" y="252"/>
                    <a:pt x="395" y="252"/>
                    <a:pt x="395" y="252"/>
                  </a:cubicBezTo>
                  <a:cubicBezTo>
                    <a:pt x="395" y="251"/>
                    <a:pt x="395" y="251"/>
                    <a:pt x="395" y="251"/>
                  </a:cubicBezTo>
                  <a:cubicBezTo>
                    <a:pt x="395" y="250"/>
                    <a:pt x="395" y="250"/>
                    <a:pt x="395" y="250"/>
                  </a:cubicBezTo>
                  <a:cubicBezTo>
                    <a:pt x="396" y="250"/>
                    <a:pt x="396" y="250"/>
                    <a:pt x="396" y="250"/>
                  </a:cubicBezTo>
                  <a:cubicBezTo>
                    <a:pt x="397" y="250"/>
                    <a:pt x="397" y="250"/>
                    <a:pt x="397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7" y="248"/>
                    <a:pt x="397" y="248"/>
                    <a:pt x="397" y="248"/>
                  </a:cubicBezTo>
                  <a:cubicBezTo>
                    <a:pt x="397" y="247"/>
                    <a:pt x="397" y="247"/>
                    <a:pt x="397" y="247"/>
                  </a:cubicBezTo>
                  <a:cubicBezTo>
                    <a:pt x="397" y="246"/>
                    <a:pt x="397" y="246"/>
                    <a:pt x="397" y="246"/>
                  </a:cubicBezTo>
                  <a:cubicBezTo>
                    <a:pt x="396" y="246"/>
                    <a:pt x="396" y="246"/>
                    <a:pt x="396" y="246"/>
                  </a:cubicBezTo>
                  <a:cubicBezTo>
                    <a:pt x="396" y="245"/>
                    <a:pt x="396" y="245"/>
                    <a:pt x="396" y="245"/>
                  </a:cubicBezTo>
                  <a:cubicBezTo>
                    <a:pt x="396" y="244"/>
                    <a:pt x="396" y="244"/>
                    <a:pt x="396" y="244"/>
                  </a:cubicBezTo>
                  <a:cubicBezTo>
                    <a:pt x="396" y="242"/>
                    <a:pt x="396" y="242"/>
                    <a:pt x="396" y="242"/>
                  </a:cubicBezTo>
                  <a:cubicBezTo>
                    <a:pt x="395" y="242"/>
                    <a:pt x="395" y="242"/>
                    <a:pt x="395" y="242"/>
                  </a:cubicBezTo>
                  <a:cubicBezTo>
                    <a:pt x="394" y="242"/>
                    <a:pt x="394" y="242"/>
                    <a:pt x="394" y="242"/>
                  </a:cubicBezTo>
                  <a:cubicBezTo>
                    <a:pt x="394" y="241"/>
                    <a:pt x="394" y="241"/>
                    <a:pt x="394" y="241"/>
                  </a:cubicBezTo>
                  <a:cubicBezTo>
                    <a:pt x="395" y="241"/>
                    <a:pt x="395" y="241"/>
                    <a:pt x="395" y="241"/>
                  </a:cubicBezTo>
                  <a:cubicBezTo>
                    <a:pt x="396" y="241"/>
                    <a:pt x="396" y="241"/>
                    <a:pt x="396" y="241"/>
                  </a:cubicBezTo>
                  <a:cubicBezTo>
                    <a:pt x="397" y="240"/>
                    <a:pt x="397" y="240"/>
                    <a:pt x="397" y="240"/>
                  </a:cubicBezTo>
                  <a:cubicBezTo>
                    <a:pt x="398" y="241"/>
                    <a:pt x="398" y="241"/>
                    <a:pt x="398" y="241"/>
                  </a:cubicBezTo>
                  <a:cubicBezTo>
                    <a:pt x="399" y="241"/>
                    <a:pt x="399" y="241"/>
                    <a:pt x="399" y="241"/>
                  </a:cubicBezTo>
                  <a:cubicBezTo>
                    <a:pt x="398" y="240"/>
                    <a:pt x="398" y="240"/>
                    <a:pt x="398" y="240"/>
                  </a:cubicBezTo>
                  <a:cubicBezTo>
                    <a:pt x="397" y="239"/>
                    <a:pt x="397" y="239"/>
                    <a:pt x="397" y="239"/>
                  </a:cubicBezTo>
                  <a:cubicBezTo>
                    <a:pt x="397" y="239"/>
                    <a:pt x="397" y="239"/>
                    <a:pt x="397" y="239"/>
                  </a:cubicBezTo>
                  <a:cubicBezTo>
                    <a:pt x="397" y="238"/>
                    <a:pt x="397" y="238"/>
                    <a:pt x="397" y="238"/>
                  </a:cubicBezTo>
                  <a:cubicBezTo>
                    <a:pt x="397" y="238"/>
                    <a:pt x="397" y="238"/>
                    <a:pt x="397" y="238"/>
                  </a:cubicBezTo>
                  <a:cubicBezTo>
                    <a:pt x="397" y="236"/>
                    <a:pt x="397" y="236"/>
                    <a:pt x="397" y="236"/>
                  </a:cubicBezTo>
                  <a:cubicBezTo>
                    <a:pt x="396" y="236"/>
                    <a:pt x="396" y="236"/>
                    <a:pt x="396" y="236"/>
                  </a:cubicBezTo>
                  <a:cubicBezTo>
                    <a:pt x="396" y="235"/>
                    <a:pt x="396" y="235"/>
                    <a:pt x="396" y="235"/>
                  </a:cubicBezTo>
                  <a:cubicBezTo>
                    <a:pt x="397" y="236"/>
                    <a:pt x="397" y="236"/>
                    <a:pt x="397" y="236"/>
                  </a:cubicBezTo>
                  <a:cubicBezTo>
                    <a:pt x="397" y="235"/>
                    <a:pt x="397" y="235"/>
                    <a:pt x="397" y="235"/>
                  </a:cubicBezTo>
                  <a:cubicBezTo>
                    <a:pt x="397" y="235"/>
                    <a:pt x="397" y="235"/>
                    <a:pt x="397" y="235"/>
                  </a:cubicBezTo>
                  <a:cubicBezTo>
                    <a:pt x="396" y="235"/>
                    <a:pt x="396" y="235"/>
                    <a:pt x="396" y="235"/>
                  </a:cubicBezTo>
                  <a:cubicBezTo>
                    <a:pt x="395" y="234"/>
                    <a:pt x="395" y="234"/>
                    <a:pt x="395" y="234"/>
                  </a:cubicBezTo>
                  <a:cubicBezTo>
                    <a:pt x="394" y="235"/>
                    <a:pt x="394" y="235"/>
                    <a:pt x="394" y="235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2" y="234"/>
                    <a:pt x="392" y="234"/>
                    <a:pt x="392" y="234"/>
                  </a:cubicBezTo>
                  <a:cubicBezTo>
                    <a:pt x="391" y="234"/>
                    <a:pt x="391" y="234"/>
                    <a:pt x="391" y="234"/>
                  </a:cubicBezTo>
                  <a:cubicBezTo>
                    <a:pt x="391" y="235"/>
                    <a:pt x="391" y="235"/>
                    <a:pt x="391" y="235"/>
                  </a:cubicBezTo>
                  <a:cubicBezTo>
                    <a:pt x="390" y="236"/>
                    <a:pt x="390" y="236"/>
                    <a:pt x="390" y="236"/>
                  </a:cubicBezTo>
                  <a:cubicBezTo>
                    <a:pt x="390" y="234"/>
                    <a:pt x="390" y="234"/>
                    <a:pt x="390" y="234"/>
                  </a:cubicBezTo>
                  <a:cubicBezTo>
                    <a:pt x="389" y="235"/>
                    <a:pt x="389" y="235"/>
                    <a:pt x="389" y="235"/>
                  </a:cubicBezTo>
                  <a:cubicBezTo>
                    <a:pt x="388" y="235"/>
                    <a:pt x="388" y="235"/>
                    <a:pt x="388" y="235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8" y="233"/>
                    <a:pt x="388" y="233"/>
                    <a:pt x="388" y="233"/>
                  </a:cubicBezTo>
                  <a:cubicBezTo>
                    <a:pt x="387" y="233"/>
                    <a:pt x="387" y="233"/>
                    <a:pt x="387" y="233"/>
                  </a:cubicBezTo>
                  <a:cubicBezTo>
                    <a:pt x="386" y="233"/>
                    <a:pt x="386" y="233"/>
                    <a:pt x="386" y="233"/>
                  </a:cubicBezTo>
                  <a:cubicBezTo>
                    <a:pt x="386" y="232"/>
                    <a:pt x="386" y="232"/>
                    <a:pt x="386" y="232"/>
                  </a:cubicBezTo>
                  <a:cubicBezTo>
                    <a:pt x="387" y="231"/>
                    <a:pt x="387" y="231"/>
                    <a:pt x="387" y="231"/>
                  </a:cubicBezTo>
                  <a:cubicBezTo>
                    <a:pt x="387" y="231"/>
                    <a:pt x="387" y="231"/>
                    <a:pt x="387" y="231"/>
                  </a:cubicBezTo>
                  <a:cubicBezTo>
                    <a:pt x="387" y="230"/>
                    <a:pt x="387" y="230"/>
                    <a:pt x="387" y="230"/>
                  </a:cubicBezTo>
                  <a:cubicBezTo>
                    <a:pt x="388" y="229"/>
                    <a:pt x="388" y="229"/>
                    <a:pt x="388" y="229"/>
                  </a:cubicBezTo>
                  <a:cubicBezTo>
                    <a:pt x="389" y="229"/>
                    <a:pt x="389" y="229"/>
                    <a:pt x="389" y="229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1" y="230"/>
                    <a:pt x="391" y="230"/>
                    <a:pt x="391" y="230"/>
                  </a:cubicBezTo>
                  <a:cubicBezTo>
                    <a:pt x="391" y="230"/>
                    <a:pt x="391" y="230"/>
                    <a:pt x="391" y="230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89" y="229"/>
                    <a:pt x="389" y="229"/>
                    <a:pt x="389" y="229"/>
                  </a:cubicBezTo>
                  <a:cubicBezTo>
                    <a:pt x="389" y="229"/>
                    <a:pt x="389" y="229"/>
                    <a:pt x="389" y="229"/>
                  </a:cubicBezTo>
                  <a:cubicBezTo>
                    <a:pt x="388" y="228"/>
                    <a:pt x="388" y="228"/>
                    <a:pt x="388" y="228"/>
                  </a:cubicBezTo>
                  <a:cubicBezTo>
                    <a:pt x="389" y="227"/>
                    <a:pt x="389" y="227"/>
                    <a:pt x="389" y="227"/>
                  </a:cubicBezTo>
                  <a:cubicBezTo>
                    <a:pt x="390" y="226"/>
                    <a:pt x="390" y="226"/>
                    <a:pt x="390" y="226"/>
                  </a:cubicBezTo>
                  <a:cubicBezTo>
                    <a:pt x="389" y="225"/>
                    <a:pt x="389" y="225"/>
                    <a:pt x="389" y="225"/>
                  </a:cubicBezTo>
                  <a:cubicBezTo>
                    <a:pt x="390" y="224"/>
                    <a:pt x="390" y="224"/>
                    <a:pt x="390" y="224"/>
                  </a:cubicBezTo>
                  <a:cubicBezTo>
                    <a:pt x="389" y="224"/>
                    <a:pt x="389" y="224"/>
                    <a:pt x="389" y="224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5" y="223"/>
                    <a:pt x="385" y="223"/>
                    <a:pt x="385" y="223"/>
                  </a:cubicBezTo>
                  <a:cubicBezTo>
                    <a:pt x="384" y="222"/>
                    <a:pt x="384" y="222"/>
                    <a:pt x="384" y="222"/>
                  </a:cubicBezTo>
                  <a:cubicBezTo>
                    <a:pt x="384" y="221"/>
                    <a:pt x="384" y="221"/>
                    <a:pt x="384" y="221"/>
                  </a:cubicBezTo>
                  <a:cubicBezTo>
                    <a:pt x="384" y="221"/>
                    <a:pt x="384" y="221"/>
                    <a:pt x="384" y="221"/>
                  </a:cubicBezTo>
                  <a:cubicBezTo>
                    <a:pt x="384" y="221"/>
                    <a:pt x="384" y="221"/>
                    <a:pt x="384" y="221"/>
                  </a:cubicBezTo>
                  <a:cubicBezTo>
                    <a:pt x="384" y="221"/>
                    <a:pt x="384" y="221"/>
                    <a:pt x="384" y="221"/>
                  </a:cubicBezTo>
                  <a:cubicBezTo>
                    <a:pt x="384" y="221"/>
                    <a:pt x="384" y="221"/>
                    <a:pt x="384" y="221"/>
                  </a:cubicBezTo>
                  <a:cubicBezTo>
                    <a:pt x="384" y="220"/>
                    <a:pt x="384" y="220"/>
                    <a:pt x="384" y="220"/>
                  </a:cubicBezTo>
                  <a:cubicBezTo>
                    <a:pt x="384" y="221"/>
                    <a:pt x="384" y="221"/>
                    <a:pt x="384" y="221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2" y="222"/>
                    <a:pt x="382" y="222"/>
                    <a:pt x="382" y="222"/>
                  </a:cubicBezTo>
                  <a:cubicBezTo>
                    <a:pt x="380" y="222"/>
                    <a:pt x="380" y="222"/>
                    <a:pt x="380" y="222"/>
                  </a:cubicBezTo>
                  <a:cubicBezTo>
                    <a:pt x="379" y="222"/>
                    <a:pt x="379" y="222"/>
                    <a:pt x="379" y="222"/>
                  </a:cubicBezTo>
                  <a:cubicBezTo>
                    <a:pt x="379" y="222"/>
                    <a:pt x="379" y="222"/>
                    <a:pt x="379" y="222"/>
                  </a:cubicBezTo>
                  <a:cubicBezTo>
                    <a:pt x="378" y="222"/>
                    <a:pt x="378" y="222"/>
                    <a:pt x="378" y="222"/>
                  </a:cubicBezTo>
                  <a:cubicBezTo>
                    <a:pt x="377" y="223"/>
                    <a:pt x="377" y="223"/>
                    <a:pt x="377" y="223"/>
                  </a:cubicBezTo>
                  <a:cubicBezTo>
                    <a:pt x="375" y="224"/>
                    <a:pt x="375" y="224"/>
                    <a:pt x="375" y="224"/>
                  </a:cubicBezTo>
                  <a:cubicBezTo>
                    <a:pt x="373" y="224"/>
                    <a:pt x="373" y="224"/>
                    <a:pt x="373" y="224"/>
                  </a:cubicBezTo>
                  <a:cubicBezTo>
                    <a:pt x="372" y="225"/>
                    <a:pt x="372" y="225"/>
                    <a:pt x="372" y="225"/>
                  </a:cubicBezTo>
                  <a:cubicBezTo>
                    <a:pt x="371" y="226"/>
                    <a:pt x="371" y="226"/>
                    <a:pt x="371" y="226"/>
                  </a:cubicBezTo>
                  <a:cubicBezTo>
                    <a:pt x="370" y="227"/>
                    <a:pt x="370" y="227"/>
                    <a:pt x="370" y="227"/>
                  </a:cubicBezTo>
                  <a:cubicBezTo>
                    <a:pt x="368" y="228"/>
                    <a:pt x="368" y="228"/>
                    <a:pt x="368" y="228"/>
                  </a:cubicBezTo>
                  <a:cubicBezTo>
                    <a:pt x="367" y="229"/>
                    <a:pt x="367" y="229"/>
                    <a:pt x="367" y="229"/>
                  </a:cubicBezTo>
                  <a:cubicBezTo>
                    <a:pt x="366" y="229"/>
                    <a:pt x="366" y="229"/>
                    <a:pt x="366" y="229"/>
                  </a:cubicBezTo>
                  <a:cubicBezTo>
                    <a:pt x="366" y="228"/>
                    <a:pt x="366" y="228"/>
                    <a:pt x="366" y="228"/>
                  </a:cubicBezTo>
                  <a:cubicBezTo>
                    <a:pt x="367" y="227"/>
                    <a:pt x="367" y="227"/>
                    <a:pt x="367" y="227"/>
                  </a:cubicBezTo>
                  <a:cubicBezTo>
                    <a:pt x="368" y="227"/>
                    <a:pt x="368" y="227"/>
                    <a:pt x="368" y="227"/>
                  </a:cubicBezTo>
                  <a:cubicBezTo>
                    <a:pt x="368" y="226"/>
                    <a:pt x="368" y="226"/>
                    <a:pt x="368" y="226"/>
                  </a:cubicBezTo>
                  <a:cubicBezTo>
                    <a:pt x="369" y="225"/>
                    <a:pt x="369" y="225"/>
                    <a:pt x="369" y="225"/>
                  </a:cubicBezTo>
                  <a:cubicBezTo>
                    <a:pt x="370" y="225"/>
                    <a:pt x="370" y="225"/>
                    <a:pt x="370" y="225"/>
                  </a:cubicBezTo>
                  <a:cubicBezTo>
                    <a:pt x="368" y="225"/>
                    <a:pt x="368" y="225"/>
                    <a:pt x="368" y="225"/>
                  </a:cubicBezTo>
                  <a:cubicBezTo>
                    <a:pt x="367" y="224"/>
                    <a:pt x="367" y="224"/>
                    <a:pt x="367" y="224"/>
                  </a:cubicBezTo>
                  <a:cubicBezTo>
                    <a:pt x="366" y="224"/>
                    <a:pt x="366" y="224"/>
                    <a:pt x="366" y="224"/>
                  </a:cubicBezTo>
                  <a:cubicBezTo>
                    <a:pt x="367" y="223"/>
                    <a:pt x="367" y="223"/>
                    <a:pt x="367" y="223"/>
                  </a:cubicBezTo>
                  <a:cubicBezTo>
                    <a:pt x="368" y="223"/>
                    <a:pt x="368" y="223"/>
                    <a:pt x="368" y="223"/>
                  </a:cubicBezTo>
                  <a:cubicBezTo>
                    <a:pt x="368" y="222"/>
                    <a:pt x="368" y="222"/>
                    <a:pt x="368" y="222"/>
                  </a:cubicBezTo>
                  <a:cubicBezTo>
                    <a:pt x="369" y="221"/>
                    <a:pt x="369" y="221"/>
                    <a:pt x="369" y="221"/>
                  </a:cubicBezTo>
                  <a:cubicBezTo>
                    <a:pt x="370" y="221"/>
                    <a:pt x="370" y="221"/>
                    <a:pt x="370" y="221"/>
                  </a:cubicBezTo>
                  <a:cubicBezTo>
                    <a:pt x="370" y="221"/>
                    <a:pt x="370" y="221"/>
                    <a:pt x="370" y="221"/>
                  </a:cubicBezTo>
                  <a:cubicBezTo>
                    <a:pt x="370" y="220"/>
                    <a:pt x="370" y="220"/>
                    <a:pt x="370" y="220"/>
                  </a:cubicBezTo>
                  <a:cubicBezTo>
                    <a:pt x="371" y="219"/>
                    <a:pt x="371" y="219"/>
                    <a:pt x="371" y="219"/>
                  </a:cubicBezTo>
                  <a:cubicBezTo>
                    <a:pt x="372" y="218"/>
                    <a:pt x="372" y="218"/>
                    <a:pt x="372" y="218"/>
                  </a:cubicBezTo>
                  <a:cubicBezTo>
                    <a:pt x="372" y="217"/>
                    <a:pt x="372" y="217"/>
                    <a:pt x="372" y="217"/>
                  </a:cubicBezTo>
                  <a:cubicBezTo>
                    <a:pt x="372" y="217"/>
                    <a:pt x="372" y="217"/>
                    <a:pt x="372" y="217"/>
                  </a:cubicBezTo>
                  <a:cubicBezTo>
                    <a:pt x="371" y="216"/>
                    <a:pt x="371" y="216"/>
                    <a:pt x="371" y="216"/>
                  </a:cubicBezTo>
                  <a:cubicBezTo>
                    <a:pt x="370" y="215"/>
                    <a:pt x="370" y="215"/>
                    <a:pt x="370" y="215"/>
                  </a:cubicBezTo>
                  <a:cubicBezTo>
                    <a:pt x="370" y="215"/>
                    <a:pt x="370" y="215"/>
                    <a:pt x="370" y="215"/>
                  </a:cubicBezTo>
                  <a:cubicBezTo>
                    <a:pt x="369" y="216"/>
                    <a:pt x="369" y="216"/>
                    <a:pt x="369" y="216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7" y="215"/>
                    <a:pt x="367" y="215"/>
                    <a:pt x="367" y="215"/>
                  </a:cubicBezTo>
                  <a:cubicBezTo>
                    <a:pt x="366" y="215"/>
                    <a:pt x="366" y="215"/>
                    <a:pt x="366" y="215"/>
                  </a:cubicBezTo>
                  <a:cubicBezTo>
                    <a:pt x="365" y="216"/>
                    <a:pt x="365" y="216"/>
                    <a:pt x="365" y="216"/>
                  </a:cubicBezTo>
                  <a:cubicBezTo>
                    <a:pt x="364" y="217"/>
                    <a:pt x="364" y="217"/>
                    <a:pt x="364" y="217"/>
                  </a:cubicBezTo>
                  <a:cubicBezTo>
                    <a:pt x="363" y="218"/>
                    <a:pt x="363" y="218"/>
                    <a:pt x="363" y="218"/>
                  </a:cubicBezTo>
                  <a:cubicBezTo>
                    <a:pt x="363" y="219"/>
                    <a:pt x="363" y="219"/>
                    <a:pt x="363" y="219"/>
                  </a:cubicBezTo>
                  <a:cubicBezTo>
                    <a:pt x="361" y="220"/>
                    <a:pt x="361" y="220"/>
                    <a:pt x="361" y="220"/>
                  </a:cubicBezTo>
                  <a:cubicBezTo>
                    <a:pt x="360" y="221"/>
                    <a:pt x="360" y="221"/>
                    <a:pt x="360" y="221"/>
                  </a:cubicBezTo>
                  <a:cubicBezTo>
                    <a:pt x="359" y="221"/>
                    <a:pt x="359" y="221"/>
                    <a:pt x="359" y="221"/>
                  </a:cubicBezTo>
                  <a:cubicBezTo>
                    <a:pt x="359" y="221"/>
                    <a:pt x="359" y="221"/>
                    <a:pt x="359" y="221"/>
                  </a:cubicBezTo>
                  <a:cubicBezTo>
                    <a:pt x="358" y="221"/>
                    <a:pt x="358" y="221"/>
                    <a:pt x="358" y="221"/>
                  </a:cubicBezTo>
                  <a:cubicBezTo>
                    <a:pt x="357" y="222"/>
                    <a:pt x="357" y="222"/>
                    <a:pt x="357" y="222"/>
                  </a:cubicBezTo>
                  <a:cubicBezTo>
                    <a:pt x="356" y="223"/>
                    <a:pt x="356" y="223"/>
                    <a:pt x="356" y="223"/>
                  </a:cubicBezTo>
                  <a:cubicBezTo>
                    <a:pt x="355" y="224"/>
                    <a:pt x="355" y="224"/>
                    <a:pt x="355" y="224"/>
                  </a:cubicBezTo>
                  <a:cubicBezTo>
                    <a:pt x="355" y="225"/>
                    <a:pt x="355" y="225"/>
                    <a:pt x="355" y="225"/>
                  </a:cubicBezTo>
                  <a:cubicBezTo>
                    <a:pt x="354" y="226"/>
                    <a:pt x="354" y="226"/>
                    <a:pt x="354" y="226"/>
                  </a:cubicBezTo>
                  <a:cubicBezTo>
                    <a:pt x="353" y="226"/>
                    <a:pt x="353" y="226"/>
                    <a:pt x="353" y="226"/>
                  </a:cubicBezTo>
                  <a:cubicBezTo>
                    <a:pt x="352" y="226"/>
                    <a:pt x="352" y="226"/>
                    <a:pt x="352" y="226"/>
                  </a:cubicBezTo>
                  <a:cubicBezTo>
                    <a:pt x="350" y="227"/>
                    <a:pt x="350" y="227"/>
                    <a:pt x="350" y="227"/>
                  </a:cubicBezTo>
                  <a:cubicBezTo>
                    <a:pt x="348" y="226"/>
                    <a:pt x="348" y="226"/>
                    <a:pt x="348" y="226"/>
                  </a:cubicBezTo>
                  <a:cubicBezTo>
                    <a:pt x="347" y="226"/>
                    <a:pt x="347" y="226"/>
                    <a:pt x="347" y="226"/>
                  </a:cubicBezTo>
                  <a:cubicBezTo>
                    <a:pt x="346" y="228"/>
                    <a:pt x="346" y="228"/>
                    <a:pt x="346" y="228"/>
                  </a:cubicBezTo>
                  <a:cubicBezTo>
                    <a:pt x="346" y="228"/>
                    <a:pt x="346" y="228"/>
                    <a:pt x="346" y="228"/>
                  </a:cubicBezTo>
                  <a:cubicBezTo>
                    <a:pt x="346" y="229"/>
                    <a:pt x="346" y="229"/>
                    <a:pt x="346" y="229"/>
                  </a:cubicBezTo>
                  <a:cubicBezTo>
                    <a:pt x="346" y="230"/>
                    <a:pt x="346" y="230"/>
                    <a:pt x="346" y="230"/>
                  </a:cubicBezTo>
                  <a:cubicBezTo>
                    <a:pt x="346" y="231"/>
                    <a:pt x="346" y="231"/>
                    <a:pt x="346" y="231"/>
                  </a:cubicBezTo>
                  <a:cubicBezTo>
                    <a:pt x="347" y="232"/>
                    <a:pt x="347" y="232"/>
                    <a:pt x="347" y="232"/>
                  </a:cubicBezTo>
                  <a:cubicBezTo>
                    <a:pt x="347" y="232"/>
                    <a:pt x="347" y="232"/>
                    <a:pt x="347" y="232"/>
                  </a:cubicBezTo>
                  <a:cubicBezTo>
                    <a:pt x="348" y="233"/>
                    <a:pt x="348" y="233"/>
                    <a:pt x="348" y="233"/>
                  </a:cubicBezTo>
                  <a:cubicBezTo>
                    <a:pt x="349" y="233"/>
                    <a:pt x="349" y="233"/>
                    <a:pt x="349" y="233"/>
                  </a:cubicBezTo>
                  <a:cubicBezTo>
                    <a:pt x="350" y="233"/>
                    <a:pt x="350" y="233"/>
                    <a:pt x="350" y="233"/>
                  </a:cubicBezTo>
                  <a:cubicBezTo>
                    <a:pt x="351" y="234"/>
                    <a:pt x="351" y="234"/>
                    <a:pt x="351" y="234"/>
                  </a:cubicBezTo>
                  <a:cubicBezTo>
                    <a:pt x="352" y="233"/>
                    <a:pt x="352" y="233"/>
                    <a:pt x="352" y="233"/>
                  </a:cubicBezTo>
                  <a:cubicBezTo>
                    <a:pt x="352" y="233"/>
                    <a:pt x="352" y="233"/>
                    <a:pt x="352" y="233"/>
                  </a:cubicBezTo>
                  <a:cubicBezTo>
                    <a:pt x="353" y="234"/>
                    <a:pt x="353" y="234"/>
                    <a:pt x="353" y="234"/>
                  </a:cubicBezTo>
                  <a:cubicBezTo>
                    <a:pt x="354" y="235"/>
                    <a:pt x="354" y="235"/>
                    <a:pt x="354" y="235"/>
                  </a:cubicBezTo>
                  <a:cubicBezTo>
                    <a:pt x="353" y="236"/>
                    <a:pt x="353" y="236"/>
                    <a:pt x="353" y="236"/>
                  </a:cubicBezTo>
                  <a:cubicBezTo>
                    <a:pt x="353" y="237"/>
                    <a:pt x="353" y="237"/>
                    <a:pt x="353" y="237"/>
                  </a:cubicBezTo>
                  <a:cubicBezTo>
                    <a:pt x="353" y="237"/>
                    <a:pt x="353" y="238"/>
                    <a:pt x="353" y="238"/>
                  </a:cubicBezTo>
                  <a:cubicBezTo>
                    <a:pt x="353" y="238"/>
                    <a:pt x="353" y="238"/>
                    <a:pt x="353" y="238"/>
                  </a:cubicBezTo>
                  <a:cubicBezTo>
                    <a:pt x="354" y="239"/>
                    <a:pt x="354" y="239"/>
                    <a:pt x="354" y="239"/>
                  </a:cubicBezTo>
                  <a:cubicBezTo>
                    <a:pt x="355" y="239"/>
                    <a:pt x="355" y="239"/>
                    <a:pt x="355" y="239"/>
                  </a:cubicBezTo>
                  <a:cubicBezTo>
                    <a:pt x="356" y="239"/>
                    <a:pt x="356" y="239"/>
                    <a:pt x="356" y="239"/>
                  </a:cubicBezTo>
                  <a:cubicBezTo>
                    <a:pt x="357" y="239"/>
                    <a:pt x="357" y="239"/>
                    <a:pt x="357" y="239"/>
                  </a:cubicBezTo>
                  <a:cubicBezTo>
                    <a:pt x="358" y="239"/>
                    <a:pt x="358" y="239"/>
                    <a:pt x="358" y="239"/>
                  </a:cubicBezTo>
                  <a:cubicBezTo>
                    <a:pt x="359" y="237"/>
                    <a:pt x="359" y="237"/>
                    <a:pt x="359" y="237"/>
                  </a:cubicBezTo>
                  <a:cubicBezTo>
                    <a:pt x="360" y="237"/>
                    <a:pt x="360" y="237"/>
                    <a:pt x="360" y="237"/>
                  </a:cubicBezTo>
                  <a:cubicBezTo>
                    <a:pt x="361" y="236"/>
                    <a:pt x="361" y="236"/>
                    <a:pt x="361" y="236"/>
                  </a:cubicBezTo>
                  <a:cubicBezTo>
                    <a:pt x="362" y="235"/>
                    <a:pt x="362" y="235"/>
                    <a:pt x="362" y="235"/>
                  </a:cubicBezTo>
                  <a:cubicBezTo>
                    <a:pt x="363" y="235"/>
                    <a:pt x="363" y="235"/>
                    <a:pt x="363" y="235"/>
                  </a:cubicBezTo>
                  <a:cubicBezTo>
                    <a:pt x="364" y="235"/>
                    <a:pt x="364" y="235"/>
                    <a:pt x="364" y="235"/>
                  </a:cubicBezTo>
                  <a:cubicBezTo>
                    <a:pt x="365" y="236"/>
                    <a:pt x="365" y="236"/>
                    <a:pt x="365" y="236"/>
                  </a:cubicBezTo>
                  <a:cubicBezTo>
                    <a:pt x="365" y="236"/>
                    <a:pt x="365" y="236"/>
                    <a:pt x="365" y="236"/>
                  </a:cubicBezTo>
                  <a:cubicBezTo>
                    <a:pt x="367" y="236"/>
                    <a:pt x="367" y="236"/>
                    <a:pt x="367" y="236"/>
                  </a:cubicBezTo>
                  <a:cubicBezTo>
                    <a:pt x="367" y="237"/>
                    <a:pt x="367" y="237"/>
                    <a:pt x="367" y="237"/>
                  </a:cubicBezTo>
                  <a:cubicBezTo>
                    <a:pt x="370" y="237"/>
                    <a:pt x="370" y="237"/>
                    <a:pt x="370" y="237"/>
                  </a:cubicBezTo>
                  <a:cubicBezTo>
                    <a:pt x="370" y="237"/>
                    <a:pt x="370" y="237"/>
                    <a:pt x="370" y="237"/>
                  </a:cubicBezTo>
                  <a:cubicBezTo>
                    <a:pt x="371" y="237"/>
                    <a:pt x="371" y="237"/>
                    <a:pt x="371" y="237"/>
                  </a:cubicBezTo>
                  <a:cubicBezTo>
                    <a:pt x="372" y="237"/>
                    <a:pt x="372" y="237"/>
                    <a:pt x="372" y="237"/>
                  </a:cubicBezTo>
                  <a:cubicBezTo>
                    <a:pt x="372" y="237"/>
                    <a:pt x="372" y="237"/>
                    <a:pt x="372" y="237"/>
                  </a:cubicBezTo>
                  <a:cubicBezTo>
                    <a:pt x="373" y="238"/>
                    <a:pt x="373" y="238"/>
                    <a:pt x="373" y="238"/>
                  </a:cubicBezTo>
                  <a:cubicBezTo>
                    <a:pt x="373" y="239"/>
                    <a:pt x="373" y="239"/>
                    <a:pt x="373" y="239"/>
                  </a:cubicBezTo>
                  <a:cubicBezTo>
                    <a:pt x="373" y="240"/>
                    <a:pt x="373" y="240"/>
                    <a:pt x="373" y="240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1" y="241"/>
                    <a:pt x="371" y="241"/>
                    <a:pt x="371" y="241"/>
                  </a:cubicBezTo>
                  <a:cubicBezTo>
                    <a:pt x="371" y="240"/>
                    <a:pt x="371" y="240"/>
                    <a:pt x="371" y="240"/>
                  </a:cubicBezTo>
                  <a:cubicBezTo>
                    <a:pt x="370" y="241"/>
                    <a:pt x="370" y="241"/>
                    <a:pt x="370" y="241"/>
                  </a:cubicBezTo>
                  <a:cubicBezTo>
                    <a:pt x="369" y="241"/>
                    <a:pt x="369" y="241"/>
                    <a:pt x="369" y="241"/>
                  </a:cubicBezTo>
                  <a:cubicBezTo>
                    <a:pt x="368" y="241"/>
                    <a:pt x="368" y="241"/>
                    <a:pt x="368" y="241"/>
                  </a:cubicBezTo>
                  <a:cubicBezTo>
                    <a:pt x="367" y="241"/>
                    <a:pt x="367" y="241"/>
                    <a:pt x="367" y="241"/>
                  </a:cubicBezTo>
                  <a:cubicBezTo>
                    <a:pt x="366" y="242"/>
                    <a:pt x="366" y="242"/>
                    <a:pt x="366" y="242"/>
                  </a:cubicBezTo>
                  <a:cubicBezTo>
                    <a:pt x="365" y="242"/>
                    <a:pt x="365" y="242"/>
                    <a:pt x="365" y="242"/>
                  </a:cubicBezTo>
                  <a:cubicBezTo>
                    <a:pt x="364" y="243"/>
                    <a:pt x="364" y="243"/>
                    <a:pt x="364" y="243"/>
                  </a:cubicBezTo>
                  <a:cubicBezTo>
                    <a:pt x="363" y="242"/>
                    <a:pt x="363" y="242"/>
                    <a:pt x="363" y="242"/>
                  </a:cubicBezTo>
                  <a:cubicBezTo>
                    <a:pt x="363" y="243"/>
                    <a:pt x="363" y="243"/>
                    <a:pt x="363" y="243"/>
                  </a:cubicBezTo>
                  <a:cubicBezTo>
                    <a:pt x="363" y="243"/>
                    <a:pt x="363" y="243"/>
                    <a:pt x="363" y="243"/>
                  </a:cubicBezTo>
                  <a:cubicBezTo>
                    <a:pt x="363" y="244"/>
                    <a:pt x="363" y="244"/>
                    <a:pt x="363" y="244"/>
                  </a:cubicBezTo>
                  <a:cubicBezTo>
                    <a:pt x="362" y="244"/>
                    <a:pt x="362" y="244"/>
                    <a:pt x="362" y="244"/>
                  </a:cubicBezTo>
                  <a:cubicBezTo>
                    <a:pt x="362" y="246"/>
                    <a:pt x="362" y="246"/>
                    <a:pt x="362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60" y="246"/>
                    <a:pt x="360" y="246"/>
                    <a:pt x="360" y="246"/>
                  </a:cubicBezTo>
                  <a:cubicBezTo>
                    <a:pt x="360" y="246"/>
                    <a:pt x="360" y="245"/>
                    <a:pt x="360" y="245"/>
                  </a:cubicBezTo>
                  <a:cubicBezTo>
                    <a:pt x="359" y="245"/>
                    <a:pt x="359" y="245"/>
                    <a:pt x="359" y="245"/>
                  </a:cubicBezTo>
                  <a:cubicBezTo>
                    <a:pt x="359" y="246"/>
                    <a:pt x="359" y="246"/>
                    <a:pt x="359" y="246"/>
                  </a:cubicBezTo>
                  <a:cubicBezTo>
                    <a:pt x="359" y="246"/>
                    <a:pt x="359" y="246"/>
                    <a:pt x="359" y="246"/>
                  </a:cubicBezTo>
                  <a:cubicBezTo>
                    <a:pt x="359" y="246"/>
                    <a:pt x="359" y="247"/>
                    <a:pt x="359" y="247"/>
                  </a:cubicBezTo>
                  <a:cubicBezTo>
                    <a:pt x="359" y="247"/>
                    <a:pt x="359" y="247"/>
                    <a:pt x="359" y="247"/>
                  </a:cubicBezTo>
                  <a:cubicBezTo>
                    <a:pt x="358" y="248"/>
                    <a:pt x="358" y="248"/>
                    <a:pt x="358" y="248"/>
                  </a:cubicBezTo>
                  <a:cubicBezTo>
                    <a:pt x="357" y="249"/>
                    <a:pt x="357" y="249"/>
                    <a:pt x="357" y="249"/>
                  </a:cubicBezTo>
                  <a:cubicBezTo>
                    <a:pt x="356" y="249"/>
                    <a:pt x="356" y="249"/>
                    <a:pt x="356" y="249"/>
                  </a:cubicBezTo>
                  <a:cubicBezTo>
                    <a:pt x="356" y="250"/>
                    <a:pt x="356" y="250"/>
                    <a:pt x="356" y="250"/>
                  </a:cubicBezTo>
                  <a:cubicBezTo>
                    <a:pt x="355" y="252"/>
                    <a:pt x="355" y="252"/>
                    <a:pt x="355" y="252"/>
                  </a:cubicBezTo>
                  <a:cubicBezTo>
                    <a:pt x="354" y="252"/>
                    <a:pt x="354" y="252"/>
                    <a:pt x="354" y="252"/>
                  </a:cubicBezTo>
                  <a:cubicBezTo>
                    <a:pt x="354" y="253"/>
                    <a:pt x="354" y="253"/>
                    <a:pt x="354" y="253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4" y="255"/>
                    <a:pt x="354" y="255"/>
                    <a:pt x="354" y="255"/>
                  </a:cubicBezTo>
                  <a:cubicBezTo>
                    <a:pt x="355" y="255"/>
                    <a:pt x="355" y="255"/>
                    <a:pt x="355" y="255"/>
                  </a:cubicBezTo>
                  <a:cubicBezTo>
                    <a:pt x="356" y="256"/>
                    <a:pt x="356" y="256"/>
                    <a:pt x="356" y="256"/>
                  </a:cubicBezTo>
                  <a:cubicBezTo>
                    <a:pt x="357" y="256"/>
                    <a:pt x="357" y="256"/>
                    <a:pt x="357" y="256"/>
                  </a:cubicBezTo>
                  <a:cubicBezTo>
                    <a:pt x="357" y="256"/>
                    <a:pt x="357" y="256"/>
                    <a:pt x="357" y="256"/>
                  </a:cubicBezTo>
                  <a:cubicBezTo>
                    <a:pt x="358" y="257"/>
                    <a:pt x="358" y="257"/>
                    <a:pt x="358" y="257"/>
                  </a:cubicBezTo>
                  <a:cubicBezTo>
                    <a:pt x="359" y="257"/>
                    <a:pt x="359" y="257"/>
                    <a:pt x="359" y="257"/>
                  </a:cubicBezTo>
                  <a:cubicBezTo>
                    <a:pt x="360" y="259"/>
                    <a:pt x="360" y="259"/>
                    <a:pt x="360" y="259"/>
                  </a:cubicBezTo>
                  <a:cubicBezTo>
                    <a:pt x="360" y="259"/>
                    <a:pt x="360" y="259"/>
                    <a:pt x="360" y="259"/>
                  </a:cubicBezTo>
                  <a:cubicBezTo>
                    <a:pt x="361" y="262"/>
                    <a:pt x="361" y="262"/>
                    <a:pt x="361" y="262"/>
                  </a:cubicBezTo>
                  <a:cubicBezTo>
                    <a:pt x="361" y="263"/>
                    <a:pt x="361" y="263"/>
                    <a:pt x="361" y="263"/>
                  </a:cubicBezTo>
                  <a:cubicBezTo>
                    <a:pt x="362" y="264"/>
                    <a:pt x="362" y="264"/>
                    <a:pt x="362" y="264"/>
                  </a:cubicBezTo>
                  <a:cubicBezTo>
                    <a:pt x="362" y="265"/>
                    <a:pt x="362" y="265"/>
                    <a:pt x="362" y="265"/>
                  </a:cubicBezTo>
                  <a:cubicBezTo>
                    <a:pt x="363" y="266"/>
                    <a:pt x="363" y="266"/>
                    <a:pt x="363" y="266"/>
                  </a:cubicBezTo>
                  <a:cubicBezTo>
                    <a:pt x="363" y="267"/>
                    <a:pt x="363" y="267"/>
                    <a:pt x="363" y="267"/>
                  </a:cubicBezTo>
                  <a:cubicBezTo>
                    <a:pt x="363" y="268"/>
                    <a:pt x="363" y="268"/>
                    <a:pt x="363" y="268"/>
                  </a:cubicBezTo>
                  <a:cubicBezTo>
                    <a:pt x="363" y="269"/>
                    <a:pt x="363" y="269"/>
                    <a:pt x="363" y="269"/>
                  </a:cubicBezTo>
                  <a:cubicBezTo>
                    <a:pt x="364" y="269"/>
                    <a:pt x="364" y="269"/>
                    <a:pt x="364" y="269"/>
                  </a:cubicBezTo>
                  <a:cubicBezTo>
                    <a:pt x="365" y="269"/>
                    <a:pt x="365" y="269"/>
                    <a:pt x="365" y="269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1"/>
                    <a:pt x="366" y="271"/>
                    <a:pt x="366" y="271"/>
                  </a:cubicBezTo>
                  <a:cubicBezTo>
                    <a:pt x="367" y="272"/>
                    <a:pt x="367" y="272"/>
                    <a:pt x="367" y="272"/>
                  </a:cubicBezTo>
                  <a:cubicBezTo>
                    <a:pt x="367" y="272"/>
                    <a:pt x="367" y="272"/>
                    <a:pt x="367" y="272"/>
                  </a:cubicBezTo>
                  <a:cubicBezTo>
                    <a:pt x="368" y="273"/>
                    <a:pt x="368" y="273"/>
                    <a:pt x="368" y="273"/>
                  </a:cubicBezTo>
                  <a:cubicBezTo>
                    <a:pt x="368" y="274"/>
                    <a:pt x="368" y="274"/>
                    <a:pt x="368" y="274"/>
                  </a:cubicBezTo>
                  <a:cubicBezTo>
                    <a:pt x="367" y="274"/>
                    <a:pt x="367" y="274"/>
                    <a:pt x="367" y="274"/>
                  </a:cubicBezTo>
                  <a:cubicBezTo>
                    <a:pt x="366" y="273"/>
                    <a:pt x="366" y="273"/>
                    <a:pt x="366" y="273"/>
                  </a:cubicBezTo>
                  <a:cubicBezTo>
                    <a:pt x="365" y="273"/>
                    <a:pt x="365" y="273"/>
                    <a:pt x="365" y="273"/>
                  </a:cubicBezTo>
                  <a:cubicBezTo>
                    <a:pt x="364" y="273"/>
                    <a:pt x="364" y="273"/>
                    <a:pt x="364" y="273"/>
                  </a:cubicBezTo>
                  <a:cubicBezTo>
                    <a:pt x="364" y="273"/>
                    <a:pt x="364" y="273"/>
                    <a:pt x="364" y="273"/>
                  </a:cubicBezTo>
                  <a:cubicBezTo>
                    <a:pt x="363" y="273"/>
                    <a:pt x="363" y="273"/>
                    <a:pt x="363" y="273"/>
                  </a:cubicBezTo>
                  <a:cubicBezTo>
                    <a:pt x="362" y="272"/>
                    <a:pt x="362" y="272"/>
                    <a:pt x="362" y="272"/>
                  </a:cubicBezTo>
                  <a:cubicBezTo>
                    <a:pt x="361" y="272"/>
                    <a:pt x="361" y="272"/>
                    <a:pt x="361" y="272"/>
                  </a:cubicBezTo>
                  <a:cubicBezTo>
                    <a:pt x="360" y="272"/>
                    <a:pt x="360" y="272"/>
                    <a:pt x="360" y="272"/>
                  </a:cubicBezTo>
                  <a:cubicBezTo>
                    <a:pt x="360" y="272"/>
                    <a:pt x="360" y="272"/>
                    <a:pt x="360" y="272"/>
                  </a:cubicBezTo>
                  <a:cubicBezTo>
                    <a:pt x="359" y="273"/>
                    <a:pt x="359" y="273"/>
                    <a:pt x="359" y="273"/>
                  </a:cubicBezTo>
                  <a:cubicBezTo>
                    <a:pt x="359" y="273"/>
                    <a:pt x="359" y="273"/>
                    <a:pt x="359" y="273"/>
                  </a:cubicBezTo>
                  <a:cubicBezTo>
                    <a:pt x="357" y="272"/>
                    <a:pt x="357" y="272"/>
                    <a:pt x="357" y="272"/>
                  </a:cubicBezTo>
                  <a:cubicBezTo>
                    <a:pt x="357" y="271"/>
                    <a:pt x="357" y="271"/>
                    <a:pt x="357" y="271"/>
                  </a:cubicBezTo>
                  <a:cubicBezTo>
                    <a:pt x="356" y="270"/>
                    <a:pt x="356" y="270"/>
                    <a:pt x="356" y="270"/>
                  </a:cubicBezTo>
                  <a:cubicBezTo>
                    <a:pt x="355" y="270"/>
                    <a:pt x="355" y="270"/>
                    <a:pt x="355" y="270"/>
                  </a:cubicBezTo>
                  <a:cubicBezTo>
                    <a:pt x="356" y="270"/>
                    <a:pt x="356" y="270"/>
                    <a:pt x="356" y="270"/>
                  </a:cubicBezTo>
                  <a:cubicBezTo>
                    <a:pt x="355" y="271"/>
                    <a:pt x="355" y="271"/>
                    <a:pt x="355" y="271"/>
                  </a:cubicBezTo>
                  <a:cubicBezTo>
                    <a:pt x="356" y="271"/>
                    <a:pt x="356" y="271"/>
                    <a:pt x="356" y="271"/>
                  </a:cubicBezTo>
                  <a:cubicBezTo>
                    <a:pt x="357" y="272"/>
                    <a:pt x="357" y="272"/>
                    <a:pt x="357" y="272"/>
                  </a:cubicBezTo>
                  <a:cubicBezTo>
                    <a:pt x="357" y="273"/>
                    <a:pt x="357" y="273"/>
                    <a:pt x="357" y="273"/>
                  </a:cubicBezTo>
                  <a:cubicBezTo>
                    <a:pt x="358" y="273"/>
                    <a:pt x="358" y="273"/>
                    <a:pt x="358" y="273"/>
                  </a:cubicBezTo>
                  <a:cubicBezTo>
                    <a:pt x="359" y="273"/>
                    <a:pt x="359" y="273"/>
                    <a:pt x="359" y="273"/>
                  </a:cubicBezTo>
                  <a:cubicBezTo>
                    <a:pt x="360" y="272"/>
                    <a:pt x="360" y="272"/>
                    <a:pt x="360" y="272"/>
                  </a:cubicBezTo>
                  <a:cubicBezTo>
                    <a:pt x="362" y="272"/>
                    <a:pt x="362" y="272"/>
                    <a:pt x="362" y="272"/>
                  </a:cubicBezTo>
                  <a:cubicBezTo>
                    <a:pt x="362" y="273"/>
                    <a:pt x="362" y="273"/>
                    <a:pt x="362" y="273"/>
                  </a:cubicBezTo>
                  <a:cubicBezTo>
                    <a:pt x="364" y="274"/>
                    <a:pt x="364" y="274"/>
                    <a:pt x="364" y="274"/>
                  </a:cubicBezTo>
                  <a:cubicBezTo>
                    <a:pt x="364" y="274"/>
                    <a:pt x="364" y="274"/>
                    <a:pt x="364" y="274"/>
                  </a:cubicBezTo>
                  <a:cubicBezTo>
                    <a:pt x="365" y="275"/>
                    <a:pt x="365" y="275"/>
                    <a:pt x="365" y="275"/>
                  </a:cubicBezTo>
                  <a:cubicBezTo>
                    <a:pt x="366" y="276"/>
                    <a:pt x="366" y="276"/>
                    <a:pt x="366" y="276"/>
                  </a:cubicBezTo>
                  <a:cubicBezTo>
                    <a:pt x="366" y="276"/>
                    <a:pt x="366" y="276"/>
                    <a:pt x="366" y="276"/>
                  </a:cubicBezTo>
                  <a:cubicBezTo>
                    <a:pt x="368" y="277"/>
                    <a:pt x="368" y="277"/>
                    <a:pt x="368" y="277"/>
                  </a:cubicBezTo>
                  <a:cubicBezTo>
                    <a:pt x="368" y="278"/>
                    <a:pt x="368" y="278"/>
                    <a:pt x="368" y="278"/>
                  </a:cubicBezTo>
                  <a:cubicBezTo>
                    <a:pt x="368" y="280"/>
                    <a:pt x="368" y="280"/>
                    <a:pt x="368" y="280"/>
                  </a:cubicBezTo>
                  <a:cubicBezTo>
                    <a:pt x="366" y="280"/>
                    <a:pt x="366" y="280"/>
                    <a:pt x="366" y="280"/>
                  </a:cubicBezTo>
                  <a:cubicBezTo>
                    <a:pt x="365" y="281"/>
                    <a:pt x="365" y="281"/>
                    <a:pt x="365" y="281"/>
                  </a:cubicBezTo>
                  <a:cubicBezTo>
                    <a:pt x="364" y="281"/>
                    <a:pt x="364" y="281"/>
                    <a:pt x="364" y="281"/>
                  </a:cubicBezTo>
                  <a:cubicBezTo>
                    <a:pt x="363" y="282"/>
                    <a:pt x="363" y="282"/>
                    <a:pt x="363" y="282"/>
                  </a:cubicBezTo>
                  <a:cubicBezTo>
                    <a:pt x="362" y="283"/>
                    <a:pt x="362" y="283"/>
                    <a:pt x="362" y="283"/>
                  </a:cubicBezTo>
                  <a:cubicBezTo>
                    <a:pt x="362" y="283"/>
                    <a:pt x="362" y="283"/>
                    <a:pt x="362" y="283"/>
                  </a:cubicBezTo>
                  <a:cubicBezTo>
                    <a:pt x="360" y="282"/>
                    <a:pt x="360" y="282"/>
                    <a:pt x="360" y="282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8" y="283"/>
                    <a:pt x="358" y="283"/>
                    <a:pt x="358" y="283"/>
                  </a:cubicBezTo>
                  <a:cubicBezTo>
                    <a:pt x="360" y="283"/>
                    <a:pt x="360" y="283"/>
                    <a:pt x="360" y="283"/>
                  </a:cubicBezTo>
                  <a:cubicBezTo>
                    <a:pt x="361" y="283"/>
                    <a:pt x="361" y="283"/>
                    <a:pt x="361" y="283"/>
                  </a:cubicBezTo>
                  <a:cubicBezTo>
                    <a:pt x="361" y="284"/>
                    <a:pt x="361" y="284"/>
                    <a:pt x="361" y="284"/>
                  </a:cubicBezTo>
                  <a:cubicBezTo>
                    <a:pt x="362" y="285"/>
                    <a:pt x="362" y="285"/>
                    <a:pt x="362" y="285"/>
                  </a:cubicBezTo>
                  <a:cubicBezTo>
                    <a:pt x="361" y="284"/>
                    <a:pt x="361" y="284"/>
                    <a:pt x="361" y="284"/>
                  </a:cubicBezTo>
                  <a:cubicBezTo>
                    <a:pt x="363" y="284"/>
                    <a:pt x="363" y="284"/>
                    <a:pt x="363" y="284"/>
                  </a:cubicBezTo>
                  <a:cubicBezTo>
                    <a:pt x="363" y="283"/>
                    <a:pt x="363" y="283"/>
                    <a:pt x="363" y="283"/>
                  </a:cubicBezTo>
                  <a:cubicBezTo>
                    <a:pt x="364" y="283"/>
                    <a:pt x="364" y="283"/>
                    <a:pt x="364" y="283"/>
                  </a:cubicBezTo>
                  <a:cubicBezTo>
                    <a:pt x="365" y="283"/>
                    <a:pt x="365" y="283"/>
                    <a:pt x="365" y="283"/>
                  </a:cubicBezTo>
                  <a:cubicBezTo>
                    <a:pt x="366" y="284"/>
                    <a:pt x="366" y="284"/>
                    <a:pt x="366" y="284"/>
                  </a:cubicBezTo>
                  <a:cubicBezTo>
                    <a:pt x="367" y="285"/>
                    <a:pt x="367" y="285"/>
                    <a:pt x="367" y="285"/>
                  </a:cubicBezTo>
                  <a:cubicBezTo>
                    <a:pt x="367" y="285"/>
                    <a:pt x="367" y="285"/>
                    <a:pt x="367" y="285"/>
                  </a:cubicBezTo>
                  <a:cubicBezTo>
                    <a:pt x="367" y="285"/>
                    <a:pt x="367" y="285"/>
                    <a:pt x="367" y="285"/>
                  </a:cubicBezTo>
                  <a:cubicBezTo>
                    <a:pt x="368" y="285"/>
                    <a:pt x="368" y="285"/>
                    <a:pt x="368" y="285"/>
                  </a:cubicBezTo>
                  <a:cubicBezTo>
                    <a:pt x="369" y="286"/>
                    <a:pt x="369" y="286"/>
                    <a:pt x="369" y="286"/>
                  </a:cubicBezTo>
                  <a:cubicBezTo>
                    <a:pt x="368" y="287"/>
                    <a:pt x="368" y="287"/>
                    <a:pt x="368" y="287"/>
                  </a:cubicBezTo>
                  <a:cubicBezTo>
                    <a:pt x="367" y="288"/>
                    <a:pt x="367" y="288"/>
                    <a:pt x="367" y="288"/>
                  </a:cubicBezTo>
                  <a:cubicBezTo>
                    <a:pt x="367" y="288"/>
                    <a:pt x="367" y="288"/>
                    <a:pt x="367" y="288"/>
                  </a:cubicBezTo>
                  <a:cubicBezTo>
                    <a:pt x="365" y="288"/>
                    <a:pt x="365" y="288"/>
                    <a:pt x="365" y="288"/>
                  </a:cubicBezTo>
                  <a:cubicBezTo>
                    <a:pt x="366" y="289"/>
                    <a:pt x="366" y="289"/>
                    <a:pt x="366" y="289"/>
                  </a:cubicBezTo>
                  <a:cubicBezTo>
                    <a:pt x="367" y="288"/>
                    <a:pt x="367" y="288"/>
                    <a:pt x="367" y="288"/>
                  </a:cubicBezTo>
                  <a:cubicBezTo>
                    <a:pt x="368" y="288"/>
                    <a:pt x="368" y="288"/>
                    <a:pt x="368" y="288"/>
                  </a:cubicBezTo>
                  <a:cubicBezTo>
                    <a:pt x="368" y="289"/>
                    <a:pt x="368" y="289"/>
                    <a:pt x="368" y="289"/>
                  </a:cubicBezTo>
                  <a:cubicBezTo>
                    <a:pt x="368" y="290"/>
                    <a:pt x="368" y="290"/>
                    <a:pt x="368" y="290"/>
                  </a:cubicBezTo>
                  <a:cubicBezTo>
                    <a:pt x="367" y="290"/>
                    <a:pt x="367" y="290"/>
                    <a:pt x="367" y="290"/>
                  </a:cubicBezTo>
                  <a:cubicBezTo>
                    <a:pt x="366" y="290"/>
                    <a:pt x="366" y="290"/>
                    <a:pt x="366" y="290"/>
                  </a:cubicBezTo>
                  <a:cubicBezTo>
                    <a:pt x="365" y="291"/>
                    <a:pt x="365" y="291"/>
                    <a:pt x="365" y="291"/>
                  </a:cubicBezTo>
                  <a:cubicBezTo>
                    <a:pt x="366" y="291"/>
                    <a:pt x="366" y="291"/>
                    <a:pt x="366" y="291"/>
                  </a:cubicBezTo>
                  <a:cubicBezTo>
                    <a:pt x="367" y="293"/>
                    <a:pt x="367" y="293"/>
                    <a:pt x="367" y="293"/>
                  </a:cubicBezTo>
                  <a:cubicBezTo>
                    <a:pt x="365" y="293"/>
                    <a:pt x="365" y="293"/>
                    <a:pt x="365" y="293"/>
                  </a:cubicBezTo>
                  <a:cubicBezTo>
                    <a:pt x="365" y="293"/>
                    <a:pt x="365" y="293"/>
                    <a:pt x="365" y="293"/>
                  </a:cubicBezTo>
                  <a:cubicBezTo>
                    <a:pt x="364" y="293"/>
                    <a:pt x="364" y="293"/>
                    <a:pt x="364" y="293"/>
                  </a:cubicBezTo>
                  <a:cubicBezTo>
                    <a:pt x="364" y="294"/>
                    <a:pt x="364" y="294"/>
                    <a:pt x="364" y="294"/>
                  </a:cubicBezTo>
                  <a:cubicBezTo>
                    <a:pt x="366" y="294"/>
                    <a:pt x="366" y="294"/>
                    <a:pt x="366" y="294"/>
                  </a:cubicBezTo>
                  <a:cubicBezTo>
                    <a:pt x="366" y="295"/>
                    <a:pt x="366" y="295"/>
                    <a:pt x="366" y="295"/>
                  </a:cubicBezTo>
                  <a:cubicBezTo>
                    <a:pt x="365" y="296"/>
                    <a:pt x="365" y="296"/>
                    <a:pt x="365" y="296"/>
                  </a:cubicBezTo>
                  <a:cubicBezTo>
                    <a:pt x="364" y="297"/>
                    <a:pt x="364" y="297"/>
                    <a:pt x="364" y="297"/>
                  </a:cubicBezTo>
                  <a:cubicBezTo>
                    <a:pt x="364" y="296"/>
                    <a:pt x="364" y="296"/>
                    <a:pt x="364" y="296"/>
                  </a:cubicBezTo>
                  <a:cubicBezTo>
                    <a:pt x="364" y="296"/>
                    <a:pt x="364" y="296"/>
                    <a:pt x="364" y="296"/>
                  </a:cubicBezTo>
                  <a:cubicBezTo>
                    <a:pt x="363" y="296"/>
                    <a:pt x="363" y="296"/>
                    <a:pt x="363" y="296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2" y="298"/>
                    <a:pt x="362" y="298"/>
                    <a:pt x="362" y="298"/>
                  </a:cubicBezTo>
                  <a:cubicBezTo>
                    <a:pt x="361" y="298"/>
                    <a:pt x="361" y="298"/>
                    <a:pt x="361" y="298"/>
                  </a:cubicBezTo>
                  <a:cubicBezTo>
                    <a:pt x="360" y="297"/>
                    <a:pt x="360" y="297"/>
                    <a:pt x="360" y="297"/>
                  </a:cubicBezTo>
                  <a:cubicBezTo>
                    <a:pt x="361" y="298"/>
                    <a:pt x="361" y="298"/>
                    <a:pt x="361" y="298"/>
                  </a:cubicBezTo>
                  <a:cubicBezTo>
                    <a:pt x="361" y="299"/>
                    <a:pt x="361" y="299"/>
                    <a:pt x="361" y="299"/>
                  </a:cubicBezTo>
                  <a:cubicBezTo>
                    <a:pt x="361" y="300"/>
                    <a:pt x="361" y="300"/>
                    <a:pt x="361" y="300"/>
                  </a:cubicBezTo>
                  <a:cubicBezTo>
                    <a:pt x="360" y="301"/>
                    <a:pt x="360" y="301"/>
                    <a:pt x="360" y="301"/>
                  </a:cubicBezTo>
                  <a:cubicBezTo>
                    <a:pt x="360" y="302"/>
                    <a:pt x="360" y="302"/>
                    <a:pt x="360" y="302"/>
                  </a:cubicBezTo>
                  <a:cubicBezTo>
                    <a:pt x="359" y="303"/>
                    <a:pt x="359" y="303"/>
                    <a:pt x="359" y="303"/>
                  </a:cubicBezTo>
                  <a:cubicBezTo>
                    <a:pt x="358" y="303"/>
                    <a:pt x="358" y="303"/>
                    <a:pt x="358" y="303"/>
                  </a:cubicBezTo>
                  <a:cubicBezTo>
                    <a:pt x="359" y="304"/>
                    <a:pt x="359" y="304"/>
                    <a:pt x="359" y="304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7" y="306"/>
                    <a:pt x="357" y="306"/>
                    <a:pt x="357" y="306"/>
                  </a:cubicBezTo>
                  <a:cubicBezTo>
                    <a:pt x="357" y="307"/>
                    <a:pt x="357" y="307"/>
                    <a:pt x="357" y="307"/>
                  </a:cubicBezTo>
                  <a:cubicBezTo>
                    <a:pt x="355" y="307"/>
                    <a:pt x="355" y="307"/>
                    <a:pt x="355" y="307"/>
                  </a:cubicBezTo>
                  <a:cubicBezTo>
                    <a:pt x="357" y="306"/>
                    <a:pt x="357" y="306"/>
                    <a:pt x="357" y="306"/>
                  </a:cubicBezTo>
                  <a:cubicBezTo>
                    <a:pt x="357" y="306"/>
                    <a:pt x="357" y="306"/>
                    <a:pt x="357" y="306"/>
                  </a:cubicBezTo>
                  <a:cubicBezTo>
                    <a:pt x="354" y="306"/>
                    <a:pt x="354" y="306"/>
                    <a:pt x="354" y="306"/>
                  </a:cubicBezTo>
                  <a:cubicBezTo>
                    <a:pt x="354" y="307"/>
                    <a:pt x="354" y="307"/>
                    <a:pt x="354" y="307"/>
                  </a:cubicBezTo>
                  <a:cubicBezTo>
                    <a:pt x="355" y="307"/>
                    <a:pt x="355" y="307"/>
                    <a:pt x="355" y="307"/>
                  </a:cubicBezTo>
                  <a:cubicBezTo>
                    <a:pt x="355" y="307"/>
                    <a:pt x="355" y="307"/>
                    <a:pt x="355" y="307"/>
                  </a:cubicBezTo>
                  <a:cubicBezTo>
                    <a:pt x="355" y="309"/>
                    <a:pt x="355" y="309"/>
                    <a:pt x="355" y="309"/>
                  </a:cubicBezTo>
                  <a:cubicBezTo>
                    <a:pt x="356" y="309"/>
                    <a:pt x="356" y="309"/>
                    <a:pt x="356" y="309"/>
                  </a:cubicBezTo>
                  <a:cubicBezTo>
                    <a:pt x="355" y="309"/>
                    <a:pt x="355" y="309"/>
                    <a:pt x="355" y="309"/>
                  </a:cubicBezTo>
                  <a:cubicBezTo>
                    <a:pt x="354" y="310"/>
                    <a:pt x="354" y="310"/>
                    <a:pt x="354" y="310"/>
                  </a:cubicBezTo>
                  <a:cubicBezTo>
                    <a:pt x="353" y="311"/>
                    <a:pt x="353" y="311"/>
                    <a:pt x="353" y="311"/>
                  </a:cubicBezTo>
                  <a:cubicBezTo>
                    <a:pt x="353" y="311"/>
                    <a:pt x="353" y="311"/>
                    <a:pt x="353" y="311"/>
                  </a:cubicBezTo>
                  <a:cubicBezTo>
                    <a:pt x="354" y="312"/>
                    <a:pt x="354" y="312"/>
                    <a:pt x="354" y="312"/>
                  </a:cubicBezTo>
                  <a:cubicBezTo>
                    <a:pt x="354" y="313"/>
                    <a:pt x="354" y="313"/>
                    <a:pt x="354" y="313"/>
                  </a:cubicBezTo>
                  <a:cubicBezTo>
                    <a:pt x="353" y="313"/>
                    <a:pt x="353" y="313"/>
                    <a:pt x="353" y="313"/>
                  </a:cubicBezTo>
                  <a:cubicBezTo>
                    <a:pt x="354" y="314"/>
                    <a:pt x="354" y="314"/>
                    <a:pt x="354" y="314"/>
                  </a:cubicBezTo>
                  <a:cubicBezTo>
                    <a:pt x="353" y="315"/>
                    <a:pt x="353" y="315"/>
                    <a:pt x="353" y="315"/>
                  </a:cubicBezTo>
                  <a:cubicBezTo>
                    <a:pt x="353" y="314"/>
                    <a:pt x="353" y="314"/>
                    <a:pt x="353" y="314"/>
                  </a:cubicBezTo>
                  <a:cubicBezTo>
                    <a:pt x="352" y="314"/>
                    <a:pt x="352" y="314"/>
                    <a:pt x="352" y="314"/>
                  </a:cubicBezTo>
                  <a:cubicBezTo>
                    <a:pt x="352" y="315"/>
                    <a:pt x="352" y="315"/>
                    <a:pt x="352" y="315"/>
                  </a:cubicBezTo>
                  <a:cubicBezTo>
                    <a:pt x="352" y="316"/>
                    <a:pt x="352" y="316"/>
                    <a:pt x="352" y="316"/>
                  </a:cubicBezTo>
                  <a:cubicBezTo>
                    <a:pt x="351" y="316"/>
                    <a:pt x="351" y="316"/>
                    <a:pt x="351" y="316"/>
                  </a:cubicBezTo>
                  <a:cubicBezTo>
                    <a:pt x="350" y="316"/>
                    <a:pt x="350" y="316"/>
                    <a:pt x="350" y="316"/>
                  </a:cubicBezTo>
                  <a:cubicBezTo>
                    <a:pt x="350" y="317"/>
                    <a:pt x="350" y="317"/>
                    <a:pt x="350" y="317"/>
                  </a:cubicBezTo>
                  <a:cubicBezTo>
                    <a:pt x="349" y="318"/>
                    <a:pt x="349" y="318"/>
                    <a:pt x="349" y="318"/>
                  </a:cubicBezTo>
                  <a:cubicBezTo>
                    <a:pt x="348" y="319"/>
                    <a:pt x="348" y="319"/>
                    <a:pt x="348" y="319"/>
                  </a:cubicBezTo>
                  <a:cubicBezTo>
                    <a:pt x="348" y="320"/>
                    <a:pt x="348" y="320"/>
                    <a:pt x="348" y="320"/>
                  </a:cubicBezTo>
                  <a:cubicBezTo>
                    <a:pt x="348" y="320"/>
                    <a:pt x="348" y="320"/>
                    <a:pt x="348" y="320"/>
                  </a:cubicBezTo>
                  <a:cubicBezTo>
                    <a:pt x="346" y="320"/>
                    <a:pt x="346" y="320"/>
                    <a:pt x="346" y="320"/>
                  </a:cubicBezTo>
                  <a:cubicBezTo>
                    <a:pt x="345" y="320"/>
                    <a:pt x="345" y="320"/>
                    <a:pt x="345" y="320"/>
                  </a:cubicBezTo>
                  <a:cubicBezTo>
                    <a:pt x="345" y="320"/>
                    <a:pt x="345" y="320"/>
                    <a:pt x="345" y="320"/>
                  </a:cubicBezTo>
                  <a:cubicBezTo>
                    <a:pt x="344" y="321"/>
                    <a:pt x="344" y="321"/>
                    <a:pt x="344" y="321"/>
                  </a:cubicBezTo>
                  <a:cubicBezTo>
                    <a:pt x="343" y="321"/>
                    <a:pt x="343" y="321"/>
                    <a:pt x="343" y="321"/>
                  </a:cubicBezTo>
                  <a:cubicBezTo>
                    <a:pt x="343" y="321"/>
                    <a:pt x="343" y="321"/>
                    <a:pt x="343" y="321"/>
                  </a:cubicBezTo>
                  <a:cubicBezTo>
                    <a:pt x="344" y="321"/>
                    <a:pt x="344" y="321"/>
                    <a:pt x="344" y="321"/>
                  </a:cubicBezTo>
                  <a:cubicBezTo>
                    <a:pt x="344" y="322"/>
                    <a:pt x="344" y="322"/>
                    <a:pt x="344" y="322"/>
                  </a:cubicBezTo>
                  <a:cubicBezTo>
                    <a:pt x="344" y="324"/>
                    <a:pt x="344" y="324"/>
                    <a:pt x="344" y="324"/>
                  </a:cubicBezTo>
                  <a:cubicBezTo>
                    <a:pt x="342" y="323"/>
                    <a:pt x="342" y="323"/>
                    <a:pt x="342" y="323"/>
                  </a:cubicBezTo>
                  <a:cubicBezTo>
                    <a:pt x="342" y="323"/>
                    <a:pt x="342" y="323"/>
                    <a:pt x="342" y="324"/>
                  </a:cubicBezTo>
                  <a:cubicBezTo>
                    <a:pt x="342" y="325"/>
                    <a:pt x="342" y="325"/>
                    <a:pt x="342" y="325"/>
                  </a:cubicBezTo>
                  <a:cubicBezTo>
                    <a:pt x="341" y="325"/>
                    <a:pt x="341" y="325"/>
                    <a:pt x="341" y="325"/>
                  </a:cubicBezTo>
                  <a:cubicBezTo>
                    <a:pt x="340" y="325"/>
                    <a:pt x="340" y="325"/>
                    <a:pt x="340" y="325"/>
                  </a:cubicBezTo>
                  <a:cubicBezTo>
                    <a:pt x="339" y="327"/>
                    <a:pt x="339" y="327"/>
                    <a:pt x="339" y="327"/>
                  </a:cubicBezTo>
                  <a:cubicBezTo>
                    <a:pt x="338" y="326"/>
                    <a:pt x="338" y="326"/>
                    <a:pt x="338" y="326"/>
                  </a:cubicBezTo>
                  <a:cubicBezTo>
                    <a:pt x="337" y="327"/>
                    <a:pt x="337" y="327"/>
                    <a:pt x="337" y="327"/>
                  </a:cubicBezTo>
                  <a:cubicBezTo>
                    <a:pt x="337" y="328"/>
                    <a:pt x="337" y="328"/>
                    <a:pt x="337" y="328"/>
                  </a:cubicBezTo>
                  <a:cubicBezTo>
                    <a:pt x="336" y="328"/>
                    <a:pt x="336" y="328"/>
                    <a:pt x="336" y="328"/>
                  </a:cubicBezTo>
                  <a:cubicBezTo>
                    <a:pt x="336" y="329"/>
                    <a:pt x="336" y="329"/>
                    <a:pt x="336" y="329"/>
                  </a:cubicBezTo>
                  <a:cubicBezTo>
                    <a:pt x="336" y="329"/>
                    <a:pt x="336" y="329"/>
                    <a:pt x="336" y="329"/>
                  </a:cubicBezTo>
                  <a:cubicBezTo>
                    <a:pt x="336" y="329"/>
                    <a:pt x="336" y="329"/>
                    <a:pt x="336" y="329"/>
                  </a:cubicBezTo>
                  <a:cubicBezTo>
                    <a:pt x="335" y="329"/>
                    <a:pt x="335" y="329"/>
                    <a:pt x="335" y="329"/>
                  </a:cubicBezTo>
                  <a:cubicBezTo>
                    <a:pt x="335" y="330"/>
                    <a:pt x="335" y="330"/>
                    <a:pt x="335" y="330"/>
                  </a:cubicBezTo>
                  <a:cubicBezTo>
                    <a:pt x="335" y="331"/>
                    <a:pt x="335" y="331"/>
                    <a:pt x="335" y="331"/>
                  </a:cubicBezTo>
                  <a:cubicBezTo>
                    <a:pt x="333" y="331"/>
                    <a:pt x="333" y="331"/>
                    <a:pt x="333" y="331"/>
                  </a:cubicBezTo>
                  <a:cubicBezTo>
                    <a:pt x="333" y="331"/>
                    <a:pt x="333" y="331"/>
                    <a:pt x="333" y="331"/>
                  </a:cubicBezTo>
                  <a:cubicBezTo>
                    <a:pt x="332" y="331"/>
                    <a:pt x="332" y="331"/>
                    <a:pt x="332" y="331"/>
                  </a:cubicBezTo>
                  <a:cubicBezTo>
                    <a:pt x="332" y="331"/>
                    <a:pt x="332" y="331"/>
                    <a:pt x="332" y="331"/>
                  </a:cubicBezTo>
                  <a:cubicBezTo>
                    <a:pt x="332" y="331"/>
                    <a:pt x="332" y="331"/>
                    <a:pt x="332" y="331"/>
                  </a:cubicBezTo>
                  <a:cubicBezTo>
                    <a:pt x="331" y="332"/>
                    <a:pt x="331" y="332"/>
                    <a:pt x="331" y="332"/>
                  </a:cubicBezTo>
                  <a:cubicBezTo>
                    <a:pt x="330" y="331"/>
                    <a:pt x="330" y="331"/>
                    <a:pt x="330" y="331"/>
                  </a:cubicBezTo>
                  <a:cubicBezTo>
                    <a:pt x="330" y="332"/>
                    <a:pt x="330" y="332"/>
                    <a:pt x="330" y="332"/>
                  </a:cubicBezTo>
                  <a:cubicBezTo>
                    <a:pt x="329" y="333"/>
                    <a:pt x="329" y="333"/>
                    <a:pt x="329" y="333"/>
                  </a:cubicBezTo>
                  <a:cubicBezTo>
                    <a:pt x="328" y="332"/>
                    <a:pt x="328" y="332"/>
                    <a:pt x="328" y="332"/>
                  </a:cubicBezTo>
                  <a:cubicBezTo>
                    <a:pt x="328" y="332"/>
                    <a:pt x="328" y="332"/>
                    <a:pt x="328" y="332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4" y="332"/>
                    <a:pt x="324" y="332"/>
                    <a:pt x="324" y="332"/>
                  </a:cubicBezTo>
                  <a:cubicBezTo>
                    <a:pt x="323" y="332"/>
                    <a:pt x="323" y="332"/>
                    <a:pt x="323" y="332"/>
                  </a:cubicBezTo>
                  <a:cubicBezTo>
                    <a:pt x="324" y="333"/>
                    <a:pt x="324" y="333"/>
                    <a:pt x="324" y="333"/>
                  </a:cubicBezTo>
                  <a:cubicBezTo>
                    <a:pt x="323" y="334"/>
                    <a:pt x="323" y="334"/>
                    <a:pt x="323" y="334"/>
                  </a:cubicBezTo>
                  <a:cubicBezTo>
                    <a:pt x="323" y="333"/>
                    <a:pt x="323" y="333"/>
                    <a:pt x="323" y="333"/>
                  </a:cubicBezTo>
                  <a:cubicBezTo>
                    <a:pt x="323" y="333"/>
                    <a:pt x="323" y="333"/>
                    <a:pt x="323" y="333"/>
                  </a:cubicBezTo>
                  <a:cubicBezTo>
                    <a:pt x="321" y="333"/>
                    <a:pt x="321" y="333"/>
                    <a:pt x="321" y="333"/>
                  </a:cubicBezTo>
                  <a:cubicBezTo>
                    <a:pt x="322" y="334"/>
                    <a:pt x="322" y="334"/>
                    <a:pt x="322" y="334"/>
                  </a:cubicBezTo>
                  <a:cubicBezTo>
                    <a:pt x="322" y="335"/>
                    <a:pt x="322" y="335"/>
                    <a:pt x="322" y="335"/>
                  </a:cubicBezTo>
                  <a:cubicBezTo>
                    <a:pt x="321" y="335"/>
                    <a:pt x="321" y="335"/>
                    <a:pt x="321" y="335"/>
                  </a:cubicBezTo>
                  <a:cubicBezTo>
                    <a:pt x="321" y="335"/>
                    <a:pt x="321" y="335"/>
                    <a:pt x="321" y="335"/>
                  </a:cubicBezTo>
                  <a:cubicBezTo>
                    <a:pt x="321" y="335"/>
                    <a:pt x="321" y="335"/>
                    <a:pt x="321" y="335"/>
                  </a:cubicBezTo>
                  <a:cubicBezTo>
                    <a:pt x="320" y="333"/>
                    <a:pt x="320" y="333"/>
                    <a:pt x="320" y="333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2"/>
                    <a:pt x="319" y="332"/>
                    <a:pt x="319" y="332"/>
                  </a:cubicBezTo>
                  <a:cubicBezTo>
                    <a:pt x="318" y="332"/>
                    <a:pt x="318" y="332"/>
                    <a:pt x="318" y="332"/>
                  </a:cubicBezTo>
                  <a:cubicBezTo>
                    <a:pt x="318" y="331"/>
                    <a:pt x="318" y="331"/>
                    <a:pt x="318" y="331"/>
                  </a:cubicBezTo>
                  <a:cubicBezTo>
                    <a:pt x="318" y="330"/>
                    <a:pt x="318" y="330"/>
                    <a:pt x="318" y="330"/>
                  </a:cubicBezTo>
                  <a:cubicBezTo>
                    <a:pt x="318" y="330"/>
                    <a:pt x="318" y="330"/>
                    <a:pt x="318" y="330"/>
                  </a:cubicBezTo>
                  <a:cubicBezTo>
                    <a:pt x="317" y="330"/>
                    <a:pt x="317" y="330"/>
                    <a:pt x="317" y="330"/>
                  </a:cubicBezTo>
                  <a:cubicBezTo>
                    <a:pt x="318" y="330"/>
                    <a:pt x="318" y="330"/>
                    <a:pt x="318" y="330"/>
                  </a:cubicBezTo>
                  <a:cubicBezTo>
                    <a:pt x="319" y="329"/>
                    <a:pt x="319" y="329"/>
                    <a:pt x="319" y="329"/>
                  </a:cubicBezTo>
                  <a:cubicBezTo>
                    <a:pt x="318" y="329"/>
                    <a:pt x="318" y="329"/>
                    <a:pt x="318" y="329"/>
                  </a:cubicBezTo>
                  <a:cubicBezTo>
                    <a:pt x="317" y="330"/>
                    <a:pt x="317" y="330"/>
                    <a:pt x="317" y="330"/>
                  </a:cubicBezTo>
                  <a:cubicBezTo>
                    <a:pt x="317" y="330"/>
                    <a:pt x="317" y="330"/>
                    <a:pt x="317" y="330"/>
                  </a:cubicBezTo>
                  <a:cubicBezTo>
                    <a:pt x="317" y="330"/>
                    <a:pt x="317" y="330"/>
                    <a:pt x="317" y="330"/>
                  </a:cubicBezTo>
                  <a:cubicBezTo>
                    <a:pt x="317" y="330"/>
                    <a:pt x="317" y="330"/>
                    <a:pt x="317" y="331"/>
                  </a:cubicBezTo>
                  <a:cubicBezTo>
                    <a:pt x="316" y="331"/>
                    <a:pt x="316" y="331"/>
                    <a:pt x="316" y="331"/>
                  </a:cubicBezTo>
                  <a:cubicBezTo>
                    <a:pt x="316" y="331"/>
                    <a:pt x="316" y="331"/>
                    <a:pt x="316" y="331"/>
                  </a:cubicBezTo>
                  <a:cubicBezTo>
                    <a:pt x="316" y="331"/>
                    <a:pt x="316" y="331"/>
                    <a:pt x="316" y="331"/>
                  </a:cubicBezTo>
                  <a:cubicBezTo>
                    <a:pt x="317" y="332"/>
                    <a:pt x="317" y="332"/>
                    <a:pt x="317" y="332"/>
                  </a:cubicBezTo>
                  <a:cubicBezTo>
                    <a:pt x="317" y="332"/>
                    <a:pt x="317" y="332"/>
                    <a:pt x="317" y="332"/>
                  </a:cubicBezTo>
                  <a:cubicBezTo>
                    <a:pt x="317" y="332"/>
                    <a:pt x="317" y="332"/>
                    <a:pt x="317" y="332"/>
                  </a:cubicBezTo>
                  <a:cubicBezTo>
                    <a:pt x="317" y="332"/>
                    <a:pt x="317" y="332"/>
                    <a:pt x="317" y="332"/>
                  </a:cubicBezTo>
                  <a:cubicBezTo>
                    <a:pt x="318" y="333"/>
                    <a:pt x="318" y="333"/>
                    <a:pt x="318" y="333"/>
                  </a:cubicBezTo>
                  <a:cubicBezTo>
                    <a:pt x="318" y="334"/>
                    <a:pt x="318" y="335"/>
                    <a:pt x="318" y="336"/>
                  </a:cubicBezTo>
                  <a:cubicBezTo>
                    <a:pt x="317" y="335"/>
                    <a:pt x="317" y="335"/>
                    <a:pt x="317" y="335"/>
                  </a:cubicBezTo>
                  <a:cubicBezTo>
                    <a:pt x="317" y="335"/>
                    <a:pt x="317" y="335"/>
                    <a:pt x="317" y="335"/>
                  </a:cubicBezTo>
                  <a:cubicBezTo>
                    <a:pt x="316" y="334"/>
                    <a:pt x="316" y="334"/>
                    <a:pt x="316" y="334"/>
                  </a:cubicBezTo>
                  <a:cubicBezTo>
                    <a:pt x="315" y="333"/>
                    <a:pt x="315" y="333"/>
                    <a:pt x="315" y="333"/>
                  </a:cubicBezTo>
                  <a:cubicBezTo>
                    <a:pt x="316" y="334"/>
                    <a:pt x="316" y="334"/>
                    <a:pt x="316" y="334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15" y="335"/>
                    <a:pt x="315" y="335"/>
                    <a:pt x="315" y="335"/>
                  </a:cubicBezTo>
                  <a:cubicBezTo>
                    <a:pt x="314" y="336"/>
                    <a:pt x="314" y="336"/>
                    <a:pt x="314" y="336"/>
                  </a:cubicBezTo>
                  <a:cubicBezTo>
                    <a:pt x="314" y="336"/>
                    <a:pt x="314" y="337"/>
                    <a:pt x="314" y="337"/>
                  </a:cubicBezTo>
                  <a:cubicBezTo>
                    <a:pt x="313" y="337"/>
                    <a:pt x="313" y="337"/>
                    <a:pt x="313" y="337"/>
                  </a:cubicBezTo>
                  <a:cubicBezTo>
                    <a:pt x="312" y="338"/>
                    <a:pt x="312" y="338"/>
                    <a:pt x="312" y="338"/>
                  </a:cubicBezTo>
                  <a:cubicBezTo>
                    <a:pt x="311" y="337"/>
                    <a:pt x="311" y="337"/>
                    <a:pt x="311" y="337"/>
                  </a:cubicBezTo>
                  <a:cubicBezTo>
                    <a:pt x="311" y="337"/>
                    <a:pt x="311" y="337"/>
                    <a:pt x="311" y="337"/>
                  </a:cubicBezTo>
                  <a:cubicBezTo>
                    <a:pt x="311" y="337"/>
                    <a:pt x="311" y="337"/>
                    <a:pt x="311" y="337"/>
                  </a:cubicBezTo>
                  <a:cubicBezTo>
                    <a:pt x="310" y="339"/>
                    <a:pt x="310" y="339"/>
                    <a:pt x="310" y="339"/>
                  </a:cubicBezTo>
                  <a:cubicBezTo>
                    <a:pt x="309" y="338"/>
                    <a:pt x="309" y="338"/>
                    <a:pt x="309" y="338"/>
                  </a:cubicBezTo>
                  <a:cubicBezTo>
                    <a:pt x="308" y="338"/>
                    <a:pt x="308" y="338"/>
                    <a:pt x="308" y="338"/>
                  </a:cubicBezTo>
                  <a:cubicBezTo>
                    <a:pt x="308" y="338"/>
                    <a:pt x="308" y="338"/>
                    <a:pt x="308" y="338"/>
                  </a:cubicBezTo>
                  <a:cubicBezTo>
                    <a:pt x="308" y="338"/>
                    <a:pt x="308" y="338"/>
                    <a:pt x="308" y="338"/>
                  </a:cubicBezTo>
                  <a:cubicBezTo>
                    <a:pt x="308" y="338"/>
                    <a:pt x="308" y="338"/>
                    <a:pt x="308" y="338"/>
                  </a:cubicBezTo>
                  <a:cubicBezTo>
                    <a:pt x="308" y="337"/>
                    <a:pt x="308" y="337"/>
                    <a:pt x="308" y="337"/>
                  </a:cubicBezTo>
                  <a:cubicBezTo>
                    <a:pt x="308" y="338"/>
                    <a:pt x="308" y="338"/>
                    <a:pt x="308" y="338"/>
                  </a:cubicBezTo>
                  <a:cubicBezTo>
                    <a:pt x="308" y="339"/>
                    <a:pt x="308" y="339"/>
                    <a:pt x="308" y="339"/>
                  </a:cubicBezTo>
                  <a:cubicBezTo>
                    <a:pt x="307" y="339"/>
                    <a:pt x="307" y="339"/>
                    <a:pt x="307" y="339"/>
                  </a:cubicBezTo>
                  <a:cubicBezTo>
                    <a:pt x="306" y="340"/>
                    <a:pt x="306" y="340"/>
                    <a:pt x="306" y="340"/>
                  </a:cubicBezTo>
                  <a:cubicBezTo>
                    <a:pt x="305" y="340"/>
                    <a:pt x="305" y="340"/>
                    <a:pt x="305" y="340"/>
                  </a:cubicBezTo>
                  <a:cubicBezTo>
                    <a:pt x="305" y="340"/>
                    <a:pt x="305" y="340"/>
                    <a:pt x="305" y="340"/>
                  </a:cubicBezTo>
                  <a:cubicBezTo>
                    <a:pt x="304" y="340"/>
                    <a:pt x="304" y="340"/>
                    <a:pt x="304" y="340"/>
                  </a:cubicBezTo>
                  <a:cubicBezTo>
                    <a:pt x="304" y="340"/>
                    <a:pt x="304" y="340"/>
                    <a:pt x="304" y="340"/>
                  </a:cubicBezTo>
                  <a:cubicBezTo>
                    <a:pt x="303" y="340"/>
                    <a:pt x="303" y="340"/>
                    <a:pt x="303" y="340"/>
                  </a:cubicBezTo>
                  <a:cubicBezTo>
                    <a:pt x="302" y="341"/>
                    <a:pt x="302" y="341"/>
                    <a:pt x="302" y="341"/>
                  </a:cubicBezTo>
                  <a:cubicBezTo>
                    <a:pt x="301" y="341"/>
                    <a:pt x="301" y="341"/>
                    <a:pt x="301" y="341"/>
                  </a:cubicBezTo>
                  <a:cubicBezTo>
                    <a:pt x="301" y="340"/>
                    <a:pt x="301" y="340"/>
                    <a:pt x="301" y="340"/>
                  </a:cubicBezTo>
                  <a:cubicBezTo>
                    <a:pt x="301" y="341"/>
                    <a:pt x="301" y="341"/>
                    <a:pt x="301" y="341"/>
                  </a:cubicBezTo>
                  <a:cubicBezTo>
                    <a:pt x="300" y="342"/>
                    <a:pt x="300" y="342"/>
                    <a:pt x="300" y="342"/>
                  </a:cubicBezTo>
                  <a:cubicBezTo>
                    <a:pt x="299" y="342"/>
                    <a:pt x="299" y="342"/>
                    <a:pt x="299" y="342"/>
                  </a:cubicBezTo>
                  <a:cubicBezTo>
                    <a:pt x="299" y="341"/>
                    <a:pt x="299" y="341"/>
                    <a:pt x="299" y="341"/>
                  </a:cubicBezTo>
                  <a:cubicBezTo>
                    <a:pt x="299" y="342"/>
                    <a:pt x="299" y="342"/>
                    <a:pt x="299" y="34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8" y="343"/>
                    <a:pt x="298" y="344"/>
                    <a:pt x="298" y="344"/>
                  </a:cubicBezTo>
                  <a:cubicBezTo>
                    <a:pt x="299" y="344"/>
                    <a:pt x="299" y="344"/>
                    <a:pt x="299" y="344"/>
                  </a:cubicBezTo>
                  <a:cubicBezTo>
                    <a:pt x="299" y="345"/>
                    <a:pt x="299" y="345"/>
                    <a:pt x="299" y="345"/>
                  </a:cubicBezTo>
                  <a:cubicBezTo>
                    <a:pt x="298" y="345"/>
                    <a:pt x="298" y="345"/>
                    <a:pt x="298" y="345"/>
                  </a:cubicBezTo>
                  <a:cubicBezTo>
                    <a:pt x="299" y="346"/>
                    <a:pt x="299" y="346"/>
                    <a:pt x="299" y="346"/>
                  </a:cubicBezTo>
                  <a:cubicBezTo>
                    <a:pt x="299" y="348"/>
                    <a:pt x="299" y="348"/>
                    <a:pt x="299" y="348"/>
                  </a:cubicBezTo>
                  <a:cubicBezTo>
                    <a:pt x="298" y="348"/>
                    <a:pt x="298" y="348"/>
                    <a:pt x="298" y="348"/>
                  </a:cubicBezTo>
                  <a:cubicBezTo>
                    <a:pt x="296" y="348"/>
                    <a:pt x="296" y="348"/>
                    <a:pt x="296" y="348"/>
                  </a:cubicBezTo>
                  <a:cubicBezTo>
                    <a:pt x="296" y="348"/>
                    <a:pt x="296" y="347"/>
                    <a:pt x="296" y="347"/>
                  </a:cubicBezTo>
                  <a:cubicBezTo>
                    <a:pt x="295" y="346"/>
                    <a:pt x="295" y="346"/>
                    <a:pt x="295" y="346"/>
                  </a:cubicBezTo>
                  <a:cubicBezTo>
                    <a:pt x="295" y="344"/>
                    <a:pt x="295" y="344"/>
                    <a:pt x="295" y="344"/>
                  </a:cubicBezTo>
                  <a:cubicBezTo>
                    <a:pt x="295" y="343"/>
                    <a:pt x="295" y="343"/>
                    <a:pt x="295" y="343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296" y="340"/>
                    <a:pt x="296" y="340"/>
                    <a:pt x="296" y="340"/>
                  </a:cubicBezTo>
                  <a:cubicBezTo>
                    <a:pt x="296" y="340"/>
                    <a:pt x="296" y="340"/>
                    <a:pt x="296" y="340"/>
                  </a:cubicBezTo>
                  <a:cubicBezTo>
                    <a:pt x="295" y="339"/>
                    <a:pt x="295" y="339"/>
                    <a:pt x="295" y="339"/>
                  </a:cubicBezTo>
                  <a:cubicBezTo>
                    <a:pt x="295" y="340"/>
                    <a:pt x="295" y="340"/>
                    <a:pt x="295" y="340"/>
                  </a:cubicBezTo>
                  <a:cubicBezTo>
                    <a:pt x="295" y="339"/>
                    <a:pt x="295" y="339"/>
                    <a:pt x="295" y="339"/>
                  </a:cubicBezTo>
                  <a:cubicBezTo>
                    <a:pt x="294" y="339"/>
                    <a:pt x="294" y="339"/>
                    <a:pt x="294" y="339"/>
                  </a:cubicBezTo>
                  <a:cubicBezTo>
                    <a:pt x="294" y="339"/>
                    <a:pt x="294" y="340"/>
                    <a:pt x="293" y="340"/>
                  </a:cubicBezTo>
                  <a:cubicBezTo>
                    <a:pt x="292" y="340"/>
                    <a:pt x="292" y="340"/>
                    <a:pt x="292" y="340"/>
                  </a:cubicBezTo>
                  <a:cubicBezTo>
                    <a:pt x="292" y="340"/>
                    <a:pt x="292" y="340"/>
                    <a:pt x="292" y="340"/>
                  </a:cubicBezTo>
                  <a:cubicBezTo>
                    <a:pt x="291" y="340"/>
                    <a:pt x="291" y="340"/>
                    <a:pt x="291" y="340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0" y="338"/>
                    <a:pt x="290" y="338"/>
                    <a:pt x="290" y="338"/>
                  </a:cubicBezTo>
                  <a:cubicBezTo>
                    <a:pt x="289" y="339"/>
                    <a:pt x="289" y="339"/>
                    <a:pt x="289" y="339"/>
                  </a:cubicBezTo>
                  <a:cubicBezTo>
                    <a:pt x="289" y="339"/>
                    <a:pt x="289" y="339"/>
                    <a:pt x="289" y="339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8" y="338"/>
                    <a:pt x="288" y="338"/>
                    <a:pt x="288" y="338"/>
                  </a:cubicBezTo>
                  <a:cubicBezTo>
                    <a:pt x="288" y="337"/>
                    <a:pt x="288" y="337"/>
                    <a:pt x="288" y="337"/>
                  </a:cubicBezTo>
                  <a:cubicBezTo>
                    <a:pt x="288" y="338"/>
                    <a:pt x="288" y="338"/>
                    <a:pt x="288" y="338"/>
                  </a:cubicBezTo>
                  <a:cubicBezTo>
                    <a:pt x="288" y="338"/>
                    <a:pt x="288" y="338"/>
                    <a:pt x="288" y="338"/>
                  </a:cubicBezTo>
                  <a:cubicBezTo>
                    <a:pt x="288" y="339"/>
                    <a:pt x="288" y="339"/>
                    <a:pt x="288" y="340"/>
                  </a:cubicBezTo>
                  <a:cubicBezTo>
                    <a:pt x="287" y="339"/>
                    <a:pt x="287" y="339"/>
                    <a:pt x="287" y="339"/>
                  </a:cubicBezTo>
                  <a:cubicBezTo>
                    <a:pt x="286" y="340"/>
                    <a:pt x="286" y="340"/>
                    <a:pt x="286" y="340"/>
                  </a:cubicBezTo>
                  <a:cubicBezTo>
                    <a:pt x="285" y="340"/>
                    <a:pt x="285" y="340"/>
                    <a:pt x="285" y="340"/>
                  </a:cubicBezTo>
                  <a:cubicBezTo>
                    <a:pt x="285" y="340"/>
                    <a:pt x="285" y="340"/>
                    <a:pt x="285" y="340"/>
                  </a:cubicBezTo>
                  <a:cubicBezTo>
                    <a:pt x="285" y="340"/>
                    <a:pt x="285" y="340"/>
                    <a:pt x="285" y="340"/>
                  </a:cubicBezTo>
                  <a:cubicBezTo>
                    <a:pt x="285" y="340"/>
                    <a:pt x="285" y="340"/>
                    <a:pt x="285" y="340"/>
                  </a:cubicBezTo>
                  <a:cubicBezTo>
                    <a:pt x="285" y="340"/>
                    <a:pt x="285" y="340"/>
                    <a:pt x="285" y="340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2" y="341"/>
                    <a:pt x="282" y="341"/>
                    <a:pt x="282" y="341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2" y="342"/>
                    <a:pt x="282" y="342"/>
                    <a:pt x="282" y="342"/>
                  </a:cubicBezTo>
                  <a:cubicBezTo>
                    <a:pt x="281" y="342"/>
                    <a:pt x="281" y="342"/>
                    <a:pt x="281" y="342"/>
                  </a:cubicBezTo>
                  <a:cubicBezTo>
                    <a:pt x="281" y="342"/>
                    <a:pt x="281" y="342"/>
                    <a:pt x="281" y="342"/>
                  </a:cubicBezTo>
                  <a:cubicBezTo>
                    <a:pt x="281" y="343"/>
                    <a:pt x="281" y="343"/>
                    <a:pt x="281" y="343"/>
                  </a:cubicBezTo>
                  <a:cubicBezTo>
                    <a:pt x="281" y="343"/>
                    <a:pt x="281" y="343"/>
                    <a:pt x="281" y="343"/>
                  </a:cubicBezTo>
                  <a:cubicBezTo>
                    <a:pt x="280" y="344"/>
                    <a:pt x="280" y="344"/>
                    <a:pt x="280" y="344"/>
                  </a:cubicBezTo>
                  <a:cubicBezTo>
                    <a:pt x="279" y="343"/>
                    <a:pt x="279" y="343"/>
                    <a:pt x="279" y="343"/>
                  </a:cubicBezTo>
                  <a:cubicBezTo>
                    <a:pt x="278" y="344"/>
                    <a:pt x="278" y="344"/>
                    <a:pt x="278" y="344"/>
                  </a:cubicBezTo>
                  <a:cubicBezTo>
                    <a:pt x="277" y="343"/>
                    <a:pt x="277" y="343"/>
                    <a:pt x="277" y="343"/>
                  </a:cubicBezTo>
                  <a:cubicBezTo>
                    <a:pt x="277" y="344"/>
                    <a:pt x="277" y="344"/>
                    <a:pt x="277" y="344"/>
                  </a:cubicBezTo>
                  <a:cubicBezTo>
                    <a:pt x="278" y="344"/>
                    <a:pt x="278" y="344"/>
                    <a:pt x="278" y="344"/>
                  </a:cubicBezTo>
                  <a:cubicBezTo>
                    <a:pt x="278" y="344"/>
                    <a:pt x="278" y="344"/>
                    <a:pt x="278" y="344"/>
                  </a:cubicBezTo>
                  <a:cubicBezTo>
                    <a:pt x="278" y="344"/>
                    <a:pt x="278" y="344"/>
                    <a:pt x="278" y="344"/>
                  </a:cubicBezTo>
                  <a:cubicBezTo>
                    <a:pt x="278" y="344"/>
                    <a:pt x="278" y="344"/>
                    <a:pt x="278" y="344"/>
                  </a:cubicBezTo>
                  <a:cubicBezTo>
                    <a:pt x="278" y="344"/>
                    <a:pt x="278" y="344"/>
                    <a:pt x="278" y="344"/>
                  </a:cubicBezTo>
                  <a:cubicBezTo>
                    <a:pt x="277" y="345"/>
                    <a:pt x="277" y="345"/>
                    <a:pt x="277" y="345"/>
                  </a:cubicBezTo>
                  <a:cubicBezTo>
                    <a:pt x="277" y="345"/>
                    <a:pt x="277" y="345"/>
                    <a:pt x="277" y="345"/>
                  </a:cubicBezTo>
                  <a:cubicBezTo>
                    <a:pt x="277" y="345"/>
                    <a:pt x="277" y="345"/>
                    <a:pt x="277" y="345"/>
                  </a:cubicBezTo>
                  <a:cubicBezTo>
                    <a:pt x="277" y="345"/>
                    <a:pt x="277" y="345"/>
                    <a:pt x="277" y="345"/>
                  </a:cubicBezTo>
                  <a:cubicBezTo>
                    <a:pt x="277" y="346"/>
                    <a:pt x="277" y="346"/>
                    <a:pt x="277" y="346"/>
                  </a:cubicBezTo>
                  <a:cubicBezTo>
                    <a:pt x="277" y="347"/>
                    <a:pt x="277" y="347"/>
                    <a:pt x="277" y="347"/>
                  </a:cubicBezTo>
                  <a:cubicBezTo>
                    <a:pt x="276" y="348"/>
                    <a:pt x="276" y="348"/>
                    <a:pt x="276" y="348"/>
                  </a:cubicBezTo>
                  <a:cubicBezTo>
                    <a:pt x="276" y="348"/>
                    <a:pt x="276" y="348"/>
                    <a:pt x="276" y="348"/>
                  </a:cubicBezTo>
                  <a:cubicBezTo>
                    <a:pt x="276" y="348"/>
                    <a:pt x="276" y="348"/>
                    <a:pt x="276" y="348"/>
                  </a:cubicBezTo>
                  <a:cubicBezTo>
                    <a:pt x="276" y="348"/>
                    <a:pt x="276" y="348"/>
                    <a:pt x="276" y="348"/>
                  </a:cubicBezTo>
                  <a:cubicBezTo>
                    <a:pt x="274" y="350"/>
                    <a:pt x="274" y="350"/>
                    <a:pt x="274" y="350"/>
                  </a:cubicBezTo>
                  <a:cubicBezTo>
                    <a:pt x="274" y="350"/>
                    <a:pt x="274" y="350"/>
                    <a:pt x="274" y="350"/>
                  </a:cubicBezTo>
                  <a:cubicBezTo>
                    <a:pt x="273" y="350"/>
                    <a:pt x="273" y="350"/>
                    <a:pt x="273" y="350"/>
                  </a:cubicBezTo>
                  <a:cubicBezTo>
                    <a:pt x="272" y="351"/>
                    <a:pt x="272" y="351"/>
                    <a:pt x="272" y="351"/>
                  </a:cubicBezTo>
                  <a:cubicBezTo>
                    <a:pt x="272" y="352"/>
                    <a:pt x="272" y="352"/>
                    <a:pt x="272" y="352"/>
                  </a:cubicBezTo>
                  <a:cubicBezTo>
                    <a:pt x="272" y="353"/>
                    <a:pt x="272" y="354"/>
                    <a:pt x="272" y="354"/>
                  </a:cubicBezTo>
                  <a:cubicBezTo>
                    <a:pt x="271" y="356"/>
                    <a:pt x="271" y="356"/>
                    <a:pt x="271" y="356"/>
                  </a:cubicBezTo>
                  <a:cubicBezTo>
                    <a:pt x="272" y="359"/>
                    <a:pt x="272" y="359"/>
                    <a:pt x="272" y="359"/>
                  </a:cubicBezTo>
                  <a:cubicBezTo>
                    <a:pt x="272" y="359"/>
                    <a:pt x="272" y="359"/>
                    <a:pt x="272" y="359"/>
                  </a:cubicBezTo>
                  <a:cubicBezTo>
                    <a:pt x="272" y="360"/>
                    <a:pt x="272" y="360"/>
                    <a:pt x="272" y="360"/>
                  </a:cubicBezTo>
                  <a:cubicBezTo>
                    <a:pt x="274" y="361"/>
                    <a:pt x="274" y="361"/>
                    <a:pt x="274" y="361"/>
                  </a:cubicBezTo>
                  <a:cubicBezTo>
                    <a:pt x="276" y="363"/>
                    <a:pt x="276" y="363"/>
                    <a:pt x="276" y="363"/>
                  </a:cubicBezTo>
                  <a:cubicBezTo>
                    <a:pt x="276" y="363"/>
                    <a:pt x="276" y="363"/>
                    <a:pt x="276" y="363"/>
                  </a:cubicBezTo>
                  <a:cubicBezTo>
                    <a:pt x="276" y="364"/>
                    <a:pt x="276" y="364"/>
                    <a:pt x="276" y="365"/>
                  </a:cubicBezTo>
                  <a:cubicBezTo>
                    <a:pt x="276" y="365"/>
                    <a:pt x="276" y="365"/>
                    <a:pt x="276" y="365"/>
                  </a:cubicBezTo>
                  <a:cubicBezTo>
                    <a:pt x="276" y="365"/>
                    <a:pt x="276" y="365"/>
                    <a:pt x="276" y="365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7"/>
                    <a:pt x="277" y="367"/>
                    <a:pt x="277" y="367"/>
                  </a:cubicBezTo>
                  <a:cubicBezTo>
                    <a:pt x="279" y="369"/>
                    <a:pt x="279" y="369"/>
                    <a:pt x="279" y="369"/>
                  </a:cubicBezTo>
                  <a:cubicBezTo>
                    <a:pt x="279" y="370"/>
                    <a:pt x="279" y="370"/>
                    <a:pt x="279" y="370"/>
                  </a:cubicBezTo>
                  <a:cubicBezTo>
                    <a:pt x="280" y="370"/>
                    <a:pt x="280" y="370"/>
                    <a:pt x="280" y="370"/>
                  </a:cubicBezTo>
                  <a:cubicBezTo>
                    <a:pt x="281" y="371"/>
                    <a:pt x="281" y="371"/>
                    <a:pt x="281" y="371"/>
                  </a:cubicBezTo>
                  <a:cubicBezTo>
                    <a:pt x="281" y="372"/>
                    <a:pt x="281" y="372"/>
                    <a:pt x="281" y="372"/>
                  </a:cubicBezTo>
                  <a:cubicBezTo>
                    <a:pt x="281" y="372"/>
                    <a:pt x="281" y="372"/>
                    <a:pt x="281" y="372"/>
                  </a:cubicBezTo>
                  <a:cubicBezTo>
                    <a:pt x="281" y="372"/>
                    <a:pt x="281" y="372"/>
                    <a:pt x="281" y="372"/>
                  </a:cubicBezTo>
                  <a:cubicBezTo>
                    <a:pt x="282" y="372"/>
                    <a:pt x="282" y="372"/>
                    <a:pt x="282" y="372"/>
                  </a:cubicBezTo>
                  <a:cubicBezTo>
                    <a:pt x="282" y="372"/>
                    <a:pt x="282" y="372"/>
                    <a:pt x="282" y="372"/>
                  </a:cubicBezTo>
                  <a:cubicBezTo>
                    <a:pt x="283" y="373"/>
                    <a:pt x="283" y="373"/>
                    <a:pt x="283" y="373"/>
                  </a:cubicBezTo>
                  <a:cubicBezTo>
                    <a:pt x="284" y="374"/>
                    <a:pt x="284" y="374"/>
                    <a:pt x="284" y="374"/>
                  </a:cubicBezTo>
                  <a:cubicBezTo>
                    <a:pt x="285" y="374"/>
                    <a:pt x="285" y="374"/>
                    <a:pt x="285" y="374"/>
                  </a:cubicBezTo>
                  <a:cubicBezTo>
                    <a:pt x="285" y="374"/>
                    <a:pt x="285" y="374"/>
                    <a:pt x="285" y="374"/>
                  </a:cubicBezTo>
                  <a:cubicBezTo>
                    <a:pt x="286" y="375"/>
                    <a:pt x="286" y="375"/>
                    <a:pt x="286" y="375"/>
                  </a:cubicBezTo>
                  <a:cubicBezTo>
                    <a:pt x="286" y="375"/>
                    <a:pt x="286" y="375"/>
                    <a:pt x="286" y="375"/>
                  </a:cubicBezTo>
                  <a:cubicBezTo>
                    <a:pt x="285" y="376"/>
                    <a:pt x="285" y="376"/>
                    <a:pt x="285" y="376"/>
                  </a:cubicBezTo>
                  <a:cubicBezTo>
                    <a:pt x="285" y="376"/>
                    <a:pt x="285" y="376"/>
                    <a:pt x="285" y="376"/>
                  </a:cubicBezTo>
                  <a:cubicBezTo>
                    <a:pt x="285" y="376"/>
                    <a:pt x="285" y="376"/>
                    <a:pt x="285" y="376"/>
                  </a:cubicBezTo>
                  <a:cubicBezTo>
                    <a:pt x="285" y="376"/>
                    <a:pt x="285" y="376"/>
                    <a:pt x="285" y="376"/>
                  </a:cubicBezTo>
                  <a:cubicBezTo>
                    <a:pt x="286" y="376"/>
                    <a:pt x="286" y="376"/>
                    <a:pt x="286" y="376"/>
                  </a:cubicBezTo>
                  <a:cubicBezTo>
                    <a:pt x="286" y="375"/>
                    <a:pt x="286" y="375"/>
                    <a:pt x="286" y="375"/>
                  </a:cubicBezTo>
                  <a:cubicBezTo>
                    <a:pt x="286" y="375"/>
                    <a:pt x="286" y="375"/>
                    <a:pt x="286" y="375"/>
                  </a:cubicBezTo>
                  <a:cubicBezTo>
                    <a:pt x="286" y="375"/>
                    <a:pt x="286" y="375"/>
                    <a:pt x="286" y="375"/>
                  </a:cubicBezTo>
                  <a:cubicBezTo>
                    <a:pt x="286" y="375"/>
                    <a:pt x="286" y="375"/>
                    <a:pt x="286" y="375"/>
                  </a:cubicBezTo>
                  <a:cubicBezTo>
                    <a:pt x="286" y="375"/>
                    <a:pt x="286" y="375"/>
                    <a:pt x="286" y="375"/>
                  </a:cubicBezTo>
                  <a:cubicBezTo>
                    <a:pt x="286" y="377"/>
                    <a:pt x="286" y="377"/>
                    <a:pt x="286" y="377"/>
                  </a:cubicBezTo>
                  <a:cubicBezTo>
                    <a:pt x="287" y="377"/>
                    <a:pt x="287" y="377"/>
                    <a:pt x="287" y="377"/>
                  </a:cubicBezTo>
                  <a:cubicBezTo>
                    <a:pt x="287" y="378"/>
                    <a:pt x="287" y="378"/>
                    <a:pt x="287" y="378"/>
                  </a:cubicBezTo>
                  <a:cubicBezTo>
                    <a:pt x="288" y="379"/>
                    <a:pt x="288" y="379"/>
                    <a:pt x="288" y="379"/>
                  </a:cubicBezTo>
                  <a:cubicBezTo>
                    <a:pt x="289" y="380"/>
                    <a:pt x="289" y="380"/>
                    <a:pt x="289" y="380"/>
                  </a:cubicBezTo>
                  <a:cubicBezTo>
                    <a:pt x="289" y="380"/>
                    <a:pt x="289" y="380"/>
                    <a:pt x="289" y="380"/>
                  </a:cubicBezTo>
                  <a:cubicBezTo>
                    <a:pt x="289" y="380"/>
                    <a:pt x="289" y="380"/>
                    <a:pt x="289" y="380"/>
                  </a:cubicBezTo>
                  <a:cubicBezTo>
                    <a:pt x="289" y="380"/>
                    <a:pt x="289" y="381"/>
                    <a:pt x="289" y="381"/>
                  </a:cubicBezTo>
                  <a:cubicBezTo>
                    <a:pt x="290" y="382"/>
                    <a:pt x="290" y="382"/>
                    <a:pt x="290" y="382"/>
                  </a:cubicBezTo>
                  <a:cubicBezTo>
                    <a:pt x="290" y="383"/>
                    <a:pt x="290" y="383"/>
                    <a:pt x="290" y="383"/>
                  </a:cubicBezTo>
                  <a:cubicBezTo>
                    <a:pt x="290" y="385"/>
                    <a:pt x="290" y="385"/>
                    <a:pt x="290" y="385"/>
                  </a:cubicBezTo>
                  <a:cubicBezTo>
                    <a:pt x="291" y="386"/>
                    <a:pt x="291" y="386"/>
                    <a:pt x="291" y="386"/>
                  </a:cubicBezTo>
                  <a:cubicBezTo>
                    <a:pt x="291" y="387"/>
                    <a:pt x="291" y="387"/>
                    <a:pt x="291" y="387"/>
                  </a:cubicBezTo>
                  <a:cubicBezTo>
                    <a:pt x="291" y="388"/>
                    <a:pt x="291" y="388"/>
                    <a:pt x="291" y="388"/>
                  </a:cubicBezTo>
                  <a:cubicBezTo>
                    <a:pt x="291" y="389"/>
                    <a:pt x="291" y="389"/>
                    <a:pt x="291" y="389"/>
                  </a:cubicBezTo>
                  <a:cubicBezTo>
                    <a:pt x="291" y="390"/>
                    <a:pt x="291" y="391"/>
                    <a:pt x="291" y="392"/>
                  </a:cubicBezTo>
                  <a:cubicBezTo>
                    <a:pt x="292" y="394"/>
                    <a:pt x="292" y="394"/>
                    <a:pt x="292" y="394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3" y="396"/>
                    <a:pt x="293" y="396"/>
                    <a:pt x="293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8"/>
                    <a:pt x="292" y="398"/>
                    <a:pt x="292" y="398"/>
                  </a:cubicBezTo>
                  <a:cubicBezTo>
                    <a:pt x="292" y="398"/>
                    <a:pt x="292" y="398"/>
                    <a:pt x="292" y="398"/>
                  </a:cubicBezTo>
                  <a:cubicBezTo>
                    <a:pt x="292" y="398"/>
                    <a:pt x="292" y="398"/>
                    <a:pt x="292" y="398"/>
                  </a:cubicBezTo>
                  <a:cubicBezTo>
                    <a:pt x="291" y="398"/>
                    <a:pt x="291" y="398"/>
                    <a:pt x="291" y="398"/>
                  </a:cubicBezTo>
                  <a:cubicBezTo>
                    <a:pt x="291" y="399"/>
                    <a:pt x="291" y="399"/>
                    <a:pt x="291" y="399"/>
                  </a:cubicBezTo>
                  <a:cubicBezTo>
                    <a:pt x="291" y="399"/>
                    <a:pt x="291" y="399"/>
                    <a:pt x="291" y="399"/>
                  </a:cubicBezTo>
                  <a:cubicBezTo>
                    <a:pt x="291" y="399"/>
                    <a:pt x="291" y="399"/>
                    <a:pt x="291" y="399"/>
                  </a:cubicBezTo>
                  <a:cubicBezTo>
                    <a:pt x="291" y="399"/>
                    <a:pt x="291" y="399"/>
                    <a:pt x="291" y="399"/>
                  </a:cubicBezTo>
                  <a:cubicBezTo>
                    <a:pt x="291" y="400"/>
                    <a:pt x="291" y="400"/>
                    <a:pt x="291" y="400"/>
                  </a:cubicBezTo>
                  <a:cubicBezTo>
                    <a:pt x="291" y="400"/>
                    <a:pt x="291" y="400"/>
                    <a:pt x="291" y="400"/>
                  </a:cubicBezTo>
                  <a:cubicBezTo>
                    <a:pt x="291" y="400"/>
                    <a:pt x="291" y="400"/>
                    <a:pt x="291" y="400"/>
                  </a:cubicBezTo>
                  <a:cubicBezTo>
                    <a:pt x="291" y="400"/>
                    <a:pt x="291" y="400"/>
                    <a:pt x="291" y="400"/>
                  </a:cubicBezTo>
                  <a:cubicBezTo>
                    <a:pt x="291" y="400"/>
                    <a:pt x="291" y="400"/>
                    <a:pt x="291" y="400"/>
                  </a:cubicBezTo>
                  <a:cubicBezTo>
                    <a:pt x="291" y="400"/>
                    <a:pt x="291" y="400"/>
                    <a:pt x="291" y="400"/>
                  </a:cubicBezTo>
                  <a:cubicBezTo>
                    <a:pt x="291" y="402"/>
                    <a:pt x="291" y="402"/>
                    <a:pt x="291" y="402"/>
                  </a:cubicBezTo>
                  <a:cubicBezTo>
                    <a:pt x="291" y="402"/>
                    <a:pt x="291" y="402"/>
                    <a:pt x="291" y="402"/>
                  </a:cubicBezTo>
                  <a:cubicBezTo>
                    <a:pt x="291" y="402"/>
                    <a:pt x="291" y="402"/>
                    <a:pt x="291" y="402"/>
                  </a:cubicBezTo>
                  <a:cubicBezTo>
                    <a:pt x="291" y="403"/>
                    <a:pt x="291" y="403"/>
                    <a:pt x="291" y="403"/>
                  </a:cubicBezTo>
                  <a:cubicBezTo>
                    <a:pt x="291" y="404"/>
                    <a:pt x="291" y="404"/>
                    <a:pt x="291" y="404"/>
                  </a:cubicBezTo>
                  <a:cubicBezTo>
                    <a:pt x="291" y="404"/>
                    <a:pt x="291" y="404"/>
                    <a:pt x="291" y="404"/>
                  </a:cubicBezTo>
                  <a:cubicBezTo>
                    <a:pt x="291" y="404"/>
                    <a:pt x="291" y="404"/>
                    <a:pt x="291" y="404"/>
                  </a:cubicBezTo>
                  <a:cubicBezTo>
                    <a:pt x="290" y="405"/>
                    <a:pt x="290" y="405"/>
                    <a:pt x="290" y="405"/>
                  </a:cubicBezTo>
                  <a:cubicBezTo>
                    <a:pt x="290" y="405"/>
                    <a:pt x="290" y="405"/>
                    <a:pt x="290" y="405"/>
                  </a:cubicBezTo>
                  <a:cubicBezTo>
                    <a:pt x="290" y="405"/>
                    <a:pt x="290" y="405"/>
                    <a:pt x="290" y="405"/>
                  </a:cubicBezTo>
                  <a:cubicBezTo>
                    <a:pt x="290" y="405"/>
                    <a:pt x="290" y="405"/>
                    <a:pt x="290" y="405"/>
                  </a:cubicBezTo>
                  <a:cubicBezTo>
                    <a:pt x="289" y="406"/>
                    <a:pt x="289" y="406"/>
                    <a:pt x="289" y="406"/>
                  </a:cubicBezTo>
                  <a:cubicBezTo>
                    <a:pt x="287" y="407"/>
                    <a:pt x="287" y="407"/>
                    <a:pt x="287" y="407"/>
                  </a:cubicBezTo>
                  <a:cubicBezTo>
                    <a:pt x="286" y="409"/>
                    <a:pt x="286" y="409"/>
                    <a:pt x="286" y="409"/>
                  </a:cubicBezTo>
                  <a:cubicBezTo>
                    <a:pt x="285" y="409"/>
                    <a:pt x="285" y="409"/>
                    <a:pt x="285" y="409"/>
                  </a:cubicBezTo>
                  <a:cubicBezTo>
                    <a:pt x="285" y="409"/>
                    <a:pt x="285" y="409"/>
                    <a:pt x="285" y="409"/>
                  </a:cubicBezTo>
                  <a:cubicBezTo>
                    <a:pt x="284" y="410"/>
                    <a:pt x="284" y="410"/>
                    <a:pt x="284" y="410"/>
                  </a:cubicBezTo>
                  <a:cubicBezTo>
                    <a:pt x="283" y="411"/>
                    <a:pt x="283" y="411"/>
                    <a:pt x="283" y="411"/>
                  </a:cubicBezTo>
                  <a:cubicBezTo>
                    <a:pt x="281" y="412"/>
                    <a:pt x="281" y="412"/>
                    <a:pt x="281" y="412"/>
                  </a:cubicBezTo>
                  <a:cubicBezTo>
                    <a:pt x="280" y="412"/>
                    <a:pt x="280" y="412"/>
                    <a:pt x="280" y="412"/>
                  </a:cubicBezTo>
                  <a:cubicBezTo>
                    <a:pt x="278" y="412"/>
                    <a:pt x="278" y="412"/>
                    <a:pt x="278" y="412"/>
                  </a:cubicBezTo>
                  <a:cubicBezTo>
                    <a:pt x="278" y="410"/>
                    <a:pt x="278" y="410"/>
                    <a:pt x="278" y="410"/>
                  </a:cubicBezTo>
                  <a:cubicBezTo>
                    <a:pt x="278" y="411"/>
                    <a:pt x="278" y="411"/>
                    <a:pt x="278" y="411"/>
                  </a:cubicBezTo>
                  <a:cubicBezTo>
                    <a:pt x="277" y="410"/>
                    <a:pt x="277" y="410"/>
                    <a:pt x="277" y="410"/>
                  </a:cubicBezTo>
                  <a:cubicBezTo>
                    <a:pt x="277" y="410"/>
                    <a:pt x="277" y="411"/>
                    <a:pt x="277" y="411"/>
                  </a:cubicBezTo>
                  <a:cubicBezTo>
                    <a:pt x="276" y="412"/>
                    <a:pt x="276" y="412"/>
                    <a:pt x="276" y="412"/>
                  </a:cubicBezTo>
                  <a:cubicBezTo>
                    <a:pt x="276" y="412"/>
                    <a:pt x="276" y="412"/>
                    <a:pt x="276" y="412"/>
                  </a:cubicBezTo>
                  <a:cubicBezTo>
                    <a:pt x="276" y="413"/>
                    <a:pt x="276" y="413"/>
                    <a:pt x="276" y="413"/>
                  </a:cubicBezTo>
                  <a:cubicBezTo>
                    <a:pt x="276" y="413"/>
                    <a:pt x="276" y="413"/>
                    <a:pt x="276" y="413"/>
                  </a:cubicBezTo>
                  <a:cubicBezTo>
                    <a:pt x="276" y="413"/>
                    <a:pt x="276" y="413"/>
                    <a:pt x="276" y="413"/>
                  </a:cubicBezTo>
                  <a:cubicBezTo>
                    <a:pt x="275" y="413"/>
                    <a:pt x="275" y="413"/>
                    <a:pt x="275" y="413"/>
                  </a:cubicBezTo>
                  <a:cubicBezTo>
                    <a:pt x="275" y="413"/>
                    <a:pt x="275" y="413"/>
                    <a:pt x="275" y="413"/>
                  </a:cubicBezTo>
                  <a:cubicBezTo>
                    <a:pt x="276" y="413"/>
                    <a:pt x="276" y="413"/>
                    <a:pt x="276" y="413"/>
                  </a:cubicBezTo>
                  <a:cubicBezTo>
                    <a:pt x="277" y="414"/>
                    <a:pt x="277" y="414"/>
                    <a:pt x="277" y="414"/>
                  </a:cubicBezTo>
                  <a:cubicBezTo>
                    <a:pt x="277" y="414"/>
                    <a:pt x="277" y="414"/>
                    <a:pt x="277" y="414"/>
                  </a:cubicBezTo>
                  <a:cubicBezTo>
                    <a:pt x="276" y="415"/>
                    <a:pt x="276" y="415"/>
                    <a:pt x="276" y="415"/>
                  </a:cubicBezTo>
                  <a:cubicBezTo>
                    <a:pt x="276" y="415"/>
                    <a:pt x="276" y="415"/>
                    <a:pt x="276" y="415"/>
                  </a:cubicBezTo>
                  <a:cubicBezTo>
                    <a:pt x="276" y="415"/>
                    <a:pt x="276" y="415"/>
                    <a:pt x="276" y="415"/>
                  </a:cubicBezTo>
                  <a:cubicBezTo>
                    <a:pt x="276" y="415"/>
                    <a:pt x="276" y="415"/>
                    <a:pt x="276" y="415"/>
                  </a:cubicBezTo>
                  <a:cubicBezTo>
                    <a:pt x="276" y="416"/>
                    <a:pt x="276" y="416"/>
                    <a:pt x="276" y="416"/>
                  </a:cubicBezTo>
                  <a:cubicBezTo>
                    <a:pt x="276" y="416"/>
                    <a:pt x="276" y="416"/>
                    <a:pt x="276" y="416"/>
                  </a:cubicBezTo>
                  <a:cubicBezTo>
                    <a:pt x="276" y="416"/>
                    <a:pt x="276" y="416"/>
                    <a:pt x="276" y="416"/>
                  </a:cubicBezTo>
                  <a:cubicBezTo>
                    <a:pt x="275" y="414"/>
                    <a:pt x="275" y="414"/>
                    <a:pt x="275" y="414"/>
                  </a:cubicBezTo>
                  <a:cubicBezTo>
                    <a:pt x="275" y="414"/>
                    <a:pt x="275" y="414"/>
                    <a:pt x="275" y="414"/>
                  </a:cubicBezTo>
                  <a:cubicBezTo>
                    <a:pt x="274" y="414"/>
                    <a:pt x="274" y="414"/>
                    <a:pt x="274" y="414"/>
                  </a:cubicBezTo>
                  <a:cubicBezTo>
                    <a:pt x="274" y="413"/>
                    <a:pt x="274" y="413"/>
                    <a:pt x="274" y="413"/>
                  </a:cubicBezTo>
                  <a:cubicBezTo>
                    <a:pt x="274" y="414"/>
                    <a:pt x="274" y="414"/>
                    <a:pt x="274" y="414"/>
                  </a:cubicBezTo>
                  <a:cubicBezTo>
                    <a:pt x="275" y="415"/>
                    <a:pt x="275" y="415"/>
                    <a:pt x="275" y="415"/>
                  </a:cubicBezTo>
                  <a:cubicBezTo>
                    <a:pt x="275" y="415"/>
                    <a:pt x="275" y="415"/>
                    <a:pt x="275" y="415"/>
                  </a:cubicBezTo>
                  <a:cubicBezTo>
                    <a:pt x="276" y="416"/>
                    <a:pt x="276" y="416"/>
                    <a:pt x="276" y="416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5" y="418"/>
                    <a:pt x="275" y="418"/>
                    <a:pt x="275" y="418"/>
                  </a:cubicBezTo>
                  <a:cubicBezTo>
                    <a:pt x="274" y="417"/>
                    <a:pt x="274" y="417"/>
                    <a:pt x="274" y="417"/>
                  </a:cubicBezTo>
                  <a:cubicBezTo>
                    <a:pt x="273" y="415"/>
                    <a:pt x="273" y="415"/>
                    <a:pt x="273" y="415"/>
                  </a:cubicBezTo>
                  <a:cubicBezTo>
                    <a:pt x="272" y="415"/>
                    <a:pt x="272" y="415"/>
                    <a:pt x="272" y="415"/>
                  </a:cubicBezTo>
                  <a:cubicBezTo>
                    <a:pt x="272" y="415"/>
                    <a:pt x="272" y="415"/>
                    <a:pt x="272" y="415"/>
                  </a:cubicBezTo>
                  <a:cubicBezTo>
                    <a:pt x="273" y="416"/>
                    <a:pt x="273" y="416"/>
                    <a:pt x="273" y="416"/>
                  </a:cubicBezTo>
                  <a:cubicBezTo>
                    <a:pt x="274" y="417"/>
                    <a:pt x="274" y="417"/>
                    <a:pt x="274" y="417"/>
                  </a:cubicBezTo>
                  <a:cubicBezTo>
                    <a:pt x="274" y="418"/>
                    <a:pt x="274" y="418"/>
                    <a:pt x="274" y="418"/>
                  </a:cubicBezTo>
                  <a:cubicBezTo>
                    <a:pt x="274" y="419"/>
                    <a:pt x="274" y="419"/>
                    <a:pt x="274" y="419"/>
                  </a:cubicBezTo>
                  <a:cubicBezTo>
                    <a:pt x="274" y="419"/>
                    <a:pt x="274" y="419"/>
                    <a:pt x="274" y="419"/>
                  </a:cubicBezTo>
                  <a:cubicBezTo>
                    <a:pt x="273" y="419"/>
                    <a:pt x="273" y="419"/>
                    <a:pt x="273" y="419"/>
                  </a:cubicBezTo>
                  <a:cubicBezTo>
                    <a:pt x="271" y="420"/>
                    <a:pt x="271" y="420"/>
                    <a:pt x="271" y="420"/>
                  </a:cubicBezTo>
                  <a:cubicBezTo>
                    <a:pt x="270" y="421"/>
                    <a:pt x="270" y="421"/>
                    <a:pt x="270" y="421"/>
                  </a:cubicBezTo>
                  <a:cubicBezTo>
                    <a:pt x="270" y="421"/>
                    <a:pt x="270" y="421"/>
                    <a:pt x="270" y="421"/>
                  </a:cubicBezTo>
                  <a:cubicBezTo>
                    <a:pt x="270" y="421"/>
                    <a:pt x="270" y="421"/>
                    <a:pt x="270" y="421"/>
                  </a:cubicBezTo>
                  <a:cubicBezTo>
                    <a:pt x="269" y="421"/>
                    <a:pt x="269" y="421"/>
                    <a:pt x="269" y="421"/>
                  </a:cubicBezTo>
                  <a:cubicBezTo>
                    <a:pt x="269" y="421"/>
                    <a:pt x="269" y="421"/>
                    <a:pt x="269" y="421"/>
                  </a:cubicBezTo>
                  <a:cubicBezTo>
                    <a:pt x="269" y="422"/>
                    <a:pt x="269" y="422"/>
                    <a:pt x="269" y="422"/>
                  </a:cubicBezTo>
                  <a:cubicBezTo>
                    <a:pt x="269" y="422"/>
                    <a:pt x="269" y="422"/>
                    <a:pt x="269" y="422"/>
                  </a:cubicBezTo>
                  <a:cubicBezTo>
                    <a:pt x="268" y="423"/>
                    <a:pt x="268" y="423"/>
                    <a:pt x="268" y="423"/>
                  </a:cubicBezTo>
                  <a:cubicBezTo>
                    <a:pt x="268" y="423"/>
                    <a:pt x="268" y="423"/>
                    <a:pt x="268" y="423"/>
                  </a:cubicBezTo>
                  <a:cubicBezTo>
                    <a:pt x="268" y="423"/>
                    <a:pt x="268" y="423"/>
                    <a:pt x="268" y="423"/>
                  </a:cubicBezTo>
                  <a:cubicBezTo>
                    <a:pt x="267" y="424"/>
                    <a:pt x="267" y="424"/>
                    <a:pt x="267" y="424"/>
                  </a:cubicBezTo>
                  <a:cubicBezTo>
                    <a:pt x="266" y="424"/>
                    <a:pt x="266" y="424"/>
                    <a:pt x="266" y="424"/>
                  </a:cubicBezTo>
                  <a:cubicBezTo>
                    <a:pt x="266" y="424"/>
                    <a:pt x="266" y="424"/>
                    <a:pt x="266" y="424"/>
                  </a:cubicBezTo>
                  <a:cubicBezTo>
                    <a:pt x="266" y="424"/>
                    <a:pt x="266" y="424"/>
                    <a:pt x="266" y="424"/>
                  </a:cubicBezTo>
                  <a:cubicBezTo>
                    <a:pt x="267" y="423"/>
                    <a:pt x="267" y="423"/>
                    <a:pt x="267" y="423"/>
                  </a:cubicBezTo>
                  <a:cubicBezTo>
                    <a:pt x="267" y="422"/>
                    <a:pt x="267" y="422"/>
                    <a:pt x="267" y="422"/>
                  </a:cubicBezTo>
                  <a:cubicBezTo>
                    <a:pt x="266" y="422"/>
                    <a:pt x="266" y="422"/>
                    <a:pt x="266" y="422"/>
                  </a:cubicBezTo>
                  <a:cubicBezTo>
                    <a:pt x="267" y="421"/>
                    <a:pt x="267" y="421"/>
                    <a:pt x="267" y="421"/>
                  </a:cubicBezTo>
                  <a:cubicBezTo>
                    <a:pt x="266" y="421"/>
                    <a:pt x="266" y="421"/>
                    <a:pt x="266" y="421"/>
                  </a:cubicBezTo>
                  <a:cubicBezTo>
                    <a:pt x="266" y="419"/>
                    <a:pt x="266" y="419"/>
                    <a:pt x="266" y="419"/>
                  </a:cubicBezTo>
                  <a:cubicBezTo>
                    <a:pt x="266" y="418"/>
                    <a:pt x="266" y="418"/>
                    <a:pt x="266" y="418"/>
                  </a:cubicBezTo>
                  <a:cubicBezTo>
                    <a:pt x="266" y="418"/>
                    <a:pt x="266" y="418"/>
                    <a:pt x="266" y="418"/>
                  </a:cubicBezTo>
                  <a:cubicBezTo>
                    <a:pt x="266" y="418"/>
                    <a:pt x="266" y="418"/>
                    <a:pt x="266" y="418"/>
                  </a:cubicBezTo>
                  <a:cubicBezTo>
                    <a:pt x="266" y="417"/>
                    <a:pt x="266" y="417"/>
                    <a:pt x="266" y="417"/>
                  </a:cubicBezTo>
                  <a:cubicBezTo>
                    <a:pt x="267" y="416"/>
                    <a:pt x="267" y="416"/>
                    <a:pt x="267" y="416"/>
                  </a:cubicBezTo>
                  <a:cubicBezTo>
                    <a:pt x="267" y="416"/>
                    <a:pt x="267" y="416"/>
                    <a:pt x="267" y="416"/>
                  </a:cubicBezTo>
                  <a:cubicBezTo>
                    <a:pt x="267" y="416"/>
                    <a:pt x="267" y="416"/>
                    <a:pt x="267" y="416"/>
                  </a:cubicBezTo>
                  <a:cubicBezTo>
                    <a:pt x="268" y="416"/>
                    <a:pt x="268" y="416"/>
                    <a:pt x="268" y="416"/>
                  </a:cubicBezTo>
                  <a:cubicBezTo>
                    <a:pt x="268" y="415"/>
                    <a:pt x="268" y="415"/>
                    <a:pt x="268" y="415"/>
                  </a:cubicBezTo>
                  <a:cubicBezTo>
                    <a:pt x="266" y="413"/>
                    <a:pt x="266" y="413"/>
                    <a:pt x="266" y="413"/>
                  </a:cubicBezTo>
                  <a:cubicBezTo>
                    <a:pt x="265" y="414"/>
                    <a:pt x="265" y="414"/>
                    <a:pt x="265" y="414"/>
                  </a:cubicBezTo>
                  <a:cubicBezTo>
                    <a:pt x="264" y="412"/>
                    <a:pt x="264" y="412"/>
                    <a:pt x="264" y="412"/>
                  </a:cubicBezTo>
                  <a:cubicBezTo>
                    <a:pt x="264" y="412"/>
                    <a:pt x="264" y="412"/>
                    <a:pt x="264" y="412"/>
                  </a:cubicBezTo>
                  <a:cubicBezTo>
                    <a:pt x="264" y="412"/>
                    <a:pt x="264" y="412"/>
                    <a:pt x="264" y="412"/>
                  </a:cubicBezTo>
                  <a:cubicBezTo>
                    <a:pt x="264" y="412"/>
                    <a:pt x="264" y="412"/>
                    <a:pt x="264" y="412"/>
                  </a:cubicBezTo>
                  <a:cubicBezTo>
                    <a:pt x="264" y="412"/>
                    <a:pt x="264" y="412"/>
                    <a:pt x="264" y="412"/>
                  </a:cubicBezTo>
                  <a:cubicBezTo>
                    <a:pt x="263" y="412"/>
                    <a:pt x="263" y="412"/>
                    <a:pt x="263" y="412"/>
                  </a:cubicBezTo>
                  <a:cubicBezTo>
                    <a:pt x="263" y="412"/>
                    <a:pt x="263" y="412"/>
                    <a:pt x="263" y="412"/>
                  </a:cubicBezTo>
                  <a:cubicBezTo>
                    <a:pt x="261" y="411"/>
                    <a:pt x="261" y="411"/>
                    <a:pt x="261" y="411"/>
                  </a:cubicBezTo>
                  <a:cubicBezTo>
                    <a:pt x="260" y="411"/>
                    <a:pt x="260" y="411"/>
                    <a:pt x="260" y="411"/>
                  </a:cubicBezTo>
                  <a:cubicBezTo>
                    <a:pt x="259" y="411"/>
                    <a:pt x="259" y="411"/>
                    <a:pt x="259" y="411"/>
                  </a:cubicBezTo>
                  <a:cubicBezTo>
                    <a:pt x="259" y="411"/>
                    <a:pt x="259" y="411"/>
                    <a:pt x="259" y="410"/>
                  </a:cubicBezTo>
                  <a:cubicBezTo>
                    <a:pt x="259" y="410"/>
                    <a:pt x="259" y="410"/>
                    <a:pt x="259" y="410"/>
                  </a:cubicBezTo>
                  <a:cubicBezTo>
                    <a:pt x="259" y="410"/>
                    <a:pt x="259" y="410"/>
                    <a:pt x="259" y="410"/>
                  </a:cubicBezTo>
                  <a:cubicBezTo>
                    <a:pt x="260" y="410"/>
                    <a:pt x="260" y="410"/>
                    <a:pt x="260" y="410"/>
                  </a:cubicBezTo>
                  <a:cubicBezTo>
                    <a:pt x="260" y="410"/>
                    <a:pt x="260" y="410"/>
                    <a:pt x="260" y="410"/>
                  </a:cubicBezTo>
                  <a:cubicBezTo>
                    <a:pt x="259" y="410"/>
                    <a:pt x="259" y="410"/>
                    <a:pt x="259" y="410"/>
                  </a:cubicBezTo>
                  <a:cubicBezTo>
                    <a:pt x="260" y="409"/>
                    <a:pt x="260" y="409"/>
                    <a:pt x="260" y="409"/>
                  </a:cubicBezTo>
                  <a:cubicBezTo>
                    <a:pt x="260" y="409"/>
                    <a:pt x="260" y="409"/>
                    <a:pt x="260" y="409"/>
                  </a:cubicBezTo>
                  <a:cubicBezTo>
                    <a:pt x="259" y="407"/>
                    <a:pt x="259" y="407"/>
                    <a:pt x="259" y="407"/>
                  </a:cubicBezTo>
                  <a:cubicBezTo>
                    <a:pt x="258" y="408"/>
                    <a:pt x="258" y="408"/>
                    <a:pt x="258" y="408"/>
                  </a:cubicBezTo>
                  <a:cubicBezTo>
                    <a:pt x="258" y="409"/>
                    <a:pt x="258" y="409"/>
                    <a:pt x="258" y="409"/>
                  </a:cubicBezTo>
                  <a:cubicBezTo>
                    <a:pt x="258" y="409"/>
                    <a:pt x="258" y="409"/>
                    <a:pt x="258" y="409"/>
                  </a:cubicBezTo>
                  <a:cubicBezTo>
                    <a:pt x="258" y="409"/>
                    <a:pt x="258" y="409"/>
                    <a:pt x="258" y="409"/>
                  </a:cubicBezTo>
                  <a:cubicBezTo>
                    <a:pt x="257" y="409"/>
                    <a:pt x="257" y="409"/>
                    <a:pt x="257" y="409"/>
                  </a:cubicBezTo>
                  <a:cubicBezTo>
                    <a:pt x="256" y="409"/>
                    <a:pt x="256" y="409"/>
                    <a:pt x="256" y="409"/>
                  </a:cubicBezTo>
                  <a:cubicBezTo>
                    <a:pt x="256" y="408"/>
                    <a:pt x="256" y="408"/>
                    <a:pt x="256" y="408"/>
                  </a:cubicBezTo>
                  <a:cubicBezTo>
                    <a:pt x="256" y="408"/>
                    <a:pt x="256" y="408"/>
                    <a:pt x="256" y="408"/>
                  </a:cubicBezTo>
                  <a:cubicBezTo>
                    <a:pt x="256" y="407"/>
                    <a:pt x="256" y="407"/>
                    <a:pt x="256" y="407"/>
                  </a:cubicBezTo>
                  <a:cubicBezTo>
                    <a:pt x="256" y="405"/>
                    <a:pt x="256" y="405"/>
                    <a:pt x="256" y="405"/>
                  </a:cubicBezTo>
                  <a:cubicBezTo>
                    <a:pt x="256" y="405"/>
                    <a:pt x="256" y="405"/>
                    <a:pt x="256" y="405"/>
                  </a:cubicBezTo>
                  <a:cubicBezTo>
                    <a:pt x="256" y="405"/>
                    <a:pt x="256" y="405"/>
                    <a:pt x="256" y="405"/>
                  </a:cubicBezTo>
                  <a:cubicBezTo>
                    <a:pt x="256" y="405"/>
                    <a:pt x="256" y="405"/>
                    <a:pt x="256" y="405"/>
                  </a:cubicBezTo>
                  <a:cubicBezTo>
                    <a:pt x="256" y="405"/>
                    <a:pt x="256" y="405"/>
                    <a:pt x="256" y="405"/>
                  </a:cubicBezTo>
                  <a:cubicBezTo>
                    <a:pt x="256" y="404"/>
                    <a:pt x="256" y="404"/>
                    <a:pt x="256" y="404"/>
                  </a:cubicBezTo>
                  <a:cubicBezTo>
                    <a:pt x="255" y="404"/>
                    <a:pt x="255" y="404"/>
                    <a:pt x="255" y="404"/>
                  </a:cubicBezTo>
                  <a:cubicBezTo>
                    <a:pt x="255" y="403"/>
                    <a:pt x="255" y="403"/>
                    <a:pt x="255" y="403"/>
                  </a:cubicBezTo>
                  <a:cubicBezTo>
                    <a:pt x="255" y="404"/>
                    <a:pt x="255" y="404"/>
                    <a:pt x="255" y="404"/>
                  </a:cubicBezTo>
                  <a:cubicBezTo>
                    <a:pt x="255" y="403"/>
                    <a:pt x="255" y="403"/>
                    <a:pt x="255" y="403"/>
                  </a:cubicBezTo>
                  <a:cubicBezTo>
                    <a:pt x="255" y="404"/>
                    <a:pt x="255" y="404"/>
                    <a:pt x="255" y="404"/>
                  </a:cubicBezTo>
                  <a:cubicBezTo>
                    <a:pt x="255" y="403"/>
                    <a:pt x="255" y="403"/>
                    <a:pt x="255" y="403"/>
                  </a:cubicBezTo>
                  <a:cubicBezTo>
                    <a:pt x="255" y="403"/>
                    <a:pt x="255" y="403"/>
                    <a:pt x="255" y="403"/>
                  </a:cubicBezTo>
                  <a:cubicBezTo>
                    <a:pt x="255" y="403"/>
                    <a:pt x="255" y="403"/>
                    <a:pt x="255" y="403"/>
                  </a:cubicBezTo>
                  <a:cubicBezTo>
                    <a:pt x="254" y="402"/>
                    <a:pt x="254" y="402"/>
                    <a:pt x="254" y="402"/>
                  </a:cubicBezTo>
                  <a:cubicBezTo>
                    <a:pt x="254" y="402"/>
                    <a:pt x="254" y="402"/>
                    <a:pt x="254" y="402"/>
                  </a:cubicBezTo>
                  <a:cubicBezTo>
                    <a:pt x="254" y="402"/>
                    <a:pt x="254" y="402"/>
                    <a:pt x="254" y="402"/>
                  </a:cubicBezTo>
                  <a:cubicBezTo>
                    <a:pt x="253" y="400"/>
                    <a:pt x="253" y="400"/>
                    <a:pt x="253" y="400"/>
                  </a:cubicBezTo>
                  <a:cubicBezTo>
                    <a:pt x="252" y="401"/>
                    <a:pt x="252" y="401"/>
                    <a:pt x="252" y="401"/>
                  </a:cubicBezTo>
                  <a:cubicBezTo>
                    <a:pt x="252" y="399"/>
                    <a:pt x="252" y="399"/>
                    <a:pt x="252" y="399"/>
                  </a:cubicBezTo>
                  <a:cubicBezTo>
                    <a:pt x="251" y="400"/>
                    <a:pt x="251" y="400"/>
                    <a:pt x="251" y="400"/>
                  </a:cubicBezTo>
                  <a:cubicBezTo>
                    <a:pt x="250" y="399"/>
                    <a:pt x="250" y="399"/>
                    <a:pt x="250" y="399"/>
                  </a:cubicBezTo>
                  <a:cubicBezTo>
                    <a:pt x="250" y="399"/>
                    <a:pt x="250" y="399"/>
                    <a:pt x="250" y="399"/>
                  </a:cubicBezTo>
                  <a:cubicBezTo>
                    <a:pt x="250" y="398"/>
                    <a:pt x="250" y="398"/>
                    <a:pt x="250" y="398"/>
                  </a:cubicBezTo>
                  <a:cubicBezTo>
                    <a:pt x="249" y="397"/>
                    <a:pt x="249" y="397"/>
                    <a:pt x="249" y="397"/>
                  </a:cubicBezTo>
                  <a:cubicBezTo>
                    <a:pt x="247" y="398"/>
                    <a:pt x="247" y="398"/>
                    <a:pt x="247" y="398"/>
                  </a:cubicBezTo>
                  <a:cubicBezTo>
                    <a:pt x="246" y="398"/>
                    <a:pt x="246" y="398"/>
                    <a:pt x="246" y="398"/>
                  </a:cubicBezTo>
                  <a:cubicBezTo>
                    <a:pt x="245" y="398"/>
                    <a:pt x="245" y="398"/>
                    <a:pt x="245" y="398"/>
                  </a:cubicBezTo>
                  <a:cubicBezTo>
                    <a:pt x="244" y="398"/>
                    <a:pt x="244" y="398"/>
                    <a:pt x="244" y="398"/>
                  </a:cubicBezTo>
                  <a:cubicBezTo>
                    <a:pt x="244" y="397"/>
                    <a:pt x="244" y="397"/>
                    <a:pt x="244" y="397"/>
                  </a:cubicBezTo>
                  <a:cubicBezTo>
                    <a:pt x="244" y="396"/>
                    <a:pt x="244" y="396"/>
                    <a:pt x="244" y="396"/>
                  </a:cubicBezTo>
                  <a:cubicBezTo>
                    <a:pt x="244" y="396"/>
                    <a:pt x="244" y="396"/>
                    <a:pt x="244" y="396"/>
                  </a:cubicBezTo>
                  <a:cubicBezTo>
                    <a:pt x="244" y="395"/>
                    <a:pt x="244" y="395"/>
                    <a:pt x="244" y="395"/>
                  </a:cubicBezTo>
                  <a:cubicBezTo>
                    <a:pt x="244" y="394"/>
                    <a:pt x="244" y="394"/>
                    <a:pt x="244" y="394"/>
                  </a:cubicBezTo>
                  <a:cubicBezTo>
                    <a:pt x="244" y="393"/>
                    <a:pt x="244" y="393"/>
                    <a:pt x="244" y="393"/>
                  </a:cubicBezTo>
                  <a:cubicBezTo>
                    <a:pt x="244" y="392"/>
                    <a:pt x="244" y="392"/>
                    <a:pt x="244" y="392"/>
                  </a:cubicBezTo>
                  <a:cubicBezTo>
                    <a:pt x="244" y="392"/>
                    <a:pt x="244" y="392"/>
                    <a:pt x="244" y="392"/>
                  </a:cubicBezTo>
                  <a:cubicBezTo>
                    <a:pt x="243" y="392"/>
                    <a:pt x="243" y="392"/>
                    <a:pt x="243" y="392"/>
                  </a:cubicBezTo>
                  <a:cubicBezTo>
                    <a:pt x="242" y="391"/>
                    <a:pt x="242" y="391"/>
                    <a:pt x="242" y="391"/>
                  </a:cubicBezTo>
                  <a:cubicBezTo>
                    <a:pt x="241" y="392"/>
                    <a:pt x="241" y="392"/>
                    <a:pt x="241" y="392"/>
                  </a:cubicBezTo>
                  <a:cubicBezTo>
                    <a:pt x="240" y="392"/>
                    <a:pt x="240" y="392"/>
                    <a:pt x="240" y="392"/>
                  </a:cubicBezTo>
                  <a:cubicBezTo>
                    <a:pt x="239" y="393"/>
                    <a:pt x="239" y="393"/>
                    <a:pt x="239" y="393"/>
                  </a:cubicBezTo>
                  <a:cubicBezTo>
                    <a:pt x="239" y="393"/>
                    <a:pt x="239" y="393"/>
                    <a:pt x="239" y="393"/>
                  </a:cubicBezTo>
                  <a:cubicBezTo>
                    <a:pt x="239" y="394"/>
                    <a:pt x="239" y="394"/>
                    <a:pt x="239" y="394"/>
                  </a:cubicBezTo>
                  <a:cubicBezTo>
                    <a:pt x="239" y="395"/>
                    <a:pt x="239" y="395"/>
                    <a:pt x="239" y="395"/>
                  </a:cubicBezTo>
                  <a:cubicBezTo>
                    <a:pt x="239" y="395"/>
                    <a:pt x="239" y="395"/>
                    <a:pt x="239" y="395"/>
                  </a:cubicBezTo>
                  <a:cubicBezTo>
                    <a:pt x="239" y="397"/>
                    <a:pt x="239" y="397"/>
                    <a:pt x="239" y="397"/>
                  </a:cubicBezTo>
                  <a:cubicBezTo>
                    <a:pt x="239" y="398"/>
                    <a:pt x="239" y="398"/>
                    <a:pt x="239" y="398"/>
                  </a:cubicBezTo>
                  <a:cubicBezTo>
                    <a:pt x="239" y="398"/>
                    <a:pt x="239" y="398"/>
                    <a:pt x="239" y="398"/>
                  </a:cubicBezTo>
                  <a:cubicBezTo>
                    <a:pt x="239" y="399"/>
                    <a:pt x="239" y="399"/>
                    <a:pt x="239" y="399"/>
                  </a:cubicBezTo>
                  <a:cubicBezTo>
                    <a:pt x="239" y="400"/>
                    <a:pt x="239" y="400"/>
                    <a:pt x="239" y="401"/>
                  </a:cubicBezTo>
                  <a:cubicBezTo>
                    <a:pt x="239" y="401"/>
                    <a:pt x="239" y="401"/>
                    <a:pt x="239" y="401"/>
                  </a:cubicBezTo>
                  <a:cubicBezTo>
                    <a:pt x="239" y="401"/>
                    <a:pt x="239" y="401"/>
                    <a:pt x="239" y="401"/>
                  </a:cubicBezTo>
                  <a:cubicBezTo>
                    <a:pt x="238" y="402"/>
                    <a:pt x="238" y="402"/>
                    <a:pt x="238" y="402"/>
                  </a:cubicBezTo>
                  <a:cubicBezTo>
                    <a:pt x="238" y="403"/>
                    <a:pt x="238" y="403"/>
                    <a:pt x="238" y="403"/>
                  </a:cubicBezTo>
                  <a:cubicBezTo>
                    <a:pt x="238" y="403"/>
                    <a:pt x="238" y="403"/>
                    <a:pt x="238" y="403"/>
                  </a:cubicBezTo>
                  <a:cubicBezTo>
                    <a:pt x="238" y="403"/>
                    <a:pt x="238" y="403"/>
                    <a:pt x="238" y="403"/>
                  </a:cubicBezTo>
                  <a:cubicBezTo>
                    <a:pt x="237" y="405"/>
                    <a:pt x="237" y="405"/>
                    <a:pt x="237" y="405"/>
                  </a:cubicBezTo>
                  <a:cubicBezTo>
                    <a:pt x="237" y="406"/>
                    <a:pt x="237" y="406"/>
                    <a:pt x="237" y="406"/>
                  </a:cubicBezTo>
                  <a:cubicBezTo>
                    <a:pt x="237" y="406"/>
                    <a:pt x="237" y="406"/>
                    <a:pt x="237" y="406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36" y="408"/>
                    <a:pt x="236" y="408"/>
                    <a:pt x="236" y="408"/>
                  </a:cubicBezTo>
                  <a:cubicBezTo>
                    <a:pt x="236" y="410"/>
                    <a:pt x="236" y="410"/>
                    <a:pt x="236" y="410"/>
                  </a:cubicBezTo>
                  <a:cubicBezTo>
                    <a:pt x="236" y="410"/>
                    <a:pt x="236" y="410"/>
                    <a:pt x="236" y="410"/>
                  </a:cubicBezTo>
                  <a:cubicBezTo>
                    <a:pt x="236" y="410"/>
                    <a:pt x="236" y="410"/>
                    <a:pt x="236" y="410"/>
                  </a:cubicBezTo>
                  <a:cubicBezTo>
                    <a:pt x="235" y="411"/>
                    <a:pt x="235" y="411"/>
                    <a:pt x="235" y="411"/>
                  </a:cubicBezTo>
                  <a:cubicBezTo>
                    <a:pt x="235" y="411"/>
                    <a:pt x="235" y="412"/>
                    <a:pt x="235" y="412"/>
                  </a:cubicBezTo>
                  <a:cubicBezTo>
                    <a:pt x="235" y="413"/>
                    <a:pt x="235" y="413"/>
                    <a:pt x="235" y="413"/>
                  </a:cubicBezTo>
                  <a:cubicBezTo>
                    <a:pt x="235" y="413"/>
                    <a:pt x="235" y="413"/>
                    <a:pt x="235" y="413"/>
                  </a:cubicBezTo>
                  <a:cubicBezTo>
                    <a:pt x="235" y="415"/>
                    <a:pt x="235" y="415"/>
                    <a:pt x="235" y="415"/>
                  </a:cubicBezTo>
                  <a:cubicBezTo>
                    <a:pt x="234" y="415"/>
                    <a:pt x="234" y="415"/>
                    <a:pt x="234" y="415"/>
                  </a:cubicBezTo>
                  <a:cubicBezTo>
                    <a:pt x="234" y="415"/>
                    <a:pt x="234" y="416"/>
                    <a:pt x="234" y="416"/>
                  </a:cubicBezTo>
                  <a:cubicBezTo>
                    <a:pt x="235" y="417"/>
                    <a:pt x="235" y="417"/>
                    <a:pt x="235" y="417"/>
                  </a:cubicBezTo>
                  <a:cubicBezTo>
                    <a:pt x="235" y="418"/>
                    <a:pt x="235" y="418"/>
                    <a:pt x="235" y="418"/>
                  </a:cubicBezTo>
                  <a:cubicBezTo>
                    <a:pt x="235" y="419"/>
                    <a:pt x="235" y="419"/>
                    <a:pt x="235" y="419"/>
                  </a:cubicBezTo>
                  <a:cubicBezTo>
                    <a:pt x="236" y="420"/>
                    <a:pt x="236" y="420"/>
                    <a:pt x="236" y="420"/>
                  </a:cubicBezTo>
                  <a:cubicBezTo>
                    <a:pt x="236" y="420"/>
                    <a:pt x="236" y="420"/>
                    <a:pt x="236" y="420"/>
                  </a:cubicBezTo>
                  <a:cubicBezTo>
                    <a:pt x="237" y="419"/>
                    <a:pt x="237" y="419"/>
                    <a:pt x="237" y="419"/>
                  </a:cubicBezTo>
                  <a:cubicBezTo>
                    <a:pt x="238" y="419"/>
                    <a:pt x="238" y="419"/>
                    <a:pt x="238" y="419"/>
                  </a:cubicBezTo>
                  <a:cubicBezTo>
                    <a:pt x="239" y="420"/>
                    <a:pt x="239" y="420"/>
                    <a:pt x="239" y="420"/>
                  </a:cubicBezTo>
                  <a:cubicBezTo>
                    <a:pt x="239" y="421"/>
                    <a:pt x="239" y="421"/>
                    <a:pt x="239" y="421"/>
                  </a:cubicBezTo>
                  <a:cubicBezTo>
                    <a:pt x="238" y="421"/>
                    <a:pt x="238" y="421"/>
                    <a:pt x="238" y="421"/>
                  </a:cubicBezTo>
                  <a:cubicBezTo>
                    <a:pt x="239" y="421"/>
                    <a:pt x="239" y="421"/>
                    <a:pt x="239" y="421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39" y="423"/>
                    <a:pt x="239" y="423"/>
                    <a:pt x="239" y="423"/>
                  </a:cubicBezTo>
                  <a:cubicBezTo>
                    <a:pt x="239" y="424"/>
                    <a:pt x="239" y="424"/>
                    <a:pt x="239" y="424"/>
                  </a:cubicBezTo>
                  <a:cubicBezTo>
                    <a:pt x="240" y="425"/>
                    <a:pt x="240" y="425"/>
                    <a:pt x="240" y="425"/>
                  </a:cubicBezTo>
                  <a:cubicBezTo>
                    <a:pt x="240" y="424"/>
                    <a:pt x="240" y="424"/>
                    <a:pt x="240" y="424"/>
                  </a:cubicBezTo>
                  <a:cubicBezTo>
                    <a:pt x="240" y="424"/>
                    <a:pt x="240" y="424"/>
                    <a:pt x="240" y="424"/>
                  </a:cubicBezTo>
                  <a:cubicBezTo>
                    <a:pt x="240" y="424"/>
                    <a:pt x="240" y="424"/>
                    <a:pt x="240" y="424"/>
                  </a:cubicBezTo>
                  <a:cubicBezTo>
                    <a:pt x="241" y="425"/>
                    <a:pt x="241" y="425"/>
                    <a:pt x="241" y="425"/>
                  </a:cubicBezTo>
                  <a:cubicBezTo>
                    <a:pt x="241" y="426"/>
                    <a:pt x="241" y="426"/>
                    <a:pt x="241" y="426"/>
                  </a:cubicBezTo>
                  <a:cubicBezTo>
                    <a:pt x="241" y="428"/>
                    <a:pt x="241" y="428"/>
                    <a:pt x="241" y="428"/>
                  </a:cubicBezTo>
                  <a:cubicBezTo>
                    <a:pt x="242" y="429"/>
                    <a:pt x="242" y="429"/>
                    <a:pt x="242" y="429"/>
                  </a:cubicBezTo>
                  <a:cubicBezTo>
                    <a:pt x="242" y="430"/>
                    <a:pt x="242" y="430"/>
                    <a:pt x="242" y="430"/>
                  </a:cubicBezTo>
                  <a:cubicBezTo>
                    <a:pt x="242" y="431"/>
                    <a:pt x="242" y="431"/>
                    <a:pt x="242" y="431"/>
                  </a:cubicBezTo>
                  <a:cubicBezTo>
                    <a:pt x="242" y="431"/>
                    <a:pt x="242" y="431"/>
                    <a:pt x="242" y="431"/>
                  </a:cubicBezTo>
                  <a:cubicBezTo>
                    <a:pt x="242" y="432"/>
                    <a:pt x="242" y="432"/>
                    <a:pt x="242" y="432"/>
                  </a:cubicBezTo>
                  <a:cubicBezTo>
                    <a:pt x="241" y="430"/>
                    <a:pt x="241" y="430"/>
                    <a:pt x="241" y="430"/>
                  </a:cubicBezTo>
                  <a:cubicBezTo>
                    <a:pt x="241" y="429"/>
                    <a:pt x="241" y="429"/>
                    <a:pt x="241" y="429"/>
                  </a:cubicBezTo>
                  <a:cubicBezTo>
                    <a:pt x="240" y="429"/>
                    <a:pt x="240" y="429"/>
                    <a:pt x="240" y="429"/>
                  </a:cubicBezTo>
                  <a:cubicBezTo>
                    <a:pt x="241" y="431"/>
                    <a:pt x="241" y="431"/>
                    <a:pt x="241" y="431"/>
                  </a:cubicBezTo>
                  <a:cubicBezTo>
                    <a:pt x="242" y="432"/>
                    <a:pt x="242" y="432"/>
                    <a:pt x="242" y="432"/>
                  </a:cubicBezTo>
                  <a:cubicBezTo>
                    <a:pt x="242" y="433"/>
                    <a:pt x="242" y="433"/>
                    <a:pt x="242" y="433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4" y="434"/>
                    <a:pt x="244" y="434"/>
                    <a:pt x="244" y="434"/>
                  </a:cubicBezTo>
                  <a:cubicBezTo>
                    <a:pt x="246" y="435"/>
                    <a:pt x="246" y="435"/>
                    <a:pt x="246" y="435"/>
                  </a:cubicBezTo>
                  <a:cubicBezTo>
                    <a:pt x="247" y="434"/>
                    <a:pt x="247" y="434"/>
                    <a:pt x="247" y="434"/>
                  </a:cubicBezTo>
                  <a:cubicBezTo>
                    <a:pt x="247" y="434"/>
                    <a:pt x="247" y="434"/>
                    <a:pt x="247" y="434"/>
                  </a:cubicBezTo>
                  <a:cubicBezTo>
                    <a:pt x="248" y="435"/>
                    <a:pt x="248" y="435"/>
                    <a:pt x="248" y="435"/>
                  </a:cubicBezTo>
                  <a:cubicBezTo>
                    <a:pt x="249" y="436"/>
                    <a:pt x="249" y="436"/>
                    <a:pt x="249" y="436"/>
                  </a:cubicBezTo>
                  <a:cubicBezTo>
                    <a:pt x="250" y="438"/>
                    <a:pt x="250" y="438"/>
                    <a:pt x="250" y="438"/>
                  </a:cubicBezTo>
                  <a:cubicBezTo>
                    <a:pt x="251" y="439"/>
                    <a:pt x="251" y="439"/>
                    <a:pt x="251" y="439"/>
                  </a:cubicBezTo>
                  <a:cubicBezTo>
                    <a:pt x="252" y="439"/>
                    <a:pt x="252" y="439"/>
                    <a:pt x="252" y="439"/>
                  </a:cubicBezTo>
                  <a:cubicBezTo>
                    <a:pt x="253" y="440"/>
                    <a:pt x="253" y="440"/>
                    <a:pt x="253" y="440"/>
                  </a:cubicBezTo>
                  <a:cubicBezTo>
                    <a:pt x="254" y="441"/>
                    <a:pt x="254" y="441"/>
                    <a:pt x="254" y="441"/>
                  </a:cubicBezTo>
                  <a:cubicBezTo>
                    <a:pt x="255" y="442"/>
                    <a:pt x="255" y="442"/>
                    <a:pt x="255" y="442"/>
                  </a:cubicBezTo>
                  <a:cubicBezTo>
                    <a:pt x="256" y="443"/>
                    <a:pt x="256" y="443"/>
                    <a:pt x="256" y="443"/>
                  </a:cubicBezTo>
                  <a:cubicBezTo>
                    <a:pt x="257" y="444"/>
                    <a:pt x="257" y="444"/>
                    <a:pt x="257" y="444"/>
                  </a:cubicBezTo>
                  <a:cubicBezTo>
                    <a:pt x="257" y="444"/>
                    <a:pt x="257" y="444"/>
                    <a:pt x="257" y="444"/>
                  </a:cubicBezTo>
                  <a:cubicBezTo>
                    <a:pt x="258" y="445"/>
                    <a:pt x="258" y="445"/>
                    <a:pt x="258" y="445"/>
                  </a:cubicBezTo>
                  <a:cubicBezTo>
                    <a:pt x="259" y="446"/>
                    <a:pt x="259" y="446"/>
                    <a:pt x="259" y="446"/>
                  </a:cubicBezTo>
                  <a:cubicBezTo>
                    <a:pt x="259" y="448"/>
                    <a:pt x="259" y="448"/>
                    <a:pt x="259" y="448"/>
                  </a:cubicBezTo>
                  <a:cubicBezTo>
                    <a:pt x="259" y="449"/>
                    <a:pt x="259" y="449"/>
                    <a:pt x="259" y="449"/>
                  </a:cubicBezTo>
                  <a:cubicBezTo>
                    <a:pt x="260" y="450"/>
                    <a:pt x="260" y="450"/>
                    <a:pt x="260" y="450"/>
                  </a:cubicBezTo>
                  <a:cubicBezTo>
                    <a:pt x="260" y="451"/>
                    <a:pt x="260" y="451"/>
                    <a:pt x="260" y="451"/>
                  </a:cubicBezTo>
                  <a:cubicBezTo>
                    <a:pt x="259" y="451"/>
                    <a:pt x="259" y="451"/>
                    <a:pt x="259" y="451"/>
                  </a:cubicBezTo>
                  <a:cubicBezTo>
                    <a:pt x="259" y="452"/>
                    <a:pt x="259" y="452"/>
                    <a:pt x="259" y="453"/>
                  </a:cubicBezTo>
                  <a:cubicBezTo>
                    <a:pt x="259" y="454"/>
                    <a:pt x="259" y="454"/>
                    <a:pt x="259" y="454"/>
                  </a:cubicBezTo>
                  <a:cubicBezTo>
                    <a:pt x="260" y="455"/>
                    <a:pt x="260" y="455"/>
                    <a:pt x="260" y="455"/>
                  </a:cubicBezTo>
                  <a:cubicBezTo>
                    <a:pt x="260" y="456"/>
                    <a:pt x="260" y="456"/>
                    <a:pt x="260" y="456"/>
                  </a:cubicBezTo>
                  <a:cubicBezTo>
                    <a:pt x="260" y="457"/>
                    <a:pt x="260" y="457"/>
                    <a:pt x="260" y="457"/>
                  </a:cubicBezTo>
                  <a:cubicBezTo>
                    <a:pt x="260" y="458"/>
                    <a:pt x="260" y="458"/>
                    <a:pt x="260" y="459"/>
                  </a:cubicBezTo>
                  <a:cubicBezTo>
                    <a:pt x="261" y="460"/>
                    <a:pt x="261" y="460"/>
                    <a:pt x="261" y="460"/>
                  </a:cubicBezTo>
                  <a:cubicBezTo>
                    <a:pt x="261" y="461"/>
                    <a:pt x="261" y="461"/>
                    <a:pt x="261" y="461"/>
                  </a:cubicBezTo>
                  <a:cubicBezTo>
                    <a:pt x="262" y="461"/>
                    <a:pt x="262" y="461"/>
                    <a:pt x="262" y="461"/>
                  </a:cubicBezTo>
                  <a:cubicBezTo>
                    <a:pt x="262" y="462"/>
                    <a:pt x="262" y="462"/>
                    <a:pt x="262" y="462"/>
                  </a:cubicBezTo>
                  <a:cubicBezTo>
                    <a:pt x="263" y="462"/>
                    <a:pt x="263" y="462"/>
                    <a:pt x="263" y="462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4" y="465"/>
                    <a:pt x="264" y="465"/>
                    <a:pt x="264" y="465"/>
                  </a:cubicBezTo>
                  <a:cubicBezTo>
                    <a:pt x="264" y="466"/>
                    <a:pt x="264" y="466"/>
                    <a:pt x="264" y="466"/>
                  </a:cubicBezTo>
                  <a:cubicBezTo>
                    <a:pt x="265" y="467"/>
                    <a:pt x="265" y="467"/>
                    <a:pt x="265" y="467"/>
                  </a:cubicBezTo>
                  <a:cubicBezTo>
                    <a:pt x="265" y="469"/>
                    <a:pt x="265" y="469"/>
                    <a:pt x="265" y="469"/>
                  </a:cubicBezTo>
                  <a:cubicBezTo>
                    <a:pt x="264" y="468"/>
                    <a:pt x="264" y="468"/>
                    <a:pt x="264" y="468"/>
                  </a:cubicBezTo>
                  <a:cubicBezTo>
                    <a:pt x="263" y="467"/>
                    <a:pt x="263" y="467"/>
                    <a:pt x="263" y="467"/>
                  </a:cubicBezTo>
                  <a:cubicBezTo>
                    <a:pt x="263" y="467"/>
                    <a:pt x="263" y="467"/>
                    <a:pt x="263" y="467"/>
                  </a:cubicBezTo>
                  <a:cubicBezTo>
                    <a:pt x="263" y="468"/>
                    <a:pt x="263" y="468"/>
                    <a:pt x="263" y="468"/>
                  </a:cubicBezTo>
                  <a:cubicBezTo>
                    <a:pt x="262" y="468"/>
                    <a:pt x="262" y="468"/>
                    <a:pt x="262" y="468"/>
                  </a:cubicBezTo>
                  <a:cubicBezTo>
                    <a:pt x="261" y="469"/>
                    <a:pt x="261" y="469"/>
                    <a:pt x="261" y="469"/>
                  </a:cubicBezTo>
                  <a:cubicBezTo>
                    <a:pt x="260" y="469"/>
                    <a:pt x="260" y="469"/>
                    <a:pt x="260" y="469"/>
                  </a:cubicBezTo>
                  <a:cubicBezTo>
                    <a:pt x="260" y="467"/>
                    <a:pt x="260" y="467"/>
                    <a:pt x="260" y="467"/>
                  </a:cubicBezTo>
                  <a:cubicBezTo>
                    <a:pt x="258" y="467"/>
                    <a:pt x="258" y="467"/>
                    <a:pt x="258" y="467"/>
                  </a:cubicBezTo>
                  <a:cubicBezTo>
                    <a:pt x="257" y="466"/>
                    <a:pt x="257" y="466"/>
                    <a:pt x="257" y="466"/>
                  </a:cubicBezTo>
                  <a:cubicBezTo>
                    <a:pt x="256" y="466"/>
                    <a:pt x="256" y="466"/>
                    <a:pt x="256" y="466"/>
                  </a:cubicBezTo>
                  <a:cubicBezTo>
                    <a:pt x="255" y="465"/>
                    <a:pt x="255" y="465"/>
                    <a:pt x="255" y="465"/>
                  </a:cubicBezTo>
                  <a:cubicBezTo>
                    <a:pt x="255" y="464"/>
                    <a:pt x="255" y="464"/>
                    <a:pt x="255" y="464"/>
                  </a:cubicBezTo>
                  <a:cubicBezTo>
                    <a:pt x="254" y="464"/>
                    <a:pt x="254" y="464"/>
                    <a:pt x="254" y="464"/>
                  </a:cubicBezTo>
                  <a:cubicBezTo>
                    <a:pt x="253" y="464"/>
                    <a:pt x="253" y="464"/>
                    <a:pt x="253" y="464"/>
                  </a:cubicBezTo>
                  <a:cubicBezTo>
                    <a:pt x="252" y="462"/>
                    <a:pt x="252" y="462"/>
                    <a:pt x="252" y="462"/>
                  </a:cubicBezTo>
                  <a:cubicBezTo>
                    <a:pt x="251" y="461"/>
                    <a:pt x="251" y="461"/>
                    <a:pt x="251" y="461"/>
                  </a:cubicBezTo>
                  <a:cubicBezTo>
                    <a:pt x="251" y="461"/>
                    <a:pt x="251" y="461"/>
                    <a:pt x="251" y="461"/>
                  </a:cubicBezTo>
                  <a:cubicBezTo>
                    <a:pt x="250" y="461"/>
                    <a:pt x="250" y="461"/>
                    <a:pt x="250" y="461"/>
                  </a:cubicBezTo>
                  <a:cubicBezTo>
                    <a:pt x="249" y="461"/>
                    <a:pt x="249" y="461"/>
                    <a:pt x="249" y="461"/>
                  </a:cubicBezTo>
                  <a:cubicBezTo>
                    <a:pt x="248" y="460"/>
                    <a:pt x="248" y="460"/>
                    <a:pt x="248" y="460"/>
                  </a:cubicBezTo>
                  <a:cubicBezTo>
                    <a:pt x="248" y="458"/>
                    <a:pt x="248" y="458"/>
                    <a:pt x="248" y="458"/>
                  </a:cubicBezTo>
                  <a:cubicBezTo>
                    <a:pt x="248" y="457"/>
                    <a:pt x="248" y="457"/>
                    <a:pt x="248" y="457"/>
                  </a:cubicBezTo>
                  <a:cubicBezTo>
                    <a:pt x="247" y="456"/>
                    <a:pt x="247" y="456"/>
                    <a:pt x="247" y="456"/>
                  </a:cubicBezTo>
                  <a:cubicBezTo>
                    <a:pt x="246" y="455"/>
                    <a:pt x="246" y="455"/>
                    <a:pt x="246" y="455"/>
                  </a:cubicBezTo>
                  <a:cubicBezTo>
                    <a:pt x="245" y="454"/>
                    <a:pt x="245" y="454"/>
                    <a:pt x="245" y="454"/>
                  </a:cubicBezTo>
                  <a:cubicBezTo>
                    <a:pt x="245" y="454"/>
                    <a:pt x="245" y="454"/>
                    <a:pt x="245" y="453"/>
                  </a:cubicBezTo>
                  <a:cubicBezTo>
                    <a:pt x="245" y="452"/>
                    <a:pt x="245" y="452"/>
                    <a:pt x="245" y="452"/>
                  </a:cubicBezTo>
                  <a:cubicBezTo>
                    <a:pt x="244" y="452"/>
                    <a:pt x="244" y="452"/>
                    <a:pt x="244" y="452"/>
                  </a:cubicBezTo>
                  <a:cubicBezTo>
                    <a:pt x="244" y="450"/>
                    <a:pt x="244" y="450"/>
                    <a:pt x="244" y="450"/>
                  </a:cubicBezTo>
                  <a:cubicBezTo>
                    <a:pt x="244" y="449"/>
                    <a:pt x="244" y="449"/>
                    <a:pt x="244" y="449"/>
                  </a:cubicBezTo>
                  <a:cubicBezTo>
                    <a:pt x="243" y="448"/>
                    <a:pt x="243" y="448"/>
                    <a:pt x="243" y="448"/>
                  </a:cubicBezTo>
                  <a:cubicBezTo>
                    <a:pt x="243" y="447"/>
                    <a:pt x="243" y="447"/>
                    <a:pt x="243" y="447"/>
                  </a:cubicBezTo>
                  <a:cubicBezTo>
                    <a:pt x="242" y="446"/>
                    <a:pt x="242" y="446"/>
                    <a:pt x="242" y="446"/>
                  </a:cubicBezTo>
                  <a:cubicBezTo>
                    <a:pt x="242" y="445"/>
                    <a:pt x="242" y="445"/>
                    <a:pt x="242" y="444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2"/>
                    <a:pt x="242" y="442"/>
                    <a:pt x="242" y="442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1" y="439"/>
                    <a:pt x="241" y="439"/>
                    <a:pt x="241" y="439"/>
                  </a:cubicBezTo>
                  <a:cubicBezTo>
                    <a:pt x="241" y="438"/>
                    <a:pt x="241" y="438"/>
                    <a:pt x="241" y="438"/>
                  </a:cubicBezTo>
                  <a:cubicBezTo>
                    <a:pt x="240" y="437"/>
                    <a:pt x="240" y="437"/>
                    <a:pt x="240" y="437"/>
                  </a:cubicBezTo>
                  <a:cubicBezTo>
                    <a:pt x="240" y="437"/>
                    <a:pt x="240" y="437"/>
                    <a:pt x="240" y="437"/>
                  </a:cubicBezTo>
                  <a:cubicBezTo>
                    <a:pt x="240" y="438"/>
                    <a:pt x="240" y="438"/>
                    <a:pt x="240" y="438"/>
                  </a:cubicBezTo>
                  <a:cubicBezTo>
                    <a:pt x="240" y="438"/>
                    <a:pt x="240" y="438"/>
                    <a:pt x="240" y="438"/>
                  </a:cubicBezTo>
                  <a:cubicBezTo>
                    <a:pt x="238" y="434"/>
                    <a:pt x="238" y="434"/>
                    <a:pt x="238" y="434"/>
                  </a:cubicBezTo>
                  <a:cubicBezTo>
                    <a:pt x="238" y="433"/>
                    <a:pt x="238" y="433"/>
                    <a:pt x="238" y="433"/>
                  </a:cubicBezTo>
                  <a:cubicBezTo>
                    <a:pt x="238" y="433"/>
                    <a:pt x="238" y="433"/>
                    <a:pt x="238" y="433"/>
                  </a:cubicBezTo>
                  <a:cubicBezTo>
                    <a:pt x="237" y="432"/>
                    <a:pt x="237" y="432"/>
                    <a:pt x="237" y="432"/>
                  </a:cubicBezTo>
                  <a:cubicBezTo>
                    <a:pt x="236" y="431"/>
                    <a:pt x="236" y="431"/>
                    <a:pt x="236" y="431"/>
                  </a:cubicBezTo>
                  <a:cubicBezTo>
                    <a:pt x="235" y="430"/>
                    <a:pt x="235" y="430"/>
                    <a:pt x="235" y="430"/>
                  </a:cubicBezTo>
                  <a:cubicBezTo>
                    <a:pt x="234" y="429"/>
                    <a:pt x="234" y="429"/>
                    <a:pt x="234" y="429"/>
                  </a:cubicBezTo>
                  <a:cubicBezTo>
                    <a:pt x="234" y="429"/>
                    <a:pt x="234" y="429"/>
                    <a:pt x="234" y="428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2" y="425"/>
                    <a:pt x="232" y="425"/>
                    <a:pt x="232" y="425"/>
                  </a:cubicBezTo>
                  <a:cubicBezTo>
                    <a:pt x="230" y="426"/>
                    <a:pt x="230" y="426"/>
                    <a:pt x="230" y="426"/>
                  </a:cubicBezTo>
                  <a:cubicBezTo>
                    <a:pt x="229" y="424"/>
                    <a:pt x="229" y="424"/>
                    <a:pt x="229" y="424"/>
                  </a:cubicBezTo>
                  <a:cubicBezTo>
                    <a:pt x="230" y="424"/>
                    <a:pt x="230" y="424"/>
                    <a:pt x="230" y="424"/>
                  </a:cubicBezTo>
                  <a:cubicBezTo>
                    <a:pt x="230" y="423"/>
                    <a:pt x="230" y="423"/>
                    <a:pt x="230" y="423"/>
                  </a:cubicBezTo>
                  <a:cubicBezTo>
                    <a:pt x="230" y="422"/>
                    <a:pt x="230" y="422"/>
                    <a:pt x="230" y="422"/>
                  </a:cubicBezTo>
                  <a:cubicBezTo>
                    <a:pt x="230" y="422"/>
                    <a:pt x="230" y="422"/>
                    <a:pt x="230" y="422"/>
                  </a:cubicBezTo>
                  <a:cubicBezTo>
                    <a:pt x="230" y="421"/>
                    <a:pt x="230" y="421"/>
                    <a:pt x="230" y="421"/>
                  </a:cubicBezTo>
                  <a:cubicBezTo>
                    <a:pt x="230" y="421"/>
                    <a:pt x="230" y="421"/>
                    <a:pt x="230" y="421"/>
                  </a:cubicBezTo>
                  <a:cubicBezTo>
                    <a:pt x="230" y="421"/>
                    <a:pt x="230" y="421"/>
                    <a:pt x="230" y="421"/>
                  </a:cubicBezTo>
                  <a:cubicBezTo>
                    <a:pt x="230" y="421"/>
                    <a:pt x="230" y="421"/>
                    <a:pt x="230" y="421"/>
                  </a:cubicBezTo>
                  <a:cubicBezTo>
                    <a:pt x="230" y="420"/>
                    <a:pt x="230" y="420"/>
                    <a:pt x="230" y="419"/>
                  </a:cubicBezTo>
                  <a:cubicBezTo>
                    <a:pt x="231" y="418"/>
                    <a:pt x="231" y="418"/>
                    <a:pt x="231" y="418"/>
                  </a:cubicBezTo>
                  <a:cubicBezTo>
                    <a:pt x="231" y="418"/>
                    <a:pt x="231" y="418"/>
                    <a:pt x="231" y="418"/>
                  </a:cubicBezTo>
                  <a:cubicBezTo>
                    <a:pt x="231" y="418"/>
                    <a:pt x="231" y="418"/>
                    <a:pt x="231" y="418"/>
                  </a:cubicBezTo>
                  <a:cubicBezTo>
                    <a:pt x="231" y="416"/>
                    <a:pt x="231" y="416"/>
                    <a:pt x="231" y="416"/>
                  </a:cubicBezTo>
                  <a:cubicBezTo>
                    <a:pt x="231" y="416"/>
                    <a:pt x="231" y="416"/>
                    <a:pt x="231" y="416"/>
                  </a:cubicBezTo>
                  <a:cubicBezTo>
                    <a:pt x="231" y="415"/>
                    <a:pt x="231" y="415"/>
                    <a:pt x="231" y="415"/>
                  </a:cubicBezTo>
                  <a:cubicBezTo>
                    <a:pt x="231" y="415"/>
                    <a:pt x="231" y="415"/>
                    <a:pt x="231" y="415"/>
                  </a:cubicBezTo>
                  <a:cubicBezTo>
                    <a:pt x="231" y="415"/>
                    <a:pt x="231" y="415"/>
                    <a:pt x="231" y="415"/>
                  </a:cubicBezTo>
                  <a:cubicBezTo>
                    <a:pt x="231" y="415"/>
                    <a:pt x="231" y="415"/>
                    <a:pt x="231" y="415"/>
                  </a:cubicBezTo>
                  <a:cubicBezTo>
                    <a:pt x="231" y="415"/>
                    <a:pt x="231" y="415"/>
                    <a:pt x="231" y="415"/>
                  </a:cubicBezTo>
                  <a:cubicBezTo>
                    <a:pt x="232" y="414"/>
                    <a:pt x="232" y="414"/>
                    <a:pt x="232" y="414"/>
                  </a:cubicBezTo>
                  <a:cubicBezTo>
                    <a:pt x="232" y="414"/>
                    <a:pt x="232" y="414"/>
                    <a:pt x="232" y="414"/>
                  </a:cubicBezTo>
                  <a:cubicBezTo>
                    <a:pt x="232" y="413"/>
                    <a:pt x="232" y="413"/>
                    <a:pt x="232" y="413"/>
                  </a:cubicBezTo>
                  <a:cubicBezTo>
                    <a:pt x="232" y="412"/>
                    <a:pt x="232" y="412"/>
                    <a:pt x="232" y="412"/>
                  </a:cubicBezTo>
                  <a:cubicBezTo>
                    <a:pt x="232" y="412"/>
                    <a:pt x="232" y="412"/>
                    <a:pt x="232" y="412"/>
                  </a:cubicBezTo>
                  <a:cubicBezTo>
                    <a:pt x="232" y="414"/>
                    <a:pt x="232" y="414"/>
                    <a:pt x="232" y="414"/>
                  </a:cubicBezTo>
                  <a:cubicBezTo>
                    <a:pt x="231" y="415"/>
                    <a:pt x="231" y="415"/>
                    <a:pt x="231" y="415"/>
                  </a:cubicBezTo>
                  <a:cubicBezTo>
                    <a:pt x="231" y="415"/>
                    <a:pt x="231" y="415"/>
                    <a:pt x="231" y="415"/>
                  </a:cubicBezTo>
                  <a:cubicBezTo>
                    <a:pt x="231" y="415"/>
                    <a:pt x="231" y="415"/>
                    <a:pt x="231" y="415"/>
                  </a:cubicBezTo>
                  <a:cubicBezTo>
                    <a:pt x="231" y="413"/>
                    <a:pt x="231" y="413"/>
                    <a:pt x="231" y="413"/>
                  </a:cubicBezTo>
                  <a:cubicBezTo>
                    <a:pt x="231" y="412"/>
                    <a:pt x="231" y="412"/>
                    <a:pt x="231" y="412"/>
                  </a:cubicBezTo>
                  <a:cubicBezTo>
                    <a:pt x="231" y="411"/>
                    <a:pt x="231" y="411"/>
                    <a:pt x="231" y="411"/>
                  </a:cubicBezTo>
                  <a:cubicBezTo>
                    <a:pt x="231" y="410"/>
                    <a:pt x="231" y="410"/>
                    <a:pt x="231" y="410"/>
                  </a:cubicBezTo>
                  <a:cubicBezTo>
                    <a:pt x="231" y="409"/>
                    <a:pt x="231" y="409"/>
                    <a:pt x="231" y="409"/>
                  </a:cubicBezTo>
                  <a:cubicBezTo>
                    <a:pt x="232" y="408"/>
                    <a:pt x="232" y="408"/>
                    <a:pt x="232" y="408"/>
                  </a:cubicBezTo>
                  <a:cubicBezTo>
                    <a:pt x="232" y="406"/>
                    <a:pt x="232" y="406"/>
                    <a:pt x="232" y="406"/>
                  </a:cubicBezTo>
                  <a:cubicBezTo>
                    <a:pt x="232" y="406"/>
                    <a:pt x="232" y="406"/>
                    <a:pt x="232" y="405"/>
                  </a:cubicBezTo>
                  <a:cubicBezTo>
                    <a:pt x="232" y="404"/>
                    <a:pt x="232" y="404"/>
                    <a:pt x="232" y="404"/>
                  </a:cubicBezTo>
                  <a:cubicBezTo>
                    <a:pt x="232" y="403"/>
                    <a:pt x="232" y="403"/>
                    <a:pt x="232" y="403"/>
                  </a:cubicBezTo>
                  <a:cubicBezTo>
                    <a:pt x="231" y="404"/>
                    <a:pt x="231" y="404"/>
                    <a:pt x="231" y="404"/>
                  </a:cubicBezTo>
                  <a:cubicBezTo>
                    <a:pt x="232" y="402"/>
                    <a:pt x="232" y="402"/>
                    <a:pt x="232" y="402"/>
                  </a:cubicBezTo>
                  <a:cubicBezTo>
                    <a:pt x="232" y="401"/>
                    <a:pt x="232" y="401"/>
                    <a:pt x="232" y="401"/>
                  </a:cubicBezTo>
                  <a:cubicBezTo>
                    <a:pt x="232" y="400"/>
                    <a:pt x="232" y="400"/>
                    <a:pt x="232" y="400"/>
                  </a:cubicBezTo>
                  <a:cubicBezTo>
                    <a:pt x="232" y="400"/>
                    <a:pt x="232" y="400"/>
                    <a:pt x="232" y="400"/>
                  </a:cubicBezTo>
                  <a:cubicBezTo>
                    <a:pt x="232" y="400"/>
                    <a:pt x="232" y="400"/>
                    <a:pt x="232" y="400"/>
                  </a:cubicBezTo>
                  <a:cubicBezTo>
                    <a:pt x="231" y="399"/>
                    <a:pt x="231" y="399"/>
                    <a:pt x="231" y="399"/>
                  </a:cubicBezTo>
                  <a:cubicBezTo>
                    <a:pt x="232" y="398"/>
                    <a:pt x="232" y="398"/>
                    <a:pt x="232" y="398"/>
                  </a:cubicBezTo>
                  <a:cubicBezTo>
                    <a:pt x="232" y="397"/>
                    <a:pt x="232" y="397"/>
                    <a:pt x="232" y="397"/>
                  </a:cubicBezTo>
                  <a:cubicBezTo>
                    <a:pt x="232" y="397"/>
                    <a:pt x="232" y="397"/>
                    <a:pt x="232" y="397"/>
                  </a:cubicBezTo>
                  <a:cubicBezTo>
                    <a:pt x="231" y="396"/>
                    <a:pt x="231" y="396"/>
                    <a:pt x="231" y="396"/>
                  </a:cubicBezTo>
                  <a:cubicBezTo>
                    <a:pt x="231" y="395"/>
                    <a:pt x="231" y="395"/>
                    <a:pt x="231" y="395"/>
                  </a:cubicBezTo>
                  <a:cubicBezTo>
                    <a:pt x="231" y="393"/>
                    <a:pt x="231" y="393"/>
                    <a:pt x="231" y="393"/>
                  </a:cubicBezTo>
                  <a:cubicBezTo>
                    <a:pt x="230" y="392"/>
                    <a:pt x="230" y="392"/>
                    <a:pt x="230" y="392"/>
                  </a:cubicBezTo>
                  <a:cubicBezTo>
                    <a:pt x="230" y="391"/>
                    <a:pt x="230" y="391"/>
                    <a:pt x="230" y="391"/>
                  </a:cubicBezTo>
                  <a:cubicBezTo>
                    <a:pt x="229" y="390"/>
                    <a:pt x="229" y="390"/>
                    <a:pt x="229" y="390"/>
                  </a:cubicBezTo>
                  <a:cubicBezTo>
                    <a:pt x="229" y="389"/>
                    <a:pt x="229" y="389"/>
                    <a:pt x="229" y="389"/>
                  </a:cubicBezTo>
                  <a:cubicBezTo>
                    <a:pt x="229" y="388"/>
                    <a:pt x="229" y="388"/>
                    <a:pt x="229" y="388"/>
                  </a:cubicBezTo>
                  <a:cubicBezTo>
                    <a:pt x="229" y="389"/>
                    <a:pt x="229" y="389"/>
                    <a:pt x="229" y="389"/>
                  </a:cubicBezTo>
                  <a:cubicBezTo>
                    <a:pt x="229" y="390"/>
                    <a:pt x="229" y="390"/>
                    <a:pt x="229" y="390"/>
                  </a:cubicBezTo>
                  <a:cubicBezTo>
                    <a:pt x="229" y="391"/>
                    <a:pt x="229" y="391"/>
                    <a:pt x="229" y="391"/>
                  </a:cubicBezTo>
                  <a:cubicBezTo>
                    <a:pt x="229" y="390"/>
                    <a:pt x="229" y="390"/>
                    <a:pt x="229" y="390"/>
                  </a:cubicBezTo>
                  <a:cubicBezTo>
                    <a:pt x="228" y="388"/>
                    <a:pt x="228" y="388"/>
                    <a:pt x="228" y="388"/>
                  </a:cubicBezTo>
                  <a:cubicBezTo>
                    <a:pt x="228" y="387"/>
                    <a:pt x="228" y="387"/>
                    <a:pt x="228" y="387"/>
                  </a:cubicBezTo>
                  <a:cubicBezTo>
                    <a:pt x="228" y="386"/>
                    <a:pt x="228" y="386"/>
                    <a:pt x="228" y="386"/>
                  </a:cubicBezTo>
                  <a:cubicBezTo>
                    <a:pt x="228" y="385"/>
                    <a:pt x="228" y="385"/>
                    <a:pt x="228" y="385"/>
                  </a:cubicBezTo>
                  <a:cubicBezTo>
                    <a:pt x="228" y="384"/>
                    <a:pt x="228" y="384"/>
                    <a:pt x="228" y="384"/>
                  </a:cubicBezTo>
                  <a:cubicBezTo>
                    <a:pt x="227" y="383"/>
                    <a:pt x="227" y="383"/>
                    <a:pt x="227" y="383"/>
                  </a:cubicBezTo>
                  <a:cubicBezTo>
                    <a:pt x="227" y="382"/>
                    <a:pt x="227" y="382"/>
                    <a:pt x="227" y="382"/>
                  </a:cubicBezTo>
                  <a:cubicBezTo>
                    <a:pt x="227" y="382"/>
                    <a:pt x="227" y="382"/>
                    <a:pt x="227" y="382"/>
                  </a:cubicBezTo>
                  <a:cubicBezTo>
                    <a:pt x="227" y="381"/>
                    <a:pt x="227" y="381"/>
                    <a:pt x="227" y="381"/>
                  </a:cubicBezTo>
                  <a:cubicBezTo>
                    <a:pt x="227" y="379"/>
                    <a:pt x="227" y="379"/>
                    <a:pt x="227" y="379"/>
                  </a:cubicBezTo>
                  <a:cubicBezTo>
                    <a:pt x="227" y="378"/>
                    <a:pt x="227" y="378"/>
                    <a:pt x="227" y="378"/>
                  </a:cubicBezTo>
                  <a:cubicBezTo>
                    <a:pt x="227" y="378"/>
                    <a:pt x="227" y="378"/>
                    <a:pt x="227" y="378"/>
                  </a:cubicBezTo>
                  <a:cubicBezTo>
                    <a:pt x="227" y="376"/>
                    <a:pt x="227" y="376"/>
                    <a:pt x="227" y="376"/>
                  </a:cubicBezTo>
                  <a:cubicBezTo>
                    <a:pt x="226" y="375"/>
                    <a:pt x="226" y="375"/>
                    <a:pt x="226" y="375"/>
                  </a:cubicBezTo>
                  <a:cubicBezTo>
                    <a:pt x="226" y="374"/>
                    <a:pt x="226" y="374"/>
                    <a:pt x="226" y="374"/>
                  </a:cubicBezTo>
                  <a:cubicBezTo>
                    <a:pt x="226" y="374"/>
                    <a:pt x="226" y="374"/>
                    <a:pt x="226" y="373"/>
                  </a:cubicBezTo>
                  <a:cubicBezTo>
                    <a:pt x="227" y="372"/>
                    <a:pt x="227" y="372"/>
                    <a:pt x="227" y="372"/>
                  </a:cubicBezTo>
                  <a:cubicBezTo>
                    <a:pt x="227" y="372"/>
                    <a:pt x="227" y="372"/>
                    <a:pt x="227" y="372"/>
                  </a:cubicBezTo>
                  <a:cubicBezTo>
                    <a:pt x="226" y="372"/>
                    <a:pt x="226" y="372"/>
                    <a:pt x="226" y="372"/>
                  </a:cubicBezTo>
                  <a:cubicBezTo>
                    <a:pt x="226" y="372"/>
                    <a:pt x="226" y="372"/>
                    <a:pt x="226" y="372"/>
                  </a:cubicBezTo>
                  <a:cubicBezTo>
                    <a:pt x="226" y="372"/>
                    <a:pt x="226" y="372"/>
                    <a:pt x="226" y="372"/>
                  </a:cubicBezTo>
                  <a:cubicBezTo>
                    <a:pt x="225" y="372"/>
                    <a:pt x="225" y="372"/>
                    <a:pt x="225" y="372"/>
                  </a:cubicBezTo>
                  <a:cubicBezTo>
                    <a:pt x="224" y="371"/>
                    <a:pt x="224" y="371"/>
                    <a:pt x="224" y="371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24" y="369"/>
                    <a:pt x="224" y="369"/>
                    <a:pt x="224" y="368"/>
                  </a:cubicBezTo>
                  <a:cubicBezTo>
                    <a:pt x="223" y="367"/>
                    <a:pt x="223" y="367"/>
                    <a:pt x="223" y="367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3" y="367"/>
                    <a:pt x="223" y="367"/>
                    <a:pt x="223" y="367"/>
                  </a:cubicBezTo>
                  <a:cubicBezTo>
                    <a:pt x="222" y="368"/>
                    <a:pt x="222" y="368"/>
                    <a:pt x="222" y="368"/>
                  </a:cubicBezTo>
                  <a:cubicBezTo>
                    <a:pt x="222" y="369"/>
                    <a:pt x="222" y="369"/>
                    <a:pt x="222" y="369"/>
                  </a:cubicBezTo>
                  <a:cubicBezTo>
                    <a:pt x="222" y="370"/>
                    <a:pt x="222" y="370"/>
                    <a:pt x="222" y="370"/>
                  </a:cubicBezTo>
                  <a:cubicBezTo>
                    <a:pt x="222" y="370"/>
                    <a:pt x="222" y="370"/>
                    <a:pt x="222" y="371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0" y="372"/>
                    <a:pt x="220" y="372"/>
                    <a:pt x="220" y="372"/>
                  </a:cubicBezTo>
                  <a:cubicBezTo>
                    <a:pt x="219" y="371"/>
                    <a:pt x="219" y="371"/>
                    <a:pt x="219" y="371"/>
                  </a:cubicBezTo>
                  <a:cubicBezTo>
                    <a:pt x="219" y="370"/>
                    <a:pt x="219" y="370"/>
                    <a:pt x="219" y="370"/>
                  </a:cubicBezTo>
                  <a:cubicBezTo>
                    <a:pt x="219" y="371"/>
                    <a:pt x="219" y="371"/>
                    <a:pt x="219" y="371"/>
                  </a:cubicBezTo>
                  <a:cubicBezTo>
                    <a:pt x="219" y="371"/>
                    <a:pt x="219" y="371"/>
                    <a:pt x="219" y="371"/>
                  </a:cubicBezTo>
                  <a:cubicBezTo>
                    <a:pt x="219" y="371"/>
                    <a:pt x="219" y="371"/>
                    <a:pt x="219" y="371"/>
                  </a:cubicBezTo>
                  <a:cubicBezTo>
                    <a:pt x="219" y="371"/>
                    <a:pt x="219" y="371"/>
                    <a:pt x="219" y="371"/>
                  </a:cubicBezTo>
                  <a:cubicBezTo>
                    <a:pt x="219" y="372"/>
                    <a:pt x="219" y="372"/>
                    <a:pt x="219" y="372"/>
                  </a:cubicBezTo>
                  <a:cubicBezTo>
                    <a:pt x="219" y="372"/>
                    <a:pt x="219" y="372"/>
                    <a:pt x="219" y="372"/>
                  </a:cubicBezTo>
                  <a:cubicBezTo>
                    <a:pt x="219" y="373"/>
                    <a:pt x="219" y="373"/>
                    <a:pt x="219" y="373"/>
                  </a:cubicBezTo>
                  <a:cubicBezTo>
                    <a:pt x="218" y="373"/>
                    <a:pt x="218" y="373"/>
                    <a:pt x="218" y="373"/>
                  </a:cubicBezTo>
                  <a:cubicBezTo>
                    <a:pt x="217" y="374"/>
                    <a:pt x="217" y="374"/>
                    <a:pt x="217" y="374"/>
                  </a:cubicBezTo>
                  <a:cubicBezTo>
                    <a:pt x="216" y="374"/>
                    <a:pt x="216" y="374"/>
                    <a:pt x="216" y="374"/>
                  </a:cubicBezTo>
                  <a:cubicBezTo>
                    <a:pt x="216" y="375"/>
                    <a:pt x="216" y="375"/>
                    <a:pt x="216" y="375"/>
                  </a:cubicBezTo>
                  <a:cubicBezTo>
                    <a:pt x="216" y="376"/>
                    <a:pt x="216" y="376"/>
                    <a:pt x="216" y="376"/>
                  </a:cubicBezTo>
                  <a:cubicBezTo>
                    <a:pt x="215" y="377"/>
                    <a:pt x="215" y="377"/>
                    <a:pt x="215" y="377"/>
                  </a:cubicBezTo>
                  <a:cubicBezTo>
                    <a:pt x="214" y="377"/>
                    <a:pt x="214" y="377"/>
                    <a:pt x="214" y="377"/>
                  </a:cubicBezTo>
                  <a:cubicBezTo>
                    <a:pt x="214" y="376"/>
                    <a:pt x="214" y="376"/>
                    <a:pt x="214" y="376"/>
                  </a:cubicBezTo>
                  <a:cubicBezTo>
                    <a:pt x="214" y="376"/>
                    <a:pt x="214" y="375"/>
                    <a:pt x="214" y="375"/>
                  </a:cubicBezTo>
                  <a:cubicBezTo>
                    <a:pt x="214" y="375"/>
                    <a:pt x="214" y="375"/>
                    <a:pt x="214" y="375"/>
                  </a:cubicBezTo>
                  <a:cubicBezTo>
                    <a:pt x="214" y="375"/>
                    <a:pt x="214" y="375"/>
                    <a:pt x="214" y="375"/>
                  </a:cubicBezTo>
                  <a:cubicBezTo>
                    <a:pt x="214" y="376"/>
                    <a:pt x="214" y="376"/>
                    <a:pt x="214" y="376"/>
                  </a:cubicBezTo>
                  <a:cubicBezTo>
                    <a:pt x="213" y="377"/>
                    <a:pt x="213" y="377"/>
                    <a:pt x="213" y="377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2" y="377"/>
                    <a:pt x="212" y="377"/>
                    <a:pt x="212" y="377"/>
                  </a:cubicBezTo>
                  <a:cubicBezTo>
                    <a:pt x="211" y="377"/>
                    <a:pt x="211" y="377"/>
                    <a:pt x="211" y="377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1" y="375"/>
                    <a:pt x="211" y="375"/>
                    <a:pt x="211" y="375"/>
                  </a:cubicBezTo>
                  <a:cubicBezTo>
                    <a:pt x="212" y="374"/>
                    <a:pt x="212" y="374"/>
                    <a:pt x="212" y="374"/>
                  </a:cubicBezTo>
                  <a:cubicBezTo>
                    <a:pt x="211" y="375"/>
                    <a:pt x="211" y="375"/>
                    <a:pt x="211" y="375"/>
                  </a:cubicBezTo>
                  <a:cubicBezTo>
                    <a:pt x="210" y="376"/>
                    <a:pt x="210" y="376"/>
                    <a:pt x="210" y="376"/>
                  </a:cubicBezTo>
                  <a:cubicBezTo>
                    <a:pt x="211" y="375"/>
                    <a:pt x="211" y="375"/>
                    <a:pt x="211" y="375"/>
                  </a:cubicBezTo>
                  <a:cubicBezTo>
                    <a:pt x="210" y="376"/>
                    <a:pt x="210" y="376"/>
                    <a:pt x="210" y="376"/>
                  </a:cubicBezTo>
                  <a:cubicBezTo>
                    <a:pt x="210" y="374"/>
                    <a:pt x="210" y="374"/>
                    <a:pt x="210" y="374"/>
                  </a:cubicBezTo>
                  <a:cubicBezTo>
                    <a:pt x="211" y="374"/>
                    <a:pt x="211" y="374"/>
                    <a:pt x="211" y="374"/>
                  </a:cubicBezTo>
                  <a:cubicBezTo>
                    <a:pt x="211" y="372"/>
                    <a:pt x="211" y="372"/>
                    <a:pt x="211" y="372"/>
                  </a:cubicBezTo>
                  <a:cubicBezTo>
                    <a:pt x="211" y="372"/>
                    <a:pt x="211" y="372"/>
                    <a:pt x="211" y="372"/>
                  </a:cubicBezTo>
                  <a:cubicBezTo>
                    <a:pt x="211" y="372"/>
                    <a:pt x="211" y="372"/>
                    <a:pt x="211" y="372"/>
                  </a:cubicBezTo>
                  <a:cubicBezTo>
                    <a:pt x="211" y="372"/>
                    <a:pt x="211" y="373"/>
                    <a:pt x="211" y="373"/>
                  </a:cubicBezTo>
                  <a:cubicBezTo>
                    <a:pt x="210" y="374"/>
                    <a:pt x="210" y="374"/>
                    <a:pt x="210" y="374"/>
                  </a:cubicBezTo>
                  <a:cubicBezTo>
                    <a:pt x="209" y="375"/>
                    <a:pt x="209" y="375"/>
                    <a:pt x="209" y="375"/>
                  </a:cubicBezTo>
                  <a:cubicBezTo>
                    <a:pt x="208" y="376"/>
                    <a:pt x="208" y="376"/>
                    <a:pt x="208" y="376"/>
                  </a:cubicBezTo>
                  <a:cubicBezTo>
                    <a:pt x="208" y="374"/>
                    <a:pt x="208" y="374"/>
                    <a:pt x="208" y="374"/>
                  </a:cubicBezTo>
                  <a:cubicBezTo>
                    <a:pt x="208" y="373"/>
                    <a:pt x="208" y="373"/>
                    <a:pt x="208" y="373"/>
                  </a:cubicBezTo>
                  <a:cubicBezTo>
                    <a:pt x="209" y="372"/>
                    <a:pt x="209" y="372"/>
                    <a:pt x="209" y="372"/>
                  </a:cubicBezTo>
                  <a:cubicBezTo>
                    <a:pt x="209" y="371"/>
                    <a:pt x="209" y="371"/>
                    <a:pt x="209" y="371"/>
                  </a:cubicBezTo>
                  <a:cubicBezTo>
                    <a:pt x="209" y="369"/>
                    <a:pt x="209" y="369"/>
                    <a:pt x="209" y="369"/>
                  </a:cubicBezTo>
                  <a:cubicBezTo>
                    <a:pt x="209" y="369"/>
                    <a:pt x="209" y="368"/>
                    <a:pt x="209" y="368"/>
                  </a:cubicBezTo>
                  <a:cubicBezTo>
                    <a:pt x="210" y="367"/>
                    <a:pt x="210" y="367"/>
                    <a:pt x="210" y="367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5"/>
                    <a:pt x="210" y="365"/>
                    <a:pt x="210" y="365"/>
                  </a:cubicBezTo>
                  <a:cubicBezTo>
                    <a:pt x="210" y="364"/>
                    <a:pt x="210" y="364"/>
                    <a:pt x="210" y="364"/>
                  </a:cubicBezTo>
                  <a:cubicBezTo>
                    <a:pt x="210" y="363"/>
                    <a:pt x="210" y="363"/>
                    <a:pt x="210" y="363"/>
                  </a:cubicBezTo>
                  <a:cubicBezTo>
                    <a:pt x="210" y="361"/>
                    <a:pt x="210" y="361"/>
                    <a:pt x="210" y="361"/>
                  </a:cubicBezTo>
                  <a:cubicBezTo>
                    <a:pt x="209" y="361"/>
                    <a:pt x="209" y="361"/>
                    <a:pt x="209" y="361"/>
                  </a:cubicBezTo>
                  <a:cubicBezTo>
                    <a:pt x="209" y="360"/>
                    <a:pt x="209" y="360"/>
                    <a:pt x="209" y="360"/>
                  </a:cubicBezTo>
                  <a:cubicBezTo>
                    <a:pt x="209" y="358"/>
                    <a:pt x="209" y="358"/>
                    <a:pt x="209" y="358"/>
                  </a:cubicBezTo>
                  <a:cubicBezTo>
                    <a:pt x="209" y="358"/>
                    <a:pt x="209" y="358"/>
                    <a:pt x="209" y="358"/>
                  </a:cubicBezTo>
                  <a:cubicBezTo>
                    <a:pt x="208" y="356"/>
                    <a:pt x="208" y="356"/>
                    <a:pt x="208" y="356"/>
                  </a:cubicBezTo>
                  <a:cubicBezTo>
                    <a:pt x="208" y="355"/>
                    <a:pt x="208" y="355"/>
                    <a:pt x="208" y="355"/>
                  </a:cubicBezTo>
                  <a:cubicBezTo>
                    <a:pt x="208" y="354"/>
                    <a:pt x="208" y="354"/>
                    <a:pt x="208" y="354"/>
                  </a:cubicBezTo>
                  <a:cubicBezTo>
                    <a:pt x="208" y="354"/>
                    <a:pt x="208" y="354"/>
                    <a:pt x="208" y="354"/>
                  </a:cubicBezTo>
                  <a:cubicBezTo>
                    <a:pt x="207" y="355"/>
                    <a:pt x="207" y="355"/>
                    <a:pt x="207" y="355"/>
                  </a:cubicBezTo>
                  <a:cubicBezTo>
                    <a:pt x="207" y="354"/>
                    <a:pt x="207" y="354"/>
                    <a:pt x="207" y="354"/>
                  </a:cubicBezTo>
                  <a:cubicBezTo>
                    <a:pt x="207" y="355"/>
                    <a:pt x="207" y="355"/>
                    <a:pt x="207" y="355"/>
                  </a:cubicBezTo>
                  <a:cubicBezTo>
                    <a:pt x="204" y="349"/>
                    <a:pt x="204" y="349"/>
                    <a:pt x="204" y="349"/>
                  </a:cubicBezTo>
                  <a:cubicBezTo>
                    <a:pt x="204" y="349"/>
                    <a:pt x="204" y="349"/>
                    <a:pt x="204" y="349"/>
                  </a:cubicBezTo>
                  <a:cubicBezTo>
                    <a:pt x="204" y="349"/>
                    <a:pt x="204" y="349"/>
                    <a:pt x="204" y="349"/>
                  </a:cubicBezTo>
                  <a:cubicBezTo>
                    <a:pt x="204" y="350"/>
                    <a:pt x="204" y="350"/>
                    <a:pt x="204" y="350"/>
                  </a:cubicBezTo>
                  <a:cubicBezTo>
                    <a:pt x="203" y="350"/>
                    <a:pt x="203" y="350"/>
                    <a:pt x="203" y="350"/>
                  </a:cubicBezTo>
                  <a:cubicBezTo>
                    <a:pt x="203" y="351"/>
                    <a:pt x="203" y="351"/>
                    <a:pt x="203" y="351"/>
                  </a:cubicBezTo>
                  <a:cubicBezTo>
                    <a:pt x="203" y="350"/>
                    <a:pt x="203" y="350"/>
                    <a:pt x="203" y="350"/>
                  </a:cubicBezTo>
                  <a:cubicBezTo>
                    <a:pt x="203" y="348"/>
                    <a:pt x="203" y="348"/>
                    <a:pt x="203" y="348"/>
                  </a:cubicBezTo>
                  <a:cubicBezTo>
                    <a:pt x="203" y="348"/>
                    <a:pt x="203" y="348"/>
                    <a:pt x="203" y="348"/>
                  </a:cubicBezTo>
                  <a:cubicBezTo>
                    <a:pt x="203" y="348"/>
                    <a:pt x="203" y="348"/>
                    <a:pt x="203" y="348"/>
                  </a:cubicBezTo>
                  <a:cubicBezTo>
                    <a:pt x="203" y="347"/>
                    <a:pt x="203" y="347"/>
                    <a:pt x="203" y="347"/>
                  </a:cubicBezTo>
                  <a:cubicBezTo>
                    <a:pt x="203" y="347"/>
                    <a:pt x="203" y="347"/>
                    <a:pt x="203" y="347"/>
                  </a:cubicBezTo>
                  <a:cubicBezTo>
                    <a:pt x="203" y="347"/>
                    <a:pt x="203" y="347"/>
                    <a:pt x="203" y="347"/>
                  </a:cubicBezTo>
                  <a:cubicBezTo>
                    <a:pt x="203" y="347"/>
                    <a:pt x="203" y="347"/>
                    <a:pt x="203" y="347"/>
                  </a:cubicBezTo>
                  <a:cubicBezTo>
                    <a:pt x="203" y="346"/>
                    <a:pt x="203" y="346"/>
                    <a:pt x="203" y="346"/>
                  </a:cubicBezTo>
                  <a:cubicBezTo>
                    <a:pt x="203" y="346"/>
                    <a:pt x="203" y="346"/>
                    <a:pt x="203" y="346"/>
                  </a:cubicBezTo>
                  <a:cubicBezTo>
                    <a:pt x="203" y="347"/>
                    <a:pt x="203" y="347"/>
                    <a:pt x="203" y="347"/>
                  </a:cubicBezTo>
                  <a:cubicBezTo>
                    <a:pt x="203" y="347"/>
                    <a:pt x="203" y="347"/>
                    <a:pt x="203" y="347"/>
                  </a:cubicBezTo>
                  <a:cubicBezTo>
                    <a:pt x="202" y="349"/>
                    <a:pt x="202" y="349"/>
                    <a:pt x="202" y="349"/>
                  </a:cubicBezTo>
                  <a:cubicBezTo>
                    <a:pt x="202" y="348"/>
                    <a:pt x="202" y="348"/>
                    <a:pt x="202" y="348"/>
                  </a:cubicBezTo>
                  <a:cubicBezTo>
                    <a:pt x="202" y="347"/>
                    <a:pt x="202" y="347"/>
                    <a:pt x="202" y="347"/>
                  </a:cubicBezTo>
                  <a:cubicBezTo>
                    <a:pt x="202" y="347"/>
                    <a:pt x="202" y="347"/>
                    <a:pt x="202" y="347"/>
                  </a:cubicBezTo>
                  <a:cubicBezTo>
                    <a:pt x="201" y="346"/>
                    <a:pt x="201" y="346"/>
                    <a:pt x="201" y="346"/>
                  </a:cubicBezTo>
                  <a:cubicBezTo>
                    <a:pt x="201" y="347"/>
                    <a:pt x="201" y="347"/>
                    <a:pt x="201" y="347"/>
                  </a:cubicBezTo>
                  <a:cubicBezTo>
                    <a:pt x="201" y="348"/>
                    <a:pt x="201" y="348"/>
                    <a:pt x="201" y="348"/>
                  </a:cubicBezTo>
                  <a:cubicBezTo>
                    <a:pt x="201" y="347"/>
                    <a:pt x="201" y="347"/>
                    <a:pt x="201" y="347"/>
                  </a:cubicBezTo>
                  <a:cubicBezTo>
                    <a:pt x="200" y="345"/>
                    <a:pt x="200" y="345"/>
                    <a:pt x="200" y="345"/>
                  </a:cubicBezTo>
                  <a:cubicBezTo>
                    <a:pt x="199" y="344"/>
                    <a:pt x="199" y="344"/>
                    <a:pt x="199" y="344"/>
                  </a:cubicBezTo>
                  <a:cubicBezTo>
                    <a:pt x="199" y="343"/>
                    <a:pt x="199" y="343"/>
                    <a:pt x="199" y="343"/>
                  </a:cubicBezTo>
                  <a:cubicBezTo>
                    <a:pt x="199" y="344"/>
                    <a:pt x="199" y="344"/>
                    <a:pt x="199" y="344"/>
                  </a:cubicBezTo>
                  <a:cubicBezTo>
                    <a:pt x="199" y="344"/>
                    <a:pt x="199" y="344"/>
                    <a:pt x="199" y="344"/>
                  </a:cubicBezTo>
                  <a:cubicBezTo>
                    <a:pt x="198" y="342"/>
                    <a:pt x="198" y="342"/>
                    <a:pt x="198" y="342"/>
                  </a:cubicBezTo>
                  <a:cubicBezTo>
                    <a:pt x="198" y="341"/>
                    <a:pt x="198" y="341"/>
                    <a:pt x="198" y="341"/>
                  </a:cubicBezTo>
                  <a:cubicBezTo>
                    <a:pt x="198" y="340"/>
                    <a:pt x="198" y="340"/>
                    <a:pt x="198" y="340"/>
                  </a:cubicBezTo>
                  <a:cubicBezTo>
                    <a:pt x="198" y="338"/>
                    <a:pt x="198" y="338"/>
                    <a:pt x="198" y="338"/>
                  </a:cubicBezTo>
                  <a:cubicBezTo>
                    <a:pt x="198" y="337"/>
                    <a:pt x="198" y="337"/>
                    <a:pt x="198" y="337"/>
                  </a:cubicBezTo>
                  <a:cubicBezTo>
                    <a:pt x="198" y="337"/>
                    <a:pt x="198" y="337"/>
                    <a:pt x="198" y="337"/>
                  </a:cubicBezTo>
                  <a:cubicBezTo>
                    <a:pt x="198" y="336"/>
                    <a:pt x="198" y="336"/>
                    <a:pt x="198" y="336"/>
                  </a:cubicBezTo>
                  <a:cubicBezTo>
                    <a:pt x="198" y="335"/>
                    <a:pt x="198" y="335"/>
                    <a:pt x="198" y="335"/>
                  </a:cubicBezTo>
                  <a:cubicBezTo>
                    <a:pt x="198" y="334"/>
                    <a:pt x="198" y="334"/>
                    <a:pt x="198" y="334"/>
                  </a:cubicBezTo>
                  <a:cubicBezTo>
                    <a:pt x="198" y="334"/>
                    <a:pt x="198" y="334"/>
                    <a:pt x="198" y="334"/>
                  </a:cubicBezTo>
                  <a:cubicBezTo>
                    <a:pt x="198" y="335"/>
                    <a:pt x="198" y="335"/>
                    <a:pt x="198" y="335"/>
                  </a:cubicBezTo>
                  <a:cubicBezTo>
                    <a:pt x="197" y="334"/>
                    <a:pt x="197" y="334"/>
                    <a:pt x="197" y="334"/>
                  </a:cubicBezTo>
                  <a:cubicBezTo>
                    <a:pt x="197" y="333"/>
                    <a:pt x="197" y="333"/>
                    <a:pt x="197" y="333"/>
                  </a:cubicBezTo>
                  <a:cubicBezTo>
                    <a:pt x="196" y="332"/>
                    <a:pt x="196" y="332"/>
                    <a:pt x="196" y="332"/>
                  </a:cubicBezTo>
                  <a:cubicBezTo>
                    <a:pt x="196" y="331"/>
                    <a:pt x="196" y="331"/>
                    <a:pt x="196" y="331"/>
                  </a:cubicBezTo>
                  <a:cubicBezTo>
                    <a:pt x="196" y="332"/>
                    <a:pt x="196" y="332"/>
                    <a:pt x="196" y="332"/>
                  </a:cubicBezTo>
                  <a:cubicBezTo>
                    <a:pt x="195" y="332"/>
                    <a:pt x="195" y="332"/>
                    <a:pt x="195" y="332"/>
                  </a:cubicBezTo>
                  <a:cubicBezTo>
                    <a:pt x="194" y="332"/>
                    <a:pt x="194" y="332"/>
                    <a:pt x="194" y="332"/>
                  </a:cubicBezTo>
                  <a:cubicBezTo>
                    <a:pt x="194" y="333"/>
                    <a:pt x="194" y="333"/>
                    <a:pt x="194" y="333"/>
                  </a:cubicBezTo>
                  <a:cubicBezTo>
                    <a:pt x="193" y="333"/>
                    <a:pt x="193" y="333"/>
                    <a:pt x="193" y="333"/>
                  </a:cubicBezTo>
                  <a:cubicBezTo>
                    <a:pt x="193" y="332"/>
                    <a:pt x="193" y="332"/>
                    <a:pt x="193" y="332"/>
                  </a:cubicBezTo>
                  <a:cubicBezTo>
                    <a:pt x="192" y="331"/>
                    <a:pt x="192" y="331"/>
                    <a:pt x="192" y="331"/>
                  </a:cubicBezTo>
                  <a:cubicBezTo>
                    <a:pt x="192" y="330"/>
                    <a:pt x="192" y="330"/>
                    <a:pt x="192" y="330"/>
                  </a:cubicBezTo>
                  <a:cubicBezTo>
                    <a:pt x="192" y="330"/>
                    <a:pt x="192" y="330"/>
                    <a:pt x="192" y="330"/>
                  </a:cubicBezTo>
                  <a:cubicBezTo>
                    <a:pt x="192" y="329"/>
                    <a:pt x="192" y="329"/>
                    <a:pt x="192" y="329"/>
                  </a:cubicBezTo>
                  <a:cubicBezTo>
                    <a:pt x="192" y="329"/>
                    <a:pt x="192" y="329"/>
                    <a:pt x="192" y="329"/>
                  </a:cubicBezTo>
                  <a:cubicBezTo>
                    <a:pt x="192" y="329"/>
                    <a:pt x="192" y="328"/>
                    <a:pt x="192" y="328"/>
                  </a:cubicBezTo>
                  <a:cubicBezTo>
                    <a:pt x="193" y="327"/>
                    <a:pt x="193" y="327"/>
                    <a:pt x="193" y="327"/>
                  </a:cubicBezTo>
                  <a:cubicBezTo>
                    <a:pt x="193" y="327"/>
                    <a:pt x="193" y="327"/>
                    <a:pt x="193" y="327"/>
                  </a:cubicBezTo>
                  <a:cubicBezTo>
                    <a:pt x="193" y="327"/>
                    <a:pt x="193" y="327"/>
                    <a:pt x="193" y="327"/>
                  </a:cubicBezTo>
                  <a:cubicBezTo>
                    <a:pt x="192" y="326"/>
                    <a:pt x="192" y="326"/>
                    <a:pt x="192" y="326"/>
                  </a:cubicBezTo>
                  <a:cubicBezTo>
                    <a:pt x="192" y="327"/>
                    <a:pt x="192" y="327"/>
                    <a:pt x="192" y="327"/>
                  </a:cubicBezTo>
                  <a:cubicBezTo>
                    <a:pt x="191" y="327"/>
                    <a:pt x="191" y="327"/>
                    <a:pt x="191" y="327"/>
                  </a:cubicBezTo>
                  <a:cubicBezTo>
                    <a:pt x="191" y="328"/>
                    <a:pt x="191" y="328"/>
                    <a:pt x="191" y="328"/>
                  </a:cubicBezTo>
                  <a:cubicBezTo>
                    <a:pt x="190" y="327"/>
                    <a:pt x="190" y="327"/>
                    <a:pt x="190" y="327"/>
                  </a:cubicBezTo>
                  <a:cubicBezTo>
                    <a:pt x="190" y="327"/>
                    <a:pt x="190" y="327"/>
                    <a:pt x="190" y="327"/>
                  </a:cubicBezTo>
                  <a:cubicBezTo>
                    <a:pt x="190" y="327"/>
                    <a:pt x="190" y="327"/>
                    <a:pt x="190" y="327"/>
                  </a:cubicBezTo>
                  <a:cubicBezTo>
                    <a:pt x="191" y="328"/>
                    <a:pt x="191" y="328"/>
                    <a:pt x="191" y="328"/>
                  </a:cubicBezTo>
                  <a:cubicBezTo>
                    <a:pt x="192" y="328"/>
                    <a:pt x="192" y="328"/>
                    <a:pt x="192" y="328"/>
                  </a:cubicBezTo>
                  <a:cubicBezTo>
                    <a:pt x="192" y="329"/>
                    <a:pt x="192" y="329"/>
                    <a:pt x="192" y="329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1"/>
                    <a:pt x="191" y="331"/>
                    <a:pt x="191" y="331"/>
                  </a:cubicBezTo>
                  <a:cubicBezTo>
                    <a:pt x="191" y="332"/>
                    <a:pt x="191" y="332"/>
                    <a:pt x="191" y="332"/>
                  </a:cubicBezTo>
                  <a:cubicBezTo>
                    <a:pt x="191" y="332"/>
                    <a:pt x="191" y="332"/>
                    <a:pt x="191" y="332"/>
                  </a:cubicBezTo>
                  <a:cubicBezTo>
                    <a:pt x="191" y="332"/>
                    <a:pt x="191" y="332"/>
                    <a:pt x="191" y="332"/>
                  </a:cubicBezTo>
                  <a:cubicBezTo>
                    <a:pt x="191" y="332"/>
                    <a:pt x="191" y="332"/>
                    <a:pt x="191" y="332"/>
                  </a:cubicBezTo>
                  <a:cubicBezTo>
                    <a:pt x="191" y="334"/>
                    <a:pt x="191" y="334"/>
                    <a:pt x="191" y="334"/>
                  </a:cubicBezTo>
                  <a:cubicBezTo>
                    <a:pt x="191" y="334"/>
                    <a:pt x="191" y="334"/>
                    <a:pt x="191" y="334"/>
                  </a:cubicBezTo>
                  <a:cubicBezTo>
                    <a:pt x="191" y="334"/>
                    <a:pt x="191" y="335"/>
                    <a:pt x="191" y="335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90" y="336"/>
                    <a:pt x="190" y="335"/>
                    <a:pt x="190" y="335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90" y="337"/>
                    <a:pt x="190" y="337"/>
                    <a:pt x="190" y="337"/>
                  </a:cubicBezTo>
                  <a:cubicBezTo>
                    <a:pt x="190" y="337"/>
                    <a:pt x="190" y="337"/>
                    <a:pt x="190" y="337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89" y="337"/>
                    <a:pt x="189" y="337"/>
                    <a:pt x="189" y="337"/>
                  </a:cubicBezTo>
                  <a:cubicBezTo>
                    <a:pt x="189" y="337"/>
                    <a:pt x="189" y="337"/>
                    <a:pt x="189" y="337"/>
                  </a:cubicBezTo>
                  <a:cubicBezTo>
                    <a:pt x="189" y="336"/>
                    <a:pt x="189" y="336"/>
                    <a:pt x="189" y="336"/>
                  </a:cubicBezTo>
                  <a:cubicBezTo>
                    <a:pt x="188" y="337"/>
                    <a:pt x="188" y="337"/>
                    <a:pt x="188" y="337"/>
                  </a:cubicBezTo>
                  <a:cubicBezTo>
                    <a:pt x="188" y="337"/>
                    <a:pt x="188" y="337"/>
                    <a:pt x="188" y="337"/>
                  </a:cubicBezTo>
                  <a:cubicBezTo>
                    <a:pt x="189" y="336"/>
                    <a:pt x="189" y="336"/>
                    <a:pt x="189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88" y="337"/>
                    <a:pt x="188" y="337"/>
                    <a:pt x="188" y="337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88" y="335"/>
                    <a:pt x="188" y="335"/>
                    <a:pt x="188" y="335"/>
                  </a:cubicBezTo>
                  <a:cubicBezTo>
                    <a:pt x="189" y="334"/>
                    <a:pt x="189" y="334"/>
                    <a:pt x="189" y="334"/>
                  </a:cubicBezTo>
                  <a:cubicBezTo>
                    <a:pt x="188" y="334"/>
                    <a:pt x="188" y="334"/>
                    <a:pt x="188" y="334"/>
                  </a:cubicBezTo>
                  <a:cubicBezTo>
                    <a:pt x="188" y="334"/>
                    <a:pt x="188" y="334"/>
                    <a:pt x="188" y="334"/>
                  </a:cubicBezTo>
                  <a:cubicBezTo>
                    <a:pt x="188" y="335"/>
                    <a:pt x="188" y="335"/>
                    <a:pt x="188" y="335"/>
                  </a:cubicBezTo>
                  <a:cubicBezTo>
                    <a:pt x="187" y="336"/>
                    <a:pt x="187" y="336"/>
                    <a:pt x="187" y="336"/>
                  </a:cubicBezTo>
                  <a:cubicBezTo>
                    <a:pt x="188" y="337"/>
                    <a:pt x="188" y="337"/>
                    <a:pt x="188" y="337"/>
                  </a:cubicBezTo>
                  <a:cubicBezTo>
                    <a:pt x="187" y="337"/>
                    <a:pt x="187" y="337"/>
                    <a:pt x="187" y="337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6" y="338"/>
                    <a:pt x="186" y="338"/>
                    <a:pt x="186" y="338"/>
                  </a:cubicBezTo>
                  <a:cubicBezTo>
                    <a:pt x="186" y="338"/>
                    <a:pt x="186" y="338"/>
                    <a:pt x="186" y="338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6" y="336"/>
                    <a:pt x="186" y="336"/>
                    <a:pt x="186" y="336"/>
                  </a:cubicBezTo>
                  <a:cubicBezTo>
                    <a:pt x="186" y="335"/>
                    <a:pt x="186" y="335"/>
                    <a:pt x="186" y="335"/>
                  </a:cubicBezTo>
                  <a:cubicBezTo>
                    <a:pt x="186" y="336"/>
                    <a:pt x="186" y="336"/>
                    <a:pt x="186" y="336"/>
                  </a:cubicBezTo>
                  <a:cubicBezTo>
                    <a:pt x="186" y="336"/>
                    <a:pt x="186" y="336"/>
                    <a:pt x="186" y="337"/>
                  </a:cubicBezTo>
                  <a:cubicBezTo>
                    <a:pt x="186" y="336"/>
                    <a:pt x="186" y="336"/>
                    <a:pt x="186" y="336"/>
                  </a:cubicBezTo>
                  <a:cubicBezTo>
                    <a:pt x="186" y="335"/>
                    <a:pt x="186" y="335"/>
                    <a:pt x="186" y="335"/>
                  </a:cubicBezTo>
                  <a:cubicBezTo>
                    <a:pt x="186" y="335"/>
                    <a:pt x="186" y="335"/>
                    <a:pt x="186" y="335"/>
                  </a:cubicBezTo>
                  <a:cubicBezTo>
                    <a:pt x="186" y="336"/>
                    <a:pt x="186" y="336"/>
                    <a:pt x="186" y="336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5" y="338"/>
                    <a:pt x="185" y="338"/>
                    <a:pt x="185" y="338"/>
                  </a:cubicBezTo>
                  <a:cubicBezTo>
                    <a:pt x="185" y="337"/>
                    <a:pt x="185" y="337"/>
                    <a:pt x="185" y="337"/>
                  </a:cubicBezTo>
                  <a:cubicBezTo>
                    <a:pt x="185" y="337"/>
                    <a:pt x="185" y="337"/>
                    <a:pt x="185" y="337"/>
                  </a:cubicBezTo>
                  <a:cubicBezTo>
                    <a:pt x="185" y="338"/>
                    <a:pt x="185" y="338"/>
                    <a:pt x="185" y="338"/>
                  </a:cubicBezTo>
                  <a:cubicBezTo>
                    <a:pt x="184" y="338"/>
                    <a:pt x="184" y="338"/>
                    <a:pt x="184" y="338"/>
                  </a:cubicBezTo>
                  <a:cubicBezTo>
                    <a:pt x="184" y="337"/>
                    <a:pt x="184" y="337"/>
                    <a:pt x="184" y="337"/>
                  </a:cubicBezTo>
                  <a:cubicBezTo>
                    <a:pt x="184" y="336"/>
                    <a:pt x="184" y="336"/>
                    <a:pt x="184" y="336"/>
                  </a:cubicBezTo>
                  <a:cubicBezTo>
                    <a:pt x="184" y="336"/>
                    <a:pt x="184" y="336"/>
                    <a:pt x="184" y="336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8"/>
                    <a:pt x="183" y="338"/>
                    <a:pt x="183" y="338"/>
                  </a:cubicBezTo>
                  <a:cubicBezTo>
                    <a:pt x="183" y="339"/>
                    <a:pt x="183" y="339"/>
                    <a:pt x="183" y="339"/>
                  </a:cubicBezTo>
                  <a:cubicBezTo>
                    <a:pt x="182" y="338"/>
                    <a:pt x="182" y="338"/>
                    <a:pt x="182" y="338"/>
                  </a:cubicBezTo>
                  <a:cubicBezTo>
                    <a:pt x="182" y="338"/>
                    <a:pt x="182" y="338"/>
                    <a:pt x="182" y="338"/>
                  </a:cubicBezTo>
                  <a:cubicBezTo>
                    <a:pt x="182" y="339"/>
                    <a:pt x="182" y="339"/>
                    <a:pt x="182" y="339"/>
                  </a:cubicBezTo>
                  <a:cubicBezTo>
                    <a:pt x="182" y="339"/>
                    <a:pt x="182" y="339"/>
                    <a:pt x="182" y="339"/>
                  </a:cubicBezTo>
                  <a:cubicBezTo>
                    <a:pt x="182" y="339"/>
                    <a:pt x="182" y="339"/>
                    <a:pt x="182" y="339"/>
                  </a:cubicBezTo>
                  <a:cubicBezTo>
                    <a:pt x="182" y="338"/>
                    <a:pt x="182" y="338"/>
                    <a:pt x="182" y="338"/>
                  </a:cubicBezTo>
                  <a:cubicBezTo>
                    <a:pt x="182" y="336"/>
                    <a:pt x="182" y="336"/>
                    <a:pt x="182" y="336"/>
                  </a:cubicBezTo>
                  <a:cubicBezTo>
                    <a:pt x="182" y="336"/>
                    <a:pt x="182" y="336"/>
                    <a:pt x="182" y="336"/>
                  </a:cubicBezTo>
                  <a:cubicBezTo>
                    <a:pt x="182" y="337"/>
                    <a:pt x="182" y="337"/>
                    <a:pt x="182" y="337"/>
                  </a:cubicBezTo>
                  <a:cubicBezTo>
                    <a:pt x="182" y="335"/>
                    <a:pt x="182" y="335"/>
                    <a:pt x="182" y="335"/>
                  </a:cubicBezTo>
                  <a:cubicBezTo>
                    <a:pt x="182" y="335"/>
                    <a:pt x="182" y="335"/>
                    <a:pt x="182" y="335"/>
                  </a:cubicBezTo>
                  <a:cubicBezTo>
                    <a:pt x="181" y="336"/>
                    <a:pt x="181" y="336"/>
                    <a:pt x="181" y="336"/>
                  </a:cubicBezTo>
                  <a:cubicBezTo>
                    <a:pt x="181" y="336"/>
                    <a:pt x="181" y="337"/>
                    <a:pt x="181" y="337"/>
                  </a:cubicBezTo>
                  <a:cubicBezTo>
                    <a:pt x="181" y="338"/>
                    <a:pt x="181" y="338"/>
                    <a:pt x="181" y="338"/>
                  </a:cubicBezTo>
                  <a:cubicBezTo>
                    <a:pt x="181" y="339"/>
                    <a:pt x="181" y="339"/>
                    <a:pt x="181" y="339"/>
                  </a:cubicBezTo>
                  <a:cubicBezTo>
                    <a:pt x="181" y="340"/>
                    <a:pt x="181" y="340"/>
                    <a:pt x="181" y="340"/>
                  </a:cubicBezTo>
                  <a:cubicBezTo>
                    <a:pt x="181" y="340"/>
                    <a:pt x="181" y="340"/>
                    <a:pt x="181" y="340"/>
                  </a:cubicBezTo>
                  <a:cubicBezTo>
                    <a:pt x="181" y="339"/>
                    <a:pt x="181" y="339"/>
                    <a:pt x="181" y="339"/>
                  </a:cubicBezTo>
                  <a:cubicBezTo>
                    <a:pt x="181" y="339"/>
                    <a:pt x="181" y="339"/>
                    <a:pt x="181" y="339"/>
                  </a:cubicBezTo>
                  <a:cubicBezTo>
                    <a:pt x="181" y="339"/>
                    <a:pt x="181" y="339"/>
                    <a:pt x="181" y="339"/>
                  </a:cubicBezTo>
                  <a:cubicBezTo>
                    <a:pt x="181" y="338"/>
                    <a:pt x="181" y="338"/>
                    <a:pt x="181" y="338"/>
                  </a:cubicBezTo>
                  <a:cubicBezTo>
                    <a:pt x="181" y="338"/>
                    <a:pt x="181" y="338"/>
                    <a:pt x="181" y="338"/>
                  </a:cubicBezTo>
                  <a:cubicBezTo>
                    <a:pt x="180" y="339"/>
                    <a:pt x="180" y="339"/>
                    <a:pt x="180" y="339"/>
                  </a:cubicBezTo>
                  <a:cubicBezTo>
                    <a:pt x="180" y="339"/>
                    <a:pt x="180" y="339"/>
                    <a:pt x="180" y="339"/>
                  </a:cubicBezTo>
                  <a:cubicBezTo>
                    <a:pt x="180" y="339"/>
                    <a:pt x="180" y="339"/>
                    <a:pt x="180" y="339"/>
                  </a:cubicBezTo>
                  <a:cubicBezTo>
                    <a:pt x="180" y="339"/>
                    <a:pt x="180" y="339"/>
                    <a:pt x="180" y="339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9" y="339"/>
                    <a:pt x="179" y="339"/>
                    <a:pt x="179" y="339"/>
                  </a:cubicBezTo>
                  <a:cubicBezTo>
                    <a:pt x="179" y="339"/>
                    <a:pt x="179" y="339"/>
                    <a:pt x="179" y="339"/>
                  </a:cubicBezTo>
                  <a:cubicBezTo>
                    <a:pt x="179" y="339"/>
                    <a:pt x="179" y="339"/>
                    <a:pt x="179" y="339"/>
                  </a:cubicBezTo>
                  <a:cubicBezTo>
                    <a:pt x="179" y="338"/>
                    <a:pt x="179" y="338"/>
                    <a:pt x="179" y="338"/>
                  </a:cubicBezTo>
                  <a:cubicBezTo>
                    <a:pt x="179" y="336"/>
                    <a:pt x="179" y="336"/>
                    <a:pt x="179" y="336"/>
                  </a:cubicBezTo>
                  <a:cubicBezTo>
                    <a:pt x="179" y="336"/>
                    <a:pt x="179" y="336"/>
                    <a:pt x="179" y="336"/>
                  </a:cubicBezTo>
                  <a:cubicBezTo>
                    <a:pt x="178" y="337"/>
                    <a:pt x="178" y="337"/>
                    <a:pt x="178" y="337"/>
                  </a:cubicBezTo>
                  <a:cubicBezTo>
                    <a:pt x="178" y="338"/>
                    <a:pt x="178" y="338"/>
                    <a:pt x="178" y="338"/>
                  </a:cubicBezTo>
                  <a:cubicBezTo>
                    <a:pt x="177" y="339"/>
                    <a:pt x="177" y="339"/>
                    <a:pt x="177" y="339"/>
                  </a:cubicBezTo>
                  <a:cubicBezTo>
                    <a:pt x="176" y="339"/>
                    <a:pt x="176" y="339"/>
                    <a:pt x="176" y="339"/>
                  </a:cubicBezTo>
                  <a:cubicBezTo>
                    <a:pt x="175" y="340"/>
                    <a:pt x="175" y="340"/>
                    <a:pt x="175" y="340"/>
                  </a:cubicBezTo>
                  <a:cubicBezTo>
                    <a:pt x="175" y="340"/>
                    <a:pt x="175" y="340"/>
                    <a:pt x="175" y="340"/>
                  </a:cubicBezTo>
                  <a:cubicBezTo>
                    <a:pt x="174" y="340"/>
                    <a:pt x="174" y="340"/>
                    <a:pt x="174" y="340"/>
                  </a:cubicBezTo>
                  <a:cubicBezTo>
                    <a:pt x="173" y="341"/>
                    <a:pt x="173" y="341"/>
                    <a:pt x="173" y="341"/>
                  </a:cubicBezTo>
                  <a:cubicBezTo>
                    <a:pt x="172" y="342"/>
                    <a:pt x="172" y="342"/>
                    <a:pt x="172" y="342"/>
                  </a:cubicBezTo>
                  <a:cubicBezTo>
                    <a:pt x="172" y="344"/>
                    <a:pt x="172" y="344"/>
                    <a:pt x="172" y="344"/>
                  </a:cubicBezTo>
                  <a:cubicBezTo>
                    <a:pt x="172" y="345"/>
                    <a:pt x="172" y="345"/>
                    <a:pt x="172" y="345"/>
                  </a:cubicBezTo>
                  <a:cubicBezTo>
                    <a:pt x="172" y="345"/>
                    <a:pt x="172" y="345"/>
                    <a:pt x="172" y="345"/>
                  </a:cubicBezTo>
                  <a:cubicBezTo>
                    <a:pt x="173" y="345"/>
                    <a:pt x="173" y="345"/>
                    <a:pt x="173" y="345"/>
                  </a:cubicBezTo>
                  <a:cubicBezTo>
                    <a:pt x="172" y="346"/>
                    <a:pt x="172" y="346"/>
                    <a:pt x="172" y="346"/>
                  </a:cubicBezTo>
                  <a:cubicBezTo>
                    <a:pt x="171" y="347"/>
                    <a:pt x="171" y="347"/>
                    <a:pt x="171" y="347"/>
                  </a:cubicBezTo>
                  <a:cubicBezTo>
                    <a:pt x="171" y="348"/>
                    <a:pt x="171" y="348"/>
                    <a:pt x="171" y="348"/>
                  </a:cubicBezTo>
                  <a:cubicBezTo>
                    <a:pt x="171" y="348"/>
                    <a:pt x="171" y="348"/>
                    <a:pt x="171" y="348"/>
                  </a:cubicBezTo>
                  <a:cubicBezTo>
                    <a:pt x="170" y="348"/>
                    <a:pt x="170" y="348"/>
                    <a:pt x="170" y="348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69" y="350"/>
                    <a:pt x="169" y="350"/>
                    <a:pt x="169" y="350"/>
                  </a:cubicBezTo>
                  <a:cubicBezTo>
                    <a:pt x="168" y="349"/>
                    <a:pt x="168" y="349"/>
                    <a:pt x="168" y="349"/>
                  </a:cubicBezTo>
                  <a:cubicBezTo>
                    <a:pt x="169" y="350"/>
                    <a:pt x="169" y="350"/>
                    <a:pt x="169" y="350"/>
                  </a:cubicBezTo>
                  <a:cubicBezTo>
                    <a:pt x="169" y="350"/>
                    <a:pt x="169" y="350"/>
                    <a:pt x="169" y="350"/>
                  </a:cubicBezTo>
                  <a:cubicBezTo>
                    <a:pt x="166" y="351"/>
                    <a:pt x="166" y="351"/>
                    <a:pt x="166" y="351"/>
                  </a:cubicBezTo>
                  <a:cubicBezTo>
                    <a:pt x="165" y="352"/>
                    <a:pt x="165" y="352"/>
                    <a:pt x="165" y="352"/>
                  </a:cubicBezTo>
                  <a:cubicBezTo>
                    <a:pt x="165" y="352"/>
                    <a:pt x="165" y="352"/>
                    <a:pt x="165" y="352"/>
                  </a:cubicBezTo>
                  <a:cubicBezTo>
                    <a:pt x="165" y="351"/>
                    <a:pt x="165" y="351"/>
                    <a:pt x="165" y="351"/>
                  </a:cubicBezTo>
                  <a:cubicBezTo>
                    <a:pt x="164" y="352"/>
                    <a:pt x="164" y="352"/>
                    <a:pt x="164" y="352"/>
                  </a:cubicBezTo>
                  <a:cubicBezTo>
                    <a:pt x="163" y="353"/>
                    <a:pt x="163" y="353"/>
                    <a:pt x="163" y="353"/>
                  </a:cubicBezTo>
                  <a:cubicBezTo>
                    <a:pt x="164" y="352"/>
                    <a:pt x="164" y="352"/>
                    <a:pt x="164" y="352"/>
                  </a:cubicBezTo>
                  <a:cubicBezTo>
                    <a:pt x="165" y="352"/>
                    <a:pt x="165" y="352"/>
                    <a:pt x="165" y="352"/>
                  </a:cubicBezTo>
                  <a:cubicBezTo>
                    <a:pt x="165" y="352"/>
                    <a:pt x="164" y="352"/>
                    <a:pt x="164" y="352"/>
                  </a:cubicBezTo>
                  <a:cubicBezTo>
                    <a:pt x="164" y="352"/>
                    <a:pt x="164" y="352"/>
                    <a:pt x="164" y="352"/>
                  </a:cubicBezTo>
                  <a:cubicBezTo>
                    <a:pt x="164" y="352"/>
                    <a:pt x="164" y="352"/>
                    <a:pt x="164" y="352"/>
                  </a:cubicBezTo>
                  <a:cubicBezTo>
                    <a:pt x="163" y="353"/>
                    <a:pt x="163" y="353"/>
                    <a:pt x="163" y="353"/>
                  </a:cubicBezTo>
                  <a:cubicBezTo>
                    <a:pt x="162" y="354"/>
                    <a:pt x="162" y="354"/>
                    <a:pt x="162" y="354"/>
                  </a:cubicBezTo>
                  <a:cubicBezTo>
                    <a:pt x="161" y="355"/>
                    <a:pt x="161" y="355"/>
                    <a:pt x="161" y="355"/>
                  </a:cubicBezTo>
                  <a:cubicBezTo>
                    <a:pt x="161" y="356"/>
                    <a:pt x="161" y="356"/>
                    <a:pt x="161" y="356"/>
                  </a:cubicBezTo>
                  <a:cubicBezTo>
                    <a:pt x="161" y="357"/>
                    <a:pt x="161" y="357"/>
                    <a:pt x="161" y="357"/>
                  </a:cubicBezTo>
                  <a:cubicBezTo>
                    <a:pt x="160" y="358"/>
                    <a:pt x="160" y="358"/>
                    <a:pt x="160" y="358"/>
                  </a:cubicBezTo>
                  <a:cubicBezTo>
                    <a:pt x="159" y="359"/>
                    <a:pt x="159" y="359"/>
                    <a:pt x="159" y="359"/>
                  </a:cubicBezTo>
                  <a:cubicBezTo>
                    <a:pt x="158" y="360"/>
                    <a:pt x="158" y="360"/>
                    <a:pt x="158" y="360"/>
                  </a:cubicBezTo>
                  <a:cubicBezTo>
                    <a:pt x="157" y="361"/>
                    <a:pt x="157" y="361"/>
                    <a:pt x="157" y="361"/>
                  </a:cubicBezTo>
                  <a:cubicBezTo>
                    <a:pt x="156" y="362"/>
                    <a:pt x="156" y="362"/>
                    <a:pt x="156" y="362"/>
                  </a:cubicBezTo>
                  <a:cubicBezTo>
                    <a:pt x="156" y="362"/>
                    <a:pt x="156" y="362"/>
                    <a:pt x="156" y="362"/>
                  </a:cubicBezTo>
                  <a:cubicBezTo>
                    <a:pt x="155" y="363"/>
                    <a:pt x="155" y="363"/>
                    <a:pt x="155" y="363"/>
                  </a:cubicBezTo>
                  <a:cubicBezTo>
                    <a:pt x="154" y="365"/>
                    <a:pt x="154" y="365"/>
                    <a:pt x="154" y="365"/>
                  </a:cubicBezTo>
                  <a:cubicBezTo>
                    <a:pt x="154" y="365"/>
                    <a:pt x="154" y="365"/>
                    <a:pt x="154" y="365"/>
                  </a:cubicBezTo>
                  <a:cubicBezTo>
                    <a:pt x="154" y="365"/>
                    <a:pt x="154" y="365"/>
                    <a:pt x="154" y="365"/>
                  </a:cubicBezTo>
                  <a:cubicBezTo>
                    <a:pt x="153" y="366"/>
                    <a:pt x="153" y="366"/>
                    <a:pt x="153" y="366"/>
                  </a:cubicBezTo>
                  <a:cubicBezTo>
                    <a:pt x="152" y="367"/>
                    <a:pt x="152" y="367"/>
                    <a:pt x="152" y="367"/>
                  </a:cubicBezTo>
                  <a:cubicBezTo>
                    <a:pt x="151" y="367"/>
                    <a:pt x="151" y="367"/>
                    <a:pt x="151" y="367"/>
                  </a:cubicBezTo>
                  <a:cubicBezTo>
                    <a:pt x="150" y="368"/>
                    <a:pt x="150" y="368"/>
                    <a:pt x="150" y="368"/>
                  </a:cubicBezTo>
                  <a:cubicBezTo>
                    <a:pt x="149" y="369"/>
                    <a:pt x="149" y="369"/>
                    <a:pt x="149" y="369"/>
                  </a:cubicBezTo>
                  <a:cubicBezTo>
                    <a:pt x="149" y="370"/>
                    <a:pt x="149" y="370"/>
                    <a:pt x="149" y="370"/>
                  </a:cubicBezTo>
                  <a:cubicBezTo>
                    <a:pt x="149" y="372"/>
                    <a:pt x="149" y="372"/>
                    <a:pt x="149" y="372"/>
                  </a:cubicBezTo>
                  <a:cubicBezTo>
                    <a:pt x="148" y="372"/>
                    <a:pt x="148" y="372"/>
                    <a:pt x="148" y="372"/>
                  </a:cubicBezTo>
                  <a:cubicBezTo>
                    <a:pt x="147" y="373"/>
                    <a:pt x="147" y="373"/>
                    <a:pt x="147" y="373"/>
                  </a:cubicBezTo>
                  <a:cubicBezTo>
                    <a:pt x="147" y="373"/>
                    <a:pt x="147" y="373"/>
                    <a:pt x="147" y="373"/>
                  </a:cubicBezTo>
                  <a:cubicBezTo>
                    <a:pt x="146" y="374"/>
                    <a:pt x="146" y="374"/>
                    <a:pt x="146" y="374"/>
                  </a:cubicBezTo>
                  <a:cubicBezTo>
                    <a:pt x="146" y="374"/>
                    <a:pt x="146" y="374"/>
                    <a:pt x="146" y="374"/>
                  </a:cubicBezTo>
                  <a:cubicBezTo>
                    <a:pt x="145" y="373"/>
                    <a:pt x="145" y="373"/>
                    <a:pt x="145" y="373"/>
                  </a:cubicBezTo>
                  <a:cubicBezTo>
                    <a:pt x="144" y="373"/>
                    <a:pt x="144" y="373"/>
                    <a:pt x="144" y="373"/>
                  </a:cubicBezTo>
                  <a:cubicBezTo>
                    <a:pt x="144" y="375"/>
                    <a:pt x="144" y="375"/>
                    <a:pt x="144" y="375"/>
                  </a:cubicBezTo>
                  <a:cubicBezTo>
                    <a:pt x="143" y="376"/>
                    <a:pt x="143" y="376"/>
                    <a:pt x="143" y="376"/>
                  </a:cubicBezTo>
                  <a:cubicBezTo>
                    <a:pt x="143" y="377"/>
                    <a:pt x="143" y="377"/>
                    <a:pt x="143" y="377"/>
                  </a:cubicBezTo>
                  <a:cubicBezTo>
                    <a:pt x="142" y="377"/>
                    <a:pt x="142" y="377"/>
                    <a:pt x="142" y="377"/>
                  </a:cubicBezTo>
                  <a:cubicBezTo>
                    <a:pt x="142" y="376"/>
                    <a:pt x="142" y="376"/>
                    <a:pt x="142" y="376"/>
                  </a:cubicBezTo>
                  <a:cubicBezTo>
                    <a:pt x="142" y="376"/>
                    <a:pt x="142" y="376"/>
                    <a:pt x="142" y="376"/>
                  </a:cubicBezTo>
                  <a:cubicBezTo>
                    <a:pt x="141" y="377"/>
                    <a:pt x="141" y="377"/>
                    <a:pt x="141" y="377"/>
                  </a:cubicBezTo>
                  <a:cubicBezTo>
                    <a:pt x="140" y="377"/>
                    <a:pt x="140" y="377"/>
                    <a:pt x="140" y="377"/>
                  </a:cubicBezTo>
                  <a:cubicBezTo>
                    <a:pt x="139" y="378"/>
                    <a:pt x="139" y="378"/>
                    <a:pt x="139" y="378"/>
                  </a:cubicBezTo>
                  <a:cubicBezTo>
                    <a:pt x="139" y="380"/>
                    <a:pt x="139" y="380"/>
                    <a:pt x="139" y="380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8" y="382"/>
                    <a:pt x="138" y="382"/>
                  </a:cubicBezTo>
                  <a:cubicBezTo>
                    <a:pt x="138" y="383"/>
                    <a:pt x="138" y="383"/>
                    <a:pt x="138" y="383"/>
                  </a:cubicBezTo>
                  <a:cubicBezTo>
                    <a:pt x="139" y="385"/>
                    <a:pt x="139" y="385"/>
                    <a:pt x="139" y="385"/>
                  </a:cubicBezTo>
                  <a:cubicBezTo>
                    <a:pt x="139" y="385"/>
                    <a:pt x="139" y="385"/>
                    <a:pt x="139" y="385"/>
                  </a:cubicBezTo>
                  <a:cubicBezTo>
                    <a:pt x="139" y="386"/>
                    <a:pt x="139" y="386"/>
                    <a:pt x="139" y="386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39" y="388"/>
                    <a:pt x="139" y="388"/>
                    <a:pt x="139" y="388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9" y="391"/>
                    <a:pt x="139" y="391"/>
                    <a:pt x="139" y="391"/>
                  </a:cubicBezTo>
                  <a:cubicBezTo>
                    <a:pt x="139" y="392"/>
                    <a:pt x="139" y="392"/>
                    <a:pt x="139" y="392"/>
                  </a:cubicBezTo>
                  <a:cubicBezTo>
                    <a:pt x="139" y="392"/>
                    <a:pt x="139" y="392"/>
                    <a:pt x="139" y="392"/>
                  </a:cubicBezTo>
                  <a:cubicBezTo>
                    <a:pt x="139" y="391"/>
                    <a:pt x="139" y="391"/>
                    <a:pt x="139" y="391"/>
                  </a:cubicBezTo>
                  <a:cubicBezTo>
                    <a:pt x="138" y="392"/>
                    <a:pt x="138" y="392"/>
                    <a:pt x="138" y="392"/>
                  </a:cubicBezTo>
                  <a:cubicBezTo>
                    <a:pt x="138" y="392"/>
                    <a:pt x="138" y="392"/>
                    <a:pt x="138" y="392"/>
                  </a:cubicBezTo>
                  <a:cubicBezTo>
                    <a:pt x="139" y="392"/>
                    <a:pt x="139" y="392"/>
                    <a:pt x="139" y="392"/>
                  </a:cubicBezTo>
                  <a:cubicBezTo>
                    <a:pt x="139" y="392"/>
                    <a:pt x="139" y="392"/>
                    <a:pt x="139" y="392"/>
                  </a:cubicBezTo>
                  <a:cubicBezTo>
                    <a:pt x="139" y="394"/>
                    <a:pt x="139" y="394"/>
                    <a:pt x="139" y="394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139" y="396"/>
                    <a:pt x="139" y="396"/>
                    <a:pt x="139" y="396"/>
                  </a:cubicBezTo>
                  <a:cubicBezTo>
                    <a:pt x="139" y="398"/>
                    <a:pt x="139" y="398"/>
                    <a:pt x="139" y="398"/>
                  </a:cubicBezTo>
                  <a:cubicBezTo>
                    <a:pt x="139" y="399"/>
                    <a:pt x="139" y="399"/>
                    <a:pt x="139" y="399"/>
                  </a:cubicBezTo>
                  <a:cubicBezTo>
                    <a:pt x="139" y="399"/>
                    <a:pt x="139" y="399"/>
                    <a:pt x="139" y="399"/>
                  </a:cubicBezTo>
                  <a:cubicBezTo>
                    <a:pt x="138" y="400"/>
                    <a:pt x="138" y="400"/>
                    <a:pt x="138" y="400"/>
                  </a:cubicBezTo>
                  <a:cubicBezTo>
                    <a:pt x="138" y="400"/>
                    <a:pt x="138" y="400"/>
                    <a:pt x="138" y="400"/>
                  </a:cubicBezTo>
                  <a:cubicBezTo>
                    <a:pt x="137" y="402"/>
                    <a:pt x="137" y="402"/>
                    <a:pt x="137" y="402"/>
                  </a:cubicBezTo>
                  <a:cubicBezTo>
                    <a:pt x="137" y="402"/>
                    <a:pt x="137" y="402"/>
                    <a:pt x="137" y="402"/>
                  </a:cubicBezTo>
                  <a:cubicBezTo>
                    <a:pt x="137" y="402"/>
                    <a:pt x="137" y="402"/>
                    <a:pt x="137" y="402"/>
                  </a:cubicBezTo>
                  <a:cubicBezTo>
                    <a:pt x="137" y="403"/>
                    <a:pt x="137" y="403"/>
                    <a:pt x="137" y="403"/>
                  </a:cubicBezTo>
                  <a:cubicBezTo>
                    <a:pt x="137" y="403"/>
                    <a:pt x="137" y="403"/>
                    <a:pt x="137" y="403"/>
                  </a:cubicBezTo>
                  <a:cubicBezTo>
                    <a:pt x="137" y="403"/>
                    <a:pt x="137" y="403"/>
                    <a:pt x="137" y="403"/>
                  </a:cubicBezTo>
                  <a:cubicBezTo>
                    <a:pt x="137" y="403"/>
                    <a:pt x="137" y="403"/>
                    <a:pt x="137" y="403"/>
                  </a:cubicBezTo>
                  <a:cubicBezTo>
                    <a:pt x="137" y="404"/>
                    <a:pt x="137" y="404"/>
                    <a:pt x="137" y="404"/>
                  </a:cubicBezTo>
                  <a:cubicBezTo>
                    <a:pt x="137" y="404"/>
                    <a:pt x="137" y="405"/>
                    <a:pt x="137" y="405"/>
                  </a:cubicBezTo>
                  <a:cubicBezTo>
                    <a:pt x="137" y="406"/>
                    <a:pt x="137" y="406"/>
                    <a:pt x="137" y="406"/>
                  </a:cubicBezTo>
                  <a:cubicBezTo>
                    <a:pt x="137" y="406"/>
                    <a:pt x="137" y="406"/>
                    <a:pt x="137" y="406"/>
                  </a:cubicBezTo>
                  <a:cubicBezTo>
                    <a:pt x="137" y="407"/>
                    <a:pt x="137" y="407"/>
                    <a:pt x="137" y="407"/>
                  </a:cubicBezTo>
                  <a:cubicBezTo>
                    <a:pt x="137" y="408"/>
                    <a:pt x="137" y="410"/>
                    <a:pt x="137" y="411"/>
                  </a:cubicBezTo>
                  <a:cubicBezTo>
                    <a:pt x="138" y="412"/>
                    <a:pt x="138" y="412"/>
                    <a:pt x="138" y="412"/>
                  </a:cubicBezTo>
                  <a:cubicBezTo>
                    <a:pt x="137" y="413"/>
                    <a:pt x="137" y="413"/>
                    <a:pt x="137" y="413"/>
                  </a:cubicBezTo>
                  <a:cubicBezTo>
                    <a:pt x="136" y="413"/>
                    <a:pt x="136" y="413"/>
                    <a:pt x="136" y="413"/>
                  </a:cubicBezTo>
                  <a:cubicBezTo>
                    <a:pt x="135" y="413"/>
                    <a:pt x="135" y="413"/>
                    <a:pt x="135" y="413"/>
                  </a:cubicBezTo>
                  <a:cubicBezTo>
                    <a:pt x="135" y="414"/>
                    <a:pt x="135" y="414"/>
                    <a:pt x="135" y="414"/>
                  </a:cubicBezTo>
                  <a:cubicBezTo>
                    <a:pt x="135" y="414"/>
                    <a:pt x="135" y="414"/>
                    <a:pt x="135" y="415"/>
                  </a:cubicBezTo>
                  <a:cubicBezTo>
                    <a:pt x="134" y="416"/>
                    <a:pt x="134" y="416"/>
                    <a:pt x="134" y="416"/>
                  </a:cubicBezTo>
                  <a:cubicBezTo>
                    <a:pt x="134" y="417"/>
                    <a:pt x="134" y="417"/>
                    <a:pt x="134" y="417"/>
                  </a:cubicBezTo>
                  <a:cubicBezTo>
                    <a:pt x="134" y="418"/>
                    <a:pt x="134" y="418"/>
                    <a:pt x="134" y="418"/>
                  </a:cubicBezTo>
                  <a:cubicBezTo>
                    <a:pt x="134" y="419"/>
                    <a:pt x="134" y="419"/>
                    <a:pt x="134" y="419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4" y="419"/>
                    <a:pt x="134" y="419"/>
                    <a:pt x="134" y="419"/>
                  </a:cubicBezTo>
                  <a:cubicBezTo>
                    <a:pt x="133" y="420"/>
                    <a:pt x="133" y="420"/>
                    <a:pt x="133" y="420"/>
                  </a:cubicBezTo>
                  <a:cubicBezTo>
                    <a:pt x="132" y="420"/>
                    <a:pt x="132" y="420"/>
                    <a:pt x="132" y="420"/>
                  </a:cubicBezTo>
                  <a:cubicBezTo>
                    <a:pt x="131" y="421"/>
                    <a:pt x="131" y="421"/>
                    <a:pt x="131" y="421"/>
                  </a:cubicBezTo>
                  <a:cubicBezTo>
                    <a:pt x="131" y="421"/>
                    <a:pt x="131" y="421"/>
                    <a:pt x="131" y="421"/>
                  </a:cubicBezTo>
                  <a:cubicBezTo>
                    <a:pt x="131" y="421"/>
                    <a:pt x="131" y="421"/>
                    <a:pt x="131" y="421"/>
                  </a:cubicBezTo>
                  <a:cubicBezTo>
                    <a:pt x="130" y="422"/>
                    <a:pt x="130" y="422"/>
                    <a:pt x="130" y="422"/>
                  </a:cubicBezTo>
                  <a:cubicBezTo>
                    <a:pt x="130" y="423"/>
                    <a:pt x="130" y="423"/>
                    <a:pt x="130" y="423"/>
                  </a:cubicBezTo>
                  <a:cubicBezTo>
                    <a:pt x="130" y="424"/>
                    <a:pt x="130" y="424"/>
                    <a:pt x="130" y="424"/>
                  </a:cubicBezTo>
                  <a:cubicBezTo>
                    <a:pt x="129" y="426"/>
                    <a:pt x="129" y="426"/>
                    <a:pt x="129" y="426"/>
                  </a:cubicBezTo>
                  <a:cubicBezTo>
                    <a:pt x="129" y="426"/>
                    <a:pt x="129" y="426"/>
                    <a:pt x="129" y="426"/>
                  </a:cubicBezTo>
                  <a:cubicBezTo>
                    <a:pt x="128" y="427"/>
                    <a:pt x="128" y="427"/>
                    <a:pt x="128" y="427"/>
                  </a:cubicBezTo>
                  <a:cubicBezTo>
                    <a:pt x="127" y="427"/>
                    <a:pt x="127" y="427"/>
                    <a:pt x="127" y="427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5" y="424"/>
                    <a:pt x="125" y="424"/>
                    <a:pt x="125" y="424"/>
                  </a:cubicBezTo>
                  <a:cubicBezTo>
                    <a:pt x="124" y="423"/>
                    <a:pt x="124" y="423"/>
                    <a:pt x="124" y="423"/>
                  </a:cubicBezTo>
                  <a:cubicBezTo>
                    <a:pt x="123" y="422"/>
                    <a:pt x="123" y="422"/>
                    <a:pt x="123" y="422"/>
                  </a:cubicBezTo>
                  <a:cubicBezTo>
                    <a:pt x="123" y="422"/>
                    <a:pt x="123" y="422"/>
                    <a:pt x="123" y="422"/>
                  </a:cubicBezTo>
                  <a:cubicBezTo>
                    <a:pt x="123" y="422"/>
                    <a:pt x="123" y="422"/>
                    <a:pt x="123" y="422"/>
                  </a:cubicBezTo>
                  <a:cubicBezTo>
                    <a:pt x="123" y="422"/>
                    <a:pt x="123" y="422"/>
                    <a:pt x="123" y="422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23" y="420"/>
                    <a:pt x="123" y="420"/>
                    <a:pt x="123" y="420"/>
                  </a:cubicBezTo>
                  <a:cubicBezTo>
                    <a:pt x="122" y="419"/>
                    <a:pt x="122" y="419"/>
                    <a:pt x="122" y="419"/>
                  </a:cubicBezTo>
                  <a:cubicBezTo>
                    <a:pt x="122" y="418"/>
                    <a:pt x="122" y="418"/>
                    <a:pt x="122" y="418"/>
                  </a:cubicBezTo>
                  <a:cubicBezTo>
                    <a:pt x="122" y="417"/>
                    <a:pt x="122" y="417"/>
                    <a:pt x="122" y="417"/>
                  </a:cubicBezTo>
                  <a:cubicBezTo>
                    <a:pt x="122" y="416"/>
                    <a:pt x="122" y="416"/>
                    <a:pt x="122" y="416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2" y="415"/>
                    <a:pt x="122" y="415"/>
                    <a:pt x="122" y="416"/>
                  </a:cubicBezTo>
                  <a:cubicBezTo>
                    <a:pt x="122" y="417"/>
                    <a:pt x="122" y="417"/>
                    <a:pt x="122" y="417"/>
                  </a:cubicBezTo>
                  <a:cubicBezTo>
                    <a:pt x="122" y="416"/>
                    <a:pt x="122" y="416"/>
                    <a:pt x="122" y="416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1" y="414"/>
                    <a:pt x="121" y="414"/>
                    <a:pt x="121" y="414"/>
                  </a:cubicBezTo>
                  <a:cubicBezTo>
                    <a:pt x="121" y="412"/>
                    <a:pt x="121" y="412"/>
                    <a:pt x="121" y="412"/>
                  </a:cubicBezTo>
                  <a:cubicBezTo>
                    <a:pt x="120" y="411"/>
                    <a:pt x="120" y="411"/>
                    <a:pt x="120" y="411"/>
                  </a:cubicBezTo>
                  <a:cubicBezTo>
                    <a:pt x="120" y="410"/>
                    <a:pt x="120" y="410"/>
                    <a:pt x="120" y="410"/>
                  </a:cubicBezTo>
                  <a:cubicBezTo>
                    <a:pt x="120" y="408"/>
                    <a:pt x="120" y="408"/>
                    <a:pt x="120" y="408"/>
                  </a:cubicBezTo>
                  <a:cubicBezTo>
                    <a:pt x="119" y="407"/>
                    <a:pt x="119" y="407"/>
                    <a:pt x="119" y="407"/>
                  </a:cubicBezTo>
                  <a:cubicBezTo>
                    <a:pt x="119" y="406"/>
                    <a:pt x="119" y="406"/>
                    <a:pt x="119" y="406"/>
                  </a:cubicBezTo>
                  <a:cubicBezTo>
                    <a:pt x="119" y="405"/>
                    <a:pt x="119" y="405"/>
                    <a:pt x="119" y="405"/>
                  </a:cubicBezTo>
                  <a:cubicBezTo>
                    <a:pt x="118" y="404"/>
                    <a:pt x="118" y="404"/>
                    <a:pt x="118" y="404"/>
                  </a:cubicBezTo>
                  <a:cubicBezTo>
                    <a:pt x="118" y="404"/>
                    <a:pt x="118" y="404"/>
                    <a:pt x="118" y="404"/>
                  </a:cubicBezTo>
                  <a:cubicBezTo>
                    <a:pt x="118" y="403"/>
                    <a:pt x="118" y="403"/>
                    <a:pt x="118" y="403"/>
                  </a:cubicBezTo>
                  <a:cubicBezTo>
                    <a:pt x="117" y="402"/>
                    <a:pt x="117" y="402"/>
                    <a:pt x="117" y="402"/>
                  </a:cubicBezTo>
                  <a:cubicBezTo>
                    <a:pt x="117" y="402"/>
                    <a:pt x="117" y="402"/>
                    <a:pt x="117" y="402"/>
                  </a:cubicBezTo>
                  <a:cubicBezTo>
                    <a:pt x="117" y="402"/>
                    <a:pt x="117" y="402"/>
                    <a:pt x="117" y="402"/>
                  </a:cubicBezTo>
                  <a:cubicBezTo>
                    <a:pt x="117" y="402"/>
                    <a:pt x="117" y="402"/>
                    <a:pt x="117" y="402"/>
                  </a:cubicBezTo>
                  <a:cubicBezTo>
                    <a:pt x="117" y="402"/>
                    <a:pt x="117" y="402"/>
                    <a:pt x="117" y="402"/>
                  </a:cubicBezTo>
                  <a:cubicBezTo>
                    <a:pt x="117" y="400"/>
                    <a:pt x="117" y="400"/>
                    <a:pt x="117" y="400"/>
                  </a:cubicBezTo>
                  <a:cubicBezTo>
                    <a:pt x="116" y="399"/>
                    <a:pt x="116" y="399"/>
                    <a:pt x="116" y="399"/>
                  </a:cubicBezTo>
                  <a:cubicBezTo>
                    <a:pt x="116" y="399"/>
                    <a:pt x="116" y="399"/>
                    <a:pt x="116" y="399"/>
                  </a:cubicBezTo>
                  <a:cubicBezTo>
                    <a:pt x="116" y="398"/>
                    <a:pt x="116" y="398"/>
                    <a:pt x="116" y="398"/>
                  </a:cubicBezTo>
                  <a:cubicBezTo>
                    <a:pt x="115" y="397"/>
                    <a:pt x="115" y="397"/>
                    <a:pt x="115" y="397"/>
                  </a:cubicBezTo>
                  <a:cubicBezTo>
                    <a:pt x="115" y="396"/>
                    <a:pt x="115" y="396"/>
                    <a:pt x="115" y="396"/>
                  </a:cubicBezTo>
                  <a:cubicBezTo>
                    <a:pt x="115" y="396"/>
                    <a:pt x="115" y="396"/>
                    <a:pt x="115" y="396"/>
                  </a:cubicBezTo>
                  <a:cubicBezTo>
                    <a:pt x="115" y="396"/>
                    <a:pt x="115" y="396"/>
                    <a:pt x="115" y="396"/>
                  </a:cubicBezTo>
                  <a:cubicBezTo>
                    <a:pt x="115" y="395"/>
                    <a:pt x="115" y="395"/>
                    <a:pt x="115" y="395"/>
                  </a:cubicBezTo>
                  <a:cubicBezTo>
                    <a:pt x="115" y="394"/>
                    <a:pt x="115" y="394"/>
                    <a:pt x="115" y="394"/>
                  </a:cubicBezTo>
                  <a:cubicBezTo>
                    <a:pt x="115" y="393"/>
                    <a:pt x="115" y="393"/>
                    <a:pt x="115" y="393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88"/>
                    <a:pt x="114" y="388"/>
                    <a:pt x="114" y="388"/>
                  </a:cubicBezTo>
                  <a:cubicBezTo>
                    <a:pt x="114" y="387"/>
                    <a:pt x="114" y="387"/>
                    <a:pt x="114" y="387"/>
                  </a:cubicBezTo>
                  <a:cubicBezTo>
                    <a:pt x="114" y="387"/>
                    <a:pt x="114" y="387"/>
                    <a:pt x="114" y="387"/>
                  </a:cubicBezTo>
                  <a:cubicBezTo>
                    <a:pt x="114" y="387"/>
                    <a:pt x="114" y="387"/>
                    <a:pt x="114" y="387"/>
                  </a:cubicBezTo>
                  <a:cubicBezTo>
                    <a:pt x="114" y="387"/>
                    <a:pt x="114" y="387"/>
                    <a:pt x="114" y="387"/>
                  </a:cubicBezTo>
                  <a:cubicBezTo>
                    <a:pt x="113" y="386"/>
                    <a:pt x="113" y="386"/>
                    <a:pt x="113" y="386"/>
                  </a:cubicBezTo>
                  <a:cubicBezTo>
                    <a:pt x="113" y="384"/>
                    <a:pt x="113" y="384"/>
                    <a:pt x="113" y="384"/>
                  </a:cubicBezTo>
                  <a:cubicBezTo>
                    <a:pt x="113" y="384"/>
                    <a:pt x="113" y="384"/>
                    <a:pt x="113" y="384"/>
                  </a:cubicBezTo>
                  <a:cubicBezTo>
                    <a:pt x="112" y="383"/>
                    <a:pt x="112" y="383"/>
                    <a:pt x="112" y="383"/>
                  </a:cubicBezTo>
                  <a:cubicBezTo>
                    <a:pt x="112" y="383"/>
                    <a:pt x="112" y="383"/>
                    <a:pt x="112" y="383"/>
                  </a:cubicBezTo>
                  <a:cubicBezTo>
                    <a:pt x="112" y="383"/>
                    <a:pt x="112" y="383"/>
                    <a:pt x="112" y="383"/>
                  </a:cubicBezTo>
                  <a:cubicBezTo>
                    <a:pt x="112" y="382"/>
                    <a:pt x="112" y="382"/>
                    <a:pt x="112" y="382"/>
                  </a:cubicBezTo>
                  <a:cubicBezTo>
                    <a:pt x="112" y="381"/>
                    <a:pt x="112" y="381"/>
                    <a:pt x="112" y="381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111" y="378"/>
                    <a:pt x="111" y="378"/>
                    <a:pt x="111" y="378"/>
                  </a:cubicBezTo>
                  <a:cubicBezTo>
                    <a:pt x="111" y="378"/>
                    <a:pt x="111" y="378"/>
                    <a:pt x="111" y="378"/>
                  </a:cubicBezTo>
                  <a:cubicBezTo>
                    <a:pt x="110" y="377"/>
                    <a:pt x="110" y="377"/>
                    <a:pt x="110" y="377"/>
                  </a:cubicBezTo>
                  <a:cubicBezTo>
                    <a:pt x="110" y="376"/>
                    <a:pt x="110" y="376"/>
                    <a:pt x="110" y="376"/>
                  </a:cubicBezTo>
                  <a:cubicBezTo>
                    <a:pt x="110" y="374"/>
                    <a:pt x="110" y="374"/>
                    <a:pt x="110" y="374"/>
                  </a:cubicBezTo>
                  <a:cubicBezTo>
                    <a:pt x="110" y="373"/>
                    <a:pt x="110" y="373"/>
                    <a:pt x="110" y="373"/>
                  </a:cubicBezTo>
                  <a:cubicBezTo>
                    <a:pt x="109" y="372"/>
                    <a:pt x="109" y="372"/>
                    <a:pt x="109" y="372"/>
                  </a:cubicBezTo>
                  <a:cubicBezTo>
                    <a:pt x="109" y="371"/>
                    <a:pt x="109" y="371"/>
                    <a:pt x="109" y="371"/>
                  </a:cubicBezTo>
                  <a:cubicBezTo>
                    <a:pt x="109" y="370"/>
                    <a:pt x="109" y="370"/>
                    <a:pt x="109" y="370"/>
                  </a:cubicBezTo>
                  <a:cubicBezTo>
                    <a:pt x="109" y="369"/>
                    <a:pt x="109" y="369"/>
                    <a:pt x="109" y="369"/>
                  </a:cubicBezTo>
                  <a:cubicBezTo>
                    <a:pt x="109" y="367"/>
                    <a:pt x="109" y="367"/>
                    <a:pt x="109" y="367"/>
                  </a:cubicBezTo>
                  <a:cubicBezTo>
                    <a:pt x="109" y="367"/>
                    <a:pt x="109" y="367"/>
                    <a:pt x="109" y="367"/>
                  </a:cubicBezTo>
                  <a:cubicBezTo>
                    <a:pt x="109" y="365"/>
                    <a:pt x="109" y="365"/>
                    <a:pt x="109" y="365"/>
                  </a:cubicBezTo>
                  <a:cubicBezTo>
                    <a:pt x="109" y="364"/>
                    <a:pt x="109" y="364"/>
                    <a:pt x="109" y="364"/>
                  </a:cubicBezTo>
                  <a:cubicBezTo>
                    <a:pt x="109" y="363"/>
                    <a:pt x="109" y="363"/>
                    <a:pt x="109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08" y="360"/>
                    <a:pt x="108" y="360"/>
                    <a:pt x="108" y="360"/>
                  </a:cubicBezTo>
                  <a:cubicBezTo>
                    <a:pt x="109" y="359"/>
                    <a:pt x="109" y="359"/>
                    <a:pt x="109" y="359"/>
                  </a:cubicBezTo>
                  <a:cubicBezTo>
                    <a:pt x="108" y="358"/>
                    <a:pt x="108" y="358"/>
                    <a:pt x="108" y="358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8" y="355"/>
                    <a:pt x="108" y="355"/>
                    <a:pt x="108" y="355"/>
                  </a:cubicBezTo>
                  <a:cubicBezTo>
                    <a:pt x="108" y="354"/>
                    <a:pt x="108" y="354"/>
                    <a:pt x="108" y="354"/>
                  </a:cubicBezTo>
                  <a:cubicBezTo>
                    <a:pt x="109" y="354"/>
                    <a:pt x="109" y="354"/>
                    <a:pt x="109" y="354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09" y="354"/>
                    <a:pt x="109" y="354"/>
                    <a:pt x="109" y="354"/>
                  </a:cubicBezTo>
                  <a:cubicBezTo>
                    <a:pt x="109" y="354"/>
                    <a:pt x="109" y="354"/>
                    <a:pt x="109" y="354"/>
                  </a:cubicBezTo>
                  <a:cubicBezTo>
                    <a:pt x="108" y="354"/>
                    <a:pt x="108" y="354"/>
                    <a:pt x="108" y="354"/>
                  </a:cubicBezTo>
                  <a:cubicBezTo>
                    <a:pt x="108" y="353"/>
                    <a:pt x="108" y="353"/>
                    <a:pt x="108" y="353"/>
                  </a:cubicBezTo>
                  <a:cubicBezTo>
                    <a:pt x="109" y="353"/>
                    <a:pt x="109" y="353"/>
                    <a:pt x="109" y="353"/>
                  </a:cubicBezTo>
                  <a:cubicBezTo>
                    <a:pt x="108" y="351"/>
                    <a:pt x="108" y="351"/>
                    <a:pt x="108" y="351"/>
                  </a:cubicBezTo>
                  <a:cubicBezTo>
                    <a:pt x="108" y="350"/>
                    <a:pt x="108" y="350"/>
                    <a:pt x="108" y="350"/>
                  </a:cubicBezTo>
                  <a:cubicBezTo>
                    <a:pt x="108" y="350"/>
                    <a:pt x="108" y="350"/>
                    <a:pt x="108" y="350"/>
                  </a:cubicBezTo>
                  <a:cubicBezTo>
                    <a:pt x="108" y="350"/>
                    <a:pt x="108" y="349"/>
                    <a:pt x="108" y="349"/>
                  </a:cubicBezTo>
                  <a:cubicBezTo>
                    <a:pt x="108" y="348"/>
                    <a:pt x="108" y="348"/>
                    <a:pt x="108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9" y="347"/>
                    <a:pt x="109" y="347"/>
                    <a:pt x="109" y="347"/>
                  </a:cubicBezTo>
                  <a:cubicBezTo>
                    <a:pt x="109" y="346"/>
                    <a:pt x="109" y="346"/>
                    <a:pt x="109" y="346"/>
                  </a:cubicBezTo>
                  <a:cubicBezTo>
                    <a:pt x="109" y="345"/>
                    <a:pt x="109" y="345"/>
                    <a:pt x="109" y="345"/>
                  </a:cubicBezTo>
                  <a:cubicBezTo>
                    <a:pt x="109" y="344"/>
                    <a:pt x="109" y="344"/>
                    <a:pt x="109" y="344"/>
                  </a:cubicBezTo>
                  <a:cubicBezTo>
                    <a:pt x="109" y="342"/>
                    <a:pt x="109" y="342"/>
                    <a:pt x="109" y="342"/>
                  </a:cubicBezTo>
                  <a:cubicBezTo>
                    <a:pt x="109" y="343"/>
                    <a:pt x="109" y="343"/>
                    <a:pt x="109" y="343"/>
                  </a:cubicBezTo>
                  <a:cubicBezTo>
                    <a:pt x="109" y="342"/>
                    <a:pt x="109" y="342"/>
                    <a:pt x="109" y="342"/>
                  </a:cubicBezTo>
                  <a:cubicBezTo>
                    <a:pt x="108" y="341"/>
                    <a:pt x="108" y="341"/>
                    <a:pt x="108" y="341"/>
                  </a:cubicBezTo>
                  <a:cubicBezTo>
                    <a:pt x="109" y="340"/>
                    <a:pt x="109" y="340"/>
                    <a:pt x="109" y="340"/>
                  </a:cubicBezTo>
                  <a:cubicBezTo>
                    <a:pt x="110" y="339"/>
                    <a:pt x="110" y="339"/>
                    <a:pt x="110" y="339"/>
                  </a:cubicBezTo>
                  <a:cubicBezTo>
                    <a:pt x="110" y="339"/>
                    <a:pt x="110" y="339"/>
                    <a:pt x="110" y="339"/>
                  </a:cubicBezTo>
                  <a:cubicBezTo>
                    <a:pt x="110" y="339"/>
                    <a:pt x="110" y="339"/>
                    <a:pt x="110" y="339"/>
                  </a:cubicBezTo>
                  <a:cubicBezTo>
                    <a:pt x="110" y="339"/>
                    <a:pt x="110" y="339"/>
                    <a:pt x="110" y="339"/>
                  </a:cubicBezTo>
                  <a:cubicBezTo>
                    <a:pt x="109" y="339"/>
                    <a:pt x="109" y="339"/>
                    <a:pt x="109" y="339"/>
                  </a:cubicBezTo>
                  <a:cubicBezTo>
                    <a:pt x="109" y="338"/>
                    <a:pt x="109" y="338"/>
                    <a:pt x="109" y="338"/>
                  </a:cubicBezTo>
                  <a:cubicBezTo>
                    <a:pt x="109" y="337"/>
                    <a:pt x="109" y="337"/>
                    <a:pt x="109" y="337"/>
                  </a:cubicBezTo>
                  <a:cubicBezTo>
                    <a:pt x="109" y="337"/>
                    <a:pt x="109" y="337"/>
                    <a:pt x="109" y="337"/>
                  </a:cubicBezTo>
                  <a:cubicBezTo>
                    <a:pt x="109" y="337"/>
                    <a:pt x="109" y="336"/>
                    <a:pt x="109" y="336"/>
                  </a:cubicBezTo>
                  <a:cubicBezTo>
                    <a:pt x="110" y="336"/>
                    <a:pt x="110" y="336"/>
                    <a:pt x="110" y="336"/>
                  </a:cubicBezTo>
                  <a:cubicBezTo>
                    <a:pt x="110" y="335"/>
                    <a:pt x="110" y="335"/>
                    <a:pt x="110" y="335"/>
                  </a:cubicBezTo>
                  <a:cubicBezTo>
                    <a:pt x="110" y="335"/>
                    <a:pt x="110" y="335"/>
                    <a:pt x="110" y="335"/>
                  </a:cubicBezTo>
                  <a:cubicBezTo>
                    <a:pt x="110" y="335"/>
                    <a:pt x="110" y="335"/>
                    <a:pt x="110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8" y="334"/>
                    <a:pt x="108" y="334"/>
                    <a:pt x="108" y="334"/>
                  </a:cubicBezTo>
                  <a:cubicBezTo>
                    <a:pt x="107" y="335"/>
                    <a:pt x="107" y="335"/>
                    <a:pt x="107" y="335"/>
                  </a:cubicBezTo>
                  <a:cubicBezTo>
                    <a:pt x="108" y="335"/>
                    <a:pt x="108" y="335"/>
                    <a:pt x="108" y="335"/>
                  </a:cubicBezTo>
                  <a:cubicBezTo>
                    <a:pt x="108" y="336"/>
                    <a:pt x="108" y="336"/>
                    <a:pt x="108" y="336"/>
                  </a:cubicBezTo>
                  <a:cubicBezTo>
                    <a:pt x="107" y="337"/>
                    <a:pt x="107" y="337"/>
                    <a:pt x="107" y="337"/>
                  </a:cubicBezTo>
                  <a:cubicBezTo>
                    <a:pt x="106" y="338"/>
                    <a:pt x="106" y="338"/>
                    <a:pt x="106" y="338"/>
                  </a:cubicBezTo>
                  <a:cubicBezTo>
                    <a:pt x="107" y="338"/>
                    <a:pt x="107" y="338"/>
                    <a:pt x="107" y="338"/>
                  </a:cubicBezTo>
                  <a:cubicBezTo>
                    <a:pt x="107" y="340"/>
                    <a:pt x="107" y="340"/>
                    <a:pt x="107" y="340"/>
                  </a:cubicBezTo>
                  <a:cubicBezTo>
                    <a:pt x="107" y="341"/>
                    <a:pt x="107" y="341"/>
                    <a:pt x="107" y="341"/>
                  </a:cubicBezTo>
                  <a:cubicBezTo>
                    <a:pt x="107" y="341"/>
                    <a:pt x="107" y="341"/>
                    <a:pt x="107" y="341"/>
                  </a:cubicBezTo>
                  <a:cubicBezTo>
                    <a:pt x="106" y="342"/>
                    <a:pt x="106" y="342"/>
                    <a:pt x="106" y="342"/>
                  </a:cubicBezTo>
                  <a:cubicBezTo>
                    <a:pt x="106" y="342"/>
                    <a:pt x="106" y="342"/>
                    <a:pt x="106" y="342"/>
                  </a:cubicBezTo>
                  <a:cubicBezTo>
                    <a:pt x="105" y="343"/>
                    <a:pt x="105" y="343"/>
                    <a:pt x="105" y="343"/>
                  </a:cubicBezTo>
                  <a:cubicBezTo>
                    <a:pt x="104" y="344"/>
                    <a:pt x="104" y="344"/>
                    <a:pt x="104" y="344"/>
                  </a:cubicBezTo>
                  <a:cubicBezTo>
                    <a:pt x="103" y="344"/>
                    <a:pt x="103" y="344"/>
                    <a:pt x="103" y="344"/>
                  </a:cubicBezTo>
                  <a:cubicBezTo>
                    <a:pt x="102" y="345"/>
                    <a:pt x="102" y="345"/>
                    <a:pt x="102" y="345"/>
                  </a:cubicBezTo>
                  <a:cubicBezTo>
                    <a:pt x="101" y="345"/>
                    <a:pt x="101" y="345"/>
                    <a:pt x="101" y="345"/>
                  </a:cubicBezTo>
                  <a:cubicBezTo>
                    <a:pt x="101" y="345"/>
                    <a:pt x="101" y="345"/>
                    <a:pt x="101" y="345"/>
                  </a:cubicBezTo>
                  <a:cubicBezTo>
                    <a:pt x="100" y="344"/>
                    <a:pt x="100" y="344"/>
                    <a:pt x="100" y="344"/>
                  </a:cubicBezTo>
                  <a:cubicBezTo>
                    <a:pt x="99" y="344"/>
                    <a:pt x="99" y="344"/>
                    <a:pt x="99" y="344"/>
                  </a:cubicBezTo>
                  <a:cubicBezTo>
                    <a:pt x="99" y="343"/>
                    <a:pt x="99" y="343"/>
                    <a:pt x="99" y="343"/>
                  </a:cubicBezTo>
                  <a:cubicBezTo>
                    <a:pt x="98" y="342"/>
                    <a:pt x="98" y="342"/>
                    <a:pt x="98" y="342"/>
                  </a:cubicBezTo>
                  <a:cubicBezTo>
                    <a:pt x="98" y="341"/>
                    <a:pt x="98" y="341"/>
                    <a:pt x="98" y="341"/>
                  </a:cubicBezTo>
                  <a:cubicBezTo>
                    <a:pt x="98" y="340"/>
                    <a:pt x="98" y="340"/>
                    <a:pt x="98" y="340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6" y="338"/>
                    <a:pt x="96" y="338"/>
                    <a:pt x="96" y="338"/>
                  </a:cubicBezTo>
                  <a:cubicBezTo>
                    <a:pt x="96" y="337"/>
                    <a:pt x="96" y="337"/>
                    <a:pt x="96" y="337"/>
                  </a:cubicBezTo>
                  <a:cubicBezTo>
                    <a:pt x="95" y="336"/>
                    <a:pt x="95" y="336"/>
                    <a:pt x="95" y="336"/>
                  </a:cubicBezTo>
                  <a:cubicBezTo>
                    <a:pt x="95" y="334"/>
                    <a:pt x="95" y="334"/>
                    <a:pt x="95" y="334"/>
                  </a:cubicBezTo>
                  <a:cubicBezTo>
                    <a:pt x="95" y="334"/>
                    <a:pt x="95" y="334"/>
                    <a:pt x="95" y="334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7" y="335"/>
                    <a:pt x="97" y="335"/>
                    <a:pt x="97" y="335"/>
                  </a:cubicBezTo>
                  <a:cubicBezTo>
                    <a:pt x="97" y="334"/>
                    <a:pt x="97" y="334"/>
                    <a:pt x="97" y="334"/>
                  </a:cubicBezTo>
                  <a:cubicBezTo>
                    <a:pt x="98" y="334"/>
                    <a:pt x="98" y="334"/>
                    <a:pt x="98" y="334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0" y="332"/>
                    <a:pt x="100" y="332"/>
                    <a:pt x="100" y="332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101" y="329"/>
                    <a:pt x="101" y="329"/>
                    <a:pt x="101" y="329"/>
                  </a:cubicBezTo>
                  <a:cubicBezTo>
                    <a:pt x="101" y="331"/>
                    <a:pt x="101" y="331"/>
                    <a:pt x="101" y="331"/>
                  </a:cubicBezTo>
                  <a:cubicBezTo>
                    <a:pt x="100" y="331"/>
                    <a:pt x="100" y="331"/>
                    <a:pt x="100" y="331"/>
                  </a:cubicBezTo>
                  <a:cubicBezTo>
                    <a:pt x="99" y="331"/>
                    <a:pt x="99" y="331"/>
                    <a:pt x="99" y="331"/>
                  </a:cubicBezTo>
                  <a:cubicBezTo>
                    <a:pt x="99" y="331"/>
                    <a:pt x="99" y="331"/>
                    <a:pt x="99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7" y="332"/>
                    <a:pt x="97" y="332"/>
                    <a:pt x="97" y="332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4" y="327"/>
                    <a:pt x="94" y="327"/>
                    <a:pt x="94" y="327"/>
                  </a:cubicBezTo>
                  <a:cubicBezTo>
                    <a:pt x="94" y="326"/>
                    <a:pt x="94" y="326"/>
                    <a:pt x="94" y="326"/>
                  </a:cubicBezTo>
                  <a:cubicBezTo>
                    <a:pt x="95" y="325"/>
                    <a:pt x="95" y="325"/>
                    <a:pt x="95" y="325"/>
                  </a:cubicBezTo>
                  <a:cubicBezTo>
                    <a:pt x="95" y="325"/>
                    <a:pt x="95" y="325"/>
                    <a:pt x="95" y="325"/>
                  </a:cubicBezTo>
                  <a:cubicBezTo>
                    <a:pt x="95" y="325"/>
                    <a:pt x="95" y="325"/>
                    <a:pt x="95" y="325"/>
                  </a:cubicBezTo>
                  <a:cubicBezTo>
                    <a:pt x="94" y="326"/>
                    <a:pt x="94" y="326"/>
                    <a:pt x="94" y="326"/>
                  </a:cubicBezTo>
                  <a:cubicBezTo>
                    <a:pt x="93" y="327"/>
                    <a:pt x="93" y="327"/>
                    <a:pt x="93" y="327"/>
                  </a:cubicBezTo>
                  <a:cubicBezTo>
                    <a:pt x="93" y="325"/>
                    <a:pt x="93" y="325"/>
                    <a:pt x="93" y="325"/>
                  </a:cubicBezTo>
                  <a:cubicBezTo>
                    <a:pt x="93" y="324"/>
                    <a:pt x="93" y="324"/>
                    <a:pt x="93" y="324"/>
                  </a:cubicBezTo>
                  <a:cubicBezTo>
                    <a:pt x="92" y="324"/>
                    <a:pt x="92" y="324"/>
                    <a:pt x="92" y="324"/>
                  </a:cubicBezTo>
                  <a:cubicBezTo>
                    <a:pt x="92" y="324"/>
                    <a:pt x="92" y="324"/>
                    <a:pt x="92" y="324"/>
                  </a:cubicBezTo>
                  <a:cubicBezTo>
                    <a:pt x="92" y="324"/>
                    <a:pt x="92" y="324"/>
                    <a:pt x="92" y="324"/>
                  </a:cubicBezTo>
                  <a:cubicBezTo>
                    <a:pt x="91" y="325"/>
                    <a:pt x="91" y="325"/>
                    <a:pt x="91" y="325"/>
                  </a:cubicBezTo>
                  <a:cubicBezTo>
                    <a:pt x="91" y="325"/>
                    <a:pt x="91" y="325"/>
                    <a:pt x="91" y="324"/>
                  </a:cubicBezTo>
                  <a:cubicBezTo>
                    <a:pt x="91" y="324"/>
                    <a:pt x="91" y="324"/>
                    <a:pt x="91" y="324"/>
                  </a:cubicBezTo>
                  <a:cubicBezTo>
                    <a:pt x="91" y="324"/>
                    <a:pt x="91" y="324"/>
                    <a:pt x="91" y="324"/>
                  </a:cubicBezTo>
                  <a:cubicBezTo>
                    <a:pt x="91" y="323"/>
                    <a:pt x="91" y="323"/>
                    <a:pt x="91" y="323"/>
                  </a:cubicBezTo>
                  <a:cubicBezTo>
                    <a:pt x="90" y="323"/>
                    <a:pt x="90" y="323"/>
                    <a:pt x="90" y="323"/>
                  </a:cubicBezTo>
                  <a:cubicBezTo>
                    <a:pt x="90" y="321"/>
                    <a:pt x="90" y="321"/>
                    <a:pt x="90" y="321"/>
                  </a:cubicBezTo>
                  <a:cubicBezTo>
                    <a:pt x="90" y="320"/>
                    <a:pt x="90" y="320"/>
                    <a:pt x="90" y="320"/>
                  </a:cubicBezTo>
                  <a:cubicBezTo>
                    <a:pt x="90" y="319"/>
                    <a:pt x="90" y="319"/>
                    <a:pt x="90" y="319"/>
                  </a:cubicBezTo>
                  <a:cubicBezTo>
                    <a:pt x="89" y="318"/>
                    <a:pt x="89" y="318"/>
                    <a:pt x="89" y="318"/>
                  </a:cubicBezTo>
                  <a:cubicBezTo>
                    <a:pt x="89" y="318"/>
                    <a:pt x="89" y="318"/>
                    <a:pt x="89" y="318"/>
                  </a:cubicBezTo>
                  <a:cubicBezTo>
                    <a:pt x="89" y="317"/>
                    <a:pt x="89" y="317"/>
                    <a:pt x="89" y="317"/>
                  </a:cubicBezTo>
                  <a:cubicBezTo>
                    <a:pt x="89" y="316"/>
                    <a:pt x="89" y="316"/>
                    <a:pt x="89" y="316"/>
                  </a:cubicBezTo>
                  <a:cubicBezTo>
                    <a:pt x="88" y="313"/>
                    <a:pt x="88" y="313"/>
                    <a:pt x="88" y="313"/>
                  </a:cubicBezTo>
                  <a:cubicBezTo>
                    <a:pt x="88" y="314"/>
                    <a:pt x="88" y="314"/>
                    <a:pt x="88" y="314"/>
                  </a:cubicBezTo>
                  <a:cubicBezTo>
                    <a:pt x="88" y="315"/>
                    <a:pt x="88" y="315"/>
                    <a:pt x="88" y="315"/>
                  </a:cubicBezTo>
                  <a:cubicBezTo>
                    <a:pt x="88" y="314"/>
                    <a:pt x="88" y="314"/>
                    <a:pt x="88" y="314"/>
                  </a:cubicBezTo>
                  <a:cubicBezTo>
                    <a:pt x="87" y="314"/>
                    <a:pt x="87" y="314"/>
                    <a:pt x="87" y="314"/>
                  </a:cubicBezTo>
                  <a:cubicBezTo>
                    <a:pt x="85" y="315"/>
                    <a:pt x="85" y="315"/>
                    <a:pt x="85" y="315"/>
                  </a:cubicBezTo>
                  <a:cubicBezTo>
                    <a:pt x="84" y="315"/>
                    <a:pt x="84" y="315"/>
                    <a:pt x="84" y="315"/>
                  </a:cubicBezTo>
                  <a:cubicBezTo>
                    <a:pt x="84" y="315"/>
                    <a:pt x="84" y="315"/>
                    <a:pt x="84" y="315"/>
                  </a:cubicBezTo>
                  <a:cubicBezTo>
                    <a:pt x="82" y="315"/>
                    <a:pt x="82" y="315"/>
                    <a:pt x="82" y="315"/>
                  </a:cubicBezTo>
                  <a:cubicBezTo>
                    <a:pt x="81" y="316"/>
                    <a:pt x="81" y="316"/>
                    <a:pt x="81" y="316"/>
                  </a:cubicBezTo>
                  <a:cubicBezTo>
                    <a:pt x="81" y="315"/>
                    <a:pt x="81" y="315"/>
                    <a:pt x="81" y="315"/>
                  </a:cubicBezTo>
                  <a:cubicBezTo>
                    <a:pt x="80" y="314"/>
                    <a:pt x="80" y="314"/>
                    <a:pt x="80" y="314"/>
                  </a:cubicBezTo>
                  <a:cubicBezTo>
                    <a:pt x="79" y="315"/>
                    <a:pt x="79" y="315"/>
                    <a:pt x="79" y="315"/>
                  </a:cubicBezTo>
                  <a:cubicBezTo>
                    <a:pt x="79" y="315"/>
                    <a:pt x="79" y="315"/>
                    <a:pt x="79" y="315"/>
                  </a:cubicBezTo>
                  <a:cubicBezTo>
                    <a:pt x="78" y="315"/>
                    <a:pt x="78" y="315"/>
                    <a:pt x="78" y="315"/>
                  </a:cubicBezTo>
                  <a:cubicBezTo>
                    <a:pt x="78" y="316"/>
                    <a:pt x="78" y="316"/>
                    <a:pt x="78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5" y="316"/>
                    <a:pt x="75" y="316"/>
                    <a:pt x="75" y="316"/>
                  </a:cubicBezTo>
                  <a:cubicBezTo>
                    <a:pt x="74" y="316"/>
                    <a:pt x="74" y="316"/>
                    <a:pt x="74" y="316"/>
                  </a:cubicBezTo>
                  <a:cubicBezTo>
                    <a:pt x="74" y="316"/>
                    <a:pt x="74" y="316"/>
                    <a:pt x="74" y="316"/>
                  </a:cubicBezTo>
                  <a:cubicBezTo>
                    <a:pt x="73" y="316"/>
                    <a:pt x="73" y="316"/>
                    <a:pt x="73" y="316"/>
                  </a:cubicBezTo>
                  <a:cubicBezTo>
                    <a:pt x="72" y="317"/>
                    <a:pt x="72" y="317"/>
                    <a:pt x="72" y="317"/>
                  </a:cubicBezTo>
                  <a:cubicBezTo>
                    <a:pt x="72" y="317"/>
                    <a:pt x="72" y="317"/>
                    <a:pt x="72" y="317"/>
                  </a:cubicBezTo>
                  <a:cubicBezTo>
                    <a:pt x="72" y="316"/>
                    <a:pt x="72" y="316"/>
                    <a:pt x="72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0" y="317"/>
                    <a:pt x="70" y="317"/>
                    <a:pt x="70" y="317"/>
                  </a:cubicBezTo>
                  <a:cubicBezTo>
                    <a:pt x="70" y="316"/>
                    <a:pt x="70" y="316"/>
                    <a:pt x="70" y="316"/>
                  </a:cubicBezTo>
                  <a:cubicBezTo>
                    <a:pt x="69" y="316"/>
                    <a:pt x="69" y="316"/>
                    <a:pt x="69" y="316"/>
                  </a:cubicBezTo>
                  <a:cubicBezTo>
                    <a:pt x="68" y="316"/>
                    <a:pt x="68" y="316"/>
                    <a:pt x="68" y="316"/>
                  </a:cubicBezTo>
                  <a:cubicBezTo>
                    <a:pt x="68" y="314"/>
                    <a:pt x="68" y="314"/>
                    <a:pt x="68" y="314"/>
                  </a:cubicBezTo>
                  <a:cubicBezTo>
                    <a:pt x="68" y="315"/>
                    <a:pt x="68" y="315"/>
                    <a:pt x="68" y="315"/>
                  </a:cubicBezTo>
                  <a:cubicBezTo>
                    <a:pt x="67" y="315"/>
                    <a:pt x="67" y="315"/>
                    <a:pt x="67" y="315"/>
                  </a:cubicBezTo>
                  <a:cubicBezTo>
                    <a:pt x="66" y="315"/>
                    <a:pt x="66" y="315"/>
                    <a:pt x="66" y="315"/>
                  </a:cubicBezTo>
                  <a:cubicBezTo>
                    <a:pt x="66" y="315"/>
                    <a:pt x="66" y="315"/>
                    <a:pt x="66" y="315"/>
                  </a:cubicBezTo>
                  <a:cubicBezTo>
                    <a:pt x="65" y="315"/>
                    <a:pt x="65" y="315"/>
                    <a:pt x="65" y="315"/>
                  </a:cubicBezTo>
                  <a:cubicBezTo>
                    <a:pt x="65" y="314"/>
                    <a:pt x="65" y="314"/>
                    <a:pt x="65" y="314"/>
                  </a:cubicBezTo>
                  <a:cubicBezTo>
                    <a:pt x="64" y="315"/>
                    <a:pt x="64" y="315"/>
                    <a:pt x="64" y="315"/>
                  </a:cubicBezTo>
                  <a:cubicBezTo>
                    <a:pt x="63" y="315"/>
                    <a:pt x="63" y="315"/>
                    <a:pt x="63" y="315"/>
                  </a:cubicBezTo>
                  <a:cubicBezTo>
                    <a:pt x="63" y="314"/>
                    <a:pt x="63" y="314"/>
                    <a:pt x="63" y="314"/>
                  </a:cubicBezTo>
                  <a:cubicBezTo>
                    <a:pt x="62" y="314"/>
                    <a:pt x="62" y="314"/>
                    <a:pt x="62" y="314"/>
                  </a:cubicBezTo>
                  <a:cubicBezTo>
                    <a:pt x="62" y="314"/>
                    <a:pt x="62" y="314"/>
                    <a:pt x="62" y="314"/>
                  </a:cubicBezTo>
                  <a:cubicBezTo>
                    <a:pt x="61" y="314"/>
                    <a:pt x="61" y="314"/>
                    <a:pt x="61" y="314"/>
                  </a:cubicBezTo>
                  <a:cubicBezTo>
                    <a:pt x="61" y="314"/>
                    <a:pt x="61" y="314"/>
                    <a:pt x="61" y="314"/>
                  </a:cubicBezTo>
                  <a:cubicBezTo>
                    <a:pt x="60" y="313"/>
                    <a:pt x="60" y="313"/>
                    <a:pt x="60" y="313"/>
                  </a:cubicBezTo>
                  <a:cubicBezTo>
                    <a:pt x="60" y="313"/>
                    <a:pt x="60" y="313"/>
                    <a:pt x="60" y="313"/>
                  </a:cubicBezTo>
                  <a:cubicBezTo>
                    <a:pt x="59" y="313"/>
                    <a:pt x="59" y="313"/>
                    <a:pt x="59" y="313"/>
                  </a:cubicBezTo>
                  <a:cubicBezTo>
                    <a:pt x="59" y="312"/>
                    <a:pt x="59" y="312"/>
                    <a:pt x="59" y="312"/>
                  </a:cubicBezTo>
                  <a:cubicBezTo>
                    <a:pt x="59" y="311"/>
                    <a:pt x="59" y="311"/>
                    <a:pt x="59" y="311"/>
                  </a:cubicBezTo>
                  <a:cubicBezTo>
                    <a:pt x="59" y="310"/>
                    <a:pt x="59" y="310"/>
                    <a:pt x="59" y="310"/>
                  </a:cubicBezTo>
                  <a:cubicBezTo>
                    <a:pt x="59" y="309"/>
                    <a:pt x="59" y="309"/>
                    <a:pt x="59" y="309"/>
                  </a:cubicBezTo>
                  <a:cubicBezTo>
                    <a:pt x="59" y="308"/>
                    <a:pt x="59" y="308"/>
                    <a:pt x="59" y="308"/>
                  </a:cubicBezTo>
                  <a:cubicBezTo>
                    <a:pt x="59" y="306"/>
                    <a:pt x="59" y="306"/>
                    <a:pt x="59" y="306"/>
                  </a:cubicBezTo>
                  <a:cubicBezTo>
                    <a:pt x="59" y="305"/>
                    <a:pt x="59" y="305"/>
                    <a:pt x="59" y="305"/>
                  </a:cubicBezTo>
                  <a:cubicBezTo>
                    <a:pt x="59" y="304"/>
                    <a:pt x="59" y="304"/>
                    <a:pt x="59" y="304"/>
                  </a:cubicBezTo>
                  <a:cubicBezTo>
                    <a:pt x="59" y="304"/>
                    <a:pt x="59" y="304"/>
                    <a:pt x="59" y="304"/>
                  </a:cubicBezTo>
                  <a:cubicBezTo>
                    <a:pt x="58" y="303"/>
                    <a:pt x="58" y="303"/>
                    <a:pt x="58" y="303"/>
                  </a:cubicBezTo>
                  <a:cubicBezTo>
                    <a:pt x="58" y="303"/>
                    <a:pt x="58" y="303"/>
                    <a:pt x="58" y="303"/>
                  </a:cubicBezTo>
                  <a:cubicBezTo>
                    <a:pt x="57" y="303"/>
                    <a:pt x="57" y="303"/>
                    <a:pt x="57" y="303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55" y="305"/>
                    <a:pt x="55" y="305"/>
                    <a:pt x="55" y="305"/>
                  </a:cubicBezTo>
                  <a:cubicBezTo>
                    <a:pt x="55" y="305"/>
                    <a:pt x="55" y="305"/>
                    <a:pt x="55" y="305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2" y="308"/>
                    <a:pt x="52" y="308"/>
                    <a:pt x="52" y="308"/>
                  </a:cubicBezTo>
                  <a:cubicBezTo>
                    <a:pt x="52" y="308"/>
                    <a:pt x="52" y="308"/>
                    <a:pt x="52" y="308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1" y="306"/>
                    <a:pt x="51" y="306"/>
                    <a:pt x="51" y="306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49" y="306"/>
                    <a:pt x="49" y="306"/>
                    <a:pt x="49" y="306"/>
                  </a:cubicBezTo>
                  <a:cubicBezTo>
                    <a:pt x="49" y="305"/>
                    <a:pt x="49" y="305"/>
                    <a:pt x="49" y="305"/>
                  </a:cubicBezTo>
                  <a:cubicBezTo>
                    <a:pt x="49" y="305"/>
                    <a:pt x="49" y="305"/>
                    <a:pt x="49" y="305"/>
                  </a:cubicBezTo>
                  <a:cubicBezTo>
                    <a:pt x="49" y="304"/>
                    <a:pt x="49" y="304"/>
                    <a:pt x="49" y="304"/>
                  </a:cubicBezTo>
                  <a:cubicBezTo>
                    <a:pt x="48" y="304"/>
                    <a:pt x="48" y="304"/>
                    <a:pt x="48" y="304"/>
                  </a:cubicBezTo>
                  <a:cubicBezTo>
                    <a:pt x="48" y="303"/>
                    <a:pt x="48" y="303"/>
                    <a:pt x="48" y="303"/>
                  </a:cubicBezTo>
                  <a:cubicBezTo>
                    <a:pt x="48" y="302"/>
                    <a:pt x="48" y="302"/>
                    <a:pt x="48" y="302"/>
                  </a:cubicBezTo>
                  <a:cubicBezTo>
                    <a:pt x="48" y="301"/>
                    <a:pt x="48" y="301"/>
                    <a:pt x="48" y="301"/>
                  </a:cubicBezTo>
                  <a:cubicBezTo>
                    <a:pt x="47" y="300"/>
                    <a:pt x="47" y="300"/>
                    <a:pt x="47" y="300"/>
                  </a:cubicBezTo>
                  <a:cubicBezTo>
                    <a:pt x="47" y="300"/>
                    <a:pt x="47" y="300"/>
                    <a:pt x="47" y="300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6"/>
                    <a:pt x="45" y="296"/>
                    <a:pt x="45" y="296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5" y="292"/>
                    <a:pt x="45" y="292"/>
                    <a:pt x="45" y="292"/>
                  </a:cubicBezTo>
                  <a:cubicBezTo>
                    <a:pt x="46" y="291"/>
                    <a:pt x="46" y="291"/>
                    <a:pt x="46" y="291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6" y="288"/>
                    <a:pt x="46" y="288"/>
                    <a:pt x="46" y="288"/>
                  </a:cubicBezTo>
                  <a:cubicBezTo>
                    <a:pt x="46" y="288"/>
                    <a:pt x="46" y="288"/>
                    <a:pt x="46" y="288"/>
                  </a:cubicBezTo>
                  <a:cubicBezTo>
                    <a:pt x="45" y="287"/>
                    <a:pt x="45" y="287"/>
                    <a:pt x="45" y="287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45" y="284"/>
                    <a:pt x="45" y="284"/>
                    <a:pt x="45" y="284"/>
                  </a:cubicBezTo>
                  <a:cubicBezTo>
                    <a:pt x="45" y="284"/>
                    <a:pt x="45" y="284"/>
                    <a:pt x="45" y="284"/>
                  </a:cubicBezTo>
                  <a:cubicBezTo>
                    <a:pt x="45" y="284"/>
                    <a:pt x="45" y="284"/>
                    <a:pt x="45" y="284"/>
                  </a:cubicBezTo>
                  <a:cubicBezTo>
                    <a:pt x="44" y="285"/>
                    <a:pt x="44" y="285"/>
                    <a:pt x="44" y="285"/>
                  </a:cubicBezTo>
                  <a:cubicBezTo>
                    <a:pt x="44" y="285"/>
                    <a:pt x="44" y="285"/>
                    <a:pt x="44" y="285"/>
                  </a:cubicBezTo>
                  <a:cubicBezTo>
                    <a:pt x="44" y="285"/>
                    <a:pt x="44" y="284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44" y="283"/>
                    <a:pt x="44" y="283"/>
                    <a:pt x="44" y="283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4" y="282"/>
                    <a:pt x="44" y="282"/>
                    <a:pt x="44" y="282"/>
                  </a:cubicBezTo>
                  <a:cubicBezTo>
                    <a:pt x="44" y="282"/>
                    <a:pt x="44" y="282"/>
                    <a:pt x="44" y="282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0" y="285"/>
                    <a:pt x="40" y="285"/>
                    <a:pt x="40" y="285"/>
                  </a:cubicBezTo>
                  <a:cubicBezTo>
                    <a:pt x="40" y="286"/>
                    <a:pt x="40" y="286"/>
                    <a:pt x="40" y="286"/>
                  </a:cubicBezTo>
                  <a:cubicBezTo>
                    <a:pt x="40" y="286"/>
                    <a:pt x="40" y="286"/>
                    <a:pt x="40" y="286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39" y="288"/>
                    <a:pt x="39" y="288"/>
                    <a:pt x="39" y="288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39" y="290"/>
                    <a:pt x="39" y="290"/>
                    <a:pt x="39" y="290"/>
                  </a:cubicBezTo>
                  <a:cubicBezTo>
                    <a:pt x="39" y="291"/>
                    <a:pt x="39" y="291"/>
                    <a:pt x="39" y="291"/>
                  </a:cubicBezTo>
                  <a:cubicBezTo>
                    <a:pt x="39" y="291"/>
                    <a:pt x="39" y="291"/>
                    <a:pt x="39" y="291"/>
                  </a:cubicBezTo>
                  <a:cubicBezTo>
                    <a:pt x="39" y="291"/>
                    <a:pt x="39" y="291"/>
                    <a:pt x="39" y="291"/>
                  </a:cubicBezTo>
                  <a:cubicBezTo>
                    <a:pt x="39" y="293"/>
                    <a:pt x="39" y="293"/>
                    <a:pt x="39" y="293"/>
                  </a:cubicBezTo>
                  <a:cubicBezTo>
                    <a:pt x="39" y="294"/>
                    <a:pt x="39" y="294"/>
                    <a:pt x="39" y="294"/>
                  </a:cubicBezTo>
                  <a:cubicBezTo>
                    <a:pt x="39" y="295"/>
                    <a:pt x="39" y="295"/>
                    <a:pt x="39" y="295"/>
                  </a:cubicBezTo>
                  <a:cubicBezTo>
                    <a:pt x="39" y="298"/>
                    <a:pt x="39" y="298"/>
                    <a:pt x="39" y="298"/>
                  </a:cubicBezTo>
                  <a:cubicBezTo>
                    <a:pt x="39" y="298"/>
                    <a:pt x="39" y="298"/>
                    <a:pt x="39" y="298"/>
                  </a:cubicBezTo>
                  <a:cubicBezTo>
                    <a:pt x="39" y="298"/>
                    <a:pt x="39" y="298"/>
                    <a:pt x="39" y="298"/>
                  </a:cubicBezTo>
                  <a:cubicBezTo>
                    <a:pt x="39" y="299"/>
                    <a:pt x="39" y="299"/>
                    <a:pt x="39" y="299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9" y="299"/>
                    <a:pt x="39" y="299"/>
                    <a:pt x="39" y="299"/>
                  </a:cubicBezTo>
                  <a:cubicBezTo>
                    <a:pt x="39" y="299"/>
                    <a:pt x="39" y="299"/>
                    <a:pt x="39" y="299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9" y="300"/>
                    <a:pt x="39" y="300"/>
                    <a:pt x="39" y="301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9" y="301"/>
                    <a:pt x="39" y="301"/>
                    <a:pt x="39" y="302"/>
                  </a:cubicBezTo>
                  <a:cubicBezTo>
                    <a:pt x="39" y="303"/>
                    <a:pt x="39" y="303"/>
                    <a:pt x="39" y="303"/>
                  </a:cubicBezTo>
                  <a:cubicBezTo>
                    <a:pt x="39" y="303"/>
                    <a:pt x="39" y="303"/>
                    <a:pt x="39" y="303"/>
                  </a:cubicBezTo>
                  <a:cubicBezTo>
                    <a:pt x="39" y="303"/>
                    <a:pt x="39" y="303"/>
                    <a:pt x="39" y="303"/>
                  </a:cubicBezTo>
                  <a:cubicBezTo>
                    <a:pt x="39" y="304"/>
                    <a:pt x="39" y="304"/>
                    <a:pt x="39" y="304"/>
                  </a:cubicBezTo>
                  <a:cubicBezTo>
                    <a:pt x="40" y="303"/>
                    <a:pt x="40" y="303"/>
                    <a:pt x="40" y="303"/>
                  </a:cubicBezTo>
                  <a:cubicBezTo>
                    <a:pt x="40" y="304"/>
                    <a:pt x="40" y="304"/>
                    <a:pt x="40" y="304"/>
                  </a:cubicBezTo>
                  <a:cubicBezTo>
                    <a:pt x="40" y="304"/>
                    <a:pt x="40" y="304"/>
                    <a:pt x="40" y="304"/>
                  </a:cubicBezTo>
                  <a:cubicBezTo>
                    <a:pt x="40" y="304"/>
                    <a:pt x="40" y="304"/>
                    <a:pt x="40" y="304"/>
                  </a:cubicBezTo>
                  <a:cubicBezTo>
                    <a:pt x="40" y="305"/>
                    <a:pt x="40" y="305"/>
                    <a:pt x="40" y="305"/>
                  </a:cubicBezTo>
                  <a:cubicBezTo>
                    <a:pt x="40" y="305"/>
                    <a:pt x="40" y="305"/>
                    <a:pt x="40" y="305"/>
                  </a:cubicBezTo>
                  <a:cubicBezTo>
                    <a:pt x="40" y="305"/>
                    <a:pt x="40" y="305"/>
                    <a:pt x="40" y="305"/>
                  </a:cubicBezTo>
                  <a:cubicBezTo>
                    <a:pt x="40" y="305"/>
                    <a:pt x="40" y="305"/>
                    <a:pt x="40" y="305"/>
                  </a:cubicBezTo>
                  <a:cubicBezTo>
                    <a:pt x="40" y="306"/>
                    <a:pt x="40" y="306"/>
                    <a:pt x="40" y="306"/>
                  </a:cubicBezTo>
                  <a:cubicBezTo>
                    <a:pt x="40" y="306"/>
                    <a:pt x="40" y="306"/>
                    <a:pt x="40" y="306"/>
                  </a:cubicBezTo>
                  <a:cubicBezTo>
                    <a:pt x="40" y="306"/>
                    <a:pt x="40" y="306"/>
                    <a:pt x="40" y="306"/>
                  </a:cubicBezTo>
                  <a:cubicBezTo>
                    <a:pt x="40" y="307"/>
                    <a:pt x="40" y="307"/>
                    <a:pt x="40" y="307"/>
                  </a:cubicBezTo>
                  <a:cubicBezTo>
                    <a:pt x="40" y="306"/>
                    <a:pt x="40" y="306"/>
                    <a:pt x="40" y="306"/>
                  </a:cubicBezTo>
                  <a:cubicBezTo>
                    <a:pt x="40" y="306"/>
                    <a:pt x="40" y="306"/>
                    <a:pt x="40" y="306"/>
                  </a:cubicBezTo>
                  <a:cubicBezTo>
                    <a:pt x="40" y="306"/>
                    <a:pt x="40" y="306"/>
                    <a:pt x="40" y="306"/>
                  </a:cubicBezTo>
                  <a:cubicBezTo>
                    <a:pt x="40" y="306"/>
                    <a:pt x="40" y="306"/>
                    <a:pt x="40" y="306"/>
                  </a:cubicBezTo>
                  <a:cubicBezTo>
                    <a:pt x="40" y="306"/>
                    <a:pt x="40" y="306"/>
                    <a:pt x="40" y="306"/>
                  </a:cubicBezTo>
                  <a:cubicBezTo>
                    <a:pt x="40" y="307"/>
                    <a:pt x="40" y="307"/>
                    <a:pt x="40" y="307"/>
                  </a:cubicBezTo>
                  <a:cubicBezTo>
                    <a:pt x="40" y="307"/>
                    <a:pt x="40" y="307"/>
                    <a:pt x="40" y="307"/>
                  </a:cubicBezTo>
                  <a:cubicBezTo>
                    <a:pt x="40" y="308"/>
                    <a:pt x="40" y="308"/>
                    <a:pt x="40" y="308"/>
                  </a:cubicBezTo>
                  <a:cubicBezTo>
                    <a:pt x="40" y="309"/>
                    <a:pt x="40" y="309"/>
                    <a:pt x="40" y="309"/>
                  </a:cubicBezTo>
                  <a:cubicBezTo>
                    <a:pt x="40" y="309"/>
                    <a:pt x="40" y="309"/>
                    <a:pt x="40" y="309"/>
                  </a:cubicBezTo>
                  <a:cubicBezTo>
                    <a:pt x="40" y="310"/>
                    <a:pt x="40" y="310"/>
                    <a:pt x="40" y="310"/>
                  </a:cubicBezTo>
                  <a:cubicBezTo>
                    <a:pt x="39" y="310"/>
                    <a:pt x="39" y="310"/>
                    <a:pt x="39" y="310"/>
                  </a:cubicBezTo>
                  <a:cubicBezTo>
                    <a:pt x="39" y="310"/>
                    <a:pt x="39" y="310"/>
                    <a:pt x="39" y="310"/>
                  </a:cubicBezTo>
                  <a:cubicBezTo>
                    <a:pt x="39" y="311"/>
                    <a:pt x="39" y="311"/>
                    <a:pt x="39" y="311"/>
                  </a:cubicBezTo>
                  <a:cubicBezTo>
                    <a:pt x="39" y="311"/>
                    <a:pt x="39" y="311"/>
                    <a:pt x="39" y="311"/>
                  </a:cubicBezTo>
                  <a:cubicBezTo>
                    <a:pt x="39" y="311"/>
                    <a:pt x="39" y="311"/>
                    <a:pt x="39" y="311"/>
                  </a:cubicBezTo>
                  <a:cubicBezTo>
                    <a:pt x="39" y="311"/>
                    <a:pt x="39" y="311"/>
                    <a:pt x="39" y="311"/>
                  </a:cubicBezTo>
                  <a:cubicBezTo>
                    <a:pt x="39" y="313"/>
                    <a:pt x="39" y="313"/>
                    <a:pt x="39" y="313"/>
                  </a:cubicBezTo>
                  <a:cubicBezTo>
                    <a:pt x="40" y="315"/>
                    <a:pt x="40" y="315"/>
                    <a:pt x="40" y="315"/>
                  </a:cubicBezTo>
                  <a:cubicBezTo>
                    <a:pt x="39" y="317"/>
                    <a:pt x="39" y="317"/>
                    <a:pt x="39" y="317"/>
                  </a:cubicBezTo>
                  <a:cubicBezTo>
                    <a:pt x="39" y="317"/>
                    <a:pt x="39" y="317"/>
                    <a:pt x="39" y="317"/>
                  </a:cubicBezTo>
                  <a:cubicBezTo>
                    <a:pt x="39" y="317"/>
                    <a:pt x="39" y="317"/>
                    <a:pt x="39" y="317"/>
                  </a:cubicBezTo>
                  <a:cubicBezTo>
                    <a:pt x="39" y="319"/>
                    <a:pt x="39" y="319"/>
                    <a:pt x="39" y="319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40" y="317"/>
                    <a:pt x="40" y="317"/>
                    <a:pt x="40" y="317"/>
                  </a:cubicBezTo>
                  <a:cubicBezTo>
                    <a:pt x="40" y="316"/>
                    <a:pt x="40" y="315"/>
                    <a:pt x="40" y="314"/>
                  </a:cubicBezTo>
                  <a:cubicBezTo>
                    <a:pt x="40" y="314"/>
                    <a:pt x="40" y="314"/>
                    <a:pt x="40" y="314"/>
                  </a:cubicBezTo>
                  <a:cubicBezTo>
                    <a:pt x="41" y="314"/>
                    <a:pt x="41" y="314"/>
                    <a:pt x="41" y="314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41" y="312"/>
                    <a:pt x="41" y="312"/>
                    <a:pt x="41" y="312"/>
                  </a:cubicBezTo>
                  <a:cubicBezTo>
                    <a:pt x="41" y="312"/>
                    <a:pt x="41" y="312"/>
                    <a:pt x="41" y="311"/>
                  </a:cubicBezTo>
                  <a:cubicBezTo>
                    <a:pt x="42" y="310"/>
                    <a:pt x="42" y="310"/>
                    <a:pt x="42" y="310"/>
                  </a:cubicBezTo>
                  <a:cubicBezTo>
                    <a:pt x="43" y="310"/>
                    <a:pt x="43" y="310"/>
                    <a:pt x="43" y="310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3" y="312"/>
                    <a:pt x="43" y="312"/>
                    <a:pt x="43" y="312"/>
                  </a:cubicBezTo>
                  <a:cubicBezTo>
                    <a:pt x="43" y="312"/>
                    <a:pt x="43" y="312"/>
                    <a:pt x="43" y="313"/>
                  </a:cubicBezTo>
                  <a:cubicBezTo>
                    <a:pt x="42" y="314"/>
                    <a:pt x="42" y="314"/>
                    <a:pt x="42" y="314"/>
                  </a:cubicBezTo>
                  <a:cubicBezTo>
                    <a:pt x="42" y="315"/>
                    <a:pt x="42" y="315"/>
                    <a:pt x="42" y="315"/>
                  </a:cubicBezTo>
                  <a:cubicBezTo>
                    <a:pt x="42" y="316"/>
                    <a:pt x="42" y="316"/>
                    <a:pt x="42" y="316"/>
                  </a:cubicBezTo>
                  <a:cubicBezTo>
                    <a:pt x="42" y="317"/>
                    <a:pt x="42" y="317"/>
                    <a:pt x="42" y="317"/>
                  </a:cubicBezTo>
                  <a:cubicBezTo>
                    <a:pt x="42" y="317"/>
                    <a:pt x="42" y="317"/>
                    <a:pt x="42" y="317"/>
                  </a:cubicBezTo>
                  <a:cubicBezTo>
                    <a:pt x="42" y="317"/>
                    <a:pt x="42" y="317"/>
                    <a:pt x="42" y="317"/>
                  </a:cubicBezTo>
                  <a:cubicBezTo>
                    <a:pt x="42" y="317"/>
                    <a:pt x="42" y="317"/>
                    <a:pt x="42" y="317"/>
                  </a:cubicBezTo>
                  <a:cubicBezTo>
                    <a:pt x="41" y="319"/>
                    <a:pt x="41" y="319"/>
                    <a:pt x="41" y="319"/>
                  </a:cubicBezTo>
                  <a:cubicBezTo>
                    <a:pt x="41" y="319"/>
                    <a:pt x="41" y="319"/>
                    <a:pt x="41" y="319"/>
                  </a:cubicBezTo>
                  <a:cubicBezTo>
                    <a:pt x="41" y="320"/>
                    <a:pt x="41" y="320"/>
                    <a:pt x="41" y="320"/>
                  </a:cubicBezTo>
                  <a:cubicBezTo>
                    <a:pt x="40" y="320"/>
                    <a:pt x="40" y="320"/>
                    <a:pt x="40" y="320"/>
                  </a:cubicBezTo>
                  <a:cubicBezTo>
                    <a:pt x="41" y="320"/>
                    <a:pt x="41" y="320"/>
                    <a:pt x="41" y="320"/>
                  </a:cubicBezTo>
                  <a:cubicBezTo>
                    <a:pt x="41" y="321"/>
                    <a:pt x="41" y="321"/>
                    <a:pt x="41" y="321"/>
                  </a:cubicBezTo>
                  <a:cubicBezTo>
                    <a:pt x="40" y="322"/>
                    <a:pt x="40" y="322"/>
                    <a:pt x="40" y="322"/>
                  </a:cubicBezTo>
                  <a:cubicBezTo>
                    <a:pt x="41" y="322"/>
                    <a:pt x="41" y="322"/>
                    <a:pt x="41" y="322"/>
                  </a:cubicBezTo>
                  <a:cubicBezTo>
                    <a:pt x="41" y="322"/>
                    <a:pt x="41" y="322"/>
                    <a:pt x="41" y="322"/>
                  </a:cubicBezTo>
                  <a:cubicBezTo>
                    <a:pt x="41" y="322"/>
                    <a:pt x="41" y="322"/>
                    <a:pt x="41" y="321"/>
                  </a:cubicBezTo>
                  <a:cubicBezTo>
                    <a:pt x="41" y="322"/>
                    <a:pt x="41" y="322"/>
                    <a:pt x="41" y="322"/>
                  </a:cubicBezTo>
                  <a:cubicBezTo>
                    <a:pt x="42" y="324"/>
                    <a:pt x="42" y="324"/>
                    <a:pt x="42" y="324"/>
                  </a:cubicBezTo>
                  <a:cubicBezTo>
                    <a:pt x="43" y="324"/>
                    <a:pt x="43" y="324"/>
                    <a:pt x="43" y="324"/>
                  </a:cubicBezTo>
                  <a:cubicBezTo>
                    <a:pt x="44" y="322"/>
                    <a:pt x="44" y="322"/>
                    <a:pt x="44" y="322"/>
                  </a:cubicBezTo>
                  <a:cubicBezTo>
                    <a:pt x="44" y="323"/>
                    <a:pt x="44" y="323"/>
                    <a:pt x="44" y="323"/>
                  </a:cubicBezTo>
                  <a:cubicBezTo>
                    <a:pt x="44" y="323"/>
                    <a:pt x="44" y="323"/>
                    <a:pt x="44" y="323"/>
                  </a:cubicBezTo>
                  <a:cubicBezTo>
                    <a:pt x="45" y="323"/>
                    <a:pt x="45" y="323"/>
                    <a:pt x="45" y="323"/>
                  </a:cubicBezTo>
                  <a:cubicBezTo>
                    <a:pt x="45" y="323"/>
                    <a:pt x="45" y="323"/>
                    <a:pt x="45" y="323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47" y="323"/>
                    <a:pt x="47" y="323"/>
                    <a:pt x="47" y="323"/>
                  </a:cubicBezTo>
                  <a:cubicBezTo>
                    <a:pt x="48" y="322"/>
                    <a:pt x="48" y="322"/>
                    <a:pt x="48" y="322"/>
                  </a:cubicBezTo>
                  <a:cubicBezTo>
                    <a:pt x="48" y="322"/>
                    <a:pt x="48" y="322"/>
                    <a:pt x="48" y="322"/>
                  </a:cubicBezTo>
                  <a:cubicBezTo>
                    <a:pt x="48" y="322"/>
                    <a:pt x="48" y="322"/>
                    <a:pt x="48" y="322"/>
                  </a:cubicBezTo>
                  <a:cubicBezTo>
                    <a:pt x="48" y="322"/>
                    <a:pt x="48" y="322"/>
                    <a:pt x="48" y="322"/>
                  </a:cubicBezTo>
                  <a:cubicBezTo>
                    <a:pt x="49" y="320"/>
                    <a:pt x="49" y="320"/>
                    <a:pt x="49" y="320"/>
                  </a:cubicBezTo>
                  <a:cubicBezTo>
                    <a:pt x="50" y="320"/>
                    <a:pt x="50" y="320"/>
                    <a:pt x="50" y="320"/>
                  </a:cubicBezTo>
                  <a:cubicBezTo>
                    <a:pt x="50" y="318"/>
                    <a:pt x="50" y="318"/>
                    <a:pt x="50" y="318"/>
                  </a:cubicBezTo>
                  <a:cubicBezTo>
                    <a:pt x="51" y="317"/>
                    <a:pt x="51" y="317"/>
                    <a:pt x="51" y="317"/>
                  </a:cubicBezTo>
                  <a:cubicBezTo>
                    <a:pt x="51" y="317"/>
                    <a:pt x="51" y="317"/>
                    <a:pt x="51" y="317"/>
                  </a:cubicBezTo>
                  <a:cubicBezTo>
                    <a:pt x="51" y="317"/>
                    <a:pt x="51" y="317"/>
                    <a:pt x="51" y="317"/>
                  </a:cubicBezTo>
                  <a:cubicBezTo>
                    <a:pt x="51" y="317"/>
                    <a:pt x="51" y="317"/>
                    <a:pt x="51" y="317"/>
                  </a:cubicBezTo>
                  <a:cubicBezTo>
                    <a:pt x="51" y="317"/>
                    <a:pt x="51" y="317"/>
                    <a:pt x="51" y="317"/>
                  </a:cubicBezTo>
                  <a:cubicBezTo>
                    <a:pt x="52" y="316"/>
                    <a:pt x="52" y="316"/>
                    <a:pt x="52" y="316"/>
                  </a:cubicBezTo>
                  <a:cubicBezTo>
                    <a:pt x="52" y="316"/>
                    <a:pt x="52" y="316"/>
                    <a:pt x="52" y="316"/>
                  </a:cubicBezTo>
                  <a:cubicBezTo>
                    <a:pt x="52" y="316"/>
                    <a:pt x="52" y="316"/>
                    <a:pt x="52" y="316"/>
                  </a:cubicBezTo>
                  <a:cubicBezTo>
                    <a:pt x="52" y="315"/>
                    <a:pt x="52" y="315"/>
                    <a:pt x="52" y="315"/>
                  </a:cubicBezTo>
                  <a:cubicBezTo>
                    <a:pt x="53" y="314"/>
                    <a:pt x="53" y="314"/>
                    <a:pt x="53" y="314"/>
                  </a:cubicBezTo>
                  <a:cubicBezTo>
                    <a:pt x="53" y="314"/>
                    <a:pt x="53" y="314"/>
                    <a:pt x="53" y="314"/>
                  </a:cubicBezTo>
                  <a:cubicBezTo>
                    <a:pt x="53" y="314"/>
                    <a:pt x="53" y="314"/>
                    <a:pt x="53" y="314"/>
                  </a:cubicBezTo>
                  <a:cubicBezTo>
                    <a:pt x="53" y="314"/>
                    <a:pt x="53" y="314"/>
                    <a:pt x="53" y="314"/>
                  </a:cubicBezTo>
                  <a:cubicBezTo>
                    <a:pt x="53" y="314"/>
                    <a:pt x="53" y="314"/>
                    <a:pt x="53" y="314"/>
                  </a:cubicBezTo>
                  <a:cubicBezTo>
                    <a:pt x="55" y="312"/>
                    <a:pt x="55" y="312"/>
                    <a:pt x="55" y="312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6" y="309"/>
                    <a:pt x="56" y="309"/>
                    <a:pt x="56" y="309"/>
                  </a:cubicBezTo>
                  <a:cubicBezTo>
                    <a:pt x="56" y="309"/>
                    <a:pt x="56" y="309"/>
                    <a:pt x="56" y="309"/>
                  </a:cubicBezTo>
                  <a:cubicBezTo>
                    <a:pt x="57" y="308"/>
                    <a:pt x="57" y="308"/>
                    <a:pt x="57" y="308"/>
                  </a:cubicBezTo>
                  <a:cubicBezTo>
                    <a:pt x="56" y="310"/>
                    <a:pt x="56" y="310"/>
                    <a:pt x="56" y="310"/>
                  </a:cubicBezTo>
                  <a:cubicBezTo>
                    <a:pt x="56" y="311"/>
                    <a:pt x="56" y="311"/>
                    <a:pt x="56" y="311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5" y="315"/>
                    <a:pt x="55" y="315"/>
                    <a:pt x="55" y="315"/>
                  </a:cubicBezTo>
                  <a:cubicBezTo>
                    <a:pt x="55" y="315"/>
                    <a:pt x="55" y="315"/>
                    <a:pt x="55" y="316"/>
                  </a:cubicBezTo>
                  <a:cubicBezTo>
                    <a:pt x="55" y="317"/>
                    <a:pt x="55" y="317"/>
                    <a:pt x="55" y="317"/>
                  </a:cubicBezTo>
                  <a:cubicBezTo>
                    <a:pt x="55" y="317"/>
                    <a:pt x="55" y="317"/>
                    <a:pt x="55" y="317"/>
                  </a:cubicBezTo>
                  <a:cubicBezTo>
                    <a:pt x="55" y="317"/>
                    <a:pt x="55" y="317"/>
                    <a:pt x="55" y="317"/>
                  </a:cubicBezTo>
                  <a:cubicBezTo>
                    <a:pt x="55" y="318"/>
                    <a:pt x="55" y="318"/>
                    <a:pt x="55" y="318"/>
                  </a:cubicBezTo>
                  <a:cubicBezTo>
                    <a:pt x="55" y="319"/>
                    <a:pt x="55" y="319"/>
                    <a:pt x="55" y="319"/>
                  </a:cubicBezTo>
                  <a:cubicBezTo>
                    <a:pt x="55" y="320"/>
                    <a:pt x="55" y="320"/>
                    <a:pt x="55" y="320"/>
                  </a:cubicBezTo>
                  <a:cubicBezTo>
                    <a:pt x="55" y="321"/>
                    <a:pt x="55" y="321"/>
                    <a:pt x="55" y="321"/>
                  </a:cubicBezTo>
                  <a:cubicBezTo>
                    <a:pt x="55" y="323"/>
                    <a:pt x="55" y="323"/>
                    <a:pt x="55" y="323"/>
                  </a:cubicBezTo>
                  <a:cubicBezTo>
                    <a:pt x="56" y="324"/>
                    <a:pt x="56" y="324"/>
                    <a:pt x="56" y="324"/>
                  </a:cubicBezTo>
                  <a:cubicBezTo>
                    <a:pt x="56" y="324"/>
                    <a:pt x="56" y="324"/>
                    <a:pt x="56" y="324"/>
                  </a:cubicBezTo>
                  <a:cubicBezTo>
                    <a:pt x="57" y="325"/>
                    <a:pt x="57" y="325"/>
                    <a:pt x="57" y="325"/>
                  </a:cubicBezTo>
                  <a:cubicBezTo>
                    <a:pt x="57" y="325"/>
                    <a:pt x="57" y="325"/>
                    <a:pt x="57" y="325"/>
                  </a:cubicBezTo>
                  <a:cubicBezTo>
                    <a:pt x="58" y="326"/>
                    <a:pt x="58" y="326"/>
                    <a:pt x="58" y="326"/>
                  </a:cubicBezTo>
                  <a:cubicBezTo>
                    <a:pt x="59" y="326"/>
                    <a:pt x="59" y="326"/>
                    <a:pt x="59" y="326"/>
                  </a:cubicBezTo>
                  <a:cubicBezTo>
                    <a:pt x="59" y="326"/>
                    <a:pt x="59" y="326"/>
                    <a:pt x="59" y="326"/>
                  </a:cubicBezTo>
                  <a:cubicBezTo>
                    <a:pt x="60" y="326"/>
                    <a:pt x="60" y="326"/>
                    <a:pt x="60" y="326"/>
                  </a:cubicBezTo>
                  <a:cubicBezTo>
                    <a:pt x="61" y="328"/>
                    <a:pt x="61" y="328"/>
                    <a:pt x="61" y="328"/>
                  </a:cubicBezTo>
                  <a:cubicBezTo>
                    <a:pt x="61" y="329"/>
                    <a:pt x="61" y="329"/>
                    <a:pt x="61" y="329"/>
                  </a:cubicBezTo>
                  <a:cubicBezTo>
                    <a:pt x="61" y="330"/>
                    <a:pt x="61" y="330"/>
                    <a:pt x="61" y="330"/>
                  </a:cubicBezTo>
                  <a:cubicBezTo>
                    <a:pt x="61" y="331"/>
                    <a:pt x="61" y="331"/>
                    <a:pt x="61" y="331"/>
                  </a:cubicBezTo>
                  <a:cubicBezTo>
                    <a:pt x="62" y="332"/>
                    <a:pt x="62" y="332"/>
                    <a:pt x="62" y="332"/>
                  </a:cubicBezTo>
                  <a:cubicBezTo>
                    <a:pt x="62" y="333"/>
                    <a:pt x="62" y="333"/>
                    <a:pt x="62" y="333"/>
                  </a:cubicBezTo>
                  <a:cubicBezTo>
                    <a:pt x="63" y="333"/>
                    <a:pt x="63" y="333"/>
                    <a:pt x="63" y="333"/>
                  </a:cubicBezTo>
                  <a:cubicBezTo>
                    <a:pt x="63" y="334"/>
                    <a:pt x="63" y="334"/>
                    <a:pt x="63" y="334"/>
                  </a:cubicBezTo>
                  <a:cubicBezTo>
                    <a:pt x="63" y="335"/>
                    <a:pt x="63" y="335"/>
                    <a:pt x="63" y="335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37"/>
                    <a:pt x="62" y="337"/>
                    <a:pt x="62" y="337"/>
                  </a:cubicBezTo>
                  <a:cubicBezTo>
                    <a:pt x="61" y="338"/>
                    <a:pt x="61" y="338"/>
                    <a:pt x="61" y="338"/>
                  </a:cubicBezTo>
                  <a:cubicBezTo>
                    <a:pt x="61" y="339"/>
                    <a:pt x="61" y="339"/>
                    <a:pt x="61" y="339"/>
                  </a:cubicBezTo>
                  <a:cubicBezTo>
                    <a:pt x="60" y="340"/>
                    <a:pt x="60" y="340"/>
                    <a:pt x="60" y="340"/>
                  </a:cubicBezTo>
                  <a:cubicBezTo>
                    <a:pt x="60" y="341"/>
                    <a:pt x="60" y="341"/>
                    <a:pt x="60" y="341"/>
                  </a:cubicBezTo>
                  <a:cubicBezTo>
                    <a:pt x="59" y="342"/>
                    <a:pt x="59" y="342"/>
                    <a:pt x="59" y="342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6"/>
                    <a:pt x="58" y="346"/>
                    <a:pt x="58" y="346"/>
                  </a:cubicBezTo>
                  <a:cubicBezTo>
                    <a:pt x="57" y="347"/>
                    <a:pt x="57" y="347"/>
                    <a:pt x="57" y="347"/>
                  </a:cubicBezTo>
                  <a:cubicBezTo>
                    <a:pt x="56" y="347"/>
                    <a:pt x="56" y="347"/>
                    <a:pt x="56" y="347"/>
                  </a:cubicBezTo>
                  <a:cubicBezTo>
                    <a:pt x="56" y="346"/>
                    <a:pt x="56" y="346"/>
                    <a:pt x="56" y="346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5" y="350"/>
                    <a:pt x="55" y="350"/>
                    <a:pt x="55" y="350"/>
                  </a:cubicBezTo>
                  <a:cubicBezTo>
                    <a:pt x="55" y="351"/>
                    <a:pt x="55" y="351"/>
                    <a:pt x="55" y="351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4" y="352"/>
                    <a:pt x="54" y="352"/>
                    <a:pt x="54" y="353"/>
                  </a:cubicBezTo>
                  <a:cubicBezTo>
                    <a:pt x="54" y="354"/>
                    <a:pt x="54" y="354"/>
                    <a:pt x="54" y="35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54" y="356"/>
                    <a:pt x="54" y="356"/>
                    <a:pt x="54" y="356"/>
                  </a:cubicBezTo>
                  <a:cubicBezTo>
                    <a:pt x="54" y="357"/>
                    <a:pt x="54" y="357"/>
                    <a:pt x="54" y="357"/>
                  </a:cubicBezTo>
                  <a:cubicBezTo>
                    <a:pt x="53" y="357"/>
                    <a:pt x="53" y="357"/>
                    <a:pt x="53" y="357"/>
                  </a:cubicBezTo>
                  <a:cubicBezTo>
                    <a:pt x="52" y="357"/>
                    <a:pt x="52" y="357"/>
                    <a:pt x="52" y="357"/>
                  </a:cubicBezTo>
                  <a:cubicBezTo>
                    <a:pt x="51" y="358"/>
                    <a:pt x="51" y="358"/>
                    <a:pt x="51" y="358"/>
                  </a:cubicBezTo>
                  <a:cubicBezTo>
                    <a:pt x="51" y="358"/>
                    <a:pt x="51" y="358"/>
                    <a:pt x="51" y="358"/>
                  </a:cubicBezTo>
                  <a:cubicBezTo>
                    <a:pt x="50" y="360"/>
                    <a:pt x="50" y="360"/>
                    <a:pt x="50" y="360"/>
                  </a:cubicBezTo>
                  <a:cubicBezTo>
                    <a:pt x="50" y="361"/>
                    <a:pt x="50" y="361"/>
                    <a:pt x="50" y="361"/>
                  </a:cubicBezTo>
                  <a:cubicBezTo>
                    <a:pt x="50" y="362"/>
                    <a:pt x="50" y="362"/>
                    <a:pt x="50" y="362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7" y="364"/>
                    <a:pt x="47" y="364"/>
                    <a:pt x="47" y="364"/>
                  </a:cubicBezTo>
                  <a:cubicBezTo>
                    <a:pt x="46" y="364"/>
                    <a:pt x="46" y="364"/>
                    <a:pt x="46" y="364"/>
                  </a:cubicBezTo>
                  <a:cubicBezTo>
                    <a:pt x="46" y="366"/>
                    <a:pt x="46" y="366"/>
                    <a:pt x="46" y="366"/>
                  </a:cubicBezTo>
                  <a:cubicBezTo>
                    <a:pt x="46" y="367"/>
                    <a:pt x="46" y="367"/>
                    <a:pt x="46" y="367"/>
                  </a:cubicBezTo>
                  <a:cubicBezTo>
                    <a:pt x="46" y="368"/>
                    <a:pt x="46" y="368"/>
                    <a:pt x="46" y="368"/>
                  </a:cubicBezTo>
                  <a:cubicBezTo>
                    <a:pt x="45" y="369"/>
                    <a:pt x="45" y="369"/>
                    <a:pt x="45" y="369"/>
                  </a:cubicBezTo>
                  <a:cubicBezTo>
                    <a:pt x="45" y="369"/>
                    <a:pt x="45" y="369"/>
                    <a:pt x="45" y="369"/>
                  </a:cubicBezTo>
                  <a:cubicBezTo>
                    <a:pt x="44" y="369"/>
                    <a:pt x="44" y="369"/>
                    <a:pt x="44" y="369"/>
                  </a:cubicBezTo>
                  <a:cubicBezTo>
                    <a:pt x="44" y="369"/>
                    <a:pt x="44" y="369"/>
                    <a:pt x="44" y="369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2" y="369"/>
                    <a:pt x="42" y="369"/>
                    <a:pt x="42" y="369"/>
                  </a:cubicBezTo>
                  <a:cubicBezTo>
                    <a:pt x="42" y="370"/>
                    <a:pt x="42" y="370"/>
                    <a:pt x="42" y="370"/>
                  </a:cubicBezTo>
                  <a:cubicBezTo>
                    <a:pt x="41" y="370"/>
                    <a:pt x="41" y="370"/>
                    <a:pt x="41" y="370"/>
                  </a:cubicBezTo>
                  <a:cubicBezTo>
                    <a:pt x="41" y="371"/>
                    <a:pt x="41" y="371"/>
                    <a:pt x="41" y="371"/>
                  </a:cubicBezTo>
                  <a:cubicBezTo>
                    <a:pt x="40" y="371"/>
                    <a:pt x="40" y="371"/>
                    <a:pt x="40" y="371"/>
                  </a:cubicBezTo>
                  <a:cubicBezTo>
                    <a:pt x="40" y="372"/>
                    <a:pt x="40" y="372"/>
                    <a:pt x="40" y="372"/>
                  </a:cubicBezTo>
                  <a:cubicBezTo>
                    <a:pt x="40" y="372"/>
                    <a:pt x="40" y="372"/>
                    <a:pt x="40" y="372"/>
                  </a:cubicBezTo>
                  <a:cubicBezTo>
                    <a:pt x="39" y="372"/>
                    <a:pt x="39" y="372"/>
                    <a:pt x="39" y="372"/>
                  </a:cubicBezTo>
                  <a:cubicBezTo>
                    <a:pt x="39" y="372"/>
                    <a:pt x="39" y="372"/>
                    <a:pt x="39" y="372"/>
                  </a:cubicBezTo>
                  <a:cubicBezTo>
                    <a:pt x="38" y="373"/>
                    <a:pt x="38" y="373"/>
                    <a:pt x="38" y="373"/>
                  </a:cubicBezTo>
                  <a:cubicBezTo>
                    <a:pt x="38" y="373"/>
                    <a:pt x="38" y="373"/>
                    <a:pt x="38" y="373"/>
                  </a:cubicBezTo>
                  <a:cubicBezTo>
                    <a:pt x="37" y="374"/>
                    <a:pt x="37" y="374"/>
                    <a:pt x="37" y="374"/>
                  </a:cubicBezTo>
                  <a:cubicBezTo>
                    <a:pt x="37" y="375"/>
                    <a:pt x="37" y="375"/>
                    <a:pt x="37" y="375"/>
                  </a:cubicBezTo>
                  <a:cubicBezTo>
                    <a:pt x="37" y="376"/>
                    <a:pt x="37" y="376"/>
                    <a:pt x="37" y="376"/>
                  </a:cubicBezTo>
                  <a:cubicBezTo>
                    <a:pt x="37" y="377"/>
                    <a:pt x="37" y="377"/>
                    <a:pt x="37" y="377"/>
                  </a:cubicBezTo>
                  <a:cubicBezTo>
                    <a:pt x="37" y="378"/>
                    <a:pt x="37" y="378"/>
                    <a:pt x="37" y="378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6" y="379"/>
                    <a:pt x="36" y="379"/>
                    <a:pt x="36" y="378"/>
                  </a:cubicBezTo>
                  <a:cubicBezTo>
                    <a:pt x="35" y="380"/>
                    <a:pt x="35" y="380"/>
                    <a:pt x="35" y="380"/>
                  </a:cubicBezTo>
                  <a:cubicBezTo>
                    <a:pt x="35" y="380"/>
                    <a:pt x="35" y="380"/>
                    <a:pt x="35" y="380"/>
                  </a:cubicBezTo>
                  <a:cubicBezTo>
                    <a:pt x="35" y="381"/>
                    <a:pt x="35" y="381"/>
                    <a:pt x="35" y="381"/>
                  </a:cubicBezTo>
                  <a:cubicBezTo>
                    <a:pt x="34" y="381"/>
                    <a:pt x="34" y="381"/>
                    <a:pt x="34" y="381"/>
                  </a:cubicBezTo>
                  <a:cubicBezTo>
                    <a:pt x="34" y="381"/>
                    <a:pt x="34" y="381"/>
                    <a:pt x="34" y="381"/>
                  </a:cubicBezTo>
                  <a:cubicBezTo>
                    <a:pt x="33" y="381"/>
                    <a:pt x="33" y="381"/>
                    <a:pt x="33" y="381"/>
                  </a:cubicBezTo>
                  <a:cubicBezTo>
                    <a:pt x="33" y="382"/>
                    <a:pt x="33" y="382"/>
                    <a:pt x="33" y="382"/>
                  </a:cubicBezTo>
                  <a:cubicBezTo>
                    <a:pt x="33" y="382"/>
                    <a:pt x="33" y="382"/>
                    <a:pt x="33" y="382"/>
                  </a:cubicBezTo>
                  <a:cubicBezTo>
                    <a:pt x="32" y="383"/>
                    <a:pt x="32" y="383"/>
                    <a:pt x="32" y="383"/>
                  </a:cubicBezTo>
                  <a:cubicBezTo>
                    <a:pt x="31" y="383"/>
                    <a:pt x="31" y="383"/>
                    <a:pt x="31" y="383"/>
                  </a:cubicBezTo>
                  <a:cubicBezTo>
                    <a:pt x="31" y="384"/>
                    <a:pt x="31" y="384"/>
                    <a:pt x="31" y="384"/>
                  </a:cubicBezTo>
                  <a:cubicBezTo>
                    <a:pt x="30" y="384"/>
                    <a:pt x="30" y="384"/>
                    <a:pt x="30" y="384"/>
                  </a:cubicBezTo>
                  <a:cubicBezTo>
                    <a:pt x="29" y="385"/>
                    <a:pt x="29" y="385"/>
                    <a:pt x="29" y="385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8" y="387"/>
                    <a:pt x="28" y="387"/>
                    <a:pt x="28" y="387"/>
                  </a:cubicBezTo>
                  <a:cubicBezTo>
                    <a:pt x="28" y="388"/>
                    <a:pt x="28" y="388"/>
                    <a:pt x="28" y="388"/>
                  </a:cubicBezTo>
                  <a:cubicBezTo>
                    <a:pt x="28" y="389"/>
                    <a:pt x="28" y="389"/>
                    <a:pt x="28" y="389"/>
                  </a:cubicBezTo>
                  <a:cubicBezTo>
                    <a:pt x="27" y="389"/>
                    <a:pt x="27" y="389"/>
                    <a:pt x="27" y="389"/>
                  </a:cubicBezTo>
                  <a:cubicBezTo>
                    <a:pt x="27" y="389"/>
                    <a:pt x="27" y="389"/>
                    <a:pt x="27" y="389"/>
                  </a:cubicBezTo>
                  <a:cubicBezTo>
                    <a:pt x="26" y="388"/>
                    <a:pt x="26" y="388"/>
                    <a:pt x="26" y="388"/>
                  </a:cubicBezTo>
                  <a:cubicBezTo>
                    <a:pt x="26" y="389"/>
                    <a:pt x="26" y="389"/>
                    <a:pt x="26" y="389"/>
                  </a:cubicBezTo>
                  <a:cubicBezTo>
                    <a:pt x="26" y="390"/>
                    <a:pt x="26" y="390"/>
                    <a:pt x="26" y="390"/>
                  </a:cubicBezTo>
                  <a:cubicBezTo>
                    <a:pt x="25" y="391"/>
                    <a:pt x="25" y="391"/>
                    <a:pt x="25" y="391"/>
                  </a:cubicBezTo>
                  <a:cubicBezTo>
                    <a:pt x="25" y="391"/>
                    <a:pt x="25" y="391"/>
                    <a:pt x="25" y="391"/>
                  </a:cubicBezTo>
                  <a:cubicBezTo>
                    <a:pt x="24" y="392"/>
                    <a:pt x="24" y="392"/>
                    <a:pt x="24" y="392"/>
                  </a:cubicBezTo>
                  <a:cubicBezTo>
                    <a:pt x="24" y="392"/>
                    <a:pt x="24" y="392"/>
                    <a:pt x="24" y="392"/>
                  </a:cubicBezTo>
                  <a:cubicBezTo>
                    <a:pt x="23" y="392"/>
                    <a:pt x="23" y="392"/>
                    <a:pt x="23" y="392"/>
                  </a:cubicBezTo>
                  <a:cubicBezTo>
                    <a:pt x="23" y="393"/>
                    <a:pt x="23" y="393"/>
                    <a:pt x="23" y="393"/>
                  </a:cubicBezTo>
                  <a:cubicBezTo>
                    <a:pt x="23" y="393"/>
                    <a:pt x="23" y="393"/>
                    <a:pt x="23" y="393"/>
                  </a:cubicBezTo>
                  <a:cubicBezTo>
                    <a:pt x="22" y="393"/>
                    <a:pt x="22" y="393"/>
                    <a:pt x="22" y="393"/>
                  </a:cubicBezTo>
                  <a:cubicBezTo>
                    <a:pt x="22" y="393"/>
                    <a:pt x="22" y="393"/>
                    <a:pt x="22" y="393"/>
                  </a:cubicBezTo>
                  <a:cubicBezTo>
                    <a:pt x="21" y="393"/>
                    <a:pt x="21" y="393"/>
                    <a:pt x="21" y="393"/>
                  </a:cubicBezTo>
                  <a:cubicBezTo>
                    <a:pt x="21" y="394"/>
                    <a:pt x="21" y="394"/>
                    <a:pt x="21" y="394"/>
                  </a:cubicBezTo>
                  <a:cubicBezTo>
                    <a:pt x="20" y="395"/>
                    <a:pt x="20" y="395"/>
                    <a:pt x="20" y="395"/>
                  </a:cubicBezTo>
                  <a:cubicBezTo>
                    <a:pt x="20" y="396"/>
                    <a:pt x="20" y="396"/>
                    <a:pt x="20" y="396"/>
                  </a:cubicBezTo>
                  <a:cubicBezTo>
                    <a:pt x="20" y="397"/>
                    <a:pt x="20" y="397"/>
                    <a:pt x="20" y="397"/>
                  </a:cubicBezTo>
                  <a:cubicBezTo>
                    <a:pt x="20" y="397"/>
                    <a:pt x="20" y="397"/>
                    <a:pt x="20" y="397"/>
                  </a:cubicBezTo>
                  <a:cubicBezTo>
                    <a:pt x="20" y="396"/>
                    <a:pt x="20" y="396"/>
                    <a:pt x="20" y="396"/>
                  </a:cubicBezTo>
                  <a:cubicBezTo>
                    <a:pt x="20" y="396"/>
                    <a:pt x="20" y="396"/>
                    <a:pt x="20" y="396"/>
                  </a:cubicBezTo>
                  <a:cubicBezTo>
                    <a:pt x="20" y="396"/>
                    <a:pt x="20" y="396"/>
                    <a:pt x="20" y="396"/>
                  </a:cubicBezTo>
                  <a:cubicBezTo>
                    <a:pt x="20" y="397"/>
                    <a:pt x="20" y="397"/>
                    <a:pt x="20" y="397"/>
                  </a:cubicBezTo>
                  <a:cubicBezTo>
                    <a:pt x="20" y="397"/>
                    <a:pt x="20" y="397"/>
                    <a:pt x="20" y="397"/>
                  </a:cubicBezTo>
                  <a:cubicBezTo>
                    <a:pt x="19" y="397"/>
                    <a:pt x="19" y="397"/>
                    <a:pt x="19" y="397"/>
                  </a:cubicBezTo>
                  <a:cubicBezTo>
                    <a:pt x="19" y="397"/>
                    <a:pt x="19" y="397"/>
                    <a:pt x="19" y="397"/>
                  </a:cubicBezTo>
                  <a:cubicBezTo>
                    <a:pt x="18" y="398"/>
                    <a:pt x="18" y="398"/>
                    <a:pt x="18" y="398"/>
                  </a:cubicBezTo>
                  <a:cubicBezTo>
                    <a:pt x="18" y="398"/>
                    <a:pt x="18" y="398"/>
                    <a:pt x="18" y="398"/>
                  </a:cubicBezTo>
                  <a:cubicBezTo>
                    <a:pt x="17" y="397"/>
                    <a:pt x="17" y="397"/>
                    <a:pt x="17" y="397"/>
                  </a:cubicBezTo>
                  <a:cubicBezTo>
                    <a:pt x="17" y="397"/>
                    <a:pt x="17" y="397"/>
                    <a:pt x="17" y="397"/>
                  </a:cubicBezTo>
                  <a:cubicBezTo>
                    <a:pt x="17" y="396"/>
                    <a:pt x="17" y="396"/>
                    <a:pt x="17" y="396"/>
                  </a:cubicBezTo>
                  <a:cubicBezTo>
                    <a:pt x="16" y="394"/>
                    <a:pt x="16" y="394"/>
                    <a:pt x="16" y="394"/>
                  </a:cubicBezTo>
                  <a:cubicBezTo>
                    <a:pt x="16" y="393"/>
                    <a:pt x="16" y="393"/>
                    <a:pt x="16" y="393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6" y="391"/>
                    <a:pt x="16" y="391"/>
                    <a:pt x="16" y="391"/>
                  </a:cubicBezTo>
                  <a:cubicBezTo>
                    <a:pt x="16" y="390"/>
                    <a:pt x="16" y="390"/>
                    <a:pt x="16" y="390"/>
                  </a:cubicBezTo>
                  <a:cubicBezTo>
                    <a:pt x="16" y="388"/>
                    <a:pt x="16" y="388"/>
                    <a:pt x="16" y="388"/>
                  </a:cubicBezTo>
                  <a:cubicBezTo>
                    <a:pt x="16" y="387"/>
                    <a:pt x="16" y="387"/>
                    <a:pt x="16" y="387"/>
                  </a:cubicBezTo>
                  <a:cubicBezTo>
                    <a:pt x="16" y="386"/>
                    <a:pt x="16" y="386"/>
                    <a:pt x="16" y="386"/>
                  </a:cubicBezTo>
                  <a:cubicBezTo>
                    <a:pt x="16" y="386"/>
                    <a:pt x="16" y="385"/>
                    <a:pt x="16" y="385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6" y="382"/>
                    <a:pt x="16" y="382"/>
                    <a:pt x="16" y="382"/>
                  </a:cubicBezTo>
                  <a:cubicBezTo>
                    <a:pt x="16" y="381"/>
                    <a:pt x="16" y="381"/>
                    <a:pt x="16" y="381"/>
                  </a:cubicBezTo>
                  <a:cubicBezTo>
                    <a:pt x="15" y="381"/>
                    <a:pt x="15" y="381"/>
                    <a:pt x="15" y="381"/>
                  </a:cubicBezTo>
                  <a:cubicBezTo>
                    <a:pt x="15" y="381"/>
                    <a:pt x="15" y="381"/>
                    <a:pt x="15" y="381"/>
                  </a:cubicBezTo>
                  <a:cubicBezTo>
                    <a:pt x="16" y="381"/>
                    <a:pt x="16" y="381"/>
                    <a:pt x="16" y="381"/>
                  </a:cubicBezTo>
                  <a:cubicBezTo>
                    <a:pt x="16" y="379"/>
                    <a:pt x="16" y="379"/>
                    <a:pt x="16" y="379"/>
                  </a:cubicBezTo>
                  <a:cubicBezTo>
                    <a:pt x="16" y="378"/>
                    <a:pt x="16" y="378"/>
                    <a:pt x="16" y="378"/>
                  </a:cubicBezTo>
                  <a:cubicBezTo>
                    <a:pt x="16" y="377"/>
                    <a:pt x="16" y="377"/>
                    <a:pt x="16" y="377"/>
                  </a:cubicBezTo>
                  <a:cubicBezTo>
                    <a:pt x="16" y="376"/>
                    <a:pt x="16" y="376"/>
                    <a:pt x="16" y="376"/>
                  </a:cubicBezTo>
                  <a:cubicBezTo>
                    <a:pt x="16" y="371"/>
                    <a:pt x="16" y="371"/>
                    <a:pt x="16" y="371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16" y="369"/>
                    <a:pt x="16" y="369"/>
                    <a:pt x="16" y="369"/>
                  </a:cubicBezTo>
                  <a:cubicBezTo>
                    <a:pt x="15" y="369"/>
                    <a:pt x="15" y="369"/>
                    <a:pt x="15" y="369"/>
                  </a:cubicBezTo>
                  <a:cubicBezTo>
                    <a:pt x="16" y="366"/>
                    <a:pt x="16" y="366"/>
                    <a:pt x="16" y="366"/>
                  </a:cubicBezTo>
                  <a:cubicBezTo>
                    <a:pt x="15" y="365"/>
                    <a:pt x="15" y="365"/>
                    <a:pt x="15" y="365"/>
                  </a:cubicBezTo>
                  <a:cubicBezTo>
                    <a:pt x="15" y="364"/>
                    <a:pt x="15" y="364"/>
                    <a:pt x="15" y="364"/>
                  </a:cubicBezTo>
                  <a:cubicBezTo>
                    <a:pt x="15" y="363"/>
                    <a:pt x="15" y="363"/>
                    <a:pt x="15" y="363"/>
                  </a:cubicBezTo>
                  <a:cubicBezTo>
                    <a:pt x="15" y="362"/>
                    <a:pt x="15" y="362"/>
                    <a:pt x="15" y="362"/>
                  </a:cubicBezTo>
                  <a:cubicBezTo>
                    <a:pt x="15" y="361"/>
                    <a:pt x="15" y="361"/>
                    <a:pt x="15" y="361"/>
                  </a:cubicBezTo>
                  <a:cubicBezTo>
                    <a:pt x="15" y="360"/>
                    <a:pt x="15" y="360"/>
                    <a:pt x="15" y="360"/>
                  </a:cubicBezTo>
                  <a:cubicBezTo>
                    <a:pt x="14" y="359"/>
                    <a:pt x="14" y="359"/>
                    <a:pt x="14" y="359"/>
                  </a:cubicBezTo>
                  <a:cubicBezTo>
                    <a:pt x="14" y="358"/>
                    <a:pt x="14" y="358"/>
                    <a:pt x="14" y="358"/>
                  </a:cubicBezTo>
                  <a:cubicBezTo>
                    <a:pt x="14" y="356"/>
                    <a:pt x="14" y="356"/>
                    <a:pt x="14" y="356"/>
                  </a:cubicBezTo>
                  <a:cubicBezTo>
                    <a:pt x="14" y="352"/>
                    <a:pt x="14" y="352"/>
                    <a:pt x="14" y="352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14" y="348"/>
                    <a:pt x="14" y="348"/>
                    <a:pt x="14" y="348"/>
                  </a:cubicBezTo>
                  <a:cubicBezTo>
                    <a:pt x="13" y="348"/>
                    <a:pt x="13" y="348"/>
                    <a:pt x="13" y="348"/>
                  </a:cubicBezTo>
                  <a:cubicBezTo>
                    <a:pt x="13" y="347"/>
                    <a:pt x="13" y="347"/>
                    <a:pt x="13" y="347"/>
                  </a:cubicBezTo>
                  <a:cubicBezTo>
                    <a:pt x="13" y="344"/>
                    <a:pt x="13" y="344"/>
                    <a:pt x="13" y="344"/>
                  </a:cubicBezTo>
                  <a:cubicBezTo>
                    <a:pt x="13" y="343"/>
                    <a:pt x="13" y="343"/>
                    <a:pt x="13" y="343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3" y="340"/>
                    <a:pt x="13" y="340"/>
                    <a:pt x="13" y="340"/>
                  </a:cubicBezTo>
                  <a:cubicBezTo>
                    <a:pt x="13" y="339"/>
                    <a:pt x="13" y="339"/>
                    <a:pt x="13" y="339"/>
                  </a:cubicBezTo>
                  <a:cubicBezTo>
                    <a:pt x="13" y="338"/>
                    <a:pt x="13" y="338"/>
                    <a:pt x="13" y="338"/>
                  </a:cubicBezTo>
                  <a:cubicBezTo>
                    <a:pt x="13" y="337"/>
                    <a:pt x="13" y="337"/>
                    <a:pt x="13" y="337"/>
                  </a:cubicBezTo>
                  <a:cubicBezTo>
                    <a:pt x="13" y="336"/>
                    <a:pt x="13" y="336"/>
                    <a:pt x="13" y="336"/>
                  </a:cubicBezTo>
                  <a:cubicBezTo>
                    <a:pt x="14" y="334"/>
                    <a:pt x="14" y="334"/>
                    <a:pt x="14" y="334"/>
                  </a:cubicBezTo>
                  <a:cubicBezTo>
                    <a:pt x="14" y="333"/>
                    <a:pt x="14" y="333"/>
                    <a:pt x="14" y="333"/>
                  </a:cubicBezTo>
                  <a:cubicBezTo>
                    <a:pt x="14" y="332"/>
                    <a:pt x="14" y="332"/>
                    <a:pt x="14" y="332"/>
                  </a:cubicBezTo>
                  <a:cubicBezTo>
                    <a:pt x="14" y="331"/>
                    <a:pt x="14" y="331"/>
                    <a:pt x="14" y="331"/>
                  </a:cubicBezTo>
                  <a:cubicBezTo>
                    <a:pt x="14" y="330"/>
                    <a:pt x="14" y="330"/>
                    <a:pt x="14" y="330"/>
                  </a:cubicBezTo>
                  <a:cubicBezTo>
                    <a:pt x="14" y="329"/>
                    <a:pt x="14" y="329"/>
                    <a:pt x="14" y="329"/>
                  </a:cubicBezTo>
                  <a:cubicBezTo>
                    <a:pt x="14" y="328"/>
                    <a:pt x="14" y="328"/>
                    <a:pt x="14" y="328"/>
                  </a:cubicBezTo>
                  <a:cubicBezTo>
                    <a:pt x="14" y="326"/>
                    <a:pt x="14" y="326"/>
                    <a:pt x="14" y="326"/>
                  </a:cubicBezTo>
                  <a:cubicBezTo>
                    <a:pt x="14" y="325"/>
                    <a:pt x="14" y="325"/>
                    <a:pt x="14" y="325"/>
                  </a:cubicBezTo>
                  <a:cubicBezTo>
                    <a:pt x="14" y="324"/>
                    <a:pt x="14" y="324"/>
                    <a:pt x="14" y="324"/>
                  </a:cubicBezTo>
                  <a:cubicBezTo>
                    <a:pt x="14" y="323"/>
                    <a:pt x="14" y="323"/>
                    <a:pt x="14" y="323"/>
                  </a:cubicBezTo>
                  <a:cubicBezTo>
                    <a:pt x="14" y="322"/>
                    <a:pt x="14" y="322"/>
                    <a:pt x="14" y="322"/>
                  </a:cubicBezTo>
                  <a:cubicBezTo>
                    <a:pt x="14" y="322"/>
                    <a:pt x="14" y="322"/>
                    <a:pt x="14" y="322"/>
                  </a:cubicBezTo>
                  <a:cubicBezTo>
                    <a:pt x="14" y="320"/>
                    <a:pt x="14" y="320"/>
                    <a:pt x="14" y="320"/>
                  </a:cubicBezTo>
                  <a:cubicBezTo>
                    <a:pt x="14" y="319"/>
                    <a:pt x="14" y="319"/>
                    <a:pt x="14" y="319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4" y="316"/>
                    <a:pt x="14" y="316"/>
                    <a:pt x="14" y="316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4" y="312"/>
                    <a:pt x="14" y="312"/>
                    <a:pt x="14" y="312"/>
                  </a:cubicBezTo>
                  <a:cubicBezTo>
                    <a:pt x="14" y="312"/>
                    <a:pt x="14" y="312"/>
                    <a:pt x="14" y="312"/>
                  </a:cubicBezTo>
                  <a:cubicBezTo>
                    <a:pt x="15" y="310"/>
                    <a:pt x="15" y="310"/>
                    <a:pt x="15" y="310"/>
                  </a:cubicBezTo>
                  <a:cubicBezTo>
                    <a:pt x="15" y="309"/>
                    <a:pt x="15" y="309"/>
                    <a:pt x="15" y="309"/>
                  </a:cubicBezTo>
                  <a:cubicBezTo>
                    <a:pt x="15" y="308"/>
                    <a:pt x="15" y="308"/>
                    <a:pt x="15" y="308"/>
                  </a:cubicBezTo>
                  <a:cubicBezTo>
                    <a:pt x="15" y="307"/>
                    <a:pt x="15" y="307"/>
                    <a:pt x="15" y="307"/>
                  </a:cubicBezTo>
                  <a:cubicBezTo>
                    <a:pt x="15" y="304"/>
                    <a:pt x="15" y="304"/>
                    <a:pt x="15" y="304"/>
                  </a:cubicBezTo>
                  <a:cubicBezTo>
                    <a:pt x="15" y="303"/>
                    <a:pt x="15" y="303"/>
                    <a:pt x="15" y="303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6" y="299"/>
                    <a:pt x="16" y="299"/>
                    <a:pt x="16" y="299"/>
                  </a:cubicBezTo>
                  <a:cubicBezTo>
                    <a:pt x="16" y="298"/>
                    <a:pt x="16" y="298"/>
                    <a:pt x="16" y="298"/>
                  </a:cubicBezTo>
                  <a:cubicBezTo>
                    <a:pt x="16" y="298"/>
                    <a:pt x="16" y="298"/>
                    <a:pt x="16" y="298"/>
                  </a:cubicBezTo>
                  <a:cubicBezTo>
                    <a:pt x="16" y="297"/>
                    <a:pt x="16" y="297"/>
                    <a:pt x="16" y="297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6" y="297"/>
                    <a:pt x="16" y="297"/>
                    <a:pt x="16" y="297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17" y="293"/>
                    <a:pt x="17" y="293"/>
                    <a:pt x="17" y="293"/>
                  </a:cubicBezTo>
                  <a:cubicBezTo>
                    <a:pt x="17" y="292"/>
                    <a:pt x="17" y="292"/>
                    <a:pt x="17" y="292"/>
                  </a:cubicBezTo>
                  <a:cubicBezTo>
                    <a:pt x="17" y="292"/>
                    <a:pt x="17" y="292"/>
                    <a:pt x="17" y="292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8" y="289"/>
                    <a:pt x="18" y="289"/>
                    <a:pt x="18" y="289"/>
                  </a:cubicBezTo>
                  <a:cubicBezTo>
                    <a:pt x="18" y="288"/>
                    <a:pt x="18" y="288"/>
                    <a:pt x="18" y="288"/>
                  </a:cubicBezTo>
                  <a:cubicBezTo>
                    <a:pt x="18" y="288"/>
                    <a:pt x="18" y="288"/>
                    <a:pt x="18" y="288"/>
                  </a:cubicBezTo>
                  <a:cubicBezTo>
                    <a:pt x="18" y="288"/>
                    <a:pt x="18" y="288"/>
                    <a:pt x="18" y="288"/>
                  </a:cubicBezTo>
                  <a:cubicBezTo>
                    <a:pt x="18" y="288"/>
                    <a:pt x="18" y="288"/>
                    <a:pt x="18" y="288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7" y="291"/>
                    <a:pt x="17" y="291"/>
                    <a:pt x="17" y="291"/>
                  </a:cubicBezTo>
                  <a:cubicBezTo>
                    <a:pt x="17" y="292"/>
                    <a:pt x="17" y="292"/>
                    <a:pt x="17" y="292"/>
                  </a:cubicBezTo>
                  <a:cubicBezTo>
                    <a:pt x="16" y="293"/>
                    <a:pt x="16" y="293"/>
                    <a:pt x="16" y="293"/>
                  </a:cubicBezTo>
                  <a:cubicBezTo>
                    <a:pt x="16" y="295"/>
                    <a:pt x="16" y="295"/>
                    <a:pt x="16" y="295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5" y="299"/>
                    <a:pt x="15" y="299"/>
                    <a:pt x="15" y="299"/>
                  </a:cubicBezTo>
                  <a:cubicBezTo>
                    <a:pt x="15" y="299"/>
                    <a:pt x="15" y="299"/>
                    <a:pt x="15" y="299"/>
                  </a:cubicBezTo>
                  <a:cubicBezTo>
                    <a:pt x="14" y="299"/>
                    <a:pt x="14" y="299"/>
                    <a:pt x="14" y="299"/>
                  </a:cubicBezTo>
                  <a:cubicBezTo>
                    <a:pt x="14" y="300"/>
                    <a:pt x="14" y="300"/>
                    <a:pt x="14" y="300"/>
                  </a:cubicBezTo>
                  <a:cubicBezTo>
                    <a:pt x="14" y="299"/>
                    <a:pt x="14" y="299"/>
                    <a:pt x="14" y="299"/>
                  </a:cubicBezTo>
                  <a:cubicBezTo>
                    <a:pt x="14" y="299"/>
                    <a:pt x="14" y="299"/>
                    <a:pt x="14" y="299"/>
                  </a:cubicBezTo>
                  <a:cubicBezTo>
                    <a:pt x="14" y="298"/>
                    <a:pt x="14" y="298"/>
                    <a:pt x="14" y="298"/>
                  </a:cubicBezTo>
                  <a:cubicBezTo>
                    <a:pt x="14" y="297"/>
                    <a:pt x="14" y="297"/>
                    <a:pt x="14" y="297"/>
                  </a:cubicBezTo>
                  <a:cubicBezTo>
                    <a:pt x="15" y="296"/>
                    <a:pt x="15" y="296"/>
                    <a:pt x="15" y="296"/>
                  </a:cubicBezTo>
                  <a:cubicBezTo>
                    <a:pt x="15" y="296"/>
                    <a:pt x="15" y="296"/>
                    <a:pt x="15" y="296"/>
                  </a:cubicBezTo>
                  <a:cubicBezTo>
                    <a:pt x="15" y="295"/>
                    <a:pt x="15" y="295"/>
                    <a:pt x="15" y="295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5" y="291"/>
                    <a:pt x="15" y="291"/>
                    <a:pt x="15" y="291"/>
                  </a:cubicBezTo>
                  <a:cubicBezTo>
                    <a:pt x="16" y="290"/>
                    <a:pt x="16" y="290"/>
                    <a:pt x="16" y="290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8"/>
                    <a:pt x="16" y="288"/>
                    <a:pt x="16" y="288"/>
                  </a:cubicBezTo>
                  <a:cubicBezTo>
                    <a:pt x="16" y="287"/>
                    <a:pt x="16" y="287"/>
                    <a:pt x="16" y="287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7" y="285"/>
                    <a:pt x="17" y="285"/>
                    <a:pt x="17" y="285"/>
                  </a:cubicBezTo>
                  <a:cubicBezTo>
                    <a:pt x="17" y="285"/>
                    <a:pt x="17" y="285"/>
                    <a:pt x="17" y="285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6" y="287"/>
                    <a:pt x="16" y="287"/>
                    <a:pt x="16" y="287"/>
                  </a:cubicBezTo>
                  <a:cubicBezTo>
                    <a:pt x="16" y="287"/>
                    <a:pt x="16" y="287"/>
                    <a:pt x="16" y="288"/>
                  </a:cubicBezTo>
                  <a:cubicBezTo>
                    <a:pt x="16" y="288"/>
                    <a:pt x="16" y="288"/>
                    <a:pt x="16" y="288"/>
                  </a:cubicBezTo>
                  <a:cubicBezTo>
                    <a:pt x="16" y="288"/>
                    <a:pt x="16" y="288"/>
                    <a:pt x="16" y="288"/>
                  </a:cubicBezTo>
                  <a:cubicBezTo>
                    <a:pt x="15" y="290"/>
                    <a:pt x="15" y="290"/>
                    <a:pt x="15" y="290"/>
                  </a:cubicBezTo>
                  <a:cubicBezTo>
                    <a:pt x="15" y="291"/>
                    <a:pt x="15" y="291"/>
                    <a:pt x="15" y="291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4" y="295"/>
                    <a:pt x="14" y="295"/>
                    <a:pt x="14" y="295"/>
                  </a:cubicBezTo>
                  <a:cubicBezTo>
                    <a:pt x="14" y="295"/>
                    <a:pt x="14" y="295"/>
                    <a:pt x="14" y="295"/>
                  </a:cubicBezTo>
                  <a:cubicBezTo>
                    <a:pt x="14" y="295"/>
                    <a:pt x="14" y="295"/>
                    <a:pt x="14" y="295"/>
                  </a:cubicBezTo>
                  <a:cubicBezTo>
                    <a:pt x="14" y="295"/>
                    <a:pt x="14" y="295"/>
                    <a:pt x="14" y="295"/>
                  </a:cubicBezTo>
                  <a:cubicBezTo>
                    <a:pt x="14" y="295"/>
                    <a:pt x="14" y="295"/>
                    <a:pt x="14" y="295"/>
                  </a:cubicBezTo>
                  <a:cubicBezTo>
                    <a:pt x="14" y="296"/>
                    <a:pt x="14" y="296"/>
                    <a:pt x="14" y="296"/>
                  </a:cubicBezTo>
                  <a:cubicBezTo>
                    <a:pt x="14" y="296"/>
                    <a:pt x="14" y="296"/>
                    <a:pt x="14" y="296"/>
                  </a:cubicBezTo>
                  <a:cubicBezTo>
                    <a:pt x="14" y="297"/>
                    <a:pt x="14" y="297"/>
                    <a:pt x="14" y="297"/>
                  </a:cubicBezTo>
                  <a:cubicBezTo>
                    <a:pt x="14" y="297"/>
                    <a:pt x="14" y="297"/>
                    <a:pt x="14" y="297"/>
                  </a:cubicBezTo>
                  <a:cubicBezTo>
                    <a:pt x="14" y="297"/>
                    <a:pt x="14" y="297"/>
                    <a:pt x="14" y="297"/>
                  </a:cubicBezTo>
                  <a:cubicBezTo>
                    <a:pt x="14" y="297"/>
                    <a:pt x="14" y="297"/>
                    <a:pt x="14" y="297"/>
                  </a:cubicBezTo>
                  <a:cubicBezTo>
                    <a:pt x="14" y="299"/>
                    <a:pt x="14" y="299"/>
                    <a:pt x="14" y="299"/>
                  </a:cubicBezTo>
                  <a:cubicBezTo>
                    <a:pt x="14" y="300"/>
                    <a:pt x="14" y="300"/>
                    <a:pt x="14" y="300"/>
                  </a:cubicBezTo>
                  <a:cubicBezTo>
                    <a:pt x="13" y="301"/>
                    <a:pt x="13" y="301"/>
                    <a:pt x="13" y="301"/>
                  </a:cubicBezTo>
                  <a:cubicBezTo>
                    <a:pt x="13" y="303"/>
                    <a:pt x="13" y="303"/>
                    <a:pt x="13" y="303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2" y="307"/>
                    <a:pt x="12" y="307"/>
                    <a:pt x="12" y="307"/>
                  </a:cubicBezTo>
                  <a:cubicBezTo>
                    <a:pt x="12" y="310"/>
                    <a:pt x="12" y="310"/>
                    <a:pt x="12" y="310"/>
                  </a:cubicBezTo>
                  <a:cubicBezTo>
                    <a:pt x="12" y="310"/>
                    <a:pt x="12" y="310"/>
                    <a:pt x="12" y="310"/>
                  </a:cubicBezTo>
                  <a:cubicBezTo>
                    <a:pt x="12" y="312"/>
                    <a:pt x="12" y="312"/>
                    <a:pt x="12" y="312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2" y="314"/>
                    <a:pt x="12" y="314"/>
                    <a:pt x="12" y="314"/>
                  </a:cubicBezTo>
                  <a:cubicBezTo>
                    <a:pt x="11" y="315"/>
                    <a:pt x="11" y="315"/>
                    <a:pt x="11" y="315"/>
                  </a:cubicBezTo>
                  <a:cubicBezTo>
                    <a:pt x="11" y="316"/>
                    <a:pt x="11" y="316"/>
                    <a:pt x="11" y="316"/>
                  </a:cubicBezTo>
                  <a:cubicBezTo>
                    <a:pt x="11" y="317"/>
                    <a:pt x="11" y="317"/>
                    <a:pt x="11" y="317"/>
                  </a:cubicBezTo>
                  <a:cubicBezTo>
                    <a:pt x="11" y="319"/>
                    <a:pt x="11" y="319"/>
                    <a:pt x="11" y="319"/>
                  </a:cubicBezTo>
                  <a:cubicBezTo>
                    <a:pt x="11" y="320"/>
                    <a:pt x="11" y="320"/>
                    <a:pt x="11" y="320"/>
                  </a:cubicBezTo>
                  <a:cubicBezTo>
                    <a:pt x="11" y="321"/>
                    <a:pt x="11" y="321"/>
                    <a:pt x="11" y="321"/>
                  </a:cubicBezTo>
                  <a:cubicBezTo>
                    <a:pt x="11" y="322"/>
                    <a:pt x="11" y="322"/>
                    <a:pt x="11" y="322"/>
                  </a:cubicBezTo>
                  <a:cubicBezTo>
                    <a:pt x="11" y="323"/>
                    <a:pt x="11" y="323"/>
                    <a:pt x="11" y="323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0" y="325"/>
                    <a:pt x="10" y="325"/>
                    <a:pt x="10" y="325"/>
                  </a:cubicBezTo>
                  <a:cubicBezTo>
                    <a:pt x="10" y="327"/>
                    <a:pt x="10" y="327"/>
                    <a:pt x="10" y="327"/>
                  </a:cubicBezTo>
                  <a:cubicBezTo>
                    <a:pt x="10" y="328"/>
                    <a:pt x="10" y="328"/>
                    <a:pt x="10" y="328"/>
                  </a:cubicBezTo>
                  <a:cubicBezTo>
                    <a:pt x="10" y="329"/>
                    <a:pt x="10" y="329"/>
                    <a:pt x="10" y="329"/>
                  </a:cubicBezTo>
                  <a:cubicBezTo>
                    <a:pt x="10" y="329"/>
                    <a:pt x="10" y="329"/>
                    <a:pt x="10" y="329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0" y="332"/>
                    <a:pt x="10" y="332"/>
                    <a:pt x="10" y="332"/>
                  </a:cubicBezTo>
                  <a:cubicBezTo>
                    <a:pt x="10" y="332"/>
                    <a:pt x="10" y="332"/>
                    <a:pt x="10" y="332"/>
                  </a:cubicBezTo>
                  <a:cubicBezTo>
                    <a:pt x="10" y="333"/>
                    <a:pt x="10" y="333"/>
                    <a:pt x="10" y="333"/>
                  </a:cubicBezTo>
                  <a:cubicBezTo>
                    <a:pt x="10" y="334"/>
                    <a:pt x="10" y="334"/>
                    <a:pt x="10" y="334"/>
                  </a:cubicBezTo>
                  <a:cubicBezTo>
                    <a:pt x="10" y="336"/>
                    <a:pt x="10" y="336"/>
                    <a:pt x="10" y="336"/>
                  </a:cubicBezTo>
                  <a:cubicBezTo>
                    <a:pt x="10" y="337"/>
                    <a:pt x="10" y="337"/>
                    <a:pt x="10" y="337"/>
                  </a:cubicBezTo>
                  <a:cubicBezTo>
                    <a:pt x="10" y="339"/>
                    <a:pt x="10" y="339"/>
                    <a:pt x="10" y="339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0" y="342"/>
                    <a:pt x="10" y="342"/>
                    <a:pt x="10" y="342"/>
                  </a:cubicBezTo>
                  <a:cubicBezTo>
                    <a:pt x="10" y="343"/>
                    <a:pt x="10" y="343"/>
                    <a:pt x="10" y="343"/>
                  </a:cubicBezTo>
                  <a:cubicBezTo>
                    <a:pt x="10" y="342"/>
                    <a:pt x="10" y="342"/>
                    <a:pt x="10" y="342"/>
                  </a:cubicBezTo>
                  <a:cubicBezTo>
                    <a:pt x="10" y="346"/>
                    <a:pt x="10" y="346"/>
                    <a:pt x="10" y="346"/>
                  </a:cubicBezTo>
                  <a:cubicBezTo>
                    <a:pt x="9" y="347"/>
                    <a:pt x="9" y="347"/>
                    <a:pt x="9" y="347"/>
                  </a:cubicBezTo>
                  <a:cubicBezTo>
                    <a:pt x="9" y="348"/>
                    <a:pt x="9" y="348"/>
                    <a:pt x="9" y="348"/>
                  </a:cubicBezTo>
                  <a:cubicBezTo>
                    <a:pt x="9" y="352"/>
                    <a:pt x="9" y="352"/>
                    <a:pt x="9" y="352"/>
                  </a:cubicBezTo>
                  <a:cubicBezTo>
                    <a:pt x="9" y="352"/>
                    <a:pt x="9" y="353"/>
                    <a:pt x="9" y="353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9" y="359"/>
                    <a:pt x="9" y="359"/>
                    <a:pt x="9" y="359"/>
                  </a:cubicBezTo>
                  <a:cubicBezTo>
                    <a:pt x="9" y="360"/>
                    <a:pt x="9" y="360"/>
                    <a:pt x="9" y="360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10" y="362"/>
                    <a:pt x="10" y="362"/>
                    <a:pt x="10" y="362"/>
                  </a:cubicBezTo>
                  <a:cubicBezTo>
                    <a:pt x="10" y="363"/>
                    <a:pt x="10" y="363"/>
                    <a:pt x="10" y="363"/>
                  </a:cubicBezTo>
                  <a:cubicBezTo>
                    <a:pt x="10" y="364"/>
                    <a:pt x="10" y="364"/>
                    <a:pt x="10" y="364"/>
                  </a:cubicBezTo>
                  <a:cubicBezTo>
                    <a:pt x="10" y="365"/>
                    <a:pt x="10" y="365"/>
                    <a:pt x="10" y="365"/>
                  </a:cubicBezTo>
                  <a:cubicBezTo>
                    <a:pt x="10" y="366"/>
                    <a:pt x="10" y="366"/>
                    <a:pt x="10" y="366"/>
                  </a:cubicBezTo>
                  <a:cubicBezTo>
                    <a:pt x="10" y="367"/>
                    <a:pt x="10" y="367"/>
                    <a:pt x="10" y="367"/>
                  </a:cubicBezTo>
                  <a:cubicBezTo>
                    <a:pt x="10" y="371"/>
                    <a:pt x="10" y="371"/>
                    <a:pt x="10" y="371"/>
                  </a:cubicBezTo>
                  <a:cubicBezTo>
                    <a:pt x="10" y="372"/>
                    <a:pt x="10" y="372"/>
                    <a:pt x="10" y="372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10" y="375"/>
                    <a:pt x="10" y="375"/>
                    <a:pt x="10" y="375"/>
                  </a:cubicBezTo>
                  <a:cubicBezTo>
                    <a:pt x="10" y="377"/>
                    <a:pt x="10" y="377"/>
                    <a:pt x="10" y="377"/>
                  </a:cubicBezTo>
                  <a:cubicBezTo>
                    <a:pt x="10" y="378"/>
                    <a:pt x="10" y="378"/>
                    <a:pt x="10" y="378"/>
                  </a:cubicBezTo>
                  <a:cubicBezTo>
                    <a:pt x="10" y="378"/>
                    <a:pt x="10" y="378"/>
                    <a:pt x="10" y="378"/>
                  </a:cubicBezTo>
                  <a:cubicBezTo>
                    <a:pt x="10" y="378"/>
                    <a:pt x="10" y="378"/>
                    <a:pt x="10" y="378"/>
                  </a:cubicBezTo>
                  <a:cubicBezTo>
                    <a:pt x="10" y="379"/>
                    <a:pt x="10" y="379"/>
                    <a:pt x="10" y="379"/>
                  </a:cubicBezTo>
                  <a:cubicBezTo>
                    <a:pt x="10" y="381"/>
                    <a:pt x="10" y="381"/>
                    <a:pt x="10" y="381"/>
                  </a:cubicBezTo>
                  <a:cubicBezTo>
                    <a:pt x="11" y="382"/>
                    <a:pt x="11" y="382"/>
                    <a:pt x="11" y="382"/>
                  </a:cubicBezTo>
                  <a:cubicBezTo>
                    <a:pt x="11" y="381"/>
                    <a:pt x="11" y="381"/>
                    <a:pt x="11" y="381"/>
                  </a:cubicBezTo>
                  <a:cubicBezTo>
                    <a:pt x="11" y="379"/>
                    <a:pt x="11" y="379"/>
                    <a:pt x="11" y="379"/>
                  </a:cubicBezTo>
                  <a:cubicBezTo>
                    <a:pt x="11" y="380"/>
                    <a:pt x="11" y="380"/>
                    <a:pt x="11" y="380"/>
                  </a:cubicBezTo>
                  <a:cubicBezTo>
                    <a:pt x="11" y="381"/>
                    <a:pt x="11" y="381"/>
                    <a:pt x="11" y="381"/>
                  </a:cubicBezTo>
                  <a:cubicBezTo>
                    <a:pt x="11" y="382"/>
                    <a:pt x="11" y="382"/>
                    <a:pt x="11" y="382"/>
                  </a:cubicBezTo>
                  <a:cubicBezTo>
                    <a:pt x="11" y="383"/>
                    <a:pt x="11" y="383"/>
                    <a:pt x="11" y="383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3"/>
                    <a:pt x="12" y="383"/>
                    <a:pt x="12" y="383"/>
                  </a:cubicBezTo>
                  <a:cubicBezTo>
                    <a:pt x="12" y="384"/>
                    <a:pt x="12" y="384"/>
                    <a:pt x="12" y="384"/>
                  </a:cubicBezTo>
                  <a:cubicBezTo>
                    <a:pt x="13" y="384"/>
                    <a:pt x="13" y="384"/>
                    <a:pt x="13" y="384"/>
                  </a:cubicBezTo>
                  <a:cubicBezTo>
                    <a:pt x="13" y="385"/>
                    <a:pt x="13" y="385"/>
                    <a:pt x="13" y="385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3" y="389"/>
                    <a:pt x="13" y="389"/>
                    <a:pt x="13" y="389"/>
                  </a:cubicBezTo>
                  <a:cubicBezTo>
                    <a:pt x="14" y="390"/>
                    <a:pt x="14" y="390"/>
                    <a:pt x="14" y="390"/>
                  </a:cubicBezTo>
                  <a:cubicBezTo>
                    <a:pt x="14" y="390"/>
                    <a:pt x="14" y="390"/>
                    <a:pt x="14" y="390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3"/>
                    <a:pt x="15" y="393"/>
                    <a:pt x="15" y="393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6"/>
                    <a:pt x="16" y="396"/>
                    <a:pt x="16" y="396"/>
                  </a:cubicBezTo>
                  <a:cubicBezTo>
                    <a:pt x="16" y="397"/>
                    <a:pt x="16" y="397"/>
                    <a:pt x="16" y="397"/>
                  </a:cubicBezTo>
                  <a:cubicBezTo>
                    <a:pt x="16" y="398"/>
                    <a:pt x="16" y="398"/>
                    <a:pt x="16" y="398"/>
                  </a:cubicBezTo>
                  <a:cubicBezTo>
                    <a:pt x="17" y="400"/>
                    <a:pt x="17" y="400"/>
                    <a:pt x="17" y="400"/>
                  </a:cubicBezTo>
                  <a:cubicBezTo>
                    <a:pt x="17" y="401"/>
                    <a:pt x="17" y="401"/>
                    <a:pt x="17" y="401"/>
                  </a:cubicBezTo>
                  <a:cubicBezTo>
                    <a:pt x="17" y="402"/>
                    <a:pt x="17" y="402"/>
                    <a:pt x="17" y="402"/>
                  </a:cubicBezTo>
                  <a:cubicBezTo>
                    <a:pt x="16" y="402"/>
                    <a:pt x="16" y="402"/>
                    <a:pt x="16" y="402"/>
                  </a:cubicBezTo>
                  <a:cubicBezTo>
                    <a:pt x="16" y="403"/>
                    <a:pt x="16" y="403"/>
                    <a:pt x="16" y="403"/>
                  </a:cubicBezTo>
                  <a:cubicBezTo>
                    <a:pt x="16" y="403"/>
                    <a:pt x="16" y="403"/>
                    <a:pt x="16" y="403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5" y="405"/>
                    <a:pt x="15" y="405"/>
                    <a:pt x="15" y="405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7" y="406"/>
                    <a:pt x="17" y="406"/>
                    <a:pt x="17" y="406"/>
                  </a:cubicBezTo>
                  <a:cubicBezTo>
                    <a:pt x="17" y="409"/>
                    <a:pt x="17" y="409"/>
                    <a:pt x="17" y="409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9" y="412"/>
                    <a:pt x="19" y="412"/>
                    <a:pt x="19" y="412"/>
                  </a:cubicBezTo>
                  <a:cubicBezTo>
                    <a:pt x="19" y="412"/>
                    <a:pt x="19" y="412"/>
                    <a:pt x="19" y="412"/>
                  </a:cubicBezTo>
                  <a:cubicBezTo>
                    <a:pt x="19" y="412"/>
                    <a:pt x="19" y="412"/>
                    <a:pt x="19" y="412"/>
                  </a:cubicBezTo>
                  <a:cubicBezTo>
                    <a:pt x="20" y="412"/>
                    <a:pt x="20" y="412"/>
                    <a:pt x="20" y="412"/>
                  </a:cubicBezTo>
                  <a:cubicBezTo>
                    <a:pt x="20" y="412"/>
                    <a:pt x="20" y="412"/>
                    <a:pt x="20" y="412"/>
                  </a:cubicBezTo>
                  <a:cubicBezTo>
                    <a:pt x="20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0"/>
                    <a:pt x="21" y="410"/>
                    <a:pt x="21" y="410"/>
                  </a:cubicBezTo>
                  <a:cubicBezTo>
                    <a:pt x="21" y="410"/>
                    <a:pt x="21" y="410"/>
                    <a:pt x="21" y="410"/>
                  </a:cubicBezTo>
                  <a:cubicBezTo>
                    <a:pt x="22" y="409"/>
                    <a:pt x="22" y="409"/>
                    <a:pt x="22" y="409"/>
                  </a:cubicBezTo>
                  <a:cubicBezTo>
                    <a:pt x="23" y="410"/>
                    <a:pt x="23" y="410"/>
                    <a:pt x="23" y="410"/>
                  </a:cubicBezTo>
                  <a:cubicBezTo>
                    <a:pt x="23" y="410"/>
                    <a:pt x="23" y="410"/>
                    <a:pt x="23" y="410"/>
                  </a:cubicBezTo>
                  <a:cubicBezTo>
                    <a:pt x="24" y="410"/>
                    <a:pt x="24" y="410"/>
                    <a:pt x="24" y="410"/>
                  </a:cubicBezTo>
                  <a:cubicBezTo>
                    <a:pt x="24" y="409"/>
                    <a:pt x="24" y="409"/>
                    <a:pt x="24" y="409"/>
                  </a:cubicBezTo>
                  <a:cubicBezTo>
                    <a:pt x="24" y="409"/>
                    <a:pt x="24" y="409"/>
                    <a:pt x="24" y="409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6" y="408"/>
                    <a:pt x="26" y="408"/>
                    <a:pt x="26" y="408"/>
                  </a:cubicBezTo>
                  <a:cubicBezTo>
                    <a:pt x="26" y="407"/>
                    <a:pt x="26" y="407"/>
                    <a:pt x="26" y="407"/>
                  </a:cubicBezTo>
                  <a:cubicBezTo>
                    <a:pt x="27" y="407"/>
                    <a:pt x="27" y="407"/>
                    <a:pt x="27" y="407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9" y="407"/>
                    <a:pt x="29" y="407"/>
                    <a:pt x="29" y="407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1" y="405"/>
                    <a:pt x="31" y="405"/>
                    <a:pt x="31" y="405"/>
                  </a:cubicBezTo>
                  <a:cubicBezTo>
                    <a:pt x="31" y="405"/>
                    <a:pt x="31" y="405"/>
                    <a:pt x="31" y="405"/>
                  </a:cubicBezTo>
                  <a:cubicBezTo>
                    <a:pt x="31" y="405"/>
                    <a:pt x="31" y="405"/>
                    <a:pt x="31" y="405"/>
                  </a:cubicBezTo>
                  <a:cubicBezTo>
                    <a:pt x="32" y="403"/>
                    <a:pt x="32" y="403"/>
                    <a:pt x="32" y="403"/>
                  </a:cubicBezTo>
                  <a:cubicBezTo>
                    <a:pt x="33" y="402"/>
                    <a:pt x="33" y="402"/>
                    <a:pt x="33" y="402"/>
                  </a:cubicBezTo>
                  <a:cubicBezTo>
                    <a:pt x="33" y="402"/>
                    <a:pt x="33" y="402"/>
                    <a:pt x="33" y="402"/>
                  </a:cubicBezTo>
                  <a:cubicBezTo>
                    <a:pt x="34" y="403"/>
                    <a:pt x="34" y="403"/>
                    <a:pt x="34" y="403"/>
                  </a:cubicBezTo>
                  <a:cubicBezTo>
                    <a:pt x="34" y="403"/>
                    <a:pt x="34" y="403"/>
                    <a:pt x="34" y="403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8"/>
                    <a:pt x="34" y="408"/>
                    <a:pt x="34" y="408"/>
                  </a:cubicBezTo>
                  <a:cubicBezTo>
                    <a:pt x="34" y="409"/>
                    <a:pt x="34" y="409"/>
                    <a:pt x="34" y="409"/>
                  </a:cubicBezTo>
                  <a:cubicBezTo>
                    <a:pt x="34" y="411"/>
                    <a:pt x="34" y="411"/>
                    <a:pt x="34" y="411"/>
                  </a:cubicBezTo>
                  <a:cubicBezTo>
                    <a:pt x="34" y="412"/>
                    <a:pt x="34" y="412"/>
                    <a:pt x="34" y="412"/>
                  </a:cubicBezTo>
                  <a:cubicBezTo>
                    <a:pt x="34" y="412"/>
                    <a:pt x="34" y="412"/>
                    <a:pt x="34" y="412"/>
                  </a:cubicBezTo>
                  <a:cubicBezTo>
                    <a:pt x="35" y="412"/>
                    <a:pt x="35" y="412"/>
                    <a:pt x="35" y="412"/>
                  </a:cubicBezTo>
                  <a:cubicBezTo>
                    <a:pt x="34" y="412"/>
                    <a:pt x="34" y="412"/>
                    <a:pt x="34" y="412"/>
                  </a:cubicBezTo>
                  <a:cubicBezTo>
                    <a:pt x="34" y="412"/>
                    <a:pt x="34" y="412"/>
                    <a:pt x="34" y="412"/>
                  </a:cubicBezTo>
                  <a:cubicBezTo>
                    <a:pt x="34" y="413"/>
                    <a:pt x="34" y="413"/>
                    <a:pt x="34" y="413"/>
                  </a:cubicBezTo>
                  <a:cubicBezTo>
                    <a:pt x="34" y="414"/>
                    <a:pt x="34" y="414"/>
                    <a:pt x="34" y="415"/>
                  </a:cubicBezTo>
                  <a:cubicBezTo>
                    <a:pt x="34" y="417"/>
                    <a:pt x="34" y="417"/>
                    <a:pt x="34" y="417"/>
                  </a:cubicBezTo>
                  <a:cubicBezTo>
                    <a:pt x="34" y="418"/>
                    <a:pt x="34" y="418"/>
                    <a:pt x="34" y="418"/>
                  </a:cubicBezTo>
                  <a:cubicBezTo>
                    <a:pt x="33" y="420"/>
                    <a:pt x="33" y="420"/>
                    <a:pt x="33" y="420"/>
                  </a:cubicBezTo>
                  <a:cubicBezTo>
                    <a:pt x="33" y="420"/>
                    <a:pt x="33" y="420"/>
                    <a:pt x="33" y="420"/>
                  </a:cubicBezTo>
                  <a:cubicBezTo>
                    <a:pt x="33" y="421"/>
                    <a:pt x="33" y="421"/>
                    <a:pt x="33" y="421"/>
                  </a:cubicBezTo>
                  <a:cubicBezTo>
                    <a:pt x="33" y="421"/>
                    <a:pt x="33" y="421"/>
                    <a:pt x="33" y="421"/>
                  </a:cubicBezTo>
                  <a:cubicBezTo>
                    <a:pt x="33" y="422"/>
                    <a:pt x="33" y="422"/>
                    <a:pt x="33" y="422"/>
                  </a:cubicBezTo>
                  <a:cubicBezTo>
                    <a:pt x="33" y="423"/>
                    <a:pt x="33" y="423"/>
                    <a:pt x="33" y="423"/>
                  </a:cubicBezTo>
                  <a:cubicBezTo>
                    <a:pt x="33" y="424"/>
                    <a:pt x="33" y="424"/>
                    <a:pt x="33" y="424"/>
                  </a:cubicBezTo>
                  <a:cubicBezTo>
                    <a:pt x="33" y="425"/>
                    <a:pt x="33" y="425"/>
                    <a:pt x="33" y="425"/>
                  </a:cubicBezTo>
                  <a:cubicBezTo>
                    <a:pt x="32" y="425"/>
                    <a:pt x="32" y="425"/>
                    <a:pt x="32" y="425"/>
                  </a:cubicBezTo>
                  <a:cubicBezTo>
                    <a:pt x="32" y="427"/>
                    <a:pt x="32" y="427"/>
                    <a:pt x="32" y="427"/>
                  </a:cubicBezTo>
                  <a:cubicBezTo>
                    <a:pt x="32" y="428"/>
                    <a:pt x="32" y="428"/>
                    <a:pt x="32" y="428"/>
                  </a:cubicBezTo>
                  <a:cubicBezTo>
                    <a:pt x="32" y="428"/>
                    <a:pt x="32" y="428"/>
                    <a:pt x="32" y="428"/>
                  </a:cubicBezTo>
                  <a:cubicBezTo>
                    <a:pt x="32" y="429"/>
                    <a:pt x="32" y="429"/>
                    <a:pt x="32" y="429"/>
                  </a:cubicBezTo>
                  <a:cubicBezTo>
                    <a:pt x="32" y="430"/>
                    <a:pt x="32" y="430"/>
                    <a:pt x="32" y="430"/>
                  </a:cubicBezTo>
                  <a:cubicBezTo>
                    <a:pt x="32" y="432"/>
                    <a:pt x="32" y="432"/>
                    <a:pt x="32" y="432"/>
                  </a:cubicBezTo>
                  <a:cubicBezTo>
                    <a:pt x="31" y="434"/>
                    <a:pt x="31" y="434"/>
                    <a:pt x="31" y="434"/>
                  </a:cubicBezTo>
                  <a:cubicBezTo>
                    <a:pt x="31" y="435"/>
                    <a:pt x="31" y="435"/>
                    <a:pt x="31" y="435"/>
                  </a:cubicBezTo>
                  <a:cubicBezTo>
                    <a:pt x="31" y="436"/>
                    <a:pt x="31" y="436"/>
                    <a:pt x="31" y="436"/>
                  </a:cubicBezTo>
                  <a:cubicBezTo>
                    <a:pt x="31" y="439"/>
                    <a:pt x="31" y="439"/>
                    <a:pt x="31" y="439"/>
                  </a:cubicBezTo>
                  <a:cubicBezTo>
                    <a:pt x="31" y="441"/>
                    <a:pt x="31" y="441"/>
                    <a:pt x="31" y="441"/>
                  </a:cubicBezTo>
                  <a:cubicBezTo>
                    <a:pt x="31" y="443"/>
                    <a:pt x="31" y="443"/>
                    <a:pt x="31" y="443"/>
                  </a:cubicBezTo>
                  <a:cubicBezTo>
                    <a:pt x="30" y="444"/>
                    <a:pt x="30" y="444"/>
                    <a:pt x="30" y="444"/>
                  </a:cubicBezTo>
                  <a:cubicBezTo>
                    <a:pt x="30" y="445"/>
                    <a:pt x="30" y="445"/>
                    <a:pt x="30" y="445"/>
                  </a:cubicBezTo>
                  <a:cubicBezTo>
                    <a:pt x="30" y="446"/>
                    <a:pt x="30" y="446"/>
                    <a:pt x="30" y="446"/>
                  </a:cubicBezTo>
                  <a:cubicBezTo>
                    <a:pt x="30" y="447"/>
                    <a:pt x="30" y="447"/>
                    <a:pt x="30" y="447"/>
                  </a:cubicBezTo>
                  <a:cubicBezTo>
                    <a:pt x="30" y="449"/>
                    <a:pt x="30" y="449"/>
                    <a:pt x="30" y="449"/>
                  </a:cubicBezTo>
                  <a:cubicBezTo>
                    <a:pt x="30" y="450"/>
                    <a:pt x="30" y="450"/>
                    <a:pt x="30" y="450"/>
                  </a:cubicBezTo>
                  <a:cubicBezTo>
                    <a:pt x="29" y="452"/>
                    <a:pt x="29" y="452"/>
                    <a:pt x="29" y="452"/>
                  </a:cubicBezTo>
                  <a:cubicBezTo>
                    <a:pt x="29" y="453"/>
                    <a:pt x="29" y="453"/>
                    <a:pt x="29" y="453"/>
                  </a:cubicBezTo>
                  <a:cubicBezTo>
                    <a:pt x="29" y="454"/>
                    <a:pt x="29" y="454"/>
                    <a:pt x="29" y="454"/>
                  </a:cubicBezTo>
                  <a:cubicBezTo>
                    <a:pt x="29" y="455"/>
                    <a:pt x="29" y="455"/>
                    <a:pt x="29" y="455"/>
                  </a:cubicBezTo>
                  <a:cubicBezTo>
                    <a:pt x="29" y="455"/>
                    <a:pt x="29" y="455"/>
                    <a:pt x="29" y="455"/>
                  </a:cubicBezTo>
                  <a:cubicBezTo>
                    <a:pt x="28" y="456"/>
                    <a:pt x="28" y="456"/>
                    <a:pt x="28" y="456"/>
                  </a:cubicBezTo>
                  <a:cubicBezTo>
                    <a:pt x="28" y="458"/>
                    <a:pt x="28" y="458"/>
                    <a:pt x="28" y="458"/>
                  </a:cubicBezTo>
                  <a:cubicBezTo>
                    <a:pt x="28" y="459"/>
                    <a:pt x="28" y="459"/>
                    <a:pt x="28" y="459"/>
                  </a:cubicBezTo>
                  <a:cubicBezTo>
                    <a:pt x="28" y="459"/>
                    <a:pt x="28" y="459"/>
                    <a:pt x="28" y="459"/>
                  </a:cubicBezTo>
                  <a:cubicBezTo>
                    <a:pt x="28" y="461"/>
                    <a:pt x="28" y="461"/>
                    <a:pt x="28" y="461"/>
                  </a:cubicBezTo>
                  <a:cubicBezTo>
                    <a:pt x="27" y="461"/>
                    <a:pt x="27" y="461"/>
                    <a:pt x="27" y="461"/>
                  </a:cubicBezTo>
                  <a:cubicBezTo>
                    <a:pt x="27" y="462"/>
                    <a:pt x="27" y="462"/>
                    <a:pt x="27" y="462"/>
                  </a:cubicBezTo>
                  <a:cubicBezTo>
                    <a:pt x="26" y="465"/>
                    <a:pt x="26" y="465"/>
                    <a:pt x="26" y="465"/>
                  </a:cubicBezTo>
                  <a:cubicBezTo>
                    <a:pt x="26" y="465"/>
                    <a:pt x="26" y="465"/>
                    <a:pt x="26" y="465"/>
                  </a:cubicBezTo>
                  <a:cubicBezTo>
                    <a:pt x="26" y="466"/>
                    <a:pt x="26" y="466"/>
                    <a:pt x="26" y="466"/>
                  </a:cubicBezTo>
                  <a:cubicBezTo>
                    <a:pt x="26" y="466"/>
                    <a:pt x="26" y="466"/>
                    <a:pt x="26" y="466"/>
                  </a:cubicBezTo>
                  <a:cubicBezTo>
                    <a:pt x="25" y="467"/>
                    <a:pt x="25" y="467"/>
                    <a:pt x="25" y="467"/>
                  </a:cubicBezTo>
                  <a:cubicBezTo>
                    <a:pt x="25" y="468"/>
                    <a:pt x="25" y="468"/>
                    <a:pt x="25" y="468"/>
                  </a:cubicBezTo>
                  <a:cubicBezTo>
                    <a:pt x="25" y="470"/>
                    <a:pt x="25" y="470"/>
                    <a:pt x="25" y="470"/>
                  </a:cubicBezTo>
                  <a:cubicBezTo>
                    <a:pt x="24" y="473"/>
                    <a:pt x="24" y="473"/>
                    <a:pt x="24" y="473"/>
                  </a:cubicBezTo>
                  <a:cubicBezTo>
                    <a:pt x="24" y="477"/>
                    <a:pt x="24" y="477"/>
                    <a:pt x="24" y="477"/>
                  </a:cubicBezTo>
                  <a:cubicBezTo>
                    <a:pt x="24" y="479"/>
                    <a:pt x="24" y="479"/>
                    <a:pt x="24" y="479"/>
                  </a:cubicBezTo>
                  <a:cubicBezTo>
                    <a:pt x="24" y="479"/>
                    <a:pt x="24" y="479"/>
                    <a:pt x="24" y="479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3" y="482"/>
                    <a:pt x="23" y="482"/>
                    <a:pt x="23" y="482"/>
                  </a:cubicBezTo>
                  <a:cubicBezTo>
                    <a:pt x="23" y="482"/>
                    <a:pt x="23" y="482"/>
                    <a:pt x="23" y="482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3" y="484"/>
                    <a:pt x="23" y="484"/>
                    <a:pt x="23" y="484"/>
                  </a:cubicBezTo>
                  <a:cubicBezTo>
                    <a:pt x="23" y="484"/>
                    <a:pt x="24" y="485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7"/>
                    <a:pt x="24" y="487"/>
                    <a:pt x="24" y="487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23" y="489"/>
                    <a:pt x="23" y="489"/>
                    <a:pt x="23" y="489"/>
                  </a:cubicBezTo>
                  <a:cubicBezTo>
                    <a:pt x="23" y="488"/>
                    <a:pt x="23" y="488"/>
                    <a:pt x="23" y="488"/>
                  </a:cubicBezTo>
                  <a:cubicBezTo>
                    <a:pt x="23" y="490"/>
                    <a:pt x="23" y="490"/>
                    <a:pt x="23" y="490"/>
                  </a:cubicBezTo>
                  <a:cubicBezTo>
                    <a:pt x="23" y="491"/>
                    <a:pt x="23" y="491"/>
                    <a:pt x="23" y="491"/>
                  </a:cubicBezTo>
                  <a:cubicBezTo>
                    <a:pt x="23" y="492"/>
                    <a:pt x="23" y="492"/>
                    <a:pt x="23" y="492"/>
                  </a:cubicBezTo>
                  <a:cubicBezTo>
                    <a:pt x="23" y="492"/>
                    <a:pt x="23" y="492"/>
                    <a:pt x="23" y="492"/>
                  </a:cubicBezTo>
                  <a:cubicBezTo>
                    <a:pt x="23" y="492"/>
                    <a:pt x="23" y="492"/>
                    <a:pt x="23" y="492"/>
                  </a:cubicBezTo>
                  <a:cubicBezTo>
                    <a:pt x="23" y="494"/>
                    <a:pt x="23" y="494"/>
                    <a:pt x="23" y="494"/>
                  </a:cubicBezTo>
                  <a:cubicBezTo>
                    <a:pt x="23" y="494"/>
                    <a:pt x="23" y="494"/>
                    <a:pt x="23" y="495"/>
                  </a:cubicBezTo>
                  <a:cubicBezTo>
                    <a:pt x="23" y="496"/>
                    <a:pt x="23" y="496"/>
                    <a:pt x="23" y="496"/>
                  </a:cubicBezTo>
                  <a:cubicBezTo>
                    <a:pt x="24" y="496"/>
                    <a:pt x="24" y="496"/>
                    <a:pt x="24" y="496"/>
                  </a:cubicBezTo>
                  <a:cubicBezTo>
                    <a:pt x="24" y="497"/>
                    <a:pt x="24" y="497"/>
                    <a:pt x="24" y="497"/>
                  </a:cubicBezTo>
                  <a:cubicBezTo>
                    <a:pt x="24" y="497"/>
                    <a:pt x="24" y="497"/>
                    <a:pt x="24" y="497"/>
                  </a:cubicBezTo>
                  <a:cubicBezTo>
                    <a:pt x="24" y="499"/>
                    <a:pt x="24" y="499"/>
                    <a:pt x="24" y="499"/>
                  </a:cubicBezTo>
                  <a:cubicBezTo>
                    <a:pt x="24" y="499"/>
                    <a:pt x="24" y="499"/>
                    <a:pt x="24" y="499"/>
                  </a:cubicBezTo>
                  <a:cubicBezTo>
                    <a:pt x="24" y="501"/>
                    <a:pt x="24" y="501"/>
                    <a:pt x="24" y="501"/>
                  </a:cubicBezTo>
                  <a:cubicBezTo>
                    <a:pt x="24" y="501"/>
                    <a:pt x="24" y="501"/>
                    <a:pt x="24" y="501"/>
                  </a:cubicBezTo>
                  <a:cubicBezTo>
                    <a:pt x="24" y="501"/>
                    <a:pt x="24" y="501"/>
                    <a:pt x="24" y="501"/>
                  </a:cubicBezTo>
                  <a:cubicBezTo>
                    <a:pt x="24" y="501"/>
                    <a:pt x="24" y="502"/>
                    <a:pt x="24" y="502"/>
                  </a:cubicBezTo>
                  <a:cubicBezTo>
                    <a:pt x="24" y="503"/>
                    <a:pt x="24" y="503"/>
                    <a:pt x="24" y="503"/>
                  </a:cubicBezTo>
                  <a:cubicBezTo>
                    <a:pt x="25" y="504"/>
                    <a:pt x="25" y="504"/>
                    <a:pt x="25" y="504"/>
                  </a:cubicBezTo>
                  <a:cubicBezTo>
                    <a:pt x="24" y="505"/>
                    <a:pt x="24" y="505"/>
                    <a:pt x="24" y="505"/>
                  </a:cubicBezTo>
                  <a:cubicBezTo>
                    <a:pt x="25" y="506"/>
                    <a:pt x="25" y="506"/>
                    <a:pt x="25" y="506"/>
                  </a:cubicBezTo>
                  <a:cubicBezTo>
                    <a:pt x="25" y="507"/>
                    <a:pt x="25" y="507"/>
                    <a:pt x="25" y="507"/>
                  </a:cubicBezTo>
                  <a:cubicBezTo>
                    <a:pt x="25" y="508"/>
                    <a:pt x="25" y="508"/>
                    <a:pt x="25" y="508"/>
                  </a:cubicBezTo>
                  <a:cubicBezTo>
                    <a:pt x="26" y="511"/>
                    <a:pt x="26" y="511"/>
                    <a:pt x="26" y="511"/>
                  </a:cubicBezTo>
                  <a:cubicBezTo>
                    <a:pt x="26" y="513"/>
                    <a:pt x="26" y="513"/>
                    <a:pt x="26" y="513"/>
                  </a:cubicBezTo>
                  <a:cubicBezTo>
                    <a:pt x="27" y="514"/>
                    <a:pt x="27" y="514"/>
                    <a:pt x="27" y="514"/>
                  </a:cubicBezTo>
                  <a:cubicBezTo>
                    <a:pt x="27" y="514"/>
                    <a:pt x="27" y="514"/>
                    <a:pt x="27" y="515"/>
                  </a:cubicBezTo>
                  <a:cubicBezTo>
                    <a:pt x="28" y="516"/>
                    <a:pt x="28" y="516"/>
                    <a:pt x="28" y="516"/>
                  </a:cubicBezTo>
                  <a:cubicBezTo>
                    <a:pt x="28" y="518"/>
                    <a:pt x="28" y="518"/>
                    <a:pt x="28" y="518"/>
                  </a:cubicBezTo>
                  <a:cubicBezTo>
                    <a:pt x="28" y="518"/>
                    <a:pt x="28" y="518"/>
                    <a:pt x="28" y="518"/>
                  </a:cubicBezTo>
                  <a:cubicBezTo>
                    <a:pt x="29" y="519"/>
                    <a:pt x="29" y="519"/>
                    <a:pt x="29" y="519"/>
                  </a:cubicBezTo>
                  <a:cubicBezTo>
                    <a:pt x="29" y="519"/>
                    <a:pt x="29" y="519"/>
                    <a:pt x="29" y="519"/>
                  </a:cubicBezTo>
                  <a:cubicBezTo>
                    <a:pt x="29" y="520"/>
                    <a:pt x="29" y="520"/>
                    <a:pt x="29" y="520"/>
                  </a:cubicBezTo>
                  <a:cubicBezTo>
                    <a:pt x="30" y="521"/>
                    <a:pt x="30" y="521"/>
                    <a:pt x="30" y="521"/>
                  </a:cubicBezTo>
                  <a:cubicBezTo>
                    <a:pt x="30" y="523"/>
                    <a:pt x="30" y="523"/>
                    <a:pt x="30" y="523"/>
                  </a:cubicBezTo>
                  <a:cubicBezTo>
                    <a:pt x="30" y="523"/>
                    <a:pt x="30" y="523"/>
                    <a:pt x="30" y="523"/>
                  </a:cubicBezTo>
                  <a:cubicBezTo>
                    <a:pt x="31" y="524"/>
                    <a:pt x="31" y="524"/>
                    <a:pt x="31" y="524"/>
                  </a:cubicBezTo>
                  <a:cubicBezTo>
                    <a:pt x="31" y="525"/>
                    <a:pt x="31" y="525"/>
                    <a:pt x="31" y="525"/>
                  </a:cubicBezTo>
                  <a:cubicBezTo>
                    <a:pt x="31" y="526"/>
                    <a:pt x="31" y="526"/>
                    <a:pt x="31" y="526"/>
                  </a:cubicBezTo>
                  <a:cubicBezTo>
                    <a:pt x="32" y="527"/>
                    <a:pt x="32" y="527"/>
                    <a:pt x="32" y="527"/>
                  </a:cubicBezTo>
                  <a:cubicBezTo>
                    <a:pt x="32" y="529"/>
                    <a:pt x="32" y="529"/>
                    <a:pt x="32" y="529"/>
                  </a:cubicBezTo>
                  <a:cubicBezTo>
                    <a:pt x="34" y="532"/>
                    <a:pt x="34" y="532"/>
                    <a:pt x="34" y="532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5" y="535"/>
                    <a:pt x="35" y="535"/>
                    <a:pt x="35" y="535"/>
                  </a:cubicBezTo>
                  <a:cubicBezTo>
                    <a:pt x="35" y="536"/>
                    <a:pt x="35" y="536"/>
                    <a:pt x="35" y="536"/>
                  </a:cubicBezTo>
                  <a:cubicBezTo>
                    <a:pt x="35" y="536"/>
                    <a:pt x="35" y="536"/>
                    <a:pt x="35" y="536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37" y="537"/>
                    <a:pt x="37" y="537"/>
                    <a:pt x="37" y="537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39"/>
                  </a:cubicBezTo>
                  <a:cubicBezTo>
                    <a:pt x="39" y="542"/>
                    <a:pt x="39" y="542"/>
                    <a:pt x="39" y="542"/>
                  </a:cubicBezTo>
                  <a:cubicBezTo>
                    <a:pt x="39" y="544"/>
                    <a:pt x="39" y="544"/>
                    <a:pt x="39" y="544"/>
                  </a:cubicBezTo>
                  <a:cubicBezTo>
                    <a:pt x="40" y="544"/>
                    <a:pt x="40" y="544"/>
                    <a:pt x="40" y="544"/>
                  </a:cubicBezTo>
                  <a:cubicBezTo>
                    <a:pt x="40" y="545"/>
                    <a:pt x="40" y="545"/>
                    <a:pt x="40" y="545"/>
                  </a:cubicBezTo>
                  <a:cubicBezTo>
                    <a:pt x="40" y="546"/>
                    <a:pt x="40" y="546"/>
                    <a:pt x="40" y="546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2" y="550"/>
                    <a:pt x="42" y="550"/>
                    <a:pt x="42" y="550"/>
                  </a:cubicBezTo>
                  <a:cubicBezTo>
                    <a:pt x="42" y="551"/>
                    <a:pt x="42" y="551"/>
                    <a:pt x="42" y="551"/>
                  </a:cubicBezTo>
                  <a:cubicBezTo>
                    <a:pt x="43" y="552"/>
                    <a:pt x="43" y="552"/>
                    <a:pt x="43" y="552"/>
                  </a:cubicBezTo>
                  <a:cubicBezTo>
                    <a:pt x="43" y="553"/>
                    <a:pt x="43" y="553"/>
                    <a:pt x="43" y="553"/>
                  </a:cubicBezTo>
                  <a:cubicBezTo>
                    <a:pt x="43" y="554"/>
                    <a:pt x="43" y="554"/>
                    <a:pt x="43" y="554"/>
                  </a:cubicBezTo>
                  <a:cubicBezTo>
                    <a:pt x="44" y="556"/>
                    <a:pt x="44" y="556"/>
                    <a:pt x="44" y="556"/>
                  </a:cubicBezTo>
                  <a:cubicBezTo>
                    <a:pt x="45" y="556"/>
                    <a:pt x="45" y="556"/>
                    <a:pt x="45" y="556"/>
                  </a:cubicBezTo>
                  <a:cubicBezTo>
                    <a:pt x="45" y="557"/>
                    <a:pt x="45" y="557"/>
                    <a:pt x="45" y="557"/>
                  </a:cubicBezTo>
                  <a:cubicBezTo>
                    <a:pt x="46" y="558"/>
                    <a:pt x="46" y="558"/>
                    <a:pt x="46" y="558"/>
                  </a:cubicBezTo>
                  <a:cubicBezTo>
                    <a:pt x="46" y="559"/>
                    <a:pt x="46" y="559"/>
                    <a:pt x="46" y="559"/>
                  </a:cubicBezTo>
                  <a:cubicBezTo>
                    <a:pt x="47" y="560"/>
                    <a:pt x="47" y="560"/>
                    <a:pt x="47" y="560"/>
                  </a:cubicBezTo>
                  <a:cubicBezTo>
                    <a:pt x="47" y="562"/>
                    <a:pt x="47" y="562"/>
                    <a:pt x="47" y="562"/>
                  </a:cubicBezTo>
                  <a:cubicBezTo>
                    <a:pt x="47" y="561"/>
                    <a:pt x="47" y="561"/>
                    <a:pt x="47" y="561"/>
                  </a:cubicBezTo>
                  <a:cubicBezTo>
                    <a:pt x="48" y="562"/>
                    <a:pt x="48" y="562"/>
                    <a:pt x="48" y="562"/>
                  </a:cubicBezTo>
                  <a:cubicBezTo>
                    <a:pt x="48" y="565"/>
                    <a:pt x="48" y="565"/>
                    <a:pt x="48" y="565"/>
                  </a:cubicBezTo>
                  <a:cubicBezTo>
                    <a:pt x="49" y="565"/>
                    <a:pt x="49" y="565"/>
                    <a:pt x="49" y="565"/>
                  </a:cubicBezTo>
                  <a:cubicBezTo>
                    <a:pt x="49" y="566"/>
                    <a:pt x="49" y="566"/>
                    <a:pt x="49" y="566"/>
                  </a:cubicBezTo>
                  <a:cubicBezTo>
                    <a:pt x="49" y="568"/>
                    <a:pt x="49" y="568"/>
                    <a:pt x="49" y="568"/>
                  </a:cubicBezTo>
                  <a:cubicBezTo>
                    <a:pt x="50" y="571"/>
                    <a:pt x="50" y="571"/>
                    <a:pt x="50" y="571"/>
                  </a:cubicBezTo>
                  <a:cubicBezTo>
                    <a:pt x="50" y="571"/>
                    <a:pt x="50" y="571"/>
                    <a:pt x="50" y="571"/>
                  </a:cubicBezTo>
                  <a:cubicBezTo>
                    <a:pt x="51" y="572"/>
                    <a:pt x="51" y="572"/>
                    <a:pt x="51" y="572"/>
                  </a:cubicBezTo>
                  <a:cubicBezTo>
                    <a:pt x="51" y="574"/>
                    <a:pt x="51" y="574"/>
                    <a:pt x="51" y="574"/>
                  </a:cubicBezTo>
                  <a:cubicBezTo>
                    <a:pt x="51" y="575"/>
                    <a:pt x="51" y="575"/>
                    <a:pt x="51" y="575"/>
                  </a:cubicBezTo>
                  <a:cubicBezTo>
                    <a:pt x="51" y="575"/>
                    <a:pt x="51" y="575"/>
                    <a:pt x="51" y="575"/>
                  </a:cubicBezTo>
                  <a:cubicBezTo>
                    <a:pt x="51" y="575"/>
                    <a:pt x="51" y="575"/>
                    <a:pt x="51" y="575"/>
                  </a:cubicBezTo>
                  <a:cubicBezTo>
                    <a:pt x="51" y="576"/>
                    <a:pt x="51" y="576"/>
                    <a:pt x="51" y="576"/>
                  </a:cubicBezTo>
                  <a:cubicBezTo>
                    <a:pt x="51" y="576"/>
                    <a:pt x="51" y="576"/>
                    <a:pt x="51" y="576"/>
                  </a:cubicBezTo>
                  <a:cubicBezTo>
                    <a:pt x="51" y="578"/>
                    <a:pt x="51" y="578"/>
                    <a:pt x="51" y="578"/>
                  </a:cubicBezTo>
                  <a:cubicBezTo>
                    <a:pt x="51" y="578"/>
                    <a:pt x="51" y="578"/>
                    <a:pt x="51" y="578"/>
                  </a:cubicBezTo>
                  <a:cubicBezTo>
                    <a:pt x="51" y="579"/>
                    <a:pt x="51" y="579"/>
                    <a:pt x="51" y="579"/>
                  </a:cubicBezTo>
                  <a:cubicBezTo>
                    <a:pt x="51" y="581"/>
                    <a:pt x="51" y="581"/>
                    <a:pt x="51" y="581"/>
                  </a:cubicBezTo>
                  <a:cubicBezTo>
                    <a:pt x="51" y="580"/>
                    <a:pt x="51" y="580"/>
                    <a:pt x="51" y="580"/>
                  </a:cubicBezTo>
                  <a:cubicBezTo>
                    <a:pt x="51" y="581"/>
                    <a:pt x="51" y="581"/>
                    <a:pt x="51" y="581"/>
                  </a:cubicBezTo>
                  <a:cubicBezTo>
                    <a:pt x="52" y="582"/>
                    <a:pt x="52" y="582"/>
                    <a:pt x="52" y="582"/>
                  </a:cubicBezTo>
                  <a:cubicBezTo>
                    <a:pt x="52" y="584"/>
                    <a:pt x="52" y="584"/>
                    <a:pt x="52" y="584"/>
                  </a:cubicBezTo>
                  <a:cubicBezTo>
                    <a:pt x="53" y="584"/>
                    <a:pt x="53" y="584"/>
                    <a:pt x="53" y="584"/>
                  </a:cubicBezTo>
                  <a:cubicBezTo>
                    <a:pt x="53" y="584"/>
                    <a:pt x="53" y="584"/>
                    <a:pt x="53" y="584"/>
                  </a:cubicBezTo>
                  <a:cubicBezTo>
                    <a:pt x="53" y="585"/>
                    <a:pt x="53" y="585"/>
                    <a:pt x="53" y="585"/>
                  </a:cubicBezTo>
                  <a:cubicBezTo>
                    <a:pt x="53" y="585"/>
                    <a:pt x="53" y="585"/>
                    <a:pt x="53" y="585"/>
                  </a:cubicBezTo>
                  <a:cubicBezTo>
                    <a:pt x="53" y="586"/>
                    <a:pt x="53" y="586"/>
                    <a:pt x="53" y="586"/>
                  </a:cubicBezTo>
                  <a:cubicBezTo>
                    <a:pt x="53" y="587"/>
                    <a:pt x="53" y="587"/>
                    <a:pt x="53" y="587"/>
                  </a:cubicBezTo>
                  <a:cubicBezTo>
                    <a:pt x="54" y="589"/>
                    <a:pt x="54" y="589"/>
                    <a:pt x="54" y="589"/>
                  </a:cubicBezTo>
                  <a:cubicBezTo>
                    <a:pt x="55" y="590"/>
                    <a:pt x="55" y="590"/>
                    <a:pt x="55" y="590"/>
                  </a:cubicBezTo>
                  <a:cubicBezTo>
                    <a:pt x="55" y="591"/>
                    <a:pt x="55" y="591"/>
                    <a:pt x="55" y="591"/>
                  </a:cubicBezTo>
                  <a:cubicBezTo>
                    <a:pt x="54" y="590"/>
                    <a:pt x="54" y="590"/>
                    <a:pt x="54" y="590"/>
                  </a:cubicBezTo>
                  <a:cubicBezTo>
                    <a:pt x="54" y="589"/>
                    <a:pt x="54" y="589"/>
                    <a:pt x="54" y="589"/>
                  </a:cubicBezTo>
                  <a:cubicBezTo>
                    <a:pt x="54" y="590"/>
                    <a:pt x="54" y="590"/>
                    <a:pt x="54" y="590"/>
                  </a:cubicBezTo>
                  <a:cubicBezTo>
                    <a:pt x="55" y="591"/>
                    <a:pt x="55" y="591"/>
                    <a:pt x="55" y="591"/>
                  </a:cubicBezTo>
                  <a:cubicBezTo>
                    <a:pt x="55" y="592"/>
                    <a:pt x="55" y="592"/>
                    <a:pt x="55" y="592"/>
                  </a:cubicBezTo>
                  <a:cubicBezTo>
                    <a:pt x="56" y="594"/>
                    <a:pt x="56" y="594"/>
                    <a:pt x="56" y="594"/>
                  </a:cubicBezTo>
                  <a:cubicBezTo>
                    <a:pt x="58" y="596"/>
                    <a:pt x="58" y="596"/>
                    <a:pt x="58" y="596"/>
                  </a:cubicBezTo>
                  <a:cubicBezTo>
                    <a:pt x="58" y="597"/>
                    <a:pt x="58" y="597"/>
                    <a:pt x="58" y="597"/>
                  </a:cubicBezTo>
                  <a:cubicBezTo>
                    <a:pt x="59" y="597"/>
                    <a:pt x="59" y="597"/>
                    <a:pt x="59" y="597"/>
                  </a:cubicBezTo>
                  <a:cubicBezTo>
                    <a:pt x="60" y="599"/>
                    <a:pt x="60" y="599"/>
                    <a:pt x="60" y="599"/>
                  </a:cubicBezTo>
                  <a:cubicBezTo>
                    <a:pt x="61" y="600"/>
                    <a:pt x="61" y="600"/>
                    <a:pt x="61" y="600"/>
                  </a:cubicBezTo>
                  <a:cubicBezTo>
                    <a:pt x="62" y="603"/>
                    <a:pt x="62" y="603"/>
                    <a:pt x="62" y="603"/>
                  </a:cubicBezTo>
                  <a:cubicBezTo>
                    <a:pt x="63" y="604"/>
                    <a:pt x="63" y="604"/>
                    <a:pt x="63" y="604"/>
                  </a:cubicBezTo>
                  <a:cubicBezTo>
                    <a:pt x="63" y="605"/>
                    <a:pt x="63" y="605"/>
                    <a:pt x="63" y="605"/>
                  </a:cubicBezTo>
                  <a:cubicBezTo>
                    <a:pt x="63" y="604"/>
                    <a:pt x="63" y="604"/>
                    <a:pt x="63" y="604"/>
                  </a:cubicBezTo>
                  <a:cubicBezTo>
                    <a:pt x="62" y="603"/>
                    <a:pt x="62" y="603"/>
                    <a:pt x="62" y="603"/>
                  </a:cubicBezTo>
                  <a:cubicBezTo>
                    <a:pt x="63" y="604"/>
                    <a:pt x="63" y="604"/>
                    <a:pt x="63" y="604"/>
                  </a:cubicBezTo>
                  <a:cubicBezTo>
                    <a:pt x="64" y="606"/>
                    <a:pt x="64" y="606"/>
                    <a:pt x="64" y="606"/>
                  </a:cubicBezTo>
                  <a:cubicBezTo>
                    <a:pt x="65" y="607"/>
                    <a:pt x="65" y="607"/>
                    <a:pt x="65" y="607"/>
                  </a:cubicBezTo>
                  <a:cubicBezTo>
                    <a:pt x="65" y="608"/>
                    <a:pt x="65" y="608"/>
                    <a:pt x="65" y="608"/>
                  </a:cubicBezTo>
                  <a:cubicBezTo>
                    <a:pt x="66" y="609"/>
                    <a:pt x="66" y="609"/>
                    <a:pt x="66" y="609"/>
                  </a:cubicBezTo>
                  <a:cubicBezTo>
                    <a:pt x="68" y="613"/>
                    <a:pt x="68" y="613"/>
                    <a:pt x="68" y="613"/>
                  </a:cubicBezTo>
                  <a:cubicBezTo>
                    <a:pt x="68" y="612"/>
                    <a:pt x="68" y="612"/>
                    <a:pt x="68" y="612"/>
                  </a:cubicBezTo>
                  <a:cubicBezTo>
                    <a:pt x="69" y="614"/>
                    <a:pt x="69" y="614"/>
                    <a:pt x="69" y="614"/>
                  </a:cubicBezTo>
                  <a:cubicBezTo>
                    <a:pt x="70" y="616"/>
                    <a:pt x="70" y="616"/>
                    <a:pt x="70" y="616"/>
                  </a:cubicBezTo>
                  <a:cubicBezTo>
                    <a:pt x="71" y="617"/>
                    <a:pt x="71" y="617"/>
                    <a:pt x="71" y="617"/>
                  </a:cubicBezTo>
                  <a:cubicBezTo>
                    <a:pt x="71" y="620"/>
                    <a:pt x="71" y="620"/>
                    <a:pt x="71" y="620"/>
                  </a:cubicBezTo>
                  <a:cubicBezTo>
                    <a:pt x="71" y="620"/>
                    <a:pt x="71" y="620"/>
                    <a:pt x="71" y="620"/>
                  </a:cubicBezTo>
                  <a:cubicBezTo>
                    <a:pt x="72" y="621"/>
                    <a:pt x="72" y="621"/>
                    <a:pt x="72" y="621"/>
                  </a:cubicBezTo>
                  <a:cubicBezTo>
                    <a:pt x="72" y="622"/>
                    <a:pt x="72" y="622"/>
                    <a:pt x="72" y="622"/>
                  </a:cubicBezTo>
                  <a:cubicBezTo>
                    <a:pt x="73" y="623"/>
                    <a:pt x="73" y="623"/>
                    <a:pt x="73" y="623"/>
                  </a:cubicBezTo>
                  <a:cubicBezTo>
                    <a:pt x="73" y="623"/>
                    <a:pt x="73" y="623"/>
                    <a:pt x="73" y="623"/>
                  </a:cubicBezTo>
                  <a:cubicBezTo>
                    <a:pt x="73" y="624"/>
                    <a:pt x="73" y="624"/>
                    <a:pt x="73" y="624"/>
                  </a:cubicBezTo>
                  <a:cubicBezTo>
                    <a:pt x="74" y="624"/>
                    <a:pt x="74" y="624"/>
                    <a:pt x="74" y="624"/>
                  </a:cubicBezTo>
                  <a:cubicBezTo>
                    <a:pt x="74" y="625"/>
                    <a:pt x="74" y="625"/>
                    <a:pt x="74" y="625"/>
                  </a:cubicBezTo>
                  <a:cubicBezTo>
                    <a:pt x="74" y="624"/>
                    <a:pt x="74" y="624"/>
                    <a:pt x="74" y="624"/>
                  </a:cubicBezTo>
                  <a:cubicBezTo>
                    <a:pt x="77" y="629"/>
                    <a:pt x="77" y="629"/>
                    <a:pt x="77" y="629"/>
                  </a:cubicBezTo>
                  <a:cubicBezTo>
                    <a:pt x="80" y="632"/>
                    <a:pt x="80" y="632"/>
                    <a:pt x="80" y="632"/>
                  </a:cubicBezTo>
                  <a:cubicBezTo>
                    <a:pt x="81" y="634"/>
                    <a:pt x="81" y="634"/>
                    <a:pt x="81" y="634"/>
                  </a:cubicBezTo>
                  <a:cubicBezTo>
                    <a:pt x="82" y="635"/>
                    <a:pt x="82" y="635"/>
                    <a:pt x="82" y="635"/>
                  </a:cubicBezTo>
                  <a:cubicBezTo>
                    <a:pt x="82" y="636"/>
                    <a:pt x="82" y="636"/>
                    <a:pt x="82" y="636"/>
                  </a:cubicBezTo>
                  <a:cubicBezTo>
                    <a:pt x="83" y="637"/>
                    <a:pt x="83" y="637"/>
                    <a:pt x="83" y="637"/>
                  </a:cubicBezTo>
                  <a:cubicBezTo>
                    <a:pt x="83" y="638"/>
                    <a:pt x="83" y="638"/>
                    <a:pt x="83" y="638"/>
                  </a:cubicBezTo>
                  <a:cubicBezTo>
                    <a:pt x="83" y="638"/>
                    <a:pt x="83" y="638"/>
                    <a:pt x="83" y="638"/>
                  </a:cubicBezTo>
                  <a:cubicBezTo>
                    <a:pt x="84" y="638"/>
                    <a:pt x="84" y="638"/>
                    <a:pt x="84" y="638"/>
                  </a:cubicBezTo>
                  <a:cubicBezTo>
                    <a:pt x="84" y="639"/>
                    <a:pt x="84" y="639"/>
                    <a:pt x="84" y="639"/>
                  </a:cubicBezTo>
                  <a:cubicBezTo>
                    <a:pt x="84" y="639"/>
                    <a:pt x="84" y="639"/>
                    <a:pt x="84" y="639"/>
                  </a:cubicBezTo>
                  <a:cubicBezTo>
                    <a:pt x="85" y="641"/>
                    <a:pt x="85" y="641"/>
                    <a:pt x="85" y="641"/>
                  </a:cubicBezTo>
                  <a:cubicBezTo>
                    <a:pt x="87" y="643"/>
                    <a:pt x="87" y="643"/>
                    <a:pt x="87" y="643"/>
                  </a:cubicBezTo>
                  <a:cubicBezTo>
                    <a:pt x="87" y="644"/>
                    <a:pt x="87" y="644"/>
                    <a:pt x="87" y="644"/>
                  </a:cubicBezTo>
                  <a:cubicBezTo>
                    <a:pt x="87" y="644"/>
                    <a:pt x="87" y="644"/>
                    <a:pt x="87" y="644"/>
                  </a:cubicBezTo>
                  <a:cubicBezTo>
                    <a:pt x="60" y="610"/>
                    <a:pt x="38" y="570"/>
                    <a:pt x="23" y="528"/>
                  </a:cubicBezTo>
                  <a:cubicBezTo>
                    <a:pt x="23" y="528"/>
                    <a:pt x="23" y="528"/>
                    <a:pt x="23" y="528"/>
                  </a:cubicBezTo>
                  <a:cubicBezTo>
                    <a:pt x="23" y="528"/>
                    <a:pt x="23" y="528"/>
                    <a:pt x="23" y="528"/>
                  </a:cubicBezTo>
                  <a:cubicBezTo>
                    <a:pt x="23" y="529"/>
                    <a:pt x="23" y="529"/>
                    <a:pt x="23" y="529"/>
                  </a:cubicBezTo>
                  <a:cubicBezTo>
                    <a:pt x="23" y="528"/>
                    <a:pt x="23" y="528"/>
                    <a:pt x="23" y="528"/>
                  </a:cubicBezTo>
                  <a:cubicBezTo>
                    <a:pt x="23" y="527"/>
                    <a:pt x="23" y="527"/>
                    <a:pt x="23" y="527"/>
                  </a:cubicBezTo>
                  <a:cubicBezTo>
                    <a:pt x="22" y="526"/>
                    <a:pt x="22" y="526"/>
                    <a:pt x="22" y="526"/>
                  </a:cubicBezTo>
                  <a:cubicBezTo>
                    <a:pt x="22" y="524"/>
                    <a:pt x="22" y="524"/>
                    <a:pt x="22" y="524"/>
                  </a:cubicBezTo>
                  <a:cubicBezTo>
                    <a:pt x="20" y="522"/>
                    <a:pt x="20" y="522"/>
                    <a:pt x="20" y="522"/>
                  </a:cubicBezTo>
                  <a:cubicBezTo>
                    <a:pt x="20" y="521"/>
                    <a:pt x="20" y="521"/>
                    <a:pt x="20" y="520"/>
                  </a:cubicBezTo>
                  <a:cubicBezTo>
                    <a:pt x="20" y="520"/>
                    <a:pt x="20" y="520"/>
                    <a:pt x="20" y="520"/>
                  </a:cubicBezTo>
                  <a:cubicBezTo>
                    <a:pt x="15" y="503"/>
                    <a:pt x="10" y="487"/>
                    <a:pt x="7" y="469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7" y="468"/>
                    <a:pt x="7" y="468"/>
                    <a:pt x="7" y="468"/>
                  </a:cubicBezTo>
                  <a:cubicBezTo>
                    <a:pt x="7" y="467"/>
                    <a:pt x="7" y="467"/>
                    <a:pt x="7" y="467"/>
                  </a:cubicBezTo>
                  <a:cubicBezTo>
                    <a:pt x="7" y="466"/>
                    <a:pt x="7" y="466"/>
                    <a:pt x="7" y="466"/>
                  </a:cubicBezTo>
                  <a:cubicBezTo>
                    <a:pt x="7" y="465"/>
                    <a:pt x="7" y="465"/>
                    <a:pt x="7" y="465"/>
                  </a:cubicBezTo>
                  <a:cubicBezTo>
                    <a:pt x="6" y="463"/>
                    <a:pt x="6" y="463"/>
                    <a:pt x="6" y="463"/>
                  </a:cubicBezTo>
                  <a:cubicBezTo>
                    <a:pt x="6" y="464"/>
                    <a:pt x="6" y="464"/>
                    <a:pt x="6" y="464"/>
                  </a:cubicBezTo>
                  <a:cubicBezTo>
                    <a:pt x="6" y="464"/>
                    <a:pt x="6" y="464"/>
                    <a:pt x="6" y="464"/>
                  </a:cubicBezTo>
                  <a:cubicBezTo>
                    <a:pt x="7" y="467"/>
                    <a:pt x="7" y="467"/>
                    <a:pt x="7" y="467"/>
                  </a:cubicBezTo>
                  <a:cubicBezTo>
                    <a:pt x="7" y="468"/>
                    <a:pt x="7" y="468"/>
                    <a:pt x="7" y="468"/>
                  </a:cubicBezTo>
                  <a:cubicBezTo>
                    <a:pt x="6" y="464"/>
                    <a:pt x="5" y="460"/>
                    <a:pt x="5" y="456"/>
                  </a:cubicBezTo>
                  <a:cubicBezTo>
                    <a:pt x="2" y="437"/>
                    <a:pt x="0" y="417"/>
                    <a:pt x="0" y="398"/>
                  </a:cubicBezTo>
                  <a:cubicBezTo>
                    <a:pt x="0" y="399"/>
                    <a:pt x="0" y="399"/>
                    <a:pt x="0" y="400"/>
                  </a:cubicBezTo>
                  <a:cubicBezTo>
                    <a:pt x="0" y="620"/>
                    <a:pt x="179" y="799"/>
                    <a:pt x="399" y="799"/>
                  </a:cubicBezTo>
                  <a:cubicBezTo>
                    <a:pt x="620" y="799"/>
                    <a:pt x="799" y="620"/>
                    <a:pt x="799" y="400"/>
                  </a:cubicBezTo>
                  <a:cubicBezTo>
                    <a:pt x="799" y="179"/>
                    <a:pt x="620" y="0"/>
                    <a:pt x="399" y="0"/>
                  </a:cubicBezTo>
                  <a:close/>
                  <a:moveTo>
                    <a:pt x="222" y="44"/>
                  </a:moveTo>
                  <a:cubicBezTo>
                    <a:pt x="222" y="45"/>
                    <a:pt x="222" y="45"/>
                    <a:pt x="222" y="45"/>
                  </a:cubicBezTo>
                  <a:cubicBezTo>
                    <a:pt x="221" y="45"/>
                    <a:pt x="221" y="45"/>
                    <a:pt x="221" y="45"/>
                  </a:cubicBezTo>
                  <a:cubicBezTo>
                    <a:pt x="220" y="46"/>
                    <a:pt x="220" y="46"/>
                    <a:pt x="220" y="46"/>
                  </a:cubicBezTo>
                  <a:cubicBezTo>
                    <a:pt x="219" y="47"/>
                    <a:pt x="219" y="47"/>
                    <a:pt x="219" y="47"/>
                  </a:cubicBezTo>
                  <a:cubicBezTo>
                    <a:pt x="220" y="46"/>
                    <a:pt x="220" y="46"/>
                    <a:pt x="220" y="46"/>
                  </a:cubicBezTo>
                  <a:cubicBezTo>
                    <a:pt x="220" y="46"/>
                    <a:pt x="220" y="46"/>
                    <a:pt x="220" y="46"/>
                  </a:cubicBezTo>
                  <a:cubicBezTo>
                    <a:pt x="217" y="47"/>
                    <a:pt x="217" y="47"/>
                    <a:pt x="217" y="47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6" y="48"/>
                    <a:pt x="216" y="48"/>
                    <a:pt x="216" y="48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16" y="47"/>
                    <a:pt x="216" y="47"/>
                    <a:pt x="216" y="47"/>
                  </a:cubicBezTo>
                  <a:cubicBezTo>
                    <a:pt x="217" y="47"/>
                    <a:pt x="217" y="47"/>
                    <a:pt x="217" y="47"/>
                  </a:cubicBezTo>
                  <a:cubicBezTo>
                    <a:pt x="219" y="45"/>
                    <a:pt x="219" y="45"/>
                    <a:pt x="219" y="45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22" y="44"/>
                    <a:pt x="222" y="44"/>
                    <a:pt x="222" y="44"/>
                  </a:cubicBezTo>
                  <a:cubicBezTo>
                    <a:pt x="222" y="44"/>
                    <a:pt x="222" y="44"/>
                    <a:pt x="222" y="44"/>
                  </a:cubicBezTo>
                  <a:close/>
                  <a:moveTo>
                    <a:pt x="293" y="15"/>
                  </a:moveTo>
                  <a:cubicBezTo>
                    <a:pt x="294" y="15"/>
                    <a:pt x="294" y="15"/>
                    <a:pt x="294" y="15"/>
                  </a:cubicBezTo>
                  <a:cubicBezTo>
                    <a:pt x="293" y="15"/>
                    <a:pt x="293" y="15"/>
                    <a:pt x="293" y="15"/>
                  </a:cubicBezTo>
                  <a:cubicBezTo>
                    <a:pt x="293" y="16"/>
                    <a:pt x="293" y="16"/>
                    <a:pt x="293" y="16"/>
                  </a:cubicBezTo>
                  <a:cubicBezTo>
                    <a:pt x="293" y="15"/>
                    <a:pt x="293" y="15"/>
                    <a:pt x="293" y="15"/>
                  </a:cubicBezTo>
                  <a:close/>
                  <a:moveTo>
                    <a:pt x="242" y="40"/>
                  </a:moveTo>
                  <a:cubicBezTo>
                    <a:pt x="242" y="41"/>
                    <a:pt x="242" y="41"/>
                    <a:pt x="242" y="41"/>
                  </a:cubicBezTo>
                  <a:cubicBezTo>
                    <a:pt x="241" y="41"/>
                    <a:pt x="241" y="41"/>
                    <a:pt x="241" y="41"/>
                  </a:cubicBezTo>
                  <a:cubicBezTo>
                    <a:pt x="242" y="41"/>
                    <a:pt x="242" y="41"/>
                    <a:pt x="242" y="41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8" y="42"/>
                    <a:pt x="238" y="42"/>
                    <a:pt x="238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1"/>
                    <a:pt x="239" y="41"/>
                    <a:pt x="239" y="41"/>
                  </a:cubicBezTo>
                  <a:cubicBezTo>
                    <a:pt x="241" y="40"/>
                    <a:pt x="241" y="40"/>
                    <a:pt x="241" y="40"/>
                  </a:cubicBezTo>
                  <a:cubicBezTo>
                    <a:pt x="241" y="40"/>
                    <a:pt x="241" y="40"/>
                    <a:pt x="241" y="40"/>
                  </a:cubicBezTo>
                  <a:cubicBezTo>
                    <a:pt x="241" y="40"/>
                    <a:pt x="241" y="40"/>
                    <a:pt x="241" y="40"/>
                  </a:cubicBezTo>
                  <a:cubicBezTo>
                    <a:pt x="242" y="39"/>
                    <a:pt x="242" y="39"/>
                    <a:pt x="242" y="39"/>
                  </a:cubicBezTo>
                  <a:cubicBezTo>
                    <a:pt x="243" y="39"/>
                    <a:pt x="243" y="39"/>
                    <a:pt x="243" y="39"/>
                  </a:cubicBezTo>
                  <a:lnTo>
                    <a:pt x="242" y="40"/>
                  </a:lnTo>
                  <a:close/>
                  <a:moveTo>
                    <a:pt x="313" y="12"/>
                  </a:moveTo>
                  <a:cubicBezTo>
                    <a:pt x="312" y="12"/>
                    <a:pt x="312" y="12"/>
                    <a:pt x="312" y="12"/>
                  </a:cubicBezTo>
                  <a:cubicBezTo>
                    <a:pt x="312" y="12"/>
                    <a:pt x="312" y="12"/>
                    <a:pt x="312" y="12"/>
                  </a:cubicBezTo>
                  <a:cubicBezTo>
                    <a:pt x="311" y="12"/>
                    <a:pt x="311" y="13"/>
                    <a:pt x="311" y="13"/>
                  </a:cubicBezTo>
                  <a:cubicBezTo>
                    <a:pt x="310" y="13"/>
                    <a:pt x="310" y="13"/>
                    <a:pt x="310" y="13"/>
                  </a:cubicBezTo>
                  <a:cubicBezTo>
                    <a:pt x="309" y="13"/>
                    <a:pt x="309" y="13"/>
                    <a:pt x="309" y="13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7" y="14"/>
                    <a:pt x="307" y="14"/>
                    <a:pt x="307" y="14"/>
                  </a:cubicBezTo>
                  <a:cubicBezTo>
                    <a:pt x="306" y="14"/>
                    <a:pt x="306" y="14"/>
                    <a:pt x="306" y="14"/>
                  </a:cubicBezTo>
                  <a:cubicBezTo>
                    <a:pt x="306" y="14"/>
                    <a:pt x="306" y="14"/>
                    <a:pt x="306" y="14"/>
                  </a:cubicBezTo>
                  <a:cubicBezTo>
                    <a:pt x="304" y="14"/>
                    <a:pt x="304" y="14"/>
                    <a:pt x="304" y="14"/>
                  </a:cubicBezTo>
                  <a:cubicBezTo>
                    <a:pt x="303" y="15"/>
                    <a:pt x="303" y="15"/>
                    <a:pt x="303" y="15"/>
                  </a:cubicBezTo>
                  <a:cubicBezTo>
                    <a:pt x="302" y="15"/>
                    <a:pt x="302" y="15"/>
                    <a:pt x="302" y="15"/>
                  </a:cubicBezTo>
                  <a:cubicBezTo>
                    <a:pt x="302" y="15"/>
                    <a:pt x="302" y="15"/>
                    <a:pt x="302" y="15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300" y="15"/>
                    <a:pt x="300" y="15"/>
                    <a:pt x="300" y="15"/>
                  </a:cubicBezTo>
                  <a:cubicBezTo>
                    <a:pt x="299" y="16"/>
                    <a:pt x="299" y="16"/>
                    <a:pt x="299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6" y="16"/>
                    <a:pt x="296" y="16"/>
                    <a:pt x="296" y="16"/>
                  </a:cubicBezTo>
                  <a:cubicBezTo>
                    <a:pt x="295" y="16"/>
                    <a:pt x="295" y="16"/>
                    <a:pt x="295" y="16"/>
                  </a:cubicBezTo>
                  <a:cubicBezTo>
                    <a:pt x="296" y="16"/>
                    <a:pt x="296" y="16"/>
                    <a:pt x="296" y="16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4" y="17"/>
                    <a:pt x="294" y="17"/>
                    <a:pt x="294" y="17"/>
                  </a:cubicBezTo>
                  <a:cubicBezTo>
                    <a:pt x="294" y="17"/>
                    <a:pt x="294" y="17"/>
                    <a:pt x="294" y="17"/>
                  </a:cubicBezTo>
                  <a:cubicBezTo>
                    <a:pt x="293" y="17"/>
                    <a:pt x="293" y="17"/>
                    <a:pt x="293" y="17"/>
                  </a:cubicBezTo>
                  <a:cubicBezTo>
                    <a:pt x="293" y="17"/>
                    <a:pt x="293" y="17"/>
                    <a:pt x="293" y="17"/>
                  </a:cubicBezTo>
                  <a:cubicBezTo>
                    <a:pt x="292" y="17"/>
                    <a:pt x="292" y="17"/>
                    <a:pt x="292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6" y="19"/>
                    <a:pt x="286" y="19"/>
                    <a:pt x="286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282" y="20"/>
                    <a:pt x="281" y="20"/>
                    <a:pt x="281" y="21"/>
                  </a:cubicBezTo>
                  <a:cubicBezTo>
                    <a:pt x="281" y="21"/>
                    <a:pt x="281" y="21"/>
                    <a:pt x="281" y="21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0" y="21"/>
                    <a:pt x="280" y="21"/>
                    <a:pt x="280" y="21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78" y="21"/>
                    <a:pt x="278" y="21"/>
                    <a:pt x="278" y="21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78" y="21"/>
                    <a:pt x="278" y="21"/>
                    <a:pt x="278" y="21"/>
                  </a:cubicBezTo>
                  <a:cubicBezTo>
                    <a:pt x="276" y="22"/>
                    <a:pt x="276" y="22"/>
                    <a:pt x="276" y="22"/>
                  </a:cubicBezTo>
                  <a:cubicBezTo>
                    <a:pt x="275" y="22"/>
                    <a:pt x="275" y="22"/>
                    <a:pt x="275" y="22"/>
                  </a:cubicBezTo>
                  <a:cubicBezTo>
                    <a:pt x="275" y="23"/>
                    <a:pt x="275" y="23"/>
                    <a:pt x="275" y="23"/>
                  </a:cubicBezTo>
                  <a:cubicBezTo>
                    <a:pt x="274" y="23"/>
                    <a:pt x="274" y="23"/>
                    <a:pt x="274" y="23"/>
                  </a:cubicBezTo>
                  <a:cubicBezTo>
                    <a:pt x="274" y="23"/>
                    <a:pt x="274" y="23"/>
                    <a:pt x="274" y="23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74" y="22"/>
                    <a:pt x="274" y="22"/>
                    <a:pt x="274" y="22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0" y="24"/>
                    <a:pt x="270" y="24"/>
                    <a:pt x="270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0" y="24"/>
                    <a:pt x="270" y="24"/>
                    <a:pt x="270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0" y="24"/>
                    <a:pt x="270" y="24"/>
                    <a:pt x="270" y="24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9" y="25"/>
                    <a:pt x="269" y="25"/>
                    <a:pt x="269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69" y="25"/>
                    <a:pt x="269" y="25"/>
                    <a:pt x="269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67" y="26"/>
                    <a:pt x="267" y="26"/>
                    <a:pt x="267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26"/>
                    <a:pt x="265" y="26"/>
                    <a:pt x="265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5" y="26"/>
                    <a:pt x="265" y="26"/>
                    <a:pt x="265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3" y="26"/>
                    <a:pt x="263" y="26"/>
                    <a:pt x="263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7"/>
                    <a:pt x="264" y="27"/>
                    <a:pt x="264" y="27"/>
                  </a:cubicBezTo>
                  <a:cubicBezTo>
                    <a:pt x="263" y="27"/>
                    <a:pt x="263" y="27"/>
                    <a:pt x="263" y="27"/>
                  </a:cubicBezTo>
                  <a:cubicBezTo>
                    <a:pt x="262" y="27"/>
                    <a:pt x="262" y="27"/>
                    <a:pt x="262" y="27"/>
                  </a:cubicBezTo>
                  <a:cubicBezTo>
                    <a:pt x="262" y="27"/>
                    <a:pt x="262" y="27"/>
                    <a:pt x="262" y="27"/>
                  </a:cubicBezTo>
                  <a:cubicBezTo>
                    <a:pt x="262" y="27"/>
                    <a:pt x="262" y="27"/>
                    <a:pt x="262" y="27"/>
                  </a:cubicBezTo>
                  <a:cubicBezTo>
                    <a:pt x="261" y="28"/>
                    <a:pt x="261" y="28"/>
                    <a:pt x="261" y="28"/>
                  </a:cubicBezTo>
                  <a:cubicBezTo>
                    <a:pt x="261" y="28"/>
                    <a:pt x="261" y="28"/>
                    <a:pt x="261" y="28"/>
                  </a:cubicBezTo>
                  <a:cubicBezTo>
                    <a:pt x="261" y="28"/>
                    <a:pt x="261" y="28"/>
                    <a:pt x="261" y="28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59" y="29"/>
                    <a:pt x="259" y="29"/>
                    <a:pt x="259" y="29"/>
                  </a:cubicBezTo>
                  <a:cubicBezTo>
                    <a:pt x="259" y="28"/>
                    <a:pt x="259" y="28"/>
                    <a:pt x="259" y="28"/>
                  </a:cubicBezTo>
                  <a:cubicBezTo>
                    <a:pt x="259" y="28"/>
                    <a:pt x="259" y="28"/>
                    <a:pt x="259" y="28"/>
                  </a:cubicBezTo>
                  <a:cubicBezTo>
                    <a:pt x="259" y="29"/>
                    <a:pt x="259" y="29"/>
                    <a:pt x="259" y="29"/>
                  </a:cubicBezTo>
                  <a:cubicBezTo>
                    <a:pt x="258" y="29"/>
                    <a:pt x="258" y="29"/>
                    <a:pt x="258" y="29"/>
                  </a:cubicBezTo>
                  <a:cubicBezTo>
                    <a:pt x="258" y="29"/>
                    <a:pt x="258" y="29"/>
                    <a:pt x="257" y="29"/>
                  </a:cubicBezTo>
                  <a:cubicBezTo>
                    <a:pt x="257" y="29"/>
                    <a:pt x="257" y="29"/>
                    <a:pt x="257" y="29"/>
                  </a:cubicBezTo>
                  <a:cubicBezTo>
                    <a:pt x="256" y="30"/>
                    <a:pt x="256" y="30"/>
                    <a:pt x="256" y="30"/>
                  </a:cubicBezTo>
                  <a:cubicBezTo>
                    <a:pt x="256" y="30"/>
                    <a:pt x="256" y="30"/>
                    <a:pt x="256" y="30"/>
                  </a:cubicBezTo>
                  <a:cubicBezTo>
                    <a:pt x="256" y="30"/>
                    <a:pt x="256" y="30"/>
                    <a:pt x="256" y="30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52" y="32"/>
                    <a:pt x="252" y="32"/>
                    <a:pt x="252" y="32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0" y="33"/>
                    <a:pt x="250" y="33"/>
                    <a:pt x="250" y="33"/>
                  </a:cubicBezTo>
                  <a:cubicBezTo>
                    <a:pt x="248" y="34"/>
                    <a:pt x="248" y="34"/>
                    <a:pt x="248" y="34"/>
                  </a:cubicBezTo>
                  <a:cubicBezTo>
                    <a:pt x="247" y="35"/>
                    <a:pt x="247" y="35"/>
                    <a:pt x="247" y="35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4" y="38"/>
                    <a:pt x="244" y="38"/>
                    <a:pt x="244" y="3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2" y="39"/>
                    <a:pt x="242" y="39"/>
                    <a:pt x="242" y="39"/>
                  </a:cubicBezTo>
                  <a:cubicBezTo>
                    <a:pt x="242" y="38"/>
                    <a:pt x="242" y="38"/>
                    <a:pt x="242" y="38"/>
                  </a:cubicBezTo>
                  <a:cubicBezTo>
                    <a:pt x="242" y="38"/>
                    <a:pt x="242" y="38"/>
                    <a:pt x="242" y="38"/>
                  </a:cubicBezTo>
                  <a:cubicBezTo>
                    <a:pt x="242" y="39"/>
                    <a:pt x="242" y="39"/>
                    <a:pt x="242" y="39"/>
                  </a:cubicBezTo>
                  <a:cubicBezTo>
                    <a:pt x="241" y="39"/>
                    <a:pt x="241" y="39"/>
                    <a:pt x="241" y="39"/>
                  </a:cubicBezTo>
                  <a:cubicBezTo>
                    <a:pt x="241" y="38"/>
                    <a:pt x="241" y="38"/>
                    <a:pt x="241" y="38"/>
                  </a:cubicBezTo>
                  <a:cubicBezTo>
                    <a:pt x="242" y="38"/>
                    <a:pt x="242" y="38"/>
                    <a:pt x="242" y="38"/>
                  </a:cubicBezTo>
                  <a:cubicBezTo>
                    <a:pt x="242" y="38"/>
                    <a:pt x="242" y="38"/>
                    <a:pt x="242" y="38"/>
                  </a:cubicBezTo>
                  <a:cubicBezTo>
                    <a:pt x="241" y="39"/>
                    <a:pt x="241" y="39"/>
                    <a:pt x="241" y="39"/>
                  </a:cubicBezTo>
                  <a:cubicBezTo>
                    <a:pt x="240" y="39"/>
                    <a:pt x="240" y="39"/>
                    <a:pt x="240" y="39"/>
                  </a:cubicBezTo>
                  <a:cubicBezTo>
                    <a:pt x="241" y="39"/>
                    <a:pt x="241" y="39"/>
                    <a:pt x="241" y="39"/>
                  </a:cubicBezTo>
                  <a:cubicBezTo>
                    <a:pt x="241" y="38"/>
                    <a:pt x="241" y="38"/>
                    <a:pt x="241" y="38"/>
                  </a:cubicBezTo>
                  <a:cubicBezTo>
                    <a:pt x="240" y="39"/>
                    <a:pt x="240" y="39"/>
                    <a:pt x="240" y="39"/>
                  </a:cubicBezTo>
                  <a:cubicBezTo>
                    <a:pt x="240" y="39"/>
                    <a:pt x="240" y="39"/>
                    <a:pt x="240" y="39"/>
                  </a:cubicBezTo>
                  <a:cubicBezTo>
                    <a:pt x="241" y="38"/>
                    <a:pt x="241" y="38"/>
                    <a:pt x="241" y="38"/>
                  </a:cubicBezTo>
                  <a:cubicBezTo>
                    <a:pt x="240" y="38"/>
                    <a:pt x="240" y="38"/>
                    <a:pt x="240" y="38"/>
                  </a:cubicBezTo>
                  <a:cubicBezTo>
                    <a:pt x="239" y="39"/>
                    <a:pt x="239" y="39"/>
                    <a:pt x="239" y="39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40" y="38"/>
                    <a:pt x="240" y="38"/>
                    <a:pt x="240" y="38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39" y="37"/>
                    <a:pt x="239" y="37"/>
                    <a:pt x="239" y="37"/>
                  </a:cubicBezTo>
                  <a:cubicBezTo>
                    <a:pt x="239" y="37"/>
                    <a:pt x="239" y="37"/>
                    <a:pt x="239" y="37"/>
                  </a:cubicBezTo>
                  <a:cubicBezTo>
                    <a:pt x="239" y="37"/>
                    <a:pt x="239" y="37"/>
                    <a:pt x="239" y="37"/>
                  </a:cubicBezTo>
                  <a:cubicBezTo>
                    <a:pt x="240" y="37"/>
                    <a:pt x="240" y="37"/>
                    <a:pt x="240" y="37"/>
                  </a:cubicBezTo>
                  <a:cubicBezTo>
                    <a:pt x="241" y="37"/>
                    <a:pt x="241" y="37"/>
                    <a:pt x="241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5" y="35"/>
                    <a:pt x="245" y="35"/>
                    <a:pt x="245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3" y="35"/>
                    <a:pt x="243" y="35"/>
                    <a:pt x="243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5" y="34"/>
                    <a:pt x="245" y="34"/>
                    <a:pt x="245" y="34"/>
                  </a:cubicBezTo>
                  <a:cubicBezTo>
                    <a:pt x="243" y="35"/>
                    <a:pt x="243" y="35"/>
                    <a:pt x="243" y="35"/>
                  </a:cubicBezTo>
                  <a:cubicBezTo>
                    <a:pt x="243" y="35"/>
                    <a:pt x="243" y="35"/>
                    <a:pt x="243" y="35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3" y="34"/>
                    <a:pt x="243" y="34"/>
                    <a:pt x="243" y="34"/>
                  </a:cubicBezTo>
                  <a:cubicBezTo>
                    <a:pt x="243" y="35"/>
                    <a:pt x="243" y="35"/>
                    <a:pt x="243" y="35"/>
                  </a:cubicBezTo>
                  <a:cubicBezTo>
                    <a:pt x="243" y="34"/>
                    <a:pt x="243" y="34"/>
                    <a:pt x="243" y="34"/>
                  </a:cubicBezTo>
                  <a:cubicBezTo>
                    <a:pt x="245" y="33"/>
                    <a:pt x="245" y="33"/>
                    <a:pt x="245" y="33"/>
                  </a:cubicBezTo>
                  <a:cubicBezTo>
                    <a:pt x="246" y="33"/>
                    <a:pt x="246" y="33"/>
                    <a:pt x="246" y="33"/>
                  </a:cubicBezTo>
                  <a:cubicBezTo>
                    <a:pt x="247" y="32"/>
                    <a:pt x="247" y="32"/>
                    <a:pt x="247" y="32"/>
                  </a:cubicBezTo>
                  <a:cubicBezTo>
                    <a:pt x="248" y="32"/>
                    <a:pt x="248" y="32"/>
                    <a:pt x="248" y="32"/>
                  </a:cubicBezTo>
                  <a:cubicBezTo>
                    <a:pt x="249" y="31"/>
                    <a:pt x="249" y="31"/>
                    <a:pt x="249" y="31"/>
                  </a:cubicBezTo>
                  <a:cubicBezTo>
                    <a:pt x="249" y="32"/>
                    <a:pt x="249" y="32"/>
                    <a:pt x="249" y="32"/>
                  </a:cubicBezTo>
                  <a:cubicBezTo>
                    <a:pt x="249" y="31"/>
                    <a:pt x="249" y="31"/>
                    <a:pt x="249" y="31"/>
                  </a:cubicBezTo>
                  <a:cubicBezTo>
                    <a:pt x="249" y="32"/>
                    <a:pt x="249" y="32"/>
                    <a:pt x="249" y="32"/>
                  </a:cubicBezTo>
                  <a:cubicBezTo>
                    <a:pt x="250" y="31"/>
                    <a:pt x="250" y="31"/>
                    <a:pt x="250" y="31"/>
                  </a:cubicBezTo>
                  <a:cubicBezTo>
                    <a:pt x="251" y="31"/>
                    <a:pt x="251" y="31"/>
                    <a:pt x="251" y="31"/>
                  </a:cubicBezTo>
                  <a:cubicBezTo>
                    <a:pt x="251" y="31"/>
                    <a:pt x="251" y="31"/>
                    <a:pt x="251" y="31"/>
                  </a:cubicBezTo>
                  <a:cubicBezTo>
                    <a:pt x="252" y="30"/>
                    <a:pt x="252" y="30"/>
                    <a:pt x="252" y="30"/>
                  </a:cubicBezTo>
                  <a:cubicBezTo>
                    <a:pt x="253" y="30"/>
                    <a:pt x="253" y="30"/>
                    <a:pt x="253" y="30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6" y="28"/>
                    <a:pt x="256" y="28"/>
                    <a:pt x="256" y="28"/>
                  </a:cubicBezTo>
                  <a:cubicBezTo>
                    <a:pt x="257" y="28"/>
                    <a:pt x="257" y="28"/>
                    <a:pt x="257" y="28"/>
                  </a:cubicBezTo>
                  <a:cubicBezTo>
                    <a:pt x="257" y="28"/>
                    <a:pt x="257" y="28"/>
                    <a:pt x="257" y="28"/>
                  </a:cubicBezTo>
                  <a:cubicBezTo>
                    <a:pt x="257" y="28"/>
                    <a:pt x="257" y="28"/>
                    <a:pt x="257" y="28"/>
                  </a:cubicBezTo>
                  <a:cubicBezTo>
                    <a:pt x="258" y="28"/>
                    <a:pt x="258" y="28"/>
                    <a:pt x="258" y="28"/>
                  </a:cubicBezTo>
                  <a:cubicBezTo>
                    <a:pt x="259" y="27"/>
                    <a:pt x="259" y="27"/>
                    <a:pt x="259" y="27"/>
                  </a:cubicBezTo>
                  <a:cubicBezTo>
                    <a:pt x="259" y="27"/>
                    <a:pt x="259" y="27"/>
                    <a:pt x="259" y="27"/>
                  </a:cubicBezTo>
                  <a:cubicBezTo>
                    <a:pt x="260" y="27"/>
                    <a:pt x="260" y="27"/>
                    <a:pt x="260" y="27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2" y="26"/>
                    <a:pt x="262" y="26"/>
                    <a:pt x="262" y="26"/>
                  </a:cubicBezTo>
                  <a:cubicBezTo>
                    <a:pt x="262" y="26"/>
                    <a:pt x="262" y="26"/>
                    <a:pt x="262" y="26"/>
                  </a:cubicBezTo>
                  <a:cubicBezTo>
                    <a:pt x="263" y="26"/>
                    <a:pt x="263" y="26"/>
                    <a:pt x="263" y="26"/>
                  </a:cubicBezTo>
                  <a:cubicBezTo>
                    <a:pt x="263" y="26"/>
                    <a:pt x="263" y="26"/>
                    <a:pt x="263" y="26"/>
                  </a:cubicBezTo>
                  <a:cubicBezTo>
                    <a:pt x="263" y="26"/>
                    <a:pt x="263" y="26"/>
                    <a:pt x="263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6" y="25"/>
                    <a:pt x="266" y="25"/>
                    <a:pt x="266" y="25"/>
                  </a:cubicBezTo>
                  <a:cubicBezTo>
                    <a:pt x="267" y="24"/>
                    <a:pt x="267" y="24"/>
                    <a:pt x="267" y="24"/>
                  </a:cubicBezTo>
                  <a:cubicBezTo>
                    <a:pt x="267" y="24"/>
                    <a:pt x="267" y="24"/>
                    <a:pt x="267" y="24"/>
                  </a:cubicBezTo>
                  <a:cubicBezTo>
                    <a:pt x="267" y="24"/>
                    <a:pt x="267" y="24"/>
                    <a:pt x="267" y="24"/>
                  </a:cubicBezTo>
                  <a:cubicBezTo>
                    <a:pt x="266" y="24"/>
                    <a:pt x="266" y="24"/>
                    <a:pt x="266" y="24"/>
                  </a:cubicBezTo>
                  <a:cubicBezTo>
                    <a:pt x="266" y="25"/>
                    <a:pt x="266" y="25"/>
                    <a:pt x="266" y="25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6" y="25"/>
                    <a:pt x="266" y="25"/>
                    <a:pt x="266" y="25"/>
                  </a:cubicBezTo>
                  <a:cubicBezTo>
                    <a:pt x="266" y="24"/>
                    <a:pt x="266" y="24"/>
                    <a:pt x="266" y="24"/>
                  </a:cubicBezTo>
                  <a:cubicBezTo>
                    <a:pt x="267" y="24"/>
                    <a:pt x="267" y="24"/>
                    <a:pt x="267" y="24"/>
                  </a:cubicBezTo>
                  <a:cubicBezTo>
                    <a:pt x="267" y="24"/>
                    <a:pt x="267" y="24"/>
                    <a:pt x="267" y="24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69" y="23"/>
                    <a:pt x="269" y="23"/>
                    <a:pt x="269" y="23"/>
                  </a:cubicBezTo>
                  <a:cubicBezTo>
                    <a:pt x="269" y="23"/>
                    <a:pt x="269" y="23"/>
                    <a:pt x="269" y="23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72" y="23"/>
                    <a:pt x="272" y="23"/>
                    <a:pt x="272" y="23"/>
                  </a:cubicBezTo>
                  <a:cubicBezTo>
                    <a:pt x="273" y="22"/>
                    <a:pt x="273" y="22"/>
                    <a:pt x="273" y="22"/>
                  </a:cubicBezTo>
                  <a:cubicBezTo>
                    <a:pt x="273" y="22"/>
                    <a:pt x="273" y="22"/>
                    <a:pt x="273" y="22"/>
                  </a:cubicBezTo>
                  <a:cubicBezTo>
                    <a:pt x="273" y="22"/>
                    <a:pt x="273" y="22"/>
                    <a:pt x="273" y="22"/>
                  </a:cubicBezTo>
                  <a:cubicBezTo>
                    <a:pt x="273" y="22"/>
                    <a:pt x="273" y="22"/>
                    <a:pt x="273" y="22"/>
                  </a:cubicBezTo>
                  <a:cubicBezTo>
                    <a:pt x="274" y="22"/>
                    <a:pt x="274" y="22"/>
                    <a:pt x="274" y="22"/>
                  </a:cubicBezTo>
                  <a:cubicBezTo>
                    <a:pt x="274" y="22"/>
                    <a:pt x="274" y="22"/>
                    <a:pt x="274" y="22"/>
                  </a:cubicBezTo>
                  <a:cubicBezTo>
                    <a:pt x="275" y="21"/>
                    <a:pt x="275" y="21"/>
                    <a:pt x="275" y="21"/>
                  </a:cubicBezTo>
                  <a:cubicBezTo>
                    <a:pt x="276" y="21"/>
                    <a:pt x="276" y="21"/>
                    <a:pt x="276" y="21"/>
                  </a:cubicBezTo>
                  <a:cubicBezTo>
                    <a:pt x="276" y="21"/>
                    <a:pt x="276" y="21"/>
                    <a:pt x="276" y="21"/>
                  </a:cubicBezTo>
                  <a:cubicBezTo>
                    <a:pt x="276" y="21"/>
                    <a:pt x="276" y="21"/>
                    <a:pt x="276" y="21"/>
                  </a:cubicBezTo>
                  <a:cubicBezTo>
                    <a:pt x="276" y="21"/>
                    <a:pt x="276" y="21"/>
                    <a:pt x="276" y="21"/>
                  </a:cubicBezTo>
                  <a:cubicBezTo>
                    <a:pt x="277" y="20"/>
                    <a:pt x="277" y="20"/>
                    <a:pt x="277" y="20"/>
                  </a:cubicBezTo>
                  <a:cubicBezTo>
                    <a:pt x="278" y="20"/>
                    <a:pt x="278" y="20"/>
                    <a:pt x="278" y="20"/>
                  </a:cubicBezTo>
                  <a:cubicBezTo>
                    <a:pt x="278" y="20"/>
                    <a:pt x="278" y="20"/>
                    <a:pt x="278" y="20"/>
                  </a:cubicBezTo>
                  <a:cubicBezTo>
                    <a:pt x="279" y="20"/>
                    <a:pt x="279" y="20"/>
                    <a:pt x="279" y="20"/>
                  </a:cubicBezTo>
                  <a:cubicBezTo>
                    <a:pt x="278" y="20"/>
                    <a:pt x="278" y="20"/>
                    <a:pt x="278" y="20"/>
                  </a:cubicBezTo>
                  <a:cubicBezTo>
                    <a:pt x="279" y="20"/>
                    <a:pt x="279" y="20"/>
                    <a:pt x="279" y="20"/>
                  </a:cubicBezTo>
                  <a:cubicBezTo>
                    <a:pt x="279" y="20"/>
                    <a:pt x="279" y="20"/>
                    <a:pt x="279" y="20"/>
                  </a:cubicBezTo>
                  <a:cubicBezTo>
                    <a:pt x="279" y="20"/>
                    <a:pt x="279" y="20"/>
                    <a:pt x="279" y="20"/>
                  </a:cubicBezTo>
                  <a:cubicBezTo>
                    <a:pt x="279" y="20"/>
                    <a:pt x="279" y="20"/>
                    <a:pt x="279" y="20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82" y="19"/>
                    <a:pt x="282" y="19"/>
                    <a:pt x="282" y="19"/>
                  </a:cubicBezTo>
                  <a:cubicBezTo>
                    <a:pt x="283" y="18"/>
                    <a:pt x="283" y="18"/>
                    <a:pt x="283" y="18"/>
                  </a:cubicBezTo>
                  <a:cubicBezTo>
                    <a:pt x="283" y="18"/>
                    <a:pt x="283" y="18"/>
                    <a:pt x="283" y="18"/>
                  </a:cubicBezTo>
                  <a:cubicBezTo>
                    <a:pt x="283" y="18"/>
                    <a:pt x="283" y="18"/>
                    <a:pt x="283" y="18"/>
                  </a:cubicBezTo>
                  <a:cubicBezTo>
                    <a:pt x="282" y="19"/>
                    <a:pt x="282" y="19"/>
                    <a:pt x="282" y="19"/>
                  </a:cubicBezTo>
                  <a:cubicBezTo>
                    <a:pt x="284" y="18"/>
                    <a:pt x="284" y="18"/>
                    <a:pt x="284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6" y="18"/>
                    <a:pt x="286" y="18"/>
                    <a:pt x="286" y="18"/>
                  </a:cubicBezTo>
                  <a:cubicBezTo>
                    <a:pt x="286" y="18"/>
                    <a:pt x="286" y="18"/>
                    <a:pt x="286" y="18"/>
                  </a:cubicBezTo>
                  <a:cubicBezTo>
                    <a:pt x="286" y="18"/>
                    <a:pt x="286" y="18"/>
                    <a:pt x="286" y="18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9" y="17"/>
                    <a:pt x="289" y="17"/>
                    <a:pt x="289" y="17"/>
                  </a:cubicBezTo>
                  <a:cubicBezTo>
                    <a:pt x="290" y="16"/>
                    <a:pt x="290" y="16"/>
                    <a:pt x="290" y="16"/>
                  </a:cubicBezTo>
                  <a:cubicBezTo>
                    <a:pt x="291" y="16"/>
                    <a:pt x="291" y="16"/>
                    <a:pt x="291" y="16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3" y="16"/>
                    <a:pt x="293" y="16"/>
                    <a:pt x="293" y="16"/>
                  </a:cubicBezTo>
                  <a:cubicBezTo>
                    <a:pt x="294" y="15"/>
                    <a:pt x="294" y="15"/>
                    <a:pt x="294" y="15"/>
                  </a:cubicBezTo>
                  <a:cubicBezTo>
                    <a:pt x="294" y="15"/>
                    <a:pt x="294" y="15"/>
                    <a:pt x="294" y="15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5" y="15"/>
                    <a:pt x="296" y="15"/>
                    <a:pt x="296" y="15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300" y="14"/>
                    <a:pt x="300" y="14"/>
                    <a:pt x="300" y="14"/>
                  </a:cubicBezTo>
                  <a:cubicBezTo>
                    <a:pt x="299" y="14"/>
                    <a:pt x="299" y="14"/>
                    <a:pt x="299" y="14"/>
                  </a:cubicBezTo>
                  <a:cubicBezTo>
                    <a:pt x="300" y="14"/>
                    <a:pt x="300" y="14"/>
                    <a:pt x="300" y="14"/>
                  </a:cubicBezTo>
                  <a:cubicBezTo>
                    <a:pt x="299" y="14"/>
                    <a:pt x="299" y="14"/>
                    <a:pt x="299" y="14"/>
                  </a:cubicBezTo>
                  <a:cubicBezTo>
                    <a:pt x="300" y="14"/>
                    <a:pt x="300" y="14"/>
                    <a:pt x="300" y="14"/>
                  </a:cubicBezTo>
                  <a:cubicBezTo>
                    <a:pt x="300" y="14"/>
                    <a:pt x="300" y="14"/>
                    <a:pt x="300" y="14"/>
                  </a:cubicBezTo>
                  <a:cubicBezTo>
                    <a:pt x="301" y="14"/>
                    <a:pt x="301" y="14"/>
                    <a:pt x="301" y="14"/>
                  </a:cubicBezTo>
                  <a:cubicBezTo>
                    <a:pt x="302" y="14"/>
                    <a:pt x="302" y="14"/>
                    <a:pt x="302" y="14"/>
                  </a:cubicBezTo>
                  <a:cubicBezTo>
                    <a:pt x="302" y="14"/>
                    <a:pt x="302" y="14"/>
                    <a:pt x="302" y="14"/>
                  </a:cubicBezTo>
                  <a:cubicBezTo>
                    <a:pt x="302" y="14"/>
                    <a:pt x="302" y="14"/>
                    <a:pt x="302" y="14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6" y="13"/>
                    <a:pt x="306" y="13"/>
                    <a:pt x="306" y="13"/>
                  </a:cubicBezTo>
                  <a:cubicBezTo>
                    <a:pt x="306" y="13"/>
                    <a:pt x="306" y="13"/>
                    <a:pt x="306" y="13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2"/>
                    <a:pt x="310" y="12"/>
                    <a:pt x="310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2" y="12"/>
                    <a:pt x="312" y="12"/>
                    <a:pt x="312" y="12"/>
                  </a:cubicBezTo>
                  <a:cubicBezTo>
                    <a:pt x="313" y="12"/>
                    <a:pt x="313" y="12"/>
                    <a:pt x="313" y="12"/>
                  </a:cubicBezTo>
                  <a:cubicBezTo>
                    <a:pt x="313" y="12"/>
                    <a:pt x="313" y="12"/>
                    <a:pt x="313" y="12"/>
                  </a:cubicBezTo>
                  <a:close/>
                  <a:moveTo>
                    <a:pt x="360" y="3"/>
                  </a:moveTo>
                  <a:cubicBezTo>
                    <a:pt x="360" y="3"/>
                    <a:pt x="360" y="3"/>
                    <a:pt x="360" y="3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3" y="3"/>
                    <a:pt x="363" y="3"/>
                    <a:pt x="363" y="3"/>
                  </a:cubicBezTo>
                  <a:cubicBezTo>
                    <a:pt x="363" y="3"/>
                    <a:pt x="363" y="3"/>
                    <a:pt x="363" y="3"/>
                  </a:cubicBezTo>
                  <a:cubicBezTo>
                    <a:pt x="363" y="3"/>
                    <a:pt x="363" y="3"/>
                    <a:pt x="363" y="3"/>
                  </a:cubicBezTo>
                  <a:cubicBezTo>
                    <a:pt x="363" y="3"/>
                    <a:pt x="363" y="3"/>
                    <a:pt x="363" y="3"/>
                  </a:cubicBezTo>
                  <a:cubicBezTo>
                    <a:pt x="363" y="3"/>
                    <a:pt x="363" y="3"/>
                    <a:pt x="363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0" y="3"/>
                    <a:pt x="360" y="3"/>
                    <a:pt x="360" y="3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0" y="3"/>
                    <a:pt x="360" y="3"/>
                    <a:pt x="360" y="3"/>
                  </a:cubicBezTo>
                  <a:close/>
                  <a:moveTo>
                    <a:pt x="359" y="5"/>
                  </a:moveTo>
                  <a:cubicBezTo>
                    <a:pt x="359" y="5"/>
                    <a:pt x="359" y="5"/>
                    <a:pt x="359" y="5"/>
                  </a:cubicBezTo>
                  <a:cubicBezTo>
                    <a:pt x="359" y="4"/>
                    <a:pt x="359" y="4"/>
                    <a:pt x="359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59" y="4"/>
                    <a:pt x="359" y="4"/>
                    <a:pt x="359" y="4"/>
                  </a:cubicBezTo>
                  <a:cubicBezTo>
                    <a:pt x="359" y="4"/>
                    <a:pt x="359" y="4"/>
                    <a:pt x="359" y="4"/>
                  </a:cubicBezTo>
                  <a:cubicBezTo>
                    <a:pt x="359" y="4"/>
                    <a:pt x="359" y="4"/>
                    <a:pt x="359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1" y="4"/>
                    <a:pt x="361" y="4"/>
                    <a:pt x="361" y="4"/>
                  </a:cubicBezTo>
                  <a:cubicBezTo>
                    <a:pt x="361" y="3"/>
                    <a:pt x="361" y="3"/>
                    <a:pt x="361" y="3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3" y="3"/>
                    <a:pt x="363" y="3"/>
                    <a:pt x="363" y="3"/>
                  </a:cubicBezTo>
                  <a:cubicBezTo>
                    <a:pt x="363" y="3"/>
                    <a:pt x="363" y="3"/>
                    <a:pt x="363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5" y="3"/>
                    <a:pt x="365" y="3"/>
                    <a:pt x="365" y="3"/>
                  </a:cubicBezTo>
                  <a:cubicBezTo>
                    <a:pt x="365" y="3"/>
                    <a:pt x="365" y="3"/>
                    <a:pt x="365" y="3"/>
                  </a:cubicBezTo>
                  <a:cubicBezTo>
                    <a:pt x="365" y="3"/>
                    <a:pt x="365" y="3"/>
                    <a:pt x="365" y="3"/>
                  </a:cubicBezTo>
                  <a:cubicBezTo>
                    <a:pt x="365" y="2"/>
                    <a:pt x="365" y="2"/>
                    <a:pt x="365" y="2"/>
                  </a:cubicBezTo>
                  <a:cubicBezTo>
                    <a:pt x="366" y="2"/>
                    <a:pt x="366" y="2"/>
                    <a:pt x="366" y="2"/>
                  </a:cubicBezTo>
                  <a:cubicBezTo>
                    <a:pt x="367" y="2"/>
                    <a:pt x="367" y="2"/>
                    <a:pt x="367" y="2"/>
                  </a:cubicBezTo>
                  <a:cubicBezTo>
                    <a:pt x="367" y="2"/>
                    <a:pt x="367" y="2"/>
                    <a:pt x="367" y="2"/>
                  </a:cubicBezTo>
                  <a:cubicBezTo>
                    <a:pt x="368" y="2"/>
                    <a:pt x="368" y="2"/>
                    <a:pt x="368" y="2"/>
                  </a:cubicBezTo>
                  <a:cubicBezTo>
                    <a:pt x="368" y="2"/>
                    <a:pt x="368" y="2"/>
                    <a:pt x="368" y="2"/>
                  </a:cubicBezTo>
                  <a:cubicBezTo>
                    <a:pt x="367" y="2"/>
                    <a:pt x="367" y="2"/>
                    <a:pt x="367" y="2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6" y="3"/>
                    <a:pt x="366" y="3"/>
                    <a:pt x="366" y="3"/>
                  </a:cubicBezTo>
                  <a:cubicBezTo>
                    <a:pt x="366" y="3"/>
                    <a:pt x="366" y="3"/>
                    <a:pt x="366" y="3"/>
                  </a:cubicBezTo>
                  <a:cubicBezTo>
                    <a:pt x="365" y="3"/>
                    <a:pt x="365" y="3"/>
                    <a:pt x="365" y="3"/>
                  </a:cubicBezTo>
                  <a:cubicBezTo>
                    <a:pt x="365" y="3"/>
                    <a:pt x="365" y="3"/>
                    <a:pt x="365" y="3"/>
                  </a:cubicBezTo>
                  <a:cubicBezTo>
                    <a:pt x="365" y="3"/>
                    <a:pt x="365" y="3"/>
                    <a:pt x="365" y="3"/>
                  </a:cubicBezTo>
                  <a:cubicBezTo>
                    <a:pt x="366" y="3"/>
                    <a:pt x="366" y="3"/>
                    <a:pt x="366" y="3"/>
                  </a:cubicBezTo>
                  <a:cubicBezTo>
                    <a:pt x="366" y="3"/>
                    <a:pt x="366" y="3"/>
                    <a:pt x="366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8" y="3"/>
                    <a:pt x="368" y="3"/>
                    <a:pt x="368" y="3"/>
                  </a:cubicBezTo>
                  <a:cubicBezTo>
                    <a:pt x="368" y="3"/>
                    <a:pt x="368" y="3"/>
                    <a:pt x="368" y="3"/>
                  </a:cubicBezTo>
                  <a:cubicBezTo>
                    <a:pt x="368" y="3"/>
                    <a:pt x="368" y="3"/>
                    <a:pt x="368" y="3"/>
                  </a:cubicBezTo>
                  <a:cubicBezTo>
                    <a:pt x="368" y="3"/>
                    <a:pt x="368" y="3"/>
                    <a:pt x="368" y="3"/>
                  </a:cubicBezTo>
                  <a:cubicBezTo>
                    <a:pt x="368" y="3"/>
                    <a:pt x="368" y="3"/>
                    <a:pt x="368" y="3"/>
                  </a:cubicBezTo>
                  <a:cubicBezTo>
                    <a:pt x="368" y="3"/>
                    <a:pt x="368" y="3"/>
                    <a:pt x="368" y="3"/>
                  </a:cubicBezTo>
                  <a:cubicBezTo>
                    <a:pt x="368" y="3"/>
                    <a:pt x="368" y="3"/>
                    <a:pt x="368" y="3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4" y="4"/>
                    <a:pt x="364" y="4"/>
                    <a:pt x="364" y="4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1" y="6"/>
                    <a:pt x="361" y="6"/>
                    <a:pt x="361" y="6"/>
                  </a:cubicBezTo>
                  <a:cubicBezTo>
                    <a:pt x="361" y="6"/>
                    <a:pt x="361" y="6"/>
                    <a:pt x="361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9" y="5"/>
                    <a:pt x="359" y="5"/>
                    <a:pt x="359" y="5"/>
                  </a:cubicBezTo>
                  <a:cubicBezTo>
                    <a:pt x="359" y="5"/>
                    <a:pt x="359" y="5"/>
                    <a:pt x="359" y="5"/>
                  </a:cubicBezTo>
                  <a:cubicBezTo>
                    <a:pt x="359" y="5"/>
                    <a:pt x="359" y="5"/>
                    <a:pt x="359" y="5"/>
                  </a:cubicBezTo>
                  <a:cubicBezTo>
                    <a:pt x="359" y="5"/>
                    <a:pt x="359" y="5"/>
                    <a:pt x="359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lnTo>
                    <a:pt x="359" y="5"/>
                  </a:lnTo>
                  <a:close/>
                  <a:moveTo>
                    <a:pt x="369" y="6"/>
                  </a:moveTo>
                  <a:cubicBezTo>
                    <a:pt x="368" y="6"/>
                    <a:pt x="368" y="6"/>
                    <a:pt x="368" y="6"/>
                  </a:cubicBezTo>
                  <a:cubicBezTo>
                    <a:pt x="368" y="7"/>
                    <a:pt x="368" y="7"/>
                    <a:pt x="368" y="7"/>
                  </a:cubicBezTo>
                  <a:cubicBezTo>
                    <a:pt x="366" y="7"/>
                    <a:pt x="366" y="7"/>
                    <a:pt x="366" y="7"/>
                  </a:cubicBezTo>
                  <a:cubicBezTo>
                    <a:pt x="366" y="7"/>
                    <a:pt x="366" y="7"/>
                    <a:pt x="366" y="7"/>
                  </a:cubicBezTo>
                  <a:cubicBezTo>
                    <a:pt x="366" y="7"/>
                    <a:pt x="366" y="7"/>
                    <a:pt x="366" y="7"/>
                  </a:cubicBezTo>
                  <a:cubicBezTo>
                    <a:pt x="365" y="7"/>
                    <a:pt x="365" y="7"/>
                    <a:pt x="365" y="7"/>
                  </a:cubicBezTo>
                  <a:cubicBezTo>
                    <a:pt x="364" y="8"/>
                    <a:pt x="364" y="8"/>
                    <a:pt x="364" y="8"/>
                  </a:cubicBezTo>
                  <a:cubicBezTo>
                    <a:pt x="363" y="7"/>
                    <a:pt x="363" y="7"/>
                    <a:pt x="363" y="7"/>
                  </a:cubicBezTo>
                  <a:cubicBezTo>
                    <a:pt x="363" y="8"/>
                    <a:pt x="363" y="8"/>
                    <a:pt x="363" y="8"/>
                  </a:cubicBezTo>
                  <a:cubicBezTo>
                    <a:pt x="363" y="8"/>
                    <a:pt x="363" y="8"/>
                    <a:pt x="363" y="8"/>
                  </a:cubicBezTo>
                  <a:cubicBezTo>
                    <a:pt x="362" y="8"/>
                    <a:pt x="362" y="8"/>
                    <a:pt x="362" y="8"/>
                  </a:cubicBezTo>
                  <a:cubicBezTo>
                    <a:pt x="361" y="8"/>
                    <a:pt x="361" y="8"/>
                    <a:pt x="361" y="8"/>
                  </a:cubicBezTo>
                  <a:cubicBezTo>
                    <a:pt x="360" y="8"/>
                    <a:pt x="360" y="8"/>
                    <a:pt x="360" y="8"/>
                  </a:cubicBezTo>
                  <a:cubicBezTo>
                    <a:pt x="358" y="8"/>
                    <a:pt x="358" y="8"/>
                    <a:pt x="358" y="8"/>
                  </a:cubicBezTo>
                  <a:cubicBezTo>
                    <a:pt x="358" y="8"/>
                    <a:pt x="358" y="8"/>
                    <a:pt x="358" y="8"/>
                  </a:cubicBezTo>
                  <a:cubicBezTo>
                    <a:pt x="357" y="8"/>
                    <a:pt x="357" y="8"/>
                    <a:pt x="357" y="8"/>
                  </a:cubicBezTo>
                  <a:cubicBezTo>
                    <a:pt x="358" y="8"/>
                    <a:pt x="358" y="8"/>
                    <a:pt x="358" y="8"/>
                  </a:cubicBezTo>
                  <a:cubicBezTo>
                    <a:pt x="359" y="8"/>
                    <a:pt x="359" y="8"/>
                    <a:pt x="359" y="8"/>
                  </a:cubicBezTo>
                  <a:cubicBezTo>
                    <a:pt x="360" y="7"/>
                    <a:pt x="360" y="7"/>
                    <a:pt x="360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3" y="6"/>
                    <a:pt x="363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3" y="6"/>
                    <a:pt x="363" y="6"/>
                    <a:pt x="363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5" y="5"/>
                    <a:pt x="365" y="5"/>
                    <a:pt x="365" y="5"/>
                  </a:cubicBezTo>
                  <a:cubicBezTo>
                    <a:pt x="365" y="5"/>
                    <a:pt x="365" y="5"/>
                    <a:pt x="365" y="5"/>
                  </a:cubicBezTo>
                  <a:cubicBezTo>
                    <a:pt x="365" y="5"/>
                    <a:pt x="365" y="5"/>
                    <a:pt x="365" y="5"/>
                  </a:cubicBezTo>
                  <a:cubicBezTo>
                    <a:pt x="365" y="5"/>
                    <a:pt x="365" y="5"/>
                    <a:pt x="365" y="5"/>
                  </a:cubicBezTo>
                  <a:cubicBezTo>
                    <a:pt x="366" y="5"/>
                    <a:pt x="366" y="5"/>
                    <a:pt x="366" y="5"/>
                  </a:cubicBezTo>
                  <a:cubicBezTo>
                    <a:pt x="366" y="5"/>
                    <a:pt x="366" y="5"/>
                    <a:pt x="366" y="5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7" y="5"/>
                    <a:pt x="367" y="5"/>
                    <a:pt x="367" y="5"/>
                  </a:cubicBezTo>
                  <a:cubicBezTo>
                    <a:pt x="367" y="5"/>
                    <a:pt x="367" y="5"/>
                    <a:pt x="367" y="5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9" y="4"/>
                    <a:pt x="369" y="4"/>
                    <a:pt x="369" y="4"/>
                  </a:cubicBezTo>
                  <a:cubicBezTo>
                    <a:pt x="369" y="4"/>
                    <a:pt x="369" y="4"/>
                    <a:pt x="369" y="4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6" y="5"/>
                    <a:pt x="366" y="5"/>
                    <a:pt x="366" y="5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7" y="5"/>
                    <a:pt x="367" y="5"/>
                    <a:pt x="367" y="5"/>
                  </a:cubicBezTo>
                  <a:cubicBezTo>
                    <a:pt x="367" y="5"/>
                    <a:pt x="367" y="5"/>
                    <a:pt x="367" y="5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368" y="6"/>
                    <a:pt x="368" y="6"/>
                    <a:pt x="368" y="6"/>
                  </a:cubicBezTo>
                  <a:cubicBezTo>
                    <a:pt x="369" y="6"/>
                    <a:pt x="369" y="6"/>
                    <a:pt x="369" y="6"/>
                  </a:cubicBezTo>
                  <a:cubicBezTo>
                    <a:pt x="369" y="6"/>
                    <a:pt x="369" y="6"/>
                    <a:pt x="369" y="6"/>
                  </a:cubicBezTo>
                  <a:close/>
                  <a:moveTo>
                    <a:pt x="424" y="20"/>
                  </a:moveTo>
                  <a:cubicBezTo>
                    <a:pt x="424" y="20"/>
                    <a:pt x="424" y="20"/>
                    <a:pt x="424" y="20"/>
                  </a:cubicBezTo>
                  <a:cubicBezTo>
                    <a:pt x="423" y="19"/>
                    <a:pt x="423" y="19"/>
                    <a:pt x="423" y="19"/>
                  </a:cubicBezTo>
                  <a:cubicBezTo>
                    <a:pt x="423" y="19"/>
                    <a:pt x="423" y="19"/>
                    <a:pt x="423" y="19"/>
                  </a:cubicBezTo>
                  <a:cubicBezTo>
                    <a:pt x="423" y="20"/>
                    <a:pt x="423" y="20"/>
                    <a:pt x="423" y="20"/>
                  </a:cubicBezTo>
                  <a:cubicBezTo>
                    <a:pt x="423" y="20"/>
                    <a:pt x="423" y="20"/>
                    <a:pt x="423" y="20"/>
                  </a:cubicBezTo>
                  <a:cubicBezTo>
                    <a:pt x="423" y="20"/>
                    <a:pt x="423" y="20"/>
                    <a:pt x="423" y="20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1" y="20"/>
                    <a:pt x="421" y="20"/>
                  </a:cubicBezTo>
                  <a:cubicBezTo>
                    <a:pt x="420" y="20"/>
                    <a:pt x="420" y="20"/>
                    <a:pt x="420" y="20"/>
                  </a:cubicBezTo>
                  <a:cubicBezTo>
                    <a:pt x="419" y="20"/>
                    <a:pt x="419" y="20"/>
                    <a:pt x="419" y="20"/>
                  </a:cubicBezTo>
                  <a:cubicBezTo>
                    <a:pt x="419" y="19"/>
                    <a:pt x="419" y="19"/>
                    <a:pt x="419" y="19"/>
                  </a:cubicBezTo>
                  <a:cubicBezTo>
                    <a:pt x="418" y="19"/>
                    <a:pt x="418" y="19"/>
                    <a:pt x="418" y="19"/>
                  </a:cubicBezTo>
                  <a:cubicBezTo>
                    <a:pt x="417" y="19"/>
                    <a:pt x="417" y="19"/>
                    <a:pt x="417" y="19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6" y="18"/>
                    <a:pt x="416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7" y="17"/>
                    <a:pt x="417" y="17"/>
                    <a:pt x="417" y="17"/>
                  </a:cubicBezTo>
                  <a:cubicBezTo>
                    <a:pt x="417" y="17"/>
                    <a:pt x="417" y="17"/>
                    <a:pt x="417" y="17"/>
                  </a:cubicBezTo>
                  <a:cubicBezTo>
                    <a:pt x="417" y="17"/>
                    <a:pt x="417" y="17"/>
                    <a:pt x="417" y="17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6" y="16"/>
                    <a:pt x="416" y="16"/>
                    <a:pt x="416" y="16"/>
                  </a:cubicBezTo>
                  <a:cubicBezTo>
                    <a:pt x="416" y="16"/>
                    <a:pt x="416" y="16"/>
                    <a:pt x="416" y="16"/>
                  </a:cubicBezTo>
                  <a:cubicBezTo>
                    <a:pt x="417" y="16"/>
                    <a:pt x="417" y="16"/>
                    <a:pt x="417" y="16"/>
                  </a:cubicBezTo>
                  <a:cubicBezTo>
                    <a:pt x="416" y="15"/>
                    <a:pt x="416" y="15"/>
                    <a:pt x="416" y="15"/>
                  </a:cubicBezTo>
                  <a:cubicBezTo>
                    <a:pt x="416" y="15"/>
                    <a:pt x="416" y="15"/>
                    <a:pt x="416" y="15"/>
                  </a:cubicBezTo>
                  <a:cubicBezTo>
                    <a:pt x="417" y="15"/>
                    <a:pt x="417" y="15"/>
                    <a:pt x="417" y="15"/>
                  </a:cubicBezTo>
                  <a:cubicBezTo>
                    <a:pt x="417" y="15"/>
                    <a:pt x="417" y="15"/>
                    <a:pt x="417" y="15"/>
                  </a:cubicBezTo>
                  <a:cubicBezTo>
                    <a:pt x="418" y="15"/>
                    <a:pt x="418" y="15"/>
                    <a:pt x="418" y="15"/>
                  </a:cubicBezTo>
                  <a:cubicBezTo>
                    <a:pt x="418" y="15"/>
                    <a:pt x="418" y="15"/>
                    <a:pt x="418" y="15"/>
                  </a:cubicBezTo>
                  <a:cubicBezTo>
                    <a:pt x="418" y="14"/>
                    <a:pt x="418" y="14"/>
                    <a:pt x="418" y="14"/>
                  </a:cubicBezTo>
                  <a:cubicBezTo>
                    <a:pt x="418" y="14"/>
                    <a:pt x="418" y="14"/>
                    <a:pt x="418" y="14"/>
                  </a:cubicBezTo>
                  <a:cubicBezTo>
                    <a:pt x="419" y="15"/>
                    <a:pt x="419" y="15"/>
                    <a:pt x="419" y="15"/>
                  </a:cubicBezTo>
                  <a:cubicBezTo>
                    <a:pt x="421" y="15"/>
                    <a:pt x="421" y="15"/>
                    <a:pt x="421" y="15"/>
                  </a:cubicBezTo>
                  <a:cubicBezTo>
                    <a:pt x="421" y="16"/>
                    <a:pt x="421" y="16"/>
                    <a:pt x="421" y="16"/>
                  </a:cubicBezTo>
                  <a:cubicBezTo>
                    <a:pt x="421" y="16"/>
                    <a:pt x="421" y="16"/>
                    <a:pt x="421" y="16"/>
                  </a:cubicBezTo>
                  <a:cubicBezTo>
                    <a:pt x="422" y="16"/>
                    <a:pt x="422" y="16"/>
                    <a:pt x="422" y="16"/>
                  </a:cubicBezTo>
                  <a:cubicBezTo>
                    <a:pt x="423" y="16"/>
                    <a:pt x="423" y="16"/>
                    <a:pt x="423" y="16"/>
                  </a:cubicBezTo>
                  <a:cubicBezTo>
                    <a:pt x="423" y="17"/>
                    <a:pt x="423" y="17"/>
                    <a:pt x="423" y="17"/>
                  </a:cubicBezTo>
                  <a:cubicBezTo>
                    <a:pt x="424" y="17"/>
                    <a:pt x="424" y="17"/>
                    <a:pt x="424" y="17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3" y="16"/>
                    <a:pt x="423" y="16"/>
                    <a:pt x="423" y="16"/>
                  </a:cubicBezTo>
                  <a:cubicBezTo>
                    <a:pt x="423" y="16"/>
                    <a:pt x="423" y="16"/>
                    <a:pt x="423" y="16"/>
                  </a:cubicBezTo>
                  <a:cubicBezTo>
                    <a:pt x="423" y="16"/>
                    <a:pt x="423" y="15"/>
                    <a:pt x="423" y="15"/>
                  </a:cubicBezTo>
                  <a:cubicBezTo>
                    <a:pt x="423" y="15"/>
                    <a:pt x="423" y="15"/>
                    <a:pt x="423" y="15"/>
                  </a:cubicBezTo>
                  <a:cubicBezTo>
                    <a:pt x="424" y="15"/>
                    <a:pt x="424" y="15"/>
                    <a:pt x="424" y="15"/>
                  </a:cubicBezTo>
                  <a:cubicBezTo>
                    <a:pt x="423" y="15"/>
                    <a:pt x="423" y="15"/>
                    <a:pt x="423" y="15"/>
                  </a:cubicBezTo>
                  <a:cubicBezTo>
                    <a:pt x="424" y="15"/>
                    <a:pt x="424" y="15"/>
                    <a:pt x="424" y="15"/>
                  </a:cubicBezTo>
                  <a:cubicBezTo>
                    <a:pt x="425" y="15"/>
                    <a:pt x="425" y="15"/>
                    <a:pt x="425" y="15"/>
                  </a:cubicBezTo>
                  <a:cubicBezTo>
                    <a:pt x="426" y="15"/>
                    <a:pt x="426" y="15"/>
                    <a:pt x="426" y="15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7" y="16"/>
                    <a:pt x="427" y="16"/>
                    <a:pt x="427" y="16"/>
                  </a:cubicBezTo>
                  <a:cubicBezTo>
                    <a:pt x="427" y="16"/>
                    <a:pt x="427" y="16"/>
                    <a:pt x="427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30" y="16"/>
                    <a:pt x="430" y="16"/>
                    <a:pt x="430" y="16"/>
                  </a:cubicBezTo>
                  <a:cubicBezTo>
                    <a:pt x="431" y="16"/>
                    <a:pt x="431" y="16"/>
                    <a:pt x="431" y="16"/>
                  </a:cubicBezTo>
                  <a:cubicBezTo>
                    <a:pt x="431" y="17"/>
                    <a:pt x="431" y="17"/>
                    <a:pt x="431" y="17"/>
                  </a:cubicBezTo>
                  <a:cubicBezTo>
                    <a:pt x="432" y="17"/>
                    <a:pt x="432" y="17"/>
                    <a:pt x="432" y="17"/>
                  </a:cubicBezTo>
                  <a:cubicBezTo>
                    <a:pt x="432" y="17"/>
                    <a:pt x="432" y="17"/>
                    <a:pt x="432" y="17"/>
                  </a:cubicBezTo>
                  <a:cubicBezTo>
                    <a:pt x="432" y="17"/>
                    <a:pt x="432" y="17"/>
                    <a:pt x="432" y="17"/>
                  </a:cubicBezTo>
                  <a:cubicBezTo>
                    <a:pt x="431" y="17"/>
                    <a:pt x="431" y="17"/>
                    <a:pt x="431" y="17"/>
                  </a:cubicBezTo>
                  <a:cubicBezTo>
                    <a:pt x="432" y="18"/>
                    <a:pt x="432" y="18"/>
                    <a:pt x="432" y="18"/>
                  </a:cubicBezTo>
                  <a:cubicBezTo>
                    <a:pt x="432" y="18"/>
                    <a:pt x="432" y="18"/>
                    <a:pt x="432" y="18"/>
                  </a:cubicBezTo>
                  <a:cubicBezTo>
                    <a:pt x="432" y="18"/>
                    <a:pt x="432" y="18"/>
                    <a:pt x="432" y="18"/>
                  </a:cubicBezTo>
                  <a:cubicBezTo>
                    <a:pt x="432" y="18"/>
                    <a:pt x="432" y="18"/>
                    <a:pt x="432" y="18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29" y="19"/>
                    <a:pt x="429" y="19"/>
                    <a:pt x="429" y="19"/>
                  </a:cubicBezTo>
                  <a:cubicBezTo>
                    <a:pt x="428" y="18"/>
                    <a:pt x="428" y="18"/>
                    <a:pt x="428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7" y="16"/>
                    <a:pt x="427" y="16"/>
                    <a:pt x="427" y="16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6" y="17"/>
                    <a:pt x="426" y="17"/>
                  </a:cubicBezTo>
                  <a:cubicBezTo>
                    <a:pt x="426" y="17"/>
                    <a:pt x="426" y="17"/>
                    <a:pt x="426" y="17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9" y="19"/>
                    <a:pt x="429" y="19"/>
                    <a:pt x="429" y="19"/>
                  </a:cubicBezTo>
                  <a:cubicBezTo>
                    <a:pt x="429" y="19"/>
                    <a:pt x="429" y="19"/>
                    <a:pt x="429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29" y="19"/>
                    <a:pt x="429" y="19"/>
                    <a:pt x="429" y="19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6" y="19"/>
                    <a:pt x="426" y="19"/>
                    <a:pt x="426" y="19"/>
                  </a:cubicBezTo>
                  <a:lnTo>
                    <a:pt x="424" y="20"/>
                  </a:lnTo>
                  <a:close/>
                  <a:moveTo>
                    <a:pt x="426" y="23"/>
                  </a:move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2"/>
                  </a:cubicBezTo>
                  <a:cubicBezTo>
                    <a:pt x="426" y="22"/>
                    <a:pt x="426" y="22"/>
                    <a:pt x="426" y="22"/>
                  </a:cubicBezTo>
                  <a:cubicBezTo>
                    <a:pt x="427" y="22"/>
                    <a:pt x="427" y="22"/>
                    <a:pt x="427" y="22"/>
                  </a:cubicBezTo>
                  <a:cubicBezTo>
                    <a:pt x="427" y="22"/>
                    <a:pt x="427" y="22"/>
                    <a:pt x="427" y="22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28" y="23"/>
                    <a:pt x="428" y="23"/>
                    <a:pt x="428" y="23"/>
                  </a:cubicBezTo>
                  <a:cubicBezTo>
                    <a:pt x="428" y="23"/>
                    <a:pt x="428" y="23"/>
                    <a:pt x="428" y="23"/>
                  </a:cubicBezTo>
                  <a:cubicBezTo>
                    <a:pt x="427" y="24"/>
                    <a:pt x="427" y="24"/>
                    <a:pt x="427" y="24"/>
                  </a:cubicBezTo>
                  <a:lnTo>
                    <a:pt x="426" y="23"/>
                  </a:lnTo>
                  <a:close/>
                  <a:moveTo>
                    <a:pt x="435" y="27"/>
                  </a:moveTo>
                  <a:cubicBezTo>
                    <a:pt x="434" y="26"/>
                    <a:pt x="434" y="26"/>
                    <a:pt x="434" y="26"/>
                  </a:cubicBezTo>
                  <a:cubicBezTo>
                    <a:pt x="431" y="26"/>
                    <a:pt x="431" y="26"/>
                    <a:pt x="431" y="26"/>
                  </a:cubicBezTo>
                  <a:cubicBezTo>
                    <a:pt x="430" y="26"/>
                    <a:pt x="430" y="26"/>
                    <a:pt x="430" y="26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7" y="26"/>
                    <a:pt x="427" y="26"/>
                    <a:pt x="427" y="26"/>
                  </a:cubicBezTo>
                  <a:cubicBezTo>
                    <a:pt x="427" y="26"/>
                    <a:pt x="427" y="26"/>
                    <a:pt x="427" y="26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8" y="25"/>
                    <a:pt x="428" y="25"/>
                    <a:pt x="428" y="25"/>
                  </a:cubicBezTo>
                  <a:cubicBezTo>
                    <a:pt x="428" y="25"/>
                    <a:pt x="428" y="25"/>
                    <a:pt x="428" y="25"/>
                  </a:cubicBezTo>
                  <a:cubicBezTo>
                    <a:pt x="428" y="25"/>
                    <a:pt x="428" y="25"/>
                    <a:pt x="428" y="25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30" y="23"/>
                    <a:pt x="430" y="23"/>
                    <a:pt x="430" y="23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4" y="25"/>
                    <a:pt x="434" y="25"/>
                    <a:pt x="434" y="25"/>
                  </a:cubicBezTo>
                  <a:cubicBezTo>
                    <a:pt x="435" y="25"/>
                    <a:pt x="435" y="25"/>
                    <a:pt x="435" y="25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5" y="26"/>
                    <a:pt x="435" y="26"/>
                  </a:cubicBezTo>
                  <a:lnTo>
                    <a:pt x="435" y="27"/>
                  </a:lnTo>
                  <a:close/>
                  <a:moveTo>
                    <a:pt x="445" y="19"/>
                  </a:moveTo>
                  <a:cubicBezTo>
                    <a:pt x="444" y="20"/>
                    <a:pt x="444" y="20"/>
                    <a:pt x="444" y="20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0" y="20"/>
                    <a:pt x="440" y="20"/>
                    <a:pt x="440" y="20"/>
                  </a:cubicBezTo>
                  <a:cubicBezTo>
                    <a:pt x="439" y="19"/>
                    <a:pt x="439" y="19"/>
                    <a:pt x="439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6" y="19"/>
                    <a:pt x="436" y="19"/>
                    <a:pt x="436" y="19"/>
                  </a:cubicBezTo>
                  <a:cubicBezTo>
                    <a:pt x="435" y="18"/>
                    <a:pt x="435" y="18"/>
                    <a:pt x="435" y="18"/>
                  </a:cubicBezTo>
                  <a:cubicBezTo>
                    <a:pt x="435" y="18"/>
                    <a:pt x="435" y="18"/>
                    <a:pt x="435" y="18"/>
                  </a:cubicBezTo>
                  <a:cubicBezTo>
                    <a:pt x="434" y="17"/>
                    <a:pt x="434" y="17"/>
                    <a:pt x="434" y="17"/>
                  </a:cubicBezTo>
                  <a:cubicBezTo>
                    <a:pt x="434" y="17"/>
                    <a:pt x="434" y="17"/>
                    <a:pt x="434" y="17"/>
                  </a:cubicBezTo>
                  <a:cubicBezTo>
                    <a:pt x="435" y="17"/>
                    <a:pt x="435" y="17"/>
                    <a:pt x="435" y="17"/>
                  </a:cubicBezTo>
                  <a:cubicBezTo>
                    <a:pt x="435" y="17"/>
                    <a:pt x="435" y="17"/>
                    <a:pt x="435" y="17"/>
                  </a:cubicBezTo>
                  <a:cubicBezTo>
                    <a:pt x="436" y="18"/>
                    <a:pt x="436" y="18"/>
                    <a:pt x="436" y="18"/>
                  </a:cubicBezTo>
                  <a:cubicBezTo>
                    <a:pt x="436" y="18"/>
                    <a:pt x="436" y="18"/>
                    <a:pt x="436" y="18"/>
                  </a:cubicBezTo>
                  <a:cubicBezTo>
                    <a:pt x="437" y="18"/>
                    <a:pt x="437" y="18"/>
                    <a:pt x="437" y="18"/>
                  </a:cubicBezTo>
                  <a:cubicBezTo>
                    <a:pt x="437" y="17"/>
                    <a:pt x="437" y="17"/>
                    <a:pt x="437" y="17"/>
                  </a:cubicBezTo>
                  <a:cubicBezTo>
                    <a:pt x="438" y="17"/>
                    <a:pt x="438" y="17"/>
                    <a:pt x="438" y="17"/>
                  </a:cubicBezTo>
                  <a:cubicBezTo>
                    <a:pt x="438" y="17"/>
                    <a:pt x="438" y="17"/>
                    <a:pt x="438" y="17"/>
                  </a:cubicBezTo>
                  <a:cubicBezTo>
                    <a:pt x="439" y="17"/>
                    <a:pt x="439" y="17"/>
                    <a:pt x="439" y="17"/>
                  </a:cubicBezTo>
                  <a:cubicBezTo>
                    <a:pt x="439" y="18"/>
                    <a:pt x="439" y="18"/>
                    <a:pt x="439" y="18"/>
                  </a:cubicBezTo>
                  <a:cubicBezTo>
                    <a:pt x="440" y="18"/>
                    <a:pt x="440" y="18"/>
                    <a:pt x="440" y="18"/>
                  </a:cubicBezTo>
                  <a:cubicBezTo>
                    <a:pt x="440" y="18"/>
                    <a:pt x="440" y="18"/>
                    <a:pt x="440" y="18"/>
                  </a:cubicBezTo>
                  <a:cubicBezTo>
                    <a:pt x="440" y="18"/>
                    <a:pt x="440" y="18"/>
                    <a:pt x="440" y="18"/>
                  </a:cubicBezTo>
                  <a:cubicBezTo>
                    <a:pt x="441" y="18"/>
                    <a:pt x="441" y="18"/>
                    <a:pt x="441" y="18"/>
                  </a:cubicBezTo>
                  <a:cubicBezTo>
                    <a:pt x="442" y="18"/>
                    <a:pt x="442" y="18"/>
                    <a:pt x="442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4" y="19"/>
                    <a:pt x="444" y="19"/>
                    <a:pt x="444" y="19"/>
                  </a:cubicBezTo>
                  <a:cubicBezTo>
                    <a:pt x="444" y="18"/>
                    <a:pt x="444" y="18"/>
                    <a:pt x="444" y="18"/>
                  </a:cubicBezTo>
                  <a:cubicBezTo>
                    <a:pt x="444" y="18"/>
                    <a:pt x="444" y="18"/>
                    <a:pt x="444" y="18"/>
                  </a:cubicBezTo>
                  <a:cubicBezTo>
                    <a:pt x="444" y="19"/>
                    <a:pt x="444" y="19"/>
                    <a:pt x="444" y="19"/>
                  </a:cubicBezTo>
                  <a:cubicBezTo>
                    <a:pt x="445" y="19"/>
                    <a:pt x="445" y="19"/>
                    <a:pt x="445" y="19"/>
                  </a:cubicBezTo>
                  <a:close/>
                  <a:moveTo>
                    <a:pt x="511" y="44"/>
                  </a:moveTo>
                  <a:cubicBezTo>
                    <a:pt x="510" y="44"/>
                    <a:pt x="510" y="44"/>
                    <a:pt x="510" y="44"/>
                  </a:cubicBezTo>
                  <a:cubicBezTo>
                    <a:pt x="509" y="43"/>
                    <a:pt x="509" y="43"/>
                    <a:pt x="509" y="43"/>
                  </a:cubicBezTo>
                  <a:cubicBezTo>
                    <a:pt x="508" y="43"/>
                    <a:pt x="508" y="43"/>
                    <a:pt x="508" y="43"/>
                  </a:cubicBezTo>
                  <a:cubicBezTo>
                    <a:pt x="506" y="42"/>
                    <a:pt x="506" y="42"/>
                    <a:pt x="506" y="42"/>
                  </a:cubicBezTo>
                  <a:cubicBezTo>
                    <a:pt x="506" y="42"/>
                    <a:pt x="506" y="42"/>
                    <a:pt x="506" y="42"/>
                  </a:cubicBezTo>
                  <a:cubicBezTo>
                    <a:pt x="506" y="42"/>
                    <a:pt x="506" y="42"/>
                    <a:pt x="506" y="42"/>
                  </a:cubicBezTo>
                  <a:cubicBezTo>
                    <a:pt x="506" y="42"/>
                    <a:pt x="506" y="42"/>
                    <a:pt x="506" y="42"/>
                  </a:cubicBezTo>
                  <a:cubicBezTo>
                    <a:pt x="507" y="42"/>
                    <a:pt x="507" y="42"/>
                    <a:pt x="507" y="42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10" y="43"/>
                    <a:pt x="510" y="43"/>
                    <a:pt x="510" y="43"/>
                  </a:cubicBezTo>
                  <a:lnTo>
                    <a:pt x="511" y="44"/>
                  </a:lnTo>
                  <a:close/>
                  <a:moveTo>
                    <a:pt x="526" y="36"/>
                  </a:moveTo>
                  <a:cubicBezTo>
                    <a:pt x="526" y="37"/>
                    <a:pt x="526" y="37"/>
                    <a:pt x="526" y="37"/>
                  </a:cubicBezTo>
                  <a:cubicBezTo>
                    <a:pt x="526" y="37"/>
                    <a:pt x="526" y="37"/>
                    <a:pt x="526" y="37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25" y="37"/>
                    <a:pt x="525" y="37"/>
                    <a:pt x="525" y="37"/>
                  </a:cubicBezTo>
                  <a:cubicBezTo>
                    <a:pt x="524" y="37"/>
                    <a:pt x="524" y="37"/>
                    <a:pt x="524" y="37"/>
                  </a:cubicBezTo>
                  <a:cubicBezTo>
                    <a:pt x="523" y="37"/>
                    <a:pt x="523" y="37"/>
                    <a:pt x="523" y="37"/>
                  </a:cubicBezTo>
                  <a:cubicBezTo>
                    <a:pt x="523" y="37"/>
                    <a:pt x="523" y="37"/>
                    <a:pt x="523" y="37"/>
                  </a:cubicBezTo>
                  <a:cubicBezTo>
                    <a:pt x="523" y="37"/>
                    <a:pt x="523" y="37"/>
                    <a:pt x="523" y="37"/>
                  </a:cubicBezTo>
                  <a:cubicBezTo>
                    <a:pt x="522" y="38"/>
                    <a:pt x="522" y="38"/>
                    <a:pt x="522" y="38"/>
                  </a:cubicBezTo>
                  <a:cubicBezTo>
                    <a:pt x="520" y="36"/>
                    <a:pt x="520" y="36"/>
                    <a:pt x="520" y="36"/>
                  </a:cubicBezTo>
                  <a:cubicBezTo>
                    <a:pt x="520" y="36"/>
                    <a:pt x="520" y="36"/>
                    <a:pt x="520" y="36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19" y="35"/>
                    <a:pt x="519" y="35"/>
                    <a:pt x="519" y="35"/>
                  </a:cubicBezTo>
                  <a:cubicBezTo>
                    <a:pt x="519" y="34"/>
                    <a:pt x="519" y="34"/>
                    <a:pt x="519" y="34"/>
                  </a:cubicBezTo>
                  <a:cubicBezTo>
                    <a:pt x="520" y="34"/>
                    <a:pt x="520" y="34"/>
                    <a:pt x="520" y="34"/>
                  </a:cubicBezTo>
                  <a:cubicBezTo>
                    <a:pt x="521" y="34"/>
                    <a:pt x="521" y="34"/>
                    <a:pt x="521" y="34"/>
                  </a:cubicBezTo>
                  <a:cubicBezTo>
                    <a:pt x="522" y="34"/>
                    <a:pt x="522" y="34"/>
                    <a:pt x="522" y="34"/>
                  </a:cubicBezTo>
                  <a:cubicBezTo>
                    <a:pt x="523" y="34"/>
                    <a:pt x="523" y="34"/>
                    <a:pt x="523" y="34"/>
                  </a:cubicBezTo>
                  <a:cubicBezTo>
                    <a:pt x="525" y="35"/>
                    <a:pt x="525" y="35"/>
                    <a:pt x="525" y="35"/>
                  </a:cubicBezTo>
                  <a:cubicBezTo>
                    <a:pt x="525" y="35"/>
                    <a:pt x="525" y="35"/>
                    <a:pt x="525" y="35"/>
                  </a:cubicBezTo>
                  <a:cubicBezTo>
                    <a:pt x="526" y="36"/>
                    <a:pt x="526" y="36"/>
                    <a:pt x="526" y="36"/>
                  </a:cubicBezTo>
                  <a:cubicBezTo>
                    <a:pt x="526" y="36"/>
                    <a:pt x="526" y="36"/>
                    <a:pt x="526" y="36"/>
                  </a:cubicBezTo>
                  <a:cubicBezTo>
                    <a:pt x="527" y="36"/>
                    <a:pt x="527" y="36"/>
                    <a:pt x="527" y="36"/>
                  </a:cubicBezTo>
                  <a:lnTo>
                    <a:pt x="526" y="36"/>
                  </a:lnTo>
                  <a:close/>
                  <a:moveTo>
                    <a:pt x="22" y="525"/>
                  </a:moveTo>
                  <a:cubicBezTo>
                    <a:pt x="22" y="526"/>
                    <a:pt x="22" y="526"/>
                    <a:pt x="22" y="526"/>
                  </a:cubicBezTo>
                  <a:cubicBezTo>
                    <a:pt x="22" y="526"/>
                    <a:pt x="22" y="526"/>
                    <a:pt x="22" y="526"/>
                  </a:cubicBezTo>
                  <a:cubicBezTo>
                    <a:pt x="22" y="526"/>
                    <a:pt x="22" y="525"/>
                    <a:pt x="22" y="525"/>
                  </a:cubicBezTo>
                  <a:close/>
                  <a:moveTo>
                    <a:pt x="88" y="619"/>
                  </a:moveTo>
                  <a:cubicBezTo>
                    <a:pt x="88" y="619"/>
                    <a:pt x="88" y="619"/>
                    <a:pt x="88" y="619"/>
                  </a:cubicBezTo>
                  <a:cubicBezTo>
                    <a:pt x="87" y="620"/>
                    <a:pt x="87" y="620"/>
                    <a:pt x="87" y="620"/>
                  </a:cubicBezTo>
                  <a:cubicBezTo>
                    <a:pt x="88" y="621"/>
                    <a:pt x="88" y="621"/>
                    <a:pt x="88" y="621"/>
                  </a:cubicBezTo>
                  <a:cubicBezTo>
                    <a:pt x="87" y="621"/>
                    <a:pt x="87" y="621"/>
                    <a:pt x="87" y="621"/>
                  </a:cubicBezTo>
                  <a:cubicBezTo>
                    <a:pt x="85" y="620"/>
                    <a:pt x="85" y="620"/>
                    <a:pt x="85" y="620"/>
                  </a:cubicBezTo>
                  <a:cubicBezTo>
                    <a:pt x="85" y="620"/>
                    <a:pt x="85" y="620"/>
                    <a:pt x="85" y="620"/>
                  </a:cubicBezTo>
                  <a:cubicBezTo>
                    <a:pt x="84" y="619"/>
                    <a:pt x="84" y="619"/>
                    <a:pt x="84" y="619"/>
                  </a:cubicBezTo>
                  <a:cubicBezTo>
                    <a:pt x="83" y="618"/>
                    <a:pt x="83" y="618"/>
                    <a:pt x="83" y="618"/>
                  </a:cubicBezTo>
                  <a:cubicBezTo>
                    <a:pt x="83" y="617"/>
                    <a:pt x="83" y="617"/>
                    <a:pt x="83" y="617"/>
                  </a:cubicBezTo>
                  <a:cubicBezTo>
                    <a:pt x="82" y="616"/>
                    <a:pt x="82" y="616"/>
                    <a:pt x="82" y="616"/>
                  </a:cubicBezTo>
                  <a:cubicBezTo>
                    <a:pt x="80" y="614"/>
                    <a:pt x="80" y="614"/>
                    <a:pt x="80" y="614"/>
                  </a:cubicBezTo>
                  <a:cubicBezTo>
                    <a:pt x="78" y="611"/>
                    <a:pt x="78" y="611"/>
                    <a:pt x="78" y="611"/>
                  </a:cubicBezTo>
                  <a:cubicBezTo>
                    <a:pt x="78" y="611"/>
                    <a:pt x="78" y="611"/>
                    <a:pt x="78" y="611"/>
                  </a:cubicBezTo>
                  <a:cubicBezTo>
                    <a:pt x="77" y="609"/>
                    <a:pt x="77" y="609"/>
                    <a:pt x="77" y="609"/>
                  </a:cubicBezTo>
                  <a:cubicBezTo>
                    <a:pt x="76" y="608"/>
                    <a:pt x="76" y="608"/>
                    <a:pt x="76" y="608"/>
                  </a:cubicBezTo>
                  <a:cubicBezTo>
                    <a:pt x="75" y="607"/>
                    <a:pt x="75" y="607"/>
                    <a:pt x="75" y="607"/>
                  </a:cubicBezTo>
                  <a:cubicBezTo>
                    <a:pt x="75" y="606"/>
                    <a:pt x="75" y="606"/>
                    <a:pt x="75" y="606"/>
                  </a:cubicBezTo>
                  <a:cubicBezTo>
                    <a:pt x="73" y="604"/>
                    <a:pt x="73" y="604"/>
                    <a:pt x="73" y="604"/>
                  </a:cubicBezTo>
                  <a:cubicBezTo>
                    <a:pt x="73" y="603"/>
                    <a:pt x="73" y="603"/>
                    <a:pt x="73" y="603"/>
                  </a:cubicBezTo>
                  <a:cubicBezTo>
                    <a:pt x="72" y="603"/>
                    <a:pt x="72" y="603"/>
                    <a:pt x="72" y="603"/>
                  </a:cubicBezTo>
                  <a:cubicBezTo>
                    <a:pt x="71" y="601"/>
                    <a:pt x="71" y="601"/>
                    <a:pt x="71" y="601"/>
                  </a:cubicBezTo>
                  <a:cubicBezTo>
                    <a:pt x="71" y="600"/>
                    <a:pt x="71" y="600"/>
                    <a:pt x="71" y="600"/>
                  </a:cubicBezTo>
                  <a:cubicBezTo>
                    <a:pt x="71" y="599"/>
                    <a:pt x="71" y="599"/>
                    <a:pt x="71" y="599"/>
                  </a:cubicBezTo>
                  <a:cubicBezTo>
                    <a:pt x="70" y="598"/>
                    <a:pt x="70" y="598"/>
                    <a:pt x="70" y="598"/>
                  </a:cubicBezTo>
                  <a:cubicBezTo>
                    <a:pt x="71" y="599"/>
                    <a:pt x="71" y="599"/>
                    <a:pt x="71" y="599"/>
                  </a:cubicBezTo>
                  <a:cubicBezTo>
                    <a:pt x="70" y="597"/>
                    <a:pt x="70" y="597"/>
                    <a:pt x="70" y="597"/>
                  </a:cubicBezTo>
                  <a:cubicBezTo>
                    <a:pt x="70" y="596"/>
                    <a:pt x="70" y="596"/>
                    <a:pt x="70" y="596"/>
                  </a:cubicBezTo>
                  <a:cubicBezTo>
                    <a:pt x="69" y="595"/>
                    <a:pt x="69" y="595"/>
                    <a:pt x="69" y="595"/>
                  </a:cubicBezTo>
                  <a:cubicBezTo>
                    <a:pt x="69" y="593"/>
                    <a:pt x="69" y="593"/>
                    <a:pt x="69" y="593"/>
                  </a:cubicBezTo>
                  <a:cubicBezTo>
                    <a:pt x="68" y="592"/>
                    <a:pt x="68" y="592"/>
                    <a:pt x="68" y="592"/>
                  </a:cubicBezTo>
                  <a:cubicBezTo>
                    <a:pt x="68" y="592"/>
                    <a:pt x="68" y="592"/>
                    <a:pt x="68" y="592"/>
                  </a:cubicBezTo>
                  <a:cubicBezTo>
                    <a:pt x="68" y="591"/>
                    <a:pt x="68" y="591"/>
                    <a:pt x="68" y="591"/>
                  </a:cubicBezTo>
                  <a:cubicBezTo>
                    <a:pt x="67" y="591"/>
                    <a:pt x="67" y="591"/>
                    <a:pt x="67" y="591"/>
                  </a:cubicBezTo>
                  <a:cubicBezTo>
                    <a:pt x="67" y="590"/>
                    <a:pt x="67" y="590"/>
                    <a:pt x="67" y="590"/>
                  </a:cubicBezTo>
                  <a:cubicBezTo>
                    <a:pt x="67" y="589"/>
                    <a:pt x="67" y="589"/>
                    <a:pt x="67" y="589"/>
                  </a:cubicBezTo>
                  <a:cubicBezTo>
                    <a:pt x="66" y="588"/>
                    <a:pt x="66" y="588"/>
                    <a:pt x="66" y="588"/>
                  </a:cubicBezTo>
                  <a:cubicBezTo>
                    <a:pt x="66" y="588"/>
                    <a:pt x="66" y="588"/>
                    <a:pt x="66" y="588"/>
                  </a:cubicBezTo>
                  <a:cubicBezTo>
                    <a:pt x="65" y="587"/>
                    <a:pt x="65" y="587"/>
                    <a:pt x="65" y="587"/>
                  </a:cubicBezTo>
                  <a:cubicBezTo>
                    <a:pt x="65" y="586"/>
                    <a:pt x="65" y="586"/>
                    <a:pt x="65" y="586"/>
                  </a:cubicBezTo>
                  <a:cubicBezTo>
                    <a:pt x="64" y="585"/>
                    <a:pt x="64" y="585"/>
                    <a:pt x="64" y="585"/>
                  </a:cubicBezTo>
                  <a:cubicBezTo>
                    <a:pt x="63" y="583"/>
                    <a:pt x="63" y="583"/>
                    <a:pt x="63" y="583"/>
                  </a:cubicBezTo>
                  <a:cubicBezTo>
                    <a:pt x="62" y="581"/>
                    <a:pt x="62" y="581"/>
                    <a:pt x="62" y="581"/>
                  </a:cubicBezTo>
                  <a:cubicBezTo>
                    <a:pt x="61" y="580"/>
                    <a:pt x="61" y="580"/>
                    <a:pt x="61" y="580"/>
                  </a:cubicBezTo>
                  <a:cubicBezTo>
                    <a:pt x="60" y="578"/>
                    <a:pt x="60" y="578"/>
                    <a:pt x="60" y="578"/>
                  </a:cubicBezTo>
                  <a:cubicBezTo>
                    <a:pt x="59" y="576"/>
                    <a:pt x="59" y="576"/>
                    <a:pt x="59" y="576"/>
                  </a:cubicBezTo>
                  <a:cubicBezTo>
                    <a:pt x="59" y="574"/>
                    <a:pt x="59" y="574"/>
                    <a:pt x="59" y="574"/>
                  </a:cubicBezTo>
                  <a:cubicBezTo>
                    <a:pt x="58" y="573"/>
                    <a:pt x="58" y="573"/>
                    <a:pt x="58" y="573"/>
                  </a:cubicBezTo>
                  <a:cubicBezTo>
                    <a:pt x="58" y="572"/>
                    <a:pt x="58" y="572"/>
                    <a:pt x="58" y="572"/>
                  </a:cubicBezTo>
                  <a:cubicBezTo>
                    <a:pt x="57" y="571"/>
                    <a:pt x="57" y="571"/>
                    <a:pt x="57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0"/>
                    <a:pt x="58" y="570"/>
                    <a:pt x="58" y="570"/>
                  </a:cubicBezTo>
                  <a:cubicBezTo>
                    <a:pt x="59" y="570"/>
                    <a:pt x="59" y="570"/>
                    <a:pt x="59" y="570"/>
                  </a:cubicBezTo>
                  <a:cubicBezTo>
                    <a:pt x="59" y="569"/>
                    <a:pt x="59" y="569"/>
                    <a:pt x="59" y="569"/>
                  </a:cubicBezTo>
                  <a:cubicBezTo>
                    <a:pt x="60" y="569"/>
                    <a:pt x="60" y="569"/>
                    <a:pt x="60" y="569"/>
                  </a:cubicBezTo>
                  <a:cubicBezTo>
                    <a:pt x="60" y="568"/>
                    <a:pt x="60" y="568"/>
                    <a:pt x="60" y="568"/>
                  </a:cubicBezTo>
                  <a:cubicBezTo>
                    <a:pt x="60" y="569"/>
                    <a:pt x="60" y="569"/>
                    <a:pt x="60" y="569"/>
                  </a:cubicBezTo>
                  <a:cubicBezTo>
                    <a:pt x="60" y="570"/>
                    <a:pt x="60" y="570"/>
                    <a:pt x="60" y="570"/>
                  </a:cubicBezTo>
                  <a:cubicBezTo>
                    <a:pt x="60" y="569"/>
                    <a:pt x="60" y="569"/>
                    <a:pt x="60" y="569"/>
                  </a:cubicBezTo>
                  <a:cubicBezTo>
                    <a:pt x="61" y="569"/>
                    <a:pt x="61" y="569"/>
                    <a:pt x="61" y="569"/>
                  </a:cubicBezTo>
                  <a:cubicBezTo>
                    <a:pt x="60" y="569"/>
                    <a:pt x="60" y="569"/>
                    <a:pt x="60" y="569"/>
                  </a:cubicBezTo>
                  <a:cubicBezTo>
                    <a:pt x="60" y="568"/>
                    <a:pt x="60" y="568"/>
                    <a:pt x="60" y="568"/>
                  </a:cubicBezTo>
                  <a:cubicBezTo>
                    <a:pt x="60" y="567"/>
                    <a:pt x="60" y="567"/>
                    <a:pt x="60" y="567"/>
                  </a:cubicBezTo>
                  <a:cubicBezTo>
                    <a:pt x="60" y="565"/>
                    <a:pt x="60" y="565"/>
                    <a:pt x="60" y="565"/>
                  </a:cubicBezTo>
                  <a:cubicBezTo>
                    <a:pt x="60" y="566"/>
                    <a:pt x="60" y="566"/>
                    <a:pt x="60" y="566"/>
                  </a:cubicBezTo>
                  <a:cubicBezTo>
                    <a:pt x="61" y="567"/>
                    <a:pt x="61" y="567"/>
                    <a:pt x="61" y="567"/>
                  </a:cubicBezTo>
                  <a:cubicBezTo>
                    <a:pt x="61" y="567"/>
                    <a:pt x="61" y="567"/>
                    <a:pt x="61" y="567"/>
                  </a:cubicBezTo>
                  <a:cubicBezTo>
                    <a:pt x="61" y="567"/>
                    <a:pt x="61" y="567"/>
                    <a:pt x="61" y="567"/>
                  </a:cubicBezTo>
                  <a:cubicBezTo>
                    <a:pt x="61" y="566"/>
                    <a:pt x="61" y="566"/>
                    <a:pt x="61" y="566"/>
                  </a:cubicBezTo>
                  <a:cubicBezTo>
                    <a:pt x="60" y="565"/>
                    <a:pt x="60" y="565"/>
                    <a:pt x="60" y="565"/>
                  </a:cubicBezTo>
                  <a:cubicBezTo>
                    <a:pt x="60" y="564"/>
                    <a:pt x="60" y="564"/>
                    <a:pt x="60" y="564"/>
                  </a:cubicBezTo>
                  <a:cubicBezTo>
                    <a:pt x="60" y="563"/>
                    <a:pt x="60" y="563"/>
                    <a:pt x="60" y="563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60" y="565"/>
                    <a:pt x="60" y="565"/>
                    <a:pt x="60" y="565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61" y="563"/>
                    <a:pt x="61" y="563"/>
                    <a:pt x="61" y="563"/>
                  </a:cubicBezTo>
                  <a:cubicBezTo>
                    <a:pt x="61" y="563"/>
                    <a:pt x="60" y="562"/>
                    <a:pt x="60" y="562"/>
                  </a:cubicBezTo>
                  <a:cubicBezTo>
                    <a:pt x="60" y="562"/>
                    <a:pt x="60" y="562"/>
                    <a:pt x="60" y="562"/>
                  </a:cubicBezTo>
                  <a:cubicBezTo>
                    <a:pt x="59" y="561"/>
                    <a:pt x="59" y="561"/>
                    <a:pt x="59" y="561"/>
                  </a:cubicBezTo>
                  <a:cubicBezTo>
                    <a:pt x="59" y="560"/>
                    <a:pt x="59" y="560"/>
                    <a:pt x="59" y="560"/>
                  </a:cubicBezTo>
                  <a:cubicBezTo>
                    <a:pt x="59" y="559"/>
                    <a:pt x="59" y="559"/>
                    <a:pt x="59" y="559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8" y="557"/>
                    <a:pt x="58" y="557"/>
                    <a:pt x="58" y="557"/>
                  </a:cubicBezTo>
                  <a:cubicBezTo>
                    <a:pt x="58" y="556"/>
                    <a:pt x="58" y="556"/>
                    <a:pt x="58" y="556"/>
                  </a:cubicBezTo>
                  <a:cubicBezTo>
                    <a:pt x="58" y="556"/>
                    <a:pt x="58" y="556"/>
                    <a:pt x="58" y="556"/>
                  </a:cubicBezTo>
                  <a:cubicBezTo>
                    <a:pt x="59" y="557"/>
                    <a:pt x="59" y="557"/>
                    <a:pt x="59" y="557"/>
                  </a:cubicBezTo>
                  <a:cubicBezTo>
                    <a:pt x="59" y="556"/>
                    <a:pt x="59" y="556"/>
                    <a:pt x="59" y="556"/>
                  </a:cubicBezTo>
                  <a:cubicBezTo>
                    <a:pt x="59" y="555"/>
                    <a:pt x="59" y="555"/>
                    <a:pt x="59" y="555"/>
                  </a:cubicBezTo>
                  <a:cubicBezTo>
                    <a:pt x="59" y="554"/>
                    <a:pt x="59" y="554"/>
                    <a:pt x="59" y="554"/>
                  </a:cubicBezTo>
                  <a:cubicBezTo>
                    <a:pt x="59" y="554"/>
                    <a:pt x="59" y="554"/>
                    <a:pt x="59" y="553"/>
                  </a:cubicBezTo>
                  <a:cubicBezTo>
                    <a:pt x="59" y="553"/>
                    <a:pt x="59" y="553"/>
                    <a:pt x="59" y="553"/>
                  </a:cubicBezTo>
                  <a:cubicBezTo>
                    <a:pt x="58" y="552"/>
                    <a:pt x="58" y="552"/>
                    <a:pt x="58" y="552"/>
                  </a:cubicBezTo>
                  <a:cubicBezTo>
                    <a:pt x="58" y="551"/>
                    <a:pt x="58" y="551"/>
                    <a:pt x="58" y="551"/>
                  </a:cubicBezTo>
                  <a:cubicBezTo>
                    <a:pt x="57" y="550"/>
                    <a:pt x="57" y="550"/>
                    <a:pt x="57" y="550"/>
                  </a:cubicBezTo>
                  <a:cubicBezTo>
                    <a:pt x="57" y="550"/>
                    <a:pt x="57" y="550"/>
                    <a:pt x="57" y="550"/>
                  </a:cubicBezTo>
                  <a:cubicBezTo>
                    <a:pt x="57" y="549"/>
                    <a:pt x="57" y="549"/>
                    <a:pt x="57" y="549"/>
                  </a:cubicBezTo>
                  <a:cubicBezTo>
                    <a:pt x="57" y="548"/>
                    <a:pt x="57" y="548"/>
                    <a:pt x="57" y="548"/>
                  </a:cubicBezTo>
                  <a:cubicBezTo>
                    <a:pt x="58" y="548"/>
                    <a:pt x="58" y="548"/>
                    <a:pt x="58" y="548"/>
                  </a:cubicBezTo>
                  <a:cubicBezTo>
                    <a:pt x="58" y="549"/>
                    <a:pt x="58" y="549"/>
                    <a:pt x="58" y="549"/>
                  </a:cubicBezTo>
                  <a:cubicBezTo>
                    <a:pt x="58" y="549"/>
                    <a:pt x="58" y="549"/>
                    <a:pt x="58" y="549"/>
                  </a:cubicBezTo>
                  <a:cubicBezTo>
                    <a:pt x="59" y="550"/>
                    <a:pt x="59" y="550"/>
                    <a:pt x="59" y="550"/>
                  </a:cubicBezTo>
                  <a:cubicBezTo>
                    <a:pt x="59" y="551"/>
                    <a:pt x="59" y="551"/>
                    <a:pt x="59" y="551"/>
                  </a:cubicBezTo>
                  <a:cubicBezTo>
                    <a:pt x="60" y="552"/>
                    <a:pt x="60" y="552"/>
                    <a:pt x="60" y="552"/>
                  </a:cubicBezTo>
                  <a:cubicBezTo>
                    <a:pt x="61" y="553"/>
                    <a:pt x="61" y="553"/>
                    <a:pt x="61" y="553"/>
                  </a:cubicBezTo>
                  <a:cubicBezTo>
                    <a:pt x="61" y="554"/>
                    <a:pt x="61" y="554"/>
                    <a:pt x="61" y="554"/>
                  </a:cubicBezTo>
                  <a:cubicBezTo>
                    <a:pt x="63" y="557"/>
                    <a:pt x="63" y="557"/>
                    <a:pt x="63" y="557"/>
                  </a:cubicBezTo>
                  <a:cubicBezTo>
                    <a:pt x="64" y="559"/>
                    <a:pt x="64" y="559"/>
                    <a:pt x="64" y="559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65" y="562"/>
                    <a:pt x="65" y="562"/>
                    <a:pt x="65" y="562"/>
                  </a:cubicBezTo>
                  <a:cubicBezTo>
                    <a:pt x="66" y="563"/>
                    <a:pt x="66" y="563"/>
                    <a:pt x="66" y="563"/>
                  </a:cubicBezTo>
                  <a:cubicBezTo>
                    <a:pt x="66" y="564"/>
                    <a:pt x="66" y="564"/>
                    <a:pt x="66" y="564"/>
                  </a:cubicBezTo>
                  <a:cubicBezTo>
                    <a:pt x="67" y="566"/>
                    <a:pt x="67" y="566"/>
                    <a:pt x="67" y="566"/>
                  </a:cubicBezTo>
                  <a:cubicBezTo>
                    <a:pt x="68" y="567"/>
                    <a:pt x="68" y="567"/>
                    <a:pt x="68" y="567"/>
                  </a:cubicBezTo>
                  <a:cubicBezTo>
                    <a:pt x="68" y="568"/>
                    <a:pt x="68" y="568"/>
                    <a:pt x="68" y="568"/>
                  </a:cubicBezTo>
                  <a:cubicBezTo>
                    <a:pt x="68" y="569"/>
                    <a:pt x="68" y="569"/>
                    <a:pt x="68" y="569"/>
                  </a:cubicBezTo>
                  <a:cubicBezTo>
                    <a:pt x="68" y="569"/>
                    <a:pt x="68" y="569"/>
                    <a:pt x="68" y="569"/>
                  </a:cubicBezTo>
                  <a:cubicBezTo>
                    <a:pt x="67" y="568"/>
                    <a:pt x="67" y="568"/>
                    <a:pt x="67" y="568"/>
                  </a:cubicBezTo>
                  <a:cubicBezTo>
                    <a:pt x="67" y="567"/>
                    <a:pt x="67" y="567"/>
                    <a:pt x="67" y="567"/>
                  </a:cubicBezTo>
                  <a:cubicBezTo>
                    <a:pt x="66" y="566"/>
                    <a:pt x="66" y="566"/>
                    <a:pt x="66" y="566"/>
                  </a:cubicBezTo>
                  <a:cubicBezTo>
                    <a:pt x="66" y="568"/>
                    <a:pt x="66" y="568"/>
                    <a:pt x="66" y="568"/>
                  </a:cubicBezTo>
                  <a:cubicBezTo>
                    <a:pt x="67" y="569"/>
                    <a:pt x="67" y="569"/>
                    <a:pt x="67" y="569"/>
                  </a:cubicBezTo>
                  <a:cubicBezTo>
                    <a:pt x="67" y="570"/>
                    <a:pt x="67" y="570"/>
                    <a:pt x="67" y="570"/>
                  </a:cubicBezTo>
                  <a:cubicBezTo>
                    <a:pt x="69" y="572"/>
                    <a:pt x="69" y="572"/>
                    <a:pt x="69" y="572"/>
                  </a:cubicBezTo>
                  <a:cubicBezTo>
                    <a:pt x="69" y="573"/>
                    <a:pt x="69" y="573"/>
                    <a:pt x="69" y="573"/>
                  </a:cubicBezTo>
                  <a:cubicBezTo>
                    <a:pt x="70" y="575"/>
                    <a:pt x="70" y="575"/>
                    <a:pt x="70" y="575"/>
                  </a:cubicBezTo>
                  <a:cubicBezTo>
                    <a:pt x="70" y="576"/>
                    <a:pt x="70" y="576"/>
                    <a:pt x="70" y="576"/>
                  </a:cubicBezTo>
                  <a:cubicBezTo>
                    <a:pt x="72" y="580"/>
                    <a:pt x="72" y="580"/>
                    <a:pt x="72" y="580"/>
                  </a:cubicBezTo>
                  <a:cubicBezTo>
                    <a:pt x="72" y="581"/>
                    <a:pt x="72" y="581"/>
                    <a:pt x="72" y="581"/>
                  </a:cubicBezTo>
                  <a:cubicBezTo>
                    <a:pt x="72" y="581"/>
                    <a:pt x="72" y="581"/>
                    <a:pt x="72" y="582"/>
                  </a:cubicBezTo>
                  <a:cubicBezTo>
                    <a:pt x="73" y="582"/>
                    <a:pt x="73" y="582"/>
                    <a:pt x="73" y="582"/>
                  </a:cubicBezTo>
                  <a:cubicBezTo>
                    <a:pt x="73" y="583"/>
                    <a:pt x="73" y="583"/>
                    <a:pt x="73" y="583"/>
                  </a:cubicBezTo>
                  <a:cubicBezTo>
                    <a:pt x="74" y="587"/>
                    <a:pt x="74" y="587"/>
                    <a:pt x="74" y="587"/>
                  </a:cubicBezTo>
                  <a:cubicBezTo>
                    <a:pt x="76" y="591"/>
                    <a:pt x="76" y="591"/>
                    <a:pt x="76" y="591"/>
                  </a:cubicBezTo>
                  <a:cubicBezTo>
                    <a:pt x="76" y="591"/>
                    <a:pt x="76" y="591"/>
                    <a:pt x="76" y="591"/>
                  </a:cubicBezTo>
                  <a:cubicBezTo>
                    <a:pt x="76" y="592"/>
                    <a:pt x="76" y="592"/>
                    <a:pt x="76" y="592"/>
                  </a:cubicBezTo>
                  <a:cubicBezTo>
                    <a:pt x="77" y="594"/>
                    <a:pt x="77" y="594"/>
                    <a:pt x="77" y="594"/>
                  </a:cubicBezTo>
                  <a:cubicBezTo>
                    <a:pt x="80" y="600"/>
                    <a:pt x="80" y="600"/>
                    <a:pt x="80" y="600"/>
                  </a:cubicBezTo>
                  <a:cubicBezTo>
                    <a:pt x="81" y="604"/>
                    <a:pt x="81" y="604"/>
                    <a:pt x="81" y="604"/>
                  </a:cubicBezTo>
                  <a:cubicBezTo>
                    <a:pt x="84" y="609"/>
                    <a:pt x="84" y="609"/>
                    <a:pt x="84" y="609"/>
                  </a:cubicBezTo>
                  <a:cubicBezTo>
                    <a:pt x="85" y="611"/>
                    <a:pt x="85" y="611"/>
                    <a:pt x="85" y="611"/>
                  </a:cubicBezTo>
                  <a:cubicBezTo>
                    <a:pt x="85" y="612"/>
                    <a:pt x="85" y="612"/>
                    <a:pt x="85" y="612"/>
                  </a:cubicBezTo>
                  <a:cubicBezTo>
                    <a:pt x="87" y="615"/>
                    <a:pt x="87" y="615"/>
                    <a:pt x="87" y="615"/>
                  </a:cubicBezTo>
                  <a:cubicBezTo>
                    <a:pt x="87" y="616"/>
                    <a:pt x="87" y="616"/>
                    <a:pt x="87" y="616"/>
                  </a:cubicBezTo>
                  <a:cubicBezTo>
                    <a:pt x="88" y="618"/>
                    <a:pt x="88" y="618"/>
                    <a:pt x="88" y="618"/>
                  </a:cubicBezTo>
                  <a:cubicBezTo>
                    <a:pt x="88" y="619"/>
                    <a:pt x="88" y="619"/>
                    <a:pt x="88" y="619"/>
                  </a:cubicBezTo>
                  <a:close/>
                  <a:moveTo>
                    <a:pt x="148" y="435"/>
                  </a:move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9"/>
                    <a:pt x="146" y="439"/>
                    <a:pt x="146" y="439"/>
                  </a:cubicBezTo>
                  <a:cubicBezTo>
                    <a:pt x="145" y="439"/>
                    <a:pt x="145" y="439"/>
                    <a:pt x="145" y="439"/>
                  </a:cubicBezTo>
                  <a:cubicBezTo>
                    <a:pt x="145" y="439"/>
                    <a:pt x="145" y="439"/>
                    <a:pt x="145" y="439"/>
                  </a:cubicBezTo>
                  <a:cubicBezTo>
                    <a:pt x="144" y="439"/>
                    <a:pt x="144" y="439"/>
                    <a:pt x="144" y="439"/>
                  </a:cubicBezTo>
                  <a:cubicBezTo>
                    <a:pt x="143" y="440"/>
                    <a:pt x="143" y="440"/>
                    <a:pt x="143" y="440"/>
                  </a:cubicBezTo>
                  <a:cubicBezTo>
                    <a:pt x="143" y="440"/>
                    <a:pt x="143" y="440"/>
                    <a:pt x="143" y="440"/>
                  </a:cubicBezTo>
                  <a:cubicBezTo>
                    <a:pt x="142" y="440"/>
                    <a:pt x="142" y="440"/>
                    <a:pt x="142" y="440"/>
                  </a:cubicBezTo>
                  <a:cubicBezTo>
                    <a:pt x="141" y="440"/>
                    <a:pt x="141" y="440"/>
                    <a:pt x="141" y="440"/>
                  </a:cubicBezTo>
                  <a:cubicBezTo>
                    <a:pt x="140" y="440"/>
                    <a:pt x="140" y="440"/>
                    <a:pt x="140" y="440"/>
                  </a:cubicBezTo>
                  <a:cubicBezTo>
                    <a:pt x="140" y="439"/>
                    <a:pt x="140" y="439"/>
                    <a:pt x="140" y="439"/>
                  </a:cubicBezTo>
                  <a:cubicBezTo>
                    <a:pt x="139" y="438"/>
                    <a:pt x="139" y="438"/>
                    <a:pt x="139" y="438"/>
                  </a:cubicBezTo>
                  <a:cubicBezTo>
                    <a:pt x="139" y="437"/>
                    <a:pt x="139" y="437"/>
                    <a:pt x="139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5"/>
                    <a:pt x="139" y="435"/>
                    <a:pt x="139" y="435"/>
                  </a:cubicBezTo>
                  <a:cubicBezTo>
                    <a:pt x="139" y="434"/>
                    <a:pt x="139" y="434"/>
                    <a:pt x="139" y="434"/>
                  </a:cubicBezTo>
                  <a:cubicBezTo>
                    <a:pt x="139" y="434"/>
                    <a:pt x="139" y="434"/>
                    <a:pt x="139" y="434"/>
                  </a:cubicBezTo>
                  <a:cubicBezTo>
                    <a:pt x="138" y="433"/>
                    <a:pt x="138" y="433"/>
                    <a:pt x="138" y="433"/>
                  </a:cubicBezTo>
                  <a:cubicBezTo>
                    <a:pt x="138" y="432"/>
                    <a:pt x="138" y="432"/>
                    <a:pt x="138" y="432"/>
                  </a:cubicBezTo>
                  <a:cubicBezTo>
                    <a:pt x="138" y="431"/>
                    <a:pt x="138" y="431"/>
                    <a:pt x="138" y="431"/>
                  </a:cubicBezTo>
                  <a:cubicBezTo>
                    <a:pt x="138" y="430"/>
                    <a:pt x="138" y="430"/>
                    <a:pt x="138" y="430"/>
                  </a:cubicBezTo>
                  <a:cubicBezTo>
                    <a:pt x="138" y="429"/>
                    <a:pt x="138" y="429"/>
                    <a:pt x="138" y="429"/>
                  </a:cubicBezTo>
                  <a:cubicBezTo>
                    <a:pt x="138" y="428"/>
                    <a:pt x="138" y="428"/>
                    <a:pt x="138" y="428"/>
                  </a:cubicBezTo>
                  <a:cubicBezTo>
                    <a:pt x="137" y="426"/>
                    <a:pt x="137" y="426"/>
                    <a:pt x="137" y="426"/>
                  </a:cubicBezTo>
                  <a:cubicBezTo>
                    <a:pt x="138" y="428"/>
                    <a:pt x="138" y="428"/>
                    <a:pt x="138" y="428"/>
                  </a:cubicBezTo>
                  <a:cubicBezTo>
                    <a:pt x="138" y="428"/>
                    <a:pt x="138" y="428"/>
                    <a:pt x="138" y="428"/>
                  </a:cubicBezTo>
                  <a:cubicBezTo>
                    <a:pt x="138" y="427"/>
                    <a:pt x="138" y="427"/>
                    <a:pt x="138" y="427"/>
                  </a:cubicBezTo>
                  <a:cubicBezTo>
                    <a:pt x="138" y="426"/>
                    <a:pt x="138" y="426"/>
                    <a:pt x="138" y="426"/>
                  </a:cubicBezTo>
                  <a:cubicBezTo>
                    <a:pt x="138" y="426"/>
                    <a:pt x="138" y="426"/>
                    <a:pt x="138" y="426"/>
                  </a:cubicBezTo>
                  <a:cubicBezTo>
                    <a:pt x="138" y="424"/>
                    <a:pt x="138" y="424"/>
                    <a:pt x="138" y="424"/>
                  </a:cubicBezTo>
                  <a:cubicBezTo>
                    <a:pt x="138" y="424"/>
                    <a:pt x="138" y="424"/>
                    <a:pt x="138" y="424"/>
                  </a:cubicBezTo>
                  <a:cubicBezTo>
                    <a:pt x="138" y="423"/>
                    <a:pt x="138" y="423"/>
                    <a:pt x="138" y="423"/>
                  </a:cubicBezTo>
                  <a:cubicBezTo>
                    <a:pt x="138" y="422"/>
                    <a:pt x="138" y="422"/>
                    <a:pt x="138" y="422"/>
                  </a:cubicBezTo>
                  <a:cubicBezTo>
                    <a:pt x="138" y="422"/>
                    <a:pt x="138" y="422"/>
                    <a:pt x="138" y="421"/>
                  </a:cubicBezTo>
                  <a:cubicBezTo>
                    <a:pt x="139" y="421"/>
                    <a:pt x="139" y="421"/>
                    <a:pt x="139" y="421"/>
                  </a:cubicBezTo>
                  <a:cubicBezTo>
                    <a:pt x="139" y="420"/>
                    <a:pt x="139" y="420"/>
                    <a:pt x="139" y="420"/>
                  </a:cubicBezTo>
                  <a:cubicBezTo>
                    <a:pt x="139" y="420"/>
                    <a:pt x="139" y="420"/>
                    <a:pt x="139" y="420"/>
                  </a:cubicBezTo>
                  <a:cubicBezTo>
                    <a:pt x="139" y="419"/>
                    <a:pt x="139" y="419"/>
                    <a:pt x="139" y="419"/>
                  </a:cubicBezTo>
                  <a:cubicBezTo>
                    <a:pt x="139" y="417"/>
                    <a:pt x="139" y="417"/>
                    <a:pt x="139" y="417"/>
                  </a:cubicBezTo>
                  <a:cubicBezTo>
                    <a:pt x="139" y="418"/>
                    <a:pt x="139" y="418"/>
                    <a:pt x="139" y="418"/>
                  </a:cubicBezTo>
                  <a:cubicBezTo>
                    <a:pt x="140" y="418"/>
                    <a:pt x="140" y="418"/>
                    <a:pt x="140" y="418"/>
                  </a:cubicBezTo>
                  <a:cubicBezTo>
                    <a:pt x="140" y="418"/>
                    <a:pt x="140" y="418"/>
                    <a:pt x="140" y="418"/>
                  </a:cubicBezTo>
                  <a:cubicBezTo>
                    <a:pt x="141" y="418"/>
                    <a:pt x="141" y="418"/>
                    <a:pt x="141" y="418"/>
                  </a:cubicBezTo>
                  <a:cubicBezTo>
                    <a:pt x="140" y="418"/>
                    <a:pt x="140" y="418"/>
                    <a:pt x="140" y="418"/>
                  </a:cubicBezTo>
                  <a:cubicBezTo>
                    <a:pt x="140" y="418"/>
                    <a:pt x="140" y="418"/>
                    <a:pt x="140" y="418"/>
                  </a:cubicBezTo>
                  <a:cubicBezTo>
                    <a:pt x="139" y="417"/>
                    <a:pt x="139" y="417"/>
                    <a:pt x="139" y="417"/>
                  </a:cubicBezTo>
                  <a:cubicBezTo>
                    <a:pt x="139" y="417"/>
                    <a:pt x="139" y="417"/>
                    <a:pt x="139" y="417"/>
                  </a:cubicBezTo>
                  <a:cubicBezTo>
                    <a:pt x="138" y="417"/>
                    <a:pt x="138" y="417"/>
                    <a:pt x="138" y="417"/>
                  </a:cubicBezTo>
                  <a:cubicBezTo>
                    <a:pt x="138" y="416"/>
                    <a:pt x="138" y="416"/>
                    <a:pt x="138" y="416"/>
                  </a:cubicBezTo>
                  <a:cubicBezTo>
                    <a:pt x="139" y="416"/>
                    <a:pt x="139" y="416"/>
                    <a:pt x="139" y="416"/>
                  </a:cubicBezTo>
                  <a:cubicBezTo>
                    <a:pt x="139" y="417"/>
                    <a:pt x="139" y="417"/>
                    <a:pt x="139" y="417"/>
                  </a:cubicBezTo>
                  <a:cubicBezTo>
                    <a:pt x="141" y="418"/>
                    <a:pt x="141" y="418"/>
                    <a:pt x="141" y="418"/>
                  </a:cubicBezTo>
                  <a:cubicBezTo>
                    <a:pt x="142" y="419"/>
                    <a:pt x="142" y="419"/>
                    <a:pt x="142" y="419"/>
                  </a:cubicBezTo>
                  <a:cubicBezTo>
                    <a:pt x="143" y="420"/>
                    <a:pt x="143" y="420"/>
                    <a:pt x="143" y="420"/>
                  </a:cubicBezTo>
                  <a:cubicBezTo>
                    <a:pt x="143" y="421"/>
                    <a:pt x="143" y="421"/>
                    <a:pt x="143" y="421"/>
                  </a:cubicBezTo>
                  <a:cubicBezTo>
                    <a:pt x="143" y="422"/>
                    <a:pt x="143" y="422"/>
                    <a:pt x="143" y="422"/>
                  </a:cubicBezTo>
                  <a:cubicBezTo>
                    <a:pt x="144" y="423"/>
                    <a:pt x="144" y="423"/>
                    <a:pt x="144" y="423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5" y="426"/>
                    <a:pt x="145" y="426"/>
                    <a:pt x="145" y="426"/>
                  </a:cubicBezTo>
                  <a:cubicBezTo>
                    <a:pt x="146" y="427"/>
                    <a:pt x="146" y="427"/>
                    <a:pt x="146" y="427"/>
                  </a:cubicBezTo>
                  <a:cubicBezTo>
                    <a:pt x="146" y="428"/>
                    <a:pt x="146" y="428"/>
                    <a:pt x="146" y="428"/>
                  </a:cubicBezTo>
                  <a:cubicBezTo>
                    <a:pt x="147" y="429"/>
                    <a:pt x="147" y="429"/>
                    <a:pt x="147" y="429"/>
                  </a:cubicBezTo>
                  <a:cubicBezTo>
                    <a:pt x="147" y="429"/>
                    <a:pt x="147" y="429"/>
                    <a:pt x="147" y="429"/>
                  </a:cubicBezTo>
                  <a:cubicBezTo>
                    <a:pt x="147" y="430"/>
                    <a:pt x="147" y="430"/>
                    <a:pt x="147" y="430"/>
                  </a:cubicBezTo>
                  <a:cubicBezTo>
                    <a:pt x="147" y="431"/>
                    <a:pt x="147" y="431"/>
                    <a:pt x="147" y="431"/>
                  </a:cubicBezTo>
                  <a:cubicBezTo>
                    <a:pt x="147" y="431"/>
                    <a:pt x="147" y="431"/>
                    <a:pt x="147" y="431"/>
                  </a:cubicBezTo>
                  <a:cubicBezTo>
                    <a:pt x="147" y="431"/>
                    <a:pt x="147" y="431"/>
                    <a:pt x="147" y="431"/>
                  </a:cubicBezTo>
                  <a:cubicBezTo>
                    <a:pt x="147" y="431"/>
                    <a:pt x="147" y="431"/>
                    <a:pt x="147" y="431"/>
                  </a:cubicBezTo>
                  <a:cubicBezTo>
                    <a:pt x="148" y="432"/>
                    <a:pt x="148" y="432"/>
                    <a:pt x="148" y="432"/>
                  </a:cubicBezTo>
                  <a:cubicBezTo>
                    <a:pt x="148" y="433"/>
                    <a:pt x="148" y="433"/>
                    <a:pt x="148" y="433"/>
                  </a:cubicBezTo>
                  <a:cubicBezTo>
                    <a:pt x="148" y="434"/>
                    <a:pt x="148" y="434"/>
                    <a:pt x="148" y="434"/>
                  </a:cubicBezTo>
                  <a:lnTo>
                    <a:pt x="148" y="435"/>
                  </a:lnTo>
                  <a:close/>
                  <a:moveTo>
                    <a:pt x="541" y="493"/>
                  </a:moveTo>
                  <a:cubicBezTo>
                    <a:pt x="544" y="495"/>
                    <a:pt x="544" y="495"/>
                    <a:pt x="544" y="495"/>
                  </a:cubicBezTo>
                  <a:cubicBezTo>
                    <a:pt x="545" y="496"/>
                    <a:pt x="545" y="496"/>
                    <a:pt x="545" y="496"/>
                  </a:cubicBezTo>
                  <a:cubicBezTo>
                    <a:pt x="546" y="496"/>
                    <a:pt x="546" y="496"/>
                    <a:pt x="546" y="496"/>
                  </a:cubicBezTo>
                  <a:cubicBezTo>
                    <a:pt x="547" y="497"/>
                    <a:pt x="547" y="497"/>
                    <a:pt x="547" y="497"/>
                  </a:cubicBezTo>
                  <a:cubicBezTo>
                    <a:pt x="549" y="499"/>
                    <a:pt x="549" y="499"/>
                    <a:pt x="549" y="499"/>
                  </a:cubicBezTo>
                  <a:cubicBezTo>
                    <a:pt x="550" y="500"/>
                    <a:pt x="550" y="500"/>
                    <a:pt x="550" y="500"/>
                  </a:cubicBezTo>
                  <a:cubicBezTo>
                    <a:pt x="550" y="500"/>
                    <a:pt x="550" y="500"/>
                    <a:pt x="550" y="500"/>
                  </a:cubicBezTo>
                  <a:cubicBezTo>
                    <a:pt x="551" y="501"/>
                    <a:pt x="551" y="501"/>
                    <a:pt x="551" y="501"/>
                  </a:cubicBezTo>
                  <a:cubicBezTo>
                    <a:pt x="552" y="502"/>
                    <a:pt x="552" y="502"/>
                    <a:pt x="552" y="502"/>
                  </a:cubicBezTo>
                  <a:cubicBezTo>
                    <a:pt x="551" y="505"/>
                    <a:pt x="551" y="505"/>
                    <a:pt x="551" y="505"/>
                  </a:cubicBezTo>
                  <a:cubicBezTo>
                    <a:pt x="550" y="506"/>
                    <a:pt x="550" y="506"/>
                    <a:pt x="550" y="506"/>
                  </a:cubicBezTo>
                  <a:cubicBezTo>
                    <a:pt x="550" y="504"/>
                    <a:pt x="550" y="504"/>
                    <a:pt x="550" y="504"/>
                  </a:cubicBezTo>
                  <a:cubicBezTo>
                    <a:pt x="550" y="502"/>
                    <a:pt x="550" y="502"/>
                    <a:pt x="550" y="502"/>
                  </a:cubicBezTo>
                  <a:cubicBezTo>
                    <a:pt x="549" y="501"/>
                    <a:pt x="549" y="501"/>
                    <a:pt x="549" y="501"/>
                  </a:cubicBezTo>
                  <a:cubicBezTo>
                    <a:pt x="548" y="499"/>
                    <a:pt x="548" y="499"/>
                    <a:pt x="548" y="499"/>
                  </a:cubicBezTo>
                  <a:cubicBezTo>
                    <a:pt x="547" y="498"/>
                    <a:pt x="547" y="498"/>
                    <a:pt x="547" y="498"/>
                  </a:cubicBezTo>
                  <a:cubicBezTo>
                    <a:pt x="546" y="498"/>
                    <a:pt x="546" y="498"/>
                    <a:pt x="546" y="498"/>
                  </a:cubicBezTo>
                  <a:cubicBezTo>
                    <a:pt x="542" y="494"/>
                    <a:pt x="542" y="494"/>
                    <a:pt x="542" y="494"/>
                  </a:cubicBezTo>
                  <a:cubicBezTo>
                    <a:pt x="541" y="494"/>
                    <a:pt x="541" y="494"/>
                    <a:pt x="541" y="494"/>
                  </a:cubicBezTo>
                  <a:cubicBezTo>
                    <a:pt x="540" y="493"/>
                    <a:pt x="540" y="493"/>
                    <a:pt x="540" y="493"/>
                  </a:cubicBezTo>
                  <a:lnTo>
                    <a:pt x="541" y="493"/>
                  </a:lnTo>
                  <a:close/>
                  <a:moveTo>
                    <a:pt x="527" y="510"/>
                  </a:moveTo>
                  <a:cubicBezTo>
                    <a:pt x="529" y="510"/>
                    <a:pt x="529" y="510"/>
                    <a:pt x="529" y="510"/>
                  </a:cubicBezTo>
                  <a:cubicBezTo>
                    <a:pt x="530" y="510"/>
                    <a:pt x="530" y="510"/>
                    <a:pt x="530" y="510"/>
                  </a:cubicBezTo>
                  <a:cubicBezTo>
                    <a:pt x="531" y="510"/>
                    <a:pt x="531" y="510"/>
                    <a:pt x="531" y="510"/>
                  </a:cubicBezTo>
                  <a:cubicBezTo>
                    <a:pt x="532" y="510"/>
                    <a:pt x="532" y="510"/>
                    <a:pt x="532" y="510"/>
                  </a:cubicBezTo>
                  <a:cubicBezTo>
                    <a:pt x="533" y="510"/>
                    <a:pt x="533" y="510"/>
                    <a:pt x="533" y="510"/>
                  </a:cubicBezTo>
                  <a:cubicBezTo>
                    <a:pt x="534" y="510"/>
                    <a:pt x="534" y="510"/>
                    <a:pt x="534" y="510"/>
                  </a:cubicBezTo>
                  <a:cubicBezTo>
                    <a:pt x="534" y="509"/>
                    <a:pt x="534" y="509"/>
                    <a:pt x="534" y="509"/>
                  </a:cubicBezTo>
                  <a:cubicBezTo>
                    <a:pt x="534" y="508"/>
                    <a:pt x="534" y="508"/>
                    <a:pt x="534" y="508"/>
                  </a:cubicBezTo>
                  <a:cubicBezTo>
                    <a:pt x="535" y="507"/>
                    <a:pt x="535" y="507"/>
                    <a:pt x="535" y="507"/>
                  </a:cubicBezTo>
                  <a:cubicBezTo>
                    <a:pt x="535" y="509"/>
                    <a:pt x="535" y="509"/>
                    <a:pt x="535" y="509"/>
                  </a:cubicBezTo>
                  <a:cubicBezTo>
                    <a:pt x="536" y="510"/>
                    <a:pt x="536" y="510"/>
                    <a:pt x="536" y="510"/>
                  </a:cubicBezTo>
                  <a:cubicBezTo>
                    <a:pt x="537" y="509"/>
                    <a:pt x="537" y="509"/>
                    <a:pt x="537" y="509"/>
                  </a:cubicBezTo>
                  <a:cubicBezTo>
                    <a:pt x="538" y="510"/>
                    <a:pt x="538" y="510"/>
                    <a:pt x="538" y="510"/>
                  </a:cubicBezTo>
                  <a:cubicBezTo>
                    <a:pt x="539" y="510"/>
                    <a:pt x="539" y="510"/>
                    <a:pt x="539" y="510"/>
                  </a:cubicBezTo>
                  <a:cubicBezTo>
                    <a:pt x="541" y="507"/>
                    <a:pt x="541" y="507"/>
                    <a:pt x="541" y="507"/>
                  </a:cubicBezTo>
                  <a:cubicBezTo>
                    <a:pt x="542" y="507"/>
                    <a:pt x="542" y="507"/>
                    <a:pt x="542" y="507"/>
                  </a:cubicBezTo>
                  <a:cubicBezTo>
                    <a:pt x="544" y="507"/>
                    <a:pt x="544" y="507"/>
                    <a:pt x="544" y="507"/>
                  </a:cubicBezTo>
                  <a:cubicBezTo>
                    <a:pt x="544" y="505"/>
                    <a:pt x="544" y="505"/>
                    <a:pt x="544" y="505"/>
                  </a:cubicBezTo>
                  <a:cubicBezTo>
                    <a:pt x="543" y="503"/>
                    <a:pt x="543" y="503"/>
                    <a:pt x="543" y="503"/>
                  </a:cubicBezTo>
                  <a:cubicBezTo>
                    <a:pt x="545" y="502"/>
                    <a:pt x="545" y="502"/>
                    <a:pt x="545" y="502"/>
                  </a:cubicBezTo>
                  <a:cubicBezTo>
                    <a:pt x="546" y="503"/>
                    <a:pt x="546" y="503"/>
                    <a:pt x="546" y="503"/>
                  </a:cubicBezTo>
                  <a:cubicBezTo>
                    <a:pt x="547" y="502"/>
                    <a:pt x="547" y="502"/>
                    <a:pt x="547" y="502"/>
                  </a:cubicBezTo>
                  <a:cubicBezTo>
                    <a:pt x="548" y="503"/>
                    <a:pt x="548" y="503"/>
                    <a:pt x="548" y="503"/>
                  </a:cubicBezTo>
                  <a:cubicBezTo>
                    <a:pt x="548" y="503"/>
                    <a:pt x="548" y="504"/>
                    <a:pt x="548" y="504"/>
                  </a:cubicBezTo>
                  <a:cubicBezTo>
                    <a:pt x="548" y="505"/>
                    <a:pt x="548" y="505"/>
                    <a:pt x="548" y="505"/>
                  </a:cubicBezTo>
                  <a:cubicBezTo>
                    <a:pt x="547" y="506"/>
                    <a:pt x="547" y="506"/>
                    <a:pt x="547" y="506"/>
                  </a:cubicBezTo>
                  <a:cubicBezTo>
                    <a:pt x="546" y="507"/>
                    <a:pt x="546" y="507"/>
                    <a:pt x="546" y="507"/>
                  </a:cubicBezTo>
                  <a:cubicBezTo>
                    <a:pt x="545" y="508"/>
                    <a:pt x="545" y="508"/>
                    <a:pt x="545" y="508"/>
                  </a:cubicBezTo>
                  <a:cubicBezTo>
                    <a:pt x="546" y="509"/>
                    <a:pt x="546" y="509"/>
                    <a:pt x="546" y="509"/>
                  </a:cubicBezTo>
                  <a:cubicBezTo>
                    <a:pt x="545" y="510"/>
                    <a:pt x="545" y="510"/>
                    <a:pt x="545" y="510"/>
                  </a:cubicBezTo>
                  <a:cubicBezTo>
                    <a:pt x="543" y="510"/>
                    <a:pt x="543" y="510"/>
                    <a:pt x="543" y="510"/>
                  </a:cubicBezTo>
                  <a:cubicBezTo>
                    <a:pt x="542" y="511"/>
                    <a:pt x="542" y="511"/>
                    <a:pt x="542" y="511"/>
                  </a:cubicBezTo>
                  <a:cubicBezTo>
                    <a:pt x="541" y="512"/>
                    <a:pt x="541" y="512"/>
                    <a:pt x="541" y="512"/>
                  </a:cubicBezTo>
                  <a:cubicBezTo>
                    <a:pt x="540" y="513"/>
                    <a:pt x="540" y="513"/>
                    <a:pt x="540" y="513"/>
                  </a:cubicBezTo>
                  <a:cubicBezTo>
                    <a:pt x="539" y="513"/>
                    <a:pt x="539" y="513"/>
                    <a:pt x="539" y="513"/>
                  </a:cubicBezTo>
                  <a:cubicBezTo>
                    <a:pt x="538" y="514"/>
                    <a:pt x="538" y="514"/>
                    <a:pt x="538" y="514"/>
                  </a:cubicBezTo>
                  <a:cubicBezTo>
                    <a:pt x="537" y="514"/>
                    <a:pt x="537" y="514"/>
                    <a:pt x="537" y="514"/>
                  </a:cubicBezTo>
                  <a:cubicBezTo>
                    <a:pt x="536" y="514"/>
                    <a:pt x="536" y="514"/>
                    <a:pt x="536" y="514"/>
                  </a:cubicBezTo>
                  <a:cubicBezTo>
                    <a:pt x="532" y="514"/>
                    <a:pt x="532" y="514"/>
                    <a:pt x="532" y="514"/>
                  </a:cubicBezTo>
                  <a:cubicBezTo>
                    <a:pt x="531" y="513"/>
                    <a:pt x="531" y="513"/>
                    <a:pt x="531" y="513"/>
                  </a:cubicBezTo>
                  <a:cubicBezTo>
                    <a:pt x="530" y="513"/>
                    <a:pt x="530" y="513"/>
                    <a:pt x="530" y="513"/>
                  </a:cubicBezTo>
                  <a:cubicBezTo>
                    <a:pt x="529" y="513"/>
                    <a:pt x="529" y="513"/>
                    <a:pt x="529" y="513"/>
                  </a:cubicBezTo>
                  <a:cubicBezTo>
                    <a:pt x="527" y="512"/>
                    <a:pt x="527" y="512"/>
                    <a:pt x="527" y="512"/>
                  </a:cubicBezTo>
                  <a:cubicBezTo>
                    <a:pt x="526" y="511"/>
                    <a:pt x="526" y="511"/>
                    <a:pt x="526" y="511"/>
                  </a:cubicBezTo>
                  <a:cubicBezTo>
                    <a:pt x="525" y="510"/>
                    <a:pt x="525" y="510"/>
                    <a:pt x="525" y="510"/>
                  </a:cubicBezTo>
                  <a:lnTo>
                    <a:pt x="527" y="510"/>
                  </a:lnTo>
                  <a:close/>
                  <a:moveTo>
                    <a:pt x="501" y="499"/>
                  </a:moveTo>
                  <a:cubicBezTo>
                    <a:pt x="502" y="500"/>
                    <a:pt x="502" y="500"/>
                    <a:pt x="502" y="500"/>
                  </a:cubicBezTo>
                  <a:cubicBezTo>
                    <a:pt x="503" y="500"/>
                    <a:pt x="503" y="500"/>
                    <a:pt x="503" y="500"/>
                  </a:cubicBezTo>
                  <a:cubicBezTo>
                    <a:pt x="504" y="500"/>
                    <a:pt x="504" y="500"/>
                    <a:pt x="504" y="500"/>
                  </a:cubicBezTo>
                  <a:cubicBezTo>
                    <a:pt x="504" y="501"/>
                    <a:pt x="504" y="501"/>
                    <a:pt x="504" y="501"/>
                  </a:cubicBezTo>
                  <a:cubicBezTo>
                    <a:pt x="505" y="501"/>
                    <a:pt x="505" y="501"/>
                    <a:pt x="505" y="501"/>
                  </a:cubicBezTo>
                  <a:cubicBezTo>
                    <a:pt x="505" y="501"/>
                    <a:pt x="505" y="501"/>
                    <a:pt x="505" y="501"/>
                  </a:cubicBezTo>
                  <a:cubicBezTo>
                    <a:pt x="506" y="502"/>
                    <a:pt x="506" y="502"/>
                    <a:pt x="506" y="502"/>
                  </a:cubicBezTo>
                  <a:cubicBezTo>
                    <a:pt x="507" y="503"/>
                    <a:pt x="507" y="503"/>
                    <a:pt x="507" y="503"/>
                  </a:cubicBezTo>
                  <a:cubicBezTo>
                    <a:pt x="507" y="503"/>
                    <a:pt x="507" y="503"/>
                    <a:pt x="507" y="503"/>
                  </a:cubicBezTo>
                  <a:cubicBezTo>
                    <a:pt x="508" y="503"/>
                    <a:pt x="508" y="503"/>
                    <a:pt x="508" y="503"/>
                  </a:cubicBezTo>
                  <a:cubicBezTo>
                    <a:pt x="509" y="504"/>
                    <a:pt x="509" y="504"/>
                    <a:pt x="509" y="504"/>
                  </a:cubicBezTo>
                  <a:cubicBezTo>
                    <a:pt x="510" y="505"/>
                    <a:pt x="510" y="505"/>
                    <a:pt x="510" y="505"/>
                  </a:cubicBezTo>
                  <a:cubicBezTo>
                    <a:pt x="511" y="506"/>
                    <a:pt x="511" y="506"/>
                    <a:pt x="511" y="506"/>
                  </a:cubicBezTo>
                  <a:cubicBezTo>
                    <a:pt x="511" y="507"/>
                    <a:pt x="511" y="507"/>
                    <a:pt x="511" y="507"/>
                  </a:cubicBezTo>
                  <a:cubicBezTo>
                    <a:pt x="511" y="508"/>
                    <a:pt x="511" y="508"/>
                    <a:pt x="511" y="508"/>
                  </a:cubicBezTo>
                  <a:cubicBezTo>
                    <a:pt x="511" y="510"/>
                    <a:pt x="511" y="510"/>
                    <a:pt x="511" y="510"/>
                  </a:cubicBezTo>
                  <a:cubicBezTo>
                    <a:pt x="512" y="510"/>
                    <a:pt x="512" y="510"/>
                    <a:pt x="512" y="510"/>
                  </a:cubicBezTo>
                  <a:cubicBezTo>
                    <a:pt x="513" y="510"/>
                    <a:pt x="513" y="510"/>
                    <a:pt x="513" y="510"/>
                  </a:cubicBezTo>
                  <a:cubicBezTo>
                    <a:pt x="514" y="510"/>
                    <a:pt x="514" y="510"/>
                    <a:pt x="514" y="510"/>
                  </a:cubicBezTo>
                  <a:cubicBezTo>
                    <a:pt x="515" y="511"/>
                    <a:pt x="515" y="511"/>
                    <a:pt x="515" y="511"/>
                  </a:cubicBezTo>
                  <a:cubicBezTo>
                    <a:pt x="516" y="512"/>
                    <a:pt x="516" y="512"/>
                    <a:pt x="516" y="512"/>
                  </a:cubicBezTo>
                  <a:cubicBezTo>
                    <a:pt x="517" y="512"/>
                    <a:pt x="517" y="512"/>
                    <a:pt x="517" y="512"/>
                  </a:cubicBezTo>
                  <a:cubicBezTo>
                    <a:pt x="518" y="513"/>
                    <a:pt x="518" y="513"/>
                    <a:pt x="518" y="513"/>
                  </a:cubicBezTo>
                  <a:cubicBezTo>
                    <a:pt x="519" y="512"/>
                    <a:pt x="519" y="512"/>
                    <a:pt x="519" y="512"/>
                  </a:cubicBezTo>
                  <a:cubicBezTo>
                    <a:pt x="520" y="513"/>
                    <a:pt x="520" y="513"/>
                    <a:pt x="520" y="513"/>
                  </a:cubicBezTo>
                  <a:cubicBezTo>
                    <a:pt x="521" y="514"/>
                    <a:pt x="521" y="514"/>
                    <a:pt x="521" y="514"/>
                  </a:cubicBezTo>
                  <a:cubicBezTo>
                    <a:pt x="522" y="515"/>
                    <a:pt x="522" y="515"/>
                    <a:pt x="522" y="515"/>
                  </a:cubicBezTo>
                  <a:cubicBezTo>
                    <a:pt x="522" y="516"/>
                    <a:pt x="522" y="516"/>
                    <a:pt x="522" y="516"/>
                  </a:cubicBezTo>
                  <a:cubicBezTo>
                    <a:pt x="521" y="517"/>
                    <a:pt x="521" y="517"/>
                    <a:pt x="521" y="517"/>
                  </a:cubicBezTo>
                  <a:cubicBezTo>
                    <a:pt x="520" y="517"/>
                    <a:pt x="520" y="517"/>
                    <a:pt x="520" y="517"/>
                  </a:cubicBezTo>
                  <a:cubicBezTo>
                    <a:pt x="519" y="517"/>
                    <a:pt x="519" y="517"/>
                    <a:pt x="519" y="517"/>
                  </a:cubicBezTo>
                  <a:cubicBezTo>
                    <a:pt x="518" y="517"/>
                    <a:pt x="518" y="517"/>
                    <a:pt x="518" y="517"/>
                  </a:cubicBezTo>
                  <a:cubicBezTo>
                    <a:pt x="517" y="517"/>
                    <a:pt x="517" y="517"/>
                    <a:pt x="517" y="517"/>
                  </a:cubicBezTo>
                  <a:cubicBezTo>
                    <a:pt x="516" y="518"/>
                    <a:pt x="516" y="518"/>
                    <a:pt x="516" y="518"/>
                  </a:cubicBezTo>
                  <a:cubicBezTo>
                    <a:pt x="517" y="519"/>
                    <a:pt x="517" y="519"/>
                    <a:pt x="517" y="519"/>
                  </a:cubicBezTo>
                  <a:cubicBezTo>
                    <a:pt x="517" y="520"/>
                    <a:pt x="517" y="520"/>
                    <a:pt x="517" y="520"/>
                  </a:cubicBezTo>
                  <a:cubicBezTo>
                    <a:pt x="517" y="521"/>
                    <a:pt x="517" y="521"/>
                    <a:pt x="517" y="521"/>
                  </a:cubicBezTo>
                  <a:cubicBezTo>
                    <a:pt x="518" y="522"/>
                    <a:pt x="518" y="522"/>
                    <a:pt x="518" y="522"/>
                  </a:cubicBezTo>
                  <a:cubicBezTo>
                    <a:pt x="519" y="523"/>
                    <a:pt x="519" y="523"/>
                    <a:pt x="519" y="523"/>
                  </a:cubicBezTo>
                  <a:cubicBezTo>
                    <a:pt x="520" y="524"/>
                    <a:pt x="520" y="524"/>
                    <a:pt x="520" y="524"/>
                  </a:cubicBezTo>
                  <a:cubicBezTo>
                    <a:pt x="521" y="524"/>
                    <a:pt x="521" y="524"/>
                    <a:pt x="521" y="524"/>
                  </a:cubicBezTo>
                  <a:cubicBezTo>
                    <a:pt x="522" y="525"/>
                    <a:pt x="522" y="525"/>
                    <a:pt x="522" y="525"/>
                  </a:cubicBezTo>
                  <a:cubicBezTo>
                    <a:pt x="522" y="525"/>
                    <a:pt x="522" y="525"/>
                    <a:pt x="522" y="525"/>
                  </a:cubicBezTo>
                  <a:cubicBezTo>
                    <a:pt x="522" y="525"/>
                    <a:pt x="522" y="525"/>
                    <a:pt x="522" y="525"/>
                  </a:cubicBezTo>
                  <a:cubicBezTo>
                    <a:pt x="522" y="528"/>
                    <a:pt x="522" y="528"/>
                    <a:pt x="522" y="528"/>
                  </a:cubicBezTo>
                  <a:cubicBezTo>
                    <a:pt x="524" y="528"/>
                    <a:pt x="524" y="528"/>
                    <a:pt x="524" y="528"/>
                  </a:cubicBezTo>
                  <a:cubicBezTo>
                    <a:pt x="524" y="530"/>
                    <a:pt x="524" y="530"/>
                    <a:pt x="524" y="530"/>
                  </a:cubicBezTo>
                  <a:cubicBezTo>
                    <a:pt x="525" y="531"/>
                    <a:pt x="525" y="531"/>
                    <a:pt x="525" y="531"/>
                  </a:cubicBezTo>
                  <a:cubicBezTo>
                    <a:pt x="526" y="530"/>
                    <a:pt x="526" y="530"/>
                    <a:pt x="526" y="530"/>
                  </a:cubicBezTo>
                  <a:cubicBezTo>
                    <a:pt x="527" y="530"/>
                    <a:pt x="527" y="530"/>
                    <a:pt x="527" y="530"/>
                  </a:cubicBezTo>
                  <a:cubicBezTo>
                    <a:pt x="528" y="531"/>
                    <a:pt x="528" y="531"/>
                    <a:pt x="528" y="531"/>
                  </a:cubicBezTo>
                  <a:cubicBezTo>
                    <a:pt x="527" y="532"/>
                    <a:pt x="527" y="532"/>
                    <a:pt x="527" y="532"/>
                  </a:cubicBezTo>
                  <a:cubicBezTo>
                    <a:pt x="527" y="533"/>
                    <a:pt x="527" y="533"/>
                    <a:pt x="527" y="533"/>
                  </a:cubicBezTo>
                  <a:cubicBezTo>
                    <a:pt x="528" y="534"/>
                    <a:pt x="528" y="534"/>
                    <a:pt x="528" y="534"/>
                  </a:cubicBezTo>
                  <a:cubicBezTo>
                    <a:pt x="529" y="534"/>
                    <a:pt x="529" y="534"/>
                    <a:pt x="529" y="534"/>
                  </a:cubicBezTo>
                  <a:cubicBezTo>
                    <a:pt x="530" y="534"/>
                    <a:pt x="530" y="534"/>
                    <a:pt x="530" y="534"/>
                  </a:cubicBezTo>
                  <a:cubicBezTo>
                    <a:pt x="531" y="534"/>
                    <a:pt x="531" y="534"/>
                    <a:pt x="531" y="534"/>
                  </a:cubicBezTo>
                  <a:cubicBezTo>
                    <a:pt x="531" y="534"/>
                    <a:pt x="531" y="534"/>
                    <a:pt x="531" y="534"/>
                  </a:cubicBezTo>
                  <a:cubicBezTo>
                    <a:pt x="531" y="534"/>
                    <a:pt x="531" y="534"/>
                    <a:pt x="531" y="534"/>
                  </a:cubicBezTo>
                  <a:cubicBezTo>
                    <a:pt x="530" y="535"/>
                    <a:pt x="530" y="535"/>
                    <a:pt x="530" y="535"/>
                  </a:cubicBezTo>
                  <a:cubicBezTo>
                    <a:pt x="530" y="536"/>
                    <a:pt x="530" y="536"/>
                    <a:pt x="530" y="536"/>
                  </a:cubicBezTo>
                  <a:cubicBezTo>
                    <a:pt x="531" y="536"/>
                    <a:pt x="531" y="536"/>
                    <a:pt x="531" y="536"/>
                  </a:cubicBezTo>
                  <a:cubicBezTo>
                    <a:pt x="531" y="536"/>
                    <a:pt x="531" y="536"/>
                    <a:pt x="531" y="536"/>
                  </a:cubicBezTo>
                  <a:cubicBezTo>
                    <a:pt x="532" y="537"/>
                    <a:pt x="532" y="537"/>
                    <a:pt x="532" y="537"/>
                  </a:cubicBezTo>
                  <a:cubicBezTo>
                    <a:pt x="533" y="537"/>
                    <a:pt x="533" y="537"/>
                    <a:pt x="533" y="537"/>
                  </a:cubicBezTo>
                  <a:cubicBezTo>
                    <a:pt x="534" y="537"/>
                    <a:pt x="534" y="537"/>
                    <a:pt x="534" y="537"/>
                  </a:cubicBezTo>
                  <a:cubicBezTo>
                    <a:pt x="535" y="537"/>
                    <a:pt x="535" y="537"/>
                    <a:pt x="535" y="537"/>
                  </a:cubicBezTo>
                  <a:cubicBezTo>
                    <a:pt x="534" y="538"/>
                    <a:pt x="534" y="538"/>
                    <a:pt x="534" y="538"/>
                  </a:cubicBezTo>
                  <a:cubicBezTo>
                    <a:pt x="533" y="538"/>
                    <a:pt x="533" y="538"/>
                    <a:pt x="533" y="538"/>
                  </a:cubicBezTo>
                  <a:cubicBezTo>
                    <a:pt x="534" y="539"/>
                    <a:pt x="534" y="539"/>
                    <a:pt x="534" y="539"/>
                  </a:cubicBezTo>
                  <a:cubicBezTo>
                    <a:pt x="533" y="540"/>
                    <a:pt x="533" y="540"/>
                    <a:pt x="533" y="540"/>
                  </a:cubicBezTo>
                  <a:cubicBezTo>
                    <a:pt x="531" y="540"/>
                    <a:pt x="531" y="540"/>
                    <a:pt x="531" y="540"/>
                  </a:cubicBezTo>
                  <a:cubicBezTo>
                    <a:pt x="530" y="539"/>
                    <a:pt x="530" y="539"/>
                    <a:pt x="530" y="539"/>
                  </a:cubicBezTo>
                  <a:cubicBezTo>
                    <a:pt x="530" y="539"/>
                    <a:pt x="530" y="539"/>
                    <a:pt x="531" y="539"/>
                  </a:cubicBezTo>
                  <a:cubicBezTo>
                    <a:pt x="531" y="539"/>
                    <a:pt x="531" y="539"/>
                    <a:pt x="531" y="539"/>
                  </a:cubicBezTo>
                  <a:cubicBezTo>
                    <a:pt x="531" y="538"/>
                    <a:pt x="531" y="538"/>
                    <a:pt x="531" y="538"/>
                  </a:cubicBezTo>
                  <a:cubicBezTo>
                    <a:pt x="530" y="538"/>
                    <a:pt x="530" y="538"/>
                    <a:pt x="530" y="538"/>
                  </a:cubicBezTo>
                  <a:cubicBezTo>
                    <a:pt x="529" y="538"/>
                    <a:pt x="529" y="538"/>
                    <a:pt x="529" y="538"/>
                  </a:cubicBezTo>
                  <a:cubicBezTo>
                    <a:pt x="528" y="538"/>
                    <a:pt x="528" y="538"/>
                    <a:pt x="528" y="538"/>
                  </a:cubicBezTo>
                  <a:cubicBezTo>
                    <a:pt x="526" y="537"/>
                    <a:pt x="526" y="537"/>
                    <a:pt x="526" y="537"/>
                  </a:cubicBezTo>
                  <a:cubicBezTo>
                    <a:pt x="525" y="537"/>
                    <a:pt x="525" y="537"/>
                    <a:pt x="525" y="537"/>
                  </a:cubicBezTo>
                  <a:cubicBezTo>
                    <a:pt x="524" y="537"/>
                    <a:pt x="524" y="537"/>
                    <a:pt x="524" y="537"/>
                  </a:cubicBezTo>
                  <a:cubicBezTo>
                    <a:pt x="523" y="537"/>
                    <a:pt x="523" y="537"/>
                    <a:pt x="523" y="537"/>
                  </a:cubicBezTo>
                  <a:cubicBezTo>
                    <a:pt x="522" y="537"/>
                    <a:pt x="522" y="537"/>
                    <a:pt x="522" y="537"/>
                  </a:cubicBezTo>
                  <a:cubicBezTo>
                    <a:pt x="521" y="536"/>
                    <a:pt x="521" y="536"/>
                    <a:pt x="521" y="536"/>
                  </a:cubicBezTo>
                  <a:cubicBezTo>
                    <a:pt x="520" y="537"/>
                    <a:pt x="520" y="537"/>
                    <a:pt x="520" y="537"/>
                  </a:cubicBezTo>
                  <a:cubicBezTo>
                    <a:pt x="519" y="536"/>
                    <a:pt x="519" y="536"/>
                    <a:pt x="519" y="536"/>
                  </a:cubicBezTo>
                  <a:cubicBezTo>
                    <a:pt x="518" y="536"/>
                    <a:pt x="518" y="536"/>
                    <a:pt x="518" y="536"/>
                  </a:cubicBezTo>
                  <a:cubicBezTo>
                    <a:pt x="518" y="535"/>
                    <a:pt x="518" y="535"/>
                    <a:pt x="518" y="535"/>
                  </a:cubicBezTo>
                  <a:cubicBezTo>
                    <a:pt x="517" y="534"/>
                    <a:pt x="517" y="534"/>
                    <a:pt x="517" y="534"/>
                  </a:cubicBezTo>
                  <a:cubicBezTo>
                    <a:pt x="516" y="533"/>
                    <a:pt x="516" y="533"/>
                    <a:pt x="516" y="533"/>
                  </a:cubicBezTo>
                  <a:cubicBezTo>
                    <a:pt x="516" y="533"/>
                    <a:pt x="516" y="533"/>
                    <a:pt x="516" y="533"/>
                  </a:cubicBezTo>
                  <a:cubicBezTo>
                    <a:pt x="515" y="533"/>
                    <a:pt x="515" y="533"/>
                    <a:pt x="515" y="533"/>
                  </a:cubicBezTo>
                  <a:cubicBezTo>
                    <a:pt x="515" y="532"/>
                    <a:pt x="515" y="532"/>
                    <a:pt x="515" y="532"/>
                  </a:cubicBezTo>
                  <a:cubicBezTo>
                    <a:pt x="515" y="530"/>
                    <a:pt x="515" y="530"/>
                    <a:pt x="515" y="530"/>
                  </a:cubicBezTo>
                  <a:cubicBezTo>
                    <a:pt x="515" y="530"/>
                    <a:pt x="515" y="530"/>
                    <a:pt x="515" y="530"/>
                  </a:cubicBezTo>
                  <a:cubicBezTo>
                    <a:pt x="514" y="530"/>
                    <a:pt x="514" y="530"/>
                    <a:pt x="514" y="530"/>
                  </a:cubicBezTo>
                  <a:cubicBezTo>
                    <a:pt x="513" y="530"/>
                    <a:pt x="513" y="530"/>
                    <a:pt x="513" y="530"/>
                  </a:cubicBezTo>
                  <a:cubicBezTo>
                    <a:pt x="513" y="529"/>
                    <a:pt x="513" y="529"/>
                    <a:pt x="513" y="529"/>
                  </a:cubicBezTo>
                  <a:cubicBezTo>
                    <a:pt x="512" y="528"/>
                    <a:pt x="512" y="528"/>
                    <a:pt x="512" y="528"/>
                  </a:cubicBezTo>
                  <a:cubicBezTo>
                    <a:pt x="512" y="528"/>
                    <a:pt x="512" y="528"/>
                    <a:pt x="512" y="528"/>
                  </a:cubicBezTo>
                  <a:cubicBezTo>
                    <a:pt x="512" y="526"/>
                    <a:pt x="512" y="526"/>
                    <a:pt x="512" y="526"/>
                  </a:cubicBezTo>
                  <a:cubicBezTo>
                    <a:pt x="511" y="526"/>
                    <a:pt x="511" y="526"/>
                    <a:pt x="511" y="526"/>
                  </a:cubicBezTo>
                  <a:cubicBezTo>
                    <a:pt x="510" y="525"/>
                    <a:pt x="510" y="525"/>
                    <a:pt x="510" y="525"/>
                  </a:cubicBezTo>
                  <a:cubicBezTo>
                    <a:pt x="509" y="524"/>
                    <a:pt x="509" y="524"/>
                    <a:pt x="509" y="524"/>
                  </a:cubicBezTo>
                  <a:cubicBezTo>
                    <a:pt x="508" y="524"/>
                    <a:pt x="508" y="524"/>
                    <a:pt x="508" y="524"/>
                  </a:cubicBezTo>
                  <a:cubicBezTo>
                    <a:pt x="507" y="524"/>
                    <a:pt x="507" y="524"/>
                    <a:pt x="507" y="524"/>
                  </a:cubicBezTo>
                  <a:cubicBezTo>
                    <a:pt x="506" y="523"/>
                    <a:pt x="506" y="523"/>
                    <a:pt x="506" y="523"/>
                  </a:cubicBezTo>
                  <a:cubicBezTo>
                    <a:pt x="505" y="523"/>
                    <a:pt x="505" y="523"/>
                    <a:pt x="505" y="523"/>
                  </a:cubicBezTo>
                  <a:cubicBezTo>
                    <a:pt x="504" y="523"/>
                    <a:pt x="504" y="523"/>
                    <a:pt x="504" y="523"/>
                  </a:cubicBezTo>
                  <a:cubicBezTo>
                    <a:pt x="504" y="523"/>
                    <a:pt x="504" y="522"/>
                    <a:pt x="504" y="522"/>
                  </a:cubicBezTo>
                  <a:cubicBezTo>
                    <a:pt x="503" y="522"/>
                    <a:pt x="503" y="522"/>
                    <a:pt x="503" y="522"/>
                  </a:cubicBezTo>
                  <a:cubicBezTo>
                    <a:pt x="503" y="522"/>
                    <a:pt x="503" y="522"/>
                    <a:pt x="503" y="522"/>
                  </a:cubicBezTo>
                  <a:cubicBezTo>
                    <a:pt x="503" y="522"/>
                    <a:pt x="503" y="522"/>
                    <a:pt x="503" y="522"/>
                  </a:cubicBezTo>
                  <a:cubicBezTo>
                    <a:pt x="502" y="522"/>
                    <a:pt x="502" y="522"/>
                    <a:pt x="502" y="522"/>
                  </a:cubicBezTo>
                  <a:cubicBezTo>
                    <a:pt x="502" y="522"/>
                    <a:pt x="502" y="522"/>
                    <a:pt x="502" y="522"/>
                  </a:cubicBezTo>
                  <a:cubicBezTo>
                    <a:pt x="502" y="522"/>
                    <a:pt x="502" y="522"/>
                    <a:pt x="502" y="522"/>
                  </a:cubicBezTo>
                  <a:cubicBezTo>
                    <a:pt x="501" y="522"/>
                    <a:pt x="501" y="522"/>
                    <a:pt x="501" y="522"/>
                  </a:cubicBezTo>
                  <a:cubicBezTo>
                    <a:pt x="501" y="522"/>
                    <a:pt x="501" y="522"/>
                    <a:pt x="501" y="522"/>
                  </a:cubicBezTo>
                  <a:cubicBezTo>
                    <a:pt x="500" y="523"/>
                    <a:pt x="500" y="523"/>
                    <a:pt x="500" y="523"/>
                  </a:cubicBezTo>
                  <a:cubicBezTo>
                    <a:pt x="500" y="523"/>
                    <a:pt x="500" y="523"/>
                    <a:pt x="500" y="523"/>
                  </a:cubicBezTo>
                  <a:cubicBezTo>
                    <a:pt x="499" y="523"/>
                    <a:pt x="499" y="523"/>
                    <a:pt x="499" y="523"/>
                  </a:cubicBezTo>
                  <a:cubicBezTo>
                    <a:pt x="498" y="522"/>
                    <a:pt x="498" y="522"/>
                    <a:pt x="498" y="522"/>
                  </a:cubicBezTo>
                  <a:cubicBezTo>
                    <a:pt x="497" y="521"/>
                    <a:pt x="497" y="521"/>
                    <a:pt x="497" y="521"/>
                  </a:cubicBezTo>
                  <a:cubicBezTo>
                    <a:pt x="497" y="521"/>
                    <a:pt x="497" y="521"/>
                    <a:pt x="497" y="521"/>
                  </a:cubicBezTo>
                  <a:cubicBezTo>
                    <a:pt x="498" y="522"/>
                    <a:pt x="498" y="522"/>
                    <a:pt x="498" y="522"/>
                  </a:cubicBezTo>
                  <a:cubicBezTo>
                    <a:pt x="498" y="523"/>
                    <a:pt x="498" y="523"/>
                    <a:pt x="498" y="523"/>
                  </a:cubicBezTo>
                  <a:cubicBezTo>
                    <a:pt x="499" y="524"/>
                    <a:pt x="499" y="524"/>
                    <a:pt x="499" y="524"/>
                  </a:cubicBezTo>
                  <a:cubicBezTo>
                    <a:pt x="498" y="525"/>
                    <a:pt x="498" y="525"/>
                    <a:pt x="498" y="525"/>
                  </a:cubicBezTo>
                  <a:cubicBezTo>
                    <a:pt x="496" y="524"/>
                    <a:pt x="496" y="524"/>
                    <a:pt x="496" y="524"/>
                  </a:cubicBezTo>
                  <a:cubicBezTo>
                    <a:pt x="496" y="524"/>
                    <a:pt x="496" y="524"/>
                    <a:pt x="496" y="524"/>
                  </a:cubicBezTo>
                  <a:cubicBezTo>
                    <a:pt x="496" y="524"/>
                    <a:pt x="496" y="524"/>
                    <a:pt x="496" y="524"/>
                  </a:cubicBezTo>
                  <a:cubicBezTo>
                    <a:pt x="497" y="525"/>
                    <a:pt x="497" y="525"/>
                    <a:pt x="497" y="525"/>
                  </a:cubicBezTo>
                  <a:cubicBezTo>
                    <a:pt x="496" y="526"/>
                    <a:pt x="496" y="526"/>
                    <a:pt x="496" y="526"/>
                  </a:cubicBezTo>
                  <a:cubicBezTo>
                    <a:pt x="495" y="526"/>
                    <a:pt x="495" y="526"/>
                    <a:pt x="495" y="526"/>
                  </a:cubicBezTo>
                  <a:cubicBezTo>
                    <a:pt x="494" y="526"/>
                    <a:pt x="494" y="526"/>
                    <a:pt x="494" y="526"/>
                  </a:cubicBezTo>
                  <a:cubicBezTo>
                    <a:pt x="493" y="526"/>
                    <a:pt x="493" y="526"/>
                    <a:pt x="493" y="526"/>
                  </a:cubicBezTo>
                  <a:cubicBezTo>
                    <a:pt x="492" y="526"/>
                    <a:pt x="492" y="526"/>
                    <a:pt x="492" y="526"/>
                  </a:cubicBezTo>
                  <a:cubicBezTo>
                    <a:pt x="490" y="526"/>
                    <a:pt x="490" y="526"/>
                    <a:pt x="490" y="526"/>
                  </a:cubicBezTo>
                  <a:cubicBezTo>
                    <a:pt x="489" y="525"/>
                    <a:pt x="489" y="525"/>
                    <a:pt x="489" y="525"/>
                  </a:cubicBezTo>
                  <a:cubicBezTo>
                    <a:pt x="488" y="526"/>
                    <a:pt x="488" y="526"/>
                    <a:pt x="488" y="526"/>
                  </a:cubicBezTo>
                  <a:cubicBezTo>
                    <a:pt x="488" y="526"/>
                    <a:pt x="488" y="526"/>
                    <a:pt x="488" y="526"/>
                  </a:cubicBezTo>
                  <a:cubicBezTo>
                    <a:pt x="489" y="525"/>
                    <a:pt x="489" y="525"/>
                    <a:pt x="489" y="525"/>
                  </a:cubicBezTo>
                  <a:cubicBezTo>
                    <a:pt x="490" y="526"/>
                    <a:pt x="490" y="526"/>
                    <a:pt x="490" y="526"/>
                  </a:cubicBezTo>
                  <a:cubicBezTo>
                    <a:pt x="492" y="526"/>
                    <a:pt x="492" y="526"/>
                    <a:pt x="492" y="526"/>
                  </a:cubicBezTo>
                  <a:cubicBezTo>
                    <a:pt x="493" y="527"/>
                    <a:pt x="493" y="527"/>
                    <a:pt x="493" y="527"/>
                  </a:cubicBezTo>
                  <a:cubicBezTo>
                    <a:pt x="494" y="527"/>
                    <a:pt x="494" y="527"/>
                    <a:pt x="494" y="527"/>
                  </a:cubicBezTo>
                  <a:cubicBezTo>
                    <a:pt x="495" y="528"/>
                    <a:pt x="495" y="528"/>
                    <a:pt x="495" y="528"/>
                  </a:cubicBezTo>
                  <a:cubicBezTo>
                    <a:pt x="495" y="529"/>
                    <a:pt x="495" y="529"/>
                    <a:pt x="495" y="529"/>
                  </a:cubicBezTo>
                  <a:cubicBezTo>
                    <a:pt x="494" y="530"/>
                    <a:pt x="494" y="530"/>
                    <a:pt x="494" y="530"/>
                  </a:cubicBezTo>
                  <a:cubicBezTo>
                    <a:pt x="493" y="531"/>
                    <a:pt x="493" y="531"/>
                    <a:pt x="493" y="531"/>
                  </a:cubicBezTo>
                  <a:cubicBezTo>
                    <a:pt x="492" y="531"/>
                    <a:pt x="492" y="531"/>
                    <a:pt x="492" y="531"/>
                  </a:cubicBezTo>
                  <a:cubicBezTo>
                    <a:pt x="491" y="532"/>
                    <a:pt x="491" y="532"/>
                    <a:pt x="491" y="532"/>
                  </a:cubicBezTo>
                  <a:cubicBezTo>
                    <a:pt x="490" y="532"/>
                    <a:pt x="490" y="532"/>
                    <a:pt x="490" y="532"/>
                  </a:cubicBezTo>
                  <a:cubicBezTo>
                    <a:pt x="489" y="531"/>
                    <a:pt x="489" y="531"/>
                    <a:pt x="489" y="531"/>
                  </a:cubicBezTo>
                  <a:cubicBezTo>
                    <a:pt x="488" y="531"/>
                    <a:pt x="488" y="531"/>
                    <a:pt x="488" y="531"/>
                  </a:cubicBezTo>
                  <a:cubicBezTo>
                    <a:pt x="487" y="531"/>
                    <a:pt x="487" y="531"/>
                    <a:pt x="487" y="531"/>
                  </a:cubicBezTo>
                  <a:cubicBezTo>
                    <a:pt x="486" y="531"/>
                    <a:pt x="486" y="531"/>
                    <a:pt x="486" y="531"/>
                  </a:cubicBezTo>
                  <a:cubicBezTo>
                    <a:pt x="485" y="531"/>
                    <a:pt x="485" y="531"/>
                    <a:pt x="485" y="531"/>
                  </a:cubicBezTo>
                  <a:cubicBezTo>
                    <a:pt x="484" y="531"/>
                    <a:pt x="484" y="531"/>
                    <a:pt x="484" y="531"/>
                  </a:cubicBezTo>
                  <a:cubicBezTo>
                    <a:pt x="482" y="531"/>
                    <a:pt x="482" y="531"/>
                    <a:pt x="482" y="531"/>
                  </a:cubicBezTo>
                  <a:cubicBezTo>
                    <a:pt x="481" y="531"/>
                    <a:pt x="481" y="531"/>
                    <a:pt x="481" y="531"/>
                  </a:cubicBezTo>
                  <a:cubicBezTo>
                    <a:pt x="480" y="530"/>
                    <a:pt x="480" y="530"/>
                    <a:pt x="480" y="530"/>
                  </a:cubicBezTo>
                  <a:cubicBezTo>
                    <a:pt x="479" y="529"/>
                    <a:pt x="479" y="529"/>
                    <a:pt x="479" y="529"/>
                  </a:cubicBezTo>
                  <a:cubicBezTo>
                    <a:pt x="478" y="528"/>
                    <a:pt x="478" y="528"/>
                    <a:pt x="478" y="528"/>
                  </a:cubicBezTo>
                  <a:cubicBezTo>
                    <a:pt x="478" y="527"/>
                    <a:pt x="478" y="527"/>
                    <a:pt x="478" y="527"/>
                  </a:cubicBezTo>
                  <a:cubicBezTo>
                    <a:pt x="477" y="527"/>
                    <a:pt x="477" y="527"/>
                    <a:pt x="477" y="527"/>
                  </a:cubicBezTo>
                  <a:cubicBezTo>
                    <a:pt x="476" y="526"/>
                    <a:pt x="476" y="526"/>
                    <a:pt x="476" y="526"/>
                  </a:cubicBezTo>
                  <a:cubicBezTo>
                    <a:pt x="476" y="526"/>
                    <a:pt x="476" y="526"/>
                    <a:pt x="476" y="526"/>
                  </a:cubicBezTo>
                  <a:cubicBezTo>
                    <a:pt x="476" y="525"/>
                    <a:pt x="476" y="525"/>
                    <a:pt x="476" y="525"/>
                  </a:cubicBezTo>
                  <a:cubicBezTo>
                    <a:pt x="477" y="524"/>
                    <a:pt x="477" y="524"/>
                    <a:pt x="477" y="524"/>
                  </a:cubicBezTo>
                  <a:cubicBezTo>
                    <a:pt x="476" y="525"/>
                    <a:pt x="476" y="525"/>
                    <a:pt x="476" y="525"/>
                  </a:cubicBezTo>
                  <a:cubicBezTo>
                    <a:pt x="475" y="525"/>
                    <a:pt x="475" y="525"/>
                    <a:pt x="475" y="525"/>
                  </a:cubicBezTo>
                  <a:cubicBezTo>
                    <a:pt x="474" y="525"/>
                    <a:pt x="474" y="525"/>
                    <a:pt x="474" y="525"/>
                  </a:cubicBezTo>
                  <a:cubicBezTo>
                    <a:pt x="472" y="526"/>
                    <a:pt x="472" y="526"/>
                    <a:pt x="472" y="526"/>
                  </a:cubicBezTo>
                  <a:cubicBezTo>
                    <a:pt x="471" y="524"/>
                    <a:pt x="471" y="524"/>
                    <a:pt x="471" y="524"/>
                  </a:cubicBezTo>
                  <a:cubicBezTo>
                    <a:pt x="470" y="525"/>
                    <a:pt x="470" y="525"/>
                    <a:pt x="470" y="525"/>
                  </a:cubicBezTo>
                  <a:cubicBezTo>
                    <a:pt x="469" y="525"/>
                    <a:pt x="469" y="525"/>
                    <a:pt x="469" y="525"/>
                  </a:cubicBezTo>
                  <a:cubicBezTo>
                    <a:pt x="470" y="524"/>
                    <a:pt x="470" y="524"/>
                    <a:pt x="470" y="524"/>
                  </a:cubicBezTo>
                  <a:cubicBezTo>
                    <a:pt x="470" y="523"/>
                    <a:pt x="470" y="523"/>
                    <a:pt x="470" y="523"/>
                  </a:cubicBezTo>
                  <a:cubicBezTo>
                    <a:pt x="471" y="522"/>
                    <a:pt x="471" y="522"/>
                    <a:pt x="471" y="522"/>
                  </a:cubicBezTo>
                  <a:cubicBezTo>
                    <a:pt x="470" y="521"/>
                    <a:pt x="470" y="521"/>
                    <a:pt x="470" y="521"/>
                  </a:cubicBezTo>
                  <a:cubicBezTo>
                    <a:pt x="469" y="520"/>
                    <a:pt x="469" y="520"/>
                    <a:pt x="469" y="520"/>
                  </a:cubicBezTo>
                  <a:cubicBezTo>
                    <a:pt x="470" y="520"/>
                    <a:pt x="470" y="520"/>
                    <a:pt x="470" y="520"/>
                  </a:cubicBezTo>
                  <a:cubicBezTo>
                    <a:pt x="471" y="520"/>
                    <a:pt x="471" y="520"/>
                    <a:pt x="471" y="520"/>
                  </a:cubicBezTo>
                  <a:cubicBezTo>
                    <a:pt x="472" y="519"/>
                    <a:pt x="472" y="519"/>
                    <a:pt x="472" y="519"/>
                  </a:cubicBezTo>
                  <a:cubicBezTo>
                    <a:pt x="471" y="520"/>
                    <a:pt x="471" y="520"/>
                    <a:pt x="471" y="520"/>
                  </a:cubicBezTo>
                  <a:cubicBezTo>
                    <a:pt x="469" y="519"/>
                    <a:pt x="469" y="519"/>
                    <a:pt x="469" y="519"/>
                  </a:cubicBezTo>
                  <a:cubicBezTo>
                    <a:pt x="468" y="519"/>
                    <a:pt x="468" y="519"/>
                    <a:pt x="468" y="519"/>
                  </a:cubicBezTo>
                  <a:cubicBezTo>
                    <a:pt x="470" y="518"/>
                    <a:pt x="470" y="518"/>
                    <a:pt x="470" y="518"/>
                  </a:cubicBezTo>
                  <a:cubicBezTo>
                    <a:pt x="471" y="518"/>
                    <a:pt x="471" y="518"/>
                    <a:pt x="471" y="518"/>
                  </a:cubicBezTo>
                  <a:cubicBezTo>
                    <a:pt x="471" y="518"/>
                    <a:pt x="471" y="518"/>
                    <a:pt x="471" y="518"/>
                  </a:cubicBezTo>
                  <a:cubicBezTo>
                    <a:pt x="470" y="518"/>
                    <a:pt x="470" y="518"/>
                    <a:pt x="470" y="518"/>
                  </a:cubicBezTo>
                  <a:cubicBezTo>
                    <a:pt x="469" y="517"/>
                    <a:pt x="469" y="517"/>
                    <a:pt x="469" y="517"/>
                  </a:cubicBezTo>
                  <a:cubicBezTo>
                    <a:pt x="469" y="516"/>
                    <a:pt x="469" y="516"/>
                    <a:pt x="469" y="516"/>
                  </a:cubicBezTo>
                  <a:cubicBezTo>
                    <a:pt x="468" y="515"/>
                    <a:pt x="468" y="515"/>
                    <a:pt x="468" y="515"/>
                  </a:cubicBezTo>
                  <a:cubicBezTo>
                    <a:pt x="467" y="514"/>
                    <a:pt x="467" y="514"/>
                    <a:pt x="467" y="514"/>
                  </a:cubicBezTo>
                  <a:cubicBezTo>
                    <a:pt x="467" y="513"/>
                    <a:pt x="467" y="513"/>
                    <a:pt x="467" y="513"/>
                  </a:cubicBezTo>
                  <a:cubicBezTo>
                    <a:pt x="467" y="513"/>
                    <a:pt x="467" y="513"/>
                    <a:pt x="467" y="513"/>
                  </a:cubicBezTo>
                  <a:cubicBezTo>
                    <a:pt x="467" y="512"/>
                    <a:pt x="467" y="512"/>
                    <a:pt x="467" y="512"/>
                  </a:cubicBezTo>
                  <a:cubicBezTo>
                    <a:pt x="466" y="512"/>
                    <a:pt x="466" y="512"/>
                    <a:pt x="466" y="512"/>
                  </a:cubicBezTo>
                  <a:cubicBezTo>
                    <a:pt x="467" y="511"/>
                    <a:pt x="467" y="511"/>
                    <a:pt x="467" y="511"/>
                  </a:cubicBezTo>
                  <a:cubicBezTo>
                    <a:pt x="466" y="511"/>
                    <a:pt x="466" y="511"/>
                    <a:pt x="466" y="511"/>
                  </a:cubicBezTo>
                  <a:cubicBezTo>
                    <a:pt x="465" y="511"/>
                    <a:pt x="465" y="511"/>
                    <a:pt x="465" y="511"/>
                  </a:cubicBezTo>
                  <a:cubicBezTo>
                    <a:pt x="465" y="511"/>
                    <a:pt x="465" y="511"/>
                    <a:pt x="465" y="511"/>
                  </a:cubicBezTo>
                  <a:cubicBezTo>
                    <a:pt x="465" y="510"/>
                    <a:pt x="465" y="510"/>
                    <a:pt x="465" y="509"/>
                  </a:cubicBezTo>
                  <a:cubicBezTo>
                    <a:pt x="464" y="509"/>
                    <a:pt x="464" y="509"/>
                    <a:pt x="464" y="509"/>
                  </a:cubicBezTo>
                  <a:cubicBezTo>
                    <a:pt x="463" y="508"/>
                    <a:pt x="463" y="508"/>
                    <a:pt x="463" y="508"/>
                  </a:cubicBezTo>
                  <a:cubicBezTo>
                    <a:pt x="462" y="508"/>
                    <a:pt x="462" y="508"/>
                    <a:pt x="462" y="508"/>
                  </a:cubicBezTo>
                  <a:cubicBezTo>
                    <a:pt x="462" y="507"/>
                    <a:pt x="462" y="507"/>
                    <a:pt x="462" y="507"/>
                  </a:cubicBezTo>
                  <a:cubicBezTo>
                    <a:pt x="461" y="507"/>
                    <a:pt x="461" y="507"/>
                    <a:pt x="461" y="507"/>
                  </a:cubicBezTo>
                  <a:cubicBezTo>
                    <a:pt x="460" y="506"/>
                    <a:pt x="460" y="506"/>
                    <a:pt x="460" y="506"/>
                  </a:cubicBezTo>
                  <a:cubicBezTo>
                    <a:pt x="458" y="506"/>
                    <a:pt x="458" y="506"/>
                    <a:pt x="458" y="506"/>
                  </a:cubicBezTo>
                  <a:cubicBezTo>
                    <a:pt x="458" y="506"/>
                    <a:pt x="458" y="506"/>
                    <a:pt x="458" y="506"/>
                  </a:cubicBezTo>
                  <a:cubicBezTo>
                    <a:pt x="458" y="506"/>
                    <a:pt x="458" y="506"/>
                    <a:pt x="458" y="506"/>
                  </a:cubicBezTo>
                  <a:cubicBezTo>
                    <a:pt x="458" y="506"/>
                    <a:pt x="458" y="506"/>
                    <a:pt x="458" y="506"/>
                  </a:cubicBezTo>
                  <a:cubicBezTo>
                    <a:pt x="456" y="505"/>
                    <a:pt x="456" y="505"/>
                    <a:pt x="456" y="505"/>
                  </a:cubicBezTo>
                  <a:cubicBezTo>
                    <a:pt x="455" y="505"/>
                    <a:pt x="455" y="505"/>
                    <a:pt x="455" y="505"/>
                  </a:cubicBezTo>
                  <a:cubicBezTo>
                    <a:pt x="454" y="505"/>
                    <a:pt x="454" y="505"/>
                    <a:pt x="454" y="505"/>
                  </a:cubicBezTo>
                  <a:cubicBezTo>
                    <a:pt x="453" y="504"/>
                    <a:pt x="453" y="504"/>
                    <a:pt x="453" y="504"/>
                  </a:cubicBezTo>
                  <a:cubicBezTo>
                    <a:pt x="452" y="504"/>
                    <a:pt x="452" y="504"/>
                    <a:pt x="452" y="504"/>
                  </a:cubicBezTo>
                  <a:cubicBezTo>
                    <a:pt x="451" y="504"/>
                    <a:pt x="451" y="504"/>
                    <a:pt x="451" y="504"/>
                  </a:cubicBezTo>
                  <a:cubicBezTo>
                    <a:pt x="450" y="504"/>
                    <a:pt x="450" y="504"/>
                    <a:pt x="450" y="504"/>
                  </a:cubicBezTo>
                  <a:cubicBezTo>
                    <a:pt x="448" y="504"/>
                    <a:pt x="448" y="504"/>
                    <a:pt x="448" y="504"/>
                  </a:cubicBezTo>
                  <a:cubicBezTo>
                    <a:pt x="447" y="503"/>
                    <a:pt x="447" y="503"/>
                    <a:pt x="447" y="503"/>
                  </a:cubicBezTo>
                  <a:cubicBezTo>
                    <a:pt x="446" y="503"/>
                    <a:pt x="446" y="503"/>
                    <a:pt x="446" y="503"/>
                  </a:cubicBezTo>
                  <a:cubicBezTo>
                    <a:pt x="446" y="503"/>
                    <a:pt x="446" y="503"/>
                    <a:pt x="446" y="503"/>
                  </a:cubicBezTo>
                  <a:cubicBezTo>
                    <a:pt x="445" y="502"/>
                    <a:pt x="445" y="502"/>
                    <a:pt x="445" y="502"/>
                  </a:cubicBezTo>
                  <a:cubicBezTo>
                    <a:pt x="445" y="501"/>
                    <a:pt x="445" y="501"/>
                    <a:pt x="445" y="501"/>
                  </a:cubicBezTo>
                  <a:cubicBezTo>
                    <a:pt x="446" y="501"/>
                    <a:pt x="446" y="501"/>
                    <a:pt x="446" y="501"/>
                  </a:cubicBezTo>
                  <a:cubicBezTo>
                    <a:pt x="445" y="500"/>
                    <a:pt x="445" y="500"/>
                    <a:pt x="445" y="500"/>
                  </a:cubicBezTo>
                  <a:cubicBezTo>
                    <a:pt x="444" y="501"/>
                    <a:pt x="444" y="501"/>
                    <a:pt x="444" y="501"/>
                  </a:cubicBezTo>
                  <a:cubicBezTo>
                    <a:pt x="443" y="501"/>
                    <a:pt x="443" y="501"/>
                    <a:pt x="443" y="501"/>
                  </a:cubicBezTo>
                  <a:cubicBezTo>
                    <a:pt x="442" y="500"/>
                    <a:pt x="442" y="500"/>
                    <a:pt x="442" y="500"/>
                  </a:cubicBezTo>
                  <a:cubicBezTo>
                    <a:pt x="441" y="500"/>
                    <a:pt x="441" y="500"/>
                    <a:pt x="441" y="500"/>
                  </a:cubicBezTo>
                  <a:cubicBezTo>
                    <a:pt x="441" y="500"/>
                    <a:pt x="441" y="500"/>
                    <a:pt x="441" y="500"/>
                  </a:cubicBezTo>
                  <a:cubicBezTo>
                    <a:pt x="439" y="499"/>
                    <a:pt x="439" y="499"/>
                    <a:pt x="439" y="499"/>
                  </a:cubicBezTo>
                  <a:cubicBezTo>
                    <a:pt x="439" y="498"/>
                    <a:pt x="439" y="498"/>
                    <a:pt x="439" y="498"/>
                  </a:cubicBezTo>
                  <a:cubicBezTo>
                    <a:pt x="439" y="497"/>
                    <a:pt x="439" y="497"/>
                    <a:pt x="439" y="497"/>
                  </a:cubicBezTo>
                  <a:cubicBezTo>
                    <a:pt x="439" y="498"/>
                    <a:pt x="439" y="498"/>
                    <a:pt x="439" y="498"/>
                  </a:cubicBezTo>
                  <a:cubicBezTo>
                    <a:pt x="438" y="499"/>
                    <a:pt x="438" y="499"/>
                    <a:pt x="438" y="499"/>
                  </a:cubicBezTo>
                  <a:cubicBezTo>
                    <a:pt x="438" y="499"/>
                    <a:pt x="438" y="500"/>
                    <a:pt x="438" y="500"/>
                  </a:cubicBezTo>
                  <a:cubicBezTo>
                    <a:pt x="436" y="501"/>
                    <a:pt x="436" y="501"/>
                    <a:pt x="436" y="501"/>
                  </a:cubicBezTo>
                  <a:cubicBezTo>
                    <a:pt x="435" y="501"/>
                    <a:pt x="435" y="501"/>
                    <a:pt x="435" y="501"/>
                  </a:cubicBezTo>
                  <a:cubicBezTo>
                    <a:pt x="434" y="501"/>
                    <a:pt x="434" y="501"/>
                    <a:pt x="434" y="501"/>
                  </a:cubicBezTo>
                  <a:cubicBezTo>
                    <a:pt x="434" y="500"/>
                    <a:pt x="434" y="500"/>
                    <a:pt x="434" y="500"/>
                  </a:cubicBezTo>
                  <a:cubicBezTo>
                    <a:pt x="434" y="499"/>
                    <a:pt x="434" y="499"/>
                    <a:pt x="434" y="499"/>
                  </a:cubicBezTo>
                  <a:cubicBezTo>
                    <a:pt x="434" y="498"/>
                    <a:pt x="434" y="498"/>
                    <a:pt x="434" y="498"/>
                  </a:cubicBezTo>
                  <a:cubicBezTo>
                    <a:pt x="433" y="497"/>
                    <a:pt x="433" y="497"/>
                    <a:pt x="433" y="497"/>
                  </a:cubicBezTo>
                  <a:cubicBezTo>
                    <a:pt x="432" y="495"/>
                    <a:pt x="432" y="495"/>
                    <a:pt x="432" y="495"/>
                  </a:cubicBezTo>
                  <a:cubicBezTo>
                    <a:pt x="431" y="495"/>
                    <a:pt x="431" y="495"/>
                    <a:pt x="431" y="495"/>
                  </a:cubicBezTo>
                  <a:cubicBezTo>
                    <a:pt x="430" y="495"/>
                    <a:pt x="430" y="495"/>
                    <a:pt x="430" y="495"/>
                  </a:cubicBezTo>
                  <a:cubicBezTo>
                    <a:pt x="430" y="494"/>
                    <a:pt x="430" y="494"/>
                    <a:pt x="430" y="494"/>
                  </a:cubicBezTo>
                  <a:cubicBezTo>
                    <a:pt x="431" y="493"/>
                    <a:pt x="431" y="493"/>
                    <a:pt x="431" y="493"/>
                  </a:cubicBezTo>
                  <a:cubicBezTo>
                    <a:pt x="432" y="493"/>
                    <a:pt x="432" y="493"/>
                    <a:pt x="432" y="493"/>
                  </a:cubicBezTo>
                  <a:cubicBezTo>
                    <a:pt x="433" y="494"/>
                    <a:pt x="433" y="494"/>
                    <a:pt x="433" y="494"/>
                  </a:cubicBezTo>
                  <a:cubicBezTo>
                    <a:pt x="434" y="493"/>
                    <a:pt x="434" y="493"/>
                    <a:pt x="434" y="493"/>
                  </a:cubicBezTo>
                  <a:cubicBezTo>
                    <a:pt x="435" y="492"/>
                    <a:pt x="435" y="492"/>
                    <a:pt x="435" y="492"/>
                  </a:cubicBezTo>
                  <a:cubicBezTo>
                    <a:pt x="436" y="492"/>
                    <a:pt x="436" y="492"/>
                    <a:pt x="436" y="492"/>
                  </a:cubicBezTo>
                  <a:cubicBezTo>
                    <a:pt x="438" y="492"/>
                    <a:pt x="438" y="492"/>
                    <a:pt x="438" y="492"/>
                  </a:cubicBezTo>
                  <a:cubicBezTo>
                    <a:pt x="440" y="493"/>
                    <a:pt x="440" y="493"/>
                    <a:pt x="440" y="493"/>
                  </a:cubicBezTo>
                  <a:cubicBezTo>
                    <a:pt x="440" y="492"/>
                    <a:pt x="440" y="492"/>
                    <a:pt x="440" y="492"/>
                  </a:cubicBezTo>
                  <a:cubicBezTo>
                    <a:pt x="441" y="491"/>
                    <a:pt x="441" y="491"/>
                    <a:pt x="441" y="491"/>
                  </a:cubicBezTo>
                  <a:cubicBezTo>
                    <a:pt x="441" y="491"/>
                    <a:pt x="441" y="491"/>
                    <a:pt x="441" y="490"/>
                  </a:cubicBezTo>
                  <a:cubicBezTo>
                    <a:pt x="440" y="490"/>
                    <a:pt x="440" y="490"/>
                    <a:pt x="440" y="490"/>
                  </a:cubicBezTo>
                  <a:cubicBezTo>
                    <a:pt x="439" y="490"/>
                    <a:pt x="439" y="490"/>
                    <a:pt x="439" y="490"/>
                  </a:cubicBezTo>
                  <a:cubicBezTo>
                    <a:pt x="436" y="490"/>
                    <a:pt x="436" y="490"/>
                    <a:pt x="436" y="490"/>
                  </a:cubicBezTo>
                  <a:cubicBezTo>
                    <a:pt x="435" y="491"/>
                    <a:pt x="435" y="491"/>
                    <a:pt x="435" y="491"/>
                  </a:cubicBezTo>
                  <a:cubicBezTo>
                    <a:pt x="435" y="491"/>
                    <a:pt x="435" y="491"/>
                    <a:pt x="435" y="491"/>
                  </a:cubicBezTo>
                  <a:cubicBezTo>
                    <a:pt x="434" y="491"/>
                    <a:pt x="434" y="491"/>
                    <a:pt x="434" y="491"/>
                  </a:cubicBezTo>
                  <a:cubicBezTo>
                    <a:pt x="433" y="491"/>
                    <a:pt x="433" y="491"/>
                    <a:pt x="433" y="491"/>
                  </a:cubicBezTo>
                  <a:cubicBezTo>
                    <a:pt x="432" y="490"/>
                    <a:pt x="432" y="490"/>
                    <a:pt x="432" y="490"/>
                  </a:cubicBezTo>
                  <a:cubicBezTo>
                    <a:pt x="431" y="490"/>
                    <a:pt x="431" y="490"/>
                    <a:pt x="431" y="490"/>
                  </a:cubicBezTo>
                  <a:cubicBezTo>
                    <a:pt x="429" y="490"/>
                    <a:pt x="429" y="490"/>
                    <a:pt x="429" y="490"/>
                  </a:cubicBezTo>
                  <a:cubicBezTo>
                    <a:pt x="429" y="488"/>
                    <a:pt x="429" y="488"/>
                    <a:pt x="429" y="488"/>
                  </a:cubicBezTo>
                  <a:cubicBezTo>
                    <a:pt x="429" y="487"/>
                    <a:pt x="429" y="487"/>
                    <a:pt x="429" y="487"/>
                  </a:cubicBezTo>
                  <a:cubicBezTo>
                    <a:pt x="429" y="487"/>
                    <a:pt x="429" y="487"/>
                    <a:pt x="429" y="487"/>
                  </a:cubicBezTo>
                  <a:cubicBezTo>
                    <a:pt x="428" y="487"/>
                    <a:pt x="428" y="487"/>
                    <a:pt x="428" y="487"/>
                  </a:cubicBezTo>
                  <a:cubicBezTo>
                    <a:pt x="427" y="486"/>
                    <a:pt x="427" y="486"/>
                    <a:pt x="427" y="486"/>
                  </a:cubicBezTo>
                  <a:cubicBezTo>
                    <a:pt x="426" y="486"/>
                    <a:pt x="426" y="486"/>
                    <a:pt x="426" y="486"/>
                  </a:cubicBezTo>
                  <a:cubicBezTo>
                    <a:pt x="424" y="486"/>
                    <a:pt x="424" y="486"/>
                    <a:pt x="424" y="486"/>
                  </a:cubicBezTo>
                  <a:cubicBezTo>
                    <a:pt x="423" y="486"/>
                    <a:pt x="423" y="486"/>
                    <a:pt x="423" y="486"/>
                  </a:cubicBezTo>
                  <a:cubicBezTo>
                    <a:pt x="423" y="485"/>
                    <a:pt x="423" y="485"/>
                    <a:pt x="423" y="485"/>
                  </a:cubicBezTo>
                  <a:cubicBezTo>
                    <a:pt x="425" y="484"/>
                    <a:pt x="425" y="484"/>
                    <a:pt x="425" y="484"/>
                  </a:cubicBezTo>
                  <a:cubicBezTo>
                    <a:pt x="425" y="483"/>
                    <a:pt x="425" y="483"/>
                    <a:pt x="425" y="483"/>
                  </a:cubicBezTo>
                  <a:cubicBezTo>
                    <a:pt x="425" y="482"/>
                    <a:pt x="425" y="482"/>
                    <a:pt x="425" y="482"/>
                  </a:cubicBezTo>
                  <a:cubicBezTo>
                    <a:pt x="426" y="481"/>
                    <a:pt x="426" y="481"/>
                    <a:pt x="426" y="481"/>
                  </a:cubicBezTo>
                  <a:cubicBezTo>
                    <a:pt x="427" y="481"/>
                    <a:pt x="427" y="481"/>
                    <a:pt x="427" y="481"/>
                  </a:cubicBezTo>
                  <a:cubicBezTo>
                    <a:pt x="429" y="481"/>
                    <a:pt x="429" y="481"/>
                    <a:pt x="429" y="481"/>
                  </a:cubicBezTo>
                  <a:cubicBezTo>
                    <a:pt x="430" y="480"/>
                    <a:pt x="430" y="480"/>
                    <a:pt x="430" y="480"/>
                  </a:cubicBezTo>
                  <a:cubicBezTo>
                    <a:pt x="431" y="479"/>
                    <a:pt x="431" y="479"/>
                    <a:pt x="431" y="479"/>
                  </a:cubicBezTo>
                  <a:cubicBezTo>
                    <a:pt x="432" y="479"/>
                    <a:pt x="432" y="479"/>
                    <a:pt x="432" y="479"/>
                  </a:cubicBezTo>
                  <a:cubicBezTo>
                    <a:pt x="433" y="479"/>
                    <a:pt x="433" y="479"/>
                    <a:pt x="433" y="479"/>
                  </a:cubicBezTo>
                  <a:cubicBezTo>
                    <a:pt x="434" y="479"/>
                    <a:pt x="434" y="479"/>
                    <a:pt x="434" y="479"/>
                  </a:cubicBezTo>
                  <a:cubicBezTo>
                    <a:pt x="435" y="480"/>
                    <a:pt x="435" y="480"/>
                    <a:pt x="435" y="480"/>
                  </a:cubicBezTo>
                  <a:cubicBezTo>
                    <a:pt x="436" y="480"/>
                    <a:pt x="436" y="480"/>
                    <a:pt x="436" y="480"/>
                  </a:cubicBezTo>
                  <a:cubicBezTo>
                    <a:pt x="438" y="481"/>
                    <a:pt x="438" y="481"/>
                    <a:pt x="438" y="481"/>
                  </a:cubicBezTo>
                  <a:cubicBezTo>
                    <a:pt x="439" y="482"/>
                    <a:pt x="439" y="482"/>
                    <a:pt x="439" y="482"/>
                  </a:cubicBezTo>
                  <a:cubicBezTo>
                    <a:pt x="440" y="481"/>
                    <a:pt x="440" y="481"/>
                    <a:pt x="440" y="481"/>
                  </a:cubicBezTo>
                  <a:cubicBezTo>
                    <a:pt x="441" y="482"/>
                    <a:pt x="441" y="482"/>
                    <a:pt x="441" y="482"/>
                  </a:cubicBezTo>
                  <a:cubicBezTo>
                    <a:pt x="442" y="482"/>
                    <a:pt x="442" y="482"/>
                    <a:pt x="442" y="482"/>
                  </a:cubicBezTo>
                  <a:cubicBezTo>
                    <a:pt x="442" y="482"/>
                    <a:pt x="442" y="483"/>
                    <a:pt x="442" y="483"/>
                  </a:cubicBezTo>
                  <a:cubicBezTo>
                    <a:pt x="442" y="484"/>
                    <a:pt x="442" y="484"/>
                    <a:pt x="442" y="484"/>
                  </a:cubicBezTo>
                  <a:cubicBezTo>
                    <a:pt x="443" y="485"/>
                    <a:pt x="443" y="485"/>
                    <a:pt x="443" y="485"/>
                  </a:cubicBezTo>
                  <a:cubicBezTo>
                    <a:pt x="443" y="486"/>
                    <a:pt x="443" y="486"/>
                    <a:pt x="443" y="486"/>
                  </a:cubicBezTo>
                  <a:cubicBezTo>
                    <a:pt x="442" y="488"/>
                    <a:pt x="442" y="488"/>
                    <a:pt x="442" y="488"/>
                  </a:cubicBezTo>
                  <a:cubicBezTo>
                    <a:pt x="442" y="489"/>
                    <a:pt x="442" y="489"/>
                    <a:pt x="442" y="489"/>
                  </a:cubicBezTo>
                  <a:cubicBezTo>
                    <a:pt x="442" y="489"/>
                    <a:pt x="442" y="490"/>
                    <a:pt x="442" y="490"/>
                  </a:cubicBezTo>
                  <a:cubicBezTo>
                    <a:pt x="443" y="491"/>
                    <a:pt x="443" y="491"/>
                    <a:pt x="443" y="491"/>
                  </a:cubicBezTo>
                  <a:cubicBezTo>
                    <a:pt x="443" y="492"/>
                    <a:pt x="443" y="492"/>
                    <a:pt x="443" y="492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444" y="492"/>
                    <a:pt x="444" y="492"/>
                    <a:pt x="444" y="492"/>
                  </a:cubicBezTo>
                  <a:cubicBezTo>
                    <a:pt x="445" y="494"/>
                    <a:pt x="445" y="494"/>
                    <a:pt x="445" y="494"/>
                  </a:cubicBezTo>
                  <a:cubicBezTo>
                    <a:pt x="446" y="495"/>
                    <a:pt x="446" y="495"/>
                    <a:pt x="446" y="495"/>
                  </a:cubicBezTo>
                  <a:cubicBezTo>
                    <a:pt x="446" y="496"/>
                    <a:pt x="446" y="496"/>
                    <a:pt x="446" y="496"/>
                  </a:cubicBezTo>
                  <a:cubicBezTo>
                    <a:pt x="447" y="497"/>
                    <a:pt x="447" y="497"/>
                    <a:pt x="447" y="497"/>
                  </a:cubicBezTo>
                  <a:cubicBezTo>
                    <a:pt x="448" y="497"/>
                    <a:pt x="448" y="497"/>
                    <a:pt x="448" y="497"/>
                  </a:cubicBezTo>
                  <a:cubicBezTo>
                    <a:pt x="449" y="497"/>
                    <a:pt x="449" y="497"/>
                    <a:pt x="449" y="497"/>
                  </a:cubicBezTo>
                  <a:cubicBezTo>
                    <a:pt x="451" y="497"/>
                    <a:pt x="451" y="497"/>
                    <a:pt x="451" y="497"/>
                  </a:cubicBezTo>
                  <a:cubicBezTo>
                    <a:pt x="452" y="496"/>
                    <a:pt x="452" y="496"/>
                    <a:pt x="452" y="496"/>
                  </a:cubicBezTo>
                  <a:cubicBezTo>
                    <a:pt x="453" y="495"/>
                    <a:pt x="453" y="495"/>
                    <a:pt x="453" y="495"/>
                  </a:cubicBezTo>
                  <a:cubicBezTo>
                    <a:pt x="453" y="494"/>
                    <a:pt x="453" y="494"/>
                    <a:pt x="453" y="494"/>
                  </a:cubicBezTo>
                  <a:cubicBezTo>
                    <a:pt x="454" y="493"/>
                    <a:pt x="454" y="493"/>
                    <a:pt x="454" y="493"/>
                  </a:cubicBezTo>
                  <a:cubicBezTo>
                    <a:pt x="455" y="492"/>
                    <a:pt x="455" y="492"/>
                    <a:pt x="455" y="492"/>
                  </a:cubicBezTo>
                  <a:cubicBezTo>
                    <a:pt x="456" y="491"/>
                    <a:pt x="456" y="491"/>
                    <a:pt x="456" y="491"/>
                  </a:cubicBezTo>
                  <a:cubicBezTo>
                    <a:pt x="457" y="490"/>
                    <a:pt x="457" y="490"/>
                    <a:pt x="457" y="490"/>
                  </a:cubicBezTo>
                  <a:cubicBezTo>
                    <a:pt x="458" y="491"/>
                    <a:pt x="458" y="491"/>
                    <a:pt x="458" y="491"/>
                  </a:cubicBezTo>
                  <a:cubicBezTo>
                    <a:pt x="459" y="490"/>
                    <a:pt x="459" y="490"/>
                    <a:pt x="459" y="490"/>
                  </a:cubicBezTo>
                  <a:cubicBezTo>
                    <a:pt x="461" y="490"/>
                    <a:pt x="461" y="490"/>
                    <a:pt x="461" y="490"/>
                  </a:cubicBezTo>
                  <a:cubicBezTo>
                    <a:pt x="461" y="489"/>
                    <a:pt x="461" y="489"/>
                    <a:pt x="461" y="489"/>
                  </a:cubicBezTo>
                  <a:cubicBezTo>
                    <a:pt x="461" y="488"/>
                    <a:pt x="461" y="488"/>
                    <a:pt x="461" y="488"/>
                  </a:cubicBezTo>
                  <a:cubicBezTo>
                    <a:pt x="463" y="487"/>
                    <a:pt x="463" y="487"/>
                    <a:pt x="463" y="487"/>
                  </a:cubicBezTo>
                  <a:cubicBezTo>
                    <a:pt x="464" y="486"/>
                    <a:pt x="464" y="486"/>
                    <a:pt x="464" y="486"/>
                  </a:cubicBezTo>
                  <a:cubicBezTo>
                    <a:pt x="465" y="486"/>
                    <a:pt x="465" y="486"/>
                    <a:pt x="465" y="486"/>
                  </a:cubicBezTo>
                  <a:cubicBezTo>
                    <a:pt x="466" y="486"/>
                    <a:pt x="466" y="486"/>
                    <a:pt x="466" y="486"/>
                  </a:cubicBezTo>
                  <a:cubicBezTo>
                    <a:pt x="467" y="487"/>
                    <a:pt x="467" y="487"/>
                    <a:pt x="467" y="487"/>
                  </a:cubicBezTo>
                  <a:cubicBezTo>
                    <a:pt x="468" y="487"/>
                    <a:pt x="468" y="487"/>
                    <a:pt x="468" y="487"/>
                  </a:cubicBezTo>
                  <a:cubicBezTo>
                    <a:pt x="469" y="487"/>
                    <a:pt x="469" y="487"/>
                    <a:pt x="469" y="487"/>
                  </a:cubicBezTo>
                  <a:cubicBezTo>
                    <a:pt x="470" y="488"/>
                    <a:pt x="470" y="488"/>
                    <a:pt x="470" y="488"/>
                  </a:cubicBezTo>
                  <a:cubicBezTo>
                    <a:pt x="471" y="489"/>
                    <a:pt x="471" y="489"/>
                    <a:pt x="471" y="489"/>
                  </a:cubicBezTo>
                  <a:cubicBezTo>
                    <a:pt x="473" y="489"/>
                    <a:pt x="473" y="489"/>
                    <a:pt x="473" y="489"/>
                  </a:cubicBezTo>
                  <a:cubicBezTo>
                    <a:pt x="474" y="490"/>
                    <a:pt x="474" y="490"/>
                    <a:pt x="474" y="490"/>
                  </a:cubicBezTo>
                  <a:cubicBezTo>
                    <a:pt x="475" y="490"/>
                    <a:pt x="475" y="490"/>
                    <a:pt x="475" y="490"/>
                  </a:cubicBezTo>
                  <a:cubicBezTo>
                    <a:pt x="477" y="491"/>
                    <a:pt x="477" y="491"/>
                    <a:pt x="477" y="491"/>
                  </a:cubicBezTo>
                  <a:cubicBezTo>
                    <a:pt x="478" y="491"/>
                    <a:pt x="478" y="491"/>
                    <a:pt x="478" y="491"/>
                  </a:cubicBezTo>
                  <a:cubicBezTo>
                    <a:pt x="479" y="491"/>
                    <a:pt x="479" y="491"/>
                    <a:pt x="479" y="491"/>
                  </a:cubicBezTo>
                  <a:cubicBezTo>
                    <a:pt x="480" y="491"/>
                    <a:pt x="480" y="491"/>
                    <a:pt x="480" y="491"/>
                  </a:cubicBezTo>
                  <a:cubicBezTo>
                    <a:pt x="481" y="492"/>
                    <a:pt x="481" y="492"/>
                    <a:pt x="481" y="492"/>
                  </a:cubicBezTo>
                  <a:cubicBezTo>
                    <a:pt x="482" y="493"/>
                    <a:pt x="482" y="493"/>
                    <a:pt x="482" y="493"/>
                  </a:cubicBezTo>
                  <a:cubicBezTo>
                    <a:pt x="483" y="493"/>
                    <a:pt x="483" y="493"/>
                    <a:pt x="483" y="493"/>
                  </a:cubicBezTo>
                  <a:cubicBezTo>
                    <a:pt x="484" y="493"/>
                    <a:pt x="484" y="493"/>
                    <a:pt x="484" y="493"/>
                  </a:cubicBezTo>
                  <a:cubicBezTo>
                    <a:pt x="485" y="493"/>
                    <a:pt x="485" y="493"/>
                    <a:pt x="485" y="493"/>
                  </a:cubicBezTo>
                  <a:cubicBezTo>
                    <a:pt x="486" y="493"/>
                    <a:pt x="486" y="493"/>
                    <a:pt x="486" y="493"/>
                  </a:cubicBezTo>
                  <a:cubicBezTo>
                    <a:pt x="487" y="494"/>
                    <a:pt x="487" y="494"/>
                    <a:pt x="487" y="494"/>
                  </a:cubicBezTo>
                  <a:cubicBezTo>
                    <a:pt x="490" y="495"/>
                    <a:pt x="490" y="495"/>
                    <a:pt x="490" y="495"/>
                  </a:cubicBezTo>
                  <a:cubicBezTo>
                    <a:pt x="491" y="496"/>
                    <a:pt x="491" y="496"/>
                    <a:pt x="491" y="496"/>
                  </a:cubicBezTo>
                  <a:cubicBezTo>
                    <a:pt x="493" y="496"/>
                    <a:pt x="493" y="496"/>
                    <a:pt x="493" y="496"/>
                  </a:cubicBezTo>
                  <a:cubicBezTo>
                    <a:pt x="495" y="497"/>
                    <a:pt x="495" y="497"/>
                    <a:pt x="495" y="497"/>
                  </a:cubicBezTo>
                  <a:cubicBezTo>
                    <a:pt x="496" y="497"/>
                    <a:pt x="496" y="497"/>
                    <a:pt x="496" y="497"/>
                  </a:cubicBezTo>
                  <a:cubicBezTo>
                    <a:pt x="497" y="497"/>
                    <a:pt x="497" y="497"/>
                    <a:pt x="497" y="497"/>
                  </a:cubicBezTo>
                  <a:cubicBezTo>
                    <a:pt x="497" y="497"/>
                    <a:pt x="497" y="497"/>
                    <a:pt x="497" y="497"/>
                  </a:cubicBezTo>
                  <a:cubicBezTo>
                    <a:pt x="498" y="498"/>
                    <a:pt x="498" y="498"/>
                    <a:pt x="498" y="498"/>
                  </a:cubicBezTo>
                  <a:cubicBezTo>
                    <a:pt x="500" y="498"/>
                    <a:pt x="500" y="498"/>
                    <a:pt x="500" y="498"/>
                  </a:cubicBezTo>
                  <a:lnTo>
                    <a:pt x="501" y="499"/>
                  </a:lnTo>
                  <a:close/>
                  <a:moveTo>
                    <a:pt x="523" y="611"/>
                  </a:moveTo>
                  <a:cubicBezTo>
                    <a:pt x="523" y="612"/>
                    <a:pt x="523" y="612"/>
                    <a:pt x="523" y="612"/>
                  </a:cubicBezTo>
                  <a:cubicBezTo>
                    <a:pt x="522" y="611"/>
                    <a:pt x="522" y="611"/>
                    <a:pt x="522" y="611"/>
                  </a:cubicBezTo>
                  <a:lnTo>
                    <a:pt x="523" y="611"/>
                  </a:lnTo>
                  <a:close/>
                  <a:moveTo>
                    <a:pt x="469" y="525"/>
                  </a:moveTo>
                  <a:cubicBezTo>
                    <a:pt x="469" y="526"/>
                    <a:pt x="469" y="526"/>
                    <a:pt x="469" y="526"/>
                  </a:cubicBezTo>
                  <a:cubicBezTo>
                    <a:pt x="468" y="527"/>
                    <a:pt x="468" y="527"/>
                    <a:pt x="468" y="527"/>
                  </a:cubicBezTo>
                  <a:cubicBezTo>
                    <a:pt x="468" y="526"/>
                    <a:pt x="468" y="526"/>
                    <a:pt x="468" y="526"/>
                  </a:cubicBezTo>
                  <a:cubicBezTo>
                    <a:pt x="466" y="527"/>
                    <a:pt x="466" y="527"/>
                    <a:pt x="466" y="527"/>
                  </a:cubicBezTo>
                  <a:cubicBezTo>
                    <a:pt x="462" y="527"/>
                    <a:pt x="462" y="527"/>
                    <a:pt x="462" y="527"/>
                  </a:cubicBezTo>
                  <a:cubicBezTo>
                    <a:pt x="463" y="523"/>
                    <a:pt x="463" y="523"/>
                    <a:pt x="463" y="523"/>
                  </a:cubicBezTo>
                  <a:cubicBezTo>
                    <a:pt x="464" y="523"/>
                    <a:pt x="464" y="523"/>
                    <a:pt x="464" y="523"/>
                  </a:cubicBezTo>
                  <a:cubicBezTo>
                    <a:pt x="465" y="521"/>
                    <a:pt x="465" y="521"/>
                    <a:pt x="465" y="521"/>
                  </a:cubicBezTo>
                  <a:cubicBezTo>
                    <a:pt x="468" y="521"/>
                    <a:pt x="468" y="521"/>
                    <a:pt x="468" y="521"/>
                  </a:cubicBezTo>
                  <a:cubicBezTo>
                    <a:pt x="468" y="521"/>
                    <a:pt x="468" y="521"/>
                    <a:pt x="468" y="521"/>
                  </a:cubicBezTo>
                  <a:cubicBezTo>
                    <a:pt x="470" y="522"/>
                    <a:pt x="470" y="522"/>
                    <a:pt x="470" y="522"/>
                  </a:cubicBezTo>
                  <a:cubicBezTo>
                    <a:pt x="470" y="523"/>
                    <a:pt x="470" y="523"/>
                    <a:pt x="470" y="523"/>
                  </a:cubicBezTo>
                  <a:cubicBezTo>
                    <a:pt x="469" y="524"/>
                    <a:pt x="469" y="524"/>
                    <a:pt x="469" y="524"/>
                  </a:cubicBezTo>
                  <a:cubicBezTo>
                    <a:pt x="469" y="525"/>
                    <a:pt x="469" y="525"/>
                    <a:pt x="469" y="525"/>
                  </a:cubicBezTo>
                  <a:cubicBezTo>
                    <a:pt x="468" y="526"/>
                    <a:pt x="468" y="526"/>
                    <a:pt x="468" y="526"/>
                  </a:cubicBezTo>
                  <a:lnTo>
                    <a:pt x="469" y="525"/>
                  </a:lnTo>
                  <a:close/>
                  <a:moveTo>
                    <a:pt x="444" y="258"/>
                  </a:moveTo>
                  <a:cubicBezTo>
                    <a:pt x="444" y="259"/>
                    <a:pt x="444" y="259"/>
                    <a:pt x="444" y="259"/>
                  </a:cubicBezTo>
                  <a:cubicBezTo>
                    <a:pt x="444" y="260"/>
                    <a:pt x="444" y="260"/>
                    <a:pt x="444" y="260"/>
                  </a:cubicBezTo>
                  <a:cubicBezTo>
                    <a:pt x="444" y="261"/>
                    <a:pt x="444" y="261"/>
                    <a:pt x="444" y="261"/>
                  </a:cubicBezTo>
                  <a:cubicBezTo>
                    <a:pt x="443" y="262"/>
                    <a:pt x="443" y="262"/>
                    <a:pt x="443" y="262"/>
                  </a:cubicBezTo>
                  <a:cubicBezTo>
                    <a:pt x="441" y="263"/>
                    <a:pt x="441" y="263"/>
                    <a:pt x="441" y="263"/>
                  </a:cubicBezTo>
                  <a:cubicBezTo>
                    <a:pt x="440" y="263"/>
                    <a:pt x="440" y="263"/>
                    <a:pt x="440" y="263"/>
                  </a:cubicBezTo>
                  <a:cubicBezTo>
                    <a:pt x="439" y="263"/>
                    <a:pt x="439" y="263"/>
                    <a:pt x="439" y="263"/>
                  </a:cubicBezTo>
                  <a:cubicBezTo>
                    <a:pt x="438" y="262"/>
                    <a:pt x="438" y="262"/>
                    <a:pt x="438" y="262"/>
                  </a:cubicBezTo>
                  <a:cubicBezTo>
                    <a:pt x="437" y="263"/>
                    <a:pt x="437" y="263"/>
                    <a:pt x="437" y="263"/>
                  </a:cubicBezTo>
                  <a:cubicBezTo>
                    <a:pt x="433" y="267"/>
                    <a:pt x="433" y="267"/>
                    <a:pt x="433" y="267"/>
                  </a:cubicBezTo>
                  <a:cubicBezTo>
                    <a:pt x="432" y="266"/>
                    <a:pt x="432" y="266"/>
                    <a:pt x="432" y="266"/>
                  </a:cubicBezTo>
                  <a:cubicBezTo>
                    <a:pt x="431" y="266"/>
                    <a:pt x="431" y="266"/>
                    <a:pt x="431" y="266"/>
                  </a:cubicBezTo>
                  <a:cubicBezTo>
                    <a:pt x="431" y="264"/>
                    <a:pt x="431" y="264"/>
                    <a:pt x="431" y="264"/>
                  </a:cubicBezTo>
                  <a:cubicBezTo>
                    <a:pt x="430" y="263"/>
                    <a:pt x="430" y="263"/>
                    <a:pt x="430" y="263"/>
                  </a:cubicBezTo>
                  <a:cubicBezTo>
                    <a:pt x="429" y="263"/>
                    <a:pt x="429" y="263"/>
                    <a:pt x="429" y="263"/>
                  </a:cubicBezTo>
                  <a:cubicBezTo>
                    <a:pt x="430" y="263"/>
                    <a:pt x="430" y="263"/>
                    <a:pt x="430" y="263"/>
                  </a:cubicBezTo>
                  <a:cubicBezTo>
                    <a:pt x="432" y="261"/>
                    <a:pt x="432" y="261"/>
                    <a:pt x="432" y="261"/>
                  </a:cubicBezTo>
                  <a:cubicBezTo>
                    <a:pt x="432" y="260"/>
                    <a:pt x="432" y="260"/>
                    <a:pt x="432" y="260"/>
                  </a:cubicBezTo>
                  <a:cubicBezTo>
                    <a:pt x="433" y="259"/>
                    <a:pt x="433" y="259"/>
                    <a:pt x="433" y="259"/>
                  </a:cubicBezTo>
                  <a:cubicBezTo>
                    <a:pt x="434" y="259"/>
                    <a:pt x="434" y="259"/>
                    <a:pt x="434" y="259"/>
                  </a:cubicBezTo>
                  <a:cubicBezTo>
                    <a:pt x="435" y="260"/>
                    <a:pt x="435" y="260"/>
                    <a:pt x="435" y="260"/>
                  </a:cubicBezTo>
                  <a:cubicBezTo>
                    <a:pt x="438" y="259"/>
                    <a:pt x="438" y="259"/>
                    <a:pt x="438" y="259"/>
                  </a:cubicBezTo>
                  <a:cubicBezTo>
                    <a:pt x="438" y="258"/>
                    <a:pt x="438" y="258"/>
                    <a:pt x="438" y="258"/>
                  </a:cubicBezTo>
                  <a:cubicBezTo>
                    <a:pt x="439" y="257"/>
                    <a:pt x="439" y="257"/>
                    <a:pt x="439" y="257"/>
                  </a:cubicBezTo>
                  <a:cubicBezTo>
                    <a:pt x="440" y="257"/>
                    <a:pt x="440" y="257"/>
                    <a:pt x="440" y="257"/>
                  </a:cubicBezTo>
                  <a:cubicBezTo>
                    <a:pt x="441" y="257"/>
                    <a:pt x="441" y="257"/>
                    <a:pt x="441" y="257"/>
                  </a:cubicBezTo>
                  <a:cubicBezTo>
                    <a:pt x="443" y="258"/>
                    <a:pt x="443" y="258"/>
                    <a:pt x="443" y="258"/>
                  </a:cubicBezTo>
                  <a:lnTo>
                    <a:pt x="444" y="258"/>
                  </a:lnTo>
                  <a:close/>
                  <a:moveTo>
                    <a:pt x="444" y="258"/>
                  </a:moveTo>
                  <a:cubicBezTo>
                    <a:pt x="445" y="256"/>
                    <a:pt x="445" y="256"/>
                    <a:pt x="445" y="256"/>
                  </a:cubicBezTo>
                  <a:cubicBezTo>
                    <a:pt x="446" y="256"/>
                    <a:pt x="446" y="256"/>
                    <a:pt x="446" y="256"/>
                  </a:cubicBezTo>
                  <a:cubicBezTo>
                    <a:pt x="446" y="256"/>
                    <a:pt x="446" y="256"/>
                    <a:pt x="446" y="256"/>
                  </a:cubicBezTo>
                  <a:cubicBezTo>
                    <a:pt x="445" y="257"/>
                    <a:pt x="445" y="257"/>
                    <a:pt x="445" y="257"/>
                  </a:cubicBezTo>
                  <a:cubicBezTo>
                    <a:pt x="445" y="258"/>
                    <a:pt x="445" y="258"/>
                    <a:pt x="445" y="258"/>
                  </a:cubicBezTo>
                  <a:cubicBezTo>
                    <a:pt x="444" y="258"/>
                    <a:pt x="444" y="258"/>
                    <a:pt x="444" y="258"/>
                  </a:cubicBezTo>
                  <a:close/>
                  <a:moveTo>
                    <a:pt x="489" y="195"/>
                  </a:moveTo>
                  <a:cubicBezTo>
                    <a:pt x="490" y="195"/>
                    <a:pt x="490" y="195"/>
                    <a:pt x="490" y="195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92" y="196"/>
                    <a:pt x="492" y="196"/>
                    <a:pt x="492" y="196"/>
                  </a:cubicBezTo>
                  <a:cubicBezTo>
                    <a:pt x="494" y="196"/>
                    <a:pt x="494" y="196"/>
                    <a:pt x="494" y="196"/>
                  </a:cubicBezTo>
                  <a:cubicBezTo>
                    <a:pt x="496" y="194"/>
                    <a:pt x="496" y="194"/>
                    <a:pt x="496" y="194"/>
                  </a:cubicBezTo>
                  <a:cubicBezTo>
                    <a:pt x="497" y="193"/>
                    <a:pt x="497" y="193"/>
                    <a:pt x="497" y="193"/>
                  </a:cubicBezTo>
                  <a:cubicBezTo>
                    <a:pt x="497" y="194"/>
                    <a:pt x="497" y="194"/>
                    <a:pt x="497" y="194"/>
                  </a:cubicBezTo>
                  <a:cubicBezTo>
                    <a:pt x="496" y="196"/>
                    <a:pt x="496" y="196"/>
                    <a:pt x="496" y="196"/>
                  </a:cubicBezTo>
                  <a:cubicBezTo>
                    <a:pt x="496" y="197"/>
                    <a:pt x="496" y="197"/>
                    <a:pt x="496" y="197"/>
                  </a:cubicBezTo>
                  <a:cubicBezTo>
                    <a:pt x="498" y="198"/>
                    <a:pt x="498" y="198"/>
                    <a:pt x="498" y="198"/>
                  </a:cubicBezTo>
                  <a:cubicBezTo>
                    <a:pt x="498" y="199"/>
                    <a:pt x="498" y="199"/>
                    <a:pt x="498" y="199"/>
                  </a:cubicBezTo>
                  <a:cubicBezTo>
                    <a:pt x="498" y="200"/>
                    <a:pt x="498" y="200"/>
                    <a:pt x="498" y="200"/>
                  </a:cubicBezTo>
                  <a:cubicBezTo>
                    <a:pt x="499" y="200"/>
                    <a:pt x="499" y="200"/>
                    <a:pt x="499" y="200"/>
                  </a:cubicBezTo>
                  <a:cubicBezTo>
                    <a:pt x="499" y="200"/>
                    <a:pt x="499" y="200"/>
                    <a:pt x="499" y="200"/>
                  </a:cubicBezTo>
                  <a:cubicBezTo>
                    <a:pt x="499" y="200"/>
                    <a:pt x="499" y="200"/>
                    <a:pt x="499" y="200"/>
                  </a:cubicBezTo>
                  <a:cubicBezTo>
                    <a:pt x="500" y="200"/>
                    <a:pt x="500" y="200"/>
                    <a:pt x="500" y="200"/>
                  </a:cubicBezTo>
                  <a:cubicBezTo>
                    <a:pt x="499" y="200"/>
                    <a:pt x="499" y="200"/>
                    <a:pt x="499" y="200"/>
                  </a:cubicBezTo>
                  <a:cubicBezTo>
                    <a:pt x="498" y="201"/>
                    <a:pt x="498" y="201"/>
                    <a:pt x="498" y="201"/>
                  </a:cubicBezTo>
                  <a:cubicBezTo>
                    <a:pt x="497" y="201"/>
                    <a:pt x="497" y="201"/>
                    <a:pt x="497" y="201"/>
                  </a:cubicBezTo>
                  <a:cubicBezTo>
                    <a:pt x="495" y="202"/>
                    <a:pt x="495" y="202"/>
                    <a:pt x="495" y="202"/>
                  </a:cubicBezTo>
                  <a:cubicBezTo>
                    <a:pt x="493" y="202"/>
                    <a:pt x="493" y="202"/>
                    <a:pt x="493" y="202"/>
                  </a:cubicBezTo>
                  <a:cubicBezTo>
                    <a:pt x="492" y="202"/>
                    <a:pt x="492" y="202"/>
                    <a:pt x="492" y="202"/>
                  </a:cubicBezTo>
                  <a:cubicBezTo>
                    <a:pt x="491" y="203"/>
                    <a:pt x="491" y="203"/>
                    <a:pt x="491" y="203"/>
                  </a:cubicBezTo>
                  <a:cubicBezTo>
                    <a:pt x="490" y="204"/>
                    <a:pt x="490" y="204"/>
                    <a:pt x="490" y="204"/>
                  </a:cubicBezTo>
                  <a:cubicBezTo>
                    <a:pt x="489" y="205"/>
                    <a:pt x="489" y="205"/>
                    <a:pt x="489" y="205"/>
                  </a:cubicBezTo>
                  <a:cubicBezTo>
                    <a:pt x="488" y="206"/>
                    <a:pt x="488" y="206"/>
                    <a:pt x="488" y="206"/>
                  </a:cubicBezTo>
                  <a:cubicBezTo>
                    <a:pt x="488" y="208"/>
                    <a:pt x="488" y="208"/>
                    <a:pt x="488" y="208"/>
                  </a:cubicBezTo>
                  <a:cubicBezTo>
                    <a:pt x="487" y="208"/>
                    <a:pt x="487" y="208"/>
                    <a:pt x="487" y="208"/>
                  </a:cubicBezTo>
                  <a:cubicBezTo>
                    <a:pt x="485" y="207"/>
                    <a:pt x="485" y="207"/>
                    <a:pt x="485" y="207"/>
                  </a:cubicBezTo>
                  <a:cubicBezTo>
                    <a:pt x="483" y="206"/>
                    <a:pt x="483" y="206"/>
                    <a:pt x="483" y="206"/>
                  </a:cubicBezTo>
                  <a:cubicBezTo>
                    <a:pt x="480" y="205"/>
                    <a:pt x="480" y="205"/>
                    <a:pt x="480" y="205"/>
                  </a:cubicBezTo>
                  <a:cubicBezTo>
                    <a:pt x="479" y="204"/>
                    <a:pt x="479" y="204"/>
                    <a:pt x="479" y="204"/>
                  </a:cubicBezTo>
                  <a:cubicBezTo>
                    <a:pt x="478" y="204"/>
                    <a:pt x="478" y="204"/>
                    <a:pt x="478" y="204"/>
                  </a:cubicBezTo>
                  <a:cubicBezTo>
                    <a:pt x="476" y="206"/>
                    <a:pt x="476" y="206"/>
                    <a:pt x="476" y="206"/>
                  </a:cubicBezTo>
                  <a:cubicBezTo>
                    <a:pt x="475" y="206"/>
                    <a:pt x="475" y="206"/>
                    <a:pt x="475" y="206"/>
                  </a:cubicBezTo>
                  <a:cubicBezTo>
                    <a:pt x="474" y="205"/>
                    <a:pt x="474" y="205"/>
                    <a:pt x="474" y="205"/>
                  </a:cubicBezTo>
                  <a:cubicBezTo>
                    <a:pt x="473" y="205"/>
                    <a:pt x="473" y="205"/>
                    <a:pt x="473" y="205"/>
                  </a:cubicBezTo>
                  <a:cubicBezTo>
                    <a:pt x="472" y="205"/>
                    <a:pt x="472" y="205"/>
                    <a:pt x="472" y="205"/>
                  </a:cubicBezTo>
                  <a:cubicBezTo>
                    <a:pt x="472" y="206"/>
                    <a:pt x="472" y="206"/>
                    <a:pt x="472" y="206"/>
                  </a:cubicBezTo>
                  <a:cubicBezTo>
                    <a:pt x="473" y="207"/>
                    <a:pt x="473" y="207"/>
                    <a:pt x="473" y="207"/>
                  </a:cubicBezTo>
                  <a:cubicBezTo>
                    <a:pt x="474" y="207"/>
                    <a:pt x="474" y="207"/>
                    <a:pt x="474" y="207"/>
                  </a:cubicBezTo>
                  <a:cubicBezTo>
                    <a:pt x="476" y="209"/>
                    <a:pt x="476" y="209"/>
                    <a:pt x="476" y="209"/>
                  </a:cubicBezTo>
                  <a:cubicBezTo>
                    <a:pt x="476" y="209"/>
                    <a:pt x="477" y="210"/>
                    <a:pt x="477" y="210"/>
                  </a:cubicBezTo>
                  <a:cubicBezTo>
                    <a:pt x="475" y="210"/>
                    <a:pt x="475" y="210"/>
                    <a:pt x="475" y="210"/>
                  </a:cubicBezTo>
                  <a:cubicBezTo>
                    <a:pt x="474" y="210"/>
                    <a:pt x="474" y="210"/>
                    <a:pt x="474" y="210"/>
                  </a:cubicBezTo>
                  <a:cubicBezTo>
                    <a:pt x="473" y="211"/>
                    <a:pt x="473" y="211"/>
                    <a:pt x="473" y="211"/>
                  </a:cubicBezTo>
                  <a:cubicBezTo>
                    <a:pt x="472" y="212"/>
                    <a:pt x="472" y="212"/>
                    <a:pt x="472" y="212"/>
                  </a:cubicBezTo>
                  <a:cubicBezTo>
                    <a:pt x="471" y="212"/>
                    <a:pt x="471" y="212"/>
                    <a:pt x="471" y="212"/>
                  </a:cubicBezTo>
                  <a:cubicBezTo>
                    <a:pt x="471" y="211"/>
                    <a:pt x="471" y="211"/>
                    <a:pt x="471" y="211"/>
                  </a:cubicBezTo>
                  <a:cubicBezTo>
                    <a:pt x="471" y="211"/>
                    <a:pt x="471" y="211"/>
                    <a:pt x="471" y="211"/>
                  </a:cubicBezTo>
                  <a:cubicBezTo>
                    <a:pt x="471" y="208"/>
                    <a:pt x="471" y="208"/>
                    <a:pt x="471" y="208"/>
                  </a:cubicBezTo>
                  <a:cubicBezTo>
                    <a:pt x="471" y="207"/>
                    <a:pt x="471" y="207"/>
                    <a:pt x="471" y="207"/>
                  </a:cubicBezTo>
                  <a:cubicBezTo>
                    <a:pt x="469" y="207"/>
                    <a:pt x="469" y="207"/>
                    <a:pt x="469" y="207"/>
                  </a:cubicBezTo>
                  <a:cubicBezTo>
                    <a:pt x="469" y="205"/>
                    <a:pt x="469" y="205"/>
                    <a:pt x="469" y="205"/>
                  </a:cubicBezTo>
                  <a:cubicBezTo>
                    <a:pt x="471" y="203"/>
                    <a:pt x="471" y="203"/>
                    <a:pt x="471" y="203"/>
                  </a:cubicBezTo>
                  <a:cubicBezTo>
                    <a:pt x="472" y="202"/>
                    <a:pt x="472" y="202"/>
                    <a:pt x="472" y="202"/>
                  </a:cubicBezTo>
                  <a:cubicBezTo>
                    <a:pt x="472" y="201"/>
                    <a:pt x="472" y="201"/>
                    <a:pt x="472" y="201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2" y="200"/>
                    <a:pt x="472" y="200"/>
                    <a:pt x="472" y="200"/>
                  </a:cubicBezTo>
                  <a:cubicBezTo>
                    <a:pt x="474" y="200"/>
                    <a:pt x="474" y="200"/>
                    <a:pt x="474" y="200"/>
                  </a:cubicBezTo>
                  <a:cubicBezTo>
                    <a:pt x="476" y="201"/>
                    <a:pt x="476" y="201"/>
                    <a:pt x="476" y="201"/>
                  </a:cubicBezTo>
                  <a:cubicBezTo>
                    <a:pt x="476" y="201"/>
                    <a:pt x="476" y="201"/>
                    <a:pt x="476" y="201"/>
                  </a:cubicBezTo>
                  <a:cubicBezTo>
                    <a:pt x="477" y="200"/>
                    <a:pt x="477" y="200"/>
                    <a:pt x="477" y="200"/>
                  </a:cubicBezTo>
                  <a:cubicBezTo>
                    <a:pt x="477" y="199"/>
                    <a:pt x="477" y="199"/>
                    <a:pt x="477" y="199"/>
                  </a:cubicBezTo>
                  <a:cubicBezTo>
                    <a:pt x="477" y="197"/>
                    <a:pt x="477" y="197"/>
                    <a:pt x="477" y="197"/>
                  </a:cubicBezTo>
                  <a:cubicBezTo>
                    <a:pt x="478" y="196"/>
                    <a:pt x="478" y="196"/>
                    <a:pt x="478" y="196"/>
                  </a:cubicBezTo>
                  <a:cubicBezTo>
                    <a:pt x="478" y="196"/>
                    <a:pt x="478" y="196"/>
                    <a:pt x="478" y="196"/>
                  </a:cubicBezTo>
                  <a:cubicBezTo>
                    <a:pt x="478" y="195"/>
                    <a:pt x="478" y="194"/>
                    <a:pt x="478" y="194"/>
                  </a:cubicBezTo>
                  <a:cubicBezTo>
                    <a:pt x="478" y="193"/>
                    <a:pt x="478" y="193"/>
                    <a:pt x="478" y="193"/>
                  </a:cubicBezTo>
                  <a:cubicBezTo>
                    <a:pt x="478" y="192"/>
                    <a:pt x="478" y="192"/>
                    <a:pt x="478" y="192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7" y="188"/>
                    <a:pt x="477" y="188"/>
                    <a:pt x="477" y="188"/>
                  </a:cubicBezTo>
                  <a:cubicBezTo>
                    <a:pt x="477" y="186"/>
                    <a:pt x="477" y="186"/>
                    <a:pt x="477" y="186"/>
                  </a:cubicBezTo>
                  <a:cubicBezTo>
                    <a:pt x="478" y="186"/>
                    <a:pt x="478" y="186"/>
                    <a:pt x="478" y="186"/>
                  </a:cubicBezTo>
                  <a:cubicBezTo>
                    <a:pt x="479" y="187"/>
                    <a:pt x="479" y="187"/>
                    <a:pt x="479" y="187"/>
                  </a:cubicBezTo>
                  <a:cubicBezTo>
                    <a:pt x="480" y="187"/>
                    <a:pt x="480" y="187"/>
                    <a:pt x="480" y="187"/>
                  </a:cubicBezTo>
                  <a:cubicBezTo>
                    <a:pt x="483" y="191"/>
                    <a:pt x="483" y="191"/>
                    <a:pt x="483" y="191"/>
                  </a:cubicBezTo>
                  <a:cubicBezTo>
                    <a:pt x="485" y="192"/>
                    <a:pt x="485" y="192"/>
                    <a:pt x="485" y="192"/>
                  </a:cubicBezTo>
                  <a:cubicBezTo>
                    <a:pt x="487" y="194"/>
                    <a:pt x="487" y="194"/>
                    <a:pt x="487" y="194"/>
                  </a:cubicBezTo>
                  <a:cubicBezTo>
                    <a:pt x="488" y="194"/>
                    <a:pt x="488" y="194"/>
                    <a:pt x="488" y="194"/>
                  </a:cubicBezTo>
                  <a:lnTo>
                    <a:pt x="489" y="195"/>
                  </a:lnTo>
                  <a:close/>
                  <a:moveTo>
                    <a:pt x="469" y="137"/>
                  </a:moveTo>
                  <a:cubicBezTo>
                    <a:pt x="470" y="136"/>
                    <a:pt x="470" y="136"/>
                    <a:pt x="470" y="136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2" y="136"/>
                    <a:pt x="472" y="136"/>
                    <a:pt x="472" y="136"/>
                  </a:cubicBezTo>
                  <a:cubicBezTo>
                    <a:pt x="472" y="136"/>
                    <a:pt x="472" y="136"/>
                    <a:pt x="472" y="136"/>
                  </a:cubicBezTo>
                  <a:cubicBezTo>
                    <a:pt x="472" y="134"/>
                    <a:pt x="472" y="134"/>
                    <a:pt x="472" y="134"/>
                  </a:cubicBezTo>
                  <a:cubicBezTo>
                    <a:pt x="472" y="133"/>
                    <a:pt x="472" y="133"/>
                    <a:pt x="472" y="133"/>
                  </a:cubicBezTo>
                  <a:cubicBezTo>
                    <a:pt x="471" y="132"/>
                    <a:pt x="471" y="132"/>
                    <a:pt x="471" y="132"/>
                  </a:cubicBezTo>
                  <a:cubicBezTo>
                    <a:pt x="470" y="131"/>
                    <a:pt x="470" y="131"/>
                    <a:pt x="470" y="131"/>
                  </a:cubicBezTo>
                  <a:cubicBezTo>
                    <a:pt x="471" y="131"/>
                    <a:pt x="471" y="131"/>
                    <a:pt x="471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3" y="132"/>
                    <a:pt x="473" y="132"/>
                    <a:pt x="473" y="132"/>
                  </a:cubicBezTo>
                  <a:cubicBezTo>
                    <a:pt x="473" y="134"/>
                    <a:pt x="473" y="134"/>
                    <a:pt x="473" y="134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5" y="137"/>
                    <a:pt x="475" y="137"/>
                    <a:pt x="475" y="137"/>
                  </a:cubicBezTo>
                  <a:cubicBezTo>
                    <a:pt x="476" y="138"/>
                    <a:pt x="476" y="138"/>
                    <a:pt x="476" y="138"/>
                  </a:cubicBezTo>
                  <a:cubicBezTo>
                    <a:pt x="476" y="140"/>
                    <a:pt x="476" y="140"/>
                    <a:pt x="476" y="140"/>
                  </a:cubicBezTo>
                  <a:cubicBezTo>
                    <a:pt x="476" y="138"/>
                    <a:pt x="476" y="138"/>
                    <a:pt x="476" y="138"/>
                  </a:cubicBezTo>
                  <a:cubicBezTo>
                    <a:pt x="475" y="137"/>
                    <a:pt x="475" y="137"/>
                    <a:pt x="475" y="137"/>
                  </a:cubicBezTo>
                  <a:cubicBezTo>
                    <a:pt x="475" y="139"/>
                    <a:pt x="475" y="139"/>
                    <a:pt x="475" y="139"/>
                  </a:cubicBezTo>
                  <a:cubicBezTo>
                    <a:pt x="476" y="140"/>
                    <a:pt x="476" y="140"/>
                    <a:pt x="476" y="140"/>
                  </a:cubicBezTo>
                  <a:cubicBezTo>
                    <a:pt x="477" y="141"/>
                    <a:pt x="477" y="141"/>
                    <a:pt x="477" y="141"/>
                  </a:cubicBezTo>
                  <a:cubicBezTo>
                    <a:pt x="477" y="142"/>
                    <a:pt x="477" y="142"/>
                    <a:pt x="477" y="142"/>
                  </a:cubicBezTo>
                  <a:cubicBezTo>
                    <a:pt x="476" y="142"/>
                    <a:pt x="476" y="142"/>
                    <a:pt x="476" y="142"/>
                  </a:cubicBezTo>
                  <a:cubicBezTo>
                    <a:pt x="476" y="142"/>
                    <a:pt x="476" y="142"/>
                    <a:pt x="476" y="142"/>
                  </a:cubicBezTo>
                  <a:cubicBezTo>
                    <a:pt x="476" y="143"/>
                    <a:pt x="476" y="143"/>
                    <a:pt x="476" y="143"/>
                  </a:cubicBezTo>
                  <a:cubicBezTo>
                    <a:pt x="476" y="144"/>
                    <a:pt x="476" y="144"/>
                    <a:pt x="476" y="144"/>
                  </a:cubicBezTo>
                  <a:cubicBezTo>
                    <a:pt x="477" y="146"/>
                    <a:pt x="477" y="146"/>
                    <a:pt x="477" y="146"/>
                  </a:cubicBezTo>
                  <a:cubicBezTo>
                    <a:pt x="478" y="146"/>
                    <a:pt x="478" y="146"/>
                    <a:pt x="478" y="146"/>
                  </a:cubicBezTo>
                  <a:cubicBezTo>
                    <a:pt x="479" y="148"/>
                    <a:pt x="479" y="148"/>
                    <a:pt x="479" y="148"/>
                  </a:cubicBezTo>
                  <a:cubicBezTo>
                    <a:pt x="479" y="149"/>
                    <a:pt x="479" y="149"/>
                    <a:pt x="479" y="149"/>
                  </a:cubicBezTo>
                  <a:cubicBezTo>
                    <a:pt x="480" y="150"/>
                    <a:pt x="480" y="150"/>
                    <a:pt x="480" y="150"/>
                  </a:cubicBezTo>
                  <a:cubicBezTo>
                    <a:pt x="482" y="156"/>
                    <a:pt x="482" y="156"/>
                    <a:pt x="482" y="156"/>
                  </a:cubicBezTo>
                  <a:cubicBezTo>
                    <a:pt x="483" y="158"/>
                    <a:pt x="483" y="158"/>
                    <a:pt x="483" y="158"/>
                  </a:cubicBezTo>
                  <a:cubicBezTo>
                    <a:pt x="486" y="163"/>
                    <a:pt x="486" y="163"/>
                    <a:pt x="486" y="163"/>
                  </a:cubicBezTo>
                  <a:cubicBezTo>
                    <a:pt x="487" y="164"/>
                    <a:pt x="487" y="164"/>
                    <a:pt x="487" y="164"/>
                  </a:cubicBezTo>
                  <a:cubicBezTo>
                    <a:pt x="488" y="165"/>
                    <a:pt x="488" y="165"/>
                    <a:pt x="488" y="165"/>
                  </a:cubicBezTo>
                  <a:cubicBezTo>
                    <a:pt x="488" y="165"/>
                    <a:pt x="488" y="165"/>
                    <a:pt x="488" y="166"/>
                  </a:cubicBezTo>
                  <a:cubicBezTo>
                    <a:pt x="488" y="165"/>
                    <a:pt x="488" y="165"/>
                    <a:pt x="488" y="165"/>
                  </a:cubicBezTo>
                  <a:cubicBezTo>
                    <a:pt x="485" y="163"/>
                    <a:pt x="485" y="163"/>
                    <a:pt x="485" y="163"/>
                  </a:cubicBezTo>
                  <a:cubicBezTo>
                    <a:pt x="484" y="162"/>
                    <a:pt x="484" y="162"/>
                    <a:pt x="484" y="162"/>
                  </a:cubicBezTo>
                  <a:cubicBezTo>
                    <a:pt x="482" y="162"/>
                    <a:pt x="482" y="162"/>
                    <a:pt x="482" y="162"/>
                  </a:cubicBezTo>
                  <a:cubicBezTo>
                    <a:pt x="481" y="162"/>
                    <a:pt x="481" y="162"/>
                    <a:pt x="481" y="162"/>
                  </a:cubicBezTo>
                  <a:cubicBezTo>
                    <a:pt x="482" y="162"/>
                    <a:pt x="482" y="162"/>
                    <a:pt x="482" y="162"/>
                  </a:cubicBezTo>
                  <a:cubicBezTo>
                    <a:pt x="480" y="163"/>
                    <a:pt x="480" y="163"/>
                    <a:pt x="480" y="163"/>
                  </a:cubicBezTo>
                  <a:cubicBezTo>
                    <a:pt x="480" y="163"/>
                    <a:pt x="480" y="163"/>
                    <a:pt x="480" y="163"/>
                  </a:cubicBezTo>
                  <a:cubicBezTo>
                    <a:pt x="480" y="165"/>
                    <a:pt x="480" y="165"/>
                    <a:pt x="480" y="165"/>
                  </a:cubicBezTo>
                  <a:cubicBezTo>
                    <a:pt x="479" y="170"/>
                    <a:pt x="479" y="170"/>
                    <a:pt x="479" y="170"/>
                  </a:cubicBezTo>
                  <a:cubicBezTo>
                    <a:pt x="479" y="172"/>
                    <a:pt x="479" y="172"/>
                    <a:pt x="479" y="172"/>
                  </a:cubicBezTo>
                  <a:cubicBezTo>
                    <a:pt x="480" y="173"/>
                    <a:pt x="480" y="173"/>
                    <a:pt x="480" y="173"/>
                  </a:cubicBezTo>
                  <a:cubicBezTo>
                    <a:pt x="482" y="175"/>
                    <a:pt x="482" y="175"/>
                    <a:pt x="482" y="175"/>
                  </a:cubicBezTo>
                  <a:cubicBezTo>
                    <a:pt x="483" y="178"/>
                    <a:pt x="483" y="178"/>
                    <a:pt x="483" y="178"/>
                  </a:cubicBezTo>
                  <a:cubicBezTo>
                    <a:pt x="484" y="178"/>
                    <a:pt x="484" y="178"/>
                    <a:pt x="484" y="178"/>
                  </a:cubicBezTo>
                  <a:cubicBezTo>
                    <a:pt x="485" y="178"/>
                    <a:pt x="485" y="178"/>
                    <a:pt x="485" y="178"/>
                  </a:cubicBezTo>
                  <a:cubicBezTo>
                    <a:pt x="485" y="180"/>
                    <a:pt x="485" y="180"/>
                    <a:pt x="485" y="180"/>
                  </a:cubicBezTo>
                  <a:cubicBezTo>
                    <a:pt x="485" y="181"/>
                    <a:pt x="485" y="181"/>
                    <a:pt x="485" y="181"/>
                  </a:cubicBezTo>
                  <a:cubicBezTo>
                    <a:pt x="485" y="182"/>
                    <a:pt x="485" y="182"/>
                    <a:pt x="485" y="182"/>
                  </a:cubicBezTo>
                  <a:cubicBezTo>
                    <a:pt x="484" y="180"/>
                    <a:pt x="484" y="180"/>
                    <a:pt x="484" y="180"/>
                  </a:cubicBezTo>
                  <a:cubicBezTo>
                    <a:pt x="483" y="179"/>
                    <a:pt x="483" y="179"/>
                    <a:pt x="483" y="179"/>
                  </a:cubicBezTo>
                  <a:cubicBezTo>
                    <a:pt x="481" y="179"/>
                    <a:pt x="481" y="179"/>
                    <a:pt x="481" y="179"/>
                  </a:cubicBezTo>
                  <a:cubicBezTo>
                    <a:pt x="480" y="178"/>
                    <a:pt x="480" y="178"/>
                    <a:pt x="480" y="178"/>
                  </a:cubicBezTo>
                  <a:cubicBezTo>
                    <a:pt x="480" y="179"/>
                    <a:pt x="480" y="179"/>
                    <a:pt x="480" y="179"/>
                  </a:cubicBezTo>
                  <a:cubicBezTo>
                    <a:pt x="479" y="181"/>
                    <a:pt x="479" y="181"/>
                    <a:pt x="479" y="181"/>
                  </a:cubicBezTo>
                  <a:cubicBezTo>
                    <a:pt x="479" y="182"/>
                    <a:pt x="479" y="182"/>
                    <a:pt x="479" y="182"/>
                  </a:cubicBezTo>
                  <a:cubicBezTo>
                    <a:pt x="478" y="183"/>
                    <a:pt x="478" y="183"/>
                    <a:pt x="478" y="183"/>
                  </a:cubicBezTo>
                  <a:cubicBezTo>
                    <a:pt x="477" y="182"/>
                    <a:pt x="477" y="182"/>
                    <a:pt x="477" y="182"/>
                  </a:cubicBezTo>
                  <a:cubicBezTo>
                    <a:pt x="476" y="179"/>
                    <a:pt x="476" y="179"/>
                    <a:pt x="476" y="179"/>
                  </a:cubicBezTo>
                  <a:cubicBezTo>
                    <a:pt x="477" y="178"/>
                    <a:pt x="477" y="178"/>
                    <a:pt x="477" y="178"/>
                  </a:cubicBezTo>
                  <a:cubicBezTo>
                    <a:pt x="477" y="176"/>
                    <a:pt x="477" y="176"/>
                    <a:pt x="477" y="176"/>
                  </a:cubicBezTo>
                  <a:cubicBezTo>
                    <a:pt x="477" y="175"/>
                    <a:pt x="477" y="175"/>
                    <a:pt x="477" y="175"/>
                  </a:cubicBezTo>
                  <a:cubicBezTo>
                    <a:pt x="476" y="175"/>
                    <a:pt x="476" y="175"/>
                    <a:pt x="476" y="175"/>
                  </a:cubicBezTo>
                  <a:cubicBezTo>
                    <a:pt x="476" y="174"/>
                    <a:pt x="476" y="174"/>
                    <a:pt x="476" y="174"/>
                  </a:cubicBezTo>
                  <a:cubicBezTo>
                    <a:pt x="476" y="172"/>
                    <a:pt x="476" y="172"/>
                    <a:pt x="476" y="172"/>
                  </a:cubicBezTo>
                  <a:cubicBezTo>
                    <a:pt x="477" y="171"/>
                    <a:pt x="477" y="171"/>
                    <a:pt x="477" y="171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6" y="168"/>
                    <a:pt x="476" y="168"/>
                    <a:pt x="476" y="168"/>
                  </a:cubicBezTo>
                  <a:cubicBezTo>
                    <a:pt x="475" y="167"/>
                    <a:pt x="475" y="167"/>
                    <a:pt x="475" y="167"/>
                  </a:cubicBezTo>
                  <a:cubicBezTo>
                    <a:pt x="474" y="166"/>
                    <a:pt x="474" y="166"/>
                    <a:pt x="474" y="166"/>
                  </a:cubicBezTo>
                  <a:cubicBezTo>
                    <a:pt x="475" y="164"/>
                    <a:pt x="475" y="164"/>
                    <a:pt x="475" y="164"/>
                  </a:cubicBezTo>
                  <a:cubicBezTo>
                    <a:pt x="475" y="161"/>
                    <a:pt x="475" y="161"/>
                    <a:pt x="475" y="161"/>
                  </a:cubicBezTo>
                  <a:cubicBezTo>
                    <a:pt x="474" y="157"/>
                    <a:pt x="474" y="157"/>
                    <a:pt x="474" y="157"/>
                  </a:cubicBezTo>
                  <a:cubicBezTo>
                    <a:pt x="473" y="154"/>
                    <a:pt x="473" y="154"/>
                    <a:pt x="473" y="154"/>
                  </a:cubicBezTo>
                  <a:cubicBezTo>
                    <a:pt x="473" y="152"/>
                    <a:pt x="473" y="152"/>
                    <a:pt x="473" y="152"/>
                  </a:cubicBezTo>
                  <a:cubicBezTo>
                    <a:pt x="474" y="151"/>
                    <a:pt x="474" y="151"/>
                    <a:pt x="474" y="151"/>
                  </a:cubicBezTo>
                  <a:cubicBezTo>
                    <a:pt x="473" y="150"/>
                    <a:pt x="473" y="150"/>
                    <a:pt x="473" y="150"/>
                  </a:cubicBezTo>
                  <a:cubicBezTo>
                    <a:pt x="472" y="148"/>
                    <a:pt x="472" y="148"/>
                    <a:pt x="472" y="148"/>
                  </a:cubicBezTo>
                  <a:cubicBezTo>
                    <a:pt x="471" y="148"/>
                    <a:pt x="471" y="148"/>
                    <a:pt x="471" y="148"/>
                  </a:cubicBezTo>
                  <a:cubicBezTo>
                    <a:pt x="471" y="147"/>
                    <a:pt x="471" y="147"/>
                    <a:pt x="471" y="147"/>
                  </a:cubicBezTo>
                  <a:cubicBezTo>
                    <a:pt x="470" y="146"/>
                    <a:pt x="470" y="146"/>
                    <a:pt x="470" y="146"/>
                  </a:cubicBezTo>
                  <a:cubicBezTo>
                    <a:pt x="469" y="144"/>
                    <a:pt x="469" y="144"/>
                    <a:pt x="469" y="144"/>
                  </a:cubicBezTo>
                  <a:cubicBezTo>
                    <a:pt x="469" y="143"/>
                    <a:pt x="469" y="143"/>
                    <a:pt x="469" y="143"/>
                  </a:cubicBezTo>
                  <a:cubicBezTo>
                    <a:pt x="470" y="142"/>
                    <a:pt x="470" y="142"/>
                    <a:pt x="470" y="142"/>
                  </a:cubicBezTo>
                  <a:cubicBezTo>
                    <a:pt x="470" y="140"/>
                    <a:pt x="470" y="140"/>
                    <a:pt x="470" y="140"/>
                  </a:cubicBezTo>
                  <a:cubicBezTo>
                    <a:pt x="470" y="139"/>
                    <a:pt x="470" y="139"/>
                    <a:pt x="470" y="139"/>
                  </a:cubicBezTo>
                  <a:cubicBezTo>
                    <a:pt x="469" y="138"/>
                    <a:pt x="469" y="138"/>
                    <a:pt x="469" y="138"/>
                  </a:cubicBezTo>
                  <a:lnTo>
                    <a:pt x="469" y="137"/>
                  </a:lnTo>
                  <a:close/>
                  <a:moveTo>
                    <a:pt x="415" y="263"/>
                  </a:moveTo>
                  <a:cubicBezTo>
                    <a:pt x="415" y="264"/>
                    <a:pt x="415" y="264"/>
                    <a:pt x="415" y="264"/>
                  </a:cubicBezTo>
                  <a:cubicBezTo>
                    <a:pt x="415" y="263"/>
                    <a:pt x="415" y="263"/>
                    <a:pt x="415" y="263"/>
                  </a:cubicBezTo>
                  <a:cubicBezTo>
                    <a:pt x="416" y="263"/>
                    <a:pt x="416" y="263"/>
                    <a:pt x="416" y="263"/>
                  </a:cubicBezTo>
                  <a:cubicBezTo>
                    <a:pt x="417" y="263"/>
                    <a:pt x="417" y="263"/>
                    <a:pt x="417" y="263"/>
                  </a:cubicBezTo>
                  <a:cubicBezTo>
                    <a:pt x="418" y="262"/>
                    <a:pt x="418" y="262"/>
                    <a:pt x="418" y="262"/>
                  </a:cubicBezTo>
                  <a:cubicBezTo>
                    <a:pt x="419" y="261"/>
                    <a:pt x="419" y="261"/>
                    <a:pt x="419" y="261"/>
                  </a:cubicBezTo>
                  <a:cubicBezTo>
                    <a:pt x="419" y="260"/>
                    <a:pt x="419" y="260"/>
                    <a:pt x="419" y="260"/>
                  </a:cubicBezTo>
                  <a:cubicBezTo>
                    <a:pt x="422" y="260"/>
                    <a:pt x="422" y="260"/>
                    <a:pt x="422" y="260"/>
                  </a:cubicBezTo>
                  <a:cubicBezTo>
                    <a:pt x="421" y="259"/>
                    <a:pt x="421" y="259"/>
                    <a:pt x="421" y="259"/>
                  </a:cubicBezTo>
                  <a:cubicBezTo>
                    <a:pt x="421" y="258"/>
                    <a:pt x="421" y="258"/>
                    <a:pt x="421" y="258"/>
                  </a:cubicBezTo>
                  <a:cubicBezTo>
                    <a:pt x="422" y="257"/>
                    <a:pt x="422" y="257"/>
                    <a:pt x="422" y="257"/>
                  </a:cubicBezTo>
                  <a:cubicBezTo>
                    <a:pt x="424" y="257"/>
                    <a:pt x="424" y="257"/>
                    <a:pt x="424" y="257"/>
                  </a:cubicBezTo>
                  <a:cubicBezTo>
                    <a:pt x="425" y="256"/>
                    <a:pt x="425" y="256"/>
                    <a:pt x="425" y="256"/>
                  </a:cubicBezTo>
                  <a:cubicBezTo>
                    <a:pt x="426" y="255"/>
                    <a:pt x="426" y="255"/>
                    <a:pt x="426" y="255"/>
                  </a:cubicBezTo>
                  <a:cubicBezTo>
                    <a:pt x="427" y="255"/>
                    <a:pt x="427" y="255"/>
                    <a:pt x="427" y="255"/>
                  </a:cubicBezTo>
                  <a:cubicBezTo>
                    <a:pt x="430" y="252"/>
                    <a:pt x="430" y="252"/>
                    <a:pt x="430" y="252"/>
                  </a:cubicBezTo>
                  <a:cubicBezTo>
                    <a:pt x="431" y="251"/>
                    <a:pt x="431" y="251"/>
                    <a:pt x="431" y="251"/>
                  </a:cubicBezTo>
                  <a:cubicBezTo>
                    <a:pt x="432" y="250"/>
                    <a:pt x="432" y="250"/>
                    <a:pt x="432" y="250"/>
                  </a:cubicBezTo>
                  <a:cubicBezTo>
                    <a:pt x="434" y="249"/>
                    <a:pt x="434" y="249"/>
                    <a:pt x="434" y="249"/>
                  </a:cubicBezTo>
                  <a:cubicBezTo>
                    <a:pt x="436" y="250"/>
                    <a:pt x="436" y="250"/>
                    <a:pt x="436" y="250"/>
                  </a:cubicBezTo>
                  <a:cubicBezTo>
                    <a:pt x="439" y="250"/>
                    <a:pt x="439" y="250"/>
                    <a:pt x="439" y="250"/>
                  </a:cubicBezTo>
                  <a:cubicBezTo>
                    <a:pt x="441" y="250"/>
                    <a:pt x="441" y="250"/>
                    <a:pt x="441" y="250"/>
                  </a:cubicBezTo>
                  <a:cubicBezTo>
                    <a:pt x="442" y="249"/>
                    <a:pt x="442" y="249"/>
                    <a:pt x="442" y="249"/>
                  </a:cubicBezTo>
                  <a:cubicBezTo>
                    <a:pt x="445" y="249"/>
                    <a:pt x="445" y="249"/>
                    <a:pt x="445" y="249"/>
                  </a:cubicBezTo>
                  <a:cubicBezTo>
                    <a:pt x="447" y="248"/>
                    <a:pt x="447" y="248"/>
                    <a:pt x="447" y="248"/>
                  </a:cubicBezTo>
                  <a:cubicBezTo>
                    <a:pt x="447" y="249"/>
                    <a:pt x="447" y="249"/>
                    <a:pt x="447" y="249"/>
                  </a:cubicBezTo>
                  <a:cubicBezTo>
                    <a:pt x="448" y="250"/>
                    <a:pt x="448" y="250"/>
                    <a:pt x="448" y="250"/>
                  </a:cubicBezTo>
                  <a:cubicBezTo>
                    <a:pt x="448" y="250"/>
                    <a:pt x="448" y="250"/>
                    <a:pt x="448" y="250"/>
                  </a:cubicBezTo>
                  <a:cubicBezTo>
                    <a:pt x="449" y="250"/>
                    <a:pt x="449" y="250"/>
                    <a:pt x="449" y="250"/>
                  </a:cubicBezTo>
                  <a:cubicBezTo>
                    <a:pt x="452" y="249"/>
                    <a:pt x="452" y="249"/>
                    <a:pt x="452" y="249"/>
                  </a:cubicBezTo>
                  <a:cubicBezTo>
                    <a:pt x="452" y="248"/>
                    <a:pt x="452" y="248"/>
                    <a:pt x="452" y="248"/>
                  </a:cubicBezTo>
                  <a:cubicBezTo>
                    <a:pt x="451" y="247"/>
                    <a:pt x="451" y="247"/>
                    <a:pt x="451" y="247"/>
                  </a:cubicBezTo>
                  <a:cubicBezTo>
                    <a:pt x="452" y="245"/>
                    <a:pt x="452" y="245"/>
                    <a:pt x="452" y="245"/>
                  </a:cubicBezTo>
                  <a:cubicBezTo>
                    <a:pt x="454" y="244"/>
                    <a:pt x="454" y="244"/>
                    <a:pt x="454" y="244"/>
                  </a:cubicBezTo>
                  <a:cubicBezTo>
                    <a:pt x="455" y="242"/>
                    <a:pt x="455" y="242"/>
                    <a:pt x="455" y="242"/>
                  </a:cubicBezTo>
                  <a:cubicBezTo>
                    <a:pt x="455" y="240"/>
                    <a:pt x="455" y="240"/>
                    <a:pt x="455" y="240"/>
                  </a:cubicBezTo>
                  <a:cubicBezTo>
                    <a:pt x="455" y="238"/>
                    <a:pt x="455" y="238"/>
                    <a:pt x="455" y="238"/>
                  </a:cubicBezTo>
                  <a:cubicBezTo>
                    <a:pt x="457" y="237"/>
                    <a:pt x="457" y="237"/>
                    <a:pt x="457" y="237"/>
                  </a:cubicBezTo>
                  <a:cubicBezTo>
                    <a:pt x="458" y="237"/>
                    <a:pt x="458" y="237"/>
                    <a:pt x="458" y="237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7" y="239"/>
                    <a:pt x="457" y="239"/>
                    <a:pt x="457" y="239"/>
                  </a:cubicBezTo>
                  <a:cubicBezTo>
                    <a:pt x="456" y="239"/>
                    <a:pt x="456" y="239"/>
                    <a:pt x="456" y="239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41"/>
                    <a:pt x="457" y="241"/>
                    <a:pt x="457" y="241"/>
                  </a:cubicBezTo>
                  <a:cubicBezTo>
                    <a:pt x="458" y="242"/>
                    <a:pt x="458" y="242"/>
                    <a:pt x="458" y="242"/>
                  </a:cubicBezTo>
                  <a:cubicBezTo>
                    <a:pt x="459" y="241"/>
                    <a:pt x="459" y="241"/>
                    <a:pt x="459" y="241"/>
                  </a:cubicBezTo>
                  <a:cubicBezTo>
                    <a:pt x="464" y="239"/>
                    <a:pt x="464" y="239"/>
                    <a:pt x="464" y="239"/>
                  </a:cubicBezTo>
                  <a:cubicBezTo>
                    <a:pt x="465" y="238"/>
                    <a:pt x="465" y="238"/>
                    <a:pt x="465" y="238"/>
                  </a:cubicBezTo>
                  <a:cubicBezTo>
                    <a:pt x="466" y="237"/>
                    <a:pt x="466" y="237"/>
                    <a:pt x="466" y="237"/>
                  </a:cubicBezTo>
                  <a:cubicBezTo>
                    <a:pt x="466" y="236"/>
                    <a:pt x="466" y="236"/>
                    <a:pt x="466" y="236"/>
                  </a:cubicBezTo>
                  <a:cubicBezTo>
                    <a:pt x="467" y="235"/>
                    <a:pt x="467" y="235"/>
                    <a:pt x="467" y="235"/>
                  </a:cubicBezTo>
                  <a:cubicBezTo>
                    <a:pt x="468" y="234"/>
                    <a:pt x="468" y="234"/>
                    <a:pt x="468" y="234"/>
                  </a:cubicBezTo>
                  <a:cubicBezTo>
                    <a:pt x="469" y="234"/>
                    <a:pt x="469" y="234"/>
                    <a:pt x="469" y="234"/>
                  </a:cubicBezTo>
                  <a:cubicBezTo>
                    <a:pt x="470" y="233"/>
                    <a:pt x="470" y="233"/>
                    <a:pt x="470" y="233"/>
                  </a:cubicBezTo>
                  <a:cubicBezTo>
                    <a:pt x="470" y="231"/>
                    <a:pt x="470" y="231"/>
                    <a:pt x="470" y="231"/>
                  </a:cubicBezTo>
                  <a:cubicBezTo>
                    <a:pt x="470" y="230"/>
                    <a:pt x="470" y="230"/>
                    <a:pt x="470" y="230"/>
                  </a:cubicBezTo>
                  <a:cubicBezTo>
                    <a:pt x="472" y="228"/>
                    <a:pt x="472" y="228"/>
                    <a:pt x="472" y="228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73" y="224"/>
                    <a:pt x="473" y="224"/>
                    <a:pt x="473" y="224"/>
                  </a:cubicBezTo>
                  <a:cubicBezTo>
                    <a:pt x="472" y="223"/>
                    <a:pt x="472" y="223"/>
                    <a:pt x="472" y="223"/>
                  </a:cubicBezTo>
                  <a:cubicBezTo>
                    <a:pt x="472" y="222"/>
                    <a:pt x="472" y="222"/>
                    <a:pt x="472" y="222"/>
                  </a:cubicBezTo>
                  <a:cubicBezTo>
                    <a:pt x="471" y="222"/>
                    <a:pt x="471" y="222"/>
                    <a:pt x="471" y="222"/>
                  </a:cubicBezTo>
                  <a:cubicBezTo>
                    <a:pt x="472" y="220"/>
                    <a:pt x="472" y="220"/>
                    <a:pt x="472" y="220"/>
                  </a:cubicBezTo>
                  <a:cubicBezTo>
                    <a:pt x="472" y="219"/>
                    <a:pt x="472" y="219"/>
                    <a:pt x="472" y="219"/>
                  </a:cubicBezTo>
                  <a:cubicBezTo>
                    <a:pt x="471" y="218"/>
                    <a:pt x="471" y="218"/>
                    <a:pt x="471" y="218"/>
                  </a:cubicBezTo>
                  <a:cubicBezTo>
                    <a:pt x="471" y="217"/>
                    <a:pt x="471" y="217"/>
                    <a:pt x="471" y="217"/>
                  </a:cubicBezTo>
                  <a:cubicBezTo>
                    <a:pt x="472" y="216"/>
                    <a:pt x="472" y="216"/>
                    <a:pt x="472" y="216"/>
                  </a:cubicBezTo>
                  <a:cubicBezTo>
                    <a:pt x="473" y="216"/>
                    <a:pt x="473" y="216"/>
                    <a:pt x="473" y="216"/>
                  </a:cubicBezTo>
                  <a:cubicBezTo>
                    <a:pt x="473" y="215"/>
                    <a:pt x="473" y="215"/>
                    <a:pt x="473" y="215"/>
                  </a:cubicBezTo>
                  <a:cubicBezTo>
                    <a:pt x="473" y="215"/>
                    <a:pt x="473" y="214"/>
                    <a:pt x="473" y="214"/>
                  </a:cubicBezTo>
                  <a:cubicBezTo>
                    <a:pt x="473" y="213"/>
                    <a:pt x="473" y="213"/>
                    <a:pt x="473" y="213"/>
                  </a:cubicBezTo>
                  <a:cubicBezTo>
                    <a:pt x="474" y="213"/>
                    <a:pt x="474" y="213"/>
                    <a:pt x="474" y="213"/>
                  </a:cubicBezTo>
                  <a:cubicBezTo>
                    <a:pt x="475" y="215"/>
                    <a:pt x="475" y="215"/>
                    <a:pt x="475" y="215"/>
                  </a:cubicBezTo>
                  <a:cubicBezTo>
                    <a:pt x="476" y="216"/>
                    <a:pt x="476" y="216"/>
                    <a:pt x="476" y="216"/>
                  </a:cubicBezTo>
                  <a:cubicBezTo>
                    <a:pt x="476" y="215"/>
                    <a:pt x="476" y="215"/>
                    <a:pt x="476" y="215"/>
                  </a:cubicBezTo>
                  <a:cubicBezTo>
                    <a:pt x="477" y="215"/>
                    <a:pt x="477" y="215"/>
                    <a:pt x="477" y="215"/>
                  </a:cubicBezTo>
                  <a:cubicBezTo>
                    <a:pt x="478" y="214"/>
                    <a:pt x="478" y="214"/>
                    <a:pt x="478" y="214"/>
                  </a:cubicBezTo>
                  <a:cubicBezTo>
                    <a:pt x="478" y="214"/>
                    <a:pt x="478" y="213"/>
                    <a:pt x="478" y="213"/>
                  </a:cubicBezTo>
                  <a:cubicBezTo>
                    <a:pt x="476" y="214"/>
                    <a:pt x="476" y="214"/>
                    <a:pt x="476" y="214"/>
                  </a:cubicBezTo>
                  <a:cubicBezTo>
                    <a:pt x="476" y="213"/>
                    <a:pt x="476" y="213"/>
                    <a:pt x="476" y="213"/>
                  </a:cubicBezTo>
                  <a:cubicBezTo>
                    <a:pt x="476" y="212"/>
                    <a:pt x="476" y="212"/>
                    <a:pt x="476" y="212"/>
                  </a:cubicBezTo>
                  <a:cubicBezTo>
                    <a:pt x="477" y="212"/>
                    <a:pt x="477" y="212"/>
                    <a:pt x="477" y="212"/>
                  </a:cubicBezTo>
                  <a:cubicBezTo>
                    <a:pt x="478" y="212"/>
                    <a:pt x="478" y="212"/>
                    <a:pt x="478" y="212"/>
                  </a:cubicBezTo>
                  <a:cubicBezTo>
                    <a:pt x="479" y="213"/>
                    <a:pt x="479" y="213"/>
                    <a:pt x="479" y="213"/>
                  </a:cubicBezTo>
                  <a:cubicBezTo>
                    <a:pt x="479" y="216"/>
                    <a:pt x="479" y="216"/>
                    <a:pt x="479" y="216"/>
                  </a:cubicBezTo>
                  <a:cubicBezTo>
                    <a:pt x="480" y="217"/>
                    <a:pt x="480" y="217"/>
                    <a:pt x="480" y="217"/>
                  </a:cubicBezTo>
                  <a:cubicBezTo>
                    <a:pt x="481" y="218"/>
                    <a:pt x="481" y="218"/>
                    <a:pt x="481" y="218"/>
                  </a:cubicBezTo>
                  <a:cubicBezTo>
                    <a:pt x="482" y="219"/>
                    <a:pt x="482" y="219"/>
                    <a:pt x="482" y="219"/>
                  </a:cubicBezTo>
                  <a:cubicBezTo>
                    <a:pt x="483" y="221"/>
                    <a:pt x="483" y="221"/>
                    <a:pt x="483" y="221"/>
                  </a:cubicBezTo>
                  <a:cubicBezTo>
                    <a:pt x="484" y="224"/>
                    <a:pt x="484" y="224"/>
                    <a:pt x="484" y="224"/>
                  </a:cubicBezTo>
                  <a:cubicBezTo>
                    <a:pt x="483" y="225"/>
                    <a:pt x="483" y="225"/>
                    <a:pt x="483" y="225"/>
                  </a:cubicBezTo>
                  <a:cubicBezTo>
                    <a:pt x="483" y="226"/>
                    <a:pt x="483" y="226"/>
                    <a:pt x="483" y="226"/>
                  </a:cubicBezTo>
                  <a:cubicBezTo>
                    <a:pt x="482" y="227"/>
                    <a:pt x="482" y="227"/>
                    <a:pt x="482" y="227"/>
                  </a:cubicBezTo>
                  <a:cubicBezTo>
                    <a:pt x="482" y="228"/>
                    <a:pt x="482" y="228"/>
                    <a:pt x="482" y="228"/>
                  </a:cubicBezTo>
                  <a:cubicBezTo>
                    <a:pt x="481" y="231"/>
                    <a:pt x="481" y="231"/>
                    <a:pt x="481" y="231"/>
                  </a:cubicBezTo>
                  <a:cubicBezTo>
                    <a:pt x="482" y="232"/>
                    <a:pt x="482" y="232"/>
                    <a:pt x="482" y="232"/>
                  </a:cubicBezTo>
                  <a:cubicBezTo>
                    <a:pt x="481" y="231"/>
                    <a:pt x="481" y="231"/>
                    <a:pt x="481" y="231"/>
                  </a:cubicBezTo>
                  <a:cubicBezTo>
                    <a:pt x="479" y="231"/>
                    <a:pt x="479" y="231"/>
                    <a:pt x="479" y="231"/>
                  </a:cubicBezTo>
                  <a:cubicBezTo>
                    <a:pt x="479" y="233"/>
                    <a:pt x="479" y="233"/>
                    <a:pt x="479" y="233"/>
                  </a:cubicBezTo>
                  <a:cubicBezTo>
                    <a:pt x="479" y="234"/>
                    <a:pt x="479" y="234"/>
                    <a:pt x="479" y="234"/>
                  </a:cubicBezTo>
                  <a:cubicBezTo>
                    <a:pt x="479" y="236"/>
                    <a:pt x="479" y="236"/>
                    <a:pt x="479" y="236"/>
                  </a:cubicBezTo>
                  <a:cubicBezTo>
                    <a:pt x="480" y="238"/>
                    <a:pt x="480" y="238"/>
                    <a:pt x="480" y="238"/>
                  </a:cubicBezTo>
                  <a:cubicBezTo>
                    <a:pt x="479" y="240"/>
                    <a:pt x="479" y="240"/>
                    <a:pt x="479" y="240"/>
                  </a:cubicBezTo>
                  <a:cubicBezTo>
                    <a:pt x="478" y="241"/>
                    <a:pt x="478" y="241"/>
                    <a:pt x="478" y="241"/>
                  </a:cubicBezTo>
                  <a:cubicBezTo>
                    <a:pt x="478" y="243"/>
                    <a:pt x="478" y="243"/>
                    <a:pt x="478" y="243"/>
                  </a:cubicBezTo>
                  <a:cubicBezTo>
                    <a:pt x="478" y="245"/>
                    <a:pt x="478" y="245"/>
                    <a:pt x="478" y="245"/>
                  </a:cubicBezTo>
                  <a:cubicBezTo>
                    <a:pt x="478" y="247"/>
                    <a:pt x="478" y="247"/>
                    <a:pt x="478" y="247"/>
                  </a:cubicBezTo>
                  <a:cubicBezTo>
                    <a:pt x="479" y="248"/>
                    <a:pt x="479" y="248"/>
                    <a:pt x="479" y="248"/>
                  </a:cubicBezTo>
                  <a:cubicBezTo>
                    <a:pt x="480" y="248"/>
                    <a:pt x="480" y="248"/>
                    <a:pt x="480" y="248"/>
                  </a:cubicBezTo>
                  <a:cubicBezTo>
                    <a:pt x="478" y="249"/>
                    <a:pt x="478" y="249"/>
                    <a:pt x="478" y="249"/>
                  </a:cubicBezTo>
                  <a:cubicBezTo>
                    <a:pt x="477" y="250"/>
                    <a:pt x="477" y="250"/>
                    <a:pt x="477" y="250"/>
                  </a:cubicBezTo>
                  <a:cubicBezTo>
                    <a:pt x="477" y="252"/>
                    <a:pt x="477" y="252"/>
                    <a:pt x="477" y="252"/>
                  </a:cubicBezTo>
                  <a:cubicBezTo>
                    <a:pt x="474" y="253"/>
                    <a:pt x="474" y="253"/>
                    <a:pt x="474" y="253"/>
                  </a:cubicBezTo>
                  <a:cubicBezTo>
                    <a:pt x="474" y="251"/>
                    <a:pt x="474" y="251"/>
                    <a:pt x="474" y="251"/>
                  </a:cubicBezTo>
                  <a:cubicBezTo>
                    <a:pt x="475" y="250"/>
                    <a:pt x="475" y="250"/>
                    <a:pt x="475" y="250"/>
                  </a:cubicBezTo>
                  <a:cubicBezTo>
                    <a:pt x="475" y="249"/>
                    <a:pt x="475" y="249"/>
                    <a:pt x="475" y="249"/>
                  </a:cubicBezTo>
                  <a:cubicBezTo>
                    <a:pt x="474" y="249"/>
                    <a:pt x="474" y="249"/>
                    <a:pt x="474" y="249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3" y="252"/>
                    <a:pt x="473" y="252"/>
                    <a:pt x="473" y="252"/>
                  </a:cubicBezTo>
                  <a:cubicBezTo>
                    <a:pt x="472" y="251"/>
                    <a:pt x="472" y="251"/>
                    <a:pt x="472" y="251"/>
                  </a:cubicBezTo>
                  <a:cubicBezTo>
                    <a:pt x="471" y="251"/>
                    <a:pt x="471" y="251"/>
                    <a:pt x="471" y="251"/>
                  </a:cubicBezTo>
                  <a:cubicBezTo>
                    <a:pt x="470" y="252"/>
                    <a:pt x="470" y="252"/>
                    <a:pt x="470" y="252"/>
                  </a:cubicBezTo>
                  <a:cubicBezTo>
                    <a:pt x="470" y="254"/>
                    <a:pt x="470" y="254"/>
                    <a:pt x="470" y="254"/>
                  </a:cubicBezTo>
                  <a:cubicBezTo>
                    <a:pt x="469" y="255"/>
                    <a:pt x="469" y="255"/>
                    <a:pt x="469" y="255"/>
                  </a:cubicBezTo>
                  <a:cubicBezTo>
                    <a:pt x="468" y="254"/>
                    <a:pt x="468" y="254"/>
                    <a:pt x="468" y="254"/>
                  </a:cubicBezTo>
                  <a:cubicBezTo>
                    <a:pt x="468" y="253"/>
                    <a:pt x="468" y="253"/>
                    <a:pt x="468" y="253"/>
                  </a:cubicBezTo>
                  <a:cubicBezTo>
                    <a:pt x="467" y="252"/>
                    <a:pt x="467" y="252"/>
                    <a:pt x="467" y="252"/>
                  </a:cubicBezTo>
                  <a:cubicBezTo>
                    <a:pt x="466" y="253"/>
                    <a:pt x="466" y="253"/>
                    <a:pt x="466" y="253"/>
                  </a:cubicBezTo>
                  <a:cubicBezTo>
                    <a:pt x="465" y="255"/>
                    <a:pt x="465" y="255"/>
                    <a:pt x="465" y="255"/>
                  </a:cubicBezTo>
                  <a:cubicBezTo>
                    <a:pt x="464" y="255"/>
                    <a:pt x="464" y="255"/>
                    <a:pt x="464" y="255"/>
                  </a:cubicBezTo>
                  <a:cubicBezTo>
                    <a:pt x="461" y="255"/>
                    <a:pt x="461" y="255"/>
                    <a:pt x="461" y="255"/>
                  </a:cubicBezTo>
                  <a:cubicBezTo>
                    <a:pt x="458" y="256"/>
                    <a:pt x="458" y="256"/>
                    <a:pt x="458" y="256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7" y="253"/>
                    <a:pt x="457" y="253"/>
                    <a:pt x="457" y="253"/>
                  </a:cubicBezTo>
                  <a:cubicBezTo>
                    <a:pt x="457" y="255"/>
                    <a:pt x="457" y="255"/>
                    <a:pt x="457" y="255"/>
                  </a:cubicBezTo>
                  <a:cubicBezTo>
                    <a:pt x="456" y="253"/>
                    <a:pt x="456" y="253"/>
                    <a:pt x="456" y="253"/>
                  </a:cubicBezTo>
                  <a:cubicBezTo>
                    <a:pt x="457" y="252"/>
                    <a:pt x="457" y="252"/>
                    <a:pt x="457" y="252"/>
                  </a:cubicBezTo>
                  <a:cubicBezTo>
                    <a:pt x="456" y="253"/>
                    <a:pt x="456" y="253"/>
                    <a:pt x="456" y="253"/>
                  </a:cubicBezTo>
                  <a:cubicBezTo>
                    <a:pt x="455" y="255"/>
                    <a:pt x="455" y="255"/>
                    <a:pt x="455" y="255"/>
                  </a:cubicBezTo>
                  <a:cubicBezTo>
                    <a:pt x="455" y="255"/>
                    <a:pt x="455" y="255"/>
                    <a:pt x="455" y="255"/>
                  </a:cubicBezTo>
                  <a:cubicBezTo>
                    <a:pt x="456" y="256"/>
                    <a:pt x="456" y="256"/>
                    <a:pt x="456" y="256"/>
                  </a:cubicBezTo>
                  <a:cubicBezTo>
                    <a:pt x="457" y="257"/>
                    <a:pt x="457" y="257"/>
                    <a:pt x="457" y="257"/>
                  </a:cubicBezTo>
                  <a:cubicBezTo>
                    <a:pt x="455" y="258"/>
                    <a:pt x="455" y="258"/>
                    <a:pt x="455" y="258"/>
                  </a:cubicBezTo>
                  <a:cubicBezTo>
                    <a:pt x="454" y="258"/>
                    <a:pt x="454" y="258"/>
                    <a:pt x="454" y="258"/>
                  </a:cubicBezTo>
                  <a:cubicBezTo>
                    <a:pt x="453" y="259"/>
                    <a:pt x="453" y="259"/>
                    <a:pt x="453" y="259"/>
                  </a:cubicBezTo>
                  <a:cubicBezTo>
                    <a:pt x="452" y="260"/>
                    <a:pt x="452" y="260"/>
                    <a:pt x="452" y="260"/>
                  </a:cubicBezTo>
                  <a:cubicBezTo>
                    <a:pt x="451" y="263"/>
                    <a:pt x="451" y="263"/>
                    <a:pt x="451" y="263"/>
                  </a:cubicBezTo>
                  <a:cubicBezTo>
                    <a:pt x="450" y="263"/>
                    <a:pt x="450" y="263"/>
                    <a:pt x="450" y="263"/>
                  </a:cubicBezTo>
                  <a:cubicBezTo>
                    <a:pt x="449" y="262"/>
                    <a:pt x="449" y="262"/>
                    <a:pt x="449" y="262"/>
                  </a:cubicBezTo>
                  <a:cubicBezTo>
                    <a:pt x="448" y="261"/>
                    <a:pt x="448" y="261"/>
                    <a:pt x="448" y="261"/>
                  </a:cubicBezTo>
                  <a:cubicBezTo>
                    <a:pt x="447" y="261"/>
                    <a:pt x="447" y="261"/>
                    <a:pt x="447" y="261"/>
                  </a:cubicBezTo>
                  <a:cubicBezTo>
                    <a:pt x="447" y="259"/>
                    <a:pt x="447" y="259"/>
                    <a:pt x="447" y="259"/>
                  </a:cubicBezTo>
                  <a:cubicBezTo>
                    <a:pt x="447" y="258"/>
                    <a:pt x="447" y="258"/>
                    <a:pt x="447" y="258"/>
                  </a:cubicBezTo>
                  <a:cubicBezTo>
                    <a:pt x="446" y="257"/>
                    <a:pt x="446" y="257"/>
                    <a:pt x="446" y="257"/>
                  </a:cubicBezTo>
                  <a:cubicBezTo>
                    <a:pt x="447" y="257"/>
                    <a:pt x="447" y="257"/>
                    <a:pt x="447" y="257"/>
                  </a:cubicBezTo>
                  <a:cubicBezTo>
                    <a:pt x="448" y="256"/>
                    <a:pt x="448" y="256"/>
                    <a:pt x="448" y="256"/>
                  </a:cubicBezTo>
                  <a:cubicBezTo>
                    <a:pt x="448" y="255"/>
                    <a:pt x="448" y="255"/>
                    <a:pt x="448" y="255"/>
                  </a:cubicBezTo>
                  <a:cubicBezTo>
                    <a:pt x="447" y="255"/>
                    <a:pt x="447" y="255"/>
                    <a:pt x="447" y="255"/>
                  </a:cubicBezTo>
                  <a:cubicBezTo>
                    <a:pt x="446" y="255"/>
                    <a:pt x="446" y="255"/>
                    <a:pt x="446" y="255"/>
                  </a:cubicBezTo>
                  <a:cubicBezTo>
                    <a:pt x="444" y="254"/>
                    <a:pt x="444" y="254"/>
                    <a:pt x="444" y="254"/>
                  </a:cubicBezTo>
                  <a:cubicBezTo>
                    <a:pt x="441" y="255"/>
                    <a:pt x="441" y="255"/>
                    <a:pt x="441" y="255"/>
                  </a:cubicBezTo>
                  <a:cubicBezTo>
                    <a:pt x="440" y="256"/>
                    <a:pt x="440" y="256"/>
                    <a:pt x="440" y="256"/>
                  </a:cubicBezTo>
                  <a:cubicBezTo>
                    <a:pt x="437" y="256"/>
                    <a:pt x="437" y="256"/>
                    <a:pt x="437" y="256"/>
                  </a:cubicBezTo>
                  <a:cubicBezTo>
                    <a:pt x="436" y="256"/>
                    <a:pt x="436" y="256"/>
                    <a:pt x="436" y="256"/>
                  </a:cubicBezTo>
                  <a:cubicBezTo>
                    <a:pt x="435" y="257"/>
                    <a:pt x="435" y="257"/>
                    <a:pt x="435" y="257"/>
                  </a:cubicBezTo>
                  <a:cubicBezTo>
                    <a:pt x="435" y="258"/>
                    <a:pt x="435" y="258"/>
                    <a:pt x="435" y="258"/>
                  </a:cubicBezTo>
                  <a:cubicBezTo>
                    <a:pt x="435" y="257"/>
                    <a:pt x="435" y="257"/>
                    <a:pt x="435" y="257"/>
                  </a:cubicBezTo>
                  <a:cubicBezTo>
                    <a:pt x="435" y="257"/>
                    <a:pt x="435" y="257"/>
                    <a:pt x="435" y="257"/>
                  </a:cubicBezTo>
                  <a:cubicBezTo>
                    <a:pt x="434" y="257"/>
                    <a:pt x="434" y="257"/>
                    <a:pt x="434" y="257"/>
                  </a:cubicBezTo>
                  <a:cubicBezTo>
                    <a:pt x="432" y="258"/>
                    <a:pt x="432" y="258"/>
                    <a:pt x="432" y="258"/>
                  </a:cubicBezTo>
                  <a:cubicBezTo>
                    <a:pt x="431" y="258"/>
                    <a:pt x="431" y="258"/>
                    <a:pt x="431" y="258"/>
                  </a:cubicBezTo>
                  <a:cubicBezTo>
                    <a:pt x="430" y="257"/>
                    <a:pt x="430" y="257"/>
                    <a:pt x="430" y="257"/>
                  </a:cubicBezTo>
                  <a:cubicBezTo>
                    <a:pt x="429" y="258"/>
                    <a:pt x="429" y="258"/>
                    <a:pt x="429" y="258"/>
                  </a:cubicBezTo>
                  <a:cubicBezTo>
                    <a:pt x="429" y="259"/>
                    <a:pt x="429" y="259"/>
                    <a:pt x="429" y="259"/>
                  </a:cubicBezTo>
                  <a:cubicBezTo>
                    <a:pt x="429" y="260"/>
                    <a:pt x="429" y="260"/>
                    <a:pt x="429" y="260"/>
                  </a:cubicBezTo>
                  <a:cubicBezTo>
                    <a:pt x="427" y="259"/>
                    <a:pt x="427" y="259"/>
                    <a:pt x="427" y="259"/>
                  </a:cubicBezTo>
                  <a:cubicBezTo>
                    <a:pt x="426" y="259"/>
                    <a:pt x="426" y="259"/>
                    <a:pt x="426" y="259"/>
                  </a:cubicBezTo>
                  <a:cubicBezTo>
                    <a:pt x="424" y="259"/>
                    <a:pt x="424" y="259"/>
                    <a:pt x="424" y="259"/>
                  </a:cubicBezTo>
                  <a:cubicBezTo>
                    <a:pt x="423" y="260"/>
                    <a:pt x="423" y="260"/>
                    <a:pt x="423" y="260"/>
                  </a:cubicBezTo>
                  <a:cubicBezTo>
                    <a:pt x="422" y="259"/>
                    <a:pt x="422" y="259"/>
                    <a:pt x="422" y="259"/>
                  </a:cubicBezTo>
                  <a:cubicBezTo>
                    <a:pt x="422" y="260"/>
                    <a:pt x="422" y="260"/>
                    <a:pt x="422" y="260"/>
                  </a:cubicBezTo>
                  <a:cubicBezTo>
                    <a:pt x="422" y="260"/>
                    <a:pt x="422" y="260"/>
                    <a:pt x="422" y="260"/>
                  </a:cubicBezTo>
                  <a:cubicBezTo>
                    <a:pt x="422" y="260"/>
                    <a:pt x="422" y="260"/>
                    <a:pt x="422" y="260"/>
                  </a:cubicBezTo>
                  <a:cubicBezTo>
                    <a:pt x="422" y="261"/>
                    <a:pt x="422" y="261"/>
                    <a:pt x="422" y="261"/>
                  </a:cubicBezTo>
                  <a:cubicBezTo>
                    <a:pt x="423" y="262"/>
                    <a:pt x="423" y="262"/>
                    <a:pt x="423" y="262"/>
                  </a:cubicBezTo>
                  <a:cubicBezTo>
                    <a:pt x="424" y="262"/>
                    <a:pt x="424" y="262"/>
                    <a:pt x="424" y="262"/>
                  </a:cubicBezTo>
                  <a:cubicBezTo>
                    <a:pt x="425" y="262"/>
                    <a:pt x="425" y="262"/>
                    <a:pt x="425" y="262"/>
                  </a:cubicBezTo>
                  <a:cubicBezTo>
                    <a:pt x="426" y="262"/>
                    <a:pt x="426" y="262"/>
                    <a:pt x="426" y="262"/>
                  </a:cubicBezTo>
                  <a:cubicBezTo>
                    <a:pt x="426" y="262"/>
                    <a:pt x="426" y="263"/>
                    <a:pt x="426" y="263"/>
                  </a:cubicBezTo>
                  <a:cubicBezTo>
                    <a:pt x="425" y="264"/>
                    <a:pt x="425" y="264"/>
                    <a:pt x="425" y="264"/>
                  </a:cubicBezTo>
                  <a:cubicBezTo>
                    <a:pt x="428" y="264"/>
                    <a:pt x="428" y="264"/>
                    <a:pt x="428" y="264"/>
                  </a:cubicBezTo>
                  <a:cubicBezTo>
                    <a:pt x="428" y="265"/>
                    <a:pt x="428" y="265"/>
                    <a:pt x="428" y="265"/>
                  </a:cubicBezTo>
                  <a:cubicBezTo>
                    <a:pt x="428" y="266"/>
                    <a:pt x="428" y="266"/>
                    <a:pt x="428" y="266"/>
                  </a:cubicBezTo>
                  <a:cubicBezTo>
                    <a:pt x="428" y="267"/>
                    <a:pt x="428" y="267"/>
                    <a:pt x="428" y="267"/>
                  </a:cubicBezTo>
                  <a:cubicBezTo>
                    <a:pt x="426" y="268"/>
                    <a:pt x="426" y="268"/>
                    <a:pt x="426" y="268"/>
                  </a:cubicBezTo>
                  <a:cubicBezTo>
                    <a:pt x="427" y="269"/>
                    <a:pt x="427" y="269"/>
                    <a:pt x="427" y="269"/>
                  </a:cubicBezTo>
                  <a:cubicBezTo>
                    <a:pt x="426" y="271"/>
                    <a:pt x="426" y="271"/>
                    <a:pt x="426" y="271"/>
                  </a:cubicBezTo>
                  <a:cubicBezTo>
                    <a:pt x="425" y="273"/>
                    <a:pt x="425" y="273"/>
                    <a:pt x="425" y="273"/>
                  </a:cubicBezTo>
                  <a:cubicBezTo>
                    <a:pt x="425" y="273"/>
                    <a:pt x="425" y="274"/>
                    <a:pt x="425" y="274"/>
                  </a:cubicBezTo>
                  <a:cubicBezTo>
                    <a:pt x="425" y="275"/>
                    <a:pt x="425" y="275"/>
                    <a:pt x="425" y="275"/>
                  </a:cubicBezTo>
                  <a:cubicBezTo>
                    <a:pt x="425" y="276"/>
                    <a:pt x="425" y="276"/>
                    <a:pt x="425" y="276"/>
                  </a:cubicBezTo>
                  <a:cubicBezTo>
                    <a:pt x="423" y="276"/>
                    <a:pt x="423" y="276"/>
                    <a:pt x="423" y="276"/>
                  </a:cubicBezTo>
                  <a:cubicBezTo>
                    <a:pt x="423" y="276"/>
                    <a:pt x="423" y="276"/>
                    <a:pt x="423" y="276"/>
                  </a:cubicBezTo>
                  <a:cubicBezTo>
                    <a:pt x="423" y="277"/>
                    <a:pt x="423" y="277"/>
                    <a:pt x="423" y="277"/>
                  </a:cubicBezTo>
                  <a:cubicBezTo>
                    <a:pt x="422" y="278"/>
                    <a:pt x="422" y="278"/>
                    <a:pt x="422" y="278"/>
                  </a:cubicBezTo>
                  <a:cubicBezTo>
                    <a:pt x="421" y="278"/>
                    <a:pt x="421" y="278"/>
                    <a:pt x="421" y="278"/>
                  </a:cubicBezTo>
                  <a:cubicBezTo>
                    <a:pt x="421" y="277"/>
                    <a:pt x="421" y="277"/>
                    <a:pt x="421" y="277"/>
                  </a:cubicBezTo>
                  <a:cubicBezTo>
                    <a:pt x="421" y="276"/>
                    <a:pt x="421" y="276"/>
                    <a:pt x="421" y="276"/>
                  </a:cubicBezTo>
                  <a:cubicBezTo>
                    <a:pt x="420" y="275"/>
                    <a:pt x="420" y="275"/>
                    <a:pt x="420" y="275"/>
                  </a:cubicBezTo>
                  <a:cubicBezTo>
                    <a:pt x="421" y="274"/>
                    <a:pt x="421" y="274"/>
                    <a:pt x="421" y="274"/>
                  </a:cubicBezTo>
                  <a:cubicBezTo>
                    <a:pt x="420" y="274"/>
                    <a:pt x="420" y="274"/>
                    <a:pt x="420" y="274"/>
                  </a:cubicBezTo>
                  <a:cubicBezTo>
                    <a:pt x="420" y="275"/>
                    <a:pt x="420" y="275"/>
                    <a:pt x="420" y="275"/>
                  </a:cubicBezTo>
                  <a:cubicBezTo>
                    <a:pt x="420" y="277"/>
                    <a:pt x="420" y="277"/>
                    <a:pt x="420" y="277"/>
                  </a:cubicBezTo>
                  <a:cubicBezTo>
                    <a:pt x="418" y="277"/>
                    <a:pt x="418" y="277"/>
                    <a:pt x="418" y="277"/>
                  </a:cubicBezTo>
                  <a:cubicBezTo>
                    <a:pt x="418" y="276"/>
                    <a:pt x="418" y="276"/>
                    <a:pt x="418" y="276"/>
                  </a:cubicBezTo>
                  <a:cubicBezTo>
                    <a:pt x="418" y="275"/>
                    <a:pt x="418" y="275"/>
                    <a:pt x="418" y="275"/>
                  </a:cubicBezTo>
                  <a:cubicBezTo>
                    <a:pt x="418" y="272"/>
                    <a:pt x="418" y="272"/>
                    <a:pt x="418" y="272"/>
                  </a:cubicBezTo>
                  <a:cubicBezTo>
                    <a:pt x="419" y="271"/>
                    <a:pt x="419" y="271"/>
                    <a:pt x="419" y="271"/>
                  </a:cubicBezTo>
                  <a:cubicBezTo>
                    <a:pt x="420" y="269"/>
                    <a:pt x="420" y="269"/>
                    <a:pt x="420" y="269"/>
                  </a:cubicBezTo>
                  <a:cubicBezTo>
                    <a:pt x="420" y="268"/>
                    <a:pt x="420" y="268"/>
                    <a:pt x="420" y="268"/>
                  </a:cubicBezTo>
                  <a:cubicBezTo>
                    <a:pt x="419" y="268"/>
                    <a:pt x="419" y="268"/>
                    <a:pt x="419" y="268"/>
                  </a:cubicBezTo>
                  <a:cubicBezTo>
                    <a:pt x="420" y="267"/>
                    <a:pt x="420" y="267"/>
                    <a:pt x="420" y="267"/>
                  </a:cubicBezTo>
                  <a:cubicBezTo>
                    <a:pt x="419" y="266"/>
                    <a:pt x="419" y="266"/>
                    <a:pt x="419" y="266"/>
                  </a:cubicBezTo>
                  <a:cubicBezTo>
                    <a:pt x="418" y="265"/>
                    <a:pt x="418" y="265"/>
                    <a:pt x="418" y="265"/>
                  </a:cubicBezTo>
                  <a:cubicBezTo>
                    <a:pt x="417" y="265"/>
                    <a:pt x="417" y="265"/>
                    <a:pt x="417" y="265"/>
                  </a:cubicBezTo>
                  <a:cubicBezTo>
                    <a:pt x="418" y="266"/>
                    <a:pt x="418" y="266"/>
                    <a:pt x="418" y="266"/>
                  </a:cubicBezTo>
                  <a:cubicBezTo>
                    <a:pt x="418" y="267"/>
                    <a:pt x="418" y="267"/>
                    <a:pt x="418" y="267"/>
                  </a:cubicBezTo>
                  <a:cubicBezTo>
                    <a:pt x="416" y="267"/>
                    <a:pt x="416" y="267"/>
                    <a:pt x="416" y="267"/>
                  </a:cubicBezTo>
                  <a:cubicBezTo>
                    <a:pt x="415" y="268"/>
                    <a:pt x="415" y="268"/>
                    <a:pt x="415" y="268"/>
                  </a:cubicBezTo>
                  <a:cubicBezTo>
                    <a:pt x="415" y="267"/>
                    <a:pt x="415" y="267"/>
                    <a:pt x="415" y="267"/>
                  </a:cubicBezTo>
                  <a:cubicBezTo>
                    <a:pt x="415" y="266"/>
                    <a:pt x="415" y="266"/>
                    <a:pt x="415" y="266"/>
                  </a:cubicBezTo>
                  <a:cubicBezTo>
                    <a:pt x="415" y="267"/>
                    <a:pt x="415" y="267"/>
                    <a:pt x="415" y="267"/>
                  </a:cubicBezTo>
                  <a:cubicBezTo>
                    <a:pt x="416" y="267"/>
                    <a:pt x="416" y="267"/>
                    <a:pt x="416" y="267"/>
                  </a:cubicBezTo>
                  <a:cubicBezTo>
                    <a:pt x="416" y="266"/>
                    <a:pt x="416" y="266"/>
                    <a:pt x="416" y="266"/>
                  </a:cubicBezTo>
                  <a:cubicBezTo>
                    <a:pt x="415" y="265"/>
                    <a:pt x="415" y="265"/>
                    <a:pt x="415" y="265"/>
                  </a:cubicBezTo>
                  <a:cubicBezTo>
                    <a:pt x="414" y="264"/>
                    <a:pt x="414" y="264"/>
                    <a:pt x="414" y="264"/>
                  </a:cubicBezTo>
                  <a:lnTo>
                    <a:pt x="415" y="263"/>
                  </a:lnTo>
                  <a:close/>
                  <a:moveTo>
                    <a:pt x="411" y="495"/>
                  </a:moveTo>
                  <a:cubicBezTo>
                    <a:pt x="414" y="494"/>
                    <a:pt x="414" y="494"/>
                    <a:pt x="414" y="494"/>
                  </a:cubicBezTo>
                  <a:cubicBezTo>
                    <a:pt x="416" y="495"/>
                    <a:pt x="416" y="495"/>
                    <a:pt x="416" y="495"/>
                  </a:cubicBezTo>
                  <a:cubicBezTo>
                    <a:pt x="417" y="495"/>
                    <a:pt x="417" y="495"/>
                    <a:pt x="417" y="495"/>
                  </a:cubicBezTo>
                  <a:cubicBezTo>
                    <a:pt x="419" y="495"/>
                    <a:pt x="419" y="495"/>
                    <a:pt x="419" y="495"/>
                  </a:cubicBezTo>
                  <a:cubicBezTo>
                    <a:pt x="420" y="496"/>
                    <a:pt x="420" y="496"/>
                    <a:pt x="420" y="496"/>
                  </a:cubicBezTo>
                  <a:cubicBezTo>
                    <a:pt x="421" y="497"/>
                    <a:pt x="421" y="497"/>
                    <a:pt x="421" y="497"/>
                  </a:cubicBezTo>
                  <a:cubicBezTo>
                    <a:pt x="422" y="498"/>
                    <a:pt x="422" y="498"/>
                    <a:pt x="422" y="498"/>
                  </a:cubicBezTo>
                  <a:cubicBezTo>
                    <a:pt x="422" y="498"/>
                    <a:pt x="422" y="499"/>
                    <a:pt x="422" y="500"/>
                  </a:cubicBezTo>
                  <a:cubicBezTo>
                    <a:pt x="421" y="500"/>
                    <a:pt x="421" y="500"/>
                    <a:pt x="421" y="500"/>
                  </a:cubicBezTo>
                  <a:cubicBezTo>
                    <a:pt x="419" y="499"/>
                    <a:pt x="419" y="499"/>
                    <a:pt x="419" y="499"/>
                  </a:cubicBezTo>
                  <a:cubicBezTo>
                    <a:pt x="417" y="498"/>
                    <a:pt x="417" y="498"/>
                    <a:pt x="417" y="498"/>
                  </a:cubicBezTo>
                  <a:cubicBezTo>
                    <a:pt x="416" y="497"/>
                    <a:pt x="416" y="497"/>
                    <a:pt x="416" y="497"/>
                  </a:cubicBezTo>
                  <a:cubicBezTo>
                    <a:pt x="414" y="497"/>
                    <a:pt x="414" y="497"/>
                    <a:pt x="414" y="497"/>
                  </a:cubicBezTo>
                  <a:cubicBezTo>
                    <a:pt x="413" y="497"/>
                    <a:pt x="413" y="497"/>
                    <a:pt x="413" y="497"/>
                  </a:cubicBezTo>
                  <a:cubicBezTo>
                    <a:pt x="411" y="497"/>
                    <a:pt x="411" y="497"/>
                    <a:pt x="411" y="497"/>
                  </a:cubicBezTo>
                  <a:cubicBezTo>
                    <a:pt x="410" y="497"/>
                    <a:pt x="410" y="497"/>
                    <a:pt x="410" y="497"/>
                  </a:cubicBezTo>
                  <a:cubicBezTo>
                    <a:pt x="408" y="498"/>
                    <a:pt x="408" y="498"/>
                    <a:pt x="408" y="498"/>
                  </a:cubicBezTo>
                  <a:cubicBezTo>
                    <a:pt x="407" y="498"/>
                    <a:pt x="407" y="498"/>
                    <a:pt x="407" y="498"/>
                  </a:cubicBezTo>
                  <a:cubicBezTo>
                    <a:pt x="406" y="496"/>
                    <a:pt x="406" y="496"/>
                    <a:pt x="406" y="496"/>
                  </a:cubicBezTo>
                  <a:cubicBezTo>
                    <a:pt x="405" y="496"/>
                    <a:pt x="405" y="496"/>
                    <a:pt x="405" y="496"/>
                  </a:cubicBezTo>
                  <a:cubicBezTo>
                    <a:pt x="405" y="497"/>
                    <a:pt x="405" y="497"/>
                    <a:pt x="405" y="497"/>
                  </a:cubicBezTo>
                  <a:cubicBezTo>
                    <a:pt x="404" y="498"/>
                    <a:pt x="404" y="498"/>
                    <a:pt x="404" y="498"/>
                  </a:cubicBezTo>
                  <a:cubicBezTo>
                    <a:pt x="404" y="496"/>
                    <a:pt x="404" y="496"/>
                    <a:pt x="404" y="496"/>
                  </a:cubicBezTo>
                  <a:cubicBezTo>
                    <a:pt x="405" y="495"/>
                    <a:pt x="405" y="495"/>
                    <a:pt x="405" y="495"/>
                  </a:cubicBezTo>
                  <a:cubicBezTo>
                    <a:pt x="407" y="494"/>
                    <a:pt x="407" y="494"/>
                    <a:pt x="407" y="494"/>
                  </a:cubicBezTo>
                  <a:cubicBezTo>
                    <a:pt x="408" y="494"/>
                    <a:pt x="408" y="494"/>
                    <a:pt x="408" y="494"/>
                  </a:cubicBezTo>
                  <a:cubicBezTo>
                    <a:pt x="410" y="494"/>
                    <a:pt x="410" y="494"/>
                    <a:pt x="410" y="494"/>
                  </a:cubicBezTo>
                  <a:lnTo>
                    <a:pt x="411" y="495"/>
                  </a:lnTo>
                  <a:close/>
                  <a:moveTo>
                    <a:pt x="407" y="462"/>
                  </a:moveTo>
                  <a:cubicBezTo>
                    <a:pt x="408" y="461"/>
                    <a:pt x="408" y="461"/>
                    <a:pt x="408" y="461"/>
                  </a:cubicBezTo>
                  <a:cubicBezTo>
                    <a:pt x="409" y="462"/>
                    <a:pt x="409" y="462"/>
                    <a:pt x="409" y="462"/>
                  </a:cubicBezTo>
                  <a:cubicBezTo>
                    <a:pt x="409" y="462"/>
                    <a:pt x="409" y="462"/>
                    <a:pt x="409" y="462"/>
                  </a:cubicBezTo>
                  <a:cubicBezTo>
                    <a:pt x="409" y="464"/>
                    <a:pt x="409" y="464"/>
                    <a:pt x="409" y="464"/>
                  </a:cubicBezTo>
                  <a:cubicBezTo>
                    <a:pt x="407" y="465"/>
                    <a:pt x="407" y="465"/>
                    <a:pt x="407" y="465"/>
                  </a:cubicBezTo>
                  <a:cubicBezTo>
                    <a:pt x="407" y="465"/>
                    <a:pt x="407" y="465"/>
                    <a:pt x="407" y="465"/>
                  </a:cubicBezTo>
                  <a:cubicBezTo>
                    <a:pt x="406" y="463"/>
                    <a:pt x="406" y="463"/>
                    <a:pt x="406" y="463"/>
                  </a:cubicBezTo>
                  <a:lnTo>
                    <a:pt x="407" y="462"/>
                  </a:lnTo>
                  <a:close/>
                  <a:moveTo>
                    <a:pt x="402" y="469"/>
                  </a:moveTo>
                  <a:cubicBezTo>
                    <a:pt x="402" y="466"/>
                    <a:pt x="402" y="466"/>
                    <a:pt x="402" y="466"/>
                  </a:cubicBezTo>
                  <a:cubicBezTo>
                    <a:pt x="404" y="464"/>
                    <a:pt x="404" y="464"/>
                    <a:pt x="404" y="464"/>
                  </a:cubicBezTo>
                  <a:cubicBezTo>
                    <a:pt x="405" y="467"/>
                    <a:pt x="405" y="467"/>
                    <a:pt x="405" y="467"/>
                  </a:cubicBezTo>
                  <a:cubicBezTo>
                    <a:pt x="405" y="469"/>
                    <a:pt x="405" y="469"/>
                    <a:pt x="405" y="469"/>
                  </a:cubicBezTo>
                  <a:cubicBezTo>
                    <a:pt x="404" y="470"/>
                    <a:pt x="404" y="470"/>
                    <a:pt x="404" y="470"/>
                  </a:cubicBezTo>
                  <a:cubicBezTo>
                    <a:pt x="403" y="471"/>
                    <a:pt x="403" y="471"/>
                    <a:pt x="403" y="471"/>
                  </a:cubicBezTo>
                  <a:cubicBezTo>
                    <a:pt x="403" y="471"/>
                    <a:pt x="403" y="471"/>
                    <a:pt x="403" y="472"/>
                  </a:cubicBezTo>
                  <a:cubicBezTo>
                    <a:pt x="404" y="472"/>
                    <a:pt x="404" y="472"/>
                    <a:pt x="404" y="472"/>
                  </a:cubicBezTo>
                  <a:cubicBezTo>
                    <a:pt x="405" y="471"/>
                    <a:pt x="405" y="471"/>
                    <a:pt x="405" y="471"/>
                  </a:cubicBezTo>
                  <a:cubicBezTo>
                    <a:pt x="406" y="470"/>
                    <a:pt x="406" y="470"/>
                    <a:pt x="406" y="470"/>
                  </a:cubicBezTo>
                  <a:cubicBezTo>
                    <a:pt x="406" y="470"/>
                    <a:pt x="406" y="469"/>
                    <a:pt x="406" y="469"/>
                  </a:cubicBezTo>
                  <a:cubicBezTo>
                    <a:pt x="407" y="468"/>
                    <a:pt x="407" y="468"/>
                    <a:pt x="407" y="468"/>
                  </a:cubicBezTo>
                  <a:cubicBezTo>
                    <a:pt x="408" y="467"/>
                    <a:pt x="408" y="467"/>
                    <a:pt x="408" y="467"/>
                  </a:cubicBezTo>
                  <a:cubicBezTo>
                    <a:pt x="409" y="468"/>
                    <a:pt x="409" y="468"/>
                    <a:pt x="409" y="468"/>
                  </a:cubicBezTo>
                  <a:cubicBezTo>
                    <a:pt x="409" y="470"/>
                    <a:pt x="409" y="470"/>
                    <a:pt x="409" y="470"/>
                  </a:cubicBezTo>
                  <a:cubicBezTo>
                    <a:pt x="408" y="471"/>
                    <a:pt x="408" y="471"/>
                    <a:pt x="408" y="471"/>
                  </a:cubicBezTo>
                  <a:cubicBezTo>
                    <a:pt x="407" y="471"/>
                    <a:pt x="407" y="471"/>
                    <a:pt x="407" y="471"/>
                  </a:cubicBezTo>
                  <a:cubicBezTo>
                    <a:pt x="406" y="473"/>
                    <a:pt x="406" y="473"/>
                    <a:pt x="406" y="473"/>
                  </a:cubicBezTo>
                  <a:cubicBezTo>
                    <a:pt x="408" y="473"/>
                    <a:pt x="408" y="473"/>
                    <a:pt x="408" y="473"/>
                  </a:cubicBezTo>
                  <a:cubicBezTo>
                    <a:pt x="409" y="474"/>
                    <a:pt x="409" y="474"/>
                    <a:pt x="409" y="474"/>
                  </a:cubicBezTo>
                  <a:cubicBezTo>
                    <a:pt x="409" y="475"/>
                    <a:pt x="409" y="475"/>
                    <a:pt x="409" y="475"/>
                  </a:cubicBezTo>
                  <a:cubicBezTo>
                    <a:pt x="410" y="475"/>
                    <a:pt x="410" y="475"/>
                    <a:pt x="410" y="475"/>
                  </a:cubicBezTo>
                  <a:cubicBezTo>
                    <a:pt x="405" y="474"/>
                    <a:pt x="405" y="474"/>
                    <a:pt x="405" y="474"/>
                  </a:cubicBezTo>
                  <a:cubicBezTo>
                    <a:pt x="404" y="475"/>
                    <a:pt x="404" y="475"/>
                    <a:pt x="404" y="475"/>
                  </a:cubicBezTo>
                  <a:cubicBezTo>
                    <a:pt x="404" y="476"/>
                    <a:pt x="404" y="476"/>
                    <a:pt x="404" y="476"/>
                  </a:cubicBezTo>
                  <a:cubicBezTo>
                    <a:pt x="404" y="477"/>
                    <a:pt x="404" y="477"/>
                    <a:pt x="404" y="477"/>
                  </a:cubicBezTo>
                  <a:cubicBezTo>
                    <a:pt x="405" y="479"/>
                    <a:pt x="405" y="479"/>
                    <a:pt x="405" y="479"/>
                  </a:cubicBezTo>
                  <a:cubicBezTo>
                    <a:pt x="407" y="482"/>
                    <a:pt x="407" y="482"/>
                    <a:pt x="407" y="482"/>
                  </a:cubicBezTo>
                  <a:cubicBezTo>
                    <a:pt x="405" y="481"/>
                    <a:pt x="405" y="481"/>
                    <a:pt x="405" y="481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3" y="477"/>
                    <a:pt x="403" y="477"/>
                    <a:pt x="403" y="477"/>
                  </a:cubicBezTo>
                  <a:cubicBezTo>
                    <a:pt x="403" y="477"/>
                    <a:pt x="403" y="476"/>
                    <a:pt x="403" y="476"/>
                  </a:cubicBezTo>
                  <a:cubicBezTo>
                    <a:pt x="402" y="473"/>
                    <a:pt x="402" y="473"/>
                    <a:pt x="402" y="473"/>
                  </a:cubicBezTo>
                  <a:cubicBezTo>
                    <a:pt x="402" y="472"/>
                    <a:pt x="402" y="472"/>
                    <a:pt x="402" y="472"/>
                  </a:cubicBezTo>
                  <a:cubicBezTo>
                    <a:pt x="402" y="471"/>
                    <a:pt x="402" y="471"/>
                    <a:pt x="402" y="471"/>
                  </a:cubicBezTo>
                  <a:cubicBezTo>
                    <a:pt x="401" y="470"/>
                    <a:pt x="401" y="470"/>
                    <a:pt x="401" y="470"/>
                  </a:cubicBezTo>
                  <a:lnTo>
                    <a:pt x="402" y="469"/>
                  </a:lnTo>
                  <a:close/>
                  <a:moveTo>
                    <a:pt x="379" y="534"/>
                  </a:moveTo>
                  <a:cubicBezTo>
                    <a:pt x="380" y="533"/>
                    <a:pt x="380" y="533"/>
                    <a:pt x="380" y="533"/>
                  </a:cubicBezTo>
                  <a:cubicBezTo>
                    <a:pt x="383" y="531"/>
                    <a:pt x="383" y="531"/>
                    <a:pt x="383" y="531"/>
                  </a:cubicBezTo>
                  <a:cubicBezTo>
                    <a:pt x="385" y="531"/>
                    <a:pt x="385" y="531"/>
                    <a:pt x="385" y="531"/>
                  </a:cubicBezTo>
                  <a:cubicBezTo>
                    <a:pt x="387" y="530"/>
                    <a:pt x="387" y="530"/>
                    <a:pt x="387" y="530"/>
                  </a:cubicBezTo>
                  <a:cubicBezTo>
                    <a:pt x="388" y="528"/>
                    <a:pt x="388" y="528"/>
                    <a:pt x="388" y="528"/>
                  </a:cubicBezTo>
                  <a:cubicBezTo>
                    <a:pt x="392" y="527"/>
                    <a:pt x="392" y="527"/>
                    <a:pt x="392" y="527"/>
                  </a:cubicBezTo>
                  <a:cubicBezTo>
                    <a:pt x="393" y="527"/>
                    <a:pt x="393" y="527"/>
                    <a:pt x="393" y="527"/>
                  </a:cubicBezTo>
                  <a:cubicBezTo>
                    <a:pt x="395" y="527"/>
                    <a:pt x="395" y="527"/>
                    <a:pt x="395" y="527"/>
                  </a:cubicBezTo>
                  <a:cubicBezTo>
                    <a:pt x="397" y="527"/>
                    <a:pt x="397" y="527"/>
                    <a:pt x="397" y="527"/>
                  </a:cubicBezTo>
                  <a:cubicBezTo>
                    <a:pt x="398" y="526"/>
                    <a:pt x="398" y="526"/>
                    <a:pt x="398" y="526"/>
                  </a:cubicBezTo>
                  <a:cubicBezTo>
                    <a:pt x="400" y="527"/>
                    <a:pt x="400" y="527"/>
                    <a:pt x="400" y="527"/>
                  </a:cubicBezTo>
                  <a:cubicBezTo>
                    <a:pt x="399" y="528"/>
                    <a:pt x="399" y="528"/>
                    <a:pt x="399" y="528"/>
                  </a:cubicBezTo>
                  <a:cubicBezTo>
                    <a:pt x="398" y="528"/>
                    <a:pt x="398" y="528"/>
                    <a:pt x="398" y="528"/>
                  </a:cubicBezTo>
                  <a:cubicBezTo>
                    <a:pt x="397" y="529"/>
                    <a:pt x="397" y="529"/>
                    <a:pt x="397" y="529"/>
                  </a:cubicBezTo>
                  <a:cubicBezTo>
                    <a:pt x="395" y="530"/>
                    <a:pt x="395" y="530"/>
                    <a:pt x="395" y="530"/>
                  </a:cubicBezTo>
                  <a:cubicBezTo>
                    <a:pt x="394" y="530"/>
                    <a:pt x="394" y="530"/>
                    <a:pt x="394" y="530"/>
                  </a:cubicBezTo>
                  <a:cubicBezTo>
                    <a:pt x="392" y="531"/>
                    <a:pt x="392" y="531"/>
                    <a:pt x="392" y="531"/>
                  </a:cubicBezTo>
                  <a:cubicBezTo>
                    <a:pt x="389" y="532"/>
                    <a:pt x="389" y="532"/>
                    <a:pt x="389" y="532"/>
                  </a:cubicBezTo>
                  <a:cubicBezTo>
                    <a:pt x="387" y="533"/>
                    <a:pt x="387" y="533"/>
                    <a:pt x="387" y="533"/>
                  </a:cubicBezTo>
                  <a:cubicBezTo>
                    <a:pt x="387" y="534"/>
                    <a:pt x="387" y="534"/>
                    <a:pt x="387" y="534"/>
                  </a:cubicBezTo>
                  <a:cubicBezTo>
                    <a:pt x="383" y="537"/>
                    <a:pt x="383" y="537"/>
                    <a:pt x="383" y="537"/>
                  </a:cubicBezTo>
                  <a:cubicBezTo>
                    <a:pt x="382" y="537"/>
                    <a:pt x="382" y="537"/>
                    <a:pt x="382" y="537"/>
                  </a:cubicBezTo>
                  <a:cubicBezTo>
                    <a:pt x="380" y="538"/>
                    <a:pt x="380" y="538"/>
                    <a:pt x="380" y="538"/>
                  </a:cubicBezTo>
                  <a:cubicBezTo>
                    <a:pt x="379" y="538"/>
                    <a:pt x="379" y="538"/>
                    <a:pt x="379" y="538"/>
                  </a:cubicBezTo>
                  <a:cubicBezTo>
                    <a:pt x="379" y="536"/>
                    <a:pt x="379" y="536"/>
                    <a:pt x="379" y="536"/>
                  </a:cubicBezTo>
                  <a:lnTo>
                    <a:pt x="379" y="534"/>
                  </a:lnTo>
                  <a:close/>
                  <a:moveTo>
                    <a:pt x="378" y="527"/>
                  </a:moveTo>
                  <a:cubicBezTo>
                    <a:pt x="377" y="527"/>
                    <a:pt x="377" y="527"/>
                    <a:pt x="377" y="527"/>
                  </a:cubicBezTo>
                  <a:cubicBezTo>
                    <a:pt x="377" y="526"/>
                    <a:pt x="377" y="526"/>
                    <a:pt x="377" y="526"/>
                  </a:cubicBezTo>
                  <a:cubicBezTo>
                    <a:pt x="379" y="526"/>
                    <a:pt x="379" y="526"/>
                    <a:pt x="379" y="526"/>
                  </a:cubicBezTo>
                  <a:cubicBezTo>
                    <a:pt x="380" y="526"/>
                    <a:pt x="380" y="526"/>
                    <a:pt x="380" y="526"/>
                  </a:cubicBezTo>
                  <a:cubicBezTo>
                    <a:pt x="379" y="527"/>
                    <a:pt x="379" y="527"/>
                    <a:pt x="379" y="527"/>
                  </a:cubicBezTo>
                  <a:lnTo>
                    <a:pt x="378" y="527"/>
                  </a:lnTo>
                  <a:close/>
                  <a:moveTo>
                    <a:pt x="381" y="526"/>
                  </a:moveTo>
                  <a:cubicBezTo>
                    <a:pt x="382" y="526"/>
                    <a:pt x="382" y="526"/>
                    <a:pt x="382" y="526"/>
                  </a:cubicBezTo>
                  <a:cubicBezTo>
                    <a:pt x="382" y="527"/>
                    <a:pt x="382" y="527"/>
                    <a:pt x="382" y="527"/>
                  </a:cubicBezTo>
                  <a:cubicBezTo>
                    <a:pt x="381" y="527"/>
                    <a:pt x="381" y="527"/>
                    <a:pt x="381" y="527"/>
                  </a:cubicBezTo>
                  <a:lnTo>
                    <a:pt x="381" y="526"/>
                  </a:lnTo>
                  <a:close/>
                  <a:moveTo>
                    <a:pt x="384" y="525"/>
                  </a:moveTo>
                  <a:cubicBezTo>
                    <a:pt x="385" y="525"/>
                    <a:pt x="385" y="525"/>
                    <a:pt x="385" y="525"/>
                  </a:cubicBezTo>
                  <a:cubicBezTo>
                    <a:pt x="387" y="525"/>
                    <a:pt x="387" y="525"/>
                    <a:pt x="387" y="525"/>
                  </a:cubicBezTo>
                  <a:cubicBezTo>
                    <a:pt x="388" y="526"/>
                    <a:pt x="388" y="526"/>
                    <a:pt x="388" y="526"/>
                  </a:cubicBezTo>
                  <a:cubicBezTo>
                    <a:pt x="384" y="527"/>
                    <a:pt x="384" y="527"/>
                    <a:pt x="384" y="527"/>
                  </a:cubicBezTo>
                  <a:cubicBezTo>
                    <a:pt x="383" y="527"/>
                    <a:pt x="383" y="527"/>
                    <a:pt x="383" y="527"/>
                  </a:cubicBezTo>
                  <a:cubicBezTo>
                    <a:pt x="384" y="526"/>
                    <a:pt x="384" y="526"/>
                    <a:pt x="384" y="526"/>
                  </a:cubicBezTo>
                  <a:lnTo>
                    <a:pt x="384" y="525"/>
                  </a:lnTo>
                  <a:close/>
                  <a:moveTo>
                    <a:pt x="391" y="524"/>
                  </a:moveTo>
                  <a:cubicBezTo>
                    <a:pt x="392" y="523"/>
                    <a:pt x="392" y="523"/>
                    <a:pt x="392" y="523"/>
                  </a:cubicBezTo>
                  <a:cubicBezTo>
                    <a:pt x="393" y="522"/>
                    <a:pt x="393" y="522"/>
                    <a:pt x="393" y="522"/>
                  </a:cubicBezTo>
                  <a:cubicBezTo>
                    <a:pt x="394" y="523"/>
                    <a:pt x="394" y="523"/>
                    <a:pt x="394" y="523"/>
                  </a:cubicBezTo>
                  <a:cubicBezTo>
                    <a:pt x="395" y="522"/>
                    <a:pt x="395" y="522"/>
                    <a:pt x="395" y="522"/>
                  </a:cubicBezTo>
                  <a:cubicBezTo>
                    <a:pt x="396" y="522"/>
                    <a:pt x="396" y="522"/>
                    <a:pt x="396" y="522"/>
                  </a:cubicBezTo>
                  <a:cubicBezTo>
                    <a:pt x="397" y="523"/>
                    <a:pt x="397" y="523"/>
                    <a:pt x="397" y="523"/>
                  </a:cubicBezTo>
                  <a:cubicBezTo>
                    <a:pt x="396" y="523"/>
                    <a:pt x="396" y="523"/>
                    <a:pt x="396" y="523"/>
                  </a:cubicBezTo>
                  <a:cubicBezTo>
                    <a:pt x="395" y="524"/>
                    <a:pt x="395" y="524"/>
                    <a:pt x="395" y="524"/>
                  </a:cubicBezTo>
                  <a:cubicBezTo>
                    <a:pt x="393" y="524"/>
                    <a:pt x="393" y="524"/>
                    <a:pt x="393" y="524"/>
                  </a:cubicBezTo>
                  <a:lnTo>
                    <a:pt x="391" y="524"/>
                  </a:lnTo>
                  <a:close/>
                  <a:moveTo>
                    <a:pt x="397" y="495"/>
                  </a:moveTo>
                  <a:cubicBezTo>
                    <a:pt x="398" y="496"/>
                    <a:pt x="398" y="496"/>
                    <a:pt x="398" y="496"/>
                  </a:cubicBezTo>
                  <a:cubicBezTo>
                    <a:pt x="400" y="498"/>
                    <a:pt x="400" y="498"/>
                    <a:pt x="400" y="498"/>
                  </a:cubicBezTo>
                  <a:cubicBezTo>
                    <a:pt x="399" y="499"/>
                    <a:pt x="399" y="499"/>
                    <a:pt x="399" y="499"/>
                  </a:cubicBezTo>
                  <a:cubicBezTo>
                    <a:pt x="398" y="500"/>
                    <a:pt x="398" y="500"/>
                    <a:pt x="398" y="500"/>
                  </a:cubicBezTo>
                  <a:cubicBezTo>
                    <a:pt x="397" y="500"/>
                    <a:pt x="397" y="500"/>
                    <a:pt x="397" y="500"/>
                  </a:cubicBezTo>
                  <a:cubicBezTo>
                    <a:pt x="395" y="499"/>
                    <a:pt x="395" y="499"/>
                    <a:pt x="395" y="499"/>
                  </a:cubicBezTo>
                  <a:cubicBezTo>
                    <a:pt x="393" y="498"/>
                    <a:pt x="393" y="498"/>
                    <a:pt x="393" y="498"/>
                  </a:cubicBezTo>
                  <a:cubicBezTo>
                    <a:pt x="393" y="497"/>
                    <a:pt x="393" y="497"/>
                    <a:pt x="393" y="497"/>
                  </a:cubicBezTo>
                  <a:cubicBezTo>
                    <a:pt x="393" y="496"/>
                    <a:pt x="393" y="496"/>
                    <a:pt x="393" y="496"/>
                  </a:cubicBezTo>
                  <a:lnTo>
                    <a:pt x="397" y="495"/>
                  </a:lnTo>
                  <a:close/>
                  <a:moveTo>
                    <a:pt x="392" y="418"/>
                  </a:moveTo>
                  <a:cubicBezTo>
                    <a:pt x="393" y="419"/>
                    <a:pt x="393" y="419"/>
                    <a:pt x="393" y="419"/>
                  </a:cubicBezTo>
                  <a:cubicBezTo>
                    <a:pt x="393" y="420"/>
                    <a:pt x="393" y="420"/>
                    <a:pt x="393" y="420"/>
                  </a:cubicBezTo>
                  <a:cubicBezTo>
                    <a:pt x="394" y="419"/>
                    <a:pt x="394" y="419"/>
                    <a:pt x="394" y="419"/>
                  </a:cubicBezTo>
                  <a:cubicBezTo>
                    <a:pt x="394" y="420"/>
                    <a:pt x="394" y="420"/>
                    <a:pt x="394" y="420"/>
                  </a:cubicBezTo>
                  <a:cubicBezTo>
                    <a:pt x="394" y="422"/>
                    <a:pt x="394" y="422"/>
                    <a:pt x="394" y="422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394" y="424"/>
                    <a:pt x="394" y="424"/>
                    <a:pt x="394" y="424"/>
                  </a:cubicBezTo>
                  <a:cubicBezTo>
                    <a:pt x="395" y="425"/>
                    <a:pt x="395" y="425"/>
                    <a:pt x="395" y="425"/>
                  </a:cubicBezTo>
                  <a:cubicBezTo>
                    <a:pt x="394" y="426"/>
                    <a:pt x="394" y="426"/>
                    <a:pt x="394" y="426"/>
                  </a:cubicBezTo>
                  <a:cubicBezTo>
                    <a:pt x="395" y="426"/>
                    <a:pt x="395" y="426"/>
                    <a:pt x="395" y="426"/>
                  </a:cubicBezTo>
                  <a:cubicBezTo>
                    <a:pt x="395" y="427"/>
                    <a:pt x="395" y="427"/>
                    <a:pt x="395" y="427"/>
                  </a:cubicBezTo>
                  <a:cubicBezTo>
                    <a:pt x="395" y="428"/>
                    <a:pt x="395" y="428"/>
                    <a:pt x="395" y="428"/>
                  </a:cubicBezTo>
                  <a:cubicBezTo>
                    <a:pt x="395" y="429"/>
                    <a:pt x="395" y="429"/>
                    <a:pt x="395" y="429"/>
                  </a:cubicBezTo>
                  <a:cubicBezTo>
                    <a:pt x="396" y="430"/>
                    <a:pt x="396" y="430"/>
                    <a:pt x="396" y="430"/>
                  </a:cubicBezTo>
                  <a:cubicBezTo>
                    <a:pt x="396" y="431"/>
                    <a:pt x="396" y="431"/>
                    <a:pt x="396" y="431"/>
                  </a:cubicBezTo>
                  <a:cubicBezTo>
                    <a:pt x="396" y="432"/>
                    <a:pt x="396" y="432"/>
                    <a:pt x="396" y="432"/>
                  </a:cubicBezTo>
                  <a:cubicBezTo>
                    <a:pt x="396" y="433"/>
                    <a:pt x="396" y="433"/>
                    <a:pt x="396" y="433"/>
                  </a:cubicBezTo>
                  <a:cubicBezTo>
                    <a:pt x="394" y="434"/>
                    <a:pt x="394" y="434"/>
                    <a:pt x="394" y="434"/>
                  </a:cubicBezTo>
                  <a:cubicBezTo>
                    <a:pt x="394" y="435"/>
                    <a:pt x="394" y="435"/>
                    <a:pt x="394" y="435"/>
                  </a:cubicBezTo>
                  <a:cubicBezTo>
                    <a:pt x="394" y="438"/>
                    <a:pt x="394" y="438"/>
                    <a:pt x="394" y="438"/>
                  </a:cubicBezTo>
                  <a:cubicBezTo>
                    <a:pt x="394" y="438"/>
                    <a:pt x="394" y="438"/>
                    <a:pt x="394" y="438"/>
                  </a:cubicBezTo>
                  <a:cubicBezTo>
                    <a:pt x="393" y="437"/>
                    <a:pt x="393" y="437"/>
                    <a:pt x="393" y="437"/>
                  </a:cubicBezTo>
                  <a:cubicBezTo>
                    <a:pt x="393" y="435"/>
                    <a:pt x="393" y="435"/>
                    <a:pt x="393" y="435"/>
                  </a:cubicBezTo>
                  <a:cubicBezTo>
                    <a:pt x="392" y="432"/>
                    <a:pt x="392" y="432"/>
                    <a:pt x="392" y="432"/>
                  </a:cubicBezTo>
                  <a:cubicBezTo>
                    <a:pt x="391" y="432"/>
                    <a:pt x="391" y="432"/>
                    <a:pt x="391" y="432"/>
                  </a:cubicBezTo>
                  <a:cubicBezTo>
                    <a:pt x="390" y="433"/>
                    <a:pt x="390" y="433"/>
                    <a:pt x="390" y="433"/>
                  </a:cubicBezTo>
                  <a:cubicBezTo>
                    <a:pt x="389" y="435"/>
                    <a:pt x="389" y="435"/>
                    <a:pt x="389" y="435"/>
                  </a:cubicBezTo>
                  <a:cubicBezTo>
                    <a:pt x="389" y="436"/>
                    <a:pt x="389" y="436"/>
                    <a:pt x="389" y="436"/>
                  </a:cubicBezTo>
                  <a:cubicBezTo>
                    <a:pt x="390" y="437"/>
                    <a:pt x="390" y="437"/>
                    <a:pt x="390" y="437"/>
                  </a:cubicBezTo>
                  <a:cubicBezTo>
                    <a:pt x="391" y="439"/>
                    <a:pt x="391" y="439"/>
                    <a:pt x="391" y="439"/>
                  </a:cubicBezTo>
                  <a:cubicBezTo>
                    <a:pt x="391" y="440"/>
                    <a:pt x="391" y="440"/>
                    <a:pt x="391" y="440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88" y="443"/>
                    <a:pt x="388" y="443"/>
                    <a:pt x="388" y="443"/>
                  </a:cubicBezTo>
                  <a:cubicBezTo>
                    <a:pt x="388" y="442"/>
                    <a:pt x="388" y="442"/>
                    <a:pt x="388" y="442"/>
                  </a:cubicBezTo>
                  <a:cubicBezTo>
                    <a:pt x="388" y="441"/>
                    <a:pt x="388" y="441"/>
                    <a:pt x="388" y="441"/>
                  </a:cubicBezTo>
                  <a:cubicBezTo>
                    <a:pt x="388" y="440"/>
                    <a:pt x="388" y="440"/>
                    <a:pt x="388" y="440"/>
                  </a:cubicBezTo>
                  <a:cubicBezTo>
                    <a:pt x="388" y="439"/>
                    <a:pt x="388" y="439"/>
                    <a:pt x="388" y="439"/>
                  </a:cubicBezTo>
                  <a:cubicBezTo>
                    <a:pt x="387" y="441"/>
                    <a:pt x="387" y="441"/>
                    <a:pt x="387" y="441"/>
                  </a:cubicBezTo>
                  <a:cubicBezTo>
                    <a:pt x="386" y="441"/>
                    <a:pt x="386" y="441"/>
                    <a:pt x="386" y="441"/>
                  </a:cubicBezTo>
                  <a:cubicBezTo>
                    <a:pt x="383" y="440"/>
                    <a:pt x="383" y="440"/>
                    <a:pt x="383" y="440"/>
                  </a:cubicBezTo>
                  <a:cubicBezTo>
                    <a:pt x="381" y="439"/>
                    <a:pt x="381" y="439"/>
                    <a:pt x="381" y="439"/>
                  </a:cubicBezTo>
                  <a:cubicBezTo>
                    <a:pt x="380" y="437"/>
                    <a:pt x="380" y="437"/>
                    <a:pt x="380" y="437"/>
                  </a:cubicBezTo>
                  <a:cubicBezTo>
                    <a:pt x="380" y="437"/>
                    <a:pt x="380" y="436"/>
                    <a:pt x="380" y="435"/>
                  </a:cubicBezTo>
                  <a:cubicBezTo>
                    <a:pt x="380" y="434"/>
                    <a:pt x="380" y="434"/>
                    <a:pt x="380" y="434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81" y="432"/>
                    <a:pt x="381" y="432"/>
                    <a:pt x="381" y="432"/>
                  </a:cubicBezTo>
                  <a:cubicBezTo>
                    <a:pt x="381" y="431"/>
                    <a:pt x="381" y="431"/>
                    <a:pt x="381" y="431"/>
                  </a:cubicBezTo>
                  <a:cubicBezTo>
                    <a:pt x="380" y="430"/>
                    <a:pt x="380" y="430"/>
                    <a:pt x="380" y="430"/>
                  </a:cubicBezTo>
                  <a:cubicBezTo>
                    <a:pt x="378" y="429"/>
                    <a:pt x="378" y="429"/>
                    <a:pt x="378" y="429"/>
                  </a:cubicBezTo>
                  <a:cubicBezTo>
                    <a:pt x="377" y="429"/>
                    <a:pt x="377" y="429"/>
                    <a:pt x="377" y="429"/>
                  </a:cubicBezTo>
                  <a:cubicBezTo>
                    <a:pt x="377" y="430"/>
                    <a:pt x="377" y="430"/>
                    <a:pt x="377" y="430"/>
                  </a:cubicBezTo>
                  <a:cubicBezTo>
                    <a:pt x="377" y="430"/>
                    <a:pt x="377" y="431"/>
                    <a:pt x="377" y="431"/>
                  </a:cubicBezTo>
                  <a:cubicBezTo>
                    <a:pt x="376" y="430"/>
                    <a:pt x="376" y="430"/>
                    <a:pt x="376" y="430"/>
                  </a:cubicBezTo>
                  <a:cubicBezTo>
                    <a:pt x="375" y="429"/>
                    <a:pt x="375" y="429"/>
                    <a:pt x="375" y="429"/>
                  </a:cubicBezTo>
                  <a:cubicBezTo>
                    <a:pt x="374" y="430"/>
                    <a:pt x="374" y="430"/>
                    <a:pt x="374" y="430"/>
                  </a:cubicBezTo>
                  <a:cubicBezTo>
                    <a:pt x="373" y="431"/>
                    <a:pt x="373" y="431"/>
                    <a:pt x="373" y="431"/>
                  </a:cubicBezTo>
                  <a:cubicBezTo>
                    <a:pt x="373" y="430"/>
                    <a:pt x="373" y="430"/>
                    <a:pt x="373" y="430"/>
                  </a:cubicBezTo>
                  <a:cubicBezTo>
                    <a:pt x="373" y="429"/>
                    <a:pt x="373" y="429"/>
                    <a:pt x="373" y="429"/>
                  </a:cubicBezTo>
                  <a:cubicBezTo>
                    <a:pt x="372" y="429"/>
                    <a:pt x="372" y="429"/>
                    <a:pt x="372" y="429"/>
                  </a:cubicBezTo>
                  <a:cubicBezTo>
                    <a:pt x="371" y="430"/>
                    <a:pt x="371" y="430"/>
                    <a:pt x="371" y="430"/>
                  </a:cubicBezTo>
                  <a:cubicBezTo>
                    <a:pt x="370" y="431"/>
                    <a:pt x="370" y="431"/>
                    <a:pt x="370" y="431"/>
                  </a:cubicBezTo>
                  <a:cubicBezTo>
                    <a:pt x="369" y="433"/>
                    <a:pt x="369" y="433"/>
                    <a:pt x="369" y="433"/>
                  </a:cubicBezTo>
                  <a:cubicBezTo>
                    <a:pt x="369" y="434"/>
                    <a:pt x="369" y="434"/>
                    <a:pt x="369" y="434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3"/>
                    <a:pt x="367" y="433"/>
                    <a:pt x="367" y="433"/>
                  </a:cubicBezTo>
                  <a:cubicBezTo>
                    <a:pt x="369" y="430"/>
                    <a:pt x="369" y="430"/>
                    <a:pt x="369" y="430"/>
                  </a:cubicBezTo>
                  <a:cubicBezTo>
                    <a:pt x="369" y="430"/>
                    <a:pt x="369" y="430"/>
                    <a:pt x="369" y="429"/>
                  </a:cubicBezTo>
                  <a:cubicBezTo>
                    <a:pt x="370" y="427"/>
                    <a:pt x="370" y="427"/>
                    <a:pt x="370" y="427"/>
                  </a:cubicBezTo>
                  <a:cubicBezTo>
                    <a:pt x="371" y="427"/>
                    <a:pt x="371" y="427"/>
                    <a:pt x="371" y="427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4" y="426"/>
                    <a:pt x="374" y="426"/>
                    <a:pt x="374" y="426"/>
                  </a:cubicBezTo>
                  <a:cubicBezTo>
                    <a:pt x="374" y="426"/>
                    <a:pt x="374" y="426"/>
                    <a:pt x="374" y="425"/>
                  </a:cubicBezTo>
                  <a:cubicBezTo>
                    <a:pt x="375" y="424"/>
                    <a:pt x="375" y="424"/>
                    <a:pt x="375" y="424"/>
                  </a:cubicBezTo>
                  <a:cubicBezTo>
                    <a:pt x="377" y="423"/>
                    <a:pt x="377" y="423"/>
                    <a:pt x="377" y="423"/>
                  </a:cubicBezTo>
                  <a:cubicBezTo>
                    <a:pt x="378" y="423"/>
                    <a:pt x="378" y="423"/>
                    <a:pt x="378" y="423"/>
                  </a:cubicBezTo>
                  <a:cubicBezTo>
                    <a:pt x="379" y="425"/>
                    <a:pt x="379" y="425"/>
                    <a:pt x="379" y="425"/>
                  </a:cubicBezTo>
                  <a:cubicBezTo>
                    <a:pt x="379" y="426"/>
                    <a:pt x="379" y="426"/>
                    <a:pt x="379" y="426"/>
                  </a:cubicBezTo>
                  <a:cubicBezTo>
                    <a:pt x="379" y="427"/>
                    <a:pt x="379" y="427"/>
                    <a:pt x="379" y="427"/>
                  </a:cubicBezTo>
                  <a:cubicBezTo>
                    <a:pt x="378" y="428"/>
                    <a:pt x="378" y="428"/>
                    <a:pt x="378" y="428"/>
                  </a:cubicBezTo>
                  <a:cubicBezTo>
                    <a:pt x="378" y="428"/>
                    <a:pt x="378" y="428"/>
                    <a:pt x="378" y="428"/>
                  </a:cubicBezTo>
                  <a:cubicBezTo>
                    <a:pt x="379" y="427"/>
                    <a:pt x="379" y="427"/>
                    <a:pt x="379" y="427"/>
                  </a:cubicBezTo>
                  <a:cubicBezTo>
                    <a:pt x="380" y="426"/>
                    <a:pt x="380" y="426"/>
                    <a:pt x="380" y="426"/>
                  </a:cubicBezTo>
                  <a:cubicBezTo>
                    <a:pt x="381" y="426"/>
                    <a:pt x="381" y="426"/>
                    <a:pt x="381" y="426"/>
                  </a:cubicBezTo>
                  <a:cubicBezTo>
                    <a:pt x="382" y="426"/>
                    <a:pt x="382" y="426"/>
                    <a:pt x="382" y="426"/>
                  </a:cubicBezTo>
                  <a:cubicBezTo>
                    <a:pt x="382" y="424"/>
                    <a:pt x="382" y="424"/>
                    <a:pt x="382" y="424"/>
                  </a:cubicBezTo>
                  <a:cubicBezTo>
                    <a:pt x="383" y="424"/>
                    <a:pt x="383" y="424"/>
                    <a:pt x="383" y="424"/>
                  </a:cubicBezTo>
                  <a:cubicBezTo>
                    <a:pt x="384" y="424"/>
                    <a:pt x="384" y="424"/>
                    <a:pt x="384" y="424"/>
                  </a:cubicBezTo>
                  <a:cubicBezTo>
                    <a:pt x="385" y="424"/>
                    <a:pt x="385" y="424"/>
                    <a:pt x="385" y="424"/>
                  </a:cubicBezTo>
                  <a:cubicBezTo>
                    <a:pt x="385" y="421"/>
                    <a:pt x="385" y="421"/>
                    <a:pt x="385" y="421"/>
                  </a:cubicBezTo>
                  <a:cubicBezTo>
                    <a:pt x="386" y="421"/>
                    <a:pt x="386" y="421"/>
                    <a:pt x="386" y="421"/>
                  </a:cubicBezTo>
                  <a:cubicBezTo>
                    <a:pt x="387" y="422"/>
                    <a:pt x="387" y="422"/>
                    <a:pt x="387" y="422"/>
                  </a:cubicBezTo>
                  <a:cubicBezTo>
                    <a:pt x="388" y="421"/>
                    <a:pt x="388" y="421"/>
                    <a:pt x="388" y="421"/>
                  </a:cubicBezTo>
                  <a:cubicBezTo>
                    <a:pt x="389" y="421"/>
                    <a:pt x="389" y="421"/>
                    <a:pt x="389" y="421"/>
                  </a:cubicBezTo>
                  <a:cubicBezTo>
                    <a:pt x="390" y="421"/>
                    <a:pt x="390" y="421"/>
                    <a:pt x="390" y="421"/>
                  </a:cubicBezTo>
                  <a:cubicBezTo>
                    <a:pt x="390" y="421"/>
                    <a:pt x="390" y="420"/>
                    <a:pt x="390" y="420"/>
                  </a:cubicBezTo>
                  <a:cubicBezTo>
                    <a:pt x="389" y="417"/>
                    <a:pt x="389" y="417"/>
                    <a:pt x="389" y="417"/>
                  </a:cubicBezTo>
                  <a:cubicBezTo>
                    <a:pt x="390" y="417"/>
                    <a:pt x="390" y="417"/>
                    <a:pt x="390" y="417"/>
                  </a:cubicBezTo>
                  <a:lnTo>
                    <a:pt x="392" y="418"/>
                  </a:lnTo>
                  <a:close/>
                  <a:moveTo>
                    <a:pt x="376" y="399"/>
                  </a:moveTo>
                  <a:cubicBezTo>
                    <a:pt x="377" y="399"/>
                    <a:pt x="377" y="399"/>
                    <a:pt x="377" y="399"/>
                  </a:cubicBezTo>
                  <a:cubicBezTo>
                    <a:pt x="378" y="400"/>
                    <a:pt x="378" y="400"/>
                    <a:pt x="378" y="400"/>
                  </a:cubicBezTo>
                  <a:cubicBezTo>
                    <a:pt x="379" y="401"/>
                    <a:pt x="379" y="401"/>
                    <a:pt x="379" y="401"/>
                  </a:cubicBezTo>
                  <a:cubicBezTo>
                    <a:pt x="380" y="401"/>
                    <a:pt x="380" y="401"/>
                    <a:pt x="380" y="401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80" y="402"/>
                    <a:pt x="380" y="402"/>
                    <a:pt x="380" y="402"/>
                  </a:cubicBezTo>
                  <a:cubicBezTo>
                    <a:pt x="380" y="403"/>
                    <a:pt x="380" y="403"/>
                    <a:pt x="380" y="403"/>
                  </a:cubicBezTo>
                  <a:cubicBezTo>
                    <a:pt x="379" y="402"/>
                    <a:pt x="379" y="402"/>
                    <a:pt x="379" y="402"/>
                  </a:cubicBezTo>
                  <a:cubicBezTo>
                    <a:pt x="377" y="400"/>
                    <a:pt x="377" y="400"/>
                    <a:pt x="377" y="400"/>
                  </a:cubicBezTo>
                  <a:cubicBezTo>
                    <a:pt x="377" y="401"/>
                    <a:pt x="377" y="401"/>
                    <a:pt x="377" y="401"/>
                  </a:cubicBezTo>
                  <a:cubicBezTo>
                    <a:pt x="376" y="402"/>
                    <a:pt x="376" y="402"/>
                    <a:pt x="376" y="402"/>
                  </a:cubicBezTo>
                  <a:cubicBezTo>
                    <a:pt x="375" y="402"/>
                    <a:pt x="375" y="402"/>
                    <a:pt x="375" y="402"/>
                  </a:cubicBezTo>
                  <a:cubicBezTo>
                    <a:pt x="376" y="401"/>
                    <a:pt x="376" y="401"/>
                    <a:pt x="376" y="401"/>
                  </a:cubicBezTo>
                  <a:lnTo>
                    <a:pt x="376" y="399"/>
                  </a:lnTo>
                  <a:close/>
                  <a:moveTo>
                    <a:pt x="387" y="411"/>
                  </a:moveTo>
                  <a:cubicBezTo>
                    <a:pt x="387" y="413"/>
                    <a:pt x="387" y="413"/>
                    <a:pt x="387" y="413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6" y="414"/>
                    <a:pt x="386" y="414"/>
                    <a:pt x="386" y="414"/>
                  </a:cubicBezTo>
                  <a:cubicBezTo>
                    <a:pt x="385" y="414"/>
                    <a:pt x="385" y="414"/>
                    <a:pt x="385" y="414"/>
                  </a:cubicBezTo>
                  <a:cubicBezTo>
                    <a:pt x="385" y="413"/>
                    <a:pt x="385" y="413"/>
                    <a:pt x="385" y="413"/>
                  </a:cubicBezTo>
                  <a:cubicBezTo>
                    <a:pt x="385" y="412"/>
                    <a:pt x="385" y="412"/>
                    <a:pt x="385" y="412"/>
                  </a:cubicBezTo>
                  <a:cubicBezTo>
                    <a:pt x="385" y="410"/>
                    <a:pt x="385" y="410"/>
                    <a:pt x="385" y="410"/>
                  </a:cubicBezTo>
                  <a:cubicBezTo>
                    <a:pt x="385" y="410"/>
                    <a:pt x="385" y="410"/>
                    <a:pt x="385" y="410"/>
                  </a:cubicBezTo>
                  <a:cubicBezTo>
                    <a:pt x="384" y="408"/>
                    <a:pt x="384" y="408"/>
                    <a:pt x="384" y="408"/>
                  </a:cubicBezTo>
                  <a:cubicBezTo>
                    <a:pt x="383" y="409"/>
                    <a:pt x="383" y="409"/>
                    <a:pt x="383" y="409"/>
                  </a:cubicBezTo>
                  <a:cubicBezTo>
                    <a:pt x="383" y="408"/>
                    <a:pt x="383" y="408"/>
                    <a:pt x="383" y="408"/>
                  </a:cubicBezTo>
                  <a:cubicBezTo>
                    <a:pt x="383" y="405"/>
                    <a:pt x="383" y="405"/>
                    <a:pt x="383" y="405"/>
                  </a:cubicBezTo>
                  <a:cubicBezTo>
                    <a:pt x="384" y="406"/>
                    <a:pt x="384" y="406"/>
                    <a:pt x="384" y="406"/>
                  </a:cubicBezTo>
                  <a:cubicBezTo>
                    <a:pt x="385" y="406"/>
                    <a:pt x="385" y="406"/>
                    <a:pt x="385" y="406"/>
                  </a:cubicBezTo>
                  <a:cubicBezTo>
                    <a:pt x="386" y="406"/>
                    <a:pt x="386" y="406"/>
                    <a:pt x="386" y="406"/>
                  </a:cubicBezTo>
                  <a:cubicBezTo>
                    <a:pt x="387" y="407"/>
                    <a:pt x="387" y="407"/>
                    <a:pt x="387" y="407"/>
                  </a:cubicBezTo>
                  <a:cubicBezTo>
                    <a:pt x="387" y="408"/>
                    <a:pt x="387" y="409"/>
                    <a:pt x="387" y="410"/>
                  </a:cubicBezTo>
                  <a:lnTo>
                    <a:pt x="387" y="411"/>
                  </a:lnTo>
                  <a:close/>
                  <a:moveTo>
                    <a:pt x="383" y="405"/>
                  </a:moveTo>
                  <a:cubicBezTo>
                    <a:pt x="383" y="405"/>
                    <a:pt x="383" y="405"/>
                    <a:pt x="383" y="405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83" y="404"/>
                    <a:pt x="383" y="404"/>
                    <a:pt x="383" y="404"/>
                  </a:cubicBezTo>
                  <a:lnTo>
                    <a:pt x="383" y="405"/>
                  </a:lnTo>
                  <a:close/>
                  <a:moveTo>
                    <a:pt x="382" y="414"/>
                  </a:moveTo>
                  <a:cubicBezTo>
                    <a:pt x="384" y="415"/>
                    <a:pt x="384" y="415"/>
                    <a:pt x="384" y="415"/>
                  </a:cubicBezTo>
                  <a:cubicBezTo>
                    <a:pt x="384" y="416"/>
                    <a:pt x="384" y="416"/>
                    <a:pt x="384" y="416"/>
                  </a:cubicBezTo>
                  <a:cubicBezTo>
                    <a:pt x="383" y="417"/>
                    <a:pt x="383" y="417"/>
                    <a:pt x="383" y="417"/>
                  </a:cubicBezTo>
                  <a:cubicBezTo>
                    <a:pt x="381" y="417"/>
                    <a:pt x="381" y="417"/>
                    <a:pt x="381" y="417"/>
                  </a:cubicBezTo>
                  <a:cubicBezTo>
                    <a:pt x="379" y="417"/>
                    <a:pt x="379" y="417"/>
                    <a:pt x="379" y="417"/>
                  </a:cubicBezTo>
                  <a:cubicBezTo>
                    <a:pt x="379" y="415"/>
                    <a:pt x="379" y="415"/>
                    <a:pt x="379" y="415"/>
                  </a:cubicBezTo>
                  <a:cubicBezTo>
                    <a:pt x="380" y="415"/>
                    <a:pt x="380" y="415"/>
                    <a:pt x="380" y="415"/>
                  </a:cubicBezTo>
                  <a:cubicBezTo>
                    <a:pt x="381" y="414"/>
                    <a:pt x="381" y="414"/>
                    <a:pt x="381" y="414"/>
                  </a:cubicBezTo>
                  <a:cubicBezTo>
                    <a:pt x="381" y="414"/>
                    <a:pt x="381" y="414"/>
                    <a:pt x="381" y="414"/>
                  </a:cubicBezTo>
                  <a:lnTo>
                    <a:pt x="382" y="414"/>
                  </a:lnTo>
                  <a:close/>
                  <a:moveTo>
                    <a:pt x="380" y="408"/>
                  </a:moveTo>
                  <a:cubicBezTo>
                    <a:pt x="380" y="412"/>
                    <a:pt x="380" y="412"/>
                    <a:pt x="380" y="412"/>
                  </a:cubicBezTo>
                  <a:cubicBezTo>
                    <a:pt x="379" y="413"/>
                    <a:pt x="379" y="413"/>
                    <a:pt x="379" y="413"/>
                  </a:cubicBezTo>
                  <a:cubicBezTo>
                    <a:pt x="378" y="414"/>
                    <a:pt x="378" y="414"/>
                    <a:pt x="378" y="414"/>
                  </a:cubicBezTo>
                  <a:cubicBezTo>
                    <a:pt x="378" y="415"/>
                    <a:pt x="378" y="415"/>
                    <a:pt x="378" y="415"/>
                  </a:cubicBezTo>
                  <a:cubicBezTo>
                    <a:pt x="377" y="417"/>
                    <a:pt x="377" y="417"/>
                    <a:pt x="377" y="417"/>
                  </a:cubicBezTo>
                  <a:cubicBezTo>
                    <a:pt x="376" y="418"/>
                    <a:pt x="376" y="418"/>
                    <a:pt x="376" y="418"/>
                  </a:cubicBezTo>
                  <a:cubicBezTo>
                    <a:pt x="376" y="416"/>
                    <a:pt x="376" y="416"/>
                    <a:pt x="376" y="416"/>
                  </a:cubicBezTo>
                  <a:cubicBezTo>
                    <a:pt x="377" y="414"/>
                    <a:pt x="377" y="414"/>
                    <a:pt x="377" y="414"/>
                  </a:cubicBezTo>
                  <a:cubicBezTo>
                    <a:pt x="377" y="414"/>
                    <a:pt x="377" y="414"/>
                    <a:pt x="377" y="414"/>
                  </a:cubicBezTo>
                  <a:cubicBezTo>
                    <a:pt x="378" y="413"/>
                    <a:pt x="378" y="413"/>
                    <a:pt x="378" y="413"/>
                  </a:cubicBezTo>
                  <a:cubicBezTo>
                    <a:pt x="379" y="409"/>
                    <a:pt x="379" y="409"/>
                    <a:pt x="379" y="409"/>
                  </a:cubicBezTo>
                  <a:cubicBezTo>
                    <a:pt x="380" y="408"/>
                    <a:pt x="380" y="408"/>
                    <a:pt x="380" y="408"/>
                  </a:cubicBezTo>
                  <a:cubicBezTo>
                    <a:pt x="381" y="407"/>
                    <a:pt x="381" y="407"/>
                    <a:pt x="381" y="407"/>
                  </a:cubicBezTo>
                  <a:lnTo>
                    <a:pt x="380" y="408"/>
                  </a:lnTo>
                  <a:close/>
                  <a:moveTo>
                    <a:pt x="375" y="408"/>
                  </a:moveTo>
                  <a:cubicBezTo>
                    <a:pt x="376" y="409"/>
                    <a:pt x="376" y="409"/>
                    <a:pt x="376" y="409"/>
                  </a:cubicBezTo>
                  <a:cubicBezTo>
                    <a:pt x="377" y="410"/>
                    <a:pt x="377" y="410"/>
                    <a:pt x="377" y="410"/>
                  </a:cubicBezTo>
                  <a:cubicBezTo>
                    <a:pt x="377" y="411"/>
                    <a:pt x="377" y="411"/>
                    <a:pt x="377" y="411"/>
                  </a:cubicBezTo>
                  <a:cubicBezTo>
                    <a:pt x="376" y="412"/>
                    <a:pt x="376" y="412"/>
                    <a:pt x="376" y="412"/>
                  </a:cubicBezTo>
                  <a:cubicBezTo>
                    <a:pt x="376" y="413"/>
                    <a:pt x="376" y="413"/>
                    <a:pt x="376" y="413"/>
                  </a:cubicBezTo>
                  <a:cubicBezTo>
                    <a:pt x="375" y="416"/>
                    <a:pt x="375" y="416"/>
                    <a:pt x="375" y="416"/>
                  </a:cubicBezTo>
                  <a:cubicBezTo>
                    <a:pt x="375" y="417"/>
                    <a:pt x="375" y="417"/>
                    <a:pt x="375" y="417"/>
                  </a:cubicBezTo>
                  <a:cubicBezTo>
                    <a:pt x="375" y="418"/>
                    <a:pt x="375" y="418"/>
                    <a:pt x="375" y="418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75" y="421"/>
                    <a:pt x="375" y="421"/>
                    <a:pt x="375" y="421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3" y="420"/>
                    <a:pt x="373" y="420"/>
                    <a:pt x="373" y="420"/>
                  </a:cubicBezTo>
                  <a:cubicBezTo>
                    <a:pt x="372" y="418"/>
                    <a:pt x="372" y="418"/>
                    <a:pt x="372" y="418"/>
                  </a:cubicBezTo>
                  <a:cubicBezTo>
                    <a:pt x="371" y="417"/>
                    <a:pt x="371" y="417"/>
                    <a:pt x="371" y="417"/>
                  </a:cubicBezTo>
                  <a:cubicBezTo>
                    <a:pt x="370" y="416"/>
                    <a:pt x="370" y="416"/>
                    <a:pt x="370" y="416"/>
                  </a:cubicBezTo>
                  <a:cubicBezTo>
                    <a:pt x="371" y="415"/>
                    <a:pt x="371" y="415"/>
                    <a:pt x="371" y="415"/>
                  </a:cubicBezTo>
                  <a:cubicBezTo>
                    <a:pt x="372" y="415"/>
                    <a:pt x="372" y="415"/>
                    <a:pt x="372" y="415"/>
                  </a:cubicBezTo>
                  <a:cubicBezTo>
                    <a:pt x="373" y="413"/>
                    <a:pt x="373" y="413"/>
                    <a:pt x="373" y="413"/>
                  </a:cubicBezTo>
                  <a:cubicBezTo>
                    <a:pt x="373" y="413"/>
                    <a:pt x="373" y="412"/>
                    <a:pt x="373" y="411"/>
                  </a:cubicBezTo>
                  <a:cubicBezTo>
                    <a:pt x="374" y="410"/>
                    <a:pt x="374" y="410"/>
                    <a:pt x="374" y="410"/>
                  </a:cubicBezTo>
                  <a:cubicBezTo>
                    <a:pt x="374" y="409"/>
                    <a:pt x="374" y="409"/>
                    <a:pt x="374" y="409"/>
                  </a:cubicBezTo>
                  <a:cubicBezTo>
                    <a:pt x="374" y="409"/>
                    <a:pt x="374" y="409"/>
                    <a:pt x="374" y="409"/>
                  </a:cubicBezTo>
                  <a:lnTo>
                    <a:pt x="375" y="408"/>
                  </a:lnTo>
                  <a:close/>
                  <a:moveTo>
                    <a:pt x="374" y="407"/>
                  </a:moveTo>
                  <a:cubicBezTo>
                    <a:pt x="374" y="408"/>
                    <a:pt x="374" y="408"/>
                    <a:pt x="374" y="408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1" y="410"/>
                    <a:pt x="371" y="410"/>
                    <a:pt x="371" y="410"/>
                  </a:cubicBezTo>
                  <a:cubicBezTo>
                    <a:pt x="369" y="411"/>
                    <a:pt x="369" y="411"/>
                    <a:pt x="369" y="411"/>
                  </a:cubicBezTo>
                  <a:cubicBezTo>
                    <a:pt x="368" y="412"/>
                    <a:pt x="368" y="412"/>
                    <a:pt x="368" y="412"/>
                  </a:cubicBezTo>
                  <a:cubicBezTo>
                    <a:pt x="367" y="410"/>
                    <a:pt x="367" y="410"/>
                    <a:pt x="367" y="410"/>
                  </a:cubicBezTo>
                  <a:cubicBezTo>
                    <a:pt x="368" y="408"/>
                    <a:pt x="368" y="408"/>
                    <a:pt x="368" y="408"/>
                  </a:cubicBezTo>
                  <a:cubicBezTo>
                    <a:pt x="368" y="405"/>
                    <a:pt x="368" y="405"/>
                    <a:pt x="368" y="405"/>
                  </a:cubicBezTo>
                  <a:cubicBezTo>
                    <a:pt x="368" y="404"/>
                    <a:pt x="368" y="404"/>
                    <a:pt x="368" y="404"/>
                  </a:cubicBezTo>
                  <a:cubicBezTo>
                    <a:pt x="367" y="403"/>
                    <a:pt x="367" y="403"/>
                    <a:pt x="367" y="403"/>
                  </a:cubicBezTo>
                  <a:cubicBezTo>
                    <a:pt x="368" y="402"/>
                    <a:pt x="368" y="402"/>
                    <a:pt x="368" y="402"/>
                  </a:cubicBezTo>
                  <a:cubicBezTo>
                    <a:pt x="370" y="404"/>
                    <a:pt x="370" y="404"/>
                    <a:pt x="370" y="404"/>
                  </a:cubicBezTo>
                  <a:cubicBezTo>
                    <a:pt x="371" y="405"/>
                    <a:pt x="371" y="405"/>
                    <a:pt x="371" y="405"/>
                  </a:cubicBezTo>
                  <a:cubicBezTo>
                    <a:pt x="373" y="405"/>
                    <a:pt x="373" y="405"/>
                    <a:pt x="373" y="405"/>
                  </a:cubicBezTo>
                  <a:cubicBezTo>
                    <a:pt x="373" y="405"/>
                    <a:pt x="373" y="405"/>
                    <a:pt x="373" y="405"/>
                  </a:cubicBezTo>
                  <a:cubicBezTo>
                    <a:pt x="374" y="405"/>
                    <a:pt x="374" y="405"/>
                    <a:pt x="374" y="405"/>
                  </a:cubicBezTo>
                  <a:cubicBezTo>
                    <a:pt x="375" y="405"/>
                    <a:pt x="375" y="405"/>
                    <a:pt x="375" y="405"/>
                  </a:cubicBezTo>
                  <a:lnTo>
                    <a:pt x="374" y="407"/>
                  </a:lnTo>
                  <a:close/>
                  <a:moveTo>
                    <a:pt x="384" y="399"/>
                  </a:moveTo>
                  <a:cubicBezTo>
                    <a:pt x="385" y="398"/>
                    <a:pt x="385" y="398"/>
                    <a:pt x="385" y="398"/>
                  </a:cubicBezTo>
                  <a:cubicBezTo>
                    <a:pt x="386" y="398"/>
                    <a:pt x="386" y="398"/>
                    <a:pt x="386" y="398"/>
                  </a:cubicBezTo>
                  <a:cubicBezTo>
                    <a:pt x="387" y="398"/>
                    <a:pt x="387" y="398"/>
                    <a:pt x="387" y="398"/>
                  </a:cubicBezTo>
                  <a:cubicBezTo>
                    <a:pt x="388" y="399"/>
                    <a:pt x="388" y="399"/>
                    <a:pt x="388" y="399"/>
                  </a:cubicBezTo>
                  <a:cubicBezTo>
                    <a:pt x="388" y="400"/>
                    <a:pt x="388" y="400"/>
                    <a:pt x="388" y="400"/>
                  </a:cubicBezTo>
                  <a:cubicBezTo>
                    <a:pt x="390" y="400"/>
                    <a:pt x="390" y="400"/>
                    <a:pt x="390" y="400"/>
                  </a:cubicBezTo>
                  <a:cubicBezTo>
                    <a:pt x="390" y="401"/>
                    <a:pt x="390" y="401"/>
                    <a:pt x="390" y="401"/>
                  </a:cubicBezTo>
                  <a:cubicBezTo>
                    <a:pt x="389" y="401"/>
                    <a:pt x="389" y="401"/>
                    <a:pt x="389" y="401"/>
                  </a:cubicBezTo>
                  <a:cubicBezTo>
                    <a:pt x="389" y="402"/>
                    <a:pt x="389" y="402"/>
                    <a:pt x="389" y="402"/>
                  </a:cubicBezTo>
                  <a:cubicBezTo>
                    <a:pt x="389" y="402"/>
                    <a:pt x="389" y="402"/>
                    <a:pt x="389" y="402"/>
                  </a:cubicBezTo>
                  <a:cubicBezTo>
                    <a:pt x="389" y="405"/>
                    <a:pt x="389" y="405"/>
                    <a:pt x="389" y="405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1" y="407"/>
                    <a:pt x="391" y="407"/>
                    <a:pt x="391" y="407"/>
                  </a:cubicBezTo>
                  <a:cubicBezTo>
                    <a:pt x="388" y="408"/>
                    <a:pt x="388" y="408"/>
                    <a:pt x="388" y="408"/>
                  </a:cubicBezTo>
                  <a:cubicBezTo>
                    <a:pt x="387" y="406"/>
                    <a:pt x="387" y="406"/>
                    <a:pt x="387" y="406"/>
                  </a:cubicBezTo>
                  <a:cubicBezTo>
                    <a:pt x="386" y="406"/>
                    <a:pt x="386" y="406"/>
                    <a:pt x="386" y="406"/>
                  </a:cubicBezTo>
                  <a:cubicBezTo>
                    <a:pt x="386" y="405"/>
                    <a:pt x="386" y="405"/>
                    <a:pt x="386" y="405"/>
                  </a:cubicBezTo>
                  <a:cubicBezTo>
                    <a:pt x="386" y="403"/>
                    <a:pt x="386" y="403"/>
                    <a:pt x="386" y="403"/>
                  </a:cubicBezTo>
                  <a:cubicBezTo>
                    <a:pt x="384" y="402"/>
                    <a:pt x="384" y="402"/>
                    <a:pt x="384" y="402"/>
                  </a:cubicBezTo>
                  <a:cubicBezTo>
                    <a:pt x="384" y="402"/>
                    <a:pt x="384" y="402"/>
                    <a:pt x="384" y="402"/>
                  </a:cubicBezTo>
                  <a:cubicBezTo>
                    <a:pt x="383" y="401"/>
                    <a:pt x="383" y="401"/>
                    <a:pt x="383" y="401"/>
                  </a:cubicBezTo>
                  <a:cubicBezTo>
                    <a:pt x="382" y="400"/>
                    <a:pt x="382" y="400"/>
                    <a:pt x="382" y="400"/>
                  </a:cubicBezTo>
                  <a:cubicBezTo>
                    <a:pt x="382" y="399"/>
                    <a:pt x="382" y="399"/>
                    <a:pt x="382" y="399"/>
                  </a:cubicBezTo>
                  <a:cubicBezTo>
                    <a:pt x="383" y="398"/>
                    <a:pt x="383" y="398"/>
                    <a:pt x="383" y="398"/>
                  </a:cubicBezTo>
                  <a:lnTo>
                    <a:pt x="384" y="399"/>
                  </a:lnTo>
                  <a:close/>
                  <a:moveTo>
                    <a:pt x="382" y="388"/>
                  </a:moveTo>
                  <a:cubicBezTo>
                    <a:pt x="382" y="388"/>
                    <a:pt x="382" y="388"/>
                    <a:pt x="382" y="388"/>
                  </a:cubicBezTo>
                  <a:cubicBezTo>
                    <a:pt x="383" y="390"/>
                    <a:pt x="383" y="390"/>
                    <a:pt x="383" y="390"/>
                  </a:cubicBezTo>
                  <a:cubicBezTo>
                    <a:pt x="383" y="391"/>
                    <a:pt x="383" y="391"/>
                    <a:pt x="383" y="391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80" y="391"/>
                    <a:pt x="380" y="391"/>
                    <a:pt x="380" y="391"/>
                  </a:cubicBezTo>
                  <a:lnTo>
                    <a:pt x="382" y="388"/>
                  </a:lnTo>
                  <a:close/>
                  <a:moveTo>
                    <a:pt x="357" y="326"/>
                  </a:moveTo>
                  <a:cubicBezTo>
                    <a:pt x="360" y="321"/>
                    <a:pt x="360" y="321"/>
                    <a:pt x="360" y="321"/>
                  </a:cubicBezTo>
                  <a:cubicBezTo>
                    <a:pt x="361" y="320"/>
                    <a:pt x="361" y="320"/>
                    <a:pt x="361" y="320"/>
                  </a:cubicBezTo>
                  <a:cubicBezTo>
                    <a:pt x="362" y="318"/>
                    <a:pt x="362" y="318"/>
                    <a:pt x="362" y="318"/>
                  </a:cubicBezTo>
                  <a:cubicBezTo>
                    <a:pt x="363" y="317"/>
                    <a:pt x="363" y="317"/>
                    <a:pt x="363" y="317"/>
                  </a:cubicBezTo>
                  <a:cubicBezTo>
                    <a:pt x="364" y="317"/>
                    <a:pt x="364" y="317"/>
                    <a:pt x="364" y="317"/>
                  </a:cubicBezTo>
                  <a:cubicBezTo>
                    <a:pt x="365" y="316"/>
                    <a:pt x="365" y="316"/>
                    <a:pt x="365" y="316"/>
                  </a:cubicBezTo>
                  <a:cubicBezTo>
                    <a:pt x="367" y="317"/>
                    <a:pt x="367" y="317"/>
                    <a:pt x="367" y="317"/>
                  </a:cubicBezTo>
                  <a:cubicBezTo>
                    <a:pt x="368" y="317"/>
                    <a:pt x="368" y="317"/>
                    <a:pt x="368" y="317"/>
                  </a:cubicBezTo>
                  <a:cubicBezTo>
                    <a:pt x="367" y="318"/>
                    <a:pt x="367" y="318"/>
                    <a:pt x="367" y="318"/>
                  </a:cubicBezTo>
                  <a:cubicBezTo>
                    <a:pt x="367" y="319"/>
                    <a:pt x="367" y="320"/>
                    <a:pt x="367" y="321"/>
                  </a:cubicBezTo>
                  <a:cubicBezTo>
                    <a:pt x="367" y="322"/>
                    <a:pt x="367" y="322"/>
                    <a:pt x="367" y="322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4" y="329"/>
                    <a:pt x="364" y="329"/>
                    <a:pt x="364" y="329"/>
                  </a:cubicBezTo>
                  <a:cubicBezTo>
                    <a:pt x="364" y="331"/>
                    <a:pt x="364" y="331"/>
                    <a:pt x="364" y="331"/>
                  </a:cubicBezTo>
                  <a:cubicBezTo>
                    <a:pt x="362" y="333"/>
                    <a:pt x="362" y="333"/>
                    <a:pt x="362" y="333"/>
                  </a:cubicBezTo>
                  <a:cubicBezTo>
                    <a:pt x="361" y="334"/>
                    <a:pt x="361" y="334"/>
                    <a:pt x="361" y="334"/>
                  </a:cubicBezTo>
                  <a:cubicBezTo>
                    <a:pt x="361" y="336"/>
                    <a:pt x="361" y="336"/>
                    <a:pt x="361" y="336"/>
                  </a:cubicBezTo>
                  <a:cubicBezTo>
                    <a:pt x="360" y="337"/>
                    <a:pt x="360" y="337"/>
                    <a:pt x="360" y="337"/>
                  </a:cubicBezTo>
                  <a:cubicBezTo>
                    <a:pt x="360" y="335"/>
                    <a:pt x="360" y="335"/>
                    <a:pt x="360" y="335"/>
                  </a:cubicBezTo>
                  <a:cubicBezTo>
                    <a:pt x="358" y="333"/>
                    <a:pt x="358" y="333"/>
                    <a:pt x="358" y="333"/>
                  </a:cubicBezTo>
                  <a:cubicBezTo>
                    <a:pt x="357" y="330"/>
                    <a:pt x="357" y="330"/>
                    <a:pt x="357" y="330"/>
                  </a:cubicBezTo>
                  <a:cubicBezTo>
                    <a:pt x="357" y="328"/>
                    <a:pt x="357" y="328"/>
                    <a:pt x="357" y="328"/>
                  </a:cubicBezTo>
                  <a:lnTo>
                    <a:pt x="357" y="326"/>
                  </a:lnTo>
                  <a:close/>
                  <a:moveTo>
                    <a:pt x="354" y="374"/>
                  </a:moveTo>
                  <a:cubicBezTo>
                    <a:pt x="355" y="374"/>
                    <a:pt x="355" y="374"/>
                    <a:pt x="355" y="374"/>
                  </a:cubicBezTo>
                  <a:cubicBezTo>
                    <a:pt x="357" y="375"/>
                    <a:pt x="357" y="375"/>
                    <a:pt x="357" y="375"/>
                  </a:cubicBezTo>
                  <a:cubicBezTo>
                    <a:pt x="358" y="375"/>
                    <a:pt x="358" y="375"/>
                    <a:pt x="358" y="375"/>
                  </a:cubicBezTo>
                  <a:cubicBezTo>
                    <a:pt x="358" y="374"/>
                    <a:pt x="358" y="374"/>
                    <a:pt x="358" y="374"/>
                  </a:cubicBezTo>
                  <a:cubicBezTo>
                    <a:pt x="358" y="373"/>
                    <a:pt x="358" y="373"/>
                    <a:pt x="358" y="373"/>
                  </a:cubicBezTo>
                  <a:cubicBezTo>
                    <a:pt x="357" y="372"/>
                    <a:pt x="357" y="372"/>
                    <a:pt x="357" y="372"/>
                  </a:cubicBezTo>
                  <a:cubicBezTo>
                    <a:pt x="358" y="369"/>
                    <a:pt x="358" y="369"/>
                    <a:pt x="358" y="369"/>
                  </a:cubicBezTo>
                  <a:cubicBezTo>
                    <a:pt x="358" y="366"/>
                    <a:pt x="358" y="366"/>
                    <a:pt x="358" y="366"/>
                  </a:cubicBezTo>
                  <a:cubicBezTo>
                    <a:pt x="358" y="363"/>
                    <a:pt x="358" y="363"/>
                    <a:pt x="358" y="363"/>
                  </a:cubicBezTo>
                  <a:cubicBezTo>
                    <a:pt x="359" y="361"/>
                    <a:pt x="359" y="361"/>
                    <a:pt x="359" y="361"/>
                  </a:cubicBezTo>
                  <a:cubicBezTo>
                    <a:pt x="359" y="359"/>
                    <a:pt x="359" y="359"/>
                    <a:pt x="359" y="359"/>
                  </a:cubicBezTo>
                  <a:cubicBezTo>
                    <a:pt x="363" y="359"/>
                    <a:pt x="363" y="359"/>
                    <a:pt x="363" y="359"/>
                  </a:cubicBezTo>
                  <a:cubicBezTo>
                    <a:pt x="366" y="360"/>
                    <a:pt x="366" y="360"/>
                    <a:pt x="366" y="360"/>
                  </a:cubicBezTo>
                  <a:cubicBezTo>
                    <a:pt x="366" y="362"/>
                    <a:pt x="366" y="362"/>
                    <a:pt x="366" y="362"/>
                  </a:cubicBezTo>
                  <a:cubicBezTo>
                    <a:pt x="366" y="362"/>
                    <a:pt x="366" y="362"/>
                    <a:pt x="366" y="362"/>
                  </a:cubicBezTo>
                  <a:cubicBezTo>
                    <a:pt x="366" y="361"/>
                    <a:pt x="366" y="361"/>
                    <a:pt x="366" y="361"/>
                  </a:cubicBezTo>
                  <a:cubicBezTo>
                    <a:pt x="367" y="361"/>
                    <a:pt x="367" y="361"/>
                    <a:pt x="367" y="361"/>
                  </a:cubicBezTo>
                  <a:cubicBezTo>
                    <a:pt x="368" y="360"/>
                    <a:pt x="368" y="360"/>
                    <a:pt x="368" y="360"/>
                  </a:cubicBezTo>
                  <a:cubicBezTo>
                    <a:pt x="369" y="360"/>
                    <a:pt x="369" y="360"/>
                    <a:pt x="369" y="360"/>
                  </a:cubicBezTo>
                  <a:cubicBezTo>
                    <a:pt x="370" y="360"/>
                    <a:pt x="370" y="360"/>
                    <a:pt x="370" y="360"/>
                  </a:cubicBezTo>
                  <a:cubicBezTo>
                    <a:pt x="370" y="360"/>
                    <a:pt x="370" y="361"/>
                    <a:pt x="370" y="361"/>
                  </a:cubicBezTo>
                  <a:cubicBezTo>
                    <a:pt x="369" y="362"/>
                    <a:pt x="369" y="362"/>
                    <a:pt x="369" y="362"/>
                  </a:cubicBezTo>
                  <a:cubicBezTo>
                    <a:pt x="369" y="364"/>
                    <a:pt x="369" y="364"/>
                    <a:pt x="369" y="364"/>
                  </a:cubicBezTo>
                  <a:cubicBezTo>
                    <a:pt x="369" y="367"/>
                    <a:pt x="369" y="367"/>
                    <a:pt x="369" y="367"/>
                  </a:cubicBezTo>
                  <a:cubicBezTo>
                    <a:pt x="371" y="368"/>
                    <a:pt x="371" y="368"/>
                    <a:pt x="371" y="368"/>
                  </a:cubicBezTo>
                  <a:cubicBezTo>
                    <a:pt x="371" y="368"/>
                    <a:pt x="371" y="368"/>
                    <a:pt x="371" y="368"/>
                  </a:cubicBezTo>
                  <a:cubicBezTo>
                    <a:pt x="371" y="368"/>
                    <a:pt x="371" y="369"/>
                    <a:pt x="371" y="369"/>
                  </a:cubicBezTo>
                  <a:cubicBezTo>
                    <a:pt x="371" y="370"/>
                    <a:pt x="371" y="370"/>
                    <a:pt x="371" y="370"/>
                  </a:cubicBezTo>
                  <a:cubicBezTo>
                    <a:pt x="370" y="372"/>
                    <a:pt x="370" y="372"/>
                    <a:pt x="370" y="372"/>
                  </a:cubicBezTo>
                  <a:cubicBezTo>
                    <a:pt x="369" y="372"/>
                    <a:pt x="369" y="372"/>
                    <a:pt x="369" y="372"/>
                  </a:cubicBezTo>
                  <a:cubicBezTo>
                    <a:pt x="369" y="374"/>
                    <a:pt x="369" y="374"/>
                    <a:pt x="369" y="374"/>
                  </a:cubicBezTo>
                  <a:cubicBezTo>
                    <a:pt x="369" y="374"/>
                    <a:pt x="369" y="374"/>
                    <a:pt x="369" y="374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5"/>
                    <a:pt x="367" y="375"/>
                    <a:pt x="367" y="375"/>
                  </a:cubicBezTo>
                  <a:cubicBezTo>
                    <a:pt x="366" y="376"/>
                    <a:pt x="366" y="376"/>
                    <a:pt x="366" y="376"/>
                  </a:cubicBezTo>
                  <a:cubicBezTo>
                    <a:pt x="365" y="377"/>
                    <a:pt x="365" y="377"/>
                    <a:pt x="365" y="377"/>
                  </a:cubicBezTo>
                  <a:cubicBezTo>
                    <a:pt x="365" y="378"/>
                    <a:pt x="365" y="378"/>
                    <a:pt x="365" y="378"/>
                  </a:cubicBezTo>
                  <a:cubicBezTo>
                    <a:pt x="365" y="380"/>
                    <a:pt x="365" y="380"/>
                    <a:pt x="365" y="380"/>
                  </a:cubicBezTo>
                  <a:cubicBezTo>
                    <a:pt x="364" y="381"/>
                    <a:pt x="364" y="381"/>
                    <a:pt x="364" y="381"/>
                  </a:cubicBezTo>
                  <a:cubicBezTo>
                    <a:pt x="365" y="382"/>
                    <a:pt x="365" y="382"/>
                    <a:pt x="365" y="382"/>
                  </a:cubicBezTo>
                  <a:cubicBezTo>
                    <a:pt x="365" y="383"/>
                    <a:pt x="365" y="383"/>
                    <a:pt x="365" y="383"/>
                  </a:cubicBezTo>
                  <a:cubicBezTo>
                    <a:pt x="366" y="384"/>
                    <a:pt x="366" y="384"/>
                    <a:pt x="366" y="384"/>
                  </a:cubicBezTo>
                  <a:cubicBezTo>
                    <a:pt x="365" y="385"/>
                    <a:pt x="365" y="385"/>
                    <a:pt x="365" y="385"/>
                  </a:cubicBezTo>
                  <a:cubicBezTo>
                    <a:pt x="366" y="386"/>
                    <a:pt x="366" y="386"/>
                    <a:pt x="366" y="386"/>
                  </a:cubicBezTo>
                  <a:cubicBezTo>
                    <a:pt x="366" y="386"/>
                    <a:pt x="366" y="386"/>
                    <a:pt x="366" y="386"/>
                  </a:cubicBezTo>
                  <a:cubicBezTo>
                    <a:pt x="366" y="388"/>
                    <a:pt x="366" y="388"/>
                    <a:pt x="366" y="388"/>
                  </a:cubicBezTo>
                  <a:cubicBezTo>
                    <a:pt x="366" y="388"/>
                    <a:pt x="366" y="388"/>
                    <a:pt x="366" y="388"/>
                  </a:cubicBezTo>
                  <a:cubicBezTo>
                    <a:pt x="367" y="389"/>
                    <a:pt x="367" y="389"/>
                    <a:pt x="367" y="389"/>
                  </a:cubicBezTo>
                  <a:cubicBezTo>
                    <a:pt x="369" y="389"/>
                    <a:pt x="369" y="389"/>
                    <a:pt x="369" y="389"/>
                  </a:cubicBezTo>
                  <a:cubicBezTo>
                    <a:pt x="370" y="389"/>
                    <a:pt x="370" y="389"/>
                    <a:pt x="370" y="389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70" y="388"/>
                    <a:pt x="370" y="388"/>
                    <a:pt x="370" y="388"/>
                  </a:cubicBezTo>
                  <a:cubicBezTo>
                    <a:pt x="370" y="387"/>
                    <a:pt x="370" y="387"/>
                    <a:pt x="370" y="387"/>
                  </a:cubicBezTo>
                  <a:cubicBezTo>
                    <a:pt x="373" y="387"/>
                    <a:pt x="373" y="387"/>
                    <a:pt x="373" y="387"/>
                  </a:cubicBezTo>
                  <a:cubicBezTo>
                    <a:pt x="374" y="388"/>
                    <a:pt x="374" y="388"/>
                    <a:pt x="374" y="388"/>
                  </a:cubicBezTo>
                  <a:cubicBezTo>
                    <a:pt x="374" y="389"/>
                    <a:pt x="374" y="389"/>
                    <a:pt x="374" y="389"/>
                  </a:cubicBezTo>
                  <a:cubicBezTo>
                    <a:pt x="374" y="390"/>
                    <a:pt x="374" y="390"/>
                    <a:pt x="374" y="390"/>
                  </a:cubicBezTo>
                  <a:cubicBezTo>
                    <a:pt x="375" y="391"/>
                    <a:pt x="375" y="391"/>
                    <a:pt x="375" y="391"/>
                  </a:cubicBezTo>
                  <a:cubicBezTo>
                    <a:pt x="375" y="391"/>
                    <a:pt x="375" y="391"/>
                    <a:pt x="375" y="391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6" y="388"/>
                    <a:pt x="376" y="388"/>
                    <a:pt x="376" y="388"/>
                  </a:cubicBezTo>
                  <a:cubicBezTo>
                    <a:pt x="377" y="389"/>
                    <a:pt x="377" y="389"/>
                    <a:pt x="377" y="389"/>
                  </a:cubicBezTo>
                  <a:cubicBezTo>
                    <a:pt x="379" y="390"/>
                    <a:pt x="379" y="390"/>
                    <a:pt x="379" y="390"/>
                  </a:cubicBezTo>
                  <a:cubicBezTo>
                    <a:pt x="379" y="390"/>
                    <a:pt x="379" y="390"/>
                    <a:pt x="379" y="390"/>
                  </a:cubicBezTo>
                  <a:cubicBezTo>
                    <a:pt x="378" y="391"/>
                    <a:pt x="378" y="391"/>
                    <a:pt x="378" y="391"/>
                  </a:cubicBezTo>
                  <a:cubicBezTo>
                    <a:pt x="377" y="392"/>
                    <a:pt x="377" y="392"/>
                    <a:pt x="377" y="392"/>
                  </a:cubicBezTo>
                  <a:cubicBezTo>
                    <a:pt x="378" y="392"/>
                    <a:pt x="378" y="392"/>
                    <a:pt x="378" y="392"/>
                  </a:cubicBezTo>
                  <a:cubicBezTo>
                    <a:pt x="379" y="393"/>
                    <a:pt x="379" y="393"/>
                    <a:pt x="379" y="393"/>
                  </a:cubicBezTo>
                  <a:cubicBezTo>
                    <a:pt x="379" y="394"/>
                    <a:pt x="379" y="394"/>
                    <a:pt x="379" y="394"/>
                  </a:cubicBezTo>
                  <a:cubicBezTo>
                    <a:pt x="381" y="395"/>
                    <a:pt x="381" y="395"/>
                    <a:pt x="381" y="395"/>
                  </a:cubicBezTo>
                  <a:cubicBezTo>
                    <a:pt x="381" y="397"/>
                    <a:pt x="381" y="397"/>
                    <a:pt x="381" y="397"/>
                  </a:cubicBezTo>
                  <a:cubicBezTo>
                    <a:pt x="380" y="398"/>
                    <a:pt x="380" y="398"/>
                    <a:pt x="380" y="398"/>
                  </a:cubicBezTo>
                  <a:cubicBezTo>
                    <a:pt x="379" y="397"/>
                    <a:pt x="379" y="397"/>
                    <a:pt x="379" y="397"/>
                  </a:cubicBezTo>
                  <a:cubicBezTo>
                    <a:pt x="380" y="396"/>
                    <a:pt x="380" y="396"/>
                    <a:pt x="380" y="396"/>
                  </a:cubicBezTo>
                  <a:cubicBezTo>
                    <a:pt x="379" y="396"/>
                    <a:pt x="379" y="396"/>
                    <a:pt x="379" y="396"/>
                  </a:cubicBezTo>
                  <a:cubicBezTo>
                    <a:pt x="376" y="395"/>
                    <a:pt x="376" y="395"/>
                    <a:pt x="376" y="395"/>
                  </a:cubicBezTo>
                  <a:cubicBezTo>
                    <a:pt x="376" y="394"/>
                    <a:pt x="376" y="394"/>
                    <a:pt x="376" y="394"/>
                  </a:cubicBezTo>
                  <a:cubicBezTo>
                    <a:pt x="375" y="392"/>
                    <a:pt x="375" y="392"/>
                    <a:pt x="375" y="392"/>
                  </a:cubicBezTo>
                  <a:cubicBezTo>
                    <a:pt x="373" y="391"/>
                    <a:pt x="373" y="391"/>
                    <a:pt x="373" y="391"/>
                  </a:cubicBezTo>
                  <a:cubicBezTo>
                    <a:pt x="373" y="390"/>
                    <a:pt x="373" y="390"/>
                    <a:pt x="373" y="390"/>
                  </a:cubicBezTo>
                  <a:cubicBezTo>
                    <a:pt x="371" y="389"/>
                    <a:pt x="371" y="389"/>
                    <a:pt x="371" y="389"/>
                  </a:cubicBezTo>
                  <a:cubicBezTo>
                    <a:pt x="370" y="389"/>
                    <a:pt x="370" y="389"/>
                    <a:pt x="370" y="389"/>
                  </a:cubicBezTo>
                  <a:cubicBezTo>
                    <a:pt x="371" y="390"/>
                    <a:pt x="371" y="390"/>
                    <a:pt x="371" y="390"/>
                  </a:cubicBezTo>
                  <a:cubicBezTo>
                    <a:pt x="371" y="391"/>
                    <a:pt x="371" y="391"/>
                    <a:pt x="371" y="391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4"/>
                    <a:pt x="372" y="394"/>
                    <a:pt x="372" y="394"/>
                  </a:cubicBezTo>
                  <a:cubicBezTo>
                    <a:pt x="371" y="394"/>
                    <a:pt x="371" y="394"/>
                    <a:pt x="371" y="394"/>
                  </a:cubicBezTo>
                  <a:cubicBezTo>
                    <a:pt x="371" y="393"/>
                    <a:pt x="371" y="393"/>
                    <a:pt x="371" y="393"/>
                  </a:cubicBezTo>
                  <a:cubicBezTo>
                    <a:pt x="370" y="391"/>
                    <a:pt x="370" y="391"/>
                    <a:pt x="370" y="391"/>
                  </a:cubicBezTo>
                  <a:cubicBezTo>
                    <a:pt x="369" y="390"/>
                    <a:pt x="369" y="390"/>
                    <a:pt x="369" y="390"/>
                  </a:cubicBezTo>
                  <a:cubicBezTo>
                    <a:pt x="367" y="389"/>
                    <a:pt x="367" y="389"/>
                    <a:pt x="367" y="389"/>
                  </a:cubicBezTo>
                  <a:cubicBezTo>
                    <a:pt x="366" y="389"/>
                    <a:pt x="366" y="389"/>
                    <a:pt x="366" y="389"/>
                  </a:cubicBezTo>
                  <a:cubicBezTo>
                    <a:pt x="365" y="390"/>
                    <a:pt x="365" y="390"/>
                    <a:pt x="365" y="390"/>
                  </a:cubicBezTo>
                  <a:cubicBezTo>
                    <a:pt x="364" y="390"/>
                    <a:pt x="364" y="390"/>
                    <a:pt x="364" y="390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2" y="391"/>
                    <a:pt x="362" y="391"/>
                    <a:pt x="362" y="391"/>
                  </a:cubicBezTo>
                  <a:cubicBezTo>
                    <a:pt x="361" y="391"/>
                    <a:pt x="361" y="391"/>
                    <a:pt x="361" y="391"/>
                  </a:cubicBezTo>
                  <a:cubicBezTo>
                    <a:pt x="361" y="390"/>
                    <a:pt x="361" y="390"/>
                    <a:pt x="361" y="389"/>
                  </a:cubicBezTo>
                  <a:cubicBezTo>
                    <a:pt x="360" y="389"/>
                    <a:pt x="360" y="389"/>
                    <a:pt x="360" y="389"/>
                  </a:cubicBezTo>
                  <a:cubicBezTo>
                    <a:pt x="359" y="388"/>
                    <a:pt x="359" y="388"/>
                    <a:pt x="359" y="388"/>
                  </a:cubicBezTo>
                  <a:cubicBezTo>
                    <a:pt x="359" y="387"/>
                    <a:pt x="359" y="387"/>
                    <a:pt x="359" y="387"/>
                  </a:cubicBezTo>
                  <a:cubicBezTo>
                    <a:pt x="359" y="387"/>
                    <a:pt x="359" y="387"/>
                    <a:pt x="359" y="387"/>
                  </a:cubicBezTo>
                  <a:cubicBezTo>
                    <a:pt x="359" y="387"/>
                    <a:pt x="359" y="387"/>
                    <a:pt x="359" y="387"/>
                  </a:cubicBezTo>
                  <a:cubicBezTo>
                    <a:pt x="361" y="386"/>
                    <a:pt x="361" y="386"/>
                    <a:pt x="361" y="386"/>
                  </a:cubicBezTo>
                  <a:cubicBezTo>
                    <a:pt x="361" y="386"/>
                    <a:pt x="361" y="386"/>
                    <a:pt x="361" y="386"/>
                  </a:cubicBezTo>
                  <a:cubicBezTo>
                    <a:pt x="361" y="385"/>
                    <a:pt x="361" y="385"/>
                    <a:pt x="361" y="385"/>
                  </a:cubicBezTo>
                  <a:cubicBezTo>
                    <a:pt x="360" y="384"/>
                    <a:pt x="360" y="384"/>
                    <a:pt x="360" y="384"/>
                  </a:cubicBezTo>
                  <a:cubicBezTo>
                    <a:pt x="360" y="384"/>
                    <a:pt x="360" y="384"/>
                    <a:pt x="360" y="384"/>
                  </a:cubicBezTo>
                  <a:cubicBezTo>
                    <a:pt x="359" y="383"/>
                    <a:pt x="359" y="383"/>
                    <a:pt x="359" y="383"/>
                  </a:cubicBezTo>
                  <a:cubicBezTo>
                    <a:pt x="359" y="385"/>
                    <a:pt x="359" y="385"/>
                    <a:pt x="359" y="385"/>
                  </a:cubicBezTo>
                  <a:cubicBezTo>
                    <a:pt x="359" y="385"/>
                    <a:pt x="359" y="386"/>
                    <a:pt x="359" y="386"/>
                  </a:cubicBezTo>
                  <a:cubicBezTo>
                    <a:pt x="358" y="385"/>
                    <a:pt x="358" y="385"/>
                    <a:pt x="358" y="385"/>
                  </a:cubicBezTo>
                  <a:cubicBezTo>
                    <a:pt x="357" y="384"/>
                    <a:pt x="357" y="384"/>
                    <a:pt x="357" y="384"/>
                  </a:cubicBezTo>
                  <a:cubicBezTo>
                    <a:pt x="357" y="383"/>
                    <a:pt x="357" y="383"/>
                    <a:pt x="357" y="383"/>
                  </a:cubicBezTo>
                  <a:cubicBezTo>
                    <a:pt x="356" y="384"/>
                    <a:pt x="356" y="384"/>
                    <a:pt x="356" y="384"/>
                  </a:cubicBezTo>
                  <a:cubicBezTo>
                    <a:pt x="356" y="381"/>
                    <a:pt x="356" y="381"/>
                    <a:pt x="356" y="381"/>
                  </a:cubicBezTo>
                  <a:cubicBezTo>
                    <a:pt x="355" y="379"/>
                    <a:pt x="355" y="379"/>
                    <a:pt x="355" y="379"/>
                  </a:cubicBezTo>
                  <a:cubicBezTo>
                    <a:pt x="355" y="378"/>
                    <a:pt x="355" y="378"/>
                    <a:pt x="355" y="378"/>
                  </a:cubicBezTo>
                  <a:cubicBezTo>
                    <a:pt x="355" y="378"/>
                    <a:pt x="355" y="378"/>
                    <a:pt x="355" y="378"/>
                  </a:cubicBezTo>
                  <a:cubicBezTo>
                    <a:pt x="355" y="377"/>
                    <a:pt x="355" y="377"/>
                    <a:pt x="355" y="377"/>
                  </a:cubicBezTo>
                  <a:cubicBezTo>
                    <a:pt x="354" y="376"/>
                    <a:pt x="354" y="376"/>
                    <a:pt x="354" y="376"/>
                  </a:cubicBezTo>
                  <a:cubicBezTo>
                    <a:pt x="354" y="375"/>
                    <a:pt x="354" y="375"/>
                    <a:pt x="354" y="375"/>
                  </a:cubicBezTo>
                  <a:lnTo>
                    <a:pt x="354" y="374"/>
                  </a:lnTo>
                  <a:close/>
                  <a:moveTo>
                    <a:pt x="369" y="388"/>
                  </a:moveTo>
                  <a:cubicBezTo>
                    <a:pt x="369" y="389"/>
                    <a:pt x="369" y="389"/>
                    <a:pt x="369" y="389"/>
                  </a:cubicBezTo>
                  <a:cubicBezTo>
                    <a:pt x="368" y="388"/>
                    <a:pt x="368" y="388"/>
                    <a:pt x="368" y="388"/>
                  </a:cubicBezTo>
                  <a:lnTo>
                    <a:pt x="369" y="388"/>
                  </a:lnTo>
                  <a:close/>
                  <a:moveTo>
                    <a:pt x="365" y="397"/>
                  </a:moveTo>
                  <a:cubicBezTo>
                    <a:pt x="364" y="399"/>
                    <a:pt x="364" y="399"/>
                    <a:pt x="364" y="399"/>
                  </a:cubicBezTo>
                  <a:cubicBezTo>
                    <a:pt x="364" y="400"/>
                    <a:pt x="364" y="400"/>
                    <a:pt x="364" y="400"/>
                  </a:cubicBezTo>
                  <a:cubicBezTo>
                    <a:pt x="364" y="400"/>
                    <a:pt x="364" y="400"/>
                    <a:pt x="364" y="400"/>
                  </a:cubicBezTo>
                  <a:cubicBezTo>
                    <a:pt x="363" y="400"/>
                    <a:pt x="363" y="400"/>
                    <a:pt x="363" y="400"/>
                  </a:cubicBezTo>
                  <a:cubicBezTo>
                    <a:pt x="362" y="400"/>
                    <a:pt x="362" y="400"/>
                    <a:pt x="362" y="400"/>
                  </a:cubicBezTo>
                  <a:cubicBezTo>
                    <a:pt x="361" y="399"/>
                    <a:pt x="361" y="399"/>
                    <a:pt x="361" y="399"/>
                  </a:cubicBezTo>
                  <a:cubicBezTo>
                    <a:pt x="361" y="397"/>
                    <a:pt x="361" y="397"/>
                    <a:pt x="361" y="397"/>
                  </a:cubicBezTo>
                  <a:cubicBezTo>
                    <a:pt x="360" y="397"/>
                    <a:pt x="360" y="397"/>
                    <a:pt x="360" y="397"/>
                  </a:cubicBezTo>
                  <a:cubicBezTo>
                    <a:pt x="360" y="397"/>
                    <a:pt x="360" y="396"/>
                    <a:pt x="360" y="396"/>
                  </a:cubicBezTo>
                  <a:cubicBezTo>
                    <a:pt x="360" y="394"/>
                    <a:pt x="360" y="394"/>
                    <a:pt x="360" y="394"/>
                  </a:cubicBezTo>
                  <a:cubicBezTo>
                    <a:pt x="359" y="394"/>
                    <a:pt x="359" y="394"/>
                    <a:pt x="359" y="394"/>
                  </a:cubicBezTo>
                  <a:cubicBezTo>
                    <a:pt x="358" y="393"/>
                    <a:pt x="358" y="393"/>
                    <a:pt x="358" y="393"/>
                  </a:cubicBezTo>
                  <a:cubicBezTo>
                    <a:pt x="357" y="392"/>
                    <a:pt x="357" y="392"/>
                    <a:pt x="357" y="392"/>
                  </a:cubicBezTo>
                  <a:cubicBezTo>
                    <a:pt x="359" y="392"/>
                    <a:pt x="359" y="392"/>
                    <a:pt x="359" y="392"/>
                  </a:cubicBezTo>
                  <a:cubicBezTo>
                    <a:pt x="360" y="392"/>
                    <a:pt x="360" y="392"/>
                    <a:pt x="360" y="392"/>
                  </a:cubicBezTo>
                  <a:cubicBezTo>
                    <a:pt x="361" y="392"/>
                    <a:pt x="361" y="392"/>
                    <a:pt x="361" y="392"/>
                  </a:cubicBezTo>
                  <a:cubicBezTo>
                    <a:pt x="364" y="393"/>
                    <a:pt x="364" y="393"/>
                    <a:pt x="364" y="393"/>
                  </a:cubicBezTo>
                  <a:cubicBezTo>
                    <a:pt x="365" y="394"/>
                    <a:pt x="365" y="394"/>
                    <a:pt x="365" y="394"/>
                  </a:cubicBezTo>
                  <a:cubicBezTo>
                    <a:pt x="365" y="397"/>
                    <a:pt x="365" y="397"/>
                    <a:pt x="365" y="397"/>
                  </a:cubicBezTo>
                  <a:close/>
                  <a:moveTo>
                    <a:pt x="355" y="481"/>
                  </a:moveTo>
                  <a:cubicBezTo>
                    <a:pt x="356" y="482"/>
                    <a:pt x="356" y="482"/>
                    <a:pt x="356" y="482"/>
                  </a:cubicBezTo>
                  <a:cubicBezTo>
                    <a:pt x="355" y="481"/>
                    <a:pt x="355" y="481"/>
                    <a:pt x="355" y="481"/>
                  </a:cubicBezTo>
                  <a:cubicBezTo>
                    <a:pt x="355" y="480"/>
                    <a:pt x="355" y="480"/>
                    <a:pt x="355" y="480"/>
                  </a:cubicBezTo>
                  <a:cubicBezTo>
                    <a:pt x="355" y="479"/>
                    <a:pt x="355" y="479"/>
                    <a:pt x="355" y="479"/>
                  </a:cubicBezTo>
                  <a:cubicBezTo>
                    <a:pt x="354" y="477"/>
                    <a:pt x="354" y="477"/>
                    <a:pt x="354" y="477"/>
                  </a:cubicBezTo>
                  <a:cubicBezTo>
                    <a:pt x="356" y="477"/>
                    <a:pt x="356" y="477"/>
                    <a:pt x="356" y="477"/>
                  </a:cubicBezTo>
                  <a:cubicBezTo>
                    <a:pt x="355" y="476"/>
                    <a:pt x="355" y="476"/>
                    <a:pt x="355" y="476"/>
                  </a:cubicBezTo>
                  <a:cubicBezTo>
                    <a:pt x="356" y="475"/>
                    <a:pt x="356" y="475"/>
                    <a:pt x="356" y="475"/>
                  </a:cubicBezTo>
                  <a:cubicBezTo>
                    <a:pt x="356" y="474"/>
                    <a:pt x="356" y="474"/>
                    <a:pt x="356" y="474"/>
                  </a:cubicBezTo>
                  <a:cubicBezTo>
                    <a:pt x="356" y="473"/>
                    <a:pt x="356" y="473"/>
                    <a:pt x="356" y="473"/>
                  </a:cubicBezTo>
                  <a:cubicBezTo>
                    <a:pt x="358" y="472"/>
                    <a:pt x="358" y="472"/>
                    <a:pt x="358" y="472"/>
                  </a:cubicBezTo>
                  <a:cubicBezTo>
                    <a:pt x="360" y="472"/>
                    <a:pt x="360" y="472"/>
                    <a:pt x="360" y="472"/>
                  </a:cubicBezTo>
                  <a:cubicBezTo>
                    <a:pt x="361" y="471"/>
                    <a:pt x="361" y="471"/>
                    <a:pt x="361" y="471"/>
                  </a:cubicBezTo>
                  <a:cubicBezTo>
                    <a:pt x="361" y="470"/>
                    <a:pt x="361" y="470"/>
                    <a:pt x="361" y="470"/>
                  </a:cubicBezTo>
                  <a:cubicBezTo>
                    <a:pt x="362" y="469"/>
                    <a:pt x="362" y="469"/>
                    <a:pt x="362" y="469"/>
                  </a:cubicBezTo>
                  <a:cubicBezTo>
                    <a:pt x="364" y="469"/>
                    <a:pt x="364" y="469"/>
                    <a:pt x="364" y="469"/>
                  </a:cubicBezTo>
                  <a:cubicBezTo>
                    <a:pt x="365" y="469"/>
                    <a:pt x="365" y="469"/>
                    <a:pt x="365" y="469"/>
                  </a:cubicBezTo>
                  <a:cubicBezTo>
                    <a:pt x="365" y="470"/>
                    <a:pt x="365" y="470"/>
                    <a:pt x="365" y="470"/>
                  </a:cubicBezTo>
                  <a:cubicBezTo>
                    <a:pt x="368" y="470"/>
                    <a:pt x="368" y="470"/>
                    <a:pt x="368" y="470"/>
                  </a:cubicBezTo>
                  <a:cubicBezTo>
                    <a:pt x="371" y="471"/>
                    <a:pt x="371" y="471"/>
                    <a:pt x="371" y="471"/>
                  </a:cubicBezTo>
                  <a:cubicBezTo>
                    <a:pt x="373" y="472"/>
                    <a:pt x="373" y="472"/>
                    <a:pt x="373" y="472"/>
                  </a:cubicBezTo>
                  <a:cubicBezTo>
                    <a:pt x="374" y="471"/>
                    <a:pt x="374" y="471"/>
                    <a:pt x="374" y="471"/>
                  </a:cubicBezTo>
                  <a:cubicBezTo>
                    <a:pt x="375" y="471"/>
                    <a:pt x="375" y="471"/>
                    <a:pt x="375" y="471"/>
                  </a:cubicBezTo>
                  <a:cubicBezTo>
                    <a:pt x="377" y="471"/>
                    <a:pt x="377" y="471"/>
                    <a:pt x="377" y="471"/>
                  </a:cubicBezTo>
                  <a:cubicBezTo>
                    <a:pt x="379" y="472"/>
                    <a:pt x="379" y="472"/>
                    <a:pt x="379" y="472"/>
                  </a:cubicBezTo>
                  <a:cubicBezTo>
                    <a:pt x="381" y="471"/>
                    <a:pt x="381" y="471"/>
                    <a:pt x="381" y="471"/>
                  </a:cubicBezTo>
                  <a:cubicBezTo>
                    <a:pt x="383" y="470"/>
                    <a:pt x="383" y="470"/>
                    <a:pt x="383" y="470"/>
                  </a:cubicBezTo>
                  <a:cubicBezTo>
                    <a:pt x="384" y="470"/>
                    <a:pt x="384" y="470"/>
                    <a:pt x="384" y="470"/>
                  </a:cubicBezTo>
                  <a:cubicBezTo>
                    <a:pt x="384" y="468"/>
                    <a:pt x="384" y="468"/>
                    <a:pt x="384" y="468"/>
                  </a:cubicBezTo>
                  <a:cubicBezTo>
                    <a:pt x="385" y="468"/>
                    <a:pt x="385" y="468"/>
                    <a:pt x="385" y="468"/>
                  </a:cubicBezTo>
                  <a:cubicBezTo>
                    <a:pt x="386" y="467"/>
                    <a:pt x="386" y="467"/>
                    <a:pt x="386" y="467"/>
                  </a:cubicBezTo>
                  <a:cubicBezTo>
                    <a:pt x="387" y="467"/>
                    <a:pt x="387" y="467"/>
                    <a:pt x="387" y="467"/>
                  </a:cubicBezTo>
                  <a:cubicBezTo>
                    <a:pt x="388" y="468"/>
                    <a:pt x="388" y="468"/>
                    <a:pt x="388" y="468"/>
                  </a:cubicBezTo>
                  <a:cubicBezTo>
                    <a:pt x="387" y="469"/>
                    <a:pt x="387" y="469"/>
                    <a:pt x="387" y="469"/>
                  </a:cubicBezTo>
                  <a:cubicBezTo>
                    <a:pt x="386" y="470"/>
                    <a:pt x="386" y="470"/>
                    <a:pt x="386" y="470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3" y="474"/>
                    <a:pt x="383" y="474"/>
                    <a:pt x="383" y="474"/>
                  </a:cubicBezTo>
                  <a:cubicBezTo>
                    <a:pt x="382" y="475"/>
                    <a:pt x="382" y="475"/>
                    <a:pt x="382" y="475"/>
                  </a:cubicBezTo>
                  <a:cubicBezTo>
                    <a:pt x="378" y="475"/>
                    <a:pt x="378" y="475"/>
                    <a:pt x="378" y="475"/>
                  </a:cubicBezTo>
                  <a:cubicBezTo>
                    <a:pt x="376" y="475"/>
                    <a:pt x="376" y="475"/>
                    <a:pt x="376" y="475"/>
                  </a:cubicBezTo>
                  <a:cubicBezTo>
                    <a:pt x="375" y="474"/>
                    <a:pt x="375" y="474"/>
                    <a:pt x="375" y="474"/>
                  </a:cubicBezTo>
                  <a:cubicBezTo>
                    <a:pt x="369" y="474"/>
                    <a:pt x="369" y="474"/>
                    <a:pt x="369" y="474"/>
                  </a:cubicBezTo>
                  <a:cubicBezTo>
                    <a:pt x="368" y="474"/>
                    <a:pt x="368" y="474"/>
                    <a:pt x="368" y="474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64" y="474"/>
                    <a:pt x="364" y="474"/>
                    <a:pt x="364" y="474"/>
                  </a:cubicBezTo>
                  <a:cubicBezTo>
                    <a:pt x="364" y="474"/>
                    <a:pt x="364" y="474"/>
                    <a:pt x="364" y="474"/>
                  </a:cubicBezTo>
                  <a:cubicBezTo>
                    <a:pt x="363" y="475"/>
                    <a:pt x="363" y="475"/>
                    <a:pt x="363" y="475"/>
                  </a:cubicBezTo>
                  <a:cubicBezTo>
                    <a:pt x="362" y="475"/>
                    <a:pt x="362" y="475"/>
                    <a:pt x="362" y="475"/>
                  </a:cubicBezTo>
                  <a:cubicBezTo>
                    <a:pt x="361" y="474"/>
                    <a:pt x="361" y="474"/>
                    <a:pt x="361" y="474"/>
                  </a:cubicBezTo>
                  <a:cubicBezTo>
                    <a:pt x="359" y="474"/>
                    <a:pt x="359" y="474"/>
                    <a:pt x="359" y="474"/>
                  </a:cubicBezTo>
                  <a:cubicBezTo>
                    <a:pt x="358" y="475"/>
                    <a:pt x="358" y="475"/>
                    <a:pt x="358" y="475"/>
                  </a:cubicBezTo>
                  <a:cubicBezTo>
                    <a:pt x="357" y="476"/>
                    <a:pt x="357" y="476"/>
                    <a:pt x="357" y="476"/>
                  </a:cubicBezTo>
                  <a:cubicBezTo>
                    <a:pt x="356" y="478"/>
                    <a:pt x="356" y="478"/>
                    <a:pt x="356" y="478"/>
                  </a:cubicBezTo>
                  <a:cubicBezTo>
                    <a:pt x="357" y="481"/>
                    <a:pt x="357" y="481"/>
                    <a:pt x="357" y="481"/>
                  </a:cubicBezTo>
                  <a:cubicBezTo>
                    <a:pt x="358" y="482"/>
                    <a:pt x="358" y="482"/>
                    <a:pt x="358" y="482"/>
                  </a:cubicBezTo>
                  <a:cubicBezTo>
                    <a:pt x="359" y="482"/>
                    <a:pt x="359" y="482"/>
                    <a:pt x="359" y="482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5"/>
                    <a:pt x="360" y="485"/>
                    <a:pt x="360" y="485"/>
                  </a:cubicBezTo>
                  <a:cubicBezTo>
                    <a:pt x="361" y="485"/>
                    <a:pt x="361" y="485"/>
                    <a:pt x="361" y="485"/>
                  </a:cubicBezTo>
                  <a:cubicBezTo>
                    <a:pt x="363" y="486"/>
                    <a:pt x="363" y="486"/>
                    <a:pt x="363" y="486"/>
                  </a:cubicBezTo>
                  <a:cubicBezTo>
                    <a:pt x="364" y="484"/>
                    <a:pt x="364" y="484"/>
                    <a:pt x="364" y="484"/>
                  </a:cubicBezTo>
                  <a:cubicBezTo>
                    <a:pt x="365" y="483"/>
                    <a:pt x="365" y="483"/>
                    <a:pt x="365" y="483"/>
                  </a:cubicBezTo>
                  <a:cubicBezTo>
                    <a:pt x="366" y="482"/>
                    <a:pt x="366" y="482"/>
                    <a:pt x="366" y="482"/>
                  </a:cubicBezTo>
                  <a:cubicBezTo>
                    <a:pt x="367" y="483"/>
                    <a:pt x="367" y="483"/>
                    <a:pt x="367" y="483"/>
                  </a:cubicBezTo>
                  <a:cubicBezTo>
                    <a:pt x="368" y="483"/>
                    <a:pt x="368" y="483"/>
                    <a:pt x="368" y="483"/>
                  </a:cubicBezTo>
                  <a:cubicBezTo>
                    <a:pt x="370" y="482"/>
                    <a:pt x="370" y="482"/>
                    <a:pt x="370" y="482"/>
                  </a:cubicBezTo>
                  <a:cubicBezTo>
                    <a:pt x="373" y="482"/>
                    <a:pt x="373" y="482"/>
                    <a:pt x="373" y="482"/>
                  </a:cubicBezTo>
                  <a:cubicBezTo>
                    <a:pt x="374" y="481"/>
                    <a:pt x="374" y="481"/>
                    <a:pt x="374" y="481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77" y="481"/>
                    <a:pt x="377" y="481"/>
                    <a:pt x="377" y="481"/>
                  </a:cubicBezTo>
                  <a:cubicBezTo>
                    <a:pt x="377" y="482"/>
                    <a:pt x="377" y="482"/>
                    <a:pt x="377" y="482"/>
                  </a:cubicBezTo>
                  <a:cubicBezTo>
                    <a:pt x="377" y="483"/>
                    <a:pt x="377" y="483"/>
                    <a:pt x="377" y="483"/>
                  </a:cubicBezTo>
                  <a:cubicBezTo>
                    <a:pt x="374" y="482"/>
                    <a:pt x="374" y="482"/>
                    <a:pt x="374" y="482"/>
                  </a:cubicBezTo>
                  <a:cubicBezTo>
                    <a:pt x="373" y="483"/>
                    <a:pt x="373" y="483"/>
                    <a:pt x="373" y="483"/>
                  </a:cubicBezTo>
                  <a:cubicBezTo>
                    <a:pt x="371" y="485"/>
                    <a:pt x="371" y="485"/>
                    <a:pt x="371" y="485"/>
                  </a:cubicBezTo>
                  <a:cubicBezTo>
                    <a:pt x="370" y="486"/>
                    <a:pt x="370" y="486"/>
                    <a:pt x="370" y="486"/>
                  </a:cubicBezTo>
                  <a:cubicBezTo>
                    <a:pt x="368" y="487"/>
                    <a:pt x="368" y="487"/>
                    <a:pt x="368" y="487"/>
                  </a:cubicBezTo>
                  <a:cubicBezTo>
                    <a:pt x="367" y="488"/>
                    <a:pt x="367" y="488"/>
                    <a:pt x="367" y="488"/>
                  </a:cubicBezTo>
                  <a:cubicBezTo>
                    <a:pt x="366" y="489"/>
                    <a:pt x="366" y="489"/>
                    <a:pt x="366" y="489"/>
                  </a:cubicBezTo>
                  <a:cubicBezTo>
                    <a:pt x="364" y="488"/>
                    <a:pt x="364" y="488"/>
                    <a:pt x="364" y="488"/>
                  </a:cubicBezTo>
                  <a:cubicBezTo>
                    <a:pt x="365" y="489"/>
                    <a:pt x="365" y="489"/>
                    <a:pt x="365" y="489"/>
                  </a:cubicBezTo>
                  <a:cubicBezTo>
                    <a:pt x="366" y="489"/>
                    <a:pt x="366" y="489"/>
                    <a:pt x="366" y="489"/>
                  </a:cubicBezTo>
                  <a:cubicBezTo>
                    <a:pt x="367" y="490"/>
                    <a:pt x="367" y="490"/>
                    <a:pt x="367" y="490"/>
                  </a:cubicBezTo>
                  <a:cubicBezTo>
                    <a:pt x="370" y="495"/>
                    <a:pt x="370" y="495"/>
                    <a:pt x="370" y="495"/>
                  </a:cubicBezTo>
                  <a:cubicBezTo>
                    <a:pt x="371" y="496"/>
                    <a:pt x="371" y="496"/>
                    <a:pt x="371" y="496"/>
                  </a:cubicBezTo>
                  <a:cubicBezTo>
                    <a:pt x="371" y="496"/>
                    <a:pt x="371" y="496"/>
                    <a:pt x="371" y="496"/>
                  </a:cubicBezTo>
                  <a:cubicBezTo>
                    <a:pt x="371" y="498"/>
                    <a:pt x="371" y="498"/>
                    <a:pt x="371" y="498"/>
                  </a:cubicBezTo>
                  <a:cubicBezTo>
                    <a:pt x="371" y="497"/>
                    <a:pt x="371" y="497"/>
                    <a:pt x="371" y="497"/>
                  </a:cubicBezTo>
                  <a:cubicBezTo>
                    <a:pt x="370" y="498"/>
                    <a:pt x="370" y="498"/>
                    <a:pt x="370" y="498"/>
                  </a:cubicBezTo>
                  <a:cubicBezTo>
                    <a:pt x="371" y="499"/>
                    <a:pt x="371" y="499"/>
                    <a:pt x="371" y="499"/>
                  </a:cubicBezTo>
                  <a:cubicBezTo>
                    <a:pt x="372" y="500"/>
                    <a:pt x="372" y="500"/>
                    <a:pt x="372" y="500"/>
                  </a:cubicBezTo>
                  <a:cubicBezTo>
                    <a:pt x="373" y="501"/>
                    <a:pt x="373" y="501"/>
                    <a:pt x="373" y="501"/>
                  </a:cubicBezTo>
                  <a:cubicBezTo>
                    <a:pt x="374" y="501"/>
                    <a:pt x="374" y="501"/>
                    <a:pt x="374" y="501"/>
                  </a:cubicBezTo>
                  <a:cubicBezTo>
                    <a:pt x="374" y="503"/>
                    <a:pt x="374" y="503"/>
                    <a:pt x="374" y="503"/>
                  </a:cubicBezTo>
                  <a:cubicBezTo>
                    <a:pt x="373" y="503"/>
                    <a:pt x="373" y="503"/>
                    <a:pt x="373" y="503"/>
                  </a:cubicBezTo>
                  <a:cubicBezTo>
                    <a:pt x="373" y="504"/>
                    <a:pt x="373" y="504"/>
                    <a:pt x="373" y="504"/>
                  </a:cubicBezTo>
                  <a:cubicBezTo>
                    <a:pt x="372" y="503"/>
                    <a:pt x="372" y="503"/>
                    <a:pt x="372" y="503"/>
                  </a:cubicBezTo>
                  <a:cubicBezTo>
                    <a:pt x="370" y="504"/>
                    <a:pt x="370" y="504"/>
                    <a:pt x="370" y="504"/>
                  </a:cubicBezTo>
                  <a:cubicBezTo>
                    <a:pt x="369" y="505"/>
                    <a:pt x="369" y="505"/>
                    <a:pt x="369" y="505"/>
                  </a:cubicBezTo>
                  <a:cubicBezTo>
                    <a:pt x="368" y="506"/>
                    <a:pt x="368" y="506"/>
                    <a:pt x="368" y="506"/>
                  </a:cubicBezTo>
                  <a:cubicBezTo>
                    <a:pt x="367" y="506"/>
                    <a:pt x="367" y="506"/>
                    <a:pt x="367" y="506"/>
                  </a:cubicBezTo>
                  <a:cubicBezTo>
                    <a:pt x="366" y="504"/>
                    <a:pt x="366" y="504"/>
                    <a:pt x="366" y="504"/>
                  </a:cubicBezTo>
                  <a:cubicBezTo>
                    <a:pt x="367" y="502"/>
                    <a:pt x="367" y="502"/>
                    <a:pt x="367" y="502"/>
                  </a:cubicBezTo>
                  <a:cubicBezTo>
                    <a:pt x="366" y="501"/>
                    <a:pt x="366" y="501"/>
                    <a:pt x="366" y="501"/>
                  </a:cubicBezTo>
                  <a:cubicBezTo>
                    <a:pt x="365" y="501"/>
                    <a:pt x="365" y="501"/>
                    <a:pt x="365" y="501"/>
                  </a:cubicBezTo>
                  <a:cubicBezTo>
                    <a:pt x="363" y="499"/>
                    <a:pt x="363" y="499"/>
                    <a:pt x="363" y="499"/>
                  </a:cubicBezTo>
                  <a:cubicBezTo>
                    <a:pt x="362" y="498"/>
                    <a:pt x="362" y="498"/>
                    <a:pt x="362" y="498"/>
                  </a:cubicBezTo>
                  <a:cubicBezTo>
                    <a:pt x="363" y="496"/>
                    <a:pt x="363" y="496"/>
                    <a:pt x="363" y="496"/>
                  </a:cubicBezTo>
                  <a:cubicBezTo>
                    <a:pt x="363" y="494"/>
                    <a:pt x="363" y="494"/>
                    <a:pt x="363" y="494"/>
                  </a:cubicBezTo>
                  <a:cubicBezTo>
                    <a:pt x="363" y="493"/>
                    <a:pt x="363" y="493"/>
                    <a:pt x="363" y="493"/>
                  </a:cubicBezTo>
                  <a:cubicBezTo>
                    <a:pt x="362" y="493"/>
                    <a:pt x="362" y="493"/>
                    <a:pt x="362" y="493"/>
                  </a:cubicBezTo>
                  <a:cubicBezTo>
                    <a:pt x="361" y="493"/>
                    <a:pt x="361" y="493"/>
                    <a:pt x="361" y="493"/>
                  </a:cubicBezTo>
                  <a:cubicBezTo>
                    <a:pt x="358" y="495"/>
                    <a:pt x="358" y="495"/>
                    <a:pt x="358" y="495"/>
                  </a:cubicBezTo>
                  <a:cubicBezTo>
                    <a:pt x="358" y="496"/>
                    <a:pt x="358" y="496"/>
                    <a:pt x="358" y="496"/>
                  </a:cubicBezTo>
                  <a:cubicBezTo>
                    <a:pt x="359" y="497"/>
                    <a:pt x="359" y="497"/>
                    <a:pt x="359" y="497"/>
                  </a:cubicBezTo>
                  <a:cubicBezTo>
                    <a:pt x="360" y="499"/>
                    <a:pt x="360" y="499"/>
                    <a:pt x="360" y="499"/>
                  </a:cubicBezTo>
                  <a:cubicBezTo>
                    <a:pt x="359" y="501"/>
                    <a:pt x="359" y="501"/>
                    <a:pt x="359" y="501"/>
                  </a:cubicBezTo>
                  <a:cubicBezTo>
                    <a:pt x="359" y="505"/>
                    <a:pt x="359" y="505"/>
                    <a:pt x="359" y="505"/>
                  </a:cubicBezTo>
                  <a:cubicBezTo>
                    <a:pt x="359" y="506"/>
                    <a:pt x="359" y="506"/>
                    <a:pt x="359" y="506"/>
                  </a:cubicBezTo>
                  <a:cubicBezTo>
                    <a:pt x="359" y="508"/>
                    <a:pt x="359" y="508"/>
                    <a:pt x="359" y="508"/>
                  </a:cubicBezTo>
                  <a:cubicBezTo>
                    <a:pt x="359" y="509"/>
                    <a:pt x="359" y="509"/>
                    <a:pt x="359" y="509"/>
                  </a:cubicBezTo>
                  <a:cubicBezTo>
                    <a:pt x="360" y="510"/>
                    <a:pt x="360" y="510"/>
                    <a:pt x="360" y="510"/>
                  </a:cubicBezTo>
                  <a:cubicBezTo>
                    <a:pt x="357" y="510"/>
                    <a:pt x="357" y="510"/>
                    <a:pt x="357" y="510"/>
                  </a:cubicBezTo>
                  <a:cubicBezTo>
                    <a:pt x="356" y="511"/>
                    <a:pt x="356" y="511"/>
                    <a:pt x="356" y="511"/>
                  </a:cubicBezTo>
                  <a:cubicBezTo>
                    <a:pt x="355" y="510"/>
                    <a:pt x="355" y="510"/>
                    <a:pt x="355" y="510"/>
                  </a:cubicBezTo>
                  <a:cubicBezTo>
                    <a:pt x="354" y="510"/>
                    <a:pt x="354" y="510"/>
                    <a:pt x="354" y="510"/>
                  </a:cubicBezTo>
                  <a:cubicBezTo>
                    <a:pt x="353" y="509"/>
                    <a:pt x="353" y="509"/>
                    <a:pt x="353" y="509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54" y="507"/>
                    <a:pt x="354" y="507"/>
                    <a:pt x="354" y="507"/>
                  </a:cubicBezTo>
                  <a:cubicBezTo>
                    <a:pt x="354" y="506"/>
                    <a:pt x="354" y="506"/>
                    <a:pt x="354" y="506"/>
                  </a:cubicBezTo>
                  <a:cubicBezTo>
                    <a:pt x="355" y="503"/>
                    <a:pt x="355" y="503"/>
                    <a:pt x="355" y="503"/>
                  </a:cubicBezTo>
                  <a:cubicBezTo>
                    <a:pt x="355" y="503"/>
                    <a:pt x="355" y="502"/>
                    <a:pt x="355" y="501"/>
                  </a:cubicBezTo>
                  <a:cubicBezTo>
                    <a:pt x="354" y="499"/>
                    <a:pt x="354" y="499"/>
                    <a:pt x="354" y="499"/>
                  </a:cubicBezTo>
                  <a:cubicBezTo>
                    <a:pt x="354" y="498"/>
                    <a:pt x="354" y="498"/>
                    <a:pt x="354" y="498"/>
                  </a:cubicBezTo>
                  <a:cubicBezTo>
                    <a:pt x="353" y="498"/>
                    <a:pt x="353" y="498"/>
                    <a:pt x="353" y="498"/>
                  </a:cubicBezTo>
                  <a:cubicBezTo>
                    <a:pt x="352" y="498"/>
                    <a:pt x="352" y="498"/>
                    <a:pt x="352" y="498"/>
                  </a:cubicBezTo>
                  <a:cubicBezTo>
                    <a:pt x="350" y="498"/>
                    <a:pt x="350" y="498"/>
                    <a:pt x="350" y="498"/>
                  </a:cubicBezTo>
                  <a:cubicBezTo>
                    <a:pt x="350" y="496"/>
                    <a:pt x="350" y="496"/>
                    <a:pt x="350" y="496"/>
                  </a:cubicBezTo>
                  <a:cubicBezTo>
                    <a:pt x="350" y="495"/>
                    <a:pt x="350" y="495"/>
                    <a:pt x="350" y="495"/>
                  </a:cubicBezTo>
                  <a:cubicBezTo>
                    <a:pt x="350" y="493"/>
                    <a:pt x="350" y="493"/>
                    <a:pt x="350" y="493"/>
                  </a:cubicBezTo>
                  <a:cubicBezTo>
                    <a:pt x="351" y="493"/>
                    <a:pt x="351" y="493"/>
                    <a:pt x="351" y="493"/>
                  </a:cubicBezTo>
                  <a:cubicBezTo>
                    <a:pt x="352" y="491"/>
                    <a:pt x="352" y="491"/>
                    <a:pt x="352" y="491"/>
                  </a:cubicBezTo>
                  <a:cubicBezTo>
                    <a:pt x="352" y="491"/>
                    <a:pt x="352" y="491"/>
                    <a:pt x="352" y="490"/>
                  </a:cubicBezTo>
                  <a:cubicBezTo>
                    <a:pt x="352" y="489"/>
                    <a:pt x="352" y="489"/>
                    <a:pt x="352" y="489"/>
                  </a:cubicBezTo>
                  <a:cubicBezTo>
                    <a:pt x="353" y="488"/>
                    <a:pt x="353" y="488"/>
                    <a:pt x="353" y="488"/>
                  </a:cubicBezTo>
                  <a:cubicBezTo>
                    <a:pt x="352" y="486"/>
                    <a:pt x="352" y="486"/>
                    <a:pt x="352" y="486"/>
                  </a:cubicBezTo>
                  <a:cubicBezTo>
                    <a:pt x="353" y="484"/>
                    <a:pt x="353" y="484"/>
                    <a:pt x="353" y="484"/>
                  </a:cubicBezTo>
                  <a:lnTo>
                    <a:pt x="355" y="481"/>
                  </a:lnTo>
                  <a:close/>
                  <a:moveTo>
                    <a:pt x="344" y="527"/>
                  </a:moveTo>
                  <a:cubicBezTo>
                    <a:pt x="345" y="529"/>
                    <a:pt x="345" y="529"/>
                    <a:pt x="345" y="529"/>
                  </a:cubicBezTo>
                  <a:cubicBezTo>
                    <a:pt x="346" y="528"/>
                    <a:pt x="346" y="528"/>
                    <a:pt x="346" y="528"/>
                  </a:cubicBezTo>
                  <a:cubicBezTo>
                    <a:pt x="347" y="528"/>
                    <a:pt x="347" y="528"/>
                    <a:pt x="347" y="528"/>
                  </a:cubicBezTo>
                  <a:cubicBezTo>
                    <a:pt x="345" y="526"/>
                    <a:pt x="345" y="526"/>
                    <a:pt x="345" y="526"/>
                  </a:cubicBezTo>
                  <a:cubicBezTo>
                    <a:pt x="345" y="525"/>
                    <a:pt x="345" y="525"/>
                    <a:pt x="345" y="525"/>
                  </a:cubicBezTo>
                  <a:cubicBezTo>
                    <a:pt x="346" y="525"/>
                    <a:pt x="346" y="525"/>
                    <a:pt x="346" y="525"/>
                  </a:cubicBezTo>
                  <a:cubicBezTo>
                    <a:pt x="347" y="525"/>
                    <a:pt x="347" y="525"/>
                    <a:pt x="347" y="525"/>
                  </a:cubicBezTo>
                  <a:cubicBezTo>
                    <a:pt x="348" y="526"/>
                    <a:pt x="348" y="526"/>
                    <a:pt x="348" y="526"/>
                  </a:cubicBezTo>
                  <a:cubicBezTo>
                    <a:pt x="349" y="526"/>
                    <a:pt x="349" y="526"/>
                    <a:pt x="349" y="526"/>
                  </a:cubicBezTo>
                  <a:cubicBezTo>
                    <a:pt x="350" y="526"/>
                    <a:pt x="350" y="526"/>
                    <a:pt x="350" y="526"/>
                  </a:cubicBezTo>
                  <a:cubicBezTo>
                    <a:pt x="350" y="527"/>
                    <a:pt x="350" y="527"/>
                    <a:pt x="350" y="527"/>
                  </a:cubicBezTo>
                  <a:cubicBezTo>
                    <a:pt x="351" y="526"/>
                    <a:pt x="351" y="526"/>
                    <a:pt x="351" y="526"/>
                  </a:cubicBezTo>
                  <a:cubicBezTo>
                    <a:pt x="352" y="526"/>
                    <a:pt x="352" y="526"/>
                    <a:pt x="352" y="526"/>
                  </a:cubicBezTo>
                  <a:cubicBezTo>
                    <a:pt x="353" y="529"/>
                    <a:pt x="353" y="529"/>
                    <a:pt x="353" y="529"/>
                  </a:cubicBezTo>
                  <a:cubicBezTo>
                    <a:pt x="352" y="529"/>
                    <a:pt x="352" y="529"/>
                    <a:pt x="352" y="529"/>
                  </a:cubicBezTo>
                  <a:cubicBezTo>
                    <a:pt x="350" y="529"/>
                    <a:pt x="350" y="529"/>
                    <a:pt x="350" y="529"/>
                  </a:cubicBezTo>
                  <a:cubicBezTo>
                    <a:pt x="349" y="529"/>
                    <a:pt x="349" y="529"/>
                    <a:pt x="349" y="529"/>
                  </a:cubicBezTo>
                  <a:cubicBezTo>
                    <a:pt x="348" y="529"/>
                    <a:pt x="348" y="529"/>
                    <a:pt x="348" y="529"/>
                  </a:cubicBezTo>
                  <a:cubicBezTo>
                    <a:pt x="346" y="530"/>
                    <a:pt x="346" y="530"/>
                    <a:pt x="346" y="530"/>
                  </a:cubicBezTo>
                  <a:cubicBezTo>
                    <a:pt x="345" y="530"/>
                    <a:pt x="345" y="530"/>
                    <a:pt x="345" y="530"/>
                  </a:cubicBezTo>
                  <a:cubicBezTo>
                    <a:pt x="344" y="530"/>
                    <a:pt x="344" y="530"/>
                    <a:pt x="344" y="530"/>
                  </a:cubicBezTo>
                  <a:cubicBezTo>
                    <a:pt x="342" y="531"/>
                    <a:pt x="342" y="531"/>
                    <a:pt x="342" y="531"/>
                  </a:cubicBezTo>
                  <a:cubicBezTo>
                    <a:pt x="341" y="530"/>
                    <a:pt x="341" y="530"/>
                    <a:pt x="341" y="530"/>
                  </a:cubicBezTo>
                  <a:cubicBezTo>
                    <a:pt x="339" y="530"/>
                    <a:pt x="339" y="530"/>
                    <a:pt x="339" y="530"/>
                  </a:cubicBezTo>
                  <a:cubicBezTo>
                    <a:pt x="340" y="527"/>
                    <a:pt x="340" y="527"/>
                    <a:pt x="340" y="527"/>
                  </a:cubicBezTo>
                  <a:cubicBezTo>
                    <a:pt x="342" y="527"/>
                    <a:pt x="342" y="527"/>
                    <a:pt x="342" y="527"/>
                  </a:cubicBezTo>
                  <a:lnTo>
                    <a:pt x="344" y="527"/>
                  </a:lnTo>
                  <a:close/>
                  <a:moveTo>
                    <a:pt x="343" y="525"/>
                  </a:moveTo>
                  <a:cubicBezTo>
                    <a:pt x="344" y="525"/>
                    <a:pt x="344" y="525"/>
                    <a:pt x="344" y="525"/>
                  </a:cubicBezTo>
                  <a:cubicBezTo>
                    <a:pt x="344" y="527"/>
                    <a:pt x="344" y="527"/>
                    <a:pt x="344" y="527"/>
                  </a:cubicBezTo>
                  <a:lnTo>
                    <a:pt x="343" y="525"/>
                  </a:lnTo>
                  <a:close/>
                  <a:moveTo>
                    <a:pt x="352" y="533"/>
                  </a:moveTo>
                  <a:cubicBezTo>
                    <a:pt x="353" y="532"/>
                    <a:pt x="353" y="532"/>
                    <a:pt x="353" y="532"/>
                  </a:cubicBezTo>
                  <a:cubicBezTo>
                    <a:pt x="356" y="532"/>
                    <a:pt x="356" y="532"/>
                    <a:pt x="356" y="532"/>
                  </a:cubicBezTo>
                  <a:cubicBezTo>
                    <a:pt x="357" y="532"/>
                    <a:pt x="357" y="532"/>
                    <a:pt x="357" y="532"/>
                  </a:cubicBezTo>
                  <a:cubicBezTo>
                    <a:pt x="358" y="532"/>
                    <a:pt x="358" y="532"/>
                    <a:pt x="358" y="532"/>
                  </a:cubicBezTo>
                  <a:cubicBezTo>
                    <a:pt x="360" y="534"/>
                    <a:pt x="360" y="534"/>
                    <a:pt x="360" y="534"/>
                  </a:cubicBezTo>
                  <a:cubicBezTo>
                    <a:pt x="361" y="534"/>
                    <a:pt x="361" y="534"/>
                    <a:pt x="361" y="534"/>
                  </a:cubicBezTo>
                  <a:cubicBezTo>
                    <a:pt x="362" y="535"/>
                    <a:pt x="362" y="535"/>
                    <a:pt x="362" y="535"/>
                  </a:cubicBezTo>
                  <a:cubicBezTo>
                    <a:pt x="363" y="536"/>
                    <a:pt x="363" y="536"/>
                    <a:pt x="363" y="536"/>
                  </a:cubicBezTo>
                  <a:cubicBezTo>
                    <a:pt x="362" y="537"/>
                    <a:pt x="362" y="537"/>
                    <a:pt x="362" y="537"/>
                  </a:cubicBezTo>
                  <a:cubicBezTo>
                    <a:pt x="360" y="537"/>
                    <a:pt x="360" y="537"/>
                    <a:pt x="360" y="537"/>
                  </a:cubicBezTo>
                  <a:cubicBezTo>
                    <a:pt x="359" y="537"/>
                    <a:pt x="359" y="537"/>
                    <a:pt x="359" y="537"/>
                  </a:cubicBezTo>
                  <a:cubicBezTo>
                    <a:pt x="358" y="536"/>
                    <a:pt x="358" y="536"/>
                    <a:pt x="358" y="536"/>
                  </a:cubicBezTo>
                  <a:cubicBezTo>
                    <a:pt x="355" y="535"/>
                    <a:pt x="355" y="535"/>
                    <a:pt x="355" y="535"/>
                  </a:cubicBezTo>
                  <a:cubicBezTo>
                    <a:pt x="353" y="534"/>
                    <a:pt x="353" y="534"/>
                    <a:pt x="353" y="534"/>
                  </a:cubicBezTo>
                  <a:cubicBezTo>
                    <a:pt x="353" y="534"/>
                    <a:pt x="353" y="534"/>
                    <a:pt x="353" y="534"/>
                  </a:cubicBezTo>
                  <a:cubicBezTo>
                    <a:pt x="352" y="533"/>
                    <a:pt x="352" y="533"/>
                    <a:pt x="352" y="533"/>
                  </a:cubicBezTo>
                  <a:close/>
                  <a:moveTo>
                    <a:pt x="361" y="529"/>
                  </a:moveTo>
                  <a:cubicBezTo>
                    <a:pt x="360" y="529"/>
                    <a:pt x="360" y="529"/>
                    <a:pt x="360" y="529"/>
                  </a:cubicBezTo>
                  <a:cubicBezTo>
                    <a:pt x="359" y="529"/>
                    <a:pt x="359" y="529"/>
                    <a:pt x="359" y="529"/>
                  </a:cubicBezTo>
                  <a:cubicBezTo>
                    <a:pt x="358" y="529"/>
                    <a:pt x="358" y="529"/>
                    <a:pt x="358" y="529"/>
                  </a:cubicBezTo>
                  <a:cubicBezTo>
                    <a:pt x="357" y="529"/>
                    <a:pt x="357" y="529"/>
                    <a:pt x="357" y="529"/>
                  </a:cubicBezTo>
                  <a:cubicBezTo>
                    <a:pt x="357" y="528"/>
                    <a:pt x="357" y="528"/>
                    <a:pt x="357" y="528"/>
                  </a:cubicBezTo>
                  <a:cubicBezTo>
                    <a:pt x="359" y="526"/>
                    <a:pt x="359" y="526"/>
                    <a:pt x="359" y="526"/>
                  </a:cubicBezTo>
                  <a:cubicBezTo>
                    <a:pt x="360" y="526"/>
                    <a:pt x="360" y="526"/>
                    <a:pt x="360" y="526"/>
                  </a:cubicBezTo>
                  <a:cubicBezTo>
                    <a:pt x="363" y="526"/>
                    <a:pt x="363" y="526"/>
                    <a:pt x="363" y="526"/>
                  </a:cubicBezTo>
                  <a:cubicBezTo>
                    <a:pt x="366" y="528"/>
                    <a:pt x="366" y="528"/>
                    <a:pt x="366" y="528"/>
                  </a:cubicBezTo>
                  <a:cubicBezTo>
                    <a:pt x="367" y="528"/>
                    <a:pt x="367" y="528"/>
                    <a:pt x="367" y="528"/>
                  </a:cubicBezTo>
                  <a:cubicBezTo>
                    <a:pt x="368" y="527"/>
                    <a:pt x="368" y="527"/>
                    <a:pt x="368" y="527"/>
                  </a:cubicBezTo>
                  <a:cubicBezTo>
                    <a:pt x="369" y="527"/>
                    <a:pt x="369" y="527"/>
                    <a:pt x="369" y="527"/>
                  </a:cubicBezTo>
                  <a:cubicBezTo>
                    <a:pt x="371" y="528"/>
                    <a:pt x="371" y="528"/>
                    <a:pt x="371" y="528"/>
                  </a:cubicBezTo>
                  <a:cubicBezTo>
                    <a:pt x="372" y="528"/>
                    <a:pt x="372" y="528"/>
                    <a:pt x="372" y="528"/>
                  </a:cubicBezTo>
                  <a:cubicBezTo>
                    <a:pt x="373" y="527"/>
                    <a:pt x="373" y="527"/>
                    <a:pt x="373" y="527"/>
                  </a:cubicBezTo>
                  <a:cubicBezTo>
                    <a:pt x="374" y="526"/>
                    <a:pt x="374" y="526"/>
                    <a:pt x="374" y="526"/>
                  </a:cubicBezTo>
                  <a:cubicBezTo>
                    <a:pt x="374" y="526"/>
                    <a:pt x="374" y="526"/>
                    <a:pt x="374" y="525"/>
                  </a:cubicBezTo>
                  <a:cubicBezTo>
                    <a:pt x="375" y="525"/>
                    <a:pt x="375" y="525"/>
                    <a:pt x="375" y="525"/>
                  </a:cubicBezTo>
                  <a:cubicBezTo>
                    <a:pt x="375" y="526"/>
                    <a:pt x="375" y="526"/>
                    <a:pt x="375" y="526"/>
                  </a:cubicBezTo>
                  <a:cubicBezTo>
                    <a:pt x="374" y="527"/>
                    <a:pt x="374" y="527"/>
                    <a:pt x="374" y="527"/>
                  </a:cubicBezTo>
                  <a:cubicBezTo>
                    <a:pt x="374" y="528"/>
                    <a:pt x="374" y="528"/>
                    <a:pt x="374" y="528"/>
                  </a:cubicBezTo>
                  <a:cubicBezTo>
                    <a:pt x="372" y="528"/>
                    <a:pt x="372" y="528"/>
                    <a:pt x="372" y="528"/>
                  </a:cubicBezTo>
                  <a:cubicBezTo>
                    <a:pt x="370" y="529"/>
                    <a:pt x="370" y="529"/>
                    <a:pt x="370" y="529"/>
                  </a:cubicBezTo>
                  <a:cubicBezTo>
                    <a:pt x="369" y="529"/>
                    <a:pt x="369" y="529"/>
                    <a:pt x="369" y="529"/>
                  </a:cubicBezTo>
                  <a:cubicBezTo>
                    <a:pt x="368" y="529"/>
                    <a:pt x="368" y="529"/>
                    <a:pt x="368" y="529"/>
                  </a:cubicBezTo>
                  <a:cubicBezTo>
                    <a:pt x="367" y="529"/>
                    <a:pt x="367" y="529"/>
                    <a:pt x="367" y="529"/>
                  </a:cubicBezTo>
                  <a:cubicBezTo>
                    <a:pt x="365" y="530"/>
                    <a:pt x="365" y="530"/>
                    <a:pt x="365" y="530"/>
                  </a:cubicBezTo>
                  <a:cubicBezTo>
                    <a:pt x="363" y="530"/>
                    <a:pt x="363" y="530"/>
                    <a:pt x="363" y="530"/>
                  </a:cubicBezTo>
                  <a:lnTo>
                    <a:pt x="361" y="529"/>
                  </a:lnTo>
                  <a:close/>
                  <a:moveTo>
                    <a:pt x="375" y="503"/>
                  </a:moveTo>
                  <a:cubicBezTo>
                    <a:pt x="376" y="505"/>
                    <a:pt x="376" y="505"/>
                    <a:pt x="376" y="505"/>
                  </a:cubicBezTo>
                  <a:cubicBezTo>
                    <a:pt x="375" y="506"/>
                    <a:pt x="375" y="506"/>
                    <a:pt x="375" y="506"/>
                  </a:cubicBezTo>
                  <a:cubicBezTo>
                    <a:pt x="375" y="507"/>
                    <a:pt x="375" y="507"/>
                    <a:pt x="375" y="507"/>
                  </a:cubicBezTo>
                  <a:cubicBezTo>
                    <a:pt x="375" y="508"/>
                    <a:pt x="375" y="508"/>
                    <a:pt x="375" y="508"/>
                  </a:cubicBezTo>
                  <a:cubicBezTo>
                    <a:pt x="375" y="509"/>
                    <a:pt x="375" y="509"/>
                    <a:pt x="375" y="509"/>
                  </a:cubicBezTo>
                  <a:cubicBezTo>
                    <a:pt x="374" y="509"/>
                    <a:pt x="374" y="509"/>
                    <a:pt x="374" y="509"/>
                  </a:cubicBezTo>
                  <a:cubicBezTo>
                    <a:pt x="374" y="511"/>
                    <a:pt x="374" y="511"/>
                    <a:pt x="374" y="511"/>
                  </a:cubicBezTo>
                  <a:cubicBezTo>
                    <a:pt x="372" y="510"/>
                    <a:pt x="372" y="510"/>
                    <a:pt x="372" y="510"/>
                  </a:cubicBezTo>
                  <a:cubicBezTo>
                    <a:pt x="373" y="508"/>
                    <a:pt x="373" y="508"/>
                    <a:pt x="373" y="508"/>
                  </a:cubicBezTo>
                  <a:cubicBezTo>
                    <a:pt x="374" y="507"/>
                    <a:pt x="374" y="507"/>
                    <a:pt x="374" y="507"/>
                  </a:cubicBezTo>
                  <a:cubicBezTo>
                    <a:pt x="374" y="504"/>
                    <a:pt x="374" y="504"/>
                    <a:pt x="374" y="504"/>
                  </a:cubicBezTo>
                  <a:lnTo>
                    <a:pt x="375" y="503"/>
                  </a:lnTo>
                  <a:close/>
                  <a:moveTo>
                    <a:pt x="375" y="502"/>
                  </a:moveTo>
                  <a:cubicBezTo>
                    <a:pt x="375" y="501"/>
                    <a:pt x="375" y="501"/>
                    <a:pt x="375" y="501"/>
                  </a:cubicBezTo>
                  <a:cubicBezTo>
                    <a:pt x="376" y="501"/>
                    <a:pt x="376" y="501"/>
                    <a:pt x="376" y="501"/>
                  </a:cubicBezTo>
                  <a:cubicBezTo>
                    <a:pt x="376" y="502"/>
                    <a:pt x="376" y="502"/>
                    <a:pt x="376" y="502"/>
                  </a:cubicBezTo>
                  <a:lnTo>
                    <a:pt x="375" y="502"/>
                  </a:lnTo>
                  <a:close/>
                  <a:moveTo>
                    <a:pt x="372" y="509"/>
                  </a:moveTo>
                  <a:cubicBezTo>
                    <a:pt x="371" y="509"/>
                    <a:pt x="371" y="509"/>
                    <a:pt x="371" y="509"/>
                  </a:cubicBezTo>
                  <a:cubicBezTo>
                    <a:pt x="371" y="506"/>
                    <a:pt x="371" y="506"/>
                    <a:pt x="371" y="506"/>
                  </a:cubicBezTo>
                  <a:cubicBezTo>
                    <a:pt x="372" y="505"/>
                    <a:pt x="372" y="505"/>
                    <a:pt x="372" y="505"/>
                  </a:cubicBezTo>
                  <a:cubicBezTo>
                    <a:pt x="373" y="505"/>
                    <a:pt x="373" y="505"/>
                    <a:pt x="373" y="505"/>
                  </a:cubicBezTo>
                  <a:cubicBezTo>
                    <a:pt x="373" y="506"/>
                    <a:pt x="373" y="506"/>
                    <a:pt x="373" y="506"/>
                  </a:cubicBezTo>
                  <a:lnTo>
                    <a:pt x="372" y="509"/>
                  </a:lnTo>
                  <a:close/>
                  <a:moveTo>
                    <a:pt x="376" y="527"/>
                  </a:moveTo>
                  <a:cubicBezTo>
                    <a:pt x="375" y="528"/>
                    <a:pt x="375" y="528"/>
                    <a:pt x="375" y="528"/>
                  </a:cubicBezTo>
                  <a:cubicBezTo>
                    <a:pt x="375" y="528"/>
                    <a:pt x="375" y="528"/>
                    <a:pt x="375" y="527"/>
                  </a:cubicBezTo>
                  <a:lnTo>
                    <a:pt x="376" y="527"/>
                  </a:lnTo>
                  <a:close/>
                  <a:moveTo>
                    <a:pt x="376" y="527"/>
                  </a:moveTo>
                  <a:cubicBezTo>
                    <a:pt x="376" y="526"/>
                    <a:pt x="376" y="526"/>
                    <a:pt x="376" y="526"/>
                  </a:cubicBezTo>
                  <a:cubicBezTo>
                    <a:pt x="377" y="526"/>
                    <a:pt x="377" y="526"/>
                    <a:pt x="377" y="526"/>
                  </a:cubicBezTo>
                  <a:lnTo>
                    <a:pt x="376" y="527"/>
                  </a:lnTo>
                  <a:close/>
                  <a:moveTo>
                    <a:pt x="339" y="424"/>
                  </a:moveTo>
                  <a:cubicBezTo>
                    <a:pt x="341" y="421"/>
                    <a:pt x="341" y="421"/>
                    <a:pt x="341" y="421"/>
                  </a:cubicBezTo>
                  <a:cubicBezTo>
                    <a:pt x="342" y="420"/>
                    <a:pt x="342" y="420"/>
                    <a:pt x="342" y="420"/>
                  </a:cubicBezTo>
                  <a:cubicBezTo>
                    <a:pt x="344" y="419"/>
                    <a:pt x="344" y="419"/>
                    <a:pt x="344" y="419"/>
                  </a:cubicBezTo>
                  <a:cubicBezTo>
                    <a:pt x="346" y="417"/>
                    <a:pt x="346" y="417"/>
                    <a:pt x="346" y="417"/>
                  </a:cubicBezTo>
                  <a:cubicBezTo>
                    <a:pt x="347" y="416"/>
                    <a:pt x="347" y="416"/>
                    <a:pt x="347" y="416"/>
                  </a:cubicBezTo>
                  <a:cubicBezTo>
                    <a:pt x="347" y="415"/>
                    <a:pt x="347" y="415"/>
                    <a:pt x="347" y="415"/>
                  </a:cubicBezTo>
                  <a:cubicBezTo>
                    <a:pt x="348" y="414"/>
                    <a:pt x="348" y="414"/>
                    <a:pt x="348" y="414"/>
                  </a:cubicBezTo>
                  <a:cubicBezTo>
                    <a:pt x="349" y="413"/>
                    <a:pt x="349" y="413"/>
                    <a:pt x="349" y="413"/>
                  </a:cubicBezTo>
                  <a:cubicBezTo>
                    <a:pt x="350" y="412"/>
                    <a:pt x="350" y="412"/>
                    <a:pt x="350" y="412"/>
                  </a:cubicBezTo>
                  <a:cubicBezTo>
                    <a:pt x="351" y="411"/>
                    <a:pt x="351" y="411"/>
                    <a:pt x="351" y="411"/>
                  </a:cubicBezTo>
                  <a:cubicBezTo>
                    <a:pt x="351" y="410"/>
                    <a:pt x="351" y="410"/>
                    <a:pt x="351" y="410"/>
                  </a:cubicBezTo>
                  <a:cubicBezTo>
                    <a:pt x="351" y="409"/>
                    <a:pt x="351" y="409"/>
                    <a:pt x="351" y="409"/>
                  </a:cubicBezTo>
                  <a:cubicBezTo>
                    <a:pt x="352" y="410"/>
                    <a:pt x="352" y="410"/>
                    <a:pt x="352" y="410"/>
                  </a:cubicBezTo>
                  <a:cubicBezTo>
                    <a:pt x="351" y="409"/>
                    <a:pt x="351" y="409"/>
                    <a:pt x="351" y="409"/>
                  </a:cubicBezTo>
                  <a:cubicBezTo>
                    <a:pt x="353" y="406"/>
                    <a:pt x="353" y="406"/>
                    <a:pt x="353" y="406"/>
                  </a:cubicBezTo>
                  <a:cubicBezTo>
                    <a:pt x="352" y="409"/>
                    <a:pt x="352" y="409"/>
                    <a:pt x="352" y="409"/>
                  </a:cubicBezTo>
                  <a:cubicBezTo>
                    <a:pt x="354" y="411"/>
                    <a:pt x="354" y="411"/>
                    <a:pt x="354" y="411"/>
                  </a:cubicBezTo>
                  <a:cubicBezTo>
                    <a:pt x="353" y="412"/>
                    <a:pt x="353" y="412"/>
                    <a:pt x="353" y="412"/>
                  </a:cubicBezTo>
                  <a:cubicBezTo>
                    <a:pt x="352" y="412"/>
                    <a:pt x="352" y="412"/>
                    <a:pt x="352" y="412"/>
                  </a:cubicBezTo>
                  <a:cubicBezTo>
                    <a:pt x="351" y="413"/>
                    <a:pt x="351" y="413"/>
                    <a:pt x="351" y="413"/>
                  </a:cubicBezTo>
                  <a:cubicBezTo>
                    <a:pt x="350" y="415"/>
                    <a:pt x="350" y="415"/>
                    <a:pt x="350" y="415"/>
                  </a:cubicBezTo>
                  <a:cubicBezTo>
                    <a:pt x="349" y="415"/>
                    <a:pt x="349" y="415"/>
                    <a:pt x="349" y="415"/>
                  </a:cubicBezTo>
                  <a:cubicBezTo>
                    <a:pt x="348" y="415"/>
                    <a:pt x="348" y="415"/>
                    <a:pt x="348" y="415"/>
                  </a:cubicBezTo>
                  <a:cubicBezTo>
                    <a:pt x="348" y="416"/>
                    <a:pt x="348" y="416"/>
                    <a:pt x="348" y="417"/>
                  </a:cubicBezTo>
                  <a:cubicBezTo>
                    <a:pt x="346" y="419"/>
                    <a:pt x="346" y="419"/>
                    <a:pt x="346" y="419"/>
                  </a:cubicBezTo>
                  <a:cubicBezTo>
                    <a:pt x="344" y="421"/>
                    <a:pt x="344" y="421"/>
                    <a:pt x="344" y="421"/>
                  </a:cubicBezTo>
                  <a:cubicBezTo>
                    <a:pt x="343" y="422"/>
                    <a:pt x="343" y="422"/>
                    <a:pt x="343" y="422"/>
                  </a:cubicBezTo>
                  <a:cubicBezTo>
                    <a:pt x="342" y="423"/>
                    <a:pt x="342" y="423"/>
                    <a:pt x="342" y="423"/>
                  </a:cubicBezTo>
                  <a:cubicBezTo>
                    <a:pt x="341" y="423"/>
                    <a:pt x="341" y="423"/>
                    <a:pt x="341" y="423"/>
                  </a:cubicBezTo>
                  <a:cubicBezTo>
                    <a:pt x="340" y="424"/>
                    <a:pt x="340" y="424"/>
                    <a:pt x="340" y="424"/>
                  </a:cubicBezTo>
                  <a:cubicBezTo>
                    <a:pt x="339" y="425"/>
                    <a:pt x="339" y="425"/>
                    <a:pt x="339" y="425"/>
                  </a:cubicBezTo>
                  <a:lnTo>
                    <a:pt x="339" y="424"/>
                  </a:lnTo>
                  <a:close/>
                  <a:moveTo>
                    <a:pt x="291" y="360"/>
                  </a:moveTo>
                  <a:cubicBezTo>
                    <a:pt x="290" y="360"/>
                    <a:pt x="290" y="360"/>
                    <a:pt x="290" y="360"/>
                  </a:cubicBezTo>
                  <a:cubicBezTo>
                    <a:pt x="289" y="360"/>
                    <a:pt x="289" y="360"/>
                    <a:pt x="289" y="360"/>
                  </a:cubicBezTo>
                  <a:cubicBezTo>
                    <a:pt x="288" y="359"/>
                    <a:pt x="288" y="359"/>
                    <a:pt x="288" y="359"/>
                  </a:cubicBezTo>
                  <a:cubicBezTo>
                    <a:pt x="289" y="358"/>
                    <a:pt x="289" y="358"/>
                    <a:pt x="289" y="358"/>
                  </a:cubicBezTo>
                  <a:cubicBezTo>
                    <a:pt x="288" y="357"/>
                    <a:pt x="288" y="357"/>
                    <a:pt x="288" y="357"/>
                  </a:cubicBezTo>
                  <a:cubicBezTo>
                    <a:pt x="288" y="354"/>
                    <a:pt x="288" y="354"/>
                    <a:pt x="288" y="354"/>
                  </a:cubicBezTo>
                  <a:cubicBezTo>
                    <a:pt x="291" y="352"/>
                    <a:pt x="291" y="352"/>
                    <a:pt x="291" y="352"/>
                  </a:cubicBezTo>
                  <a:cubicBezTo>
                    <a:pt x="292" y="351"/>
                    <a:pt x="292" y="351"/>
                    <a:pt x="292" y="351"/>
                  </a:cubicBezTo>
                  <a:cubicBezTo>
                    <a:pt x="292" y="350"/>
                    <a:pt x="292" y="350"/>
                    <a:pt x="292" y="350"/>
                  </a:cubicBezTo>
                  <a:cubicBezTo>
                    <a:pt x="293" y="351"/>
                    <a:pt x="293" y="351"/>
                    <a:pt x="293" y="351"/>
                  </a:cubicBezTo>
                  <a:cubicBezTo>
                    <a:pt x="294" y="350"/>
                    <a:pt x="294" y="350"/>
                    <a:pt x="294" y="350"/>
                  </a:cubicBezTo>
                  <a:cubicBezTo>
                    <a:pt x="296" y="350"/>
                    <a:pt x="296" y="350"/>
                    <a:pt x="296" y="350"/>
                  </a:cubicBezTo>
                  <a:cubicBezTo>
                    <a:pt x="296" y="350"/>
                    <a:pt x="296" y="350"/>
                    <a:pt x="296" y="350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8" y="350"/>
                    <a:pt x="298" y="350"/>
                    <a:pt x="298" y="350"/>
                  </a:cubicBezTo>
                  <a:cubicBezTo>
                    <a:pt x="298" y="350"/>
                    <a:pt x="298" y="350"/>
                    <a:pt x="298" y="350"/>
                  </a:cubicBezTo>
                  <a:cubicBezTo>
                    <a:pt x="299" y="350"/>
                    <a:pt x="299" y="350"/>
                    <a:pt x="299" y="350"/>
                  </a:cubicBezTo>
                  <a:cubicBezTo>
                    <a:pt x="299" y="350"/>
                    <a:pt x="299" y="350"/>
                    <a:pt x="299" y="350"/>
                  </a:cubicBezTo>
                  <a:cubicBezTo>
                    <a:pt x="302" y="350"/>
                    <a:pt x="302" y="350"/>
                    <a:pt x="302" y="350"/>
                  </a:cubicBezTo>
                  <a:cubicBezTo>
                    <a:pt x="302" y="351"/>
                    <a:pt x="302" y="351"/>
                    <a:pt x="302" y="351"/>
                  </a:cubicBezTo>
                  <a:cubicBezTo>
                    <a:pt x="302" y="352"/>
                    <a:pt x="302" y="352"/>
                    <a:pt x="302" y="352"/>
                  </a:cubicBezTo>
                  <a:cubicBezTo>
                    <a:pt x="301" y="353"/>
                    <a:pt x="301" y="353"/>
                    <a:pt x="301" y="353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5"/>
                    <a:pt x="300" y="355"/>
                  </a:cubicBezTo>
                  <a:cubicBezTo>
                    <a:pt x="299" y="355"/>
                    <a:pt x="299" y="355"/>
                    <a:pt x="299" y="355"/>
                  </a:cubicBezTo>
                  <a:cubicBezTo>
                    <a:pt x="299" y="358"/>
                    <a:pt x="299" y="358"/>
                    <a:pt x="299" y="358"/>
                  </a:cubicBezTo>
                  <a:cubicBezTo>
                    <a:pt x="297" y="359"/>
                    <a:pt x="297" y="359"/>
                    <a:pt x="297" y="359"/>
                  </a:cubicBezTo>
                  <a:cubicBezTo>
                    <a:pt x="296" y="360"/>
                    <a:pt x="296" y="360"/>
                    <a:pt x="296" y="360"/>
                  </a:cubicBezTo>
                  <a:cubicBezTo>
                    <a:pt x="296" y="360"/>
                    <a:pt x="296" y="360"/>
                    <a:pt x="296" y="360"/>
                  </a:cubicBezTo>
                  <a:cubicBezTo>
                    <a:pt x="295" y="360"/>
                    <a:pt x="295" y="360"/>
                    <a:pt x="295" y="360"/>
                  </a:cubicBezTo>
                  <a:cubicBezTo>
                    <a:pt x="294" y="361"/>
                    <a:pt x="294" y="361"/>
                    <a:pt x="294" y="361"/>
                  </a:cubicBezTo>
                  <a:cubicBezTo>
                    <a:pt x="293" y="361"/>
                    <a:pt x="293" y="361"/>
                    <a:pt x="293" y="361"/>
                  </a:cubicBezTo>
                  <a:cubicBezTo>
                    <a:pt x="293" y="361"/>
                    <a:pt x="293" y="361"/>
                    <a:pt x="293" y="361"/>
                  </a:cubicBezTo>
                  <a:lnTo>
                    <a:pt x="291" y="360"/>
                  </a:lnTo>
                  <a:close/>
                  <a:moveTo>
                    <a:pt x="292" y="470"/>
                  </a:moveTo>
                  <a:cubicBezTo>
                    <a:pt x="293" y="469"/>
                    <a:pt x="293" y="469"/>
                    <a:pt x="293" y="469"/>
                  </a:cubicBezTo>
                  <a:cubicBezTo>
                    <a:pt x="293" y="469"/>
                    <a:pt x="293" y="469"/>
                    <a:pt x="293" y="469"/>
                  </a:cubicBezTo>
                  <a:cubicBezTo>
                    <a:pt x="293" y="468"/>
                    <a:pt x="293" y="468"/>
                    <a:pt x="293" y="468"/>
                  </a:cubicBezTo>
                  <a:cubicBezTo>
                    <a:pt x="292" y="470"/>
                    <a:pt x="292" y="470"/>
                    <a:pt x="292" y="470"/>
                  </a:cubicBezTo>
                  <a:cubicBezTo>
                    <a:pt x="292" y="468"/>
                    <a:pt x="292" y="468"/>
                    <a:pt x="292" y="468"/>
                  </a:cubicBezTo>
                  <a:cubicBezTo>
                    <a:pt x="293" y="467"/>
                    <a:pt x="293" y="467"/>
                    <a:pt x="293" y="467"/>
                  </a:cubicBezTo>
                  <a:cubicBezTo>
                    <a:pt x="294" y="466"/>
                    <a:pt x="294" y="466"/>
                    <a:pt x="294" y="466"/>
                  </a:cubicBezTo>
                  <a:cubicBezTo>
                    <a:pt x="295" y="465"/>
                    <a:pt x="295" y="465"/>
                    <a:pt x="295" y="465"/>
                  </a:cubicBezTo>
                  <a:cubicBezTo>
                    <a:pt x="295" y="464"/>
                    <a:pt x="295" y="464"/>
                    <a:pt x="295" y="464"/>
                  </a:cubicBezTo>
                  <a:cubicBezTo>
                    <a:pt x="295" y="464"/>
                    <a:pt x="295" y="465"/>
                    <a:pt x="295" y="465"/>
                  </a:cubicBezTo>
                  <a:cubicBezTo>
                    <a:pt x="296" y="466"/>
                    <a:pt x="296" y="466"/>
                    <a:pt x="296" y="466"/>
                  </a:cubicBezTo>
                  <a:cubicBezTo>
                    <a:pt x="297" y="467"/>
                    <a:pt x="297" y="467"/>
                    <a:pt x="297" y="467"/>
                  </a:cubicBezTo>
                  <a:cubicBezTo>
                    <a:pt x="298" y="467"/>
                    <a:pt x="298" y="467"/>
                    <a:pt x="298" y="467"/>
                  </a:cubicBezTo>
                  <a:cubicBezTo>
                    <a:pt x="299" y="467"/>
                    <a:pt x="299" y="467"/>
                    <a:pt x="299" y="467"/>
                  </a:cubicBezTo>
                  <a:cubicBezTo>
                    <a:pt x="300" y="466"/>
                    <a:pt x="300" y="466"/>
                    <a:pt x="300" y="466"/>
                  </a:cubicBezTo>
                  <a:cubicBezTo>
                    <a:pt x="300" y="467"/>
                    <a:pt x="300" y="467"/>
                    <a:pt x="300" y="467"/>
                  </a:cubicBezTo>
                  <a:cubicBezTo>
                    <a:pt x="301" y="467"/>
                    <a:pt x="301" y="467"/>
                    <a:pt x="301" y="467"/>
                  </a:cubicBezTo>
                  <a:cubicBezTo>
                    <a:pt x="301" y="468"/>
                    <a:pt x="301" y="468"/>
                    <a:pt x="301" y="468"/>
                  </a:cubicBezTo>
                  <a:cubicBezTo>
                    <a:pt x="302" y="468"/>
                    <a:pt x="302" y="468"/>
                    <a:pt x="302" y="468"/>
                  </a:cubicBezTo>
                  <a:cubicBezTo>
                    <a:pt x="304" y="468"/>
                    <a:pt x="304" y="468"/>
                    <a:pt x="304" y="468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304" y="468"/>
                    <a:pt x="304" y="468"/>
                    <a:pt x="304" y="468"/>
                  </a:cubicBezTo>
                  <a:cubicBezTo>
                    <a:pt x="303" y="467"/>
                    <a:pt x="303" y="467"/>
                    <a:pt x="303" y="467"/>
                  </a:cubicBezTo>
                  <a:cubicBezTo>
                    <a:pt x="304" y="467"/>
                    <a:pt x="304" y="467"/>
                    <a:pt x="304" y="467"/>
                  </a:cubicBezTo>
                  <a:cubicBezTo>
                    <a:pt x="304" y="466"/>
                    <a:pt x="304" y="466"/>
                    <a:pt x="304" y="466"/>
                  </a:cubicBezTo>
                  <a:cubicBezTo>
                    <a:pt x="304" y="465"/>
                    <a:pt x="304" y="465"/>
                    <a:pt x="304" y="465"/>
                  </a:cubicBezTo>
                  <a:cubicBezTo>
                    <a:pt x="304" y="464"/>
                    <a:pt x="304" y="464"/>
                    <a:pt x="304" y="464"/>
                  </a:cubicBezTo>
                  <a:cubicBezTo>
                    <a:pt x="305" y="464"/>
                    <a:pt x="305" y="464"/>
                    <a:pt x="305" y="464"/>
                  </a:cubicBezTo>
                  <a:cubicBezTo>
                    <a:pt x="304" y="464"/>
                    <a:pt x="304" y="464"/>
                    <a:pt x="304" y="464"/>
                  </a:cubicBezTo>
                  <a:cubicBezTo>
                    <a:pt x="304" y="463"/>
                    <a:pt x="304" y="463"/>
                    <a:pt x="304" y="463"/>
                  </a:cubicBezTo>
                  <a:cubicBezTo>
                    <a:pt x="305" y="463"/>
                    <a:pt x="305" y="463"/>
                    <a:pt x="305" y="463"/>
                  </a:cubicBezTo>
                  <a:cubicBezTo>
                    <a:pt x="306" y="463"/>
                    <a:pt x="306" y="463"/>
                    <a:pt x="306" y="463"/>
                  </a:cubicBezTo>
                  <a:cubicBezTo>
                    <a:pt x="305" y="461"/>
                    <a:pt x="305" y="461"/>
                    <a:pt x="305" y="461"/>
                  </a:cubicBezTo>
                  <a:cubicBezTo>
                    <a:pt x="306" y="460"/>
                    <a:pt x="306" y="460"/>
                    <a:pt x="306" y="460"/>
                  </a:cubicBezTo>
                  <a:cubicBezTo>
                    <a:pt x="307" y="460"/>
                    <a:pt x="307" y="460"/>
                    <a:pt x="307" y="460"/>
                  </a:cubicBezTo>
                  <a:cubicBezTo>
                    <a:pt x="308" y="459"/>
                    <a:pt x="308" y="459"/>
                    <a:pt x="308" y="459"/>
                  </a:cubicBezTo>
                  <a:cubicBezTo>
                    <a:pt x="309" y="459"/>
                    <a:pt x="309" y="459"/>
                    <a:pt x="309" y="459"/>
                  </a:cubicBezTo>
                  <a:cubicBezTo>
                    <a:pt x="310" y="459"/>
                    <a:pt x="310" y="459"/>
                    <a:pt x="310" y="459"/>
                  </a:cubicBezTo>
                  <a:cubicBezTo>
                    <a:pt x="311" y="459"/>
                    <a:pt x="311" y="459"/>
                    <a:pt x="311" y="459"/>
                  </a:cubicBezTo>
                  <a:cubicBezTo>
                    <a:pt x="312" y="458"/>
                    <a:pt x="312" y="458"/>
                    <a:pt x="312" y="458"/>
                  </a:cubicBezTo>
                  <a:cubicBezTo>
                    <a:pt x="313" y="458"/>
                    <a:pt x="313" y="458"/>
                    <a:pt x="313" y="458"/>
                  </a:cubicBezTo>
                  <a:cubicBezTo>
                    <a:pt x="314" y="458"/>
                    <a:pt x="314" y="458"/>
                    <a:pt x="314" y="458"/>
                  </a:cubicBezTo>
                  <a:cubicBezTo>
                    <a:pt x="315" y="458"/>
                    <a:pt x="315" y="458"/>
                    <a:pt x="315" y="458"/>
                  </a:cubicBezTo>
                  <a:cubicBezTo>
                    <a:pt x="315" y="456"/>
                    <a:pt x="315" y="456"/>
                    <a:pt x="315" y="456"/>
                  </a:cubicBezTo>
                  <a:cubicBezTo>
                    <a:pt x="316" y="455"/>
                    <a:pt x="316" y="455"/>
                    <a:pt x="316" y="455"/>
                  </a:cubicBezTo>
                  <a:cubicBezTo>
                    <a:pt x="317" y="454"/>
                    <a:pt x="317" y="454"/>
                    <a:pt x="317" y="454"/>
                  </a:cubicBezTo>
                  <a:cubicBezTo>
                    <a:pt x="318" y="453"/>
                    <a:pt x="318" y="453"/>
                    <a:pt x="318" y="453"/>
                  </a:cubicBezTo>
                  <a:cubicBezTo>
                    <a:pt x="319" y="452"/>
                    <a:pt x="319" y="452"/>
                    <a:pt x="319" y="452"/>
                  </a:cubicBezTo>
                  <a:cubicBezTo>
                    <a:pt x="320" y="451"/>
                    <a:pt x="320" y="451"/>
                    <a:pt x="320" y="451"/>
                  </a:cubicBezTo>
                  <a:cubicBezTo>
                    <a:pt x="320" y="449"/>
                    <a:pt x="320" y="449"/>
                    <a:pt x="320" y="449"/>
                  </a:cubicBezTo>
                  <a:cubicBezTo>
                    <a:pt x="320" y="449"/>
                    <a:pt x="320" y="449"/>
                    <a:pt x="320" y="449"/>
                  </a:cubicBezTo>
                  <a:cubicBezTo>
                    <a:pt x="321" y="449"/>
                    <a:pt x="321" y="449"/>
                    <a:pt x="321" y="449"/>
                  </a:cubicBezTo>
                  <a:cubicBezTo>
                    <a:pt x="322" y="449"/>
                    <a:pt x="322" y="449"/>
                    <a:pt x="322" y="449"/>
                  </a:cubicBezTo>
                  <a:cubicBezTo>
                    <a:pt x="323" y="448"/>
                    <a:pt x="323" y="448"/>
                    <a:pt x="323" y="448"/>
                  </a:cubicBezTo>
                  <a:cubicBezTo>
                    <a:pt x="324" y="448"/>
                    <a:pt x="324" y="448"/>
                    <a:pt x="324" y="448"/>
                  </a:cubicBezTo>
                  <a:cubicBezTo>
                    <a:pt x="325" y="447"/>
                    <a:pt x="325" y="447"/>
                    <a:pt x="325" y="447"/>
                  </a:cubicBezTo>
                  <a:cubicBezTo>
                    <a:pt x="325" y="446"/>
                    <a:pt x="325" y="446"/>
                    <a:pt x="325" y="446"/>
                  </a:cubicBezTo>
                  <a:cubicBezTo>
                    <a:pt x="326" y="446"/>
                    <a:pt x="326" y="446"/>
                    <a:pt x="326" y="446"/>
                  </a:cubicBezTo>
                  <a:cubicBezTo>
                    <a:pt x="326" y="447"/>
                    <a:pt x="326" y="447"/>
                    <a:pt x="326" y="447"/>
                  </a:cubicBezTo>
                  <a:cubicBezTo>
                    <a:pt x="326" y="447"/>
                    <a:pt x="326" y="447"/>
                    <a:pt x="326" y="447"/>
                  </a:cubicBezTo>
                  <a:cubicBezTo>
                    <a:pt x="326" y="447"/>
                    <a:pt x="326" y="447"/>
                    <a:pt x="326" y="447"/>
                  </a:cubicBezTo>
                  <a:cubicBezTo>
                    <a:pt x="326" y="448"/>
                    <a:pt x="326" y="448"/>
                    <a:pt x="326" y="448"/>
                  </a:cubicBezTo>
                  <a:cubicBezTo>
                    <a:pt x="327" y="447"/>
                    <a:pt x="327" y="447"/>
                    <a:pt x="327" y="447"/>
                  </a:cubicBezTo>
                  <a:cubicBezTo>
                    <a:pt x="327" y="446"/>
                    <a:pt x="327" y="446"/>
                    <a:pt x="327" y="446"/>
                  </a:cubicBezTo>
                  <a:cubicBezTo>
                    <a:pt x="328" y="446"/>
                    <a:pt x="328" y="446"/>
                    <a:pt x="328" y="446"/>
                  </a:cubicBezTo>
                  <a:cubicBezTo>
                    <a:pt x="329" y="446"/>
                    <a:pt x="329" y="446"/>
                    <a:pt x="329" y="446"/>
                  </a:cubicBezTo>
                  <a:cubicBezTo>
                    <a:pt x="329" y="445"/>
                    <a:pt x="329" y="445"/>
                    <a:pt x="329" y="445"/>
                  </a:cubicBezTo>
                  <a:cubicBezTo>
                    <a:pt x="329" y="445"/>
                    <a:pt x="329" y="445"/>
                    <a:pt x="329" y="445"/>
                  </a:cubicBezTo>
                  <a:cubicBezTo>
                    <a:pt x="328" y="444"/>
                    <a:pt x="328" y="444"/>
                    <a:pt x="328" y="444"/>
                  </a:cubicBezTo>
                  <a:cubicBezTo>
                    <a:pt x="328" y="444"/>
                    <a:pt x="328" y="444"/>
                    <a:pt x="328" y="444"/>
                  </a:cubicBezTo>
                  <a:cubicBezTo>
                    <a:pt x="329" y="443"/>
                    <a:pt x="329" y="443"/>
                    <a:pt x="329" y="443"/>
                  </a:cubicBezTo>
                  <a:cubicBezTo>
                    <a:pt x="330" y="443"/>
                    <a:pt x="330" y="443"/>
                    <a:pt x="330" y="443"/>
                  </a:cubicBezTo>
                  <a:cubicBezTo>
                    <a:pt x="331" y="443"/>
                    <a:pt x="331" y="443"/>
                    <a:pt x="331" y="443"/>
                  </a:cubicBezTo>
                  <a:cubicBezTo>
                    <a:pt x="331" y="442"/>
                    <a:pt x="331" y="442"/>
                    <a:pt x="331" y="442"/>
                  </a:cubicBezTo>
                  <a:cubicBezTo>
                    <a:pt x="332" y="441"/>
                    <a:pt x="332" y="441"/>
                    <a:pt x="332" y="441"/>
                  </a:cubicBezTo>
                  <a:cubicBezTo>
                    <a:pt x="332" y="440"/>
                    <a:pt x="332" y="440"/>
                    <a:pt x="332" y="440"/>
                  </a:cubicBezTo>
                  <a:cubicBezTo>
                    <a:pt x="333" y="439"/>
                    <a:pt x="333" y="439"/>
                    <a:pt x="333" y="439"/>
                  </a:cubicBezTo>
                  <a:cubicBezTo>
                    <a:pt x="334" y="438"/>
                    <a:pt x="334" y="438"/>
                    <a:pt x="334" y="438"/>
                  </a:cubicBezTo>
                  <a:cubicBezTo>
                    <a:pt x="335" y="436"/>
                    <a:pt x="335" y="436"/>
                    <a:pt x="335" y="436"/>
                  </a:cubicBezTo>
                  <a:cubicBezTo>
                    <a:pt x="335" y="435"/>
                    <a:pt x="335" y="435"/>
                    <a:pt x="335" y="435"/>
                  </a:cubicBezTo>
                  <a:cubicBezTo>
                    <a:pt x="337" y="434"/>
                    <a:pt x="337" y="434"/>
                    <a:pt x="337" y="434"/>
                  </a:cubicBezTo>
                  <a:cubicBezTo>
                    <a:pt x="337" y="435"/>
                    <a:pt x="337" y="435"/>
                    <a:pt x="337" y="435"/>
                  </a:cubicBezTo>
                  <a:cubicBezTo>
                    <a:pt x="336" y="436"/>
                    <a:pt x="336" y="436"/>
                    <a:pt x="336" y="436"/>
                  </a:cubicBezTo>
                  <a:cubicBezTo>
                    <a:pt x="338" y="435"/>
                    <a:pt x="338" y="435"/>
                    <a:pt x="338" y="435"/>
                  </a:cubicBezTo>
                  <a:cubicBezTo>
                    <a:pt x="338" y="434"/>
                    <a:pt x="338" y="434"/>
                    <a:pt x="338" y="434"/>
                  </a:cubicBezTo>
                  <a:cubicBezTo>
                    <a:pt x="339" y="435"/>
                    <a:pt x="339" y="435"/>
                    <a:pt x="339" y="435"/>
                  </a:cubicBezTo>
                  <a:cubicBezTo>
                    <a:pt x="340" y="436"/>
                    <a:pt x="340" y="436"/>
                    <a:pt x="340" y="436"/>
                  </a:cubicBezTo>
                  <a:cubicBezTo>
                    <a:pt x="341" y="436"/>
                    <a:pt x="341" y="436"/>
                    <a:pt x="341" y="436"/>
                  </a:cubicBezTo>
                  <a:cubicBezTo>
                    <a:pt x="342" y="437"/>
                    <a:pt x="342" y="437"/>
                    <a:pt x="342" y="437"/>
                  </a:cubicBezTo>
                  <a:cubicBezTo>
                    <a:pt x="342" y="438"/>
                    <a:pt x="342" y="438"/>
                    <a:pt x="342" y="438"/>
                  </a:cubicBezTo>
                  <a:cubicBezTo>
                    <a:pt x="342" y="439"/>
                    <a:pt x="342" y="439"/>
                    <a:pt x="342" y="439"/>
                  </a:cubicBezTo>
                  <a:cubicBezTo>
                    <a:pt x="341" y="441"/>
                    <a:pt x="341" y="441"/>
                    <a:pt x="341" y="441"/>
                  </a:cubicBezTo>
                  <a:cubicBezTo>
                    <a:pt x="343" y="440"/>
                    <a:pt x="343" y="440"/>
                    <a:pt x="343" y="440"/>
                  </a:cubicBezTo>
                  <a:cubicBezTo>
                    <a:pt x="344" y="440"/>
                    <a:pt x="344" y="440"/>
                    <a:pt x="344" y="440"/>
                  </a:cubicBezTo>
                  <a:cubicBezTo>
                    <a:pt x="344" y="441"/>
                    <a:pt x="344" y="441"/>
                    <a:pt x="344" y="441"/>
                  </a:cubicBezTo>
                  <a:cubicBezTo>
                    <a:pt x="343" y="442"/>
                    <a:pt x="343" y="442"/>
                    <a:pt x="343" y="442"/>
                  </a:cubicBezTo>
                  <a:cubicBezTo>
                    <a:pt x="345" y="442"/>
                    <a:pt x="345" y="442"/>
                    <a:pt x="345" y="442"/>
                  </a:cubicBezTo>
                  <a:cubicBezTo>
                    <a:pt x="346" y="441"/>
                    <a:pt x="346" y="441"/>
                    <a:pt x="346" y="441"/>
                  </a:cubicBezTo>
                  <a:cubicBezTo>
                    <a:pt x="346" y="441"/>
                    <a:pt x="346" y="441"/>
                    <a:pt x="346" y="441"/>
                  </a:cubicBezTo>
                  <a:cubicBezTo>
                    <a:pt x="347" y="442"/>
                    <a:pt x="347" y="442"/>
                    <a:pt x="347" y="442"/>
                  </a:cubicBezTo>
                  <a:cubicBezTo>
                    <a:pt x="348" y="443"/>
                    <a:pt x="348" y="443"/>
                    <a:pt x="348" y="443"/>
                  </a:cubicBezTo>
                  <a:cubicBezTo>
                    <a:pt x="349" y="444"/>
                    <a:pt x="349" y="444"/>
                    <a:pt x="349" y="444"/>
                  </a:cubicBezTo>
                  <a:cubicBezTo>
                    <a:pt x="350" y="444"/>
                    <a:pt x="350" y="444"/>
                    <a:pt x="350" y="444"/>
                  </a:cubicBezTo>
                  <a:cubicBezTo>
                    <a:pt x="351" y="444"/>
                    <a:pt x="351" y="444"/>
                    <a:pt x="351" y="444"/>
                  </a:cubicBezTo>
                  <a:cubicBezTo>
                    <a:pt x="351" y="446"/>
                    <a:pt x="351" y="446"/>
                    <a:pt x="351" y="446"/>
                  </a:cubicBezTo>
                  <a:cubicBezTo>
                    <a:pt x="349" y="446"/>
                    <a:pt x="349" y="446"/>
                    <a:pt x="349" y="446"/>
                  </a:cubicBezTo>
                  <a:cubicBezTo>
                    <a:pt x="348" y="446"/>
                    <a:pt x="348" y="446"/>
                    <a:pt x="348" y="446"/>
                  </a:cubicBezTo>
                  <a:cubicBezTo>
                    <a:pt x="347" y="447"/>
                    <a:pt x="347" y="447"/>
                    <a:pt x="347" y="447"/>
                  </a:cubicBezTo>
                  <a:cubicBezTo>
                    <a:pt x="346" y="446"/>
                    <a:pt x="346" y="446"/>
                    <a:pt x="346" y="446"/>
                  </a:cubicBezTo>
                  <a:cubicBezTo>
                    <a:pt x="345" y="447"/>
                    <a:pt x="345" y="447"/>
                    <a:pt x="345" y="447"/>
                  </a:cubicBezTo>
                  <a:cubicBezTo>
                    <a:pt x="345" y="448"/>
                    <a:pt x="345" y="448"/>
                    <a:pt x="345" y="448"/>
                  </a:cubicBezTo>
                  <a:cubicBezTo>
                    <a:pt x="347" y="449"/>
                    <a:pt x="347" y="449"/>
                    <a:pt x="347" y="449"/>
                  </a:cubicBezTo>
                  <a:cubicBezTo>
                    <a:pt x="347" y="450"/>
                    <a:pt x="347" y="450"/>
                    <a:pt x="347" y="450"/>
                  </a:cubicBezTo>
                  <a:cubicBezTo>
                    <a:pt x="346" y="450"/>
                    <a:pt x="346" y="450"/>
                    <a:pt x="346" y="450"/>
                  </a:cubicBezTo>
                  <a:cubicBezTo>
                    <a:pt x="345" y="451"/>
                    <a:pt x="345" y="451"/>
                    <a:pt x="345" y="451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3" y="450"/>
                    <a:pt x="343" y="450"/>
                    <a:pt x="343" y="450"/>
                  </a:cubicBezTo>
                  <a:cubicBezTo>
                    <a:pt x="342" y="450"/>
                    <a:pt x="342" y="450"/>
                    <a:pt x="342" y="450"/>
                  </a:cubicBezTo>
                  <a:cubicBezTo>
                    <a:pt x="341" y="451"/>
                    <a:pt x="341" y="451"/>
                    <a:pt x="341" y="451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2" y="453"/>
                    <a:pt x="342" y="453"/>
                    <a:pt x="342" y="453"/>
                  </a:cubicBezTo>
                  <a:cubicBezTo>
                    <a:pt x="343" y="454"/>
                    <a:pt x="343" y="454"/>
                    <a:pt x="343" y="454"/>
                  </a:cubicBezTo>
                  <a:cubicBezTo>
                    <a:pt x="342" y="455"/>
                    <a:pt x="342" y="455"/>
                    <a:pt x="342" y="455"/>
                  </a:cubicBezTo>
                  <a:cubicBezTo>
                    <a:pt x="340" y="455"/>
                    <a:pt x="340" y="455"/>
                    <a:pt x="340" y="455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0" y="457"/>
                    <a:pt x="340" y="457"/>
                    <a:pt x="340" y="457"/>
                  </a:cubicBezTo>
                  <a:cubicBezTo>
                    <a:pt x="341" y="458"/>
                    <a:pt x="341" y="458"/>
                    <a:pt x="341" y="458"/>
                  </a:cubicBezTo>
                  <a:cubicBezTo>
                    <a:pt x="341" y="458"/>
                    <a:pt x="341" y="458"/>
                    <a:pt x="341" y="458"/>
                  </a:cubicBezTo>
                  <a:cubicBezTo>
                    <a:pt x="342" y="458"/>
                    <a:pt x="342" y="458"/>
                    <a:pt x="342" y="458"/>
                  </a:cubicBezTo>
                  <a:cubicBezTo>
                    <a:pt x="342" y="459"/>
                    <a:pt x="342" y="459"/>
                    <a:pt x="342" y="459"/>
                  </a:cubicBezTo>
                  <a:cubicBezTo>
                    <a:pt x="341" y="459"/>
                    <a:pt x="341" y="459"/>
                    <a:pt x="341" y="459"/>
                  </a:cubicBezTo>
                  <a:cubicBezTo>
                    <a:pt x="341" y="459"/>
                    <a:pt x="341" y="459"/>
                    <a:pt x="341" y="459"/>
                  </a:cubicBezTo>
                  <a:cubicBezTo>
                    <a:pt x="342" y="460"/>
                    <a:pt x="342" y="460"/>
                    <a:pt x="342" y="460"/>
                  </a:cubicBezTo>
                  <a:cubicBezTo>
                    <a:pt x="343" y="460"/>
                    <a:pt x="343" y="460"/>
                    <a:pt x="343" y="460"/>
                  </a:cubicBezTo>
                  <a:cubicBezTo>
                    <a:pt x="343" y="461"/>
                    <a:pt x="343" y="461"/>
                    <a:pt x="343" y="461"/>
                  </a:cubicBezTo>
                  <a:cubicBezTo>
                    <a:pt x="344" y="463"/>
                    <a:pt x="344" y="463"/>
                    <a:pt x="344" y="463"/>
                  </a:cubicBezTo>
                  <a:cubicBezTo>
                    <a:pt x="344" y="464"/>
                    <a:pt x="344" y="464"/>
                    <a:pt x="344" y="464"/>
                  </a:cubicBezTo>
                  <a:cubicBezTo>
                    <a:pt x="343" y="465"/>
                    <a:pt x="343" y="465"/>
                    <a:pt x="343" y="465"/>
                  </a:cubicBezTo>
                  <a:cubicBezTo>
                    <a:pt x="344" y="466"/>
                    <a:pt x="344" y="466"/>
                    <a:pt x="344" y="466"/>
                  </a:cubicBezTo>
                  <a:cubicBezTo>
                    <a:pt x="347" y="468"/>
                    <a:pt x="347" y="468"/>
                    <a:pt x="347" y="468"/>
                  </a:cubicBezTo>
                  <a:cubicBezTo>
                    <a:pt x="348" y="469"/>
                    <a:pt x="348" y="469"/>
                    <a:pt x="348" y="469"/>
                  </a:cubicBezTo>
                  <a:cubicBezTo>
                    <a:pt x="349" y="470"/>
                    <a:pt x="349" y="470"/>
                    <a:pt x="349" y="470"/>
                  </a:cubicBezTo>
                  <a:cubicBezTo>
                    <a:pt x="350" y="471"/>
                    <a:pt x="350" y="471"/>
                    <a:pt x="350" y="471"/>
                  </a:cubicBezTo>
                  <a:cubicBezTo>
                    <a:pt x="350" y="471"/>
                    <a:pt x="350" y="471"/>
                    <a:pt x="350" y="471"/>
                  </a:cubicBezTo>
                  <a:cubicBezTo>
                    <a:pt x="350" y="471"/>
                    <a:pt x="350" y="471"/>
                    <a:pt x="350" y="471"/>
                  </a:cubicBezTo>
                  <a:cubicBezTo>
                    <a:pt x="349" y="472"/>
                    <a:pt x="349" y="472"/>
                    <a:pt x="349" y="472"/>
                  </a:cubicBezTo>
                  <a:cubicBezTo>
                    <a:pt x="348" y="472"/>
                    <a:pt x="348" y="472"/>
                    <a:pt x="348" y="472"/>
                  </a:cubicBezTo>
                  <a:cubicBezTo>
                    <a:pt x="347" y="472"/>
                    <a:pt x="347" y="472"/>
                    <a:pt x="347" y="472"/>
                  </a:cubicBezTo>
                  <a:cubicBezTo>
                    <a:pt x="345" y="472"/>
                    <a:pt x="345" y="472"/>
                    <a:pt x="345" y="472"/>
                  </a:cubicBezTo>
                  <a:cubicBezTo>
                    <a:pt x="344" y="471"/>
                    <a:pt x="344" y="471"/>
                    <a:pt x="344" y="471"/>
                  </a:cubicBezTo>
                  <a:cubicBezTo>
                    <a:pt x="344" y="472"/>
                    <a:pt x="344" y="472"/>
                    <a:pt x="344" y="472"/>
                  </a:cubicBezTo>
                  <a:cubicBezTo>
                    <a:pt x="343" y="472"/>
                    <a:pt x="343" y="472"/>
                    <a:pt x="343" y="472"/>
                  </a:cubicBezTo>
                  <a:cubicBezTo>
                    <a:pt x="343" y="473"/>
                    <a:pt x="343" y="473"/>
                    <a:pt x="343" y="473"/>
                  </a:cubicBezTo>
                  <a:cubicBezTo>
                    <a:pt x="342" y="475"/>
                    <a:pt x="342" y="475"/>
                    <a:pt x="342" y="475"/>
                  </a:cubicBezTo>
                  <a:cubicBezTo>
                    <a:pt x="341" y="476"/>
                    <a:pt x="341" y="476"/>
                    <a:pt x="341" y="476"/>
                  </a:cubicBezTo>
                  <a:cubicBezTo>
                    <a:pt x="342" y="477"/>
                    <a:pt x="342" y="477"/>
                    <a:pt x="342" y="477"/>
                  </a:cubicBezTo>
                  <a:cubicBezTo>
                    <a:pt x="341" y="478"/>
                    <a:pt x="341" y="478"/>
                    <a:pt x="341" y="478"/>
                  </a:cubicBezTo>
                  <a:cubicBezTo>
                    <a:pt x="341" y="479"/>
                    <a:pt x="341" y="479"/>
                    <a:pt x="341" y="479"/>
                  </a:cubicBezTo>
                  <a:cubicBezTo>
                    <a:pt x="341" y="480"/>
                    <a:pt x="341" y="480"/>
                    <a:pt x="341" y="480"/>
                  </a:cubicBezTo>
                  <a:cubicBezTo>
                    <a:pt x="342" y="480"/>
                    <a:pt x="342" y="480"/>
                    <a:pt x="342" y="480"/>
                  </a:cubicBezTo>
                  <a:cubicBezTo>
                    <a:pt x="342" y="481"/>
                    <a:pt x="342" y="481"/>
                    <a:pt x="342" y="481"/>
                  </a:cubicBezTo>
                  <a:cubicBezTo>
                    <a:pt x="342" y="482"/>
                    <a:pt x="342" y="482"/>
                    <a:pt x="342" y="482"/>
                  </a:cubicBezTo>
                  <a:cubicBezTo>
                    <a:pt x="341" y="482"/>
                    <a:pt x="341" y="482"/>
                    <a:pt x="341" y="482"/>
                  </a:cubicBezTo>
                  <a:cubicBezTo>
                    <a:pt x="340" y="482"/>
                    <a:pt x="340" y="482"/>
                    <a:pt x="340" y="482"/>
                  </a:cubicBezTo>
                  <a:cubicBezTo>
                    <a:pt x="340" y="482"/>
                    <a:pt x="340" y="482"/>
                    <a:pt x="340" y="482"/>
                  </a:cubicBezTo>
                  <a:cubicBezTo>
                    <a:pt x="340" y="483"/>
                    <a:pt x="340" y="483"/>
                    <a:pt x="340" y="483"/>
                  </a:cubicBezTo>
                  <a:cubicBezTo>
                    <a:pt x="339" y="484"/>
                    <a:pt x="339" y="484"/>
                    <a:pt x="339" y="484"/>
                  </a:cubicBezTo>
                  <a:cubicBezTo>
                    <a:pt x="337" y="484"/>
                    <a:pt x="337" y="484"/>
                    <a:pt x="337" y="484"/>
                  </a:cubicBezTo>
                  <a:cubicBezTo>
                    <a:pt x="337" y="485"/>
                    <a:pt x="337" y="485"/>
                    <a:pt x="337" y="485"/>
                  </a:cubicBezTo>
                  <a:cubicBezTo>
                    <a:pt x="336" y="486"/>
                    <a:pt x="336" y="486"/>
                    <a:pt x="336" y="486"/>
                  </a:cubicBezTo>
                  <a:cubicBezTo>
                    <a:pt x="336" y="487"/>
                    <a:pt x="336" y="487"/>
                    <a:pt x="336" y="487"/>
                  </a:cubicBezTo>
                  <a:cubicBezTo>
                    <a:pt x="334" y="488"/>
                    <a:pt x="334" y="488"/>
                    <a:pt x="334" y="488"/>
                  </a:cubicBezTo>
                  <a:cubicBezTo>
                    <a:pt x="336" y="488"/>
                    <a:pt x="336" y="488"/>
                    <a:pt x="336" y="488"/>
                  </a:cubicBezTo>
                  <a:cubicBezTo>
                    <a:pt x="336" y="489"/>
                    <a:pt x="336" y="489"/>
                    <a:pt x="336" y="489"/>
                  </a:cubicBezTo>
                  <a:cubicBezTo>
                    <a:pt x="335" y="490"/>
                    <a:pt x="335" y="490"/>
                    <a:pt x="335" y="490"/>
                  </a:cubicBezTo>
                  <a:cubicBezTo>
                    <a:pt x="337" y="491"/>
                    <a:pt x="337" y="491"/>
                    <a:pt x="337" y="491"/>
                  </a:cubicBezTo>
                  <a:cubicBezTo>
                    <a:pt x="337" y="491"/>
                    <a:pt x="337" y="491"/>
                    <a:pt x="337" y="491"/>
                  </a:cubicBezTo>
                  <a:cubicBezTo>
                    <a:pt x="336" y="492"/>
                    <a:pt x="336" y="492"/>
                    <a:pt x="336" y="492"/>
                  </a:cubicBezTo>
                  <a:cubicBezTo>
                    <a:pt x="335" y="492"/>
                    <a:pt x="335" y="492"/>
                    <a:pt x="335" y="492"/>
                  </a:cubicBezTo>
                  <a:cubicBezTo>
                    <a:pt x="335" y="493"/>
                    <a:pt x="335" y="493"/>
                    <a:pt x="335" y="493"/>
                  </a:cubicBezTo>
                  <a:cubicBezTo>
                    <a:pt x="335" y="494"/>
                    <a:pt x="335" y="494"/>
                    <a:pt x="335" y="494"/>
                  </a:cubicBezTo>
                  <a:cubicBezTo>
                    <a:pt x="334" y="495"/>
                    <a:pt x="334" y="495"/>
                    <a:pt x="334" y="495"/>
                  </a:cubicBezTo>
                  <a:cubicBezTo>
                    <a:pt x="334" y="496"/>
                    <a:pt x="334" y="496"/>
                    <a:pt x="334" y="496"/>
                  </a:cubicBezTo>
                  <a:cubicBezTo>
                    <a:pt x="334" y="497"/>
                    <a:pt x="334" y="497"/>
                    <a:pt x="334" y="497"/>
                  </a:cubicBezTo>
                  <a:cubicBezTo>
                    <a:pt x="333" y="498"/>
                    <a:pt x="333" y="498"/>
                    <a:pt x="333" y="498"/>
                  </a:cubicBezTo>
                  <a:cubicBezTo>
                    <a:pt x="331" y="500"/>
                    <a:pt x="331" y="500"/>
                    <a:pt x="331" y="500"/>
                  </a:cubicBezTo>
                  <a:cubicBezTo>
                    <a:pt x="330" y="500"/>
                    <a:pt x="330" y="500"/>
                    <a:pt x="330" y="500"/>
                  </a:cubicBezTo>
                  <a:cubicBezTo>
                    <a:pt x="329" y="500"/>
                    <a:pt x="329" y="500"/>
                    <a:pt x="329" y="500"/>
                  </a:cubicBezTo>
                  <a:cubicBezTo>
                    <a:pt x="328" y="501"/>
                    <a:pt x="328" y="501"/>
                    <a:pt x="328" y="501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502"/>
                    <a:pt x="326" y="502"/>
                    <a:pt x="326" y="502"/>
                  </a:cubicBezTo>
                  <a:cubicBezTo>
                    <a:pt x="326" y="501"/>
                    <a:pt x="326" y="501"/>
                    <a:pt x="326" y="501"/>
                  </a:cubicBezTo>
                  <a:cubicBezTo>
                    <a:pt x="325" y="499"/>
                    <a:pt x="325" y="499"/>
                    <a:pt x="325" y="499"/>
                  </a:cubicBezTo>
                  <a:cubicBezTo>
                    <a:pt x="325" y="498"/>
                    <a:pt x="325" y="498"/>
                    <a:pt x="325" y="498"/>
                  </a:cubicBezTo>
                  <a:cubicBezTo>
                    <a:pt x="325" y="497"/>
                    <a:pt x="325" y="497"/>
                    <a:pt x="325" y="497"/>
                  </a:cubicBezTo>
                  <a:cubicBezTo>
                    <a:pt x="325" y="497"/>
                    <a:pt x="325" y="497"/>
                    <a:pt x="325" y="497"/>
                  </a:cubicBezTo>
                  <a:cubicBezTo>
                    <a:pt x="324" y="498"/>
                    <a:pt x="324" y="498"/>
                    <a:pt x="324" y="498"/>
                  </a:cubicBezTo>
                  <a:cubicBezTo>
                    <a:pt x="323" y="497"/>
                    <a:pt x="323" y="497"/>
                    <a:pt x="323" y="497"/>
                  </a:cubicBezTo>
                  <a:cubicBezTo>
                    <a:pt x="324" y="496"/>
                    <a:pt x="324" y="496"/>
                    <a:pt x="324" y="496"/>
                  </a:cubicBezTo>
                  <a:cubicBezTo>
                    <a:pt x="324" y="497"/>
                    <a:pt x="324" y="497"/>
                    <a:pt x="324" y="497"/>
                  </a:cubicBezTo>
                  <a:cubicBezTo>
                    <a:pt x="323" y="496"/>
                    <a:pt x="323" y="496"/>
                    <a:pt x="323" y="496"/>
                  </a:cubicBezTo>
                  <a:cubicBezTo>
                    <a:pt x="322" y="497"/>
                    <a:pt x="322" y="497"/>
                    <a:pt x="322" y="497"/>
                  </a:cubicBezTo>
                  <a:cubicBezTo>
                    <a:pt x="321" y="498"/>
                    <a:pt x="321" y="498"/>
                    <a:pt x="321" y="498"/>
                  </a:cubicBezTo>
                  <a:cubicBezTo>
                    <a:pt x="320" y="497"/>
                    <a:pt x="320" y="497"/>
                    <a:pt x="320" y="497"/>
                  </a:cubicBezTo>
                  <a:cubicBezTo>
                    <a:pt x="320" y="496"/>
                    <a:pt x="320" y="496"/>
                    <a:pt x="320" y="496"/>
                  </a:cubicBezTo>
                  <a:cubicBezTo>
                    <a:pt x="318" y="496"/>
                    <a:pt x="318" y="496"/>
                    <a:pt x="318" y="496"/>
                  </a:cubicBezTo>
                  <a:cubicBezTo>
                    <a:pt x="317" y="496"/>
                    <a:pt x="317" y="496"/>
                    <a:pt x="317" y="496"/>
                  </a:cubicBezTo>
                  <a:cubicBezTo>
                    <a:pt x="316" y="495"/>
                    <a:pt x="316" y="495"/>
                    <a:pt x="316" y="495"/>
                  </a:cubicBezTo>
                  <a:cubicBezTo>
                    <a:pt x="316" y="496"/>
                    <a:pt x="316" y="496"/>
                    <a:pt x="316" y="496"/>
                  </a:cubicBezTo>
                  <a:cubicBezTo>
                    <a:pt x="315" y="497"/>
                    <a:pt x="315" y="497"/>
                    <a:pt x="315" y="497"/>
                  </a:cubicBezTo>
                  <a:cubicBezTo>
                    <a:pt x="314" y="497"/>
                    <a:pt x="314" y="497"/>
                    <a:pt x="314" y="497"/>
                  </a:cubicBezTo>
                  <a:cubicBezTo>
                    <a:pt x="313" y="497"/>
                    <a:pt x="313" y="497"/>
                    <a:pt x="313" y="497"/>
                  </a:cubicBezTo>
                  <a:cubicBezTo>
                    <a:pt x="312" y="497"/>
                    <a:pt x="312" y="497"/>
                    <a:pt x="312" y="497"/>
                  </a:cubicBezTo>
                  <a:cubicBezTo>
                    <a:pt x="311" y="498"/>
                    <a:pt x="311" y="498"/>
                    <a:pt x="311" y="498"/>
                  </a:cubicBezTo>
                  <a:cubicBezTo>
                    <a:pt x="309" y="498"/>
                    <a:pt x="309" y="498"/>
                    <a:pt x="309" y="498"/>
                  </a:cubicBezTo>
                  <a:cubicBezTo>
                    <a:pt x="310" y="497"/>
                    <a:pt x="310" y="497"/>
                    <a:pt x="310" y="497"/>
                  </a:cubicBezTo>
                  <a:cubicBezTo>
                    <a:pt x="309" y="496"/>
                    <a:pt x="309" y="496"/>
                    <a:pt x="309" y="496"/>
                  </a:cubicBezTo>
                  <a:cubicBezTo>
                    <a:pt x="309" y="495"/>
                    <a:pt x="309" y="495"/>
                    <a:pt x="309" y="495"/>
                  </a:cubicBezTo>
                  <a:cubicBezTo>
                    <a:pt x="309" y="494"/>
                    <a:pt x="309" y="494"/>
                    <a:pt x="309" y="494"/>
                  </a:cubicBezTo>
                  <a:cubicBezTo>
                    <a:pt x="308" y="495"/>
                    <a:pt x="308" y="495"/>
                    <a:pt x="308" y="495"/>
                  </a:cubicBezTo>
                  <a:cubicBezTo>
                    <a:pt x="307" y="495"/>
                    <a:pt x="307" y="495"/>
                    <a:pt x="307" y="495"/>
                  </a:cubicBezTo>
                  <a:cubicBezTo>
                    <a:pt x="306" y="495"/>
                    <a:pt x="306" y="495"/>
                    <a:pt x="306" y="495"/>
                  </a:cubicBezTo>
                  <a:cubicBezTo>
                    <a:pt x="305" y="495"/>
                    <a:pt x="305" y="495"/>
                    <a:pt x="305" y="495"/>
                  </a:cubicBezTo>
                  <a:cubicBezTo>
                    <a:pt x="304" y="495"/>
                    <a:pt x="304" y="495"/>
                    <a:pt x="304" y="495"/>
                  </a:cubicBezTo>
                  <a:cubicBezTo>
                    <a:pt x="304" y="494"/>
                    <a:pt x="304" y="494"/>
                    <a:pt x="304" y="494"/>
                  </a:cubicBezTo>
                  <a:cubicBezTo>
                    <a:pt x="303" y="495"/>
                    <a:pt x="303" y="495"/>
                    <a:pt x="303" y="495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1" y="495"/>
                    <a:pt x="301" y="495"/>
                    <a:pt x="301" y="495"/>
                  </a:cubicBezTo>
                  <a:cubicBezTo>
                    <a:pt x="300" y="494"/>
                    <a:pt x="300" y="494"/>
                    <a:pt x="300" y="494"/>
                  </a:cubicBezTo>
                  <a:cubicBezTo>
                    <a:pt x="300" y="494"/>
                    <a:pt x="300" y="493"/>
                    <a:pt x="300" y="493"/>
                  </a:cubicBezTo>
                  <a:cubicBezTo>
                    <a:pt x="300" y="492"/>
                    <a:pt x="300" y="492"/>
                    <a:pt x="300" y="492"/>
                  </a:cubicBezTo>
                  <a:cubicBezTo>
                    <a:pt x="299" y="491"/>
                    <a:pt x="299" y="491"/>
                    <a:pt x="299" y="491"/>
                  </a:cubicBezTo>
                  <a:cubicBezTo>
                    <a:pt x="299" y="490"/>
                    <a:pt x="299" y="490"/>
                    <a:pt x="299" y="490"/>
                  </a:cubicBezTo>
                  <a:cubicBezTo>
                    <a:pt x="298" y="488"/>
                    <a:pt x="298" y="488"/>
                    <a:pt x="298" y="488"/>
                  </a:cubicBezTo>
                  <a:cubicBezTo>
                    <a:pt x="298" y="488"/>
                    <a:pt x="298" y="488"/>
                    <a:pt x="298" y="487"/>
                  </a:cubicBezTo>
                  <a:cubicBezTo>
                    <a:pt x="299" y="487"/>
                    <a:pt x="299" y="487"/>
                    <a:pt x="299" y="487"/>
                  </a:cubicBezTo>
                  <a:cubicBezTo>
                    <a:pt x="299" y="486"/>
                    <a:pt x="299" y="486"/>
                    <a:pt x="299" y="486"/>
                  </a:cubicBezTo>
                  <a:cubicBezTo>
                    <a:pt x="298" y="485"/>
                    <a:pt x="298" y="485"/>
                    <a:pt x="298" y="485"/>
                  </a:cubicBezTo>
                  <a:cubicBezTo>
                    <a:pt x="298" y="484"/>
                    <a:pt x="298" y="484"/>
                    <a:pt x="298" y="484"/>
                  </a:cubicBezTo>
                  <a:cubicBezTo>
                    <a:pt x="296" y="483"/>
                    <a:pt x="296" y="483"/>
                    <a:pt x="296" y="483"/>
                  </a:cubicBezTo>
                  <a:cubicBezTo>
                    <a:pt x="295" y="482"/>
                    <a:pt x="295" y="482"/>
                    <a:pt x="295" y="482"/>
                  </a:cubicBezTo>
                  <a:cubicBezTo>
                    <a:pt x="294" y="482"/>
                    <a:pt x="294" y="482"/>
                    <a:pt x="294" y="482"/>
                  </a:cubicBezTo>
                  <a:cubicBezTo>
                    <a:pt x="294" y="481"/>
                    <a:pt x="294" y="481"/>
                    <a:pt x="294" y="481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93" y="480"/>
                    <a:pt x="293" y="480"/>
                    <a:pt x="293" y="480"/>
                  </a:cubicBezTo>
                  <a:cubicBezTo>
                    <a:pt x="293" y="478"/>
                    <a:pt x="293" y="478"/>
                    <a:pt x="293" y="478"/>
                  </a:cubicBezTo>
                  <a:cubicBezTo>
                    <a:pt x="293" y="478"/>
                    <a:pt x="293" y="478"/>
                    <a:pt x="293" y="478"/>
                  </a:cubicBezTo>
                  <a:cubicBezTo>
                    <a:pt x="293" y="477"/>
                    <a:pt x="293" y="477"/>
                    <a:pt x="293" y="477"/>
                  </a:cubicBezTo>
                  <a:cubicBezTo>
                    <a:pt x="293" y="476"/>
                    <a:pt x="293" y="476"/>
                    <a:pt x="293" y="476"/>
                  </a:cubicBezTo>
                  <a:cubicBezTo>
                    <a:pt x="292" y="475"/>
                    <a:pt x="292" y="475"/>
                    <a:pt x="292" y="475"/>
                  </a:cubicBezTo>
                  <a:cubicBezTo>
                    <a:pt x="291" y="474"/>
                    <a:pt x="291" y="474"/>
                    <a:pt x="291" y="474"/>
                  </a:cubicBezTo>
                  <a:cubicBezTo>
                    <a:pt x="291" y="473"/>
                    <a:pt x="291" y="473"/>
                    <a:pt x="291" y="473"/>
                  </a:cubicBezTo>
                  <a:cubicBezTo>
                    <a:pt x="291" y="472"/>
                    <a:pt x="291" y="472"/>
                    <a:pt x="291" y="472"/>
                  </a:cubicBezTo>
                  <a:lnTo>
                    <a:pt x="292" y="470"/>
                  </a:lnTo>
                  <a:close/>
                  <a:moveTo>
                    <a:pt x="335" y="528"/>
                  </a:moveTo>
                  <a:cubicBezTo>
                    <a:pt x="336" y="526"/>
                    <a:pt x="336" y="526"/>
                    <a:pt x="336" y="526"/>
                  </a:cubicBezTo>
                  <a:cubicBezTo>
                    <a:pt x="337" y="526"/>
                    <a:pt x="337" y="526"/>
                    <a:pt x="337" y="526"/>
                  </a:cubicBezTo>
                  <a:cubicBezTo>
                    <a:pt x="338" y="526"/>
                    <a:pt x="338" y="526"/>
                    <a:pt x="338" y="526"/>
                  </a:cubicBezTo>
                  <a:cubicBezTo>
                    <a:pt x="339" y="527"/>
                    <a:pt x="339" y="527"/>
                    <a:pt x="339" y="527"/>
                  </a:cubicBezTo>
                  <a:cubicBezTo>
                    <a:pt x="339" y="528"/>
                    <a:pt x="339" y="528"/>
                    <a:pt x="339" y="528"/>
                  </a:cubicBezTo>
                  <a:cubicBezTo>
                    <a:pt x="338" y="529"/>
                    <a:pt x="338" y="529"/>
                    <a:pt x="338" y="529"/>
                  </a:cubicBezTo>
                  <a:cubicBezTo>
                    <a:pt x="337" y="530"/>
                    <a:pt x="337" y="530"/>
                    <a:pt x="337" y="530"/>
                  </a:cubicBezTo>
                  <a:cubicBezTo>
                    <a:pt x="336" y="529"/>
                    <a:pt x="336" y="529"/>
                    <a:pt x="336" y="529"/>
                  </a:cubicBezTo>
                  <a:cubicBezTo>
                    <a:pt x="334" y="529"/>
                    <a:pt x="334" y="529"/>
                    <a:pt x="334" y="529"/>
                  </a:cubicBezTo>
                  <a:cubicBezTo>
                    <a:pt x="335" y="529"/>
                    <a:pt x="335" y="529"/>
                    <a:pt x="335" y="529"/>
                  </a:cubicBezTo>
                  <a:cubicBezTo>
                    <a:pt x="335" y="528"/>
                    <a:pt x="335" y="528"/>
                    <a:pt x="335" y="528"/>
                  </a:cubicBezTo>
                  <a:close/>
                  <a:moveTo>
                    <a:pt x="333" y="527"/>
                  </a:moveTo>
                  <a:cubicBezTo>
                    <a:pt x="331" y="528"/>
                    <a:pt x="331" y="528"/>
                    <a:pt x="331" y="528"/>
                  </a:cubicBezTo>
                  <a:cubicBezTo>
                    <a:pt x="331" y="529"/>
                    <a:pt x="331" y="529"/>
                    <a:pt x="331" y="529"/>
                  </a:cubicBezTo>
                  <a:cubicBezTo>
                    <a:pt x="330" y="529"/>
                    <a:pt x="330" y="529"/>
                    <a:pt x="330" y="529"/>
                  </a:cubicBezTo>
                  <a:cubicBezTo>
                    <a:pt x="330" y="528"/>
                    <a:pt x="330" y="528"/>
                    <a:pt x="330" y="528"/>
                  </a:cubicBezTo>
                  <a:cubicBezTo>
                    <a:pt x="329" y="527"/>
                    <a:pt x="329" y="527"/>
                    <a:pt x="329" y="527"/>
                  </a:cubicBezTo>
                  <a:cubicBezTo>
                    <a:pt x="326" y="526"/>
                    <a:pt x="326" y="526"/>
                    <a:pt x="326" y="526"/>
                  </a:cubicBezTo>
                  <a:cubicBezTo>
                    <a:pt x="326" y="525"/>
                    <a:pt x="326" y="525"/>
                    <a:pt x="326" y="525"/>
                  </a:cubicBezTo>
                  <a:cubicBezTo>
                    <a:pt x="329" y="525"/>
                    <a:pt x="329" y="525"/>
                    <a:pt x="329" y="525"/>
                  </a:cubicBezTo>
                  <a:cubicBezTo>
                    <a:pt x="330" y="525"/>
                    <a:pt x="330" y="525"/>
                    <a:pt x="330" y="525"/>
                  </a:cubicBezTo>
                  <a:cubicBezTo>
                    <a:pt x="331" y="525"/>
                    <a:pt x="331" y="525"/>
                    <a:pt x="331" y="525"/>
                  </a:cubicBezTo>
                  <a:cubicBezTo>
                    <a:pt x="332" y="526"/>
                    <a:pt x="332" y="526"/>
                    <a:pt x="332" y="526"/>
                  </a:cubicBezTo>
                  <a:lnTo>
                    <a:pt x="333" y="527"/>
                  </a:lnTo>
                  <a:close/>
                  <a:moveTo>
                    <a:pt x="286" y="492"/>
                  </a:moveTo>
                  <a:cubicBezTo>
                    <a:pt x="286" y="492"/>
                    <a:pt x="286" y="492"/>
                    <a:pt x="286" y="492"/>
                  </a:cubicBezTo>
                  <a:cubicBezTo>
                    <a:pt x="288" y="493"/>
                    <a:pt x="288" y="493"/>
                    <a:pt x="288" y="493"/>
                  </a:cubicBezTo>
                  <a:cubicBezTo>
                    <a:pt x="289" y="494"/>
                    <a:pt x="289" y="494"/>
                    <a:pt x="289" y="494"/>
                  </a:cubicBezTo>
                  <a:cubicBezTo>
                    <a:pt x="289" y="495"/>
                    <a:pt x="289" y="495"/>
                    <a:pt x="289" y="495"/>
                  </a:cubicBezTo>
                  <a:cubicBezTo>
                    <a:pt x="288" y="496"/>
                    <a:pt x="288" y="496"/>
                    <a:pt x="288" y="496"/>
                  </a:cubicBezTo>
                  <a:cubicBezTo>
                    <a:pt x="287" y="496"/>
                    <a:pt x="287" y="496"/>
                    <a:pt x="287" y="496"/>
                  </a:cubicBezTo>
                  <a:cubicBezTo>
                    <a:pt x="286" y="496"/>
                    <a:pt x="286" y="496"/>
                    <a:pt x="286" y="496"/>
                  </a:cubicBezTo>
                  <a:cubicBezTo>
                    <a:pt x="286" y="495"/>
                    <a:pt x="286" y="494"/>
                    <a:pt x="285" y="494"/>
                  </a:cubicBezTo>
                  <a:lnTo>
                    <a:pt x="286" y="492"/>
                  </a:lnTo>
                  <a:close/>
                  <a:moveTo>
                    <a:pt x="272" y="487"/>
                  </a:moveTo>
                  <a:cubicBezTo>
                    <a:pt x="273" y="486"/>
                    <a:pt x="273" y="486"/>
                    <a:pt x="273" y="486"/>
                  </a:cubicBezTo>
                  <a:cubicBezTo>
                    <a:pt x="275" y="487"/>
                    <a:pt x="275" y="487"/>
                    <a:pt x="275" y="487"/>
                  </a:cubicBezTo>
                  <a:cubicBezTo>
                    <a:pt x="275" y="486"/>
                    <a:pt x="275" y="486"/>
                    <a:pt x="275" y="486"/>
                  </a:cubicBezTo>
                  <a:cubicBezTo>
                    <a:pt x="276" y="487"/>
                    <a:pt x="276" y="487"/>
                    <a:pt x="276" y="487"/>
                  </a:cubicBezTo>
                  <a:cubicBezTo>
                    <a:pt x="277" y="488"/>
                    <a:pt x="277" y="488"/>
                    <a:pt x="277" y="488"/>
                  </a:cubicBezTo>
                  <a:cubicBezTo>
                    <a:pt x="277" y="490"/>
                    <a:pt x="277" y="490"/>
                    <a:pt x="277" y="490"/>
                  </a:cubicBezTo>
                  <a:cubicBezTo>
                    <a:pt x="278" y="492"/>
                    <a:pt x="278" y="492"/>
                    <a:pt x="278" y="492"/>
                  </a:cubicBezTo>
                  <a:cubicBezTo>
                    <a:pt x="279" y="492"/>
                    <a:pt x="279" y="492"/>
                    <a:pt x="279" y="492"/>
                  </a:cubicBezTo>
                  <a:cubicBezTo>
                    <a:pt x="280" y="493"/>
                    <a:pt x="280" y="493"/>
                    <a:pt x="280" y="493"/>
                  </a:cubicBezTo>
                  <a:cubicBezTo>
                    <a:pt x="280" y="494"/>
                    <a:pt x="280" y="494"/>
                    <a:pt x="280" y="494"/>
                  </a:cubicBezTo>
                  <a:cubicBezTo>
                    <a:pt x="280" y="495"/>
                    <a:pt x="280" y="495"/>
                    <a:pt x="280" y="495"/>
                  </a:cubicBezTo>
                  <a:cubicBezTo>
                    <a:pt x="279" y="495"/>
                    <a:pt x="279" y="495"/>
                    <a:pt x="279" y="495"/>
                  </a:cubicBezTo>
                  <a:cubicBezTo>
                    <a:pt x="277" y="494"/>
                    <a:pt x="277" y="494"/>
                    <a:pt x="277" y="494"/>
                  </a:cubicBezTo>
                  <a:cubicBezTo>
                    <a:pt x="276" y="493"/>
                    <a:pt x="276" y="493"/>
                    <a:pt x="276" y="493"/>
                  </a:cubicBezTo>
                  <a:cubicBezTo>
                    <a:pt x="276" y="492"/>
                    <a:pt x="276" y="492"/>
                    <a:pt x="276" y="492"/>
                  </a:cubicBezTo>
                  <a:cubicBezTo>
                    <a:pt x="274" y="490"/>
                    <a:pt x="274" y="490"/>
                    <a:pt x="274" y="490"/>
                  </a:cubicBezTo>
                  <a:cubicBezTo>
                    <a:pt x="272" y="490"/>
                    <a:pt x="272" y="490"/>
                    <a:pt x="272" y="490"/>
                  </a:cubicBezTo>
                  <a:cubicBezTo>
                    <a:pt x="272" y="489"/>
                    <a:pt x="272" y="489"/>
                    <a:pt x="272" y="489"/>
                  </a:cubicBezTo>
                  <a:cubicBezTo>
                    <a:pt x="272" y="487"/>
                    <a:pt x="272" y="487"/>
                    <a:pt x="272" y="487"/>
                  </a:cubicBezTo>
                  <a:cubicBezTo>
                    <a:pt x="272" y="487"/>
                    <a:pt x="272" y="487"/>
                    <a:pt x="272" y="487"/>
                  </a:cubicBezTo>
                  <a:close/>
                  <a:moveTo>
                    <a:pt x="267" y="477"/>
                  </a:moveTo>
                  <a:cubicBezTo>
                    <a:pt x="267" y="477"/>
                    <a:pt x="267" y="477"/>
                    <a:pt x="267" y="477"/>
                  </a:cubicBezTo>
                  <a:cubicBezTo>
                    <a:pt x="269" y="478"/>
                    <a:pt x="269" y="478"/>
                    <a:pt x="269" y="478"/>
                  </a:cubicBezTo>
                  <a:cubicBezTo>
                    <a:pt x="270" y="479"/>
                    <a:pt x="270" y="479"/>
                    <a:pt x="270" y="479"/>
                  </a:cubicBezTo>
                  <a:cubicBezTo>
                    <a:pt x="269" y="479"/>
                    <a:pt x="269" y="479"/>
                    <a:pt x="269" y="479"/>
                  </a:cubicBezTo>
                  <a:cubicBezTo>
                    <a:pt x="267" y="478"/>
                    <a:pt x="267" y="478"/>
                    <a:pt x="267" y="478"/>
                  </a:cubicBezTo>
                  <a:lnTo>
                    <a:pt x="267" y="477"/>
                  </a:lnTo>
                  <a:close/>
                  <a:moveTo>
                    <a:pt x="267" y="479"/>
                  </a:moveTo>
                  <a:cubicBezTo>
                    <a:pt x="267" y="480"/>
                    <a:pt x="267" y="480"/>
                    <a:pt x="267" y="480"/>
                  </a:cubicBezTo>
                  <a:cubicBezTo>
                    <a:pt x="266" y="480"/>
                    <a:pt x="266" y="480"/>
                    <a:pt x="266" y="480"/>
                  </a:cubicBezTo>
                  <a:cubicBezTo>
                    <a:pt x="266" y="480"/>
                    <a:pt x="266" y="479"/>
                    <a:pt x="266" y="479"/>
                  </a:cubicBezTo>
                  <a:lnTo>
                    <a:pt x="267" y="479"/>
                  </a:lnTo>
                  <a:close/>
                  <a:moveTo>
                    <a:pt x="273" y="510"/>
                  </a:moveTo>
                  <a:cubicBezTo>
                    <a:pt x="273" y="511"/>
                    <a:pt x="273" y="511"/>
                    <a:pt x="273" y="511"/>
                  </a:cubicBezTo>
                  <a:cubicBezTo>
                    <a:pt x="272" y="511"/>
                    <a:pt x="272" y="511"/>
                    <a:pt x="272" y="511"/>
                  </a:cubicBezTo>
                  <a:cubicBezTo>
                    <a:pt x="271" y="510"/>
                    <a:pt x="271" y="510"/>
                    <a:pt x="271" y="510"/>
                  </a:cubicBezTo>
                  <a:cubicBezTo>
                    <a:pt x="270" y="510"/>
                    <a:pt x="270" y="510"/>
                    <a:pt x="270" y="510"/>
                  </a:cubicBezTo>
                  <a:cubicBezTo>
                    <a:pt x="271" y="511"/>
                    <a:pt x="271" y="511"/>
                    <a:pt x="271" y="511"/>
                  </a:cubicBezTo>
                  <a:cubicBezTo>
                    <a:pt x="270" y="512"/>
                    <a:pt x="270" y="512"/>
                    <a:pt x="270" y="512"/>
                  </a:cubicBezTo>
                  <a:cubicBezTo>
                    <a:pt x="270" y="512"/>
                    <a:pt x="270" y="512"/>
                    <a:pt x="270" y="512"/>
                  </a:cubicBezTo>
                  <a:cubicBezTo>
                    <a:pt x="270" y="511"/>
                    <a:pt x="270" y="511"/>
                    <a:pt x="270" y="511"/>
                  </a:cubicBezTo>
                  <a:cubicBezTo>
                    <a:pt x="269" y="511"/>
                    <a:pt x="269" y="511"/>
                    <a:pt x="269" y="511"/>
                  </a:cubicBezTo>
                  <a:cubicBezTo>
                    <a:pt x="269" y="510"/>
                    <a:pt x="269" y="510"/>
                    <a:pt x="269" y="510"/>
                  </a:cubicBezTo>
                  <a:cubicBezTo>
                    <a:pt x="267" y="509"/>
                    <a:pt x="267" y="509"/>
                    <a:pt x="267" y="509"/>
                  </a:cubicBezTo>
                  <a:cubicBezTo>
                    <a:pt x="267" y="508"/>
                    <a:pt x="267" y="508"/>
                    <a:pt x="267" y="508"/>
                  </a:cubicBezTo>
                  <a:cubicBezTo>
                    <a:pt x="266" y="507"/>
                    <a:pt x="266" y="507"/>
                    <a:pt x="266" y="507"/>
                  </a:cubicBezTo>
                  <a:cubicBezTo>
                    <a:pt x="264" y="506"/>
                    <a:pt x="264" y="506"/>
                    <a:pt x="264" y="506"/>
                  </a:cubicBezTo>
                  <a:cubicBezTo>
                    <a:pt x="264" y="506"/>
                    <a:pt x="264" y="506"/>
                    <a:pt x="264" y="506"/>
                  </a:cubicBezTo>
                  <a:cubicBezTo>
                    <a:pt x="263" y="506"/>
                    <a:pt x="263" y="506"/>
                    <a:pt x="263" y="506"/>
                  </a:cubicBezTo>
                  <a:cubicBezTo>
                    <a:pt x="262" y="505"/>
                    <a:pt x="262" y="505"/>
                    <a:pt x="262" y="505"/>
                  </a:cubicBezTo>
                  <a:cubicBezTo>
                    <a:pt x="261" y="504"/>
                    <a:pt x="261" y="504"/>
                    <a:pt x="261" y="504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58" y="502"/>
                    <a:pt x="258" y="502"/>
                    <a:pt x="258" y="502"/>
                  </a:cubicBezTo>
                  <a:cubicBezTo>
                    <a:pt x="257" y="501"/>
                    <a:pt x="257" y="501"/>
                    <a:pt x="257" y="501"/>
                  </a:cubicBezTo>
                  <a:cubicBezTo>
                    <a:pt x="257" y="500"/>
                    <a:pt x="257" y="500"/>
                    <a:pt x="257" y="500"/>
                  </a:cubicBezTo>
                  <a:cubicBezTo>
                    <a:pt x="256" y="499"/>
                    <a:pt x="256" y="499"/>
                    <a:pt x="256" y="499"/>
                  </a:cubicBezTo>
                  <a:cubicBezTo>
                    <a:pt x="255" y="498"/>
                    <a:pt x="255" y="498"/>
                    <a:pt x="255" y="498"/>
                  </a:cubicBezTo>
                  <a:cubicBezTo>
                    <a:pt x="254" y="497"/>
                    <a:pt x="254" y="497"/>
                    <a:pt x="254" y="497"/>
                  </a:cubicBezTo>
                  <a:cubicBezTo>
                    <a:pt x="253" y="497"/>
                    <a:pt x="253" y="497"/>
                    <a:pt x="253" y="497"/>
                  </a:cubicBezTo>
                  <a:cubicBezTo>
                    <a:pt x="252" y="495"/>
                    <a:pt x="252" y="495"/>
                    <a:pt x="252" y="495"/>
                  </a:cubicBezTo>
                  <a:cubicBezTo>
                    <a:pt x="251" y="494"/>
                    <a:pt x="251" y="494"/>
                    <a:pt x="251" y="494"/>
                  </a:cubicBezTo>
                  <a:cubicBezTo>
                    <a:pt x="250" y="493"/>
                    <a:pt x="250" y="493"/>
                    <a:pt x="250" y="493"/>
                  </a:cubicBezTo>
                  <a:cubicBezTo>
                    <a:pt x="249" y="492"/>
                    <a:pt x="249" y="492"/>
                    <a:pt x="249" y="492"/>
                  </a:cubicBezTo>
                  <a:cubicBezTo>
                    <a:pt x="249" y="492"/>
                    <a:pt x="249" y="492"/>
                    <a:pt x="249" y="492"/>
                  </a:cubicBezTo>
                  <a:cubicBezTo>
                    <a:pt x="248" y="490"/>
                    <a:pt x="248" y="490"/>
                    <a:pt x="248" y="490"/>
                  </a:cubicBezTo>
                  <a:cubicBezTo>
                    <a:pt x="248" y="490"/>
                    <a:pt x="248" y="490"/>
                    <a:pt x="248" y="489"/>
                  </a:cubicBezTo>
                  <a:cubicBezTo>
                    <a:pt x="248" y="488"/>
                    <a:pt x="248" y="488"/>
                    <a:pt x="248" y="488"/>
                  </a:cubicBezTo>
                  <a:cubicBezTo>
                    <a:pt x="247" y="487"/>
                    <a:pt x="247" y="487"/>
                    <a:pt x="247" y="487"/>
                  </a:cubicBezTo>
                  <a:cubicBezTo>
                    <a:pt x="246" y="486"/>
                    <a:pt x="246" y="486"/>
                    <a:pt x="246" y="486"/>
                  </a:cubicBezTo>
                  <a:cubicBezTo>
                    <a:pt x="245" y="484"/>
                    <a:pt x="245" y="484"/>
                    <a:pt x="245" y="484"/>
                  </a:cubicBezTo>
                  <a:cubicBezTo>
                    <a:pt x="245" y="483"/>
                    <a:pt x="245" y="483"/>
                    <a:pt x="245" y="483"/>
                  </a:cubicBezTo>
                  <a:cubicBezTo>
                    <a:pt x="245" y="482"/>
                    <a:pt x="245" y="482"/>
                    <a:pt x="245" y="482"/>
                  </a:cubicBezTo>
                  <a:cubicBezTo>
                    <a:pt x="243" y="481"/>
                    <a:pt x="243" y="481"/>
                    <a:pt x="243" y="481"/>
                  </a:cubicBezTo>
                  <a:cubicBezTo>
                    <a:pt x="243" y="480"/>
                    <a:pt x="243" y="480"/>
                    <a:pt x="243" y="480"/>
                  </a:cubicBezTo>
                  <a:cubicBezTo>
                    <a:pt x="242" y="479"/>
                    <a:pt x="242" y="479"/>
                    <a:pt x="242" y="479"/>
                  </a:cubicBezTo>
                  <a:cubicBezTo>
                    <a:pt x="241" y="478"/>
                    <a:pt x="241" y="478"/>
                    <a:pt x="241" y="478"/>
                  </a:cubicBezTo>
                  <a:cubicBezTo>
                    <a:pt x="241" y="477"/>
                    <a:pt x="241" y="477"/>
                    <a:pt x="241" y="477"/>
                  </a:cubicBezTo>
                  <a:cubicBezTo>
                    <a:pt x="240" y="476"/>
                    <a:pt x="240" y="476"/>
                    <a:pt x="240" y="476"/>
                  </a:cubicBezTo>
                  <a:cubicBezTo>
                    <a:pt x="239" y="476"/>
                    <a:pt x="239" y="476"/>
                    <a:pt x="239" y="476"/>
                  </a:cubicBezTo>
                  <a:cubicBezTo>
                    <a:pt x="238" y="475"/>
                    <a:pt x="238" y="475"/>
                    <a:pt x="238" y="475"/>
                  </a:cubicBezTo>
                  <a:cubicBezTo>
                    <a:pt x="237" y="474"/>
                    <a:pt x="237" y="474"/>
                    <a:pt x="237" y="474"/>
                  </a:cubicBezTo>
                  <a:cubicBezTo>
                    <a:pt x="237" y="473"/>
                    <a:pt x="237" y="473"/>
                    <a:pt x="237" y="473"/>
                  </a:cubicBezTo>
                  <a:cubicBezTo>
                    <a:pt x="236" y="472"/>
                    <a:pt x="236" y="472"/>
                    <a:pt x="236" y="472"/>
                  </a:cubicBezTo>
                  <a:cubicBezTo>
                    <a:pt x="236" y="471"/>
                    <a:pt x="236" y="471"/>
                    <a:pt x="236" y="471"/>
                  </a:cubicBezTo>
                  <a:cubicBezTo>
                    <a:pt x="236" y="470"/>
                    <a:pt x="236" y="470"/>
                    <a:pt x="236" y="470"/>
                  </a:cubicBezTo>
                  <a:cubicBezTo>
                    <a:pt x="235" y="468"/>
                    <a:pt x="235" y="468"/>
                    <a:pt x="235" y="468"/>
                  </a:cubicBezTo>
                  <a:cubicBezTo>
                    <a:pt x="235" y="467"/>
                    <a:pt x="235" y="467"/>
                    <a:pt x="235" y="467"/>
                  </a:cubicBezTo>
                  <a:cubicBezTo>
                    <a:pt x="233" y="465"/>
                    <a:pt x="233" y="465"/>
                    <a:pt x="233" y="465"/>
                  </a:cubicBezTo>
                  <a:cubicBezTo>
                    <a:pt x="232" y="464"/>
                    <a:pt x="232" y="464"/>
                    <a:pt x="232" y="464"/>
                  </a:cubicBezTo>
                  <a:cubicBezTo>
                    <a:pt x="231" y="463"/>
                    <a:pt x="231" y="463"/>
                    <a:pt x="231" y="463"/>
                  </a:cubicBezTo>
                  <a:cubicBezTo>
                    <a:pt x="231" y="463"/>
                    <a:pt x="231" y="463"/>
                    <a:pt x="231" y="463"/>
                  </a:cubicBezTo>
                  <a:cubicBezTo>
                    <a:pt x="230" y="463"/>
                    <a:pt x="230" y="463"/>
                    <a:pt x="230" y="463"/>
                  </a:cubicBezTo>
                  <a:cubicBezTo>
                    <a:pt x="229" y="462"/>
                    <a:pt x="229" y="462"/>
                    <a:pt x="229" y="462"/>
                  </a:cubicBezTo>
                  <a:cubicBezTo>
                    <a:pt x="229" y="462"/>
                    <a:pt x="228" y="461"/>
                    <a:pt x="228" y="461"/>
                  </a:cubicBezTo>
                  <a:cubicBezTo>
                    <a:pt x="228" y="460"/>
                    <a:pt x="228" y="460"/>
                    <a:pt x="228" y="460"/>
                  </a:cubicBezTo>
                  <a:cubicBezTo>
                    <a:pt x="227" y="459"/>
                    <a:pt x="227" y="459"/>
                    <a:pt x="227" y="459"/>
                  </a:cubicBezTo>
                  <a:cubicBezTo>
                    <a:pt x="226" y="458"/>
                    <a:pt x="226" y="458"/>
                    <a:pt x="226" y="458"/>
                  </a:cubicBezTo>
                  <a:cubicBezTo>
                    <a:pt x="225" y="457"/>
                    <a:pt x="225" y="457"/>
                    <a:pt x="225" y="457"/>
                  </a:cubicBezTo>
                  <a:cubicBezTo>
                    <a:pt x="225" y="455"/>
                    <a:pt x="225" y="455"/>
                    <a:pt x="225" y="455"/>
                  </a:cubicBezTo>
                  <a:cubicBezTo>
                    <a:pt x="224" y="454"/>
                    <a:pt x="224" y="454"/>
                    <a:pt x="224" y="454"/>
                  </a:cubicBezTo>
                  <a:cubicBezTo>
                    <a:pt x="223" y="454"/>
                    <a:pt x="223" y="454"/>
                    <a:pt x="223" y="454"/>
                  </a:cubicBezTo>
                  <a:cubicBezTo>
                    <a:pt x="221" y="454"/>
                    <a:pt x="221" y="454"/>
                    <a:pt x="221" y="454"/>
                  </a:cubicBezTo>
                  <a:cubicBezTo>
                    <a:pt x="221" y="452"/>
                    <a:pt x="221" y="452"/>
                    <a:pt x="221" y="452"/>
                  </a:cubicBezTo>
                  <a:cubicBezTo>
                    <a:pt x="219" y="451"/>
                    <a:pt x="219" y="451"/>
                    <a:pt x="219" y="451"/>
                  </a:cubicBezTo>
                  <a:cubicBezTo>
                    <a:pt x="218" y="450"/>
                    <a:pt x="218" y="450"/>
                    <a:pt x="218" y="450"/>
                  </a:cubicBezTo>
                  <a:cubicBezTo>
                    <a:pt x="217" y="449"/>
                    <a:pt x="217" y="449"/>
                    <a:pt x="217" y="449"/>
                  </a:cubicBezTo>
                  <a:cubicBezTo>
                    <a:pt x="216" y="448"/>
                    <a:pt x="216" y="448"/>
                    <a:pt x="216" y="448"/>
                  </a:cubicBezTo>
                  <a:cubicBezTo>
                    <a:pt x="216" y="447"/>
                    <a:pt x="216" y="447"/>
                    <a:pt x="216" y="447"/>
                  </a:cubicBezTo>
                  <a:cubicBezTo>
                    <a:pt x="214" y="444"/>
                    <a:pt x="214" y="444"/>
                    <a:pt x="214" y="444"/>
                  </a:cubicBezTo>
                  <a:cubicBezTo>
                    <a:pt x="214" y="443"/>
                    <a:pt x="214" y="443"/>
                    <a:pt x="214" y="443"/>
                  </a:cubicBezTo>
                  <a:cubicBezTo>
                    <a:pt x="215" y="442"/>
                    <a:pt x="215" y="442"/>
                    <a:pt x="215" y="442"/>
                  </a:cubicBezTo>
                  <a:cubicBezTo>
                    <a:pt x="216" y="442"/>
                    <a:pt x="216" y="442"/>
                    <a:pt x="216" y="442"/>
                  </a:cubicBezTo>
                  <a:cubicBezTo>
                    <a:pt x="218" y="443"/>
                    <a:pt x="218" y="443"/>
                    <a:pt x="218" y="443"/>
                  </a:cubicBezTo>
                  <a:cubicBezTo>
                    <a:pt x="219" y="444"/>
                    <a:pt x="219" y="444"/>
                    <a:pt x="219" y="444"/>
                  </a:cubicBezTo>
                  <a:cubicBezTo>
                    <a:pt x="220" y="445"/>
                    <a:pt x="220" y="445"/>
                    <a:pt x="220" y="445"/>
                  </a:cubicBezTo>
                  <a:cubicBezTo>
                    <a:pt x="221" y="445"/>
                    <a:pt x="221" y="445"/>
                    <a:pt x="221" y="445"/>
                  </a:cubicBezTo>
                  <a:cubicBezTo>
                    <a:pt x="222" y="445"/>
                    <a:pt x="222" y="445"/>
                    <a:pt x="222" y="445"/>
                  </a:cubicBezTo>
                  <a:cubicBezTo>
                    <a:pt x="223" y="445"/>
                    <a:pt x="223" y="445"/>
                    <a:pt x="223" y="445"/>
                  </a:cubicBezTo>
                  <a:cubicBezTo>
                    <a:pt x="224" y="445"/>
                    <a:pt x="224" y="445"/>
                    <a:pt x="224" y="445"/>
                  </a:cubicBezTo>
                  <a:cubicBezTo>
                    <a:pt x="225" y="445"/>
                    <a:pt x="225" y="445"/>
                    <a:pt x="225" y="445"/>
                  </a:cubicBezTo>
                  <a:cubicBezTo>
                    <a:pt x="226" y="445"/>
                    <a:pt x="226" y="445"/>
                    <a:pt x="226" y="445"/>
                  </a:cubicBezTo>
                  <a:cubicBezTo>
                    <a:pt x="227" y="445"/>
                    <a:pt x="227" y="445"/>
                    <a:pt x="227" y="445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29" y="447"/>
                    <a:pt x="229" y="447"/>
                    <a:pt x="229" y="447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30" y="449"/>
                    <a:pt x="230" y="449"/>
                    <a:pt x="230" y="449"/>
                  </a:cubicBezTo>
                  <a:cubicBezTo>
                    <a:pt x="231" y="450"/>
                    <a:pt x="231" y="450"/>
                    <a:pt x="231" y="450"/>
                  </a:cubicBezTo>
                  <a:cubicBezTo>
                    <a:pt x="231" y="451"/>
                    <a:pt x="231" y="451"/>
                    <a:pt x="231" y="451"/>
                  </a:cubicBezTo>
                  <a:cubicBezTo>
                    <a:pt x="232" y="452"/>
                    <a:pt x="232" y="452"/>
                    <a:pt x="232" y="452"/>
                  </a:cubicBezTo>
                  <a:cubicBezTo>
                    <a:pt x="233" y="453"/>
                    <a:pt x="233" y="453"/>
                    <a:pt x="233" y="453"/>
                  </a:cubicBezTo>
                  <a:cubicBezTo>
                    <a:pt x="234" y="454"/>
                    <a:pt x="234" y="454"/>
                    <a:pt x="234" y="454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7" y="456"/>
                    <a:pt x="237" y="456"/>
                    <a:pt x="237" y="456"/>
                  </a:cubicBezTo>
                  <a:cubicBezTo>
                    <a:pt x="239" y="457"/>
                    <a:pt x="239" y="457"/>
                    <a:pt x="239" y="457"/>
                  </a:cubicBezTo>
                  <a:cubicBezTo>
                    <a:pt x="240" y="458"/>
                    <a:pt x="240" y="458"/>
                    <a:pt x="240" y="458"/>
                  </a:cubicBezTo>
                  <a:cubicBezTo>
                    <a:pt x="240" y="459"/>
                    <a:pt x="240" y="459"/>
                    <a:pt x="240" y="459"/>
                  </a:cubicBezTo>
                  <a:cubicBezTo>
                    <a:pt x="241" y="460"/>
                    <a:pt x="241" y="460"/>
                    <a:pt x="241" y="460"/>
                  </a:cubicBezTo>
                  <a:cubicBezTo>
                    <a:pt x="241" y="460"/>
                    <a:pt x="241" y="460"/>
                    <a:pt x="241" y="460"/>
                  </a:cubicBezTo>
                  <a:cubicBezTo>
                    <a:pt x="242" y="462"/>
                    <a:pt x="242" y="462"/>
                    <a:pt x="242" y="462"/>
                  </a:cubicBezTo>
                  <a:cubicBezTo>
                    <a:pt x="242" y="462"/>
                    <a:pt x="242" y="462"/>
                    <a:pt x="242" y="462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3"/>
                    <a:pt x="243" y="463"/>
                    <a:pt x="243" y="463"/>
                  </a:cubicBezTo>
                  <a:cubicBezTo>
                    <a:pt x="244" y="464"/>
                    <a:pt x="244" y="464"/>
                    <a:pt x="244" y="464"/>
                  </a:cubicBezTo>
                  <a:cubicBezTo>
                    <a:pt x="245" y="464"/>
                    <a:pt x="245" y="464"/>
                    <a:pt x="245" y="464"/>
                  </a:cubicBezTo>
                  <a:cubicBezTo>
                    <a:pt x="246" y="466"/>
                    <a:pt x="246" y="466"/>
                    <a:pt x="246" y="466"/>
                  </a:cubicBezTo>
                  <a:cubicBezTo>
                    <a:pt x="246" y="466"/>
                    <a:pt x="246" y="466"/>
                    <a:pt x="246" y="466"/>
                  </a:cubicBezTo>
                  <a:cubicBezTo>
                    <a:pt x="246" y="465"/>
                    <a:pt x="246" y="465"/>
                    <a:pt x="246" y="465"/>
                  </a:cubicBezTo>
                  <a:cubicBezTo>
                    <a:pt x="246" y="463"/>
                    <a:pt x="246" y="463"/>
                    <a:pt x="246" y="463"/>
                  </a:cubicBezTo>
                  <a:cubicBezTo>
                    <a:pt x="247" y="463"/>
                    <a:pt x="247" y="463"/>
                    <a:pt x="247" y="463"/>
                  </a:cubicBezTo>
                  <a:cubicBezTo>
                    <a:pt x="248" y="464"/>
                    <a:pt x="248" y="464"/>
                    <a:pt x="248" y="464"/>
                  </a:cubicBezTo>
                  <a:cubicBezTo>
                    <a:pt x="249" y="465"/>
                    <a:pt x="249" y="465"/>
                    <a:pt x="249" y="465"/>
                  </a:cubicBezTo>
                  <a:cubicBezTo>
                    <a:pt x="249" y="466"/>
                    <a:pt x="249" y="466"/>
                    <a:pt x="249" y="466"/>
                  </a:cubicBezTo>
                  <a:cubicBezTo>
                    <a:pt x="250" y="467"/>
                    <a:pt x="250" y="467"/>
                    <a:pt x="250" y="467"/>
                  </a:cubicBezTo>
                  <a:cubicBezTo>
                    <a:pt x="251" y="467"/>
                    <a:pt x="251" y="467"/>
                    <a:pt x="251" y="467"/>
                  </a:cubicBezTo>
                  <a:cubicBezTo>
                    <a:pt x="252" y="468"/>
                    <a:pt x="252" y="468"/>
                    <a:pt x="252" y="468"/>
                  </a:cubicBezTo>
                  <a:cubicBezTo>
                    <a:pt x="253" y="469"/>
                    <a:pt x="253" y="469"/>
                    <a:pt x="253" y="469"/>
                  </a:cubicBezTo>
                  <a:cubicBezTo>
                    <a:pt x="253" y="470"/>
                    <a:pt x="253" y="470"/>
                    <a:pt x="253" y="470"/>
                  </a:cubicBezTo>
                  <a:cubicBezTo>
                    <a:pt x="254" y="471"/>
                    <a:pt x="254" y="471"/>
                    <a:pt x="254" y="471"/>
                  </a:cubicBezTo>
                  <a:cubicBezTo>
                    <a:pt x="255" y="472"/>
                    <a:pt x="255" y="472"/>
                    <a:pt x="255" y="472"/>
                  </a:cubicBezTo>
                  <a:cubicBezTo>
                    <a:pt x="256" y="473"/>
                    <a:pt x="256" y="473"/>
                    <a:pt x="256" y="473"/>
                  </a:cubicBezTo>
                  <a:cubicBezTo>
                    <a:pt x="257" y="473"/>
                    <a:pt x="257" y="473"/>
                    <a:pt x="257" y="473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59" y="474"/>
                    <a:pt x="259" y="474"/>
                    <a:pt x="259" y="474"/>
                  </a:cubicBezTo>
                  <a:cubicBezTo>
                    <a:pt x="258" y="475"/>
                    <a:pt x="258" y="475"/>
                    <a:pt x="258" y="475"/>
                  </a:cubicBezTo>
                  <a:cubicBezTo>
                    <a:pt x="257" y="475"/>
                    <a:pt x="257" y="475"/>
                    <a:pt x="257" y="475"/>
                  </a:cubicBezTo>
                  <a:cubicBezTo>
                    <a:pt x="256" y="476"/>
                    <a:pt x="256" y="476"/>
                    <a:pt x="256" y="476"/>
                  </a:cubicBezTo>
                  <a:cubicBezTo>
                    <a:pt x="255" y="475"/>
                    <a:pt x="255" y="475"/>
                    <a:pt x="255" y="475"/>
                  </a:cubicBezTo>
                  <a:cubicBezTo>
                    <a:pt x="256" y="476"/>
                    <a:pt x="256" y="476"/>
                    <a:pt x="256" y="476"/>
                  </a:cubicBezTo>
                  <a:cubicBezTo>
                    <a:pt x="257" y="475"/>
                    <a:pt x="257" y="475"/>
                    <a:pt x="257" y="475"/>
                  </a:cubicBezTo>
                  <a:cubicBezTo>
                    <a:pt x="258" y="475"/>
                    <a:pt x="258" y="475"/>
                    <a:pt x="258" y="475"/>
                  </a:cubicBezTo>
                  <a:cubicBezTo>
                    <a:pt x="259" y="474"/>
                    <a:pt x="259" y="474"/>
                    <a:pt x="259" y="474"/>
                  </a:cubicBezTo>
                  <a:cubicBezTo>
                    <a:pt x="261" y="474"/>
                    <a:pt x="261" y="474"/>
                    <a:pt x="261" y="474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63" y="476"/>
                    <a:pt x="263" y="476"/>
                    <a:pt x="263" y="476"/>
                  </a:cubicBezTo>
                  <a:cubicBezTo>
                    <a:pt x="263" y="477"/>
                    <a:pt x="263" y="477"/>
                    <a:pt x="263" y="477"/>
                  </a:cubicBezTo>
                  <a:cubicBezTo>
                    <a:pt x="262" y="477"/>
                    <a:pt x="262" y="477"/>
                    <a:pt x="262" y="477"/>
                  </a:cubicBezTo>
                  <a:cubicBezTo>
                    <a:pt x="261" y="478"/>
                    <a:pt x="261" y="478"/>
                    <a:pt x="261" y="478"/>
                  </a:cubicBezTo>
                  <a:cubicBezTo>
                    <a:pt x="261" y="479"/>
                    <a:pt x="261" y="479"/>
                    <a:pt x="261" y="479"/>
                  </a:cubicBezTo>
                  <a:cubicBezTo>
                    <a:pt x="261" y="479"/>
                    <a:pt x="261" y="479"/>
                    <a:pt x="261" y="479"/>
                  </a:cubicBezTo>
                  <a:cubicBezTo>
                    <a:pt x="262" y="480"/>
                    <a:pt x="262" y="480"/>
                    <a:pt x="262" y="480"/>
                  </a:cubicBezTo>
                  <a:cubicBezTo>
                    <a:pt x="261" y="480"/>
                    <a:pt x="261" y="480"/>
                    <a:pt x="261" y="480"/>
                  </a:cubicBezTo>
                  <a:cubicBezTo>
                    <a:pt x="261" y="480"/>
                    <a:pt x="261" y="480"/>
                    <a:pt x="261" y="480"/>
                  </a:cubicBezTo>
                  <a:cubicBezTo>
                    <a:pt x="261" y="481"/>
                    <a:pt x="261" y="481"/>
                    <a:pt x="261" y="482"/>
                  </a:cubicBezTo>
                  <a:cubicBezTo>
                    <a:pt x="262" y="482"/>
                    <a:pt x="262" y="482"/>
                    <a:pt x="262" y="482"/>
                  </a:cubicBezTo>
                  <a:cubicBezTo>
                    <a:pt x="263" y="483"/>
                    <a:pt x="263" y="483"/>
                    <a:pt x="263" y="483"/>
                  </a:cubicBezTo>
                  <a:cubicBezTo>
                    <a:pt x="265" y="483"/>
                    <a:pt x="265" y="483"/>
                    <a:pt x="265" y="483"/>
                  </a:cubicBezTo>
                  <a:cubicBezTo>
                    <a:pt x="266" y="483"/>
                    <a:pt x="266" y="483"/>
                    <a:pt x="266" y="483"/>
                  </a:cubicBezTo>
                  <a:cubicBezTo>
                    <a:pt x="266" y="483"/>
                    <a:pt x="266" y="483"/>
                    <a:pt x="266" y="483"/>
                  </a:cubicBezTo>
                  <a:cubicBezTo>
                    <a:pt x="267" y="484"/>
                    <a:pt x="267" y="484"/>
                    <a:pt x="267" y="484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267" y="485"/>
                    <a:pt x="267" y="486"/>
                    <a:pt x="267" y="486"/>
                  </a:cubicBezTo>
                  <a:cubicBezTo>
                    <a:pt x="268" y="487"/>
                    <a:pt x="268" y="487"/>
                    <a:pt x="268" y="487"/>
                  </a:cubicBezTo>
                  <a:cubicBezTo>
                    <a:pt x="268" y="488"/>
                    <a:pt x="268" y="488"/>
                    <a:pt x="268" y="488"/>
                  </a:cubicBezTo>
                  <a:cubicBezTo>
                    <a:pt x="269" y="489"/>
                    <a:pt x="269" y="489"/>
                    <a:pt x="269" y="489"/>
                  </a:cubicBezTo>
                  <a:cubicBezTo>
                    <a:pt x="270" y="489"/>
                    <a:pt x="270" y="489"/>
                    <a:pt x="270" y="489"/>
                  </a:cubicBezTo>
                  <a:cubicBezTo>
                    <a:pt x="270" y="490"/>
                    <a:pt x="270" y="490"/>
                    <a:pt x="270" y="490"/>
                  </a:cubicBezTo>
                  <a:cubicBezTo>
                    <a:pt x="269" y="491"/>
                    <a:pt x="269" y="491"/>
                    <a:pt x="269" y="491"/>
                  </a:cubicBezTo>
                  <a:cubicBezTo>
                    <a:pt x="269" y="491"/>
                    <a:pt x="269" y="491"/>
                    <a:pt x="269" y="491"/>
                  </a:cubicBezTo>
                  <a:cubicBezTo>
                    <a:pt x="269" y="492"/>
                    <a:pt x="269" y="492"/>
                    <a:pt x="269" y="492"/>
                  </a:cubicBezTo>
                  <a:cubicBezTo>
                    <a:pt x="268" y="494"/>
                    <a:pt x="268" y="494"/>
                    <a:pt x="268" y="494"/>
                  </a:cubicBezTo>
                  <a:cubicBezTo>
                    <a:pt x="269" y="492"/>
                    <a:pt x="269" y="492"/>
                    <a:pt x="269" y="492"/>
                  </a:cubicBezTo>
                  <a:cubicBezTo>
                    <a:pt x="270" y="491"/>
                    <a:pt x="270" y="491"/>
                    <a:pt x="270" y="491"/>
                  </a:cubicBezTo>
                  <a:cubicBezTo>
                    <a:pt x="271" y="491"/>
                    <a:pt x="271" y="491"/>
                    <a:pt x="271" y="491"/>
                  </a:cubicBezTo>
                  <a:cubicBezTo>
                    <a:pt x="272" y="491"/>
                    <a:pt x="272" y="491"/>
                    <a:pt x="272" y="491"/>
                  </a:cubicBezTo>
                  <a:cubicBezTo>
                    <a:pt x="273" y="491"/>
                    <a:pt x="273" y="491"/>
                    <a:pt x="273" y="491"/>
                  </a:cubicBezTo>
                  <a:cubicBezTo>
                    <a:pt x="274" y="492"/>
                    <a:pt x="274" y="492"/>
                    <a:pt x="274" y="492"/>
                  </a:cubicBezTo>
                  <a:cubicBezTo>
                    <a:pt x="275" y="493"/>
                    <a:pt x="275" y="493"/>
                    <a:pt x="275" y="493"/>
                  </a:cubicBezTo>
                  <a:cubicBezTo>
                    <a:pt x="276" y="494"/>
                    <a:pt x="276" y="494"/>
                    <a:pt x="276" y="494"/>
                  </a:cubicBezTo>
                  <a:cubicBezTo>
                    <a:pt x="277" y="495"/>
                    <a:pt x="277" y="495"/>
                    <a:pt x="277" y="495"/>
                  </a:cubicBezTo>
                  <a:cubicBezTo>
                    <a:pt x="277" y="496"/>
                    <a:pt x="277" y="496"/>
                    <a:pt x="277" y="496"/>
                  </a:cubicBezTo>
                  <a:cubicBezTo>
                    <a:pt x="276" y="497"/>
                    <a:pt x="276" y="497"/>
                    <a:pt x="276" y="497"/>
                  </a:cubicBezTo>
                  <a:cubicBezTo>
                    <a:pt x="276" y="498"/>
                    <a:pt x="276" y="498"/>
                    <a:pt x="276" y="498"/>
                  </a:cubicBezTo>
                  <a:cubicBezTo>
                    <a:pt x="276" y="500"/>
                    <a:pt x="276" y="500"/>
                    <a:pt x="276" y="500"/>
                  </a:cubicBezTo>
                  <a:cubicBezTo>
                    <a:pt x="276" y="501"/>
                    <a:pt x="276" y="501"/>
                    <a:pt x="276" y="501"/>
                  </a:cubicBezTo>
                  <a:cubicBezTo>
                    <a:pt x="276" y="502"/>
                    <a:pt x="276" y="502"/>
                    <a:pt x="276" y="502"/>
                  </a:cubicBezTo>
                  <a:cubicBezTo>
                    <a:pt x="276" y="503"/>
                    <a:pt x="276" y="503"/>
                    <a:pt x="276" y="503"/>
                  </a:cubicBezTo>
                  <a:cubicBezTo>
                    <a:pt x="277" y="504"/>
                    <a:pt x="277" y="504"/>
                    <a:pt x="277" y="504"/>
                  </a:cubicBezTo>
                  <a:cubicBezTo>
                    <a:pt x="277" y="505"/>
                    <a:pt x="277" y="505"/>
                    <a:pt x="277" y="505"/>
                  </a:cubicBezTo>
                  <a:cubicBezTo>
                    <a:pt x="277" y="506"/>
                    <a:pt x="277" y="506"/>
                    <a:pt x="277" y="506"/>
                  </a:cubicBezTo>
                  <a:cubicBezTo>
                    <a:pt x="277" y="507"/>
                    <a:pt x="277" y="507"/>
                    <a:pt x="277" y="507"/>
                  </a:cubicBezTo>
                  <a:cubicBezTo>
                    <a:pt x="277" y="509"/>
                    <a:pt x="277" y="509"/>
                    <a:pt x="277" y="509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277" y="511"/>
                    <a:pt x="277" y="511"/>
                    <a:pt x="277" y="511"/>
                  </a:cubicBezTo>
                  <a:cubicBezTo>
                    <a:pt x="276" y="512"/>
                    <a:pt x="276" y="512"/>
                    <a:pt x="276" y="512"/>
                  </a:cubicBezTo>
                  <a:cubicBezTo>
                    <a:pt x="276" y="511"/>
                    <a:pt x="276" y="511"/>
                    <a:pt x="276" y="511"/>
                  </a:cubicBezTo>
                  <a:cubicBezTo>
                    <a:pt x="274" y="510"/>
                    <a:pt x="274" y="510"/>
                    <a:pt x="274" y="510"/>
                  </a:cubicBezTo>
                  <a:lnTo>
                    <a:pt x="273" y="510"/>
                  </a:lnTo>
                  <a:close/>
                  <a:moveTo>
                    <a:pt x="326" y="529"/>
                  </a:moveTo>
                  <a:cubicBezTo>
                    <a:pt x="325" y="528"/>
                    <a:pt x="325" y="528"/>
                    <a:pt x="325" y="528"/>
                  </a:cubicBezTo>
                  <a:cubicBezTo>
                    <a:pt x="324" y="528"/>
                    <a:pt x="324" y="528"/>
                    <a:pt x="324" y="528"/>
                  </a:cubicBezTo>
                  <a:cubicBezTo>
                    <a:pt x="323" y="528"/>
                    <a:pt x="323" y="528"/>
                    <a:pt x="323" y="528"/>
                  </a:cubicBezTo>
                  <a:cubicBezTo>
                    <a:pt x="321" y="527"/>
                    <a:pt x="321" y="527"/>
                    <a:pt x="321" y="527"/>
                  </a:cubicBezTo>
                  <a:cubicBezTo>
                    <a:pt x="320" y="526"/>
                    <a:pt x="320" y="526"/>
                    <a:pt x="320" y="526"/>
                  </a:cubicBezTo>
                  <a:cubicBezTo>
                    <a:pt x="319" y="526"/>
                    <a:pt x="319" y="526"/>
                    <a:pt x="319" y="526"/>
                  </a:cubicBezTo>
                  <a:cubicBezTo>
                    <a:pt x="318" y="527"/>
                    <a:pt x="318" y="527"/>
                    <a:pt x="318" y="527"/>
                  </a:cubicBezTo>
                  <a:cubicBezTo>
                    <a:pt x="316" y="527"/>
                    <a:pt x="316" y="527"/>
                    <a:pt x="316" y="527"/>
                  </a:cubicBezTo>
                  <a:cubicBezTo>
                    <a:pt x="313" y="526"/>
                    <a:pt x="313" y="526"/>
                    <a:pt x="313" y="526"/>
                  </a:cubicBezTo>
                  <a:cubicBezTo>
                    <a:pt x="311" y="526"/>
                    <a:pt x="311" y="526"/>
                    <a:pt x="311" y="526"/>
                  </a:cubicBezTo>
                  <a:cubicBezTo>
                    <a:pt x="310" y="526"/>
                    <a:pt x="310" y="526"/>
                    <a:pt x="310" y="526"/>
                  </a:cubicBezTo>
                  <a:cubicBezTo>
                    <a:pt x="309" y="526"/>
                    <a:pt x="309" y="526"/>
                    <a:pt x="309" y="526"/>
                  </a:cubicBezTo>
                  <a:cubicBezTo>
                    <a:pt x="306" y="526"/>
                    <a:pt x="306" y="526"/>
                    <a:pt x="306" y="526"/>
                  </a:cubicBezTo>
                  <a:cubicBezTo>
                    <a:pt x="304" y="525"/>
                    <a:pt x="304" y="525"/>
                    <a:pt x="304" y="525"/>
                  </a:cubicBezTo>
                  <a:cubicBezTo>
                    <a:pt x="301" y="524"/>
                    <a:pt x="301" y="524"/>
                    <a:pt x="301" y="524"/>
                  </a:cubicBezTo>
                  <a:cubicBezTo>
                    <a:pt x="296" y="523"/>
                    <a:pt x="296" y="523"/>
                    <a:pt x="296" y="523"/>
                  </a:cubicBezTo>
                  <a:cubicBezTo>
                    <a:pt x="295" y="523"/>
                    <a:pt x="295" y="523"/>
                    <a:pt x="295" y="523"/>
                  </a:cubicBezTo>
                  <a:cubicBezTo>
                    <a:pt x="295" y="523"/>
                    <a:pt x="295" y="523"/>
                    <a:pt x="295" y="523"/>
                  </a:cubicBezTo>
                  <a:cubicBezTo>
                    <a:pt x="296" y="523"/>
                    <a:pt x="296" y="523"/>
                    <a:pt x="296" y="523"/>
                  </a:cubicBezTo>
                  <a:cubicBezTo>
                    <a:pt x="294" y="523"/>
                    <a:pt x="294" y="523"/>
                    <a:pt x="294" y="523"/>
                  </a:cubicBezTo>
                  <a:cubicBezTo>
                    <a:pt x="295" y="523"/>
                    <a:pt x="295" y="523"/>
                    <a:pt x="295" y="523"/>
                  </a:cubicBezTo>
                  <a:cubicBezTo>
                    <a:pt x="294" y="522"/>
                    <a:pt x="294" y="522"/>
                    <a:pt x="294" y="522"/>
                  </a:cubicBezTo>
                  <a:cubicBezTo>
                    <a:pt x="293" y="523"/>
                    <a:pt x="293" y="523"/>
                    <a:pt x="293" y="523"/>
                  </a:cubicBezTo>
                  <a:cubicBezTo>
                    <a:pt x="291" y="523"/>
                    <a:pt x="291" y="523"/>
                    <a:pt x="291" y="523"/>
                  </a:cubicBezTo>
                  <a:cubicBezTo>
                    <a:pt x="289" y="523"/>
                    <a:pt x="289" y="523"/>
                    <a:pt x="289" y="523"/>
                  </a:cubicBezTo>
                  <a:cubicBezTo>
                    <a:pt x="288" y="522"/>
                    <a:pt x="288" y="522"/>
                    <a:pt x="288" y="522"/>
                  </a:cubicBezTo>
                  <a:cubicBezTo>
                    <a:pt x="287" y="521"/>
                    <a:pt x="287" y="521"/>
                    <a:pt x="287" y="521"/>
                  </a:cubicBezTo>
                  <a:cubicBezTo>
                    <a:pt x="281" y="521"/>
                    <a:pt x="281" y="521"/>
                    <a:pt x="281" y="521"/>
                  </a:cubicBezTo>
                  <a:cubicBezTo>
                    <a:pt x="281" y="518"/>
                    <a:pt x="281" y="518"/>
                    <a:pt x="281" y="518"/>
                  </a:cubicBezTo>
                  <a:cubicBezTo>
                    <a:pt x="280" y="519"/>
                    <a:pt x="280" y="519"/>
                    <a:pt x="280" y="519"/>
                  </a:cubicBezTo>
                  <a:cubicBezTo>
                    <a:pt x="279" y="518"/>
                    <a:pt x="279" y="518"/>
                    <a:pt x="279" y="518"/>
                  </a:cubicBezTo>
                  <a:cubicBezTo>
                    <a:pt x="278" y="517"/>
                    <a:pt x="278" y="517"/>
                    <a:pt x="278" y="517"/>
                  </a:cubicBezTo>
                  <a:cubicBezTo>
                    <a:pt x="276" y="518"/>
                    <a:pt x="276" y="518"/>
                    <a:pt x="276" y="518"/>
                  </a:cubicBezTo>
                  <a:cubicBezTo>
                    <a:pt x="275" y="517"/>
                    <a:pt x="275" y="517"/>
                    <a:pt x="275" y="517"/>
                  </a:cubicBezTo>
                  <a:cubicBezTo>
                    <a:pt x="276" y="517"/>
                    <a:pt x="276" y="517"/>
                    <a:pt x="276" y="517"/>
                  </a:cubicBezTo>
                  <a:cubicBezTo>
                    <a:pt x="276" y="516"/>
                    <a:pt x="276" y="516"/>
                    <a:pt x="276" y="516"/>
                  </a:cubicBezTo>
                  <a:cubicBezTo>
                    <a:pt x="277" y="515"/>
                    <a:pt x="277" y="515"/>
                    <a:pt x="277" y="515"/>
                  </a:cubicBezTo>
                  <a:cubicBezTo>
                    <a:pt x="277" y="515"/>
                    <a:pt x="277" y="514"/>
                    <a:pt x="277" y="514"/>
                  </a:cubicBezTo>
                  <a:cubicBezTo>
                    <a:pt x="278" y="513"/>
                    <a:pt x="278" y="513"/>
                    <a:pt x="278" y="513"/>
                  </a:cubicBezTo>
                  <a:cubicBezTo>
                    <a:pt x="280" y="513"/>
                    <a:pt x="280" y="513"/>
                    <a:pt x="280" y="513"/>
                  </a:cubicBezTo>
                  <a:cubicBezTo>
                    <a:pt x="282" y="513"/>
                    <a:pt x="282" y="513"/>
                    <a:pt x="282" y="513"/>
                  </a:cubicBezTo>
                  <a:cubicBezTo>
                    <a:pt x="284" y="513"/>
                    <a:pt x="284" y="513"/>
                    <a:pt x="284" y="513"/>
                  </a:cubicBezTo>
                  <a:cubicBezTo>
                    <a:pt x="284" y="512"/>
                    <a:pt x="284" y="512"/>
                    <a:pt x="284" y="512"/>
                  </a:cubicBezTo>
                  <a:cubicBezTo>
                    <a:pt x="285" y="512"/>
                    <a:pt x="285" y="512"/>
                    <a:pt x="285" y="512"/>
                  </a:cubicBezTo>
                  <a:cubicBezTo>
                    <a:pt x="286" y="514"/>
                    <a:pt x="286" y="514"/>
                    <a:pt x="286" y="514"/>
                  </a:cubicBezTo>
                  <a:cubicBezTo>
                    <a:pt x="287" y="514"/>
                    <a:pt x="287" y="514"/>
                    <a:pt x="287" y="514"/>
                  </a:cubicBezTo>
                  <a:cubicBezTo>
                    <a:pt x="288" y="514"/>
                    <a:pt x="288" y="514"/>
                    <a:pt x="288" y="514"/>
                  </a:cubicBezTo>
                  <a:cubicBezTo>
                    <a:pt x="289" y="515"/>
                    <a:pt x="289" y="515"/>
                    <a:pt x="289" y="515"/>
                  </a:cubicBezTo>
                  <a:cubicBezTo>
                    <a:pt x="290" y="514"/>
                    <a:pt x="290" y="514"/>
                    <a:pt x="290" y="514"/>
                  </a:cubicBezTo>
                  <a:cubicBezTo>
                    <a:pt x="292" y="515"/>
                    <a:pt x="292" y="515"/>
                    <a:pt x="292" y="515"/>
                  </a:cubicBezTo>
                  <a:cubicBezTo>
                    <a:pt x="293" y="517"/>
                    <a:pt x="293" y="517"/>
                    <a:pt x="293" y="517"/>
                  </a:cubicBezTo>
                  <a:cubicBezTo>
                    <a:pt x="294" y="517"/>
                    <a:pt x="294" y="517"/>
                    <a:pt x="294" y="517"/>
                  </a:cubicBezTo>
                  <a:cubicBezTo>
                    <a:pt x="295" y="517"/>
                    <a:pt x="295" y="517"/>
                    <a:pt x="295" y="517"/>
                  </a:cubicBezTo>
                  <a:cubicBezTo>
                    <a:pt x="296" y="518"/>
                    <a:pt x="296" y="518"/>
                    <a:pt x="296" y="518"/>
                  </a:cubicBezTo>
                  <a:cubicBezTo>
                    <a:pt x="298" y="518"/>
                    <a:pt x="298" y="518"/>
                    <a:pt x="298" y="518"/>
                  </a:cubicBezTo>
                  <a:cubicBezTo>
                    <a:pt x="301" y="518"/>
                    <a:pt x="301" y="518"/>
                    <a:pt x="301" y="518"/>
                  </a:cubicBezTo>
                  <a:cubicBezTo>
                    <a:pt x="302" y="518"/>
                    <a:pt x="302" y="518"/>
                    <a:pt x="302" y="518"/>
                  </a:cubicBezTo>
                  <a:cubicBezTo>
                    <a:pt x="303" y="518"/>
                    <a:pt x="303" y="518"/>
                    <a:pt x="303" y="518"/>
                  </a:cubicBezTo>
                  <a:cubicBezTo>
                    <a:pt x="304" y="517"/>
                    <a:pt x="304" y="517"/>
                    <a:pt x="304" y="517"/>
                  </a:cubicBezTo>
                  <a:cubicBezTo>
                    <a:pt x="304" y="516"/>
                    <a:pt x="304" y="516"/>
                    <a:pt x="304" y="516"/>
                  </a:cubicBezTo>
                  <a:cubicBezTo>
                    <a:pt x="305" y="515"/>
                    <a:pt x="305" y="515"/>
                    <a:pt x="305" y="515"/>
                  </a:cubicBezTo>
                  <a:cubicBezTo>
                    <a:pt x="306" y="516"/>
                    <a:pt x="306" y="516"/>
                    <a:pt x="306" y="516"/>
                  </a:cubicBezTo>
                  <a:cubicBezTo>
                    <a:pt x="307" y="517"/>
                    <a:pt x="307" y="517"/>
                    <a:pt x="307" y="517"/>
                  </a:cubicBezTo>
                  <a:cubicBezTo>
                    <a:pt x="308" y="517"/>
                    <a:pt x="308" y="517"/>
                    <a:pt x="308" y="517"/>
                  </a:cubicBezTo>
                  <a:cubicBezTo>
                    <a:pt x="309" y="516"/>
                    <a:pt x="309" y="516"/>
                    <a:pt x="309" y="516"/>
                  </a:cubicBezTo>
                  <a:cubicBezTo>
                    <a:pt x="311" y="517"/>
                    <a:pt x="311" y="517"/>
                    <a:pt x="311" y="517"/>
                  </a:cubicBezTo>
                  <a:cubicBezTo>
                    <a:pt x="313" y="518"/>
                    <a:pt x="313" y="518"/>
                    <a:pt x="313" y="518"/>
                  </a:cubicBezTo>
                  <a:cubicBezTo>
                    <a:pt x="314" y="518"/>
                    <a:pt x="314" y="518"/>
                    <a:pt x="314" y="518"/>
                  </a:cubicBezTo>
                  <a:cubicBezTo>
                    <a:pt x="315" y="519"/>
                    <a:pt x="315" y="519"/>
                    <a:pt x="315" y="519"/>
                  </a:cubicBezTo>
                  <a:cubicBezTo>
                    <a:pt x="315" y="519"/>
                    <a:pt x="315" y="519"/>
                    <a:pt x="315" y="520"/>
                  </a:cubicBezTo>
                  <a:cubicBezTo>
                    <a:pt x="317" y="521"/>
                    <a:pt x="317" y="521"/>
                    <a:pt x="317" y="521"/>
                  </a:cubicBezTo>
                  <a:cubicBezTo>
                    <a:pt x="316" y="522"/>
                    <a:pt x="316" y="522"/>
                    <a:pt x="316" y="522"/>
                  </a:cubicBezTo>
                  <a:cubicBezTo>
                    <a:pt x="319" y="523"/>
                    <a:pt x="319" y="523"/>
                    <a:pt x="319" y="523"/>
                  </a:cubicBezTo>
                  <a:cubicBezTo>
                    <a:pt x="320" y="523"/>
                    <a:pt x="320" y="523"/>
                    <a:pt x="320" y="523"/>
                  </a:cubicBezTo>
                  <a:cubicBezTo>
                    <a:pt x="321" y="523"/>
                    <a:pt x="321" y="523"/>
                    <a:pt x="321" y="523"/>
                  </a:cubicBezTo>
                  <a:cubicBezTo>
                    <a:pt x="324" y="522"/>
                    <a:pt x="324" y="522"/>
                    <a:pt x="324" y="522"/>
                  </a:cubicBezTo>
                  <a:cubicBezTo>
                    <a:pt x="326" y="523"/>
                    <a:pt x="326" y="523"/>
                    <a:pt x="326" y="523"/>
                  </a:cubicBezTo>
                  <a:cubicBezTo>
                    <a:pt x="326" y="527"/>
                    <a:pt x="326" y="527"/>
                    <a:pt x="326" y="527"/>
                  </a:cubicBezTo>
                  <a:cubicBezTo>
                    <a:pt x="326" y="528"/>
                    <a:pt x="326" y="528"/>
                    <a:pt x="326" y="528"/>
                  </a:cubicBezTo>
                  <a:cubicBezTo>
                    <a:pt x="327" y="529"/>
                    <a:pt x="327" y="529"/>
                    <a:pt x="327" y="529"/>
                  </a:cubicBezTo>
                  <a:lnTo>
                    <a:pt x="326" y="529"/>
                  </a:lnTo>
                  <a:close/>
                  <a:moveTo>
                    <a:pt x="328" y="621"/>
                  </a:moveTo>
                  <a:cubicBezTo>
                    <a:pt x="328" y="622"/>
                    <a:pt x="328" y="622"/>
                    <a:pt x="328" y="622"/>
                  </a:cubicBezTo>
                  <a:cubicBezTo>
                    <a:pt x="329" y="624"/>
                    <a:pt x="329" y="624"/>
                    <a:pt x="329" y="624"/>
                  </a:cubicBezTo>
                  <a:cubicBezTo>
                    <a:pt x="328" y="622"/>
                    <a:pt x="328" y="622"/>
                    <a:pt x="328" y="622"/>
                  </a:cubicBezTo>
                  <a:lnTo>
                    <a:pt x="328" y="621"/>
                  </a:lnTo>
                  <a:close/>
                  <a:moveTo>
                    <a:pt x="483" y="698"/>
                  </a:moveTo>
                  <a:cubicBezTo>
                    <a:pt x="483" y="698"/>
                    <a:pt x="483" y="698"/>
                    <a:pt x="483" y="699"/>
                  </a:cubicBezTo>
                  <a:cubicBezTo>
                    <a:pt x="482" y="699"/>
                    <a:pt x="482" y="699"/>
                    <a:pt x="482" y="699"/>
                  </a:cubicBezTo>
                  <a:cubicBezTo>
                    <a:pt x="482" y="700"/>
                    <a:pt x="482" y="700"/>
                    <a:pt x="482" y="700"/>
                  </a:cubicBezTo>
                  <a:cubicBezTo>
                    <a:pt x="482" y="701"/>
                    <a:pt x="482" y="701"/>
                    <a:pt x="482" y="701"/>
                  </a:cubicBezTo>
                  <a:cubicBezTo>
                    <a:pt x="481" y="701"/>
                    <a:pt x="481" y="701"/>
                    <a:pt x="481" y="701"/>
                  </a:cubicBezTo>
                  <a:cubicBezTo>
                    <a:pt x="481" y="702"/>
                    <a:pt x="481" y="702"/>
                    <a:pt x="481" y="702"/>
                  </a:cubicBezTo>
                  <a:cubicBezTo>
                    <a:pt x="481" y="703"/>
                    <a:pt x="481" y="703"/>
                    <a:pt x="481" y="703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80" y="703"/>
                    <a:pt x="480" y="703"/>
                    <a:pt x="480" y="703"/>
                  </a:cubicBezTo>
                  <a:cubicBezTo>
                    <a:pt x="479" y="704"/>
                    <a:pt x="479" y="704"/>
                    <a:pt x="479" y="704"/>
                  </a:cubicBezTo>
                  <a:cubicBezTo>
                    <a:pt x="479" y="704"/>
                    <a:pt x="479" y="704"/>
                    <a:pt x="479" y="704"/>
                  </a:cubicBezTo>
                  <a:cubicBezTo>
                    <a:pt x="478" y="705"/>
                    <a:pt x="478" y="705"/>
                    <a:pt x="478" y="705"/>
                  </a:cubicBezTo>
                  <a:cubicBezTo>
                    <a:pt x="478" y="706"/>
                    <a:pt x="478" y="706"/>
                    <a:pt x="478" y="706"/>
                  </a:cubicBezTo>
                  <a:cubicBezTo>
                    <a:pt x="478" y="707"/>
                    <a:pt x="478" y="707"/>
                    <a:pt x="478" y="707"/>
                  </a:cubicBezTo>
                  <a:cubicBezTo>
                    <a:pt x="477" y="707"/>
                    <a:pt x="477" y="707"/>
                    <a:pt x="477" y="707"/>
                  </a:cubicBezTo>
                  <a:cubicBezTo>
                    <a:pt x="477" y="707"/>
                    <a:pt x="477" y="707"/>
                    <a:pt x="477" y="707"/>
                  </a:cubicBezTo>
                  <a:cubicBezTo>
                    <a:pt x="477" y="706"/>
                    <a:pt x="477" y="706"/>
                    <a:pt x="477" y="706"/>
                  </a:cubicBezTo>
                  <a:cubicBezTo>
                    <a:pt x="478" y="706"/>
                    <a:pt x="478" y="706"/>
                    <a:pt x="478" y="706"/>
                  </a:cubicBezTo>
                  <a:cubicBezTo>
                    <a:pt x="477" y="706"/>
                    <a:pt x="477" y="706"/>
                    <a:pt x="477" y="706"/>
                  </a:cubicBezTo>
                  <a:cubicBezTo>
                    <a:pt x="476" y="706"/>
                    <a:pt x="476" y="706"/>
                    <a:pt x="476" y="706"/>
                  </a:cubicBezTo>
                  <a:cubicBezTo>
                    <a:pt x="476" y="705"/>
                    <a:pt x="476" y="705"/>
                    <a:pt x="476" y="705"/>
                  </a:cubicBezTo>
                  <a:cubicBezTo>
                    <a:pt x="476" y="705"/>
                    <a:pt x="476" y="705"/>
                    <a:pt x="476" y="705"/>
                  </a:cubicBezTo>
                  <a:cubicBezTo>
                    <a:pt x="476" y="706"/>
                    <a:pt x="476" y="706"/>
                    <a:pt x="476" y="706"/>
                  </a:cubicBezTo>
                  <a:cubicBezTo>
                    <a:pt x="475" y="707"/>
                    <a:pt x="475" y="707"/>
                    <a:pt x="475" y="707"/>
                  </a:cubicBezTo>
                  <a:cubicBezTo>
                    <a:pt x="475" y="708"/>
                    <a:pt x="475" y="708"/>
                    <a:pt x="475" y="708"/>
                  </a:cubicBezTo>
                  <a:cubicBezTo>
                    <a:pt x="474" y="707"/>
                    <a:pt x="474" y="707"/>
                    <a:pt x="474" y="707"/>
                  </a:cubicBezTo>
                  <a:cubicBezTo>
                    <a:pt x="474" y="708"/>
                    <a:pt x="474" y="708"/>
                    <a:pt x="474" y="708"/>
                  </a:cubicBezTo>
                  <a:cubicBezTo>
                    <a:pt x="473" y="709"/>
                    <a:pt x="473" y="709"/>
                    <a:pt x="473" y="709"/>
                  </a:cubicBezTo>
                  <a:cubicBezTo>
                    <a:pt x="473" y="709"/>
                    <a:pt x="473" y="709"/>
                    <a:pt x="473" y="709"/>
                  </a:cubicBezTo>
                  <a:cubicBezTo>
                    <a:pt x="472" y="709"/>
                    <a:pt x="472" y="709"/>
                    <a:pt x="472" y="709"/>
                  </a:cubicBezTo>
                  <a:cubicBezTo>
                    <a:pt x="471" y="709"/>
                    <a:pt x="471" y="709"/>
                    <a:pt x="471" y="709"/>
                  </a:cubicBezTo>
                  <a:cubicBezTo>
                    <a:pt x="471" y="709"/>
                    <a:pt x="471" y="709"/>
                    <a:pt x="471" y="709"/>
                  </a:cubicBezTo>
                  <a:cubicBezTo>
                    <a:pt x="470" y="709"/>
                    <a:pt x="470" y="709"/>
                    <a:pt x="470" y="709"/>
                  </a:cubicBezTo>
                  <a:cubicBezTo>
                    <a:pt x="470" y="708"/>
                    <a:pt x="470" y="708"/>
                    <a:pt x="470" y="708"/>
                  </a:cubicBezTo>
                  <a:cubicBezTo>
                    <a:pt x="471" y="708"/>
                    <a:pt x="471" y="708"/>
                    <a:pt x="471" y="708"/>
                  </a:cubicBezTo>
                  <a:cubicBezTo>
                    <a:pt x="470" y="708"/>
                    <a:pt x="470" y="708"/>
                    <a:pt x="470" y="708"/>
                  </a:cubicBezTo>
                  <a:cubicBezTo>
                    <a:pt x="470" y="708"/>
                    <a:pt x="470" y="708"/>
                    <a:pt x="470" y="708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6"/>
                    <a:pt x="469" y="706"/>
                    <a:pt x="469" y="706"/>
                  </a:cubicBezTo>
                  <a:cubicBezTo>
                    <a:pt x="469" y="705"/>
                    <a:pt x="469" y="705"/>
                    <a:pt x="469" y="705"/>
                  </a:cubicBezTo>
                  <a:cubicBezTo>
                    <a:pt x="469" y="705"/>
                    <a:pt x="469" y="705"/>
                    <a:pt x="469" y="705"/>
                  </a:cubicBezTo>
                  <a:cubicBezTo>
                    <a:pt x="469" y="704"/>
                    <a:pt x="469" y="704"/>
                    <a:pt x="469" y="704"/>
                  </a:cubicBezTo>
                  <a:cubicBezTo>
                    <a:pt x="469" y="703"/>
                    <a:pt x="469" y="703"/>
                    <a:pt x="469" y="703"/>
                  </a:cubicBezTo>
                  <a:cubicBezTo>
                    <a:pt x="470" y="704"/>
                    <a:pt x="470" y="704"/>
                    <a:pt x="470" y="704"/>
                  </a:cubicBezTo>
                  <a:cubicBezTo>
                    <a:pt x="470" y="703"/>
                    <a:pt x="470" y="703"/>
                    <a:pt x="470" y="703"/>
                  </a:cubicBezTo>
                  <a:cubicBezTo>
                    <a:pt x="469" y="703"/>
                    <a:pt x="469" y="703"/>
                    <a:pt x="469" y="703"/>
                  </a:cubicBezTo>
                  <a:cubicBezTo>
                    <a:pt x="469" y="703"/>
                    <a:pt x="470" y="702"/>
                    <a:pt x="470" y="702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699"/>
                    <a:pt x="469" y="699"/>
                    <a:pt x="469" y="699"/>
                  </a:cubicBezTo>
                  <a:cubicBezTo>
                    <a:pt x="469" y="698"/>
                    <a:pt x="469" y="698"/>
                    <a:pt x="469" y="698"/>
                  </a:cubicBezTo>
                  <a:cubicBezTo>
                    <a:pt x="469" y="698"/>
                    <a:pt x="469" y="698"/>
                    <a:pt x="469" y="698"/>
                  </a:cubicBezTo>
                  <a:cubicBezTo>
                    <a:pt x="469" y="697"/>
                    <a:pt x="469" y="697"/>
                    <a:pt x="469" y="697"/>
                  </a:cubicBezTo>
                  <a:cubicBezTo>
                    <a:pt x="470" y="696"/>
                    <a:pt x="470" y="696"/>
                    <a:pt x="470" y="696"/>
                  </a:cubicBezTo>
                  <a:cubicBezTo>
                    <a:pt x="470" y="696"/>
                    <a:pt x="470" y="696"/>
                    <a:pt x="470" y="696"/>
                  </a:cubicBezTo>
                  <a:cubicBezTo>
                    <a:pt x="471" y="697"/>
                    <a:pt x="471" y="697"/>
                    <a:pt x="471" y="697"/>
                  </a:cubicBezTo>
                  <a:cubicBezTo>
                    <a:pt x="472" y="696"/>
                    <a:pt x="472" y="696"/>
                    <a:pt x="472" y="696"/>
                  </a:cubicBezTo>
                  <a:cubicBezTo>
                    <a:pt x="472" y="697"/>
                    <a:pt x="472" y="697"/>
                    <a:pt x="472" y="697"/>
                  </a:cubicBezTo>
                  <a:cubicBezTo>
                    <a:pt x="473" y="697"/>
                    <a:pt x="473" y="697"/>
                    <a:pt x="473" y="697"/>
                  </a:cubicBezTo>
                  <a:cubicBezTo>
                    <a:pt x="474" y="698"/>
                    <a:pt x="474" y="698"/>
                    <a:pt x="474" y="698"/>
                  </a:cubicBezTo>
                  <a:cubicBezTo>
                    <a:pt x="474" y="698"/>
                    <a:pt x="474" y="698"/>
                    <a:pt x="474" y="698"/>
                  </a:cubicBezTo>
                  <a:cubicBezTo>
                    <a:pt x="475" y="698"/>
                    <a:pt x="475" y="698"/>
                    <a:pt x="475" y="698"/>
                  </a:cubicBezTo>
                  <a:cubicBezTo>
                    <a:pt x="475" y="698"/>
                    <a:pt x="475" y="698"/>
                    <a:pt x="475" y="698"/>
                  </a:cubicBezTo>
                  <a:cubicBezTo>
                    <a:pt x="476" y="698"/>
                    <a:pt x="476" y="698"/>
                    <a:pt x="476" y="698"/>
                  </a:cubicBezTo>
                  <a:cubicBezTo>
                    <a:pt x="476" y="698"/>
                    <a:pt x="476" y="698"/>
                    <a:pt x="476" y="698"/>
                  </a:cubicBezTo>
                  <a:cubicBezTo>
                    <a:pt x="477" y="698"/>
                    <a:pt x="477" y="698"/>
                    <a:pt x="477" y="698"/>
                  </a:cubicBezTo>
                  <a:cubicBezTo>
                    <a:pt x="478" y="698"/>
                    <a:pt x="478" y="698"/>
                    <a:pt x="478" y="698"/>
                  </a:cubicBezTo>
                  <a:cubicBezTo>
                    <a:pt x="478" y="697"/>
                    <a:pt x="478" y="697"/>
                    <a:pt x="478" y="697"/>
                  </a:cubicBezTo>
                  <a:cubicBezTo>
                    <a:pt x="478" y="697"/>
                    <a:pt x="478" y="697"/>
                    <a:pt x="478" y="697"/>
                  </a:cubicBezTo>
                  <a:cubicBezTo>
                    <a:pt x="479" y="697"/>
                    <a:pt x="479" y="697"/>
                    <a:pt x="479" y="697"/>
                  </a:cubicBezTo>
                  <a:cubicBezTo>
                    <a:pt x="480" y="697"/>
                    <a:pt x="480" y="697"/>
                    <a:pt x="480" y="697"/>
                  </a:cubicBezTo>
                  <a:cubicBezTo>
                    <a:pt x="481" y="697"/>
                    <a:pt x="481" y="697"/>
                    <a:pt x="481" y="697"/>
                  </a:cubicBezTo>
                  <a:cubicBezTo>
                    <a:pt x="482" y="697"/>
                    <a:pt x="482" y="697"/>
                    <a:pt x="482" y="697"/>
                  </a:cubicBezTo>
                  <a:cubicBezTo>
                    <a:pt x="483" y="696"/>
                    <a:pt x="483" y="696"/>
                    <a:pt x="483" y="696"/>
                  </a:cubicBezTo>
                  <a:cubicBezTo>
                    <a:pt x="483" y="697"/>
                    <a:pt x="483" y="697"/>
                    <a:pt x="483" y="697"/>
                  </a:cubicBezTo>
                  <a:lnTo>
                    <a:pt x="483" y="698"/>
                  </a:lnTo>
                  <a:close/>
                  <a:moveTo>
                    <a:pt x="527" y="632"/>
                  </a:moveTo>
                  <a:cubicBezTo>
                    <a:pt x="527" y="632"/>
                    <a:pt x="527" y="632"/>
                    <a:pt x="527" y="632"/>
                  </a:cubicBezTo>
                  <a:cubicBezTo>
                    <a:pt x="527" y="632"/>
                    <a:pt x="527" y="632"/>
                    <a:pt x="527" y="632"/>
                  </a:cubicBezTo>
                  <a:close/>
                  <a:moveTo>
                    <a:pt x="528" y="624"/>
                  </a:moveTo>
                  <a:cubicBezTo>
                    <a:pt x="528" y="625"/>
                    <a:pt x="528" y="625"/>
                    <a:pt x="528" y="625"/>
                  </a:cubicBezTo>
                  <a:cubicBezTo>
                    <a:pt x="528" y="626"/>
                    <a:pt x="528" y="626"/>
                    <a:pt x="528" y="626"/>
                  </a:cubicBezTo>
                  <a:cubicBezTo>
                    <a:pt x="527" y="627"/>
                    <a:pt x="527" y="627"/>
                    <a:pt x="527" y="627"/>
                  </a:cubicBezTo>
                  <a:cubicBezTo>
                    <a:pt x="527" y="628"/>
                    <a:pt x="527" y="628"/>
                    <a:pt x="527" y="628"/>
                  </a:cubicBezTo>
                  <a:cubicBezTo>
                    <a:pt x="527" y="629"/>
                    <a:pt x="527" y="629"/>
                    <a:pt x="527" y="629"/>
                  </a:cubicBezTo>
                  <a:cubicBezTo>
                    <a:pt x="527" y="630"/>
                    <a:pt x="527" y="630"/>
                    <a:pt x="527" y="630"/>
                  </a:cubicBezTo>
                  <a:cubicBezTo>
                    <a:pt x="527" y="631"/>
                    <a:pt x="527" y="631"/>
                    <a:pt x="527" y="631"/>
                  </a:cubicBezTo>
                  <a:cubicBezTo>
                    <a:pt x="527" y="632"/>
                    <a:pt x="527" y="632"/>
                    <a:pt x="527" y="632"/>
                  </a:cubicBezTo>
                  <a:cubicBezTo>
                    <a:pt x="527" y="633"/>
                    <a:pt x="527" y="633"/>
                    <a:pt x="527" y="633"/>
                  </a:cubicBezTo>
                  <a:cubicBezTo>
                    <a:pt x="527" y="633"/>
                    <a:pt x="527" y="633"/>
                    <a:pt x="527" y="634"/>
                  </a:cubicBezTo>
                  <a:cubicBezTo>
                    <a:pt x="527" y="635"/>
                    <a:pt x="527" y="635"/>
                    <a:pt x="527" y="635"/>
                  </a:cubicBezTo>
                  <a:cubicBezTo>
                    <a:pt x="527" y="635"/>
                    <a:pt x="527" y="635"/>
                    <a:pt x="527" y="635"/>
                  </a:cubicBezTo>
                  <a:cubicBezTo>
                    <a:pt x="527" y="636"/>
                    <a:pt x="527" y="636"/>
                    <a:pt x="527" y="636"/>
                  </a:cubicBezTo>
                  <a:cubicBezTo>
                    <a:pt x="526" y="637"/>
                    <a:pt x="526" y="637"/>
                    <a:pt x="526" y="637"/>
                  </a:cubicBezTo>
                  <a:cubicBezTo>
                    <a:pt x="526" y="638"/>
                    <a:pt x="526" y="638"/>
                    <a:pt x="526" y="638"/>
                  </a:cubicBezTo>
                  <a:cubicBezTo>
                    <a:pt x="526" y="639"/>
                    <a:pt x="526" y="639"/>
                    <a:pt x="526" y="639"/>
                  </a:cubicBezTo>
                  <a:cubicBezTo>
                    <a:pt x="525" y="639"/>
                    <a:pt x="525" y="639"/>
                    <a:pt x="525" y="639"/>
                  </a:cubicBezTo>
                  <a:cubicBezTo>
                    <a:pt x="524" y="640"/>
                    <a:pt x="524" y="640"/>
                    <a:pt x="524" y="640"/>
                  </a:cubicBezTo>
                  <a:cubicBezTo>
                    <a:pt x="524" y="641"/>
                    <a:pt x="524" y="641"/>
                    <a:pt x="524" y="641"/>
                  </a:cubicBezTo>
                  <a:cubicBezTo>
                    <a:pt x="524" y="642"/>
                    <a:pt x="524" y="642"/>
                    <a:pt x="524" y="642"/>
                  </a:cubicBezTo>
                  <a:cubicBezTo>
                    <a:pt x="523" y="643"/>
                    <a:pt x="523" y="643"/>
                    <a:pt x="523" y="643"/>
                  </a:cubicBezTo>
                  <a:cubicBezTo>
                    <a:pt x="522" y="644"/>
                    <a:pt x="522" y="644"/>
                    <a:pt x="522" y="644"/>
                  </a:cubicBezTo>
                  <a:cubicBezTo>
                    <a:pt x="522" y="645"/>
                    <a:pt x="522" y="645"/>
                    <a:pt x="522" y="645"/>
                  </a:cubicBezTo>
                  <a:cubicBezTo>
                    <a:pt x="522" y="646"/>
                    <a:pt x="522" y="646"/>
                    <a:pt x="522" y="646"/>
                  </a:cubicBezTo>
                  <a:cubicBezTo>
                    <a:pt x="521" y="647"/>
                    <a:pt x="521" y="647"/>
                    <a:pt x="521" y="647"/>
                  </a:cubicBezTo>
                  <a:cubicBezTo>
                    <a:pt x="520" y="647"/>
                    <a:pt x="520" y="647"/>
                    <a:pt x="520" y="647"/>
                  </a:cubicBezTo>
                  <a:cubicBezTo>
                    <a:pt x="520" y="648"/>
                    <a:pt x="520" y="648"/>
                    <a:pt x="520" y="648"/>
                  </a:cubicBezTo>
                  <a:cubicBezTo>
                    <a:pt x="520" y="649"/>
                    <a:pt x="520" y="649"/>
                    <a:pt x="520" y="649"/>
                  </a:cubicBezTo>
                  <a:cubicBezTo>
                    <a:pt x="519" y="650"/>
                    <a:pt x="519" y="650"/>
                    <a:pt x="519" y="650"/>
                  </a:cubicBezTo>
                  <a:cubicBezTo>
                    <a:pt x="519" y="651"/>
                    <a:pt x="519" y="651"/>
                    <a:pt x="519" y="651"/>
                  </a:cubicBezTo>
                  <a:cubicBezTo>
                    <a:pt x="518" y="652"/>
                    <a:pt x="518" y="652"/>
                    <a:pt x="518" y="652"/>
                  </a:cubicBezTo>
                  <a:cubicBezTo>
                    <a:pt x="518" y="653"/>
                    <a:pt x="518" y="653"/>
                    <a:pt x="518" y="653"/>
                  </a:cubicBezTo>
                  <a:cubicBezTo>
                    <a:pt x="517" y="654"/>
                    <a:pt x="517" y="654"/>
                    <a:pt x="517" y="654"/>
                  </a:cubicBezTo>
                  <a:cubicBezTo>
                    <a:pt x="516" y="655"/>
                    <a:pt x="516" y="655"/>
                    <a:pt x="516" y="655"/>
                  </a:cubicBezTo>
                  <a:cubicBezTo>
                    <a:pt x="516" y="655"/>
                    <a:pt x="516" y="656"/>
                    <a:pt x="515" y="656"/>
                  </a:cubicBezTo>
                  <a:cubicBezTo>
                    <a:pt x="515" y="656"/>
                    <a:pt x="515" y="656"/>
                    <a:pt x="515" y="656"/>
                  </a:cubicBezTo>
                  <a:cubicBezTo>
                    <a:pt x="514" y="657"/>
                    <a:pt x="514" y="657"/>
                    <a:pt x="514" y="657"/>
                  </a:cubicBezTo>
                  <a:cubicBezTo>
                    <a:pt x="513" y="658"/>
                    <a:pt x="513" y="658"/>
                    <a:pt x="513" y="658"/>
                  </a:cubicBezTo>
                  <a:cubicBezTo>
                    <a:pt x="512" y="658"/>
                    <a:pt x="512" y="658"/>
                    <a:pt x="512" y="658"/>
                  </a:cubicBezTo>
                  <a:cubicBezTo>
                    <a:pt x="511" y="659"/>
                    <a:pt x="511" y="659"/>
                    <a:pt x="511" y="659"/>
                  </a:cubicBezTo>
                  <a:cubicBezTo>
                    <a:pt x="511" y="660"/>
                    <a:pt x="511" y="660"/>
                    <a:pt x="511" y="660"/>
                  </a:cubicBezTo>
                  <a:cubicBezTo>
                    <a:pt x="510" y="660"/>
                    <a:pt x="510" y="660"/>
                    <a:pt x="510" y="660"/>
                  </a:cubicBezTo>
                  <a:cubicBezTo>
                    <a:pt x="509" y="661"/>
                    <a:pt x="509" y="661"/>
                    <a:pt x="509" y="661"/>
                  </a:cubicBezTo>
                  <a:cubicBezTo>
                    <a:pt x="508" y="662"/>
                    <a:pt x="508" y="662"/>
                    <a:pt x="508" y="662"/>
                  </a:cubicBezTo>
                  <a:cubicBezTo>
                    <a:pt x="508" y="663"/>
                    <a:pt x="508" y="663"/>
                    <a:pt x="508" y="663"/>
                  </a:cubicBezTo>
                  <a:cubicBezTo>
                    <a:pt x="507" y="664"/>
                    <a:pt x="507" y="664"/>
                    <a:pt x="507" y="664"/>
                  </a:cubicBezTo>
                  <a:cubicBezTo>
                    <a:pt x="507" y="665"/>
                    <a:pt x="507" y="665"/>
                    <a:pt x="507" y="665"/>
                  </a:cubicBezTo>
                  <a:cubicBezTo>
                    <a:pt x="505" y="666"/>
                    <a:pt x="505" y="666"/>
                    <a:pt x="505" y="666"/>
                  </a:cubicBezTo>
                  <a:cubicBezTo>
                    <a:pt x="505" y="666"/>
                    <a:pt x="505" y="666"/>
                    <a:pt x="505" y="666"/>
                  </a:cubicBezTo>
                  <a:cubicBezTo>
                    <a:pt x="505" y="667"/>
                    <a:pt x="505" y="667"/>
                    <a:pt x="505" y="667"/>
                  </a:cubicBezTo>
                  <a:cubicBezTo>
                    <a:pt x="504" y="668"/>
                    <a:pt x="504" y="668"/>
                    <a:pt x="504" y="668"/>
                  </a:cubicBezTo>
                  <a:cubicBezTo>
                    <a:pt x="504" y="669"/>
                    <a:pt x="504" y="669"/>
                    <a:pt x="504" y="669"/>
                  </a:cubicBezTo>
                  <a:cubicBezTo>
                    <a:pt x="503" y="669"/>
                    <a:pt x="503" y="669"/>
                    <a:pt x="503" y="669"/>
                  </a:cubicBezTo>
                  <a:cubicBezTo>
                    <a:pt x="503" y="670"/>
                    <a:pt x="503" y="670"/>
                    <a:pt x="503" y="670"/>
                  </a:cubicBezTo>
                  <a:cubicBezTo>
                    <a:pt x="502" y="670"/>
                    <a:pt x="502" y="670"/>
                    <a:pt x="502" y="670"/>
                  </a:cubicBezTo>
                  <a:cubicBezTo>
                    <a:pt x="501" y="671"/>
                    <a:pt x="501" y="671"/>
                    <a:pt x="501" y="671"/>
                  </a:cubicBezTo>
                  <a:cubicBezTo>
                    <a:pt x="501" y="672"/>
                    <a:pt x="501" y="672"/>
                    <a:pt x="501" y="672"/>
                  </a:cubicBezTo>
                  <a:cubicBezTo>
                    <a:pt x="500" y="673"/>
                    <a:pt x="500" y="673"/>
                    <a:pt x="500" y="673"/>
                  </a:cubicBezTo>
                  <a:cubicBezTo>
                    <a:pt x="499" y="674"/>
                    <a:pt x="499" y="674"/>
                    <a:pt x="499" y="674"/>
                  </a:cubicBezTo>
                  <a:cubicBezTo>
                    <a:pt x="499" y="675"/>
                    <a:pt x="499" y="675"/>
                    <a:pt x="499" y="675"/>
                  </a:cubicBezTo>
                  <a:cubicBezTo>
                    <a:pt x="499" y="675"/>
                    <a:pt x="499" y="675"/>
                    <a:pt x="499" y="675"/>
                  </a:cubicBezTo>
                  <a:cubicBezTo>
                    <a:pt x="498" y="676"/>
                    <a:pt x="498" y="676"/>
                    <a:pt x="498" y="676"/>
                  </a:cubicBezTo>
                  <a:cubicBezTo>
                    <a:pt x="497" y="677"/>
                    <a:pt x="497" y="677"/>
                    <a:pt x="497" y="677"/>
                  </a:cubicBezTo>
                  <a:cubicBezTo>
                    <a:pt x="497" y="678"/>
                    <a:pt x="497" y="678"/>
                    <a:pt x="497" y="678"/>
                  </a:cubicBezTo>
                  <a:cubicBezTo>
                    <a:pt x="497" y="679"/>
                    <a:pt x="497" y="679"/>
                    <a:pt x="497" y="679"/>
                  </a:cubicBezTo>
                  <a:cubicBezTo>
                    <a:pt x="497" y="679"/>
                    <a:pt x="497" y="679"/>
                    <a:pt x="497" y="679"/>
                  </a:cubicBezTo>
                  <a:cubicBezTo>
                    <a:pt x="496" y="680"/>
                    <a:pt x="496" y="680"/>
                    <a:pt x="496" y="680"/>
                  </a:cubicBezTo>
                  <a:cubicBezTo>
                    <a:pt x="496" y="680"/>
                    <a:pt x="496" y="680"/>
                    <a:pt x="496" y="680"/>
                  </a:cubicBezTo>
                  <a:cubicBezTo>
                    <a:pt x="496" y="681"/>
                    <a:pt x="496" y="681"/>
                    <a:pt x="496" y="681"/>
                  </a:cubicBezTo>
                  <a:cubicBezTo>
                    <a:pt x="495" y="681"/>
                    <a:pt x="495" y="681"/>
                    <a:pt x="495" y="681"/>
                  </a:cubicBezTo>
                  <a:cubicBezTo>
                    <a:pt x="494" y="682"/>
                    <a:pt x="494" y="682"/>
                    <a:pt x="494" y="682"/>
                  </a:cubicBezTo>
                  <a:cubicBezTo>
                    <a:pt x="494" y="682"/>
                    <a:pt x="494" y="682"/>
                    <a:pt x="494" y="682"/>
                  </a:cubicBezTo>
                  <a:cubicBezTo>
                    <a:pt x="493" y="682"/>
                    <a:pt x="493" y="682"/>
                    <a:pt x="493" y="682"/>
                  </a:cubicBezTo>
                  <a:cubicBezTo>
                    <a:pt x="491" y="682"/>
                    <a:pt x="491" y="682"/>
                    <a:pt x="491" y="682"/>
                  </a:cubicBezTo>
                  <a:cubicBezTo>
                    <a:pt x="490" y="682"/>
                    <a:pt x="490" y="682"/>
                    <a:pt x="490" y="682"/>
                  </a:cubicBezTo>
                  <a:cubicBezTo>
                    <a:pt x="489" y="682"/>
                    <a:pt x="489" y="682"/>
                    <a:pt x="489" y="682"/>
                  </a:cubicBezTo>
                  <a:cubicBezTo>
                    <a:pt x="488" y="683"/>
                    <a:pt x="488" y="683"/>
                    <a:pt x="488" y="683"/>
                  </a:cubicBezTo>
                  <a:cubicBezTo>
                    <a:pt x="487" y="683"/>
                    <a:pt x="487" y="683"/>
                    <a:pt x="487" y="683"/>
                  </a:cubicBezTo>
                  <a:cubicBezTo>
                    <a:pt x="486" y="683"/>
                    <a:pt x="486" y="683"/>
                    <a:pt x="486" y="683"/>
                  </a:cubicBezTo>
                  <a:cubicBezTo>
                    <a:pt x="485" y="684"/>
                    <a:pt x="485" y="684"/>
                    <a:pt x="485" y="684"/>
                  </a:cubicBezTo>
                  <a:cubicBezTo>
                    <a:pt x="484" y="684"/>
                    <a:pt x="484" y="684"/>
                    <a:pt x="484" y="684"/>
                  </a:cubicBezTo>
                  <a:cubicBezTo>
                    <a:pt x="483" y="685"/>
                    <a:pt x="483" y="685"/>
                    <a:pt x="483" y="685"/>
                  </a:cubicBezTo>
                  <a:cubicBezTo>
                    <a:pt x="482" y="686"/>
                    <a:pt x="482" y="686"/>
                    <a:pt x="482" y="686"/>
                  </a:cubicBezTo>
                  <a:cubicBezTo>
                    <a:pt x="481" y="687"/>
                    <a:pt x="481" y="687"/>
                    <a:pt x="481" y="687"/>
                  </a:cubicBezTo>
                  <a:cubicBezTo>
                    <a:pt x="481" y="687"/>
                    <a:pt x="481" y="687"/>
                    <a:pt x="481" y="687"/>
                  </a:cubicBezTo>
                  <a:cubicBezTo>
                    <a:pt x="480" y="687"/>
                    <a:pt x="480" y="687"/>
                    <a:pt x="480" y="687"/>
                  </a:cubicBezTo>
                  <a:cubicBezTo>
                    <a:pt x="480" y="687"/>
                    <a:pt x="480" y="687"/>
                    <a:pt x="480" y="687"/>
                  </a:cubicBezTo>
                  <a:cubicBezTo>
                    <a:pt x="479" y="687"/>
                    <a:pt x="479" y="687"/>
                    <a:pt x="479" y="687"/>
                  </a:cubicBezTo>
                  <a:cubicBezTo>
                    <a:pt x="479" y="688"/>
                    <a:pt x="479" y="688"/>
                    <a:pt x="479" y="688"/>
                  </a:cubicBezTo>
                  <a:cubicBezTo>
                    <a:pt x="480" y="687"/>
                    <a:pt x="480" y="687"/>
                    <a:pt x="480" y="687"/>
                  </a:cubicBezTo>
                  <a:cubicBezTo>
                    <a:pt x="479" y="688"/>
                    <a:pt x="479" y="688"/>
                    <a:pt x="479" y="688"/>
                  </a:cubicBezTo>
                  <a:cubicBezTo>
                    <a:pt x="479" y="689"/>
                    <a:pt x="479" y="689"/>
                    <a:pt x="479" y="689"/>
                  </a:cubicBezTo>
                  <a:cubicBezTo>
                    <a:pt x="478" y="688"/>
                    <a:pt x="478" y="688"/>
                    <a:pt x="478" y="688"/>
                  </a:cubicBezTo>
                  <a:cubicBezTo>
                    <a:pt x="478" y="687"/>
                    <a:pt x="478" y="687"/>
                    <a:pt x="478" y="687"/>
                  </a:cubicBezTo>
                  <a:cubicBezTo>
                    <a:pt x="477" y="687"/>
                    <a:pt x="477" y="687"/>
                    <a:pt x="477" y="687"/>
                  </a:cubicBezTo>
                  <a:cubicBezTo>
                    <a:pt x="477" y="687"/>
                    <a:pt x="477" y="687"/>
                    <a:pt x="477" y="687"/>
                  </a:cubicBezTo>
                  <a:cubicBezTo>
                    <a:pt x="476" y="686"/>
                    <a:pt x="476" y="686"/>
                    <a:pt x="476" y="686"/>
                  </a:cubicBezTo>
                  <a:cubicBezTo>
                    <a:pt x="476" y="685"/>
                    <a:pt x="476" y="685"/>
                    <a:pt x="476" y="685"/>
                  </a:cubicBezTo>
                  <a:cubicBezTo>
                    <a:pt x="476" y="684"/>
                    <a:pt x="476" y="684"/>
                    <a:pt x="476" y="684"/>
                  </a:cubicBezTo>
                  <a:cubicBezTo>
                    <a:pt x="476" y="685"/>
                    <a:pt x="476" y="685"/>
                    <a:pt x="476" y="685"/>
                  </a:cubicBezTo>
                  <a:cubicBezTo>
                    <a:pt x="475" y="685"/>
                    <a:pt x="475" y="685"/>
                    <a:pt x="475" y="685"/>
                  </a:cubicBezTo>
                  <a:cubicBezTo>
                    <a:pt x="474" y="686"/>
                    <a:pt x="474" y="686"/>
                    <a:pt x="474" y="686"/>
                  </a:cubicBezTo>
                  <a:cubicBezTo>
                    <a:pt x="474" y="685"/>
                    <a:pt x="474" y="685"/>
                    <a:pt x="474" y="685"/>
                  </a:cubicBezTo>
                  <a:cubicBezTo>
                    <a:pt x="475" y="684"/>
                    <a:pt x="475" y="684"/>
                    <a:pt x="475" y="684"/>
                  </a:cubicBezTo>
                  <a:cubicBezTo>
                    <a:pt x="475" y="684"/>
                    <a:pt x="475" y="684"/>
                    <a:pt x="475" y="684"/>
                  </a:cubicBezTo>
                  <a:cubicBezTo>
                    <a:pt x="475" y="684"/>
                    <a:pt x="475" y="684"/>
                    <a:pt x="475" y="684"/>
                  </a:cubicBezTo>
                  <a:cubicBezTo>
                    <a:pt x="475" y="683"/>
                    <a:pt x="475" y="683"/>
                    <a:pt x="475" y="683"/>
                  </a:cubicBezTo>
                  <a:cubicBezTo>
                    <a:pt x="474" y="683"/>
                    <a:pt x="474" y="683"/>
                    <a:pt x="474" y="683"/>
                  </a:cubicBezTo>
                  <a:cubicBezTo>
                    <a:pt x="473" y="684"/>
                    <a:pt x="473" y="684"/>
                    <a:pt x="473" y="684"/>
                  </a:cubicBezTo>
                  <a:cubicBezTo>
                    <a:pt x="472" y="684"/>
                    <a:pt x="472" y="684"/>
                    <a:pt x="472" y="684"/>
                  </a:cubicBezTo>
                  <a:cubicBezTo>
                    <a:pt x="473" y="685"/>
                    <a:pt x="473" y="685"/>
                    <a:pt x="473" y="685"/>
                  </a:cubicBezTo>
                  <a:cubicBezTo>
                    <a:pt x="472" y="685"/>
                    <a:pt x="472" y="685"/>
                    <a:pt x="472" y="685"/>
                  </a:cubicBezTo>
                  <a:cubicBezTo>
                    <a:pt x="471" y="685"/>
                    <a:pt x="471" y="685"/>
                    <a:pt x="471" y="685"/>
                  </a:cubicBezTo>
                  <a:cubicBezTo>
                    <a:pt x="471" y="686"/>
                    <a:pt x="471" y="686"/>
                    <a:pt x="471" y="686"/>
                  </a:cubicBezTo>
                  <a:cubicBezTo>
                    <a:pt x="470" y="686"/>
                    <a:pt x="470" y="686"/>
                    <a:pt x="470" y="686"/>
                  </a:cubicBezTo>
                  <a:cubicBezTo>
                    <a:pt x="469" y="687"/>
                    <a:pt x="469" y="687"/>
                    <a:pt x="469" y="687"/>
                  </a:cubicBezTo>
                  <a:cubicBezTo>
                    <a:pt x="468" y="687"/>
                    <a:pt x="468" y="687"/>
                    <a:pt x="468" y="687"/>
                  </a:cubicBezTo>
                  <a:cubicBezTo>
                    <a:pt x="467" y="687"/>
                    <a:pt x="467" y="687"/>
                    <a:pt x="467" y="687"/>
                  </a:cubicBezTo>
                  <a:cubicBezTo>
                    <a:pt x="467" y="687"/>
                    <a:pt x="467" y="687"/>
                    <a:pt x="467" y="687"/>
                  </a:cubicBezTo>
                  <a:cubicBezTo>
                    <a:pt x="466" y="687"/>
                    <a:pt x="466" y="687"/>
                    <a:pt x="466" y="687"/>
                  </a:cubicBezTo>
                  <a:cubicBezTo>
                    <a:pt x="465" y="686"/>
                    <a:pt x="465" y="686"/>
                    <a:pt x="465" y="686"/>
                  </a:cubicBezTo>
                  <a:cubicBezTo>
                    <a:pt x="465" y="686"/>
                    <a:pt x="465" y="686"/>
                    <a:pt x="465" y="686"/>
                  </a:cubicBezTo>
                  <a:cubicBezTo>
                    <a:pt x="464" y="685"/>
                    <a:pt x="464" y="685"/>
                    <a:pt x="464" y="685"/>
                  </a:cubicBezTo>
                  <a:cubicBezTo>
                    <a:pt x="463" y="685"/>
                    <a:pt x="463" y="685"/>
                    <a:pt x="463" y="685"/>
                  </a:cubicBezTo>
                  <a:cubicBezTo>
                    <a:pt x="462" y="685"/>
                    <a:pt x="462" y="685"/>
                    <a:pt x="462" y="685"/>
                  </a:cubicBezTo>
                  <a:cubicBezTo>
                    <a:pt x="462" y="685"/>
                    <a:pt x="462" y="685"/>
                    <a:pt x="462" y="685"/>
                  </a:cubicBezTo>
                  <a:cubicBezTo>
                    <a:pt x="461" y="685"/>
                    <a:pt x="461" y="685"/>
                    <a:pt x="461" y="685"/>
                  </a:cubicBezTo>
                  <a:cubicBezTo>
                    <a:pt x="460" y="685"/>
                    <a:pt x="460" y="685"/>
                    <a:pt x="460" y="685"/>
                  </a:cubicBezTo>
                  <a:cubicBezTo>
                    <a:pt x="459" y="685"/>
                    <a:pt x="459" y="685"/>
                    <a:pt x="459" y="685"/>
                  </a:cubicBezTo>
                  <a:cubicBezTo>
                    <a:pt x="459" y="684"/>
                    <a:pt x="459" y="684"/>
                    <a:pt x="459" y="684"/>
                  </a:cubicBezTo>
                  <a:cubicBezTo>
                    <a:pt x="458" y="684"/>
                    <a:pt x="458" y="684"/>
                    <a:pt x="458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5" y="682"/>
                    <a:pt x="455" y="682"/>
                    <a:pt x="455" y="682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0"/>
                    <a:pt x="454" y="680"/>
                    <a:pt x="454" y="680"/>
                  </a:cubicBezTo>
                  <a:cubicBezTo>
                    <a:pt x="454" y="679"/>
                    <a:pt x="454" y="679"/>
                    <a:pt x="454" y="679"/>
                  </a:cubicBezTo>
                  <a:cubicBezTo>
                    <a:pt x="454" y="679"/>
                    <a:pt x="454" y="679"/>
                    <a:pt x="454" y="679"/>
                  </a:cubicBezTo>
                  <a:cubicBezTo>
                    <a:pt x="454" y="678"/>
                    <a:pt x="454" y="678"/>
                    <a:pt x="454" y="678"/>
                  </a:cubicBezTo>
                  <a:cubicBezTo>
                    <a:pt x="455" y="678"/>
                    <a:pt x="455" y="678"/>
                    <a:pt x="455" y="678"/>
                  </a:cubicBezTo>
                  <a:cubicBezTo>
                    <a:pt x="455" y="677"/>
                    <a:pt x="455" y="677"/>
                    <a:pt x="455" y="677"/>
                  </a:cubicBezTo>
                  <a:cubicBezTo>
                    <a:pt x="455" y="676"/>
                    <a:pt x="455" y="676"/>
                    <a:pt x="455" y="676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3" y="673"/>
                    <a:pt x="453" y="673"/>
                    <a:pt x="453" y="673"/>
                  </a:cubicBezTo>
                  <a:cubicBezTo>
                    <a:pt x="452" y="672"/>
                    <a:pt x="452" y="672"/>
                    <a:pt x="452" y="672"/>
                  </a:cubicBezTo>
                  <a:cubicBezTo>
                    <a:pt x="453" y="673"/>
                    <a:pt x="453" y="673"/>
                    <a:pt x="453" y="673"/>
                  </a:cubicBezTo>
                  <a:cubicBezTo>
                    <a:pt x="454" y="673"/>
                    <a:pt x="454" y="673"/>
                    <a:pt x="454" y="673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3" y="673"/>
                    <a:pt x="453" y="673"/>
                    <a:pt x="453" y="673"/>
                  </a:cubicBezTo>
                  <a:cubicBezTo>
                    <a:pt x="453" y="672"/>
                    <a:pt x="453" y="672"/>
                    <a:pt x="453" y="672"/>
                  </a:cubicBezTo>
                  <a:cubicBezTo>
                    <a:pt x="452" y="672"/>
                    <a:pt x="452" y="672"/>
                    <a:pt x="452" y="672"/>
                  </a:cubicBezTo>
                  <a:cubicBezTo>
                    <a:pt x="453" y="672"/>
                    <a:pt x="453" y="672"/>
                    <a:pt x="453" y="672"/>
                  </a:cubicBezTo>
                  <a:cubicBezTo>
                    <a:pt x="454" y="671"/>
                    <a:pt x="454" y="671"/>
                    <a:pt x="454" y="671"/>
                  </a:cubicBezTo>
                  <a:cubicBezTo>
                    <a:pt x="453" y="671"/>
                    <a:pt x="453" y="671"/>
                    <a:pt x="453" y="671"/>
                  </a:cubicBezTo>
                  <a:cubicBezTo>
                    <a:pt x="452" y="671"/>
                    <a:pt x="452" y="671"/>
                    <a:pt x="452" y="671"/>
                  </a:cubicBezTo>
                  <a:cubicBezTo>
                    <a:pt x="451" y="672"/>
                    <a:pt x="451" y="672"/>
                    <a:pt x="451" y="672"/>
                  </a:cubicBezTo>
                  <a:cubicBezTo>
                    <a:pt x="451" y="672"/>
                    <a:pt x="451" y="672"/>
                    <a:pt x="451" y="672"/>
                  </a:cubicBezTo>
                  <a:cubicBezTo>
                    <a:pt x="450" y="672"/>
                    <a:pt x="450" y="672"/>
                    <a:pt x="450" y="672"/>
                  </a:cubicBezTo>
                  <a:cubicBezTo>
                    <a:pt x="449" y="672"/>
                    <a:pt x="449" y="672"/>
                    <a:pt x="449" y="672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9" y="671"/>
                    <a:pt x="449" y="671"/>
                    <a:pt x="449" y="671"/>
                  </a:cubicBezTo>
                  <a:cubicBezTo>
                    <a:pt x="450" y="671"/>
                    <a:pt x="450" y="671"/>
                    <a:pt x="450" y="671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50" y="669"/>
                    <a:pt x="450" y="669"/>
                    <a:pt x="450" y="669"/>
                  </a:cubicBezTo>
                  <a:cubicBezTo>
                    <a:pt x="450" y="668"/>
                    <a:pt x="450" y="668"/>
                    <a:pt x="450" y="668"/>
                  </a:cubicBezTo>
                  <a:cubicBezTo>
                    <a:pt x="450" y="667"/>
                    <a:pt x="450" y="667"/>
                    <a:pt x="450" y="667"/>
                  </a:cubicBezTo>
                  <a:cubicBezTo>
                    <a:pt x="450" y="666"/>
                    <a:pt x="450" y="666"/>
                    <a:pt x="450" y="666"/>
                  </a:cubicBezTo>
                  <a:cubicBezTo>
                    <a:pt x="450" y="666"/>
                    <a:pt x="450" y="666"/>
                    <a:pt x="450" y="666"/>
                  </a:cubicBezTo>
                  <a:cubicBezTo>
                    <a:pt x="449" y="665"/>
                    <a:pt x="449" y="665"/>
                    <a:pt x="449" y="665"/>
                  </a:cubicBezTo>
                  <a:cubicBezTo>
                    <a:pt x="448" y="666"/>
                    <a:pt x="448" y="666"/>
                    <a:pt x="448" y="666"/>
                  </a:cubicBezTo>
                  <a:cubicBezTo>
                    <a:pt x="448" y="667"/>
                    <a:pt x="448" y="667"/>
                    <a:pt x="448" y="667"/>
                  </a:cubicBezTo>
                  <a:cubicBezTo>
                    <a:pt x="448" y="667"/>
                    <a:pt x="448" y="667"/>
                    <a:pt x="448" y="667"/>
                  </a:cubicBezTo>
                  <a:cubicBezTo>
                    <a:pt x="447" y="668"/>
                    <a:pt x="447" y="668"/>
                    <a:pt x="447" y="668"/>
                  </a:cubicBezTo>
                  <a:cubicBezTo>
                    <a:pt x="447" y="669"/>
                    <a:pt x="447" y="669"/>
                    <a:pt x="447" y="669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4" y="670"/>
                    <a:pt x="444" y="670"/>
                    <a:pt x="444" y="670"/>
                  </a:cubicBezTo>
                  <a:cubicBezTo>
                    <a:pt x="443" y="670"/>
                    <a:pt x="443" y="670"/>
                    <a:pt x="443" y="670"/>
                  </a:cubicBezTo>
                  <a:cubicBezTo>
                    <a:pt x="443" y="669"/>
                    <a:pt x="443" y="669"/>
                    <a:pt x="443" y="669"/>
                  </a:cubicBezTo>
                  <a:cubicBezTo>
                    <a:pt x="444" y="669"/>
                    <a:pt x="444" y="669"/>
                    <a:pt x="444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6" y="668"/>
                    <a:pt x="446" y="668"/>
                    <a:pt x="446" y="668"/>
                  </a:cubicBezTo>
                  <a:cubicBezTo>
                    <a:pt x="446" y="667"/>
                    <a:pt x="446" y="667"/>
                    <a:pt x="446" y="667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6" y="665"/>
                    <a:pt x="446" y="665"/>
                    <a:pt x="446" y="665"/>
                  </a:cubicBezTo>
                  <a:cubicBezTo>
                    <a:pt x="447" y="664"/>
                    <a:pt x="447" y="664"/>
                    <a:pt x="447" y="664"/>
                  </a:cubicBezTo>
                  <a:cubicBezTo>
                    <a:pt x="447" y="664"/>
                    <a:pt x="447" y="664"/>
                    <a:pt x="447" y="664"/>
                  </a:cubicBezTo>
                  <a:cubicBezTo>
                    <a:pt x="448" y="663"/>
                    <a:pt x="448" y="663"/>
                    <a:pt x="448" y="663"/>
                  </a:cubicBezTo>
                  <a:cubicBezTo>
                    <a:pt x="449" y="662"/>
                    <a:pt x="449" y="662"/>
                    <a:pt x="449" y="662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0"/>
                    <a:pt x="449" y="660"/>
                    <a:pt x="449" y="660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49" y="659"/>
                    <a:pt x="449" y="659"/>
                    <a:pt x="449" y="659"/>
                  </a:cubicBezTo>
                  <a:cubicBezTo>
                    <a:pt x="449" y="658"/>
                    <a:pt x="449" y="658"/>
                    <a:pt x="449" y="658"/>
                  </a:cubicBezTo>
                  <a:cubicBezTo>
                    <a:pt x="449" y="657"/>
                    <a:pt x="449" y="657"/>
                    <a:pt x="449" y="657"/>
                  </a:cubicBezTo>
                  <a:cubicBezTo>
                    <a:pt x="449" y="657"/>
                    <a:pt x="449" y="657"/>
                    <a:pt x="449" y="657"/>
                  </a:cubicBezTo>
                  <a:cubicBezTo>
                    <a:pt x="449" y="658"/>
                    <a:pt x="449" y="658"/>
                    <a:pt x="449" y="658"/>
                  </a:cubicBezTo>
                  <a:cubicBezTo>
                    <a:pt x="448" y="659"/>
                    <a:pt x="448" y="659"/>
                    <a:pt x="448" y="659"/>
                  </a:cubicBezTo>
                  <a:cubicBezTo>
                    <a:pt x="447" y="660"/>
                    <a:pt x="447" y="660"/>
                    <a:pt x="447" y="660"/>
                  </a:cubicBezTo>
                  <a:cubicBezTo>
                    <a:pt x="447" y="660"/>
                    <a:pt x="447" y="660"/>
                    <a:pt x="447" y="660"/>
                  </a:cubicBezTo>
                  <a:cubicBezTo>
                    <a:pt x="446" y="661"/>
                    <a:pt x="446" y="661"/>
                    <a:pt x="446" y="661"/>
                  </a:cubicBezTo>
                  <a:cubicBezTo>
                    <a:pt x="446" y="662"/>
                    <a:pt x="446" y="662"/>
                    <a:pt x="446" y="662"/>
                  </a:cubicBezTo>
                  <a:cubicBezTo>
                    <a:pt x="445" y="663"/>
                    <a:pt x="445" y="663"/>
                    <a:pt x="445" y="663"/>
                  </a:cubicBezTo>
                  <a:cubicBezTo>
                    <a:pt x="444" y="663"/>
                    <a:pt x="444" y="663"/>
                    <a:pt x="444" y="663"/>
                  </a:cubicBezTo>
                  <a:cubicBezTo>
                    <a:pt x="443" y="664"/>
                    <a:pt x="443" y="664"/>
                    <a:pt x="443" y="664"/>
                  </a:cubicBezTo>
                  <a:cubicBezTo>
                    <a:pt x="442" y="664"/>
                    <a:pt x="442" y="664"/>
                    <a:pt x="442" y="664"/>
                  </a:cubicBezTo>
                  <a:cubicBezTo>
                    <a:pt x="441" y="665"/>
                    <a:pt x="441" y="665"/>
                    <a:pt x="441" y="665"/>
                  </a:cubicBezTo>
                  <a:cubicBezTo>
                    <a:pt x="440" y="666"/>
                    <a:pt x="440" y="666"/>
                    <a:pt x="440" y="666"/>
                  </a:cubicBezTo>
                  <a:cubicBezTo>
                    <a:pt x="440" y="666"/>
                    <a:pt x="440" y="666"/>
                    <a:pt x="440" y="666"/>
                  </a:cubicBezTo>
                  <a:cubicBezTo>
                    <a:pt x="438" y="667"/>
                    <a:pt x="438" y="667"/>
                    <a:pt x="438" y="667"/>
                  </a:cubicBezTo>
                  <a:cubicBezTo>
                    <a:pt x="438" y="668"/>
                    <a:pt x="438" y="668"/>
                    <a:pt x="438" y="668"/>
                  </a:cubicBezTo>
                  <a:cubicBezTo>
                    <a:pt x="439" y="668"/>
                    <a:pt x="439" y="668"/>
                    <a:pt x="439" y="668"/>
                  </a:cubicBezTo>
                  <a:cubicBezTo>
                    <a:pt x="439" y="669"/>
                    <a:pt x="439" y="669"/>
                    <a:pt x="439" y="669"/>
                  </a:cubicBezTo>
                  <a:cubicBezTo>
                    <a:pt x="438" y="668"/>
                    <a:pt x="438" y="668"/>
                    <a:pt x="438" y="668"/>
                  </a:cubicBezTo>
                  <a:cubicBezTo>
                    <a:pt x="437" y="669"/>
                    <a:pt x="437" y="669"/>
                    <a:pt x="437" y="669"/>
                  </a:cubicBezTo>
                  <a:cubicBezTo>
                    <a:pt x="437" y="668"/>
                    <a:pt x="437" y="668"/>
                    <a:pt x="437" y="668"/>
                  </a:cubicBezTo>
                  <a:cubicBezTo>
                    <a:pt x="436" y="667"/>
                    <a:pt x="436" y="667"/>
                    <a:pt x="436" y="667"/>
                  </a:cubicBezTo>
                  <a:cubicBezTo>
                    <a:pt x="436" y="666"/>
                    <a:pt x="436" y="666"/>
                    <a:pt x="436" y="666"/>
                  </a:cubicBezTo>
                  <a:cubicBezTo>
                    <a:pt x="436" y="666"/>
                    <a:pt x="436" y="666"/>
                    <a:pt x="436" y="666"/>
                  </a:cubicBezTo>
                  <a:cubicBezTo>
                    <a:pt x="436" y="666"/>
                    <a:pt x="436" y="666"/>
                    <a:pt x="436" y="666"/>
                  </a:cubicBezTo>
                  <a:cubicBezTo>
                    <a:pt x="436" y="665"/>
                    <a:pt x="436" y="665"/>
                    <a:pt x="436" y="665"/>
                  </a:cubicBezTo>
                  <a:cubicBezTo>
                    <a:pt x="436" y="664"/>
                    <a:pt x="436" y="664"/>
                    <a:pt x="436" y="664"/>
                  </a:cubicBezTo>
                  <a:cubicBezTo>
                    <a:pt x="436" y="664"/>
                    <a:pt x="436" y="664"/>
                    <a:pt x="436" y="664"/>
                  </a:cubicBezTo>
                  <a:cubicBezTo>
                    <a:pt x="435" y="663"/>
                    <a:pt x="435" y="663"/>
                    <a:pt x="435" y="663"/>
                  </a:cubicBezTo>
                  <a:cubicBezTo>
                    <a:pt x="434" y="662"/>
                    <a:pt x="434" y="662"/>
                    <a:pt x="434" y="662"/>
                  </a:cubicBezTo>
                  <a:cubicBezTo>
                    <a:pt x="434" y="661"/>
                    <a:pt x="434" y="661"/>
                    <a:pt x="434" y="661"/>
                  </a:cubicBezTo>
                  <a:cubicBezTo>
                    <a:pt x="434" y="660"/>
                    <a:pt x="434" y="660"/>
                    <a:pt x="434" y="660"/>
                  </a:cubicBezTo>
                  <a:cubicBezTo>
                    <a:pt x="433" y="660"/>
                    <a:pt x="433" y="660"/>
                    <a:pt x="433" y="660"/>
                  </a:cubicBezTo>
                  <a:cubicBezTo>
                    <a:pt x="432" y="660"/>
                    <a:pt x="432" y="660"/>
                    <a:pt x="432" y="660"/>
                  </a:cubicBezTo>
                  <a:cubicBezTo>
                    <a:pt x="431" y="659"/>
                    <a:pt x="431" y="659"/>
                    <a:pt x="431" y="659"/>
                  </a:cubicBezTo>
                  <a:cubicBezTo>
                    <a:pt x="432" y="658"/>
                    <a:pt x="432" y="658"/>
                    <a:pt x="432" y="658"/>
                  </a:cubicBezTo>
                  <a:cubicBezTo>
                    <a:pt x="432" y="658"/>
                    <a:pt x="432" y="658"/>
                    <a:pt x="432" y="658"/>
                  </a:cubicBezTo>
                  <a:cubicBezTo>
                    <a:pt x="432" y="657"/>
                    <a:pt x="432" y="657"/>
                    <a:pt x="432" y="657"/>
                  </a:cubicBezTo>
                  <a:cubicBezTo>
                    <a:pt x="431" y="656"/>
                    <a:pt x="431" y="656"/>
                    <a:pt x="431" y="656"/>
                  </a:cubicBezTo>
                  <a:cubicBezTo>
                    <a:pt x="430" y="656"/>
                    <a:pt x="430" y="656"/>
                    <a:pt x="430" y="656"/>
                  </a:cubicBezTo>
                  <a:cubicBezTo>
                    <a:pt x="430" y="656"/>
                    <a:pt x="430" y="656"/>
                    <a:pt x="430" y="656"/>
                  </a:cubicBezTo>
                  <a:cubicBezTo>
                    <a:pt x="430" y="655"/>
                    <a:pt x="430" y="655"/>
                    <a:pt x="430" y="655"/>
                  </a:cubicBezTo>
                  <a:cubicBezTo>
                    <a:pt x="429" y="655"/>
                    <a:pt x="429" y="655"/>
                    <a:pt x="429" y="655"/>
                  </a:cubicBezTo>
                  <a:cubicBezTo>
                    <a:pt x="428" y="655"/>
                    <a:pt x="428" y="655"/>
                    <a:pt x="428" y="655"/>
                  </a:cubicBezTo>
                  <a:cubicBezTo>
                    <a:pt x="426" y="654"/>
                    <a:pt x="426" y="654"/>
                    <a:pt x="426" y="654"/>
                  </a:cubicBezTo>
                  <a:cubicBezTo>
                    <a:pt x="425" y="654"/>
                    <a:pt x="425" y="654"/>
                    <a:pt x="425" y="654"/>
                  </a:cubicBezTo>
                  <a:cubicBezTo>
                    <a:pt x="424" y="654"/>
                    <a:pt x="424" y="654"/>
                    <a:pt x="424" y="654"/>
                  </a:cubicBezTo>
                  <a:cubicBezTo>
                    <a:pt x="423" y="654"/>
                    <a:pt x="423" y="654"/>
                    <a:pt x="423" y="654"/>
                  </a:cubicBezTo>
                  <a:cubicBezTo>
                    <a:pt x="423" y="654"/>
                    <a:pt x="423" y="654"/>
                    <a:pt x="423" y="654"/>
                  </a:cubicBezTo>
                  <a:cubicBezTo>
                    <a:pt x="422" y="653"/>
                    <a:pt x="422" y="653"/>
                    <a:pt x="422" y="653"/>
                  </a:cubicBezTo>
                  <a:cubicBezTo>
                    <a:pt x="421" y="653"/>
                    <a:pt x="421" y="653"/>
                    <a:pt x="421" y="653"/>
                  </a:cubicBezTo>
                  <a:cubicBezTo>
                    <a:pt x="420" y="652"/>
                    <a:pt x="420" y="652"/>
                    <a:pt x="420" y="652"/>
                  </a:cubicBezTo>
                  <a:cubicBezTo>
                    <a:pt x="419" y="652"/>
                    <a:pt x="419" y="652"/>
                    <a:pt x="419" y="652"/>
                  </a:cubicBezTo>
                  <a:cubicBezTo>
                    <a:pt x="418" y="652"/>
                    <a:pt x="418" y="652"/>
                    <a:pt x="418" y="652"/>
                  </a:cubicBezTo>
                  <a:cubicBezTo>
                    <a:pt x="417" y="652"/>
                    <a:pt x="417" y="652"/>
                    <a:pt x="417" y="652"/>
                  </a:cubicBezTo>
                  <a:cubicBezTo>
                    <a:pt x="416" y="652"/>
                    <a:pt x="416" y="652"/>
                    <a:pt x="416" y="652"/>
                  </a:cubicBezTo>
                  <a:cubicBezTo>
                    <a:pt x="415" y="652"/>
                    <a:pt x="415" y="652"/>
                    <a:pt x="415" y="652"/>
                  </a:cubicBezTo>
                  <a:cubicBezTo>
                    <a:pt x="414" y="652"/>
                    <a:pt x="414" y="652"/>
                    <a:pt x="414" y="652"/>
                  </a:cubicBezTo>
                  <a:cubicBezTo>
                    <a:pt x="413" y="652"/>
                    <a:pt x="413" y="652"/>
                    <a:pt x="413" y="652"/>
                  </a:cubicBezTo>
                  <a:cubicBezTo>
                    <a:pt x="411" y="652"/>
                    <a:pt x="411" y="652"/>
                    <a:pt x="411" y="652"/>
                  </a:cubicBezTo>
                  <a:cubicBezTo>
                    <a:pt x="410" y="652"/>
                    <a:pt x="410" y="652"/>
                    <a:pt x="410" y="652"/>
                  </a:cubicBezTo>
                  <a:cubicBezTo>
                    <a:pt x="409" y="652"/>
                    <a:pt x="409" y="652"/>
                    <a:pt x="409" y="652"/>
                  </a:cubicBezTo>
                  <a:cubicBezTo>
                    <a:pt x="408" y="652"/>
                    <a:pt x="408" y="652"/>
                    <a:pt x="408" y="652"/>
                  </a:cubicBezTo>
                  <a:cubicBezTo>
                    <a:pt x="408" y="653"/>
                    <a:pt x="408" y="653"/>
                    <a:pt x="408" y="653"/>
                  </a:cubicBezTo>
                  <a:cubicBezTo>
                    <a:pt x="406" y="653"/>
                    <a:pt x="406" y="653"/>
                    <a:pt x="406" y="653"/>
                  </a:cubicBezTo>
                  <a:cubicBezTo>
                    <a:pt x="405" y="654"/>
                    <a:pt x="405" y="654"/>
                    <a:pt x="405" y="654"/>
                  </a:cubicBezTo>
                  <a:cubicBezTo>
                    <a:pt x="403" y="655"/>
                    <a:pt x="403" y="655"/>
                    <a:pt x="403" y="655"/>
                  </a:cubicBezTo>
                  <a:cubicBezTo>
                    <a:pt x="402" y="655"/>
                    <a:pt x="402" y="655"/>
                    <a:pt x="402" y="655"/>
                  </a:cubicBezTo>
                  <a:cubicBezTo>
                    <a:pt x="401" y="655"/>
                    <a:pt x="401" y="655"/>
                    <a:pt x="401" y="655"/>
                  </a:cubicBezTo>
                  <a:cubicBezTo>
                    <a:pt x="400" y="655"/>
                    <a:pt x="400" y="655"/>
                    <a:pt x="400" y="655"/>
                  </a:cubicBezTo>
                  <a:cubicBezTo>
                    <a:pt x="399" y="656"/>
                    <a:pt x="399" y="656"/>
                    <a:pt x="399" y="656"/>
                  </a:cubicBezTo>
                  <a:cubicBezTo>
                    <a:pt x="398" y="656"/>
                    <a:pt x="398" y="656"/>
                    <a:pt x="398" y="656"/>
                  </a:cubicBezTo>
                  <a:cubicBezTo>
                    <a:pt x="397" y="656"/>
                    <a:pt x="397" y="656"/>
                    <a:pt x="397" y="656"/>
                  </a:cubicBezTo>
                  <a:cubicBezTo>
                    <a:pt x="396" y="656"/>
                    <a:pt x="396" y="656"/>
                    <a:pt x="396" y="656"/>
                  </a:cubicBezTo>
                  <a:cubicBezTo>
                    <a:pt x="395" y="656"/>
                    <a:pt x="395" y="656"/>
                    <a:pt x="395" y="656"/>
                  </a:cubicBezTo>
                  <a:cubicBezTo>
                    <a:pt x="394" y="655"/>
                    <a:pt x="394" y="655"/>
                    <a:pt x="394" y="655"/>
                  </a:cubicBezTo>
                  <a:cubicBezTo>
                    <a:pt x="393" y="656"/>
                    <a:pt x="393" y="656"/>
                    <a:pt x="393" y="656"/>
                  </a:cubicBezTo>
                  <a:cubicBezTo>
                    <a:pt x="392" y="656"/>
                    <a:pt x="392" y="656"/>
                    <a:pt x="392" y="656"/>
                  </a:cubicBezTo>
                  <a:cubicBezTo>
                    <a:pt x="391" y="657"/>
                    <a:pt x="391" y="657"/>
                    <a:pt x="391" y="657"/>
                  </a:cubicBezTo>
                  <a:cubicBezTo>
                    <a:pt x="391" y="657"/>
                    <a:pt x="391" y="657"/>
                    <a:pt x="391" y="657"/>
                  </a:cubicBezTo>
                  <a:cubicBezTo>
                    <a:pt x="390" y="657"/>
                    <a:pt x="390" y="657"/>
                    <a:pt x="390" y="657"/>
                  </a:cubicBezTo>
                  <a:cubicBezTo>
                    <a:pt x="389" y="658"/>
                    <a:pt x="389" y="658"/>
                    <a:pt x="389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87" y="659"/>
                    <a:pt x="387" y="659"/>
                    <a:pt x="387" y="659"/>
                  </a:cubicBezTo>
                  <a:cubicBezTo>
                    <a:pt x="386" y="659"/>
                    <a:pt x="386" y="659"/>
                    <a:pt x="386" y="659"/>
                  </a:cubicBezTo>
                  <a:cubicBezTo>
                    <a:pt x="385" y="659"/>
                    <a:pt x="385" y="659"/>
                    <a:pt x="385" y="659"/>
                  </a:cubicBezTo>
                  <a:cubicBezTo>
                    <a:pt x="384" y="660"/>
                    <a:pt x="384" y="660"/>
                    <a:pt x="384" y="660"/>
                  </a:cubicBezTo>
                  <a:cubicBezTo>
                    <a:pt x="384" y="661"/>
                    <a:pt x="384" y="661"/>
                    <a:pt x="384" y="661"/>
                  </a:cubicBezTo>
                  <a:cubicBezTo>
                    <a:pt x="384" y="662"/>
                    <a:pt x="384" y="662"/>
                    <a:pt x="384" y="662"/>
                  </a:cubicBezTo>
                  <a:cubicBezTo>
                    <a:pt x="383" y="663"/>
                    <a:pt x="383" y="663"/>
                    <a:pt x="383" y="663"/>
                  </a:cubicBezTo>
                  <a:cubicBezTo>
                    <a:pt x="383" y="663"/>
                    <a:pt x="383" y="663"/>
                    <a:pt x="383" y="663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1" y="664"/>
                    <a:pt x="381" y="664"/>
                    <a:pt x="381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79" y="663"/>
                    <a:pt x="379" y="663"/>
                    <a:pt x="379" y="663"/>
                  </a:cubicBezTo>
                  <a:cubicBezTo>
                    <a:pt x="378" y="663"/>
                    <a:pt x="378" y="663"/>
                    <a:pt x="378" y="663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7" y="664"/>
                    <a:pt x="377" y="664"/>
                    <a:pt x="377" y="664"/>
                  </a:cubicBezTo>
                  <a:cubicBezTo>
                    <a:pt x="376" y="664"/>
                    <a:pt x="376" y="664"/>
                    <a:pt x="376" y="664"/>
                  </a:cubicBezTo>
                  <a:cubicBezTo>
                    <a:pt x="375" y="663"/>
                    <a:pt x="375" y="663"/>
                    <a:pt x="375" y="663"/>
                  </a:cubicBezTo>
                  <a:cubicBezTo>
                    <a:pt x="374" y="664"/>
                    <a:pt x="374" y="664"/>
                    <a:pt x="374" y="664"/>
                  </a:cubicBezTo>
                  <a:cubicBezTo>
                    <a:pt x="373" y="663"/>
                    <a:pt x="373" y="663"/>
                    <a:pt x="373" y="663"/>
                  </a:cubicBezTo>
                  <a:cubicBezTo>
                    <a:pt x="373" y="663"/>
                    <a:pt x="373" y="663"/>
                    <a:pt x="373" y="663"/>
                  </a:cubicBezTo>
                  <a:cubicBezTo>
                    <a:pt x="372" y="663"/>
                    <a:pt x="372" y="663"/>
                    <a:pt x="372" y="663"/>
                  </a:cubicBezTo>
                  <a:cubicBezTo>
                    <a:pt x="371" y="663"/>
                    <a:pt x="371" y="663"/>
                    <a:pt x="371" y="663"/>
                  </a:cubicBezTo>
                  <a:cubicBezTo>
                    <a:pt x="370" y="663"/>
                    <a:pt x="370" y="663"/>
                    <a:pt x="370" y="663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7" y="664"/>
                    <a:pt x="367" y="664"/>
                    <a:pt x="367" y="664"/>
                  </a:cubicBezTo>
                  <a:cubicBezTo>
                    <a:pt x="366" y="664"/>
                    <a:pt x="366" y="664"/>
                    <a:pt x="366" y="664"/>
                  </a:cubicBezTo>
                  <a:cubicBezTo>
                    <a:pt x="365" y="664"/>
                    <a:pt x="365" y="664"/>
                    <a:pt x="365" y="664"/>
                  </a:cubicBezTo>
                  <a:cubicBezTo>
                    <a:pt x="364" y="665"/>
                    <a:pt x="364" y="665"/>
                    <a:pt x="364" y="665"/>
                  </a:cubicBezTo>
                  <a:cubicBezTo>
                    <a:pt x="364" y="666"/>
                    <a:pt x="364" y="666"/>
                    <a:pt x="364" y="666"/>
                  </a:cubicBezTo>
                  <a:cubicBezTo>
                    <a:pt x="363" y="666"/>
                    <a:pt x="363" y="666"/>
                    <a:pt x="363" y="666"/>
                  </a:cubicBezTo>
                  <a:cubicBezTo>
                    <a:pt x="363" y="667"/>
                    <a:pt x="363" y="667"/>
                    <a:pt x="363" y="667"/>
                  </a:cubicBezTo>
                  <a:cubicBezTo>
                    <a:pt x="362" y="666"/>
                    <a:pt x="362" y="666"/>
                    <a:pt x="362" y="666"/>
                  </a:cubicBezTo>
                  <a:cubicBezTo>
                    <a:pt x="361" y="667"/>
                    <a:pt x="361" y="667"/>
                    <a:pt x="361" y="667"/>
                  </a:cubicBezTo>
                  <a:cubicBezTo>
                    <a:pt x="360" y="667"/>
                    <a:pt x="360" y="667"/>
                    <a:pt x="360" y="667"/>
                  </a:cubicBezTo>
                  <a:cubicBezTo>
                    <a:pt x="359" y="668"/>
                    <a:pt x="359" y="668"/>
                    <a:pt x="359" y="668"/>
                  </a:cubicBezTo>
                  <a:cubicBezTo>
                    <a:pt x="359" y="669"/>
                    <a:pt x="359" y="669"/>
                    <a:pt x="359" y="669"/>
                  </a:cubicBezTo>
                  <a:cubicBezTo>
                    <a:pt x="358" y="669"/>
                    <a:pt x="358" y="669"/>
                    <a:pt x="358" y="669"/>
                  </a:cubicBezTo>
                  <a:cubicBezTo>
                    <a:pt x="357" y="669"/>
                    <a:pt x="357" y="669"/>
                    <a:pt x="357" y="669"/>
                  </a:cubicBezTo>
                  <a:cubicBezTo>
                    <a:pt x="357" y="669"/>
                    <a:pt x="357" y="669"/>
                    <a:pt x="357" y="669"/>
                  </a:cubicBezTo>
                  <a:cubicBezTo>
                    <a:pt x="356" y="669"/>
                    <a:pt x="356" y="669"/>
                    <a:pt x="356" y="669"/>
                  </a:cubicBezTo>
                  <a:cubicBezTo>
                    <a:pt x="355" y="669"/>
                    <a:pt x="355" y="669"/>
                    <a:pt x="355" y="669"/>
                  </a:cubicBezTo>
                  <a:cubicBezTo>
                    <a:pt x="355" y="669"/>
                    <a:pt x="355" y="669"/>
                    <a:pt x="355" y="669"/>
                  </a:cubicBezTo>
                  <a:cubicBezTo>
                    <a:pt x="354" y="669"/>
                    <a:pt x="354" y="669"/>
                    <a:pt x="354" y="669"/>
                  </a:cubicBezTo>
                  <a:cubicBezTo>
                    <a:pt x="353" y="669"/>
                    <a:pt x="353" y="669"/>
                    <a:pt x="353" y="669"/>
                  </a:cubicBezTo>
                  <a:cubicBezTo>
                    <a:pt x="352" y="669"/>
                    <a:pt x="352" y="669"/>
                    <a:pt x="352" y="669"/>
                  </a:cubicBezTo>
                  <a:cubicBezTo>
                    <a:pt x="351" y="669"/>
                    <a:pt x="351" y="669"/>
                    <a:pt x="351" y="669"/>
                  </a:cubicBezTo>
                  <a:cubicBezTo>
                    <a:pt x="350" y="668"/>
                    <a:pt x="350" y="668"/>
                    <a:pt x="350" y="668"/>
                  </a:cubicBezTo>
                  <a:cubicBezTo>
                    <a:pt x="349" y="668"/>
                    <a:pt x="349" y="668"/>
                    <a:pt x="349" y="668"/>
                  </a:cubicBezTo>
                  <a:cubicBezTo>
                    <a:pt x="348" y="667"/>
                    <a:pt x="348" y="667"/>
                    <a:pt x="348" y="667"/>
                  </a:cubicBezTo>
                  <a:cubicBezTo>
                    <a:pt x="347" y="667"/>
                    <a:pt x="347" y="667"/>
                    <a:pt x="347" y="667"/>
                  </a:cubicBezTo>
                  <a:cubicBezTo>
                    <a:pt x="346" y="666"/>
                    <a:pt x="346" y="666"/>
                    <a:pt x="346" y="666"/>
                  </a:cubicBezTo>
                  <a:cubicBezTo>
                    <a:pt x="345" y="666"/>
                    <a:pt x="345" y="666"/>
                    <a:pt x="345" y="666"/>
                  </a:cubicBezTo>
                  <a:cubicBezTo>
                    <a:pt x="345" y="666"/>
                    <a:pt x="345" y="666"/>
                    <a:pt x="345" y="666"/>
                  </a:cubicBezTo>
                  <a:cubicBezTo>
                    <a:pt x="344" y="665"/>
                    <a:pt x="344" y="665"/>
                    <a:pt x="344" y="665"/>
                  </a:cubicBezTo>
                  <a:cubicBezTo>
                    <a:pt x="344" y="664"/>
                    <a:pt x="344" y="664"/>
                    <a:pt x="344" y="664"/>
                  </a:cubicBezTo>
                  <a:cubicBezTo>
                    <a:pt x="344" y="664"/>
                    <a:pt x="344" y="663"/>
                    <a:pt x="344" y="663"/>
                  </a:cubicBezTo>
                  <a:cubicBezTo>
                    <a:pt x="344" y="662"/>
                    <a:pt x="344" y="662"/>
                    <a:pt x="344" y="662"/>
                  </a:cubicBezTo>
                  <a:cubicBezTo>
                    <a:pt x="344" y="662"/>
                    <a:pt x="344" y="662"/>
                    <a:pt x="344" y="662"/>
                  </a:cubicBezTo>
                  <a:cubicBezTo>
                    <a:pt x="345" y="662"/>
                    <a:pt x="345" y="662"/>
                    <a:pt x="345" y="662"/>
                  </a:cubicBezTo>
                  <a:cubicBezTo>
                    <a:pt x="345" y="662"/>
                    <a:pt x="345" y="662"/>
                    <a:pt x="345" y="662"/>
                  </a:cubicBezTo>
                  <a:cubicBezTo>
                    <a:pt x="346" y="661"/>
                    <a:pt x="346" y="661"/>
                    <a:pt x="346" y="661"/>
                  </a:cubicBezTo>
                  <a:cubicBezTo>
                    <a:pt x="346" y="660"/>
                    <a:pt x="346" y="660"/>
                    <a:pt x="346" y="660"/>
                  </a:cubicBezTo>
                  <a:cubicBezTo>
                    <a:pt x="346" y="660"/>
                    <a:pt x="346" y="660"/>
                    <a:pt x="346" y="660"/>
                  </a:cubicBezTo>
                  <a:cubicBezTo>
                    <a:pt x="346" y="659"/>
                    <a:pt x="346" y="659"/>
                    <a:pt x="346" y="659"/>
                  </a:cubicBezTo>
                  <a:cubicBezTo>
                    <a:pt x="346" y="658"/>
                    <a:pt x="346" y="658"/>
                    <a:pt x="346" y="658"/>
                  </a:cubicBezTo>
                  <a:cubicBezTo>
                    <a:pt x="346" y="657"/>
                    <a:pt x="346" y="657"/>
                    <a:pt x="346" y="657"/>
                  </a:cubicBezTo>
                  <a:cubicBezTo>
                    <a:pt x="346" y="657"/>
                    <a:pt x="346" y="657"/>
                    <a:pt x="346" y="658"/>
                  </a:cubicBezTo>
                  <a:cubicBezTo>
                    <a:pt x="346" y="657"/>
                    <a:pt x="346" y="657"/>
                    <a:pt x="346" y="657"/>
                  </a:cubicBezTo>
                  <a:cubicBezTo>
                    <a:pt x="346" y="656"/>
                    <a:pt x="346" y="656"/>
                    <a:pt x="346" y="656"/>
                  </a:cubicBezTo>
                  <a:cubicBezTo>
                    <a:pt x="346" y="655"/>
                    <a:pt x="346" y="655"/>
                    <a:pt x="346" y="655"/>
                  </a:cubicBezTo>
                  <a:cubicBezTo>
                    <a:pt x="346" y="654"/>
                    <a:pt x="346" y="654"/>
                    <a:pt x="346" y="654"/>
                  </a:cubicBezTo>
                  <a:cubicBezTo>
                    <a:pt x="346" y="654"/>
                    <a:pt x="346" y="654"/>
                    <a:pt x="345" y="653"/>
                  </a:cubicBezTo>
                  <a:cubicBezTo>
                    <a:pt x="345" y="652"/>
                    <a:pt x="345" y="652"/>
                    <a:pt x="345" y="652"/>
                  </a:cubicBezTo>
                  <a:cubicBezTo>
                    <a:pt x="345" y="652"/>
                    <a:pt x="345" y="652"/>
                    <a:pt x="345" y="652"/>
                  </a:cubicBezTo>
                  <a:cubicBezTo>
                    <a:pt x="344" y="651"/>
                    <a:pt x="344" y="651"/>
                    <a:pt x="344" y="651"/>
                  </a:cubicBezTo>
                  <a:cubicBezTo>
                    <a:pt x="343" y="650"/>
                    <a:pt x="343" y="650"/>
                    <a:pt x="343" y="650"/>
                  </a:cubicBezTo>
                  <a:cubicBezTo>
                    <a:pt x="343" y="649"/>
                    <a:pt x="343" y="649"/>
                    <a:pt x="343" y="649"/>
                  </a:cubicBezTo>
                  <a:cubicBezTo>
                    <a:pt x="342" y="648"/>
                    <a:pt x="342" y="648"/>
                    <a:pt x="342" y="648"/>
                  </a:cubicBezTo>
                  <a:cubicBezTo>
                    <a:pt x="342" y="647"/>
                    <a:pt x="342" y="647"/>
                    <a:pt x="342" y="647"/>
                  </a:cubicBezTo>
                  <a:cubicBezTo>
                    <a:pt x="341" y="646"/>
                    <a:pt x="341" y="646"/>
                    <a:pt x="341" y="646"/>
                  </a:cubicBezTo>
                  <a:cubicBezTo>
                    <a:pt x="341" y="645"/>
                    <a:pt x="341" y="645"/>
                    <a:pt x="341" y="645"/>
                  </a:cubicBezTo>
                  <a:cubicBezTo>
                    <a:pt x="341" y="644"/>
                    <a:pt x="341" y="644"/>
                    <a:pt x="341" y="644"/>
                  </a:cubicBezTo>
                  <a:cubicBezTo>
                    <a:pt x="341" y="644"/>
                    <a:pt x="341" y="644"/>
                    <a:pt x="341" y="644"/>
                  </a:cubicBezTo>
                  <a:cubicBezTo>
                    <a:pt x="341" y="644"/>
                    <a:pt x="340" y="643"/>
                    <a:pt x="340" y="642"/>
                  </a:cubicBezTo>
                  <a:cubicBezTo>
                    <a:pt x="340" y="641"/>
                    <a:pt x="340" y="641"/>
                    <a:pt x="340" y="641"/>
                  </a:cubicBezTo>
                  <a:cubicBezTo>
                    <a:pt x="340" y="640"/>
                    <a:pt x="340" y="640"/>
                    <a:pt x="340" y="640"/>
                  </a:cubicBezTo>
                  <a:cubicBezTo>
                    <a:pt x="339" y="640"/>
                    <a:pt x="339" y="640"/>
                    <a:pt x="339" y="640"/>
                  </a:cubicBezTo>
                  <a:cubicBezTo>
                    <a:pt x="338" y="639"/>
                    <a:pt x="338" y="639"/>
                    <a:pt x="338" y="639"/>
                  </a:cubicBezTo>
                  <a:cubicBezTo>
                    <a:pt x="338" y="638"/>
                    <a:pt x="338" y="638"/>
                    <a:pt x="338" y="638"/>
                  </a:cubicBezTo>
                  <a:cubicBezTo>
                    <a:pt x="338" y="637"/>
                    <a:pt x="338" y="637"/>
                    <a:pt x="338" y="637"/>
                  </a:cubicBezTo>
                  <a:cubicBezTo>
                    <a:pt x="337" y="636"/>
                    <a:pt x="337" y="636"/>
                    <a:pt x="337" y="636"/>
                  </a:cubicBezTo>
                  <a:cubicBezTo>
                    <a:pt x="336" y="635"/>
                    <a:pt x="336" y="635"/>
                    <a:pt x="336" y="635"/>
                  </a:cubicBezTo>
                  <a:cubicBezTo>
                    <a:pt x="335" y="634"/>
                    <a:pt x="335" y="634"/>
                    <a:pt x="335" y="634"/>
                  </a:cubicBezTo>
                  <a:cubicBezTo>
                    <a:pt x="335" y="633"/>
                    <a:pt x="335" y="633"/>
                    <a:pt x="335" y="633"/>
                  </a:cubicBezTo>
                  <a:cubicBezTo>
                    <a:pt x="335" y="632"/>
                    <a:pt x="335" y="632"/>
                    <a:pt x="335" y="632"/>
                  </a:cubicBezTo>
                  <a:cubicBezTo>
                    <a:pt x="335" y="631"/>
                    <a:pt x="335" y="631"/>
                    <a:pt x="335" y="631"/>
                  </a:cubicBezTo>
                  <a:cubicBezTo>
                    <a:pt x="334" y="630"/>
                    <a:pt x="334" y="630"/>
                    <a:pt x="334" y="630"/>
                  </a:cubicBezTo>
                  <a:cubicBezTo>
                    <a:pt x="334" y="629"/>
                    <a:pt x="334" y="629"/>
                    <a:pt x="334" y="629"/>
                  </a:cubicBezTo>
                  <a:cubicBezTo>
                    <a:pt x="333" y="629"/>
                    <a:pt x="333" y="629"/>
                    <a:pt x="333" y="629"/>
                  </a:cubicBezTo>
                  <a:cubicBezTo>
                    <a:pt x="332" y="628"/>
                    <a:pt x="332" y="628"/>
                    <a:pt x="332" y="628"/>
                  </a:cubicBezTo>
                  <a:cubicBezTo>
                    <a:pt x="331" y="627"/>
                    <a:pt x="331" y="627"/>
                    <a:pt x="331" y="627"/>
                  </a:cubicBezTo>
                  <a:cubicBezTo>
                    <a:pt x="331" y="626"/>
                    <a:pt x="331" y="626"/>
                    <a:pt x="331" y="626"/>
                  </a:cubicBezTo>
                  <a:cubicBezTo>
                    <a:pt x="330" y="625"/>
                    <a:pt x="330" y="625"/>
                    <a:pt x="330" y="625"/>
                  </a:cubicBezTo>
                  <a:cubicBezTo>
                    <a:pt x="329" y="624"/>
                    <a:pt x="329" y="624"/>
                    <a:pt x="329" y="624"/>
                  </a:cubicBezTo>
                  <a:cubicBezTo>
                    <a:pt x="330" y="625"/>
                    <a:pt x="330" y="625"/>
                    <a:pt x="330" y="625"/>
                  </a:cubicBezTo>
                  <a:cubicBezTo>
                    <a:pt x="330" y="625"/>
                    <a:pt x="330" y="625"/>
                    <a:pt x="330" y="624"/>
                  </a:cubicBezTo>
                  <a:cubicBezTo>
                    <a:pt x="331" y="625"/>
                    <a:pt x="331" y="625"/>
                    <a:pt x="331" y="625"/>
                  </a:cubicBezTo>
                  <a:cubicBezTo>
                    <a:pt x="331" y="626"/>
                    <a:pt x="331" y="626"/>
                    <a:pt x="331" y="626"/>
                  </a:cubicBezTo>
                  <a:cubicBezTo>
                    <a:pt x="332" y="627"/>
                    <a:pt x="332" y="627"/>
                    <a:pt x="332" y="627"/>
                  </a:cubicBezTo>
                  <a:cubicBezTo>
                    <a:pt x="333" y="626"/>
                    <a:pt x="333" y="626"/>
                    <a:pt x="333" y="626"/>
                  </a:cubicBezTo>
                  <a:cubicBezTo>
                    <a:pt x="332" y="625"/>
                    <a:pt x="332" y="625"/>
                    <a:pt x="332" y="625"/>
                  </a:cubicBezTo>
                  <a:cubicBezTo>
                    <a:pt x="331" y="624"/>
                    <a:pt x="331" y="624"/>
                    <a:pt x="331" y="624"/>
                  </a:cubicBezTo>
                  <a:cubicBezTo>
                    <a:pt x="331" y="623"/>
                    <a:pt x="331" y="623"/>
                    <a:pt x="331" y="623"/>
                  </a:cubicBezTo>
                  <a:cubicBezTo>
                    <a:pt x="330" y="622"/>
                    <a:pt x="330" y="622"/>
                    <a:pt x="330" y="622"/>
                  </a:cubicBezTo>
                  <a:cubicBezTo>
                    <a:pt x="331" y="622"/>
                    <a:pt x="331" y="622"/>
                    <a:pt x="331" y="622"/>
                  </a:cubicBezTo>
                  <a:cubicBezTo>
                    <a:pt x="332" y="623"/>
                    <a:pt x="332" y="623"/>
                    <a:pt x="332" y="623"/>
                  </a:cubicBezTo>
                  <a:cubicBezTo>
                    <a:pt x="332" y="624"/>
                    <a:pt x="332" y="624"/>
                    <a:pt x="332" y="624"/>
                  </a:cubicBezTo>
                  <a:cubicBezTo>
                    <a:pt x="332" y="624"/>
                    <a:pt x="332" y="624"/>
                    <a:pt x="332" y="624"/>
                  </a:cubicBezTo>
                  <a:cubicBezTo>
                    <a:pt x="333" y="623"/>
                    <a:pt x="333" y="623"/>
                    <a:pt x="333" y="623"/>
                  </a:cubicBezTo>
                  <a:cubicBezTo>
                    <a:pt x="333" y="624"/>
                    <a:pt x="333" y="624"/>
                    <a:pt x="333" y="624"/>
                  </a:cubicBezTo>
                  <a:cubicBezTo>
                    <a:pt x="333" y="625"/>
                    <a:pt x="333" y="625"/>
                    <a:pt x="333" y="625"/>
                  </a:cubicBezTo>
                  <a:cubicBezTo>
                    <a:pt x="334" y="626"/>
                    <a:pt x="334" y="626"/>
                    <a:pt x="334" y="626"/>
                  </a:cubicBezTo>
                  <a:cubicBezTo>
                    <a:pt x="334" y="624"/>
                    <a:pt x="334" y="624"/>
                    <a:pt x="334" y="624"/>
                  </a:cubicBezTo>
                  <a:cubicBezTo>
                    <a:pt x="334" y="624"/>
                    <a:pt x="334" y="624"/>
                    <a:pt x="334" y="624"/>
                  </a:cubicBezTo>
                  <a:cubicBezTo>
                    <a:pt x="334" y="623"/>
                    <a:pt x="334" y="623"/>
                    <a:pt x="334" y="623"/>
                  </a:cubicBezTo>
                  <a:cubicBezTo>
                    <a:pt x="333" y="622"/>
                    <a:pt x="333" y="622"/>
                    <a:pt x="333" y="622"/>
                  </a:cubicBezTo>
                  <a:cubicBezTo>
                    <a:pt x="333" y="621"/>
                    <a:pt x="333" y="621"/>
                    <a:pt x="333" y="621"/>
                  </a:cubicBezTo>
                  <a:cubicBezTo>
                    <a:pt x="332" y="620"/>
                    <a:pt x="332" y="620"/>
                    <a:pt x="332" y="620"/>
                  </a:cubicBezTo>
                  <a:cubicBezTo>
                    <a:pt x="331" y="619"/>
                    <a:pt x="331" y="619"/>
                    <a:pt x="331" y="619"/>
                  </a:cubicBezTo>
                  <a:cubicBezTo>
                    <a:pt x="331" y="618"/>
                    <a:pt x="331" y="618"/>
                    <a:pt x="331" y="618"/>
                  </a:cubicBezTo>
                  <a:cubicBezTo>
                    <a:pt x="331" y="618"/>
                    <a:pt x="331" y="618"/>
                    <a:pt x="331" y="618"/>
                  </a:cubicBezTo>
                  <a:cubicBezTo>
                    <a:pt x="330" y="617"/>
                    <a:pt x="330" y="617"/>
                    <a:pt x="330" y="617"/>
                  </a:cubicBezTo>
                  <a:cubicBezTo>
                    <a:pt x="329" y="616"/>
                    <a:pt x="329" y="616"/>
                    <a:pt x="329" y="616"/>
                  </a:cubicBezTo>
                  <a:cubicBezTo>
                    <a:pt x="329" y="615"/>
                    <a:pt x="329" y="615"/>
                    <a:pt x="329" y="615"/>
                  </a:cubicBezTo>
                  <a:cubicBezTo>
                    <a:pt x="329" y="614"/>
                    <a:pt x="329" y="614"/>
                    <a:pt x="329" y="614"/>
                  </a:cubicBezTo>
                  <a:cubicBezTo>
                    <a:pt x="329" y="613"/>
                    <a:pt x="329" y="613"/>
                    <a:pt x="329" y="613"/>
                  </a:cubicBezTo>
                  <a:cubicBezTo>
                    <a:pt x="329" y="612"/>
                    <a:pt x="329" y="612"/>
                    <a:pt x="329" y="612"/>
                  </a:cubicBezTo>
                  <a:cubicBezTo>
                    <a:pt x="330" y="611"/>
                    <a:pt x="330" y="611"/>
                    <a:pt x="330" y="611"/>
                  </a:cubicBezTo>
                  <a:cubicBezTo>
                    <a:pt x="330" y="610"/>
                    <a:pt x="330" y="610"/>
                    <a:pt x="330" y="610"/>
                  </a:cubicBezTo>
                  <a:cubicBezTo>
                    <a:pt x="330" y="610"/>
                    <a:pt x="330" y="609"/>
                    <a:pt x="330" y="609"/>
                  </a:cubicBezTo>
                  <a:cubicBezTo>
                    <a:pt x="330" y="608"/>
                    <a:pt x="330" y="608"/>
                    <a:pt x="330" y="608"/>
                  </a:cubicBezTo>
                  <a:cubicBezTo>
                    <a:pt x="330" y="607"/>
                    <a:pt x="330" y="607"/>
                    <a:pt x="330" y="607"/>
                  </a:cubicBezTo>
                  <a:cubicBezTo>
                    <a:pt x="329" y="606"/>
                    <a:pt x="329" y="606"/>
                    <a:pt x="329" y="606"/>
                  </a:cubicBezTo>
                  <a:cubicBezTo>
                    <a:pt x="329" y="605"/>
                    <a:pt x="329" y="605"/>
                    <a:pt x="329" y="605"/>
                  </a:cubicBezTo>
                  <a:cubicBezTo>
                    <a:pt x="330" y="604"/>
                    <a:pt x="330" y="604"/>
                    <a:pt x="330" y="604"/>
                  </a:cubicBezTo>
                  <a:cubicBezTo>
                    <a:pt x="330" y="603"/>
                    <a:pt x="330" y="603"/>
                    <a:pt x="330" y="603"/>
                  </a:cubicBezTo>
                  <a:cubicBezTo>
                    <a:pt x="330" y="602"/>
                    <a:pt x="330" y="602"/>
                    <a:pt x="330" y="602"/>
                  </a:cubicBezTo>
                  <a:cubicBezTo>
                    <a:pt x="331" y="601"/>
                    <a:pt x="331" y="601"/>
                    <a:pt x="331" y="601"/>
                  </a:cubicBezTo>
                  <a:cubicBezTo>
                    <a:pt x="331" y="602"/>
                    <a:pt x="331" y="602"/>
                    <a:pt x="331" y="602"/>
                  </a:cubicBezTo>
                  <a:cubicBezTo>
                    <a:pt x="331" y="603"/>
                    <a:pt x="331" y="603"/>
                    <a:pt x="331" y="603"/>
                  </a:cubicBezTo>
                  <a:cubicBezTo>
                    <a:pt x="331" y="604"/>
                    <a:pt x="331" y="604"/>
                    <a:pt x="331" y="604"/>
                  </a:cubicBezTo>
                  <a:cubicBezTo>
                    <a:pt x="332" y="605"/>
                    <a:pt x="332" y="605"/>
                    <a:pt x="332" y="605"/>
                  </a:cubicBezTo>
                  <a:cubicBezTo>
                    <a:pt x="333" y="604"/>
                    <a:pt x="333" y="604"/>
                    <a:pt x="333" y="604"/>
                  </a:cubicBezTo>
                  <a:cubicBezTo>
                    <a:pt x="333" y="603"/>
                    <a:pt x="333" y="603"/>
                    <a:pt x="333" y="603"/>
                  </a:cubicBezTo>
                  <a:cubicBezTo>
                    <a:pt x="333" y="603"/>
                    <a:pt x="333" y="603"/>
                    <a:pt x="333" y="603"/>
                  </a:cubicBezTo>
                  <a:cubicBezTo>
                    <a:pt x="334" y="602"/>
                    <a:pt x="334" y="602"/>
                    <a:pt x="334" y="602"/>
                  </a:cubicBezTo>
                  <a:cubicBezTo>
                    <a:pt x="335" y="601"/>
                    <a:pt x="335" y="601"/>
                    <a:pt x="335" y="601"/>
                  </a:cubicBezTo>
                  <a:cubicBezTo>
                    <a:pt x="335" y="601"/>
                    <a:pt x="335" y="601"/>
                    <a:pt x="335" y="601"/>
                  </a:cubicBezTo>
                  <a:cubicBezTo>
                    <a:pt x="336" y="601"/>
                    <a:pt x="336" y="601"/>
                    <a:pt x="336" y="601"/>
                  </a:cubicBezTo>
                  <a:cubicBezTo>
                    <a:pt x="337" y="600"/>
                    <a:pt x="337" y="600"/>
                    <a:pt x="337" y="600"/>
                  </a:cubicBezTo>
                  <a:cubicBezTo>
                    <a:pt x="338" y="599"/>
                    <a:pt x="338" y="599"/>
                    <a:pt x="338" y="599"/>
                  </a:cubicBezTo>
                  <a:cubicBezTo>
                    <a:pt x="339" y="599"/>
                    <a:pt x="339" y="599"/>
                    <a:pt x="339" y="599"/>
                  </a:cubicBezTo>
                  <a:cubicBezTo>
                    <a:pt x="340" y="598"/>
                    <a:pt x="340" y="598"/>
                    <a:pt x="340" y="598"/>
                  </a:cubicBezTo>
                  <a:cubicBezTo>
                    <a:pt x="341" y="597"/>
                    <a:pt x="341" y="597"/>
                    <a:pt x="341" y="597"/>
                  </a:cubicBezTo>
                  <a:cubicBezTo>
                    <a:pt x="342" y="596"/>
                    <a:pt x="342" y="596"/>
                    <a:pt x="342" y="596"/>
                  </a:cubicBezTo>
                  <a:cubicBezTo>
                    <a:pt x="343" y="596"/>
                    <a:pt x="343" y="596"/>
                    <a:pt x="343" y="596"/>
                  </a:cubicBezTo>
                  <a:cubicBezTo>
                    <a:pt x="344" y="595"/>
                    <a:pt x="344" y="595"/>
                    <a:pt x="344" y="595"/>
                  </a:cubicBezTo>
                  <a:cubicBezTo>
                    <a:pt x="345" y="595"/>
                    <a:pt x="345" y="595"/>
                    <a:pt x="345" y="595"/>
                  </a:cubicBezTo>
                  <a:cubicBezTo>
                    <a:pt x="346" y="595"/>
                    <a:pt x="346" y="595"/>
                    <a:pt x="346" y="595"/>
                  </a:cubicBezTo>
                  <a:cubicBezTo>
                    <a:pt x="347" y="596"/>
                    <a:pt x="347" y="596"/>
                    <a:pt x="347" y="596"/>
                  </a:cubicBezTo>
                  <a:cubicBezTo>
                    <a:pt x="348" y="595"/>
                    <a:pt x="348" y="595"/>
                    <a:pt x="348" y="595"/>
                  </a:cubicBezTo>
                  <a:cubicBezTo>
                    <a:pt x="349" y="595"/>
                    <a:pt x="349" y="595"/>
                    <a:pt x="349" y="595"/>
                  </a:cubicBezTo>
                  <a:cubicBezTo>
                    <a:pt x="350" y="595"/>
                    <a:pt x="350" y="595"/>
                    <a:pt x="350" y="595"/>
                  </a:cubicBezTo>
                  <a:cubicBezTo>
                    <a:pt x="351" y="594"/>
                    <a:pt x="351" y="594"/>
                    <a:pt x="351" y="594"/>
                  </a:cubicBezTo>
                  <a:cubicBezTo>
                    <a:pt x="352" y="594"/>
                    <a:pt x="352" y="594"/>
                    <a:pt x="352" y="594"/>
                  </a:cubicBezTo>
                  <a:cubicBezTo>
                    <a:pt x="353" y="593"/>
                    <a:pt x="353" y="593"/>
                    <a:pt x="353" y="593"/>
                  </a:cubicBezTo>
                  <a:cubicBezTo>
                    <a:pt x="353" y="593"/>
                    <a:pt x="353" y="593"/>
                    <a:pt x="353" y="593"/>
                  </a:cubicBezTo>
                  <a:cubicBezTo>
                    <a:pt x="354" y="593"/>
                    <a:pt x="354" y="593"/>
                    <a:pt x="354" y="593"/>
                  </a:cubicBezTo>
                  <a:cubicBezTo>
                    <a:pt x="355" y="592"/>
                    <a:pt x="355" y="592"/>
                    <a:pt x="355" y="592"/>
                  </a:cubicBezTo>
                  <a:cubicBezTo>
                    <a:pt x="356" y="592"/>
                    <a:pt x="356" y="592"/>
                    <a:pt x="356" y="592"/>
                  </a:cubicBezTo>
                  <a:cubicBezTo>
                    <a:pt x="358" y="592"/>
                    <a:pt x="358" y="592"/>
                    <a:pt x="358" y="592"/>
                  </a:cubicBezTo>
                  <a:cubicBezTo>
                    <a:pt x="359" y="592"/>
                    <a:pt x="359" y="592"/>
                    <a:pt x="359" y="592"/>
                  </a:cubicBezTo>
                  <a:cubicBezTo>
                    <a:pt x="359" y="592"/>
                    <a:pt x="359" y="592"/>
                    <a:pt x="359" y="592"/>
                  </a:cubicBezTo>
                  <a:cubicBezTo>
                    <a:pt x="360" y="591"/>
                    <a:pt x="360" y="591"/>
                    <a:pt x="360" y="591"/>
                  </a:cubicBezTo>
                  <a:cubicBezTo>
                    <a:pt x="361" y="591"/>
                    <a:pt x="361" y="591"/>
                    <a:pt x="361" y="591"/>
                  </a:cubicBezTo>
                  <a:cubicBezTo>
                    <a:pt x="362" y="591"/>
                    <a:pt x="362" y="591"/>
                    <a:pt x="362" y="591"/>
                  </a:cubicBezTo>
                  <a:cubicBezTo>
                    <a:pt x="363" y="591"/>
                    <a:pt x="363" y="591"/>
                    <a:pt x="363" y="591"/>
                  </a:cubicBezTo>
                  <a:cubicBezTo>
                    <a:pt x="364" y="590"/>
                    <a:pt x="364" y="590"/>
                    <a:pt x="364" y="590"/>
                  </a:cubicBezTo>
                  <a:cubicBezTo>
                    <a:pt x="365" y="590"/>
                    <a:pt x="365" y="590"/>
                    <a:pt x="365" y="590"/>
                  </a:cubicBezTo>
                  <a:cubicBezTo>
                    <a:pt x="366" y="589"/>
                    <a:pt x="366" y="589"/>
                    <a:pt x="366" y="589"/>
                  </a:cubicBezTo>
                  <a:cubicBezTo>
                    <a:pt x="367" y="589"/>
                    <a:pt x="367" y="589"/>
                    <a:pt x="367" y="589"/>
                  </a:cubicBezTo>
                  <a:cubicBezTo>
                    <a:pt x="368" y="588"/>
                    <a:pt x="368" y="588"/>
                    <a:pt x="368" y="588"/>
                  </a:cubicBezTo>
                  <a:cubicBezTo>
                    <a:pt x="368" y="587"/>
                    <a:pt x="368" y="587"/>
                    <a:pt x="368" y="587"/>
                  </a:cubicBezTo>
                  <a:cubicBezTo>
                    <a:pt x="369" y="586"/>
                    <a:pt x="369" y="586"/>
                    <a:pt x="369" y="586"/>
                  </a:cubicBezTo>
                  <a:cubicBezTo>
                    <a:pt x="369" y="585"/>
                    <a:pt x="369" y="585"/>
                    <a:pt x="369" y="585"/>
                  </a:cubicBezTo>
                  <a:cubicBezTo>
                    <a:pt x="370" y="584"/>
                    <a:pt x="370" y="584"/>
                    <a:pt x="370" y="584"/>
                  </a:cubicBezTo>
                  <a:cubicBezTo>
                    <a:pt x="370" y="583"/>
                    <a:pt x="370" y="583"/>
                    <a:pt x="370" y="583"/>
                  </a:cubicBezTo>
                  <a:cubicBezTo>
                    <a:pt x="371" y="583"/>
                    <a:pt x="371" y="583"/>
                    <a:pt x="371" y="583"/>
                  </a:cubicBezTo>
                  <a:cubicBezTo>
                    <a:pt x="372" y="582"/>
                    <a:pt x="372" y="582"/>
                    <a:pt x="372" y="582"/>
                  </a:cubicBezTo>
                  <a:cubicBezTo>
                    <a:pt x="373" y="581"/>
                    <a:pt x="373" y="581"/>
                    <a:pt x="373" y="581"/>
                  </a:cubicBezTo>
                  <a:cubicBezTo>
                    <a:pt x="372" y="581"/>
                    <a:pt x="372" y="581"/>
                    <a:pt x="372" y="581"/>
                  </a:cubicBezTo>
                  <a:cubicBezTo>
                    <a:pt x="372" y="580"/>
                    <a:pt x="372" y="580"/>
                    <a:pt x="372" y="580"/>
                  </a:cubicBezTo>
                  <a:cubicBezTo>
                    <a:pt x="372" y="579"/>
                    <a:pt x="372" y="579"/>
                    <a:pt x="372" y="579"/>
                  </a:cubicBezTo>
                  <a:cubicBezTo>
                    <a:pt x="372" y="578"/>
                    <a:pt x="372" y="578"/>
                    <a:pt x="372" y="577"/>
                  </a:cubicBezTo>
                  <a:cubicBezTo>
                    <a:pt x="372" y="576"/>
                    <a:pt x="372" y="576"/>
                    <a:pt x="372" y="576"/>
                  </a:cubicBezTo>
                  <a:cubicBezTo>
                    <a:pt x="373" y="575"/>
                    <a:pt x="373" y="575"/>
                    <a:pt x="373" y="575"/>
                  </a:cubicBezTo>
                  <a:cubicBezTo>
                    <a:pt x="373" y="575"/>
                    <a:pt x="373" y="575"/>
                    <a:pt x="373" y="575"/>
                  </a:cubicBezTo>
                  <a:cubicBezTo>
                    <a:pt x="374" y="574"/>
                    <a:pt x="374" y="574"/>
                    <a:pt x="374" y="574"/>
                  </a:cubicBezTo>
                  <a:cubicBezTo>
                    <a:pt x="375" y="573"/>
                    <a:pt x="375" y="573"/>
                    <a:pt x="375" y="573"/>
                  </a:cubicBezTo>
                  <a:cubicBezTo>
                    <a:pt x="376" y="572"/>
                    <a:pt x="376" y="572"/>
                    <a:pt x="376" y="572"/>
                  </a:cubicBezTo>
                  <a:cubicBezTo>
                    <a:pt x="376" y="573"/>
                    <a:pt x="376" y="573"/>
                    <a:pt x="376" y="573"/>
                  </a:cubicBezTo>
                  <a:cubicBezTo>
                    <a:pt x="377" y="574"/>
                    <a:pt x="377" y="574"/>
                    <a:pt x="377" y="574"/>
                  </a:cubicBezTo>
                  <a:cubicBezTo>
                    <a:pt x="378" y="575"/>
                    <a:pt x="378" y="575"/>
                    <a:pt x="378" y="575"/>
                  </a:cubicBezTo>
                  <a:cubicBezTo>
                    <a:pt x="378" y="576"/>
                    <a:pt x="378" y="576"/>
                    <a:pt x="378" y="576"/>
                  </a:cubicBezTo>
                  <a:cubicBezTo>
                    <a:pt x="379" y="577"/>
                    <a:pt x="379" y="577"/>
                    <a:pt x="379" y="577"/>
                  </a:cubicBezTo>
                  <a:cubicBezTo>
                    <a:pt x="380" y="578"/>
                    <a:pt x="380" y="578"/>
                    <a:pt x="380" y="578"/>
                  </a:cubicBezTo>
                  <a:cubicBezTo>
                    <a:pt x="379" y="578"/>
                    <a:pt x="379" y="578"/>
                    <a:pt x="379" y="577"/>
                  </a:cubicBezTo>
                  <a:cubicBezTo>
                    <a:pt x="380" y="576"/>
                    <a:pt x="380" y="576"/>
                    <a:pt x="380" y="576"/>
                  </a:cubicBezTo>
                  <a:cubicBezTo>
                    <a:pt x="379" y="575"/>
                    <a:pt x="379" y="575"/>
                    <a:pt x="379" y="575"/>
                  </a:cubicBezTo>
                  <a:cubicBezTo>
                    <a:pt x="381" y="576"/>
                    <a:pt x="381" y="576"/>
                    <a:pt x="381" y="576"/>
                  </a:cubicBezTo>
                  <a:cubicBezTo>
                    <a:pt x="381" y="576"/>
                    <a:pt x="381" y="576"/>
                    <a:pt x="381" y="576"/>
                  </a:cubicBezTo>
                  <a:cubicBezTo>
                    <a:pt x="381" y="575"/>
                    <a:pt x="381" y="575"/>
                    <a:pt x="381" y="575"/>
                  </a:cubicBezTo>
                  <a:cubicBezTo>
                    <a:pt x="381" y="574"/>
                    <a:pt x="381" y="574"/>
                    <a:pt x="381" y="574"/>
                  </a:cubicBezTo>
                  <a:cubicBezTo>
                    <a:pt x="380" y="574"/>
                    <a:pt x="380" y="574"/>
                    <a:pt x="380" y="574"/>
                  </a:cubicBezTo>
                  <a:cubicBezTo>
                    <a:pt x="380" y="573"/>
                    <a:pt x="380" y="573"/>
                    <a:pt x="380" y="573"/>
                  </a:cubicBezTo>
                  <a:cubicBezTo>
                    <a:pt x="379" y="572"/>
                    <a:pt x="379" y="572"/>
                    <a:pt x="379" y="572"/>
                  </a:cubicBezTo>
                  <a:cubicBezTo>
                    <a:pt x="380" y="572"/>
                    <a:pt x="380" y="572"/>
                    <a:pt x="380" y="572"/>
                  </a:cubicBezTo>
                  <a:cubicBezTo>
                    <a:pt x="380" y="572"/>
                    <a:pt x="380" y="572"/>
                    <a:pt x="380" y="572"/>
                  </a:cubicBezTo>
                  <a:cubicBezTo>
                    <a:pt x="379" y="571"/>
                    <a:pt x="379" y="571"/>
                    <a:pt x="379" y="571"/>
                  </a:cubicBezTo>
                  <a:cubicBezTo>
                    <a:pt x="380" y="571"/>
                    <a:pt x="380" y="571"/>
                    <a:pt x="380" y="571"/>
                  </a:cubicBezTo>
                  <a:cubicBezTo>
                    <a:pt x="381" y="572"/>
                    <a:pt x="381" y="572"/>
                    <a:pt x="381" y="572"/>
                  </a:cubicBezTo>
                  <a:cubicBezTo>
                    <a:pt x="382" y="571"/>
                    <a:pt x="382" y="571"/>
                    <a:pt x="382" y="571"/>
                  </a:cubicBezTo>
                  <a:cubicBezTo>
                    <a:pt x="383" y="572"/>
                    <a:pt x="383" y="572"/>
                    <a:pt x="383" y="572"/>
                  </a:cubicBezTo>
                  <a:cubicBezTo>
                    <a:pt x="386" y="572"/>
                    <a:pt x="386" y="572"/>
                    <a:pt x="386" y="572"/>
                  </a:cubicBezTo>
                  <a:cubicBezTo>
                    <a:pt x="387" y="572"/>
                    <a:pt x="387" y="572"/>
                    <a:pt x="387" y="572"/>
                  </a:cubicBezTo>
                  <a:cubicBezTo>
                    <a:pt x="386" y="572"/>
                    <a:pt x="386" y="572"/>
                    <a:pt x="386" y="572"/>
                  </a:cubicBezTo>
                  <a:cubicBezTo>
                    <a:pt x="385" y="572"/>
                    <a:pt x="385" y="572"/>
                    <a:pt x="385" y="572"/>
                  </a:cubicBezTo>
                  <a:cubicBezTo>
                    <a:pt x="384" y="570"/>
                    <a:pt x="384" y="570"/>
                    <a:pt x="384" y="570"/>
                  </a:cubicBezTo>
                  <a:cubicBezTo>
                    <a:pt x="385" y="569"/>
                    <a:pt x="385" y="569"/>
                    <a:pt x="385" y="569"/>
                  </a:cubicBezTo>
                  <a:cubicBezTo>
                    <a:pt x="384" y="569"/>
                    <a:pt x="384" y="569"/>
                    <a:pt x="384" y="569"/>
                  </a:cubicBezTo>
                  <a:cubicBezTo>
                    <a:pt x="384" y="568"/>
                    <a:pt x="384" y="568"/>
                    <a:pt x="384" y="568"/>
                  </a:cubicBezTo>
                  <a:cubicBezTo>
                    <a:pt x="384" y="568"/>
                    <a:pt x="384" y="568"/>
                    <a:pt x="384" y="568"/>
                  </a:cubicBezTo>
                  <a:cubicBezTo>
                    <a:pt x="385" y="567"/>
                    <a:pt x="385" y="567"/>
                    <a:pt x="385" y="567"/>
                  </a:cubicBezTo>
                  <a:cubicBezTo>
                    <a:pt x="386" y="566"/>
                    <a:pt x="386" y="566"/>
                    <a:pt x="386" y="566"/>
                  </a:cubicBezTo>
                  <a:cubicBezTo>
                    <a:pt x="387" y="566"/>
                    <a:pt x="387" y="566"/>
                    <a:pt x="387" y="566"/>
                  </a:cubicBezTo>
                  <a:cubicBezTo>
                    <a:pt x="388" y="567"/>
                    <a:pt x="388" y="567"/>
                    <a:pt x="388" y="567"/>
                  </a:cubicBezTo>
                  <a:cubicBezTo>
                    <a:pt x="388" y="567"/>
                    <a:pt x="388" y="567"/>
                    <a:pt x="388" y="567"/>
                  </a:cubicBezTo>
                  <a:cubicBezTo>
                    <a:pt x="388" y="566"/>
                    <a:pt x="388" y="566"/>
                    <a:pt x="388" y="566"/>
                  </a:cubicBezTo>
                  <a:cubicBezTo>
                    <a:pt x="387" y="566"/>
                    <a:pt x="387" y="566"/>
                    <a:pt x="387" y="566"/>
                  </a:cubicBezTo>
                  <a:cubicBezTo>
                    <a:pt x="386" y="565"/>
                    <a:pt x="386" y="565"/>
                    <a:pt x="386" y="565"/>
                  </a:cubicBezTo>
                  <a:cubicBezTo>
                    <a:pt x="387" y="565"/>
                    <a:pt x="387" y="565"/>
                    <a:pt x="387" y="565"/>
                  </a:cubicBezTo>
                  <a:cubicBezTo>
                    <a:pt x="388" y="564"/>
                    <a:pt x="388" y="564"/>
                    <a:pt x="388" y="564"/>
                  </a:cubicBezTo>
                  <a:cubicBezTo>
                    <a:pt x="389" y="565"/>
                    <a:pt x="389" y="565"/>
                    <a:pt x="389" y="565"/>
                  </a:cubicBezTo>
                  <a:cubicBezTo>
                    <a:pt x="388" y="564"/>
                    <a:pt x="388" y="564"/>
                    <a:pt x="388" y="564"/>
                  </a:cubicBezTo>
                  <a:cubicBezTo>
                    <a:pt x="388" y="563"/>
                    <a:pt x="388" y="563"/>
                    <a:pt x="388" y="563"/>
                  </a:cubicBezTo>
                  <a:cubicBezTo>
                    <a:pt x="389" y="562"/>
                    <a:pt x="389" y="562"/>
                    <a:pt x="389" y="562"/>
                  </a:cubicBezTo>
                  <a:cubicBezTo>
                    <a:pt x="390" y="561"/>
                    <a:pt x="390" y="561"/>
                    <a:pt x="390" y="561"/>
                  </a:cubicBezTo>
                  <a:cubicBezTo>
                    <a:pt x="390" y="561"/>
                    <a:pt x="390" y="561"/>
                    <a:pt x="390" y="561"/>
                  </a:cubicBezTo>
                  <a:cubicBezTo>
                    <a:pt x="390" y="561"/>
                    <a:pt x="390" y="561"/>
                    <a:pt x="390" y="560"/>
                  </a:cubicBezTo>
                  <a:cubicBezTo>
                    <a:pt x="391" y="561"/>
                    <a:pt x="391" y="561"/>
                    <a:pt x="391" y="561"/>
                  </a:cubicBezTo>
                  <a:cubicBezTo>
                    <a:pt x="392" y="562"/>
                    <a:pt x="392" y="562"/>
                    <a:pt x="392" y="562"/>
                  </a:cubicBezTo>
                  <a:cubicBezTo>
                    <a:pt x="393" y="561"/>
                    <a:pt x="393" y="561"/>
                    <a:pt x="393" y="561"/>
                  </a:cubicBezTo>
                  <a:cubicBezTo>
                    <a:pt x="393" y="560"/>
                    <a:pt x="393" y="560"/>
                    <a:pt x="393" y="560"/>
                  </a:cubicBezTo>
                  <a:cubicBezTo>
                    <a:pt x="394" y="559"/>
                    <a:pt x="394" y="559"/>
                    <a:pt x="394" y="559"/>
                  </a:cubicBezTo>
                  <a:cubicBezTo>
                    <a:pt x="393" y="559"/>
                    <a:pt x="393" y="559"/>
                    <a:pt x="393" y="559"/>
                  </a:cubicBezTo>
                  <a:cubicBezTo>
                    <a:pt x="394" y="559"/>
                    <a:pt x="394" y="559"/>
                    <a:pt x="394" y="559"/>
                  </a:cubicBezTo>
                  <a:cubicBezTo>
                    <a:pt x="394" y="560"/>
                    <a:pt x="394" y="560"/>
                    <a:pt x="394" y="560"/>
                  </a:cubicBezTo>
                  <a:cubicBezTo>
                    <a:pt x="395" y="559"/>
                    <a:pt x="395" y="559"/>
                    <a:pt x="395" y="559"/>
                  </a:cubicBezTo>
                  <a:cubicBezTo>
                    <a:pt x="396" y="559"/>
                    <a:pt x="396" y="559"/>
                    <a:pt x="396" y="559"/>
                  </a:cubicBezTo>
                  <a:cubicBezTo>
                    <a:pt x="397" y="559"/>
                    <a:pt x="397" y="559"/>
                    <a:pt x="397" y="559"/>
                  </a:cubicBezTo>
                  <a:cubicBezTo>
                    <a:pt x="398" y="558"/>
                    <a:pt x="398" y="558"/>
                    <a:pt x="398" y="558"/>
                  </a:cubicBezTo>
                  <a:cubicBezTo>
                    <a:pt x="398" y="558"/>
                    <a:pt x="398" y="558"/>
                    <a:pt x="398" y="557"/>
                  </a:cubicBezTo>
                  <a:cubicBezTo>
                    <a:pt x="398" y="557"/>
                    <a:pt x="398" y="557"/>
                    <a:pt x="398" y="557"/>
                  </a:cubicBezTo>
                  <a:cubicBezTo>
                    <a:pt x="399" y="558"/>
                    <a:pt x="399" y="558"/>
                    <a:pt x="399" y="558"/>
                  </a:cubicBezTo>
                  <a:cubicBezTo>
                    <a:pt x="400" y="558"/>
                    <a:pt x="400" y="558"/>
                    <a:pt x="400" y="558"/>
                  </a:cubicBezTo>
                  <a:cubicBezTo>
                    <a:pt x="402" y="560"/>
                    <a:pt x="402" y="560"/>
                    <a:pt x="402" y="560"/>
                  </a:cubicBezTo>
                  <a:cubicBezTo>
                    <a:pt x="403" y="561"/>
                    <a:pt x="403" y="561"/>
                    <a:pt x="403" y="561"/>
                  </a:cubicBezTo>
                  <a:cubicBezTo>
                    <a:pt x="404" y="562"/>
                    <a:pt x="404" y="562"/>
                    <a:pt x="404" y="562"/>
                  </a:cubicBezTo>
                  <a:cubicBezTo>
                    <a:pt x="405" y="562"/>
                    <a:pt x="405" y="562"/>
                    <a:pt x="405" y="562"/>
                  </a:cubicBezTo>
                  <a:cubicBezTo>
                    <a:pt x="405" y="563"/>
                    <a:pt x="405" y="563"/>
                    <a:pt x="405" y="563"/>
                  </a:cubicBezTo>
                  <a:cubicBezTo>
                    <a:pt x="405" y="564"/>
                    <a:pt x="405" y="564"/>
                    <a:pt x="405" y="564"/>
                  </a:cubicBezTo>
                  <a:cubicBezTo>
                    <a:pt x="405" y="565"/>
                    <a:pt x="405" y="565"/>
                    <a:pt x="405" y="565"/>
                  </a:cubicBezTo>
                  <a:cubicBezTo>
                    <a:pt x="405" y="565"/>
                    <a:pt x="405" y="566"/>
                    <a:pt x="405" y="566"/>
                  </a:cubicBezTo>
                  <a:cubicBezTo>
                    <a:pt x="405" y="566"/>
                    <a:pt x="405" y="566"/>
                    <a:pt x="405" y="566"/>
                  </a:cubicBezTo>
                  <a:cubicBezTo>
                    <a:pt x="406" y="566"/>
                    <a:pt x="406" y="566"/>
                    <a:pt x="406" y="566"/>
                  </a:cubicBezTo>
                  <a:cubicBezTo>
                    <a:pt x="405" y="565"/>
                    <a:pt x="405" y="565"/>
                    <a:pt x="405" y="565"/>
                  </a:cubicBezTo>
                  <a:cubicBezTo>
                    <a:pt x="405" y="564"/>
                    <a:pt x="405" y="564"/>
                    <a:pt x="405" y="564"/>
                  </a:cubicBezTo>
                  <a:cubicBezTo>
                    <a:pt x="406" y="564"/>
                    <a:pt x="406" y="564"/>
                    <a:pt x="406" y="564"/>
                  </a:cubicBezTo>
                  <a:cubicBezTo>
                    <a:pt x="407" y="563"/>
                    <a:pt x="407" y="563"/>
                    <a:pt x="407" y="563"/>
                  </a:cubicBezTo>
                  <a:cubicBezTo>
                    <a:pt x="408" y="563"/>
                    <a:pt x="408" y="563"/>
                    <a:pt x="408" y="563"/>
                  </a:cubicBezTo>
                  <a:cubicBezTo>
                    <a:pt x="409" y="563"/>
                    <a:pt x="409" y="563"/>
                    <a:pt x="409" y="563"/>
                  </a:cubicBezTo>
                  <a:cubicBezTo>
                    <a:pt x="410" y="563"/>
                    <a:pt x="410" y="563"/>
                    <a:pt x="410" y="563"/>
                  </a:cubicBezTo>
                  <a:cubicBezTo>
                    <a:pt x="411" y="564"/>
                    <a:pt x="411" y="564"/>
                    <a:pt x="411" y="564"/>
                  </a:cubicBezTo>
                  <a:cubicBezTo>
                    <a:pt x="411" y="563"/>
                    <a:pt x="411" y="563"/>
                    <a:pt x="411" y="563"/>
                  </a:cubicBezTo>
                  <a:cubicBezTo>
                    <a:pt x="412" y="564"/>
                    <a:pt x="412" y="564"/>
                    <a:pt x="412" y="564"/>
                  </a:cubicBezTo>
                  <a:cubicBezTo>
                    <a:pt x="413" y="565"/>
                    <a:pt x="413" y="565"/>
                    <a:pt x="413" y="565"/>
                  </a:cubicBezTo>
                  <a:cubicBezTo>
                    <a:pt x="414" y="565"/>
                    <a:pt x="414" y="565"/>
                    <a:pt x="414" y="565"/>
                  </a:cubicBezTo>
                  <a:cubicBezTo>
                    <a:pt x="414" y="565"/>
                    <a:pt x="414" y="565"/>
                    <a:pt x="414" y="565"/>
                  </a:cubicBezTo>
                  <a:cubicBezTo>
                    <a:pt x="413" y="564"/>
                    <a:pt x="413" y="564"/>
                    <a:pt x="413" y="564"/>
                  </a:cubicBezTo>
                  <a:cubicBezTo>
                    <a:pt x="414" y="563"/>
                    <a:pt x="414" y="563"/>
                    <a:pt x="414" y="563"/>
                  </a:cubicBezTo>
                  <a:cubicBezTo>
                    <a:pt x="413" y="562"/>
                    <a:pt x="413" y="562"/>
                    <a:pt x="413" y="562"/>
                  </a:cubicBezTo>
                  <a:cubicBezTo>
                    <a:pt x="412" y="561"/>
                    <a:pt x="412" y="561"/>
                    <a:pt x="412" y="561"/>
                  </a:cubicBezTo>
                  <a:cubicBezTo>
                    <a:pt x="412" y="560"/>
                    <a:pt x="412" y="560"/>
                    <a:pt x="412" y="560"/>
                  </a:cubicBezTo>
                  <a:cubicBezTo>
                    <a:pt x="413" y="559"/>
                    <a:pt x="413" y="559"/>
                    <a:pt x="413" y="559"/>
                  </a:cubicBezTo>
                  <a:cubicBezTo>
                    <a:pt x="413" y="559"/>
                    <a:pt x="413" y="559"/>
                    <a:pt x="413" y="559"/>
                  </a:cubicBezTo>
                  <a:cubicBezTo>
                    <a:pt x="414" y="559"/>
                    <a:pt x="414" y="559"/>
                    <a:pt x="414" y="559"/>
                  </a:cubicBezTo>
                  <a:cubicBezTo>
                    <a:pt x="415" y="556"/>
                    <a:pt x="415" y="556"/>
                    <a:pt x="415" y="556"/>
                  </a:cubicBezTo>
                  <a:cubicBezTo>
                    <a:pt x="416" y="556"/>
                    <a:pt x="416" y="556"/>
                    <a:pt x="416" y="556"/>
                  </a:cubicBezTo>
                  <a:cubicBezTo>
                    <a:pt x="417" y="555"/>
                    <a:pt x="417" y="555"/>
                    <a:pt x="417" y="555"/>
                  </a:cubicBezTo>
                  <a:cubicBezTo>
                    <a:pt x="418" y="555"/>
                    <a:pt x="418" y="555"/>
                    <a:pt x="418" y="555"/>
                  </a:cubicBezTo>
                  <a:cubicBezTo>
                    <a:pt x="416" y="554"/>
                    <a:pt x="416" y="554"/>
                    <a:pt x="416" y="554"/>
                  </a:cubicBezTo>
                  <a:cubicBezTo>
                    <a:pt x="416" y="553"/>
                    <a:pt x="416" y="553"/>
                    <a:pt x="416" y="553"/>
                  </a:cubicBezTo>
                  <a:cubicBezTo>
                    <a:pt x="417" y="553"/>
                    <a:pt x="417" y="553"/>
                    <a:pt x="417" y="553"/>
                  </a:cubicBezTo>
                  <a:cubicBezTo>
                    <a:pt x="418" y="552"/>
                    <a:pt x="418" y="552"/>
                    <a:pt x="418" y="552"/>
                  </a:cubicBezTo>
                  <a:cubicBezTo>
                    <a:pt x="419" y="551"/>
                    <a:pt x="419" y="551"/>
                    <a:pt x="419" y="551"/>
                  </a:cubicBezTo>
                  <a:cubicBezTo>
                    <a:pt x="419" y="550"/>
                    <a:pt x="419" y="550"/>
                    <a:pt x="419" y="550"/>
                  </a:cubicBezTo>
                  <a:cubicBezTo>
                    <a:pt x="420" y="550"/>
                    <a:pt x="420" y="550"/>
                    <a:pt x="420" y="550"/>
                  </a:cubicBezTo>
                  <a:cubicBezTo>
                    <a:pt x="421" y="550"/>
                    <a:pt x="421" y="550"/>
                    <a:pt x="421" y="550"/>
                  </a:cubicBezTo>
                  <a:cubicBezTo>
                    <a:pt x="422" y="549"/>
                    <a:pt x="422" y="549"/>
                    <a:pt x="422" y="549"/>
                  </a:cubicBezTo>
                  <a:cubicBezTo>
                    <a:pt x="422" y="548"/>
                    <a:pt x="422" y="548"/>
                    <a:pt x="422" y="548"/>
                  </a:cubicBezTo>
                  <a:cubicBezTo>
                    <a:pt x="423" y="548"/>
                    <a:pt x="423" y="548"/>
                    <a:pt x="423" y="548"/>
                  </a:cubicBezTo>
                  <a:cubicBezTo>
                    <a:pt x="424" y="549"/>
                    <a:pt x="424" y="549"/>
                    <a:pt x="424" y="549"/>
                  </a:cubicBezTo>
                  <a:cubicBezTo>
                    <a:pt x="425" y="549"/>
                    <a:pt x="425" y="549"/>
                    <a:pt x="425" y="549"/>
                  </a:cubicBezTo>
                  <a:cubicBezTo>
                    <a:pt x="426" y="549"/>
                    <a:pt x="426" y="549"/>
                    <a:pt x="426" y="549"/>
                  </a:cubicBezTo>
                  <a:cubicBezTo>
                    <a:pt x="427" y="549"/>
                    <a:pt x="427" y="549"/>
                    <a:pt x="427" y="549"/>
                  </a:cubicBezTo>
                  <a:cubicBezTo>
                    <a:pt x="428" y="549"/>
                    <a:pt x="428" y="549"/>
                    <a:pt x="428" y="549"/>
                  </a:cubicBezTo>
                  <a:cubicBezTo>
                    <a:pt x="430" y="548"/>
                    <a:pt x="430" y="548"/>
                    <a:pt x="430" y="548"/>
                  </a:cubicBezTo>
                  <a:cubicBezTo>
                    <a:pt x="430" y="548"/>
                    <a:pt x="430" y="548"/>
                    <a:pt x="430" y="548"/>
                  </a:cubicBezTo>
                  <a:cubicBezTo>
                    <a:pt x="431" y="548"/>
                    <a:pt x="431" y="548"/>
                    <a:pt x="431" y="548"/>
                  </a:cubicBezTo>
                  <a:cubicBezTo>
                    <a:pt x="431" y="547"/>
                    <a:pt x="431" y="547"/>
                    <a:pt x="431" y="547"/>
                  </a:cubicBezTo>
                  <a:cubicBezTo>
                    <a:pt x="431" y="546"/>
                    <a:pt x="431" y="546"/>
                    <a:pt x="431" y="546"/>
                  </a:cubicBezTo>
                  <a:cubicBezTo>
                    <a:pt x="431" y="545"/>
                    <a:pt x="431" y="545"/>
                    <a:pt x="431" y="545"/>
                  </a:cubicBezTo>
                  <a:cubicBezTo>
                    <a:pt x="430" y="544"/>
                    <a:pt x="430" y="544"/>
                    <a:pt x="430" y="544"/>
                  </a:cubicBezTo>
                  <a:cubicBezTo>
                    <a:pt x="428" y="545"/>
                    <a:pt x="428" y="545"/>
                    <a:pt x="428" y="545"/>
                  </a:cubicBezTo>
                  <a:cubicBezTo>
                    <a:pt x="427" y="544"/>
                    <a:pt x="427" y="544"/>
                    <a:pt x="427" y="544"/>
                  </a:cubicBezTo>
                  <a:cubicBezTo>
                    <a:pt x="427" y="543"/>
                    <a:pt x="427" y="543"/>
                    <a:pt x="427" y="543"/>
                  </a:cubicBezTo>
                  <a:cubicBezTo>
                    <a:pt x="428" y="542"/>
                    <a:pt x="428" y="542"/>
                    <a:pt x="428" y="542"/>
                  </a:cubicBezTo>
                  <a:cubicBezTo>
                    <a:pt x="429" y="544"/>
                    <a:pt x="429" y="544"/>
                    <a:pt x="429" y="544"/>
                  </a:cubicBezTo>
                  <a:cubicBezTo>
                    <a:pt x="429" y="543"/>
                    <a:pt x="429" y="543"/>
                    <a:pt x="429" y="543"/>
                  </a:cubicBezTo>
                  <a:cubicBezTo>
                    <a:pt x="430" y="542"/>
                    <a:pt x="430" y="542"/>
                    <a:pt x="430" y="542"/>
                  </a:cubicBezTo>
                  <a:cubicBezTo>
                    <a:pt x="431" y="543"/>
                    <a:pt x="431" y="543"/>
                    <a:pt x="431" y="543"/>
                  </a:cubicBezTo>
                  <a:cubicBezTo>
                    <a:pt x="431" y="544"/>
                    <a:pt x="431" y="544"/>
                    <a:pt x="431" y="544"/>
                  </a:cubicBezTo>
                  <a:cubicBezTo>
                    <a:pt x="432" y="544"/>
                    <a:pt x="432" y="544"/>
                    <a:pt x="432" y="544"/>
                  </a:cubicBezTo>
                  <a:cubicBezTo>
                    <a:pt x="433" y="544"/>
                    <a:pt x="433" y="544"/>
                    <a:pt x="433" y="544"/>
                  </a:cubicBezTo>
                  <a:cubicBezTo>
                    <a:pt x="434" y="544"/>
                    <a:pt x="434" y="544"/>
                    <a:pt x="434" y="544"/>
                  </a:cubicBezTo>
                  <a:cubicBezTo>
                    <a:pt x="434" y="546"/>
                    <a:pt x="434" y="546"/>
                    <a:pt x="434" y="546"/>
                  </a:cubicBezTo>
                  <a:cubicBezTo>
                    <a:pt x="435" y="546"/>
                    <a:pt x="435" y="546"/>
                    <a:pt x="435" y="546"/>
                  </a:cubicBezTo>
                  <a:cubicBezTo>
                    <a:pt x="437" y="546"/>
                    <a:pt x="437" y="546"/>
                    <a:pt x="437" y="546"/>
                  </a:cubicBezTo>
                  <a:cubicBezTo>
                    <a:pt x="438" y="546"/>
                    <a:pt x="438" y="546"/>
                    <a:pt x="438" y="546"/>
                  </a:cubicBezTo>
                  <a:cubicBezTo>
                    <a:pt x="439" y="546"/>
                    <a:pt x="439" y="546"/>
                    <a:pt x="439" y="546"/>
                  </a:cubicBezTo>
                  <a:cubicBezTo>
                    <a:pt x="440" y="547"/>
                    <a:pt x="440" y="547"/>
                    <a:pt x="440" y="547"/>
                  </a:cubicBezTo>
                  <a:cubicBezTo>
                    <a:pt x="441" y="547"/>
                    <a:pt x="441" y="547"/>
                    <a:pt x="441" y="547"/>
                  </a:cubicBezTo>
                  <a:cubicBezTo>
                    <a:pt x="442" y="548"/>
                    <a:pt x="442" y="548"/>
                    <a:pt x="442" y="548"/>
                  </a:cubicBezTo>
                  <a:cubicBezTo>
                    <a:pt x="443" y="547"/>
                    <a:pt x="443" y="547"/>
                    <a:pt x="443" y="547"/>
                  </a:cubicBezTo>
                  <a:cubicBezTo>
                    <a:pt x="444" y="548"/>
                    <a:pt x="444" y="548"/>
                    <a:pt x="444" y="548"/>
                  </a:cubicBezTo>
                  <a:cubicBezTo>
                    <a:pt x="445" y="549"/>
                    <a:pt x="445" y="549"/>
                    <a:pt x="445" y="549"/>
                  </a:cubicBezTo>
                  <a:cubicBezTo>
                    <a:pt x="446" y="549"/>
                    <a:pt x="446" y="549"/>
                    <a:pt x="446" y="549"/>
                  </a:cubicBezTo>
                  <a:cubicBezTo>
                    <a:pt x="448" y="548"/>
                    <a:pt x="448" y="548"/>
                    <a:pt x="448" y="548"/>
                  </a:cubicBezTo>
                  <a:cubicBezTo>
                    <a:pt x="449" y="548"/>
                    <a:pt x="449" y="548"/>
                    <a:pt x="449" y="548"/>
                  </a:cubicBezTo>
                  <a:cubicBezTo>
                    <a:pt x="450" y="546"/>
                    <a:pt x="450" y="546"/>
                    <a:pt x="450" y="546"/>
                  </a:cubicBezTo>
                  <a:cubicBezTo>
                    <a:pt x="450" y="548"/>
                    <a:pt x="450" y="548"/>
                    <a:pt x="450" y="548"/>
                  </a:cubicBezTo>
                  <a:cubicBezTo>
                    <a:pt x="449" y="549"/>
                    <a:pt x="449" y="549"/>
                    <a:pt x="449" y="549"/>
                  </a:cubicBezTo>
                  <a:cubicBezTo>
                    <a:pt x="450" y="548"/>
                    <a:pt x="450" y="548"/>
                    <a:pt x="450" y="548"/>
                  </a:cubicBezTo>
                  <a:cubicBezTo>
                    <a:pt x="451" y="549"/>
                    <a:pt x="451" y="549"/>
                    <a:pt x="451" y="549"/>
                  </a:cubicBezTo>
                  <a:cubicBezTo>
                    <a:pt x="451" y="550"/>
                    <a:pt x="451" y="550"/>
                    <a:pt x="451" y="550"/>
                  </a:cubicBezTo>
                  <a:cubicBezTo>
                    <a:pt x="453" y="550"/>
                    <a:pt x="453" y="550"/>
                    <a:pt x="453" y="550"/>
                  </a:cubicBezTo>
                  <a:cubicBezTo>
                    <a:pt x="453" y="548"/>
                    <a:pt x="453" y="548"/>
                    <a:pt x="453" y="548"/>
                  </a:cubicBezTo>
                  <a:cubicBezTo>
                    <a:pt x="453" y="547"/>
                    <a:pt x="453" y="547"/>
                    <a:pt x="453" y="547"/>
                  </a:cubicBezTo>
                  <a:cubicBezTo>
                    <a:pt x="454" y="547"/>
                    <a:pt x="454" y="547"/>
                    <a:pt x="454" y="547"/>
                  </a:cubicBezTo>
                  <a:cubicBezTo>
                    <a:pt x="454" y="548"/>
                    <a:pt x="454" y="548"/>
                    <a:pt x="454" y="548"/>
                  </a:cubicBezTo>
                  <a:cubicBezTo>
                    <a:pt x="455" y="548"/>
                    <a:pt x="455" y="548"/>
                    <a:pt x="455" y="548"/>
                  </a:cubicBezTo>
                  <a:cubicBezTo>
                    <a:pt x="456" y="549"/>
                    <a:pt x="456" y="549"/>
                    <a:pt x="456" y="549"/>
                  </a:cubicBezTo>
                  <a:cubicBezTo>
                    <a:pt x="455" y="550"/>
                    <a:pt x="455" y="550"/>
                    <a:pt x="455" y="550"/>
                  </a:cubicBezTo>
                  <a:cubicBezTo>
                    <a:pt x="454" y="551"/>
                    <a:pt x="454" y="551"/>
                    <a:pt x="454" y="551"/>
                  </a:cubicBezTo>
                  <a:cubicBezTo>
                    <a:pt x="453" y="552"/>
                    <a:pt x="453" y="552"/>
                    <a:pt x="453" y="552"/>
                  </a:cubicBezTo>
                  <a:cubicBezTo>
                    <a:pt x="454" y="553"/>
                    <a:pt x="454" y="553"/>
                    <a:pt x="454" y="553"/>
                  </a:cubicBezTo>
                  <a:cubicBezTo>
                    <a:pt x="453" y="554"/>
                    <a:pt x="453" y="554"/>
                    <a:pt x="453" y="554"/>
                  </a:cubicBezTo>
                  <a:cubicBezTo>
                    <a:pt x="452" y="554"/>
                    <a:pt x="452" y="554"/>
                    <a:pt x="452" y="554"/>
                  </a:cubicBezTo>
                  <a:cubicBezTo>
                    <a:pt x="451" y="554"/>
                    <a:pt x="451" y="554"/>
                    <a:pt x="451" y="554"/>
                  </a:cubicBezTo>
                  <a:cubicBezTo>
                    <a:pt x="450" y="555"/>
                    <a:pt x="450" y="555"/>
                    <a:pt x="450" y="555"/>
                  </a:cubicBezTo>
                  <a:cubicBezTo>
                    <a:pt x="449" y="556"/>
                    <a:pt x="449" y="556"/>
                    <a:pt x="449" y="556"/>
                  </a:cubicBezTo>
                  <a:cubicBezTo>
                    <a:pt x="450" y="557"/>
                    <a:pt x="450" y="557"/>
                    <a:pt x="450" y="557"/>
                  </a:cubicBezTo>
                  <a:cubicBezTo>
                    <a:pt x="451" y="557"/>
                    <a:pt x="451" y="557"/>
                    <a:pt x="451" y="557"/>
                  </a:cubicBezTo>
                  <a:cubicBezTo>
                    <a:pt x="450" y="558"/>
                    <a:pt x="450" y="558"/>
                    <a:pt x="450" y="558"/>
                  </a:cubicBezTo>
                  <a:cubicBezTo>
                    <a:pt x="450" y="559"/>
                    <a:pt x="450" y="559"/>
                    <a:pt x="450" y="559"/>
                  </a:cubicBezTo>
                  <a:cubicBezTo>
                    <a:pt x="449" y="560"/>
                    <a:pt x="449" y="560"/>
                    <a:pt x="449" y="560"/>
                  </a:cubicBezTo>
                  <a:cubicBezTo>
                    <a:pt x="448" y="561"/>
                    <a:pt x="448" y="561"/>
                    <a:pt x="448" y="561"/>
                  </a:cubicBezTo>
                  <a:cubicBezTo>
                    <a:pt x="447" y="562"/>
                    <a:pt x="447" y="562"/>
                    <a:pt x="447" y="562"/>
                  </a:cubicBezTo>
                  <a:cubicBezTo>
                    <a:pt x="446" y="563"/>
                    <a:pt x="446" y="563"/>
                    <a:pt x="446" y="563"/>
                  </a:cubicBezTo>
                  <a:cubicBezTo>
                    <a:pt x="447" y="564"/>
                    <a:pt x="447" y="564"/>
                    <a:pt x="447" y="564"/>
                  </a:cubicBezTo>
                  <a:cubicBezTo>
                    <a:pt x="448" y="564"/>
                    <a:pt x="448" y="564"/>
                    <a:pt x="448" y="564"/>
                  </a:cubicBezTo>
                  <a:cubicBezTo>
                    <a:pt x="449" y="565"/>
                    <a:pt x="449" y="565"/>
                    <a:pt x="449" y="565"/>
                  </a:cubicBezTo>
                  <a:cubicBezTo>
                    <a:pt x="450" y="566"/>
                    <a:pt x="450" y="566"/>
                    <a:pt x="450" y="566"/>
                  </a:cubicBezTo>
                  <a:cubicBezTo>
                    <a:pt x="451" y="566"/>
                    <a:pt x="451" y="566"/>
                    <a:pt x="451" y="566"/>
                  </a:cubicBezTo>
                  <a:cubicBezTo>
                    <a:pt x="451" y="567"/>
                    <a:pt x="451" y="567"/>
                    <a:pt x="451" y="567"/>
                  </a:cubicBezTo>
                  <a:cubicBezTo>
                    <a:pt x="452" y="568"/>
                    <a:pt x="452" y="568"/>
                    <a:pt x="452" y="568"/>
                  </a:cubicBezTo>
                  <a:cubicBezTo>
                    <a:pt x="453" y="568"/>
                    <a:pt x="453" y="568"/>
                    <a:pt x="453" y="568"/>
                  </a:cubicBezTo>
                  <a:cubicBezTo>
                    <a:pt x="454" y="569"/>
                    <a:pt x="454" y="569"/>
                    <a:pt x="454" y="569"/>
                  </a:cubicBezTo>
                  <a:cubicBezTo>
                    <a:pt x="455" y="569"/>
                    <a:pt x="455" y="569"/>
                    <a:pt x="455" y="569"/>
                  </a:cubicBezTo>
                  <a:cubicBezTo>
                    <a:pt x="456" y="570"/>
                    <a:pt x="456" y="570"/>
                    <a:pt x="456" y="570"/>
                  </a:cubicBezTo>
                  <a:cubicBezTo>
                    <a:pt x="457" y="570"/>
                    <a:pt x="457" y="570"/>
                    <a:pt x="457" y="570"/>
                  </a:cubicBezTo>
                  <a:cubicBezTo>
                    <a:pt x="458" y="571"/>
                    <a:pt x="458" y="571"/>
                    <a:pt x="458" y="571"/>
                  </a:cubicBezTo>
                  <a:cubicBezTo>
                    <a:pt x="459" y="572"/>
                    <a:pt x="459" y="572"/>
                    <a:pt x="459" y="572"/>
                  </a:cubicBezTo>
                  <a:cubicBezTo>
                    <a:pt x="460" y="573"/>
                    <a:pt x="460" y="573"/>
                    <a:pt x="460" y="573"/>
                  </a:cubicBezTo>
                  <a:cubicBezTo>
                    <a:pt x="460" y="573"/>
                    <a:pt x="460" y="573"/>
                    <a:pt x="460" y="573"/>
                  </a:cubicBezTo>
                  <a:cubicBezTo>
                    <a:pt x="461" y="574"/>
                    <a:pt x="461" y="574"/>
                    <a:pt x="461" y="574"/>
                  </a:cubicBezTo>
                  <a:cubicBezTo>
                    <a:pt x="463" y="574"/>
                    <a:pt x="463" y="574"/>
                    <a:pt x="463" y="574"/>
                  </a:cubicBezTo>
                  <a:cubicBezTo>
                    <a:pt x="464" y="574"/>
                    <a:pt x="464" y="574"/>
                    <a:pt x="464" y="574"/>
                  </a:cubicBezTo>
                  <a:cubicBezTo>
                    <a:pt x="465" y="574"/>
                    <a:pt x="465" y="574"/>
                    <a:pt x="465" y="574"/>
                  </a:cubicBezTo>
                  <a:cubicBezTo>
                    <a:pt x="466" y="575"/>
                    <a:pt x="466" y="575"/>
                    <a:pt x="466" y="575"/>
                  </a:cubicBezTo>
                  <a:cubicBezTo>
                    <a:pt x="466" y="576"/>
                    <a:pt x="466" y="576"/>
                    <a:pt x="466" y="576"/>
                  </a:cubicBezTo>
                  <a:cubicBezTo>
                    <a:pt x="467" y="577"/>
                    <a:pt x="467" y="577"/>
                    <a:pt x="467" y="577"/>
                  </a:cubicBezTo>
                  <a:cubicBezTo>
                    <a:pt x="467" y="577"/>
                    <a:pt x="467" y="577"/>
                    <a:pt x="467" y="577"/>
                  </a:cubicBezTo>
                  <a:cubicBezTo>
                    <a:pt x="468" y="577"/>
                    <a:pt x="468" y="577"/>
                    <a:pt x="468" y="577"/>
                  </a:cubicBezTo>
                  <a:cubicBezTo>
                    <a:pt x="469" y="578"/>
                    <a:pt x="469" y="578"/>
                    <a:pt x="469" y="578"/>
                  </a:cubicBezTo>
                  <a:cubicBezTo>
                    <a:pt x="470" y="578"/>
                    <a:pt x="470" y="578"/>
                    <a:pt x="470" y="578"/>
                  </a:cubicBezTo>
                  <a:cubicBezTo>
                    <a:pt x="471" y="579"/>
                    <a:pt x="471" y="579"/>
                    <a:pt x="471" y="579"/>
                  </a:cubicBezTo>
                  <a:cubicBezTo>
                    <a:pt x="471" y="579"/>
                    <a:pt x="471" y="579"/>
                    <a:pt x="471" y="579"/>
                  </a:cubicBezTo>
                  <a:cubicBezTo>
                    <a:pt x="472" y="579"/>
                    <a:pt x="472" y="579"/>
                    <a:pt x="472" y="579"/>
                  </a:cubicBezTo>
                  <a:cubicBezTo>
                    <a:pt x="473" y="579"/>
                    <a:pt x="473" y="579"/>
                    <a:pt x="473" y="579"/>
                  </a:cubicBezTo>
                  <a:cubicBezTo>
                    <a:pt x="474" y="579"/>
                    <a:pt x="474" y="579"/>
                    <a:pt x="474" y="579"/>
                  </a:cubicBezTo>
                  <a:cubicBezTo>
                    <a:pt x="475" y="578"/>
                    <a:pt x="475" y="578"/>
                    <a:pt x="475" y="578"/>
                  </a:cubicBezTo>
                  <a:cubicBezTo>
                    <a:pt x="476" y="577"/>
                    <a:pt x="476" y="577"/>
                    <a:pt x="476" y="577"/>
                  </a:cubicBezTo>
                  <a:cubicBezTo>
                    <a:pt x="476" y="576"/>
                    <a:pt x="476" y="576"/>
                    <a:pt x="476" y="576"/>
                  </a:cubicBezTo>
                  <a:cubicBezTo>
                    <a:pt x="477" y="575"/>
                    <a:pt x="477" y="575"/>
                    <a:pt x="477" y="575"/>
                  </a:cubicBezTo>
                  <a:cubicBezTo>
                    <a:pt x="478" y="574"/>
                    <a:pt x="478" y="574"/>
                    <a:pt x="478" y="574"/>
                  </a:cubicBezTo>
                  <a:cubicBezTo>
                    <a:pt x="478" y="574"/>
                    <a:pt x="478" y="574"/>
                    <a:pt x="478" y="574"/>
                  </a:cubicBezTo>
                  <a:cubicBezTo>
                    <a:pt x="479" y="572"/>
                    <a:pt x="479" y="572"/>
                    <a:pt x="479" y="572"/>
                  </a:cubicBezTo>
                  <a:cubicBezTo>
                    <a:pt x="479" y="571"/>
                    <a:pt x="479" y="571"/>
                    <a:pt x="479" y="571"/>
                  </a:cubicBezTo>
                  <a:cubicBezTo>
                    <a:pt x="480" y="570"/>
                    <a:pt x="480" y="570"/>
                    <a:pt x="480" y="570"/>
                  </a:cubicBezTo>
                  <a:cubicBezTo>
                    <a:pt x="480" y="570"/>
                    <a:pt x="480" y="570"/>
                    <a:pt x="480" y="570"/>
                  </a:cubicBezTo>
                  <a:cubicBezTo>
                    <a:pt x="480" y="569"/>
                    <a:pt x="480" y="569"/>
                    <a:pt x="480" y="569"/>
                  </a:cubicBezTo>
                  <a:cubicBezTo>
                    <a:pt x="480" y="568"/>
                    <a:pt x="480" y="568"/>
                    <a:pt x="480" y="568"/>
                  </a:cubicBezTo>
                  <a:cubicBezTo>
                    <a:pt x="480" y="567"/>
                    <a:pt x="480" y="567"/>
                    <a:pt x="480" y="567"/>
                  </a:cubicBezTo>
                  <a:cubicBezTo>
                    <a:pt x="481" y="566"/>
                    <a:pt x="481" y="566"/>
                    <a:pt x="481" y="566"/>
                  </a:cubicBezTo>
                  <a:cubicBezTo>
                    <a:pt x="481" y="565"/>
                    <a:pt x="481" y="565"/>
                    <a:pt x="481" y="565"/>
                  </a:cubicBezTo>
                  <a:cubicBezTo>
                    <a:pt x="482" y="564"/>
                    <a:pt x="482" y="564"/>
                    <a:pt x="482" y="564"/>
                  </a:cubicBezTo>
                  <a:cubicBezTo>
                    <a:pt x="481" y="563"/>
                    <a:pt x="481" y="563"/>
                    <a:pt x="481" y="563"/>
                  </a:cubicBezTo>
                  <a:cubicBezTo>
                    <a:pt x="481" y="562"/>
                    <a:pt x="481" y="562"/>
                    <a:pt x="481" y="562"/>
                  </a:cubicBezTo>
                  <a:cubicBezTo>
                    <a:pt x="481" y="561"/>
                    <a:pt x="481" y="561"/>
                    <a:pt x="481" y="561"/>
                  </a:cubicBezTo>
                  <a:cubicBezTo>
                    <a:pt x="482" y="560"/>
                    <a:pt x="482" y="560"/>
                    <a:pt x="482" y="560"/>
                  </a:cubicBezTo>
                  <a:cubicBezTo>
                    <a:pt x="482" y="559"/>
                    <a:pt x="482" y="559"/>
                    <a:pt x="482" y="559"/>
                  </a:cubicBezTo>
                  <a:cubicBezTo>
                    <a:pt x="481" y="558"/>
                    <a:pt x="481" y="558"/>
                    <a:pt x="481" y="558"/>
                  </a:cubicBezTo>
                  <a:cubicBezTo>
                    <a:pt x="482" y="557"/>
                    <a:pt x="482" y="557"/>
                    <a:pt x="482" y="557"/>
                  </a:cubicBezTo>
                  <a:cubicBezTo>
                    <a:pt x="482" y="556"/>
                    <a:pt x="482" y="556"/>
                    <a:pt x="482" y="556"/>
                  </a:cubicBezTo>
                  <a:cubicBezTo>
                    <a:pt x="483" y="555"/>
                    <a:pt x="483" y="555"/>
                    <a:pt x="483" y="555"/>
                  </a:cubicBezTo>
                  <a:cubicBezTo>
                    <a:pt x="483" y="555"/>
                    <a:pt x="483" y="555"/>
                    <a:pt x="483" y="555"/>
                  </a:cubicBezTo>
                  <a:cubicBezTo>
                    <a:pt x="483" y="554"/>
                    <a:pt x="483" y="554"/>
                    <a:pt x="483" y="554"/>
                  </a:cubicBezTo>
                  <a:cubicBezTo>
                    <a:pt x="483" y="553"/>
                    <a:pt x="483" y="553"/>
                    <a:pt x="483" y="553"/>
                  </a:cubicBezTo>
                  <a:cubicBezTo>
                    <a:pt x="484" y="552"/>
                    <a:pt x="484" y="552"/>
                    <a:pt x="484" y="552"/>
                  </a:cubicBezTo>
                  <a:cubicBezTo>
                    <a:pt x="485" y="551"/>
                    <a:pt x="485" y="551"/>
                    <a:pt x="485" y="551"/>
                  </a:cubicBezTo>
                  <a:cubicBezTo>
                    <a:pt x="484" y="550"/>
                    <a:pt x="484" y="550"/>
                    <a:pt x="484" y="550"/>
                  </a:cubicBezTo>
                  <a:cubicBezTo>
                    <a:pt x="483" y="550"/>
                    <a:pt x="483" y="550"/>
                    <a:pt x="483" y="550"/>
                  </a:cubicBezTo>
                  <a:cubicBezTo>
                    <a:pt x="483" y="549"/>
                    <a:pt x="483" y="549"/>
                    <a:pt x="483" y="549"/>
                  </a:cubicBezTo>
                  <a:cubicBezTo>
                    <a:pt x="484" y="548"/>
                    <a:pt x="484" y="548"/>
                    <a:pt x="484" y="548"/>
                  </a:cubicBezTo>
                  <a:cubicBezTo>
                    <a:pt x="485" y="548"/>
                    <a:pt x="485" y="548"/>
                    <a:pt x="485" y="548"/>
                  </a:cubicBezTo>
                  <a:cubicBezTo>
                    <a:pt x="485" y="546"/>
                    <a:pt x="485" y="546"/>
                    <a:pt x="485" y="546"/>
                  </a:cubicBezTo>
                  <a:cubicBezTo>
                    <a:pt x="486" y="545"/>
                    <a:pt x="486" y="545"/>
                    <a:pt x="486" y="545"/>
                  </a:cubicBezTo>
                  <a:cubicBezTo>
                    <a:pt x="486" y="544"/>
                    <a:pt x="486" y="544"/>
                    <a:pt x="486" y="544"/>
                  </a:cubicBezTo>
                  <a:cubicBezTo>
                    <a:pt x="487" y="543"/>
                    <a:pt x="487" y="543"/>
                    <a:pt x="487" y="543"/>
                  </a:cubicBezTo>
                  <a:cubicBezTo>
                    <a:pt x="487" y="542"/>
                    <a:pt x="487" y="542"/>
                    <a:pt x="487" y="542"/>
                  </a:cubicBezTo>
                  <a:cubicBezTo>
                    <a:pt x="488" y="541"/>
                    <a:pt x="488" y="541"/>
                    <a:pt x="488" y="541"/>
                  </a:cubicBezTo>
                  <a:cubicBezTo>
                    <a:pt x="489" y="540"/>
                    <a:pt x="489" y="540"/>
                    <a:pt x="489" y="540"/>
                  </a:cubicBezTo>
                  <a:cubicBezTo>
                    <a:pt x="490" y="540"/>
                    <a:pt x="490" y="540"/>
                    <a:pt x="490" y="540"/>
                  </a:cubicBezTo>
                  <a:cubicBezTo>
                    <a:pt x="489" y="541"/>
                    <a:pt x="489" y="541"/>
                    <a:pt x="489" y="541"/>
                  </a:cubicBezTo>
                  <a:cubicBezTo>
                    <a:pt x="490" y="541"/>
                    <a:pt x="490" y="541"/>
                    <a:pt x="490" y="541"/>
                  </a:cubicBezTo>
                  <a:cubicBezTo>
                    <a:pt x="491" y="543"/>
                    <a:pt x="491" y="543"/>
                    <a:pt x="491" y="543"/>
                  </a:cubicBezTo>
                  <a:cubicBezTo>
                    <a:pt x="491" y="544"/>
                    <a:pt x="491" y="544"/>
                    <a:pt x="491" y="544"/>
                  </a:cubicBezTo>
                  <a:cubicBezTo>
                    <a:pt x="490" y="545"/>
                    <a:pt x="490" y="545"/>
                    <a:pt x="490" y="545"/>
                  </a:cubicBezTo>
                  <a:cubicBezTo>
                    <a:pt x="490" y="546"/>
                    <a:pt x="490" y="546"/>
                    <a:pt x="490" y="546"/>
                  </a:cubicBezTo>
                  <a:cubicBezTo>
                    <a:pt x="491" y="547"/>
                    <a:pt x="491" y="547"/>
                    <a:pt x="491" y="547"/>
                  </a:cubicBezTo>
                  <a:cubicBezTo>
                    <a:pt x="492" y="547"/>
                    <a:pt x="492" y="547"/>
                    <a:pt x="492" y="547"/>
                  </a:cubicBezTo>
                  <a:cubicBezTo>
                    <a:pt x="491" y="548"/>
                    <a:pt x="491" y="548"/>
                    <a:pt x="491" y="548"/>
                  </a:cubicBezTo>
                  <a:cubicBezTo>
                    <a:pt x="492" y="549"/>
                    <a:pt x="492" y="549"/>
                    <a:pt x="492" y="549"/>
                  </a:cubicBezTo>
                  <a:cubicBezTo>
                    <a:pt x="492" y="550"/>
                    <a:pt x="492" y="550"/>
                    <a:pt x="492" y="550"/>
                  </a:cubicBezTo>
                  <a:cubicBezTo>
                    <a:pt x="493" y="551"/>
                    <a:pt x="493" y="551"/>
                    <a:pt x="493" y="551"/>
                  </a:cubicBezTo>
                  <a:cubicBezTo>
                    <a:pt x="493" y="553"/>
                    <a:pt x="493" y="553"/>
                    <a:pt x="493" y="553"/>
                  </a:cubicBezTo>
                  <a:cubicBezTo>
                    <a:pt x="493" y="553"/>
                    <a:pt x="493" y="553"/>
                    <a:pt x="493" y="554"/>
                  </a:cubicBezTo>
                  <a:cubicBezTo>
                    <a:pt x="493" y="555"/>
                    <a:pt x="493" y="555"/>
                    <a:pt x="493" y="555"/>
                  </a:cubicBezTo>
                  <a:cubicBezTo>
                    <a:pt x="493" y="556"/>
                    <a:pt x="493" y="556"/>
                    <a:pt x="493" y="556"/>
                  </a:cubicBezTo>
                  <a:cubicBezTo>
                    <a:pt x="493" y="557"/>
                    <a:pt x="493" y="557"/>
                    <a:pt x="493" y="557"/>
                  </a:cubicBezTo>
                  <a:cubicBezTo>
                    <a:pt x="493" y="558"/>
                    <a:pt x="493" y="558"/>
                    <a:pt x="493" y="558"/>
                  </a:cubicBezTo>
                  <a:cubicBezTo>
                    <a:pt x="493" y="558"/>
                    <a:pt x="493" y="558"/>
                    <a:pt x="493" y="558"/>
                  </a:cubicBezTo>
                  <a:cubicBezTo>
                    <a:pt x="494" y="559"/>
                    <a:pt x="494" y="559"/>
                    <a:pt x="494" y="559"/>
                  </a:cubicBezTo>
                  <a:cubicBezTo>
                    <a:pt x="494" y="560"/>
                    <a:pt x="494" y="560"/>
                    <a:pt x="494" y="560"/>
                  </a:cubicBezTo>
                  <a:cubicBezTo>
                    <a:pt x="495" y="561"/>
                    <a:pt x="495" y="561"/>
                    <a:pt x="495" y="561"/>
                  </a:cubicBezTo>
                  <a:cubicBezTo>
                    <a:pt x="496" y="561"/>
                    <a:pt x="496" y="561"/>
                    <a:pt x="496" y="561"/>
                  </a:cubicBezTo>
                  <a:cubicBezTo>
                    <a:pt x="497" y="560"/>
                    <a:pt x="497" y="560"/>
                    <a:pt x="497" y="560"/>
                  </a:cubicBezTo>
                  <a:cubicBezTo>
                    <a:pt x="498" y="560"/>
                    <a:pt x="498" y="560"/>
                    <a:pt x="498" y="560"/>
                  </a:cubicBezTo>
                  <a:cubicBezTo>
                    <a:pt x="498" y="561"/>
                    <a:pt x="498" y="561"/>
                    <a:pt x="498" y="561"/>
                  </a:cubicBezTo>
                  <a:cubicBezTo>
                    <a:pt x="499" y="562"/>
                    <a:pt x="499" y="562"/>
                    <a:pt x="499" y="562"/>
                  </a:cubicBezTo>
                  <a:cubicBezTo>
                    <a:pt x="500" y="562"/>
                    <a:pt x="500" y="562"/>
                    <a:pt x="500" y="562"/>
                  </a:cubicBezTo>
                  <a:cubicBezTo>
                    <a:pt x="500" y="563"/>
                    <a:pt x="500" y="563"/>
                    <a:pt x="500" y="563"/>
                  </a:cubicBezTo>
                  <a:cubicBezTo>
                    <a:pt x="501" y="564"/>
                    <a:pt x="501" y="564"/>
                    <a:pt x="501" y="564"/>
                  </a:cubicBezTo>
                  <a:cubicBezTo>
                    <a:pt x="502" y="564"/>
                    <a:pt x="502" y="564"/>
                    <a:pt x="502" y="564"/>
                  </a:cubicBezTo>
                  <a:cubicBezTo>
                    <a:pt x="501" y="565"/>
                    <a:pt x="501" y="565"/>
                    <a:pt x="501" y="565"/>
                  </a:cubicBezTo>
                  <a:cubicBezTo>
                    <a:pt x="501" y="566"/>
                    <a:pt x="501" y="566"/>
                    <a:pt x="501" y="566"/>
                  </a:cubicBezTo>
                  <a:cubicBezTo>
                    <a:pt x="501" y="567"/>
                    <a:pt x="501" y="567"/>
                    <a:pt x="501" y="567"/>
                  </a:cubicBezTo>
                  <a:cubicBezTo>
                    <a:pt x="501" y="568"/>
                    <a:pt x="501" y="568"/>
                    <a:pt x="501" y="568"/>
                  </a:cubicBezTo>
                  <a:cubicBezTo>
                    <a:pt x="501" y="568"/>
                    <a:pt x="501" y="569"/>
                    <a:pt x="501" y="569"/>
                  </a:cubicBezTo>
                  <a:cubicBezTo>
                    <a:pt x="502" y="570"/>
                    <a:pt x="502" y="570"/>
                    <a:pt x="502" y="570"/>
                  </a:cubicBezTo>
                  <a:cubicBezTo>
                    <a:pt x="502" y="571"/>
                    <a:pt x="501" y="571"/>
                    <a:pt x="501" y="571"/>
                  </a:cubicBezTo>
                  <a:cubicBezTo>
                    <a:pt x="501" y="572"/>
                    <a:pt x="501" y="572"/>
                    <a:pt x="501" y="572"/>
                  </a:cubicBezTo>
                  <a:cubicBezTo>
                    <a:pt x="502" y="573"/>
                    <a:pt x="502" y="573"/>
                    <a:pt x="502" y="573"/>
                  </a:cubicBezTo>
                  <a:cubicBezTo>
                    <a:pt x="503" y="574"/>
                    <a:pt x="503" y="574"/>
                    <a:pt x="503" y="574"/>
                  </a:cubicBezTo>
                  <a:cubicBezTo>
                    <a:pt x="503" y="575"/>
                    <a:pt x="503" y="575"/>
                    <a:pt x="503" y="575"/>
                  </a:cubicBezTo>
                  <a:cubicBezTo>
                    <a:pt x="504" y="575"/>
                    <a:pt x="504" y="575"/>
                    <a:pt x="504" y="575"/>
                  </a:cubicBezTo>
                  <a:cubicBezTo>
                    <a:pt x="503" y="576"/>
                    <a:pt x="503" y="576"/>
                    <a:pt x="503" y="576"/>
                  </a:cubicBezTo>
                  <a:cubicBezTo>
                    <a:pt x="503" y="577"/>
                    <a:pt x="503" y="577"/>
                    <a:pt x="503" y="577"/>
                  </a:cubicBezTo>
                  <a:cubicBezTo>
                    <a:pt x="504" y="578"/>
                    <a:pt x="504" y="578"/>
                    <a:pt x="504" y="578"/>
                  </a:cubicBezTo>
                  <a:cubicBezTo>
                    <a:pt x="504" y="579"/>
                    <a:pt x="504" y="579"/>
                    <a:pt x="504" y="579"/>
                  </a:cubicBezTo>
                  <a:cubicBezTo>
                    <a:pt x="503" y="580"/>
                    <a:pt x="503" y="580"/>
                    <a:pt x="503" y="580"/>
                  </a:cubicBezTo>
                  <a:cubicBezTo>
                    <a:pt x="503" y="581"/>
                    <a:pt x="503" y="581"/>
                    <a:pt x="503" y="581"/>
                  </a:cubicBezTo>
                  <a:cubicBezTo>
                    <a:pt x="503" y="582"/>
                    <a:pt x="503" y="582"/>
                    <a:pt x="503" y="582"/>
                  </a:cubicBezTo>
                  <a:cubicBezTo>
                    <a:pt x="503" y="583"/>
                    <a:pt x="503" y="583"/>
                    <a:pt x="503" y="583"/>
                  </a:cubicBezTo>
                  <a:cubicBezTo>
                    <a:pt x="504" y="584"/>
                    <a:pt x="504" y="584"/>
                    <a:pt x="504" y="584"/>
                  </a:cubicBezTo>
                  <a:cubicBezTo>
                    <a:pt x="504" y="585"/>
                    <a:pt x="504" y="585"/>
                    <a:pt x="504" y="585"/>
                  </a:cubicBezTo>
                  <a:cubicBezTo>
                    <a:pt x="504" y="586"/>
                    <a:pt x="504" y="586"/>
                    <a:pt x="504" y="586"/>
                  </a:cubicBezTo>
                  <a:cubicBezTo>
                    <a:pt x="504" y="587"/>
                    <a:pt x="504" y="587"/>
                    <a:pt x="504" y="587"/>
                  </a:cubicBezTo>
                  <a:cubicBezTo>
                    <a:pt x="506" y="588"/>
                    <a:pt x="506" y="588"/>
                    <a:pt x="506" y="588"/>
                  </a:cubicBezTo>
                  <a:cubicBezTo>
                    <a:pt x="507" y="588"/>
                    <a:pt x="507" y="588"/>
                    <a:pt x="507" y="588"/>
                  </a:cubicBezTo>
                  <a:cubicBezTo>
                    <a:pt x="508" y="588"/>
                    <a:pt x="508" y="588"/>
                    <a:pt x="508" y="588"/>
                  </a:cubicBezTo>
                  <a:cubicBezTo>
                    <a:pt x="509" y="588"/>
                    <a:pt x="509" y="588"/>
                    <a:pt x="509" y="588"/>
                  </a:cubicBezTo>
                  <a:cubicBezTo>
                    <a:pt x="509" y="589"/>
                    <a:pt x="509" y="589"/>
                    <a:pt x="509" y="589"/>
                  </a:cubicBezTo>
                  <a:cubicBezTo>
                    <a:pt x="510" y="590"/>
                    <a:pt x="510" y="590"/>
                    <a:pt x="510" y="590"/>
                  </a:cubicBezTo>
                  <a:cubicBezTo>
                    <a:pt x="510" y="590"/>
                    <a:pt x="510" y="590"/>
                    <a:pt x="510" y="590"/>
                  </a:cubicBezTo>
                  <a:cubicBezTo>
                    <a:pt x="511" y="590"/>
                    <a:pt x="511" y="590"/>
                    <a:pt x="511" y="590"/>
                  </a:cubicBezTo>
                  <a:cubicBezTo>
                    <a:pt x="511" y="591"/>
                    <a:pt x="511" y="591"/>
                    <a:pt x="511" y="591"/>
                  </a:cubicBezTo>
                  <a:cubicBezTo>
                    <a:pt x="512" y="591"/>
                    <a:pt x="512" y="591"/>
                    <a:pt x="512" y="591"/>
                  </a:cubicBezTo>
                  <a:cubicBezTo>
                    <a:pt x="513" y="592"/>
                    <a:pt x="513" y="592"/>
                    <a:pt x="513" y="592"/>
                  </a:cubicBezTo>
                  <a:cubicBezTo>
                    <a:pt x="513" y="593"/>
                    <a:pt x="513" y="593"/>
                    <a:pt x="513" y="593"/>
                  </a:cubicBezTo>
                  <a:cubicBezTo>
                    <a:pt x="514" y="593"/>
                    <a:pt x="514" y="593"/>
                    <a:pt x="514" y="593"/>
                  </a:cubicBezTo>
                  <a:cubicBezTo>
                    <a:pt x="515" y="593"/>
                    <a:pt x="515" y="593"/>
                    <a:pt x="515" y="593"/>
                  </a:cubicBezTo>
                  <a:cubicBezTo>
                    <a:pt x="515" y="594"/>
                    <a:pt x="515" y="594"/>
                    <a:pt x="515" y="594"/>
                  </a:cubicBezTo>
                  <a:cubicBezTo>
                    <a:pt x="514" y="595"/>
                    <a:pt x="514" y="595"/>
                    <a:pt x="514" y="595"/>
                  </a:cubicBezTo>
                  <a:cubicBezTo>
                    <a:pt x="514" y="596"/>
                    <a:pt x="514" y="596"/>
                    <a:pt x="514" y="596"/>
                  </a:cubicBezTo>
                  <a:cubicBezTo>
                    <a:pt x="515" y="596"/>
                    <a:pt x="515" y="596"/>
                    <a:pt x="515" y="596"/>
                  </a:cubicBezTo>
                  <a:cubicBezTo>
                    <a:pt x="516" y="597"/>
                    <a:pt x="516" y="597"/>
                    <a:pt x="516" y="597"/>
                  </a:cubicBezTo>
                  <a:cubicBezTo>
                    <a:pt x="516" y="598"/>
                    <a:pt x="516" y="598"/>
                    <a:pt x="516" y="598"/>
                  </a:cubicBezTo>
                  <a:cubicBezTo>
                    <a:pt x="516" y="598"/>
                    <a:pt x="516" y="598"/>
                    <a:pt x="516" y="598"/>
                  </a:cubicBezTo>
                  <a:cubicBezTo>
                    <a:pt x="516" y="599"/>
                    <a:pt x="516" y="599"/>
                    <a:pt x="516" y="599"/>
                  </a:cubicBezTo>
                  <a:cubicBezTo>
                    <a:pt x="517" y="600"/>
                    <a:pt x="517" y="600"/>
                    <a:pt x="517" y="600"/>
                  </a:cubicBezTo>
                  <a:cubicBezTo>
                    <a:pt x="517" y="601"/>
                    <a:pt x="517" y="601"/>
                    <a:pt x="517" y="601"/>
                  </a:cubicBezTo>
                  <a:cubicBezTo>
                    <a:pt x="517" y="601"/>
                    <a:pt x="517" y="602"/>
                    <a:pt x="517" y="602"/>
                  </a:cubicBezTo>
                  <a:cubicBezTo>
                    <a:pt x="517" y="603"/>
                    <a:pt x="517" y="603"/>
                    <a:pt x="517" y="603"/>
                  </a:cubicBezTo>
                  <a:cubicBezTo>
                    <a:pt x="517" y="604"/>
                    <a:pt x="517" y="604"/>
                    <a:pt x="517" y="604"/>
                  </a:cubicBezTo>
                  <a:cubicBezTo>
                    <a:pt x="517" y="605"/>
                    <a:pt x="517" y="605"/>
                    <a:pt x="517" y="605"/>
                  </a:cubicBezTo>
                  <a:cubicBezTo>
                    <a:pt x="518" y="605"/>
                    <a:pt x="518" y="605"/>
                    <a:pt x="518" y="605"/>
                  </a:cubicBezTo>
                  <a:cubicBezTo>
                    <a:pt x="518" y="606"/>
                    <a:pt x="518" y="606"/>
                    <a:pt x="518" y="606"/>
                  </a:cubicBezTo>
                  <a:cubicBezTo>
                    <a:pt x="518" y="605"/>
                    <a:pt x="518" y="605"/>
                    <a:pt x="518" y="605"/>
                  </a:cubicBezTo>
                  <a:cubicBezTo>
                    <a:pt x="518" y="604"/>
                    <a:pt x="518" y="604"/>
                    <a:pt x="518" y="604"/>
                  </a:cubicBezTo>
                  <a:cubicBezTo>
                    <a:pt x="519" y="603"/>
                    <a:pt x="519" y="603"/>
                    <a:pt x="519" y="603"/>
                  </a:cubicBezTo>
                  <a:cubicBezTo>
                    <a:pt x="520" y="604"/>
                    <a:pt x="520" y="604"/>
                    <a:pt x="520" y="604"/>
                  </a:cubicBezTo>
                  <a:cubicBezTo>
                    <a:pt x="521" y="606"/>
                    <a:pt x="521" y="606"/>
                    <a:pt x="521" y="606"/>
                  </a:cubicBezTo>
                  <a:cubicBezTo>
                    <a:pt x="521" y="604"/>
                    <a:pt x="521" y="604"/>
                    <a:pt x="521" y="604"/>
                  </a:cubicBezTo>
                  <a:cubicBezTo>
                    <a:pt x="522" y="605"/>
                    <a:pt x="522" y="605"/>
                    <a:pt x="522" y="605"/>
                  </a:cubicBezTo>
                  <a:cubicBezTo>
                    <a:pt x="522" y="605"/>
                    <a:pt x="522" y="605"/>
                    <a:pt x="522" y="605"/>
                  </a:cubicBezTo>
                  <a:cubicBezTo>
                    <a:pt x="522" y="606"/>
                    <a:pt x="522" y="606"/>
                    <a:pt x="522" y="606"/>
                  </a:cubicBezTo>
                  <a:cubicBezTo>
                    <a:pt x="521" y="607"/>
                    <a:pt x="521" y="607"/>
                    <a:pt x="521" y="607"/>
                  </a:cubicBezTo>
                  <a:cubicBezTo>
                    <a:pt x="521" y="608"/>
                    <a:pt x="521" y="608"/>
                    <a:pt x="521" y="608"/>
                  </a:cubicBezTo>
                  <a:cubicBezTo>
                    <a:pt x="521" y="609"/>
                    <a:pt x="521" y="609"/>
                    <a:pt x="521" y="609"/>
                  </a:cubicBezTo>
                  <a:cubicBezTo>
                    <a:pt x="521" y="610"/>
                    <a:pt x="521" y="610"/>
                    <a:pt x="521" y="610"/>
                  </a:cubicBezTo>
                  <a:cubicBezTo>
                    <a:pt x="521" y="610"/>
                    <a:pt x="521" y="610"/>
                    <a:pt x="521" y="610"/>
                  </a:cubicBezTo>
                  <a:cubicBezTo>
                    <a:pt x="522" y="611"/>
                    <a:pt x="522" y="611"/>
                    <a:pt x="522" y="611"/>
                  </a:cubicBezTo>
                  <a:cubicBezTo>
                    <a:pt x="522" y="612"/>
                    <a:pt x="522" y="612"/>
                    <a:pt x="522" y="612"/>
                  </a:cubicBezTo>
                  <a:cubicBezTo>
                    <a:pt x="523" y="613"/>
                    <a:pt x="523" y="613"/>
                    <a:pt x="523" y="613"/>
                  </a:cubicBezTo>
                  <a:cubicBezTo>
                    <a:pt x="523" y="613"/>
                    <a:pt x="523" y="613"/>
                    <a:pt x="523" y="613"/>
                  </a:cubicBezTo>
                  <a:cubicBezTo>
                    <a:pt x="525" y="613"/>
                    <a:pt x="525" y="613"/>
                    <a:pt x="525" y="613"/>
                  </a:cubicBezTo>
                  <a:cubicBezTo>
                    <a:pt x="525" y="614"/>
                    <a:pt x="525" y="614"/>
                    <a:pt x="525" y="614"/>
                  </a:cubicBezTo>
                  <a:cubicBezTo>
                    <a:pt x="526" y="615"/>
                    <a:pt x="526" y="615"/>
                    <a:pt x="526" y="615"/>
                  </a:cubicBezTo>
                  <a:cubicBezTo>
                    <a:pt x="526" y="616"/>
                    <a:pt x="526" y="616"/>
                    <a:pt x="526" y="616"/>
                  </a:cubicBezTo>
                  <a:cubicBezTo>
                    <a:pt x="526" y="617"/>
                    <a:pt x="526" y="617"/>
                    <a:pt x="526" y="617"/>
                  </a:cubicBezTo>
                  <a:cubicBezTo>
                    <a:pt x="527" y="617"/>
                    <a:pt x="527" y="617"/>
                    <a:pt x="527" y="617"/>
                  </a:cubicBezTo>
                  <a:cubicBezTo>
                    <a:pt x="527" y="618"/>
                    <a:pt x="527" y="618"/>
                    <a:pt x="527" y="618"/>
                  </a:cubicBezTo>
                  <a:cubicBezTo>
                    <a:pt x="527" y="619"/>
                    <a:pt x="527" y="619"/>
                    <a:pt x="527" y="619"/>
                  </a:cubicBezTo>
                  <a:cubicBezTo>
                    <a:pt x="528" y="620"/>
                    <a:pt x="528" y="620"/>
                    <a:pt x="528" y="620"/>
                  </a:cubicBezTo>
                  <a:cubicBezTo>
                    <a:pt x="528" y="620"/>
                    <a:pt x="528" y="620"/>
                    <a:pt x="528" y="620"/>
                  </a:cubicBezTo>
                  <a:cubicBezTo>
                    <a:pt x="528" y="621"/>
                    <a:pt x="528" y="621"/>
                    <a:pt x="528" y="621"/>
                  </a:cubicBezTo>
                  <a:cubicBezTo>
                    <a:pt x="528" y="622"/>
                    <a:pt x="528" y="622"/>
                    <a:pt x="528" y="622"/>
                  </a:cubicBezTo>
                  <a:cubicBezTo>
                    <a:pt x="528" y="623"/>
                    <a:pt x="528" y="623"/>
                    <a:pt x="528" y="623"/>
                  </a:cubicBezTo>
                  <a:cubicBezTo>
                    <a:pt x="529" y="623"/>
                    <a:pt x="529" y="623"/>
                    <a:pt x="529" y="623"/>
                  </a:cubicBezTo>
                  <a:lnTo>
                    <a:pt x="528" y="624"/>
                  </a:lnTo>
                  <a:close/>
                  <a:moveTo>
                    <a:pt x="529" y="622"/>
                  </a:moveTo>
                  <a:cubicBezTo>
                    <a:pt x="528" y="622"/>
                    <a:pt x="528" y="622"/>
                    <a:pt x="528" y="622"/>
                  </a:cubicBezTo>
                  <a:cubicBezTo>
                    <a:pt x="528" y="621"/>
                    <a:pt x="528" y="621"/>
                    <a:pt x="528" y="621"/>
                  </a:cubicBezTo>
                  <a:cubicBezTo>
                    <a:pt x="529" y="620"/>
                    <a:pt x="529" y="620"/>
                    <a:pt x="529" y="620"/>
                  </a:cubicBezTo>
                  <a:cubicBezTo>
                    <a:pt x="529" y="619"/>
                    <a:pt x="529" y="619"/>
                    <a:pt x="529" y="619"/>
                  </a:cubicBezTo>
                  <a:cubicBezTo>
                    <a:pt x="530" y="619"/>
                    <a:pt x="530" y="619"/>
                    <a:pt x="530" y="619"/>
                  </a:cubicBezTo>
                  <a:cubicBezTo>
                    <a:pt x="531" y="618"/>
                    <a:pt x="531" y="618"/>
                    <a:pt x="531" y="618"/>
                  </a:cubicBezTo>
                  <a:cubicBezTo>
                    <a:pt x="531" y="619"/>
                    <a:pt x="531" y="619"/>
                    <a:pt x="531" y="619"/>
                  </a:cubicBezTo>
                  <a:cubicBezTo>
                    <a:pt x="529" y="621"/>
                    <a:pt x="529" y="621"/>
                    <a:pt x="529" y="621"/>
                  </a:cubicBezTo>
                  <a:lnTo>
                    <a:pt x="529" y="622"/>
                  </a:lnTo>
                  <a:close/>
                  <a:moveTo>
                    <a:pt x="569" y="698"/>
                  </a:moveTo>
                  <a:cubicBezTo>
                    <a:pt x="568" y="698"/>
                    <a:pt x="568" y="698"/>
                    <a:pt x="568" y="698"/>
                  </a:cubicBezTo>
                  <a:cubicBezTo>
                    <a:pt x="568" y="699"/>
                    <a:pt x="568" y="699"/>
                    <a:pt x="568" y="699"/>
                  </a:cubicBezTo>
                  <a:cubicBezTo>
                    <a:pt x="569" y="698"/>
                    <a:pt x="569" y="698"/>
                    <a:pt x="569" y="698"/>
                  </a:cubicBezTo>
                  <a:cubicBezTo>
                    <a:pt x="567" y="699"/>
                    <a:pt x="567" y="699"/>
                    <a:pt x="567" y="699"/>
                  </a:cubicBezTo>
                  <a:cubicBezTo>
                    <a:pt x="567" y="700"/>
                    <a:pt x="567" y="700"/>
                    <a:pt x="567" y="700"/>
                  </a:cubicBezTo>
                  <a:cubicBezTo>
                    <a:pt x="567" y="701"/>
                    <a:pt x="567" y="701"/>
                    <a:pt x="567" y="701"/>
                  </a:cubicBezTo>
                  <a:cubicBezTo>
                    <a:pt x="566" y="702"/>
                    <a:pt x="566" y="702"/>
                    <a:pt x="566" y="702"/>
                  </a:cubicBezTo>
                  <a:cubicBezTo>
                    <a:pt x="565" y="702"/>
                    <a:pt x="565" y="702"/>
                    <a:pt x="565" y="702"/>
                  </a:cubicBezTo>
                  <a:cubicBezTo>
                    <a:pt x="565" y="703"/>
                    <a:pt x="564" y="703"/>
                    <a:pt x="564" y="703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0" y="706"/>
                    <a:pt x="560" y="706"/>
                    <a:pt x="560" y="706"/>
                  </a:cubicBezTo>
                  <a:cubicBezTo>
                    <a:pt x="559" y="707"/>
                    <a:pt x="559" y="707"/>
                    <a:pt x="559" y="707"/>
                  </a:cubicBezTo>
                  <a:cubicBezTo>
                    <a:pt x="558" y="707"/>
                    <a:pt x="558" y="707"/>
                    <a:pt x="558" y="707"/>
                  </a:cubicBezTo>
                  <a:cubicBezTo>
                    <a:pt x="557" y="708"/>
                    <a:pt x="557" y="708"/>
                    <a:pt x="557" y="708"/>
                  </a:cubicBezTo>
                  <a:cubicBezTo>
                    <a:pt x="556" y="708"/>
                    <a:pt x="556" y="708"/>
                    <a:pt x="556" y="708"/>
                  </a:cubicBezTo>
                  <a:cubicBezTo>
                    <a:pt x="556" y="709"/>
                    <a:pt x="556" y="709"/>
                    <a:pt x="556" y="709"/>
                  </a:cubicBezTo>
                  <a:cubicBezTo>
                    <a:pt x="556" y="709"/>
                    <a:pt x="556" y="709"/>
                    <a:pt x="556" y="709"/>
                  </a:cubicBezTo>
                  <a:cubicBezTo>
                    <a:pt x="556" y="710"/>
                    <a:pt x="556" y="710"/>
                    <a:pt x="556" y="710"/>
                  </a:cubicBezTo>
                  <a:cubicBezTo>
                    <a:pt x="554" y="710"/>
                    <a:pt x="554" y="710"/>
                    <a:pt x="554" y="710"/>
                  </a:cubicBezTo>
                  <a:cubicBezTo>
                    <a:pt x="551" y="711"/>
                    <a:pt x="551" y="711"/>
                    <a:pt x="551" y="711"/>
                  </a:cubicBezTo>
                  <a:cubicBezTo>
                    <a:pt x="549" y="712"/>
                    <a:pt x="549" y="712"/>
                    <a:pt x="549" y="712"/>
                  </a:cubicBezTo>
                  <a:cubicBezTo>
                    <a:pt x="548" y="714"/>
                    <a:pt x="548" y="714"/>
                    <a:pt x="548" y="714"/>
                  </a:cubicBezTo>
                  <a:cubicBezTo>
                    <a:pt x="547" y="714"/>
                    <a:pt x="547" y="714"/>
                    <a:pt x="547" y="714"/>
                  </a:cubicBezTo>
                  <a:cubicBezTo>
                    <a:pt x="546" y="715"/>
                    <a:pt x="546" y="715"/>
                    <a:pt x="546" y="715"/>
                  </a:cubicBezTo>
                  <a:cubicBezTo>
                    <a:pt x="544" y="716"/>
                    <a:pt x="544" y="716"/>
                    <a:pt x="544" y="716"/>
                  </a:cubicBezTo>
                  <a:cubicBezTo>
                    <a:pt x="543" y="717"/>
                    <a:pt x="543" y="717"/>
                    <a:pt x="543" y="717"/>
                  </a:cubicBezTo>
                  <a:cubicBezTo>
                    <a:pt x="542" y="718"/>
                    <a:pt x="542" y="718"/>
                    <a:pt x="542" y="718"/>
                  </a:cubicBezTo>
                  <a:cubicBezTo>
                    <a:pt x="541" y="719"/>
                    <a:pt x="541" y="719"/>
                    <a:pt x="541" y="719"/>
                  </a:cubicBezTo>
                  <a:cubicBezTo>
                    <a:pt x="540" y="719"/>
                    <a:pt x="540" y="719"/>
                    <a:pt x="540" y="719"/>
                  </a:cubicBezTo>
                  <a:cubicBezTo>
                    <a:pt x="538" y="721"/>
                    <a:pt x="538" y="721"/>
                    <a:pt x="538" y="721"/>
                  </a:cubicBezTo>
                  <a:cubicBezTo>
                    <a:pt x="537" y="721"/>
                    <a:pt x="537" y="721"/>
                    <a:pt x="537" y="721"/>
                  </a:cubicBezTo>
                  <a:cubicBezTo>
                    <a:pt x="536" y="722"/>
                    <a:pt x="536" y="722"/>
                    <a:pt x="536" y="722"/>
                  </a:cubicBezTo>
                  <a:cubicBezTo>
                    <a:pt x="535" y="722"/>
                    <a:pt x="535" y="722"/>
                    <a:pt x="535" y="722"/>
                  </a:cubicBezTo>
                  <a:cubicBezTo>
                    <a:pt x="534" y="722"/>
                    <a:pt x="534" y="722"/>
                    <a:pt x="534" y="722"/>
                  </a:cubicBezTo>
                  <a:cubicBezTo>
                    <a:pt x="533" y="722"/>
                    <a:pt x="533" y="722"/>
                    <a:pt x="533" y="722"/>
                  </a:cubicBezTo>
                  <a:cubicBezTo>
                    <a:pt x="533" y="722"/>
                    <a:pt x="533" y="722"/>
                    <a:pt x="533" y="722"/>
                  </a:cubicBezTo>
                  <a:cubicBezTo>
                    <a:pt x="532" y="722"/>
                    <a:pt x="532" y="722"/>
                    <a:pt x="532" y="722"/>
                  </a:cubicBezTo>
                  <a:cubicBezTo>
                    <a:pt x="533" y="721"/>
                    <a:pt x="533" y="721"/>
                    <a:pt x="533" y="721"/>
                  </a:cubicBezTo>
                  <a:cubicBezTo>
                    <a:pt x="533" y="721"/>
                    <a:pt x="533" y="721"/>
                    <a:pt x="533" y="721"/>
                  </a:cubicBezTo>
                  <a:cubicBezTo>
                    <a:pt x="532" y="721"/>
                    <a:pt x="532" y="721"/>
                    <a:pt x="532" y="721"/>
                  </a:cubicBezTo>
                  <a:cubicBezTo>
                    <a:pt x="532" y="720"/>
                    <a:pt x="532" y="720"/>
                    <a:pt x="532" y="720"/>
                  </a:cubicBezTo>
                  <a:cubicBezTo>
                    <a:pt x="532" y="720"/>
                    <a:pt x="532" y="720"/>
                    <a:pt x="532" y="720"/>
                  </a:cubicBezTo>
                  <a:cubicBezTo>
                    <a:pt x="531" y="721"/>
                    <a:pt x="531" y="721"/>
                    <a:pt x="531" y="721"/>
                  </a:cubicBezTo>
                  <a:cubicBezTo>
                    <a:pt x="529" y="720"/>
                    <a:pt x="529" y="720"/>
                    <a:pt x="529" y="720"/>
                  </a:cubicBezTo>
                  <a:cubicBezTo>
                    <a:pt x="530" y="720"/>
                    <a:pt x="530" y="720"/>
                    <a:pt x="530" y="720"/>
                  </a:cubicBezTo>
                  <a:cubicBezTo>
                    <a:pt x="529" y="720"/>
                    <a:pt x="529" y="720"/>
                    <a:pt x="529" y="720"/>
                  </a:cubicBezTo>
                  <a:cubicBezTo>
                    <a:pt x="530" y="719"/>
                    <a:pt x="530" y="719"/>
                    <a:pt x="530" y="719"/>
                  </a:cubicBezTo>
                  <a:cubicBezTo>
                    <a:pt x="529" y="720"/>
                    <a:pt x="529" y="720"/>
                    <a:pt x="529" y="720"/>
                  </a:cubicBezTo>
                  <a:cubicBezTo>
                    <a:pt x="529" y="719"/>
                    <a:pt x="529" y="719"/>
                    <a:pt x="529" y="719"/>
                  </a:cubicBezTo>
                  <a:cubicBezTo>
                    <a:pt x="530" y="719"/>
                    <a:pt x="530" y="719"/>
                    <a:pt x="530" y="719"/>
                  </a:cubicBezTo>
                  <a:cubicBezTo>
                    <a:pt x="532" y="718"/>
                    <a:pt x="532" y="718"/>
                    <a:pt x="532" y="718"/>
                  </a:cubicBezTo>
                  <a:cubicBezTo>
                    <a:pt x="531" y="718"/>
                    <a:pt x="531" y="718"/>
                    <a:pt x="531" y="718"/>
                  </a:cubicBezTo>
                  <a:cubicBezTo>
                    <a:pt x="532" y="718"/>
                    <a:pt x="532" y="718"/>
                    <a:pt x="532" y="718"/>
                  </a:cubicBezTo>
                  <a:cubicBezTo>
                    <a:pt x="532" y="718"/>
                    <a:pt x="532" y="718"/>
                    <a:pt x="532" y="718"/>
                  </a:cubicBezTo>
                  <a:cubicBezTo>
                    <a:pt x="532" y="717"/>
                    <a:pt x="532" y="717"/>
                    <a:pt x="532" y="717"/>
                  </a:cubicBezTo>
                  <a:cubicBezTo>
                    <a:pt x="532" y="717"/>
                    <a:pt x="532" y="717"/>
                    <a:pt x="532" y="717"/>
                  </a:cubicBezTo>
                  <a:cubicBezTo>
                    <a:pt x="533" y="717"/>
                    <a:pt x="533" y="717"/>
                    <a:pt x="533" y="717"/>
                  </a:cubicBezTo>
                  <a:cubicBezTo>
                    <a:pt x="533" y="717"/>
                    <a:pt x="533" y="717"/>
                    <a:pt x="533" y="717"/>
                  </a:cubicBezTo>
                  <a:cubicBezTo>
                    <a:pt x="534" y="716"/>
                    <a:pt x="534" y="716"/>
                    <a:pt x="534" y="716"/>
                  </a:cubicBezTo>
                  <a:cubicBezTo>
                    <a:pt x="534" y="716"/>
                    <a:pt x="534" y="716"/>
                    <a:pt x="534" y="716"/>
                  </a:cubicBezTo>
                  <a:cubicBezTo>
                    <a:pt x="535" y="715"/>
                    <a:pt x="535" y="715"/>
                    <a:pt x="535" y="715"/>
                  </a:cubicBezTo>
                  <a:cubicBezTo>
                    <a:pt x="536" y="715"/>
                    <a:pt x="536" y="715"/>
                    <a:pt x="536" y="715"/>
                  </a:cubicBezTo>
                  <a:cubicBezTo>
                    <a:pt x="537" y="714"/>
                    <a:pt x="537" y="714"/>
                    <a:pt x="537" y="714"/>
                  </a:cubicBezTo>
                  <a:cubicBezTo>
                    <a:pt x="538" y="713"/>
                    <a:pt x="538" y="713"/>
                    <a:pt x="538" y="713"/>
                  </a:cubicBezTo>
                  <a:cubicBezTo>
                    <a:pt x="539" y="713"/>
                    <a:pt x="539" y="713"/>
                    <a:pt x="539" y="713"/>
                  </a:cubicBezTo>
                  <a:cubicBezTo>
                    <a:pt x="540" y="712"/>
                    <a:pt x="540" y="712"/>
                    <a:pt x="540" y="712"/>
                  </a:cubicBezTo>
                  <a:cubicBezTo>
                    <a:pt x="541" y="712"/>
                    <a:pt x="541" y="712"/>
                    <a:pt x="541" y="712"/>
                  </a:cubicBezTo>
                  <a:cubicBezTo>
                    <a:pt x="542" y="711"/>
                    <a:pt x="542" y="711"/>
                    <a:pt x="542" y="711"/>
                  </a:cubicBezTo>
                  <a:cubicBezTo>
                    <a:pt x="543" y="711"/>
                    <a:pt x="543" y="711"/>
                    <a:pt x="543" y="711"/>
                  </a:cubicBezTo>
                  <a:cubicBezTo>
                    <a:pt x="546" y="709"/>
                    <a:pt x="546" y="709"/>
                    <a:pt x="546" y="709"/>
                  </a:cubicBezTo>
                  <a:cubicBezTo>
                    <a:pt x="547" y="709"/>
                    <a:pt x="547" y="709"/>
                    <a:pt x="547" y="709"/>
                  </a:cubicBezTo>
                  <a:cubicBezTo>
                    <a:pt x="548" y="708"/>
                    <a:pt x="548" y="708"/>
                    <a:pt x="548" y="708"/>
                  </a:cubicBezTo>
                  <a:cubicBezTo>
                    <a:pt x="550" y="707"/>
                    <a:pt x="550" y="707"/>
                    <a:pt x="550" y="707"/>
                  </a:cubicBezTo>
                  <a:cubicBezTo>
                    <a:pt x="551" y="707"/>
                    <a:pt x="551" y="707"/>
                    <a:pt x="551" y="707"/>
                  </a:cubicBezTo>
                  <a:cubicBezTo>
                    <a:pt x="552" y="706"/>
                    <a:pt x="552" y="706"/>
                    <a:pt x="552" y="706"/>
                  </a:cubicBezTo>
                  <a:cubicBezTo>
                    <a:pt x="553" y="706"/>
                    <a:pt x="553" y="706"/>
                    <a:pt x="553" y="706"/>
                  </a:cubicBezTo>
                  <a:cubicBezTo>
                    <a:pt x="554" y="705"/>
                    <a:pt x="554" y="705"/>
                    <a:pt x="554" y="705"/>
                  </a:cubicBezTo>
                  <a:cubicBezTo>
                    <a:pt x="555" y="704"/>
                    <a:pt x="555" y="704"/>
                    <a:pt x="555" y="704"/>
                  </a:cubicBezTo>
                  <a:cubicBezTo>
                    <a:pt x="556" y="704"/>
                    <a:pt x="556" y="704"/>
                    <a:pt x="556" y="704"/>
                  </a:cubicBezTo>
                  <a:cubicBezTo>
                    <a:pt x="557" y="703"/>
                    <a:pt x="557" y="703"/>
                    <a:pt x="557" y="703"/>
                  </a:cubicBezTo>
                  <a:cubicBezTo>
                    <a:pt x="559" y="701"/>
                    <a:pt x="559" y="701"/>
                    <a:pt x="559" y="701"/>
                  </a:cubicBezTo>
                  <a:cubicBezTo>
                    <a:pt x="560" y="700"/>
                    <a:pt x="560" y="700"/>
                    <a:pt x="560" y="700"/>
                  </a:cubicBezTo>
                  <a:cubicBezTo>
                    <a:pt x="561" y="700"/>
                    <a:pt x="561" y="700"/>
                    <a:pt x="561" y="700"/>
                  </a:cubicBezTo>
                  <a:cubicBezTo>
                    <a:pt x="563" y="699"/>
                    <a:pt x="563" y="699"/>
                    <a:pt x="563" y="699"/>
                  </a:cubicBezTo>
                  <a:cubicBezTo>
                    <a:pt x="564" y="697"/>
                    <a:pt x="564" y="697"/>
                    <a:pt x="564" y="697"/>
                  </a:cubicBezTo>
                  <a:cubicBezTo>
                    <a:pt x="565" y="696"/>
                    <a:pt x="565" y="696"/>
                    <a:pt x="565" y="696"/>
                  </a:cubicBezTo>
                  <a:cubicBezTo>
                    <a:pt x="566" y="696"/>
                    <a:pt x="566" y="696"/>
                    <a:pt x="566" y="696"/>
                  </a:cubicBezTo>
                  <a:cubicBezTo>
                    <a:pt x="566" y="695"/>
                    <a:pt x="566" y="695"/>
                    <a:pt x="566" y="695"/>
                  </a:cubicBezTo>
                  <a:cubicBezTo>
                    <a:pt x="567" y="695"/>
                    <a:pt x="567" y="695"/>
                    <a:pt x="567" y="695"/>
                  </a:cubicBezTo>
                  <a:cubicBezTo>
                    <a:pt x="566" y="696"/>
                    <a:pt x="566" y="696"/>
                    <a:pt x="566" y="696"/>
                  </a:cubicBezTo>
                  <a:cubicBezTo>
                    <a:pt x="566" y="696"/>
                    <a:pt x="566" y="696"/>
                    <a:pt x="566" y="696"/>
                  </a:cubicBezTo>
                  <a:cubicBezTo>
                    <a:pt x="567" y="696"/>
                    <a:pt x="567" y="696"/>
                    <a:pt x="567" y="696"/>
                  </a:cubicBezTo>
                  <a:cubicBezTo>
                    <a:pt x="566" y="697"/>
                    <a:pt x="566" y="697"/>
                    <a:pt x="566" y="697"/>
                  </a:cubicBezTo>
                  <a:cubicBezTo>
                    <a:pt x="566" y="698"/>
                    <a:pt x="566" y="698"/>
                    <a:pt x="566" y="698"/>
                  </a:cubicBezTo>
                  <a:cubicBezTo>
                    <a:pt x="565" y="698"/>
                    <a:pt x="565" y="698"/>
                    <a:pt x="565" y="698"/>
                  </a:cubicBezTo>
                  <a:cubicBezTo>
                    <a:pt x="566" y="698"/>
                    <a:pt x="566" y="698"/>
                    <a:pt x="566" y="698"/>
                  </a:cubicBezTo>
                  <a:cubicBezTo>
                    <a:pt x="568" y="698"/>
                    <a:pt x="568" y="698"/>
                    <a:pt x="568" y="698"/>
                  </a:cubicBezTo>
                  <a:cubicBezTo>
                    <a:pt x="569" y="697"/>
                    <a:pt x="569" y="697"/>
                    <a:pt x="569" y="697"/>
                  </a:cubicBezTo>
                  <a:cubicBezTo>
                    <a:pt x="568" y="697"/>
                    <a:pt x="568" y="697"/>
                    <a:pt x="568" y="697"/>
                  </a:cubicBezTo>
                  <a:cubicBezTo>
                    <a:pt x="568" y="698"/>
                    <a:pt x="568" y="698"/>
                    <a:pt x="568" y="698"/>
                  </a:cubicBezTo>
                  <a:cubicBezTo>
                    <a:pt x="567" y="699"/>
                    <a:pt x="567" y="699"/>
                    <a:pt x="567" y="699"/>
                  </a:cubicBezTo>
                  <a:cubicBezTo>
                    <a:pt x="568" y="698"/>
                    <a:pt x="568" y="698"/>
                    <a:pt x="568" y="698"/>
                  </a:cubicBezTo>
                  <a:cubicBezTo>
                    <a:pt x="569" y="697"/>
                    <a:pt x="569" y="697"/>
                    <a:pt x="569" y="697"/>
                  </a:cubicBezTo>
                  <a:cubicBezTo>
                    <a:pt x="570" y="697"/>
                    <a:pt x="570" y="697"/>
                    <a:pt x="570" y="697"/>
                  </a:cubicBezTo>
                  <a:lnTo>
                    <a:pt x="569" y="698"/>
                  </a:lnTo>
                  <a:close/>
                  <a:moveTo>
                    <a:pt x="593" y="682"/>
                  </a:moveTo>
                  <a:cubicBezTo>
                    <a:pt x="592" y="683"/>
                    <a:pt x="592" y="683"/>
                    <a:pt x="592" y="683"/>
                  </a:cubicBezTo>
                  <a:cubicBezTo>
                    <a:pt x="591" y="685"/>
                    <a:pt x="591" y="685"/>
                    <a:pt x="591" y="685"/>
                  </a:cubicBezTo>
                  <a:cubicBezTo>
                    <a:pt x="590" y="686"/>
                    <a:pt x="590" y="686"/>
                    <a:pt x="590" y="686"/>
                  </a:cubicBezTo>
                  <a:cubicBezTo>
                    <a:pt x="589" y="687"/>
                    <a:pt x="589" y="687"/>
                    <a:pt x="589" y="687"/>
                  </a:cubicBezTo>
                  <a:cubicBezTo>
                    <a:pt x="588" y="687"/>
                    <a:pt x="588" y="687"/>
                    <a:pt x="588" y="687"/>
                  </a:cubicBezTo>
                  <a:cubicBezTo>
                    <a:pt x="587" y="688"/>
                    <a:pt x="587" y="688"/>
                    <a:pt x="587" y="688"/>
                  </a:cubicBezTo>
                  <a:cubicBezTo>
                    <a:pt x="587" y="689"/>
                    <a:pt x="587" y="689"/>
                    <a:pt x="587" y="689"/>
                  </a:cubicBezTo>
                  <a:cubicBezTo>
                    <a:pt x="587" y="688"/>
                    <a:pt x="587" y="688"/>
                    <a:pt x="587" y="688"/>
                  </a:cubicBezTo>
                  <a:cubicBezTo>
                    <a:pt x="586" y="688"/>
                    <a:pt x="586" y="688"/>
                    <a:pt x="586" y="688"/>
                  </a:cubicBezTo>
                  <a:cubicBezTo>
                    <a:pt x="585" y="689"/>
                    <a:pt x="585" y="689"/>
                    <a:pt x="585" y="689"/>
                  </a:cubicBezTo>
                  <a:cubicBezTo>
                    <a:pt x="584" y="689"/>
                    <a:pt x="584" y="689"/>
                    <a:pt x="584" y="689"/>
                  </a:cubicBezTo>
                  <a:cubicBezTo>
                    <a:pt x="583" y="690"/>
                    <a:pt x="583" y="690"/>
                    <a:pt x="583" y="690"/>
                  </a:cubicBezTo>
                  <a:cubicBezTo>
                    <a:pt x="582" y="692"/>
                    <a:pt x="582" y="692"/>
                    <a:pt x="582" y="692"/>
                  </a:cubicBezTo>
                  <a:cubicBezTo>
                    <a:pt x="580" y="694"/>
                    <a:pt x="580" y="694"/>
                    <a:pt x="580" y="694"/>
                  </a:cubicBezTo>
                  <a:cubicBezTo>
                    <a:pt x="579" y="694"/>
                    <a:pt x="579" y="694"/>
                    <a:pt x="579" y="694"/>
                  </a:cubicBezTo>
                  <a:cubicBezTo>
                    <a:pt x="578" y="695"/>
                    <a:pt x="578" y="695"/>
                    <a:pt x="578" y="695"/>
                  </a:cubicBezTo>
                  <a:cubicBezTo>
                    <a:pt x="576" y="696"/>
                    <a:pt x="576" y="696"/>
                    <a:pt x="576" y="696"/>
                  </a:cubicBezTo>
                  <a:cubicBezTo>
                    <a:pt x="576" y="697"/>
                    <a:pt x="576" y="697"/>
                    <a:pt x="576" y="697"/>
                  </a:cubicBezTo>
                  <a:cubicBezTo>
                    <a:pt x="574" y="698"/>
                    <a:pt x="574" y="698"/>
                    <a:pt x="574" y="698"/>
                  </a:cubicBezTo>
                  <a:cubicBezTo>
                    <a:pt x="573" y="699"/>
                    <a:pt x="573" y="699"/>
                    <a:pt x="573" y="699"/>
                  </a:cubicBezTo>
                  <a:cubicBezTo>
                    <a:pt x="571" y="700"/>
                    <a:pt x="571" y="700"/>
                    <a:pt x="571" y="700"/>
                  </a:cubicBezTo>
                  <a:cubicBezTo>
                    <a:pt x="570" y="700"/>
                    <a:pt x="570" y="700"/>
                    <a:pt x="570" y="700"/>
                  </a:cubicBezTo>
                  <a:cubicBezTo>
                    <a:pt x="571" y="699"/>
                    <a:pt x="571" y="699"/>
                    <a:pt x="571" y="699"/>
                  </a:cubicBezTo>
                  <a:cubicBezTo>
                    <a:pt x="570" y="699"/>
                    <a:pt x="570" y="699"/>
                    <a:pt x="570" y="699"/>
                  </a:cubicBezTo>
                  <a:cubicBezTo>
                    <a:pt x="570" y="699"/>
                    <a:pt x="570" y="699"/>
                    <a:pt x="570" y="699"/>
                  </a:cubicBezTo>
                  <a:cubicBezTo>
                    <a:pt x="570" y="698"/>
                    <a:pt x="570" y="698"/>
                    <a:pt x="570" y="698"/>
                  </a:cubicBezTo>
                  <a:cubicBezTo>
                    <a:pt x="571" y="698"/>
                    <a:pt x="571" y="698"/>
                    <a:pt x="571" y="698"/>
                  </a:cubicBezTo>
                  <a:cubicBezTo>
                    <a:pt x="571" y="698"/>
                    <a:pt x="571" y="698"/>
                    <a:pt x="571" y="698"/>
                  </a:cubicBezTo>
                  <a:cubicBezTo>
                    <a:pt x="572" y="697"/>
                    <a:pt x="572" y="697"/>
                    <a:pt x="572" y="697"/>
                  </a:cubicBezTo>
                  <a:cubicBezTo>
                    <a:pt x="574" y="696"/>
                    <a:pt x="574" y="696"/>
                    <a:pt x="574" y="696"/>
                  </a:cubicBezTo>
                  <a:cubicBezTo>
                    <a:pt x="575" y="694"/>
                    <a:pt x="575" y="694"/>
                    <a:pt x="575" y="694"/>
                  </a:cubicBezTo>
                  <a:cubicBezTo>
                    <a:pt x="575" y="694"/>
                    <a:pt x="575" y="694"/>
                    <a:pt x="575" y="694"/>
                  </a:cubicBezTo>
                  <a:cubicBezTo>
                    <a:pt x="576" y="693"/>
                    <a:pt x="576" y="693"/>
                    <a:pt x="576" y="693"/>
                  </a:cubicBezTo>
                  <a:cubicBezTo>
                    <a:pt x="575" y="692"/>
                    <a:pt x="575" y="692"/>
                    <a:pt x="575" y="692"/>
                  </a:cubicBezTo>
                  <a:cubicBezTo>
                    <a:pt x="575" y="692"/>
                    <a:pt x="575" y="692"/>
                    <a:pt x="575" y="692"/>
                  </a:cubicBezTo>
                  <a:cubicBezTo>
                    <a:pt x="575" y="692"/>
                    <a:pt x="575" y="692"/>
                    <a:pt x="575" y="692"/>
                  </a:cubicBezTo>
                  <a:cubicBezTo>
                    <a:pt x="575" y="691"/>
                    <a:pt x="575" y="691"/>
                    <a:pt x="575" y="691"/>
                  </a:cubicBezTo>
                  <a:cubicBezTo>
                    <a:pt x="574" y="691"/>
                    <a:pt x="574" y="691"/>
                    <a:pt x="574" y="691"/>
                  </a:cubicBezTo>
                  <a:cubicBezTo>
                    <a:pt x="574" y="690"/>
                    <a:pt x="574" y="690"/>
                    <a:pt x="574" y="690"/>
                  </a:cubicBezTo>
                  <a:cubicBezTo>
                    <a:pt x="574" y="690"/>
                    <a:pt x="574" y="690"/>
                    <a:pt x="574" y="690"/>
                  </a:cubicBezTo>
                  <a:cubicBezTo>
                    <a:pt x="575" y="689"/>
                    <a:pt x="575" y="689"/>
                    <a:pt x="575" y="689"/>
                  </a:cubicBezTo>
                  <a:cubicBezTo>
                    <a:pt x="576" y="688"/>
                    <a:pt x="576" y="688"/>
                    <a:pt x="576" y="688"/>
                  </a:cubicBezTo>
                  <a:cubicBezTo>
                    <a:pt x="577" y="688"/>
                    <a:pt x="577" y="688"/>
                    <a:pt x="577" y="688"/>
                  </a:cubicBezTo>
                  <a:cubicBezTo>
                    <a:pt x="578" y="687"/>
                    <a:pt x="578" y="687"/>
                    <a:pt x="578" y="687"/>
                  </a:cubicBezTo>
                  <a:cubicBezTo>
                    <a:pt x="579" y="687"/>
                    <a:pt x="579" y="687"/>
                    <a:pt x="579" y="687"/>
                  </a:cubicBezTo>
                  <a:cubicBezTo>
                    <a:pt x="579" y="686"/>
                    <a:pt x="580" y="686"/>
                    <a:pt x="580" y="685"/>
                  </a:cubicBezTo>
                  <a:cubicBezTo>
                    <a:pt x="582" y="683"/>
                    <a:pt x="582" y="683"/>
                    <a:pt x="582" y="683"/>
                  </a:cubicBezTo>
                  <a:cubicBezTo>
                    <a:pt x="582" y="683"/>
                    <a:pt x="582" y="683"/>
                    <a:pt x="582" y="683"/>
                  </a:cubicBezTo>
                  <a:cubicBezTo>
                    <a:pt x="583" y="682"/>
                    <a:pt x="583" y="682"/>
                    <a:pt x="583" y="682"/>
                  </a:cubicBezTo>
                  <a:cubicBezTo>
                    <a:pt x="583" y="681"/>
                    <a:pt x="583" y="681"/>
                    <a:pt x="583" y="681"/>
                  </a:cubicBezTo>
                  <a:cubicBezTo>
                    <a:pt x="584" y="680"/>
                    <a:pt x="584" y="680"/>
                    <a:pt x="584" y="680"/>
                  </a:cubicBezTo>
                  <a:cubicBezTo>
                    <a:pt x="584" y="680"/>
                    <a:pt x="584" y="680"/>
                    <a:pt x="584" y="680"/>
                  </a:cubicBezTo>
                  <a:cubicBezTo>
                    <a:pt x="585" y="679"/>
                    <a:pt x="585" y="679"/>
                    <a:pt x="585" y="679"/>
                  </a:cubicBezTo>
                  <a:cubicBezTo>
                    <a:pt x="585" y="678"/>
                    <a:pt x="585" y="678"/>
                    <a:pt x="585" y="678"/>
                  </a:cubicBezTo>
                  <a:cubicBezTo>
                    <a:pt x="585" y="676"/>
                    <a:pt x="585" y="676"/>
                    <a:pt x="585" y="676"/>
                  </a:cubicBezTo>
                  <a:cubicBezTo>
                    <a:pt x="585" y="676"/>
                    <a:pt x="585" y="676"/>
                    <a:pt x="585" y="676"/>
                  </a:cubicBezTo>
                  <a:cubicBezTo>
                    <a:pt x="586" y="676"/>
                    <a:pt x="586" y="676"/>
                    <a:pt x="586" y="676"/>
                  </a:cubicBezTo>
                  <a:cubicBezTo>
                    <a:pt x="586" y="675"/>
                    <a:pt x="586" y="675"/>
                    <a:pt x="586" y="675"/>
                  </a:cubicBezTo>
                  <a:cubicBezTo>
                    <a:pt x="587" y="675"/>
                    <a:pt x="587" y="675"/>
                    <a:pt x="587" y="675"/>
                  </a:cubicBezTo>
                  <a:cubicBezTo>
                    <a:pt x="587" y="675"/>
                    <a:pt x="587" y="675"/>
                    <a:pt x="587" y="675"/>
                  </a:cubicBezTo>
                  <a:cubicBezTo>
                    <a:pt x="586" y="675"/>
                    <a:pt x="586" y="675"/>
                    <a:pt x="586" y="675"/>
                  </a:cubicBezTo>
                  <a:cubicBezTo>
                    <a:pt x="586" y="674"/>
                    <a:pt x="586" y="674"/>
                    <a:pt x="586" y="674"/>
                  </a:cubicBezTo>
                  <a:cubicBezTo>
                    <a:pt x="585" y="675"/>
                    <a:pt x="585" y="675"/>
                    <a:pt x="585" y="675"/>
                  </a:cubicBezTo>
                  <a:cubicBezTo>
                    <a:pt x="585" y="672"/>
                    <a:pt x="585" y="672"/>
                    <a:pt x="585" y="672"/>
                  </a:cubicBezTo>
                  <a:cubicBezTo>
                    <a:pt x="587" y="671"/>
                    <a:pt x="587" y="671"/>
                    <a:pt x="587" y="671"/>
                  </a:cubicBezTo>
                  <a:cubicBezTo>
                    <a:pt x="585" y="671"/>
                    <a:pt x="585" y="671"/>
                    <a:pt x="585" y="671"/>
                  </a:cubicBezTo>
                  <a:cubicBezTo>
                    <a:pt x="586" y="671"/>
                    <a:pt x="586" y="671"/>
                    <a:pt x="586" y="671"/>
                  </a:cubicBezTo>
                  <a:cubicBezTo>
                    <a:pt x="586" y="669"/>
                    <a:pt x="586" y="669"/>
                    <a:pt x="586" y="669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7" y="667"/>
                    <a:pt x="587" y="667"/>
                    <a:pt x="587" y="667"/>
                  </a:cubicBezTo>
                  <a:cubicBezTo>
                    <a:pt x="587" y="668"/>
                    <a:pt x="587" y="668"/>
                    <a:pt x="587" y="668"/>
                  </a:cubicBezTo>
                  <a:cubicBezTo>
                    <a:pt x="588" y="669"/>
                    <a:pt x="588" y="669"/>
                    <a:pt x="588" y="669"/>
                  </a:cubicBezTo>
                  <a:cubicBezTo>
                    <a:pt x="588" y="669"/>
                    <a:pt x="588" y="669"/>
                    <a:pt x="588" y="669"/>
                  </a:cubicBezTo>
                  <a:cubicBezTo>
                    <a:pt x="589" y="670"/>
                    <a:pt x="589" y="670"/>
                    <a:pt x="589" y="670"/>
                  </a:cubicBezTo>
                  <a:cubicBezTo>
                    <a:pt x="589" y="670"/>
                    <a:pt x="589" y="670"/>
                    <a:pt x="589" y="670"/>
                  </a:cubicBezTo>
                  <a:cubicBezTo>
                    <a:pt x="589" y="671"/>
                    <a:pt x="589" y="671"/>
                    <a:pt x="589" y="671"/>
                  </a:cubicBezTo>
                  <a:cubicBezTo>
                    <a:pt x="589" y="671"/>
                    <a:pt x="589" y="671"/>
                    <a:pt x="589" y="671"/>
                  </a:cubicBezTo>
                  <a:cubicBezTo>
                    <a:pt x="588" y="673"/>
                    <a:pt x="588" y="673"/>
                    <a:pt x="588" y="673"/>
                  </a:cubicBezTo>
                  <a:cubicBezTo>
                    <a:pt x="588" y="673"/>
                    <a:pt x="588" y="673"/>
                    <a:pt x="588" y="673"/>
                  </a:cubicBezTo>
                  <a:cubicBezTo>
                    <a:pt x="588" y="675"/>
                    <a:pt x="588" y="675"/>
                    <a:pt x="588" y="675"/>
                  </a:cubicBezTo>
                  <a:cubicBezTo>
                    <a:pt x="588" y="675"/>
                    <a:pt x="588" y="675"/>
                    <a:pt x="588" y="675"/>
                  </a:cubicBezTo>
                  <a:cubicBezTo>
                    <a:pt x="587" y="676"/>
                    <a:pt x="587" y="676"/>
                    <a:pt x="587" y="676"/>
                  </a:cubicBezTo>
                  <a:cubicBezTo>
                    <a:pt x="586" y="677"/>
                    <a:pt x="586" y="677"/>
                    <a:pt x="586" y="677"/>
                  </a:cubicBezTo>
                  <a:cubicBezTo>
                    <a:pt x="586" y="677"/>
                    <a:pt x="586" y="677"/>
                    <a:pt x="586" y="677"/>
                  </a:cubicBezTo>
                  <a:cubicBezTo>
                    <a:pt x="586" y="678"/>
                    <a:pt x="586" y="678"/>
                    <a:pt x="586" y="678"/>
                  </a:cubicBezTo>
                  <a:cubicBezTo>
                    <a:pt x="585" y="678"/>
                    <a:pt x="585" y="678"/>
                    <a:pt x="585" y="678"/>
                  </a:cubicBezTo>
                  <a:cubicBezTo>
                    <a:pt x="586" y="678"/>
                    <a:pt x="586" y="678"/>
                    <a:pt x="586" y="678"/>
                  </a:cubicBezTo>
                  <a:cubicBezTo>
                    <a:pt x="586" y="678"/>
                    <a:pt x="586" y="678"/>
                    <a:pt x="586" y="678"/>
                  </a:cubicBezTo>
                  <a:cubicBezTo>
                    <a:pt x="586" y="679"/>
                    <a:pt x="586" y="679"/>
                    <a:pt x="586" y="679"/>
                  </a:cubicBezTo>
                  <a:cubicBezTo>
                    <a:pt x="587" y="679"/>
                    <a:pt x="587" y="679"/>
                    <a:pt x="587" y="679"/>
                  </a:cubicBezTo>
                  <a:cubicBezTo>
                    <a:pt x="588" y="678"/>
                    <a:pt x="588" y="678"/>
                    <a:pt x="588" y="678"/>
                  </a:cubicBezTo>
                  <a:cubicBezTo>
                    <a:pt x="588" y="677"/>
                    <a:pt x="588" y="677"/>
                    <a:pt x="588" y="677"/>
                  </a:cubicBezTo>
                  <a:cubicBezTo>
                    <a:pt x="589" y="677"/>
                    <a:pt x="589" y="677"/>
                    <a:pt x="589" y="677"/>
                  </a:cubicBezTo>
                  <a:cubicBezTo>
                    <a:pt x="589" y="678"/>
                    <a:pt x="589" y="678"/>
                    <a:pt x="589" y="678"/>
                  </a:cubicBezTo>
                  <a:cubicBezTo>
                    <a:pt x="588" y="679"/>
                    <a:pt x="588" y="679"/>
                    <a:pt x="588" y="679"/>
                  </a:cubicBezTo>
                  <a:cubicBezTo>
                    <a:pt x="588" y="680"/>
                    <a:pt x="588" y="680"/>
                    <a:pt x="588" y="680"/>
                  </a:cubicBezTo>
                  <a:cubicBezTo>
                    <a:pt x="587" y="681"/>
                    <a:pt x="587" y="681"/>
                    <a:pt x="587" y="681"/>
                  </a:cubicBezTo>
                  <a:cubicBezTo>
                    <a:pt x="587" y="681"/>
                    <a:pt x="587" y="681"/>
                    <a:pt x="587" y="681"/>
                  </a:cubicBezTo>
                  <a:cubicBezTo>
                    <a:pt x="587" y="682"/>
                    <a:pt x="587" y="682"/>
                    <a:pt x="587" y="682"/>
                  </a:cubicBezTo>
                  <a:cubicBezTo>
                    <a:pt x="587" y="682"/>
                    <a:pt x="587" y="682"/>
                    <a:pt x="587" y="682"/>
                  </a:cubicBezTo>
                  <a:cubicBezTo>
                    <a:pt x="589" y="683"/>
                    <a:pt x="589" y="683"/>
                    <a:pt x="589" y="683"/>
                  </a:cubicBezTo>
                  <a:cubicBezTo>
                    <a:pt x="589" y="683"/>
                    <a:pt x="589" y="683"/>
                    <a:pt x="589" y="683"/>
                  </a:cubicBezTo>
                  <a:cubicBezTo>
                    <a:pt x="590" y="683"/>
                    <a:pt x="590" y="683"/>
                    <a:pt x="590" y="683"/>
                  </a:cubicBezTo>
                  <a:cubicBezTo>
                    <a:pt x="591" y="682"/>
                    <a:pt x="591" y="682"/>
                    <a:pt x="591" y="682"/>
                  </a:cubicBezTo>
                  <a:cubicBezTo>
                    <a:pt x="593" y="681"/>
                    <a:pt x="593" y="681"/>
                    <a:pt x="593" y="681"/>
                  </a:cubicBezTo>
                  <a:cubicBezTo>
                    <a:pt x="594" y="682"/>
                    <a:pt x="594" y="682"/>
                    <a:pt x="594" y="682"/>
                  </a:cubicBezTo>
                  <a:lnTo>
                    <a:pt x="593" y="6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6612260" y="3683426"/>
            <a:ext cx="1001061" cy="1058424"/>
            <a:chOff x="835737" y="3326964"/>
            <a:chExt cx="1001061" cy="1058424"/>
          </a:xfrm>
        </p:grpSpPr>
        <p:sp>
          <p:nvSpPr>
            <p:cNvPr id="214" name="Rounded Rectangle 213"/>
            <p:cNvSpPr/>
            <p:nvPr/>
          </p:nvSpPr>
          <p:spPr bwMode="auto">
            <a:xfrm>
              <a:off x="835737" y="3446733"/>
              <a:ext cx="1001061" cy="938655"/>
            </a:xfrm>
            <a:prstGeom prst="roundRect">
              <a:avLst>
                <a:gd name="adj" fmla="val 6299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15" name="Rounded Rectangle 214"/>
            <p:cNvSpPr/>
            <p:nvPr/>
          </p:nvSpPr>
          <p:spPr bwMode="auto">
            <a:xfrm>
              <a:off x="1025811" y="3326964"/>
              <a:ext cx="187373" cy="242661"/>
            </a:xfrm>
            <a:prstGeom prst="roundRect">
              <a:avLst>
                <a:gd name="adj" fmla="val 49020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16" name="Rounded Rectangle 215"/>
            <p:cNvSpPr/>
            <p:nvPr/>
          </p:nvSpPr>
          <p:spPr bwMode="auto">
            <a:xfrm>
              <a:off x="1454854" y="3326964"/>
              <a:ext cx="187373" cy="242661"/>
            </a:xfrm>
            <a:prstGeom prst="roundRect">
              <a:avLst>
                <a:gd name="adj" fmla="val 49020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3728105" y="3683426"/>
            <a:ext cx="1001061" cy="1058424"/>
            <a:chOff x="835737" y="3326964"/>
            <a:chExt cx="1001061" cy="1058424"/>
          </a:xfrm>
        </p:grpSpPr>
        <p:sp>
          <p:nvSpPr>
            <p:cNvPr id="210" name="Rounded Rectangle 209"/>
            <p:cNvSpPr/>
            <p:nvPr/>
          </p:nvSpPr>
          <p:spPr bwMode="auto">
            <a:xfrm>
              <a:off x="835737" y="3446733"/>
              <a:ext cx="1001061" cy="938655"/>
            </a:xfrm>
            <a:prstGeom prst="roundRect">
              <a:avLst>
                <a:gd name="adj" fmla="val 6299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11" name="Rounded Rectangle 210"/>
            <p:cNvSpPr/>
            <p:nvPr/>
          </p:nvSpPr>
          <p:spPr bwMode="auto">
            <a:xfrm>
              <a:off x="1025811" y="3326964"/>
              <a:ext cx="187373" cy="242661"/>
            </a:xfrm>
            <a:prstGeom prst="roundRect">
              <a:avLst>
                <a:gd name="adj" fmla="val 49020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12" name="Rounded Rectangle 211"/>
            <p:cNvSpPr/>
            <p:nvPr/>
          </p:nvSpPr>
          <p:spPr bwMode="auto">
            <a:xfrm>
              <a:off x="1454854" y="3326964"/>
              <a:ext cx="187373" cy="242661"/>
            </a:xfrm>
            <a:prstGeom prst="roundRect">
              <a:avLst>
                <a:gd name="adj" fmla="val 49020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</p:grpSp>
      <p:sp>
        <p:nvSpPr>
          <p:cNvPr id="20" name="Freeform 9"/>
          <p:cNvSpPr>
            <a:spLocks noEditPoints="1"/>
          </p:cNvSpPr>
          <p:nvPr/>
        </p:nvSpPr>
        <p:spPr bwMode="auto">
          <a:xfrm>
            <a:off x="819741" y="2479915"/>
            <a:ext cx="2151544" cy="2148868"/>
          </a:xfrm>
          <a:custGeom>
            <a:avLst/>
            <a:gdLst>
              <a:gd name="T0" fmla="*/ 368 w 678"/>
              <a:gd name="T1" fmla="*/ 84 h 677"/>
              <a:gd name="T2" fmla="*/ 363 w 678"/>
              <a:gd name="T3" fmla="*/ 223 h 677"/>
              <a:gd name="T4" fmla="*/ 378 w 678"/>
              <a:gd name="T5" fmla="*/ 205 h 677"/>
              <a:gd name="T6" fmla="*/ 348 w 678"/>
              <a:gd name="T7" fmla="*/ 202 h 677"/>
              <a:gd name="T8" fmla="*/ 377 w 678"/>
              <a:gd name="T9" fmla="*/ 191 h 677"/>
              <a:gd name="T10" fmla="*/ 358 w 678"/>
              <a:gd name="T11" fmla="*/ 185 h 677"/>
              <a:gd name="T12" fmla="*/ 384 w 678"/>
              <a:gd name="T13" fmla="*/ 205 h 677"/>
              <a:gd name="T14" fmla="*/ 396 w 678"/>
              <a:gd name="T15" fmla="*/ 218 h 677"/>
              <a:gd name="T16" fmla="*/ 394 w 678"/>
              <a:gd name="T17" fmla="*/ 201 h 677"/>
              <a:gd name="T18" fmla="*/ 383 w 678"/>
              <a:gd name="T19" fmla="*/ 204 h 677"/>
              <a:gd name="T20" fmla="*/ 404 w 678"/>
              <a:gd name="T21" fmla="*/ 227 h 677"/>
              <a:gd name="T22" fmla="*/ 392 w 678"/>
              <a:gd name="T23" fmla="*/ 228 h 677"/>
              <a:gd name="T24" fmla="*/ 211 w 678"/>
              <a:gd name="T25" fmla="*/ 285 h 677"/>
              <a:gd name="T26" fmla="*/ 237 w 678"/>
              <a:gd name="T27" fmla="*/ 89 h 677"/>
              <a:gd name="T28" fmla="*/ 546 w 678"/>
              <a:gd name="T29" fmla="*/ 102 h 677"/>
              <a:gd name="T30" fmla="*/ 549 w 678"/>
              <a:gd name="T31" fmla="*/ 103 h 677"/>
              <a:gd name="T32" fmla="*/ 473 w 678"/>
              <a:gd name="T33" fmla="*/ 104 h 677"/>
              <a:gd name="T34" fmla="*/ 515 w 678"/>
              <a:gd name="T35" fmla="*/ 120 h 677"/>
              <a:gd name="T36" fmla="*/ 521 w 678"/>
              <a:gd name="T37" fmla="*/ 101 h 677"/>
              <a:gd name="T38" fmla="*/ 517 w 678"/>
              <a:gd name="T39" fmla="*/ 77 h 677"/>
              <a:gd name="T40" fmla="*/ 425 w 678"/>
              <a:gd name="T41" fmla="*/ 41 h 677"/>
              <a:gd name="T42" fmla="*/ 411 w 678"/>
              <a:gd name="T43" fmla="*/ 59 h 677"/>
              <a:gd name="T44" fmla="*/ 586 w 678"/>
              <a:gd name="T45" fmla="*/ 489 h 677"/>
              <a:gd name="T46" fmla="*/ 542 w 678"/>
              <a:gd name="T47" fmla="*/ 465 h 677"/>
              <a:gd name="T48" fmla="*/ 504 w 678"/>
              <a:gd name="T49" fmla="*/ 412 h 677"/>
              <a:gd name="T50" fmla="*/ 457 w 678"/>
              <a:gd name="T51" fmla="*/ 402 h 677"/>
              <a:gd name="T52" fmla="*/ 356 w 678"/>
              <a:gd name="T53" fmla="*/ 346 h 677"/>
              <a:gd name="T54" fmla="*/ 331 w 678"/>
              <a:gd name="T55" fmla="*/ 301 h 677"/>
              <a:gd name="T56" fmla="*/ 401 w 678"/>
              <a:gd name="T57" fmla="*/ 323 h 677"/>
              <a:gd name="T58" fmla="*/ 438 w 678"/>
              <a:gd name="T59" fmla="*/ 238 h 677"/>
              <a:gd name="T60" fmla="*/ 499 w 678"/>
              <a:gd name="T61" fmla="*/ 208 h 677"/>
              <a:gd name="T62" fmla="*/ 475 w 678"/>
              <a:gd name="T63" fmla="*/ 190 h 677"/>
              <a:gd name="T64" fmla="*/ 500 w 678"/>
              <a:gd name="T65" fmla="*/ 174 h 677"/>
              <a:gd name="T66" fmla="*/ 448 w 678"/>
              <a:gd name="T67" fmla="*/ 142 h 677"/>
              <a:gd name="T68" fmla="*/ 406 w 678"/>
              <a:gd name="T69" fmla="*/ 160 h 677"/>
              <a:gd name="T70" fmla="*/ 338 w 678"/>
              <a:gd name="T71" fmla="*/ 148 h 677"/>
              <a:gd name="T72" fmla="*/ 328 w 678"/>
              <a:gd name="T73" fmla="*/ 136 h 677"/>
              <a:gd name="T74" fmla="*/ 389 w 678"/>
              <a:gd name="T75" fmla="*/ 122 h 677"/>
              <a:gd name="T76" fmla="*/ 387 w 678"/>
              <a:gd name="T77" fmla="*/ 97 h 677"/>
              <a:gd name="T78" fmla="*/ 413 w 678"/>
              <a:gd name="T79" fmla="*/ 104 h 677"/>
              <a:gd name="T80" fmla="*/ 444 w 678"/>
              <a:gd name="T81" fmla="*/ 127 h 677"/>
              <a:gd name="T82" fmla="*/ 373 w 678"/>
              <a:gd name="T83" fmla="*/ 84 h 677"/>
              <a:gd name="T84" fmla="*/ 349 w 678"/>
              <a:gd name="T85" fmla="*/ 82 h 677"/>
              <a:gd name="T86" fmla="*/ 345 w 678"/>
              <a:gd name="T87" fmla="*/ 99 h 677"/>
              <a:gd name="T88" fmla="*/ 320 w 678"/>
              <a:gd name="T89" fmla="*/ 95 h 677"/>
              <a:gd name="T90" fmla="*/ 316 w 678"/>
              <a:gd name="T91" fmla="*/ 71 h 677"/>
              <a:gd name="T92" fmla="*/ 300 w 678"/>
              <a:gd name="T93" fmla="*/ 79 h 677"/>
              <a:gd name="T94" fmla="*/ 316 w 678"/>
              <a:gd name="T95" fmla="*/ 96 h 677"/>
              <a:gd name="T96" fmla="*/ 305 w 678"/>
              <a:gd name="T97" fmla="*/ 92 h 677"/>
              <a:gd name="T98" fmla="*/ 288 w 678"/>
              <a:gd name="T99" fmla="*/ 69 h 677"/>
              <a:gd name="T100" fmla="*/ 275 w 678"/>
              <a:gd name="T101" fmla="*/ 70 h 677"/>
              <a:gd name="T102" fmla="*/ 231 w 678"/>
              <a:gd name="T103" fmla="*/ 84 h 677"/>
              <a:gd name="T104" fmla="*/ 163 w 678"/>
              <a:gd name="T105" fmla="*/ 81 h 677"/>
              <a:gd name="T106" fmla="*/ 121 w 678"/>
              <a:gd name="T107" fmla="*/ 112 h 677"/>
              <a:gd name="T108" fmla="*/ 110 w 678"/>
              <a:gd name="T109" fmla="*/ 143 h 677"/>
              <a:gd name="T110" fmla="*/ 165 w 678"/>
              <a:gd name="T111" fmla="*/ 150 h 677"/>
              <a:gd name="T112" fmla="*/ 207 w 678"/>
              <a:gd name="T113" fmla="*/ 312 h 677"/>
              <a:gd name="T114" fmla="*/ 239 w 678"/>
              <a:gd name="T115" fmla="*/ 321 h 677"/>
              <a:gd name="T116" fmla="*/ 410 w 678"/>
              <a:gd name="T117" fmla="*/ 424 h 677"/>
              <a:gd name="T118" fmla="*/ 411 w 678"/>
              <a:gd name="T119" fmla="*/ 636 h 677"/>
              <a:gd name="T120" fmla="*/ 442 w 678"/>
              <a:gd name="T121" fmla="*/ 364 h 677"/>
              <a:gd name="T122" fmla="*/ 400 w 678"/>
              <a:gd name="T123" fmla="*/ 336 h 6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78" h="677">
                <a:moveTo>
                  <a:pt x="364" y="88"/>
                </a:moveTo>
                <a:cubicBezTo>
                  <a:pt x="362" y="89"/>
                  <a:pt x="362" y="89"/>
                  <a:pt x="362" y="89"/>
                </a:cubicBezTo>
                <a:cubicBezTo>
                  <a:pt x="360" y="88"/>
                  <a:pt x="360" y="88"/>
                  <a:pt x="360" y="88"/>
                </a:cubicBezTo>
                <a:cubicBezTo>
                  <a:pt x="360" y="84"/>
                  <a:pt x="359" y="83"/>
                  <a:pt x="358" y="79"/>
                </a:cubicBezTo>
                <a:cubicBezTo>
                  <a:pt x="368" y="80"/>
                  <a:pt x="368" y="80"/>
                  <a:pt x="368" y="80"/>
                </a:cubicBezTo>
                <a:cubicBezTo>
                  <a:pt x="368" y="84"/>
                  <a:pt x="368" y="84"/>
                  <a:pt x="368" y="84"/>
                </a:cubicBezTo>
                <a:cubicBezTo>
                  <a:pt x="366" y="84"/>
                  <a:pt x="367" y="84"/>
                  <a:pt x="365" y="85"/>
                </a:cubicBezTo>
                <a:lnTo>
                  <a:pt x="364" y="88"/>
                </a:lnTo>
                <a:close/>
                <a:moveTo>
                  <a:pt x="371" y="200"/>
                </a:moveTo>
                <a:cubicBezTo>
                  <a:pt x="369" y="200"/>
                  <a:pt x="366" y="202"/>
                  <a:pt x="365" y="203"/>
                </a:cubicBezTo>
                <a:cubicBezTo>
                  <a:pt x="363" y="205"/>
                  <a:pt x="363" y="207"/>
                  <a:pt x="363" y="209"/>
                </a:cubicBezTo>
                <a:cubicBezTo>
                  <a:pt x="363" y="223"/>
                  <a:pt x="363" y="223"/>
                  <a:pt x="363" y="223"/>
                </a:cubicBezTo>
                <a:cubicBezTo>
                  <a:pt x="363" y="226"/>
                  <a:pt x="363" y="229"/>
                  <a:pt x="366" y="229"/>
                </a:cubicBezTo>
                <a:cubicBezTo>
                  <a:pt x="367" y="229"/>
                  <a:pt x="367" y="229"/>
                  <a:pt x="367" y="229"/>
                </a:cubicBezTo>
                <a:cubicBezTo>
                  <a:pt x="367" y="229"/>
                  <a:pt x="367" y="229"/>
                  <a:pt x="367" y="229"/>
                </a:cubicBezTo>
                <a:cubicBezTo>
                  <a:pt x="370" y="228"/>
                  <a:pt x="370" y="225"/>
                  <a:pt x="370" y="221"/>
                </a:cubicBezTo>
                <a:cubicBezTo>
                  <a:pt x="369" y="218"/>
                  <a:pt x="369" y="215"/>
                  <a:pt x="370" y="212"/>
                </a:cubicBezTo>
                <a:cubicBezTo>
                  <a:pt x="371" y="209"/>
                  <a:pt x="374" y="206"/>
                  <a:pt x="378" y="205"/>
                </a:cubicBezTo>
                <a:cubicBezTo>
                  <a:pt x="378" y="201"/>
                  <a:pt x="378" y="201"/>
                  <a:pt x="378" y="201"/>
                </a:cubicBezTo>
                <a:cubicBezTo>
                  <a:pt x="376" y="201"/>
                  <a:pt x="374" y="200"/>
                  <a:pt x="372" y="200"/>
                </a:cubicBezTo>
                <a:cubicBezTo>
                  <a:pt x="372" y="200"/>
                  <a:pt x="372" y="200"/>
                  <a:pt x="371" y="200"/>
                </a:cubicBezTo>
                <a:close/>
                <a:moveTo>
                  <a:pt x="344" y="195"/>
                </a:moveTo>
                <a:cubicBezTo>
                  <a:pt x="344" y="196"/>
                  <a:pt x="344" y="197"/>
                  <a:pt x="344" y="197"/>
                </a:cubicBezTo>
                <a:cubicBezTo>
                  <a:pt x="348" y="202"/>
                  <a:pt x="348" y="202"/>
                  <a:pt x="348" y="202"/>
                </a:cubicBezTo>
                <a:cubicBezTo>
                  <a:pt x="348" y="197"/>
                  <a:pt x="348" y="197"/>
                  <a:pt x="348" y="197"/>
                </a:cubicBezTo>
                <a:cubicBezTo>
                  <a:pt x="349" y="196"/>
                  <a:pt x="352" y="195"/>
                  <a:pt x="357" y="195"/>
                </a:cubicBezTo>
                <a:cubicBezTo>
                  <a:pt x="360" y="195"/>
                  <a:pt x="362" y="195"/>
                  <a:pt x="365" y="196"/>
                </a:cubicBezTo>
                <a:cubicBezTo>
                  <a:pt x="367" y="196"/>
                  <a:pt x="369" y="197"/>
                  <a:pt x="370" y="197"/>
                </a:cubicBezTo>
                <a:cubicBezTo>
                  <a:pt x="375" y="197"/>
                  <a:pt x="377" y="194"/>
                  <a:pt x="377" y="192"/>
                </a:cubicBezTo>
                <a:cubicBezTo>
                  <a:pt x="377" y="191"/>
                  <a:pt x="377" y="191"/>
                  <a:pt x="377" y="191"/>
                </a:cubicBezTo>
                <a:cubicBezTo>
                  <a:pt x="377" y="191"/>
                  <a:pt x="377" y="191"/>
                  <a:pt x="377" y="191"/>
                </a:cubicBezTo>
                <a:cubicBezTo>
                  <a:pt x="376" y="190"/>
                  <a:pt x="376" y="190"/>
                  <a:pt x="375" y="190"/>
                </a:cubicBezTo>
                <a:cubicBezTo>
                  <a:pt x="371" y="188"/>
                  <a:pt x="370" y="187"/>
                  <a:pt x="370" y="187"/>
                </a:cubicBezTo>
                <a:cubicBezTo>
                  <a:pt x="369" y="187"/>
                  <a:pt x="369" y="187"/>
                  <a:pt x="369" y="187"/>
                </a:cubicBezTo>
                <a:cubicBezTo>
                  <a:pt x="366" y="185"/>
                  <a:pt x="364" y="183"/>
                  <a:pt x="362" y="183"/>
                </a:cubicBezTo>
                <a:cubicBezTo>
                  <a:pt x="361" y="183"/>
                  <a:pt x="360" y="184"/>
                  <a:pt x="358" y="185"/>
                </a:cubicBezTo>
                <a:cubicBezTo>
                  <a:pt x="357" y="186"/>
                  <a:pt x="355" y="187"/>
                  <a:pt x="352" y="188"/>
                </a:cubicBezTo>
                <a:cubicBezTo>
                  <a:pt x="349" y="190"/>
                  <a:pt x="349" y="190"/>
                  <a:pt x="349" y="190"/>
                </a:cubicBezTo>
                <a:cubicBezTo>
                  <a:pt x="346" y="190"/>
                  <a:pt x="345" y="192"/>
                  <a:pt x="344" y="192"/>
                </a:cubicBezTo>
                <a:cubicBezTo>
                  <a:pt x="343" y="193"/>
                  <a:pt x="343" y="193"/>
                  <a:pt x="343" y="193"/>
                </a:cubicBezTo>
                <a:cubicBezTo>
                  <a:pt x="344" y="195"/>
                  <a:pt x="344" y="195"/>
                  <a:pt x="344" y="195"/>
                </a:cubicBezTo>
                <a:close/>
                <a:moveTo>
                  <a:pt x="384" y="205"/>
                </a:moveTo>
                <a:cubicBezTo>
                  <a:pt x="385" y="205"/>
                  <a:pt x="385" y="205"/>
                  <a:pt x="385" y="205"/>
                </a:cubicBezTo>
                <a:cubicBezTo>
                  <a:pt x="386" y="206"/>
                  <a:pt x="386" y="207"/>
                  <a:pt x="387" y="207"/>
                </a:cubicBezTo>
                <a:cubicBezTo>
                  <a:pt x="388" y="209"/>
                  <a:pt x="388" y="210"/>
                  <a:pt x="388" y="212"/>
                </a:cubicBezTo>
                <a:cubicBezTo>
                  <a:pt x="388" y="213"/>
                  <a:pt x="388" y="215"/>
                  <a:pt x="389" y="216"/>
                </a:cubicBezTo>
                <a:cubicBezTo>
                  <a:pt x="390" y="218"/>
                  <a:pt x="392" y="219"/>
                  <a:pt x="394" y="219"/>
                </a:cubicBezTo>
                <a:cubicBezTo>
                  <a:pt x="395" y="219"/>
                  <a:pt x="395" y="219"/>
                  <a:pt x="396" y="218"/>
                </a:cubicBezTo>
                <a:cubicBezTo>
                  <a:pt x="398" y="216"/>
                  <a:pt x="397" y="213"/>
                  <a:pt x="396" y="211"/>
                </a:cubicBezTo>
                <a:cubicBezTo>
                  <a:pt x="395" y="208"/>
                  <a:pt x="395" y="207"/>
                  <a:pt x="395" y="207"/>
                </a:cubicBezTo>
                <a:cubicBezTo>
                  <a:pt x="396" y="206"/>
                  <a:pt x="397" y="205"/>
                  <a:pt x="397" y="204"/>
                </a:cubicBezTo>
                <a:cubicBezTo>
                  <a:pt x="398" y="202"/>
                  <a:pt x="398" y="202"/>
                  <a:pt x="398" y="202"/>
                </a:cubicBezTo>
                <a:cubicBezTo>
                  <a:pt x="396" y="201"/>
                  <a:pt x="396" y="201"/>
                  <a:pt x="396" y="201"/>
                </a:cubicBezTo>
                <a:cubicBezTo>
                  <a:pt x="395" y="201"/>
                  <a:pt x="395" y="201"/>
                  <a:pt x="394" y="201"/>
                </a:cubicBezTo>
                <a:cubicBezTo>
                  <a:pt x="394" y="201"/>
                  <a:pt x="394" y="201"/>
                  <a:pt x="394" y="201"/>
                </a:cubicBezTo>
                <a:cubicBezTo>
                  <a:pt x="393" y="200"/>
                  <a:pt x="392" y="200"/>
                  <a:pt x="391" y="200"/>
                </a:cubicBezTo>
                <a:cubicBezTo>
                  <a:pt x="391" y="200"/>
                  <a:pt x="391" y="200"/>
                  <a:pt x="391" y="200"/>
                </a:cubicBezTo>
                <a:cubicBezTo>
                  <a:pt x="386" y="200"/>
                  <a:pt x="384" y="202"/>
                  <a:pt x="384" y="202"/>
                </a:cubicBezTo>
                <a:cubicBezTo>
                  <a:pt x="383" y="203"/>
                  <a:pt x="383" y="203"/>
                  <a:pt x="383" y="203"/>
                </a:cubicBezTo>
                <a:cubicBezTo>
                  <a:pt x="383" y="204"/>
                  <a:pt x="383" y="204"/>
                  <a:pt x="383" y="204"/>
                </a:cubicBezTo>
                <a:lnTo>
                  <a:pt x="384" y="205"/>
                </a:lnTo>
                <a:close/>
                <a:moveTo>
                  <a:pt x="394" y="232"/>
                </a:moveTo>
                <a:cubicBezTo>
                  <a:pt x="394" y="232"/>
                  <a:pt x="398" y="231"/>
                  <a:pt x="398" y="231"/>
                </a:cubicBezTo>
                <a:cubicBezTo>
                  <a:pt x="399" y="231"/>
                  <a:pt x="399" y="231"/>
                  <a:pt x="399" y="231"/>
                </a:cubicBezTo>
                <a:cubicBezTo>
                  <a:pt x="399" y="231"/>
                  <a:pt x="399" y="231"/>
                  <a:pt x="399" y="231"/>
                </a:cubicBezTo>
                <a:cubicBezTo>
                  <a:pt x="400" y="230"/>
                  <a:pt x="401" y="229"/>
                  <a:pt x="404" y="227"/>
                </a:cubicBezTo>
                <a:cubicBezTo>
                  <a:pt x="409" y="224"/>
                  <a:pt x="416" y="218"/>
                  <a:pt x="421" y="216"/>
                </a:cubicBezTo>
                <a:cubicBezTo>
                  <a:pt x="420" y="212"/>
                  <a:pt x="420" y="212"/>
                  <a:pt x="420" y="212"/>
                </a:cubicBezTo>
                <a:cubicBezTo>
                  <a:pt x="419" y="212"/>
                  <a:pt x="412" y="212"/>
                  <a:pt x="411" y="212"/>
                </a:cubicBezTo>
                <a:cubicBezTo>
                  <a:pt x="410" y="212"/>
                  <a:pt x="410" y="212"/>
                  <a:pt x="410" y="212"/>
                </a:cubicBezTo>
                <a:cubicBezTo>
                  <a:pt x="408" y="213"/>
                  <a:pt x="407" y="214"/>
                  <a:pt x="406" y="216"/>
                </a:cubicBezTo>
                <a:cubicBezTo>
                  <a:pt x="403" y="219"/>
                  <a:pt x="400" y="223"/>
                  <a:pt x="392" y="228"/>
                </a:cubicBezTo>
                <a:lnTo>
                  <a:pt x="394" y="232"/>
                </a:lnTo>
                <a:close/>
                <a:moveTo>
                  <a:pt x="211" y="285"/>
                </a:moveTo>
                <a:cubicBezTo>
                  <a:pt x="215" y="297"/>
                  <a:pt x="220" y="302"/>
                  <a:pt x="228" y="312"/>
                </a:cubicBezTo>
                <a:cubicBezTo>
                  <a:pt x="232" y="310"/>
                  <a:pt x="232" y="310"/>
                  <a:pt x="232" y="310"/>
                </a:cubicBezTo>
                <a:cubicBezTo>
                  <a:pt x="226" y="299"/>
                  <a:pt x="223" y="292"/>
                  <a:pt x="215" y="283"/>
                </a:cubicBezTo>
                <a:cubicBezTo>
                  <a:pt x="212" y="285"/>
                  <a:pt x="212" y="285"/>
                  <a:pt x="211" y="285"/>
                </a:cubicBezTo>
                <a:close/>
                <a:moveTo>
                  <a:pt x="237" y="89"/>
                </a:moveTo>
                <a:cubicBezTo>
                  <a:pt x="237" y="93"/>
                  <a:pt x="237" y="93"/>
                  <a:pt x="237" y="93"/>
                </a:cubicBezTo>
                <a:cubicBezTo>
                  <a:pt x="241" y="94"/>
                  <a:pt x="246" y="96"/>
                  <a:pt x="250" y="98"/>
                </a:cubicBezTo>
                <a:cubicBezTo>
                  <a:pt x="252" y="97"/>
                  <a:pt x="252" y="97"/>
                  <a:pt x="252" y="97"/>
                </a:cubicBezTo>
                <a:cubicBezTo>
                  <a:pt x="252" y="95"/>
                  <a:pt x="250" y="89"/>
                  <a:pt x="250" y="87"/>
                </a:cubicBezTo>
                <a:cubicBezTo>
                  <a:pt x="243" y="87"/>
                  <a:pt x="242" y="89"/>
                  <a:pt x="237" y="89"/>
                </a:cubicBezTo>
                <a:close/>
                <a:moveTo>
                  <a:pt x="678" y="339"/>
                </a:moveTo>
                <a:cubicBezTo>
                  <a:pt x="678" y="526"/>
                  <a:pt x="526" y="677"/>
                  <a:pt x="339" y="677"/>
                </a:cubicBezTo>
                <a:cubicBezTo>
                  <a:pt x="152" y="677"/>
                  <a:pt x="0" y="526"/>
                  <a:pt x="0" y="339"/>
                </a:cubicBezTo>
                <a:cubicBezTo>
                  <a:pt x="0" y="151"/>
                  <a:pt x="152" y="0"/>
                  <a:pt x="339" y="0"/>
                </a:cubicBezTo>
                <a:cubicBezTo>
                  <a:pt x="526" y="0"/>
                  <a:pt x="678" y="151"/>
                  <a:pt x="678" y="339"/>
                </a:cubicBezTo>
                <a:close/>
                <a:moveTo>
                  <a:pt x="546" y="102"/>
                </a:moveTo>
                <a:cubicBezTo>
                  <a:pt x="547" y="107"/>
                  <a:pt x="561" y="116"/>
                  <a:pt x="565" y="116"/>
                </a:cubicBezTo>
                <a:cubicBezTo>
                  <a:pt x="565" y="115"/>
                  <a:pt x="564" y="111"/>
                  <a:pt x="564" y="110"/>
                </a:cubicBezTo>
                <a:cubicBezTo>
                  <a:pt x="564" y="109"/>
                  <a:pt x="564" y="109"/>
                  <a:pt x="564" y="109"/>
                </a:cubicBezTo>
                <a:cubicBezTo>
                  <a:pt x="561" y="106"/>
                  <a:pt x="556" y="99"/>
                  <a:pt x="554" y="103"/>
                </a:cubicBezTo>
                <a:cubicBezTo>
                  <a:pt x="553" y="104"/>
                  <a:pt x="553" y="104"/>
                  <a:pt x="553" y="104"/>
                </a:cubicBezTo>
                <a:cubicBezTo>
                  <a:pt x="551" y="104"/>
                  <a:pt x="551" y="104"/>
                  <a:pt x="549" y="103"/>
                </a:cubicBezTo>
                <a:cubicBezTo>
                  <a:pt x="548" y="102"/>
                  <a:pt x="547" y="101"/>
                  <a:pt x="546" y="102"/>
                </a:cubicBezTo>
                <a:close/>
                <a:moveTo>
                  <a:pt x="398" y="68"/>
                </a:moveTo>
                <a:cubicBezTo>
                  <a:pt x="417" y="76"/>
                  <a:pt x="415" y="76"/>
                  <a:pt x="416" y="71"/>
                </a:cubicBezTo>
                <a:cubicBezTo>
                  <a:pt x="423" y="75"/>
                  <a:pt x="440" y="68"/>
                  <a:pt x="456" y="87"/>
                </a:cubicBezTo>
                <a:cubicBezTo>
                  <a:pt x="459" y="91"/>
                  <a:pt x="458" y="91"/>
                  <a:pt x="462" y="91"/>
                </a:cubicBezTo>
                <a:cubicBezTo>
                  <a:pt x="465" y="102"/>
                  <a:pt x="467" y="92"/>
                  <a:pt x="473" y="104"/>
                </a:cubicBezTo>
                <a:cubicBezTo>
                  <a:pt x="477" y="110"/>
                  <a:pt x="480" y="114"/>
                  <a:pt x="487" y="116"/>
                </a:cubicBezTo>
                <a:cubicBezTo>
                  <a:pt x="489" y="122"/>
                  <a:pt x="505" y="130"/>
                  <a:pt x="509" y="131"/>
                </a:cubicBezTo>
                <a:cubicBezTo>
                  <a:pt x="509" y="131"/>
                  <a:pt x="509" y="131"/>
                  <a:pt x="509" y="131"/>
                </a:cubicBezTo>
                <a:cubicBezTo>
                  <a:pt x="509" y="131"/>
                  <a:pt x="511" y="129"/>
                  <a:pt x="511" y="129"/>
                </a:cubicBezTo>
                <a:cubicBezTo>
                  <a:pt x="513" y="130"/>
                  <a:pt x="517" y="135"/>
                  <a:pt x="520" y="134"/>
                </a:cubicBezTo>
                <a:cubicBezTo>
                  <a:pt x="521" y="132"/>
                  <a:pt x="516" y="123"/>
                  <a:pt x="515" y="120"/>
                </a:cubicBezTo>
                <a:cubicBezTo>
                  <a:pt x="515" y="120"/>
                  <a:pt x="518" y="120"/>
                  <a:pt x="518" y="120"/>
                </a:cubicBezTo>
                <a:cubicBezTo>
                  <a:pt x="518" y="119"/>
                  <a:pt x="518" y="119"/>
                  <a:pt x="518" y="119"/>
                </a:cubicBezTo>
                <a:cubicBezTo>
                  <a:pt x="517" y="117"/>
                  <a:pt x="515" y="115"/>
                  <a:pt x="513" y="112"/>
                </a:cubicBezTo>
                <a:cubicBezTo>
                  <a:pt x="515" y="109"/>
                  <a:pt x="514" y="111"/>
                  <a:pt x="516" y="107"/>
                </a:cubicBezTo>
                <a:cubicBezTo>
                  <a:pt x="518" y="107"/>
                  <a:pt x="520" y="108"/>
                  <a:pt x="522" y="107"/>
                </a:cubicBezTo>
                <a:cubicBezTo>
                  <a:pt x="522" y="105"/>
                  <a:pt x="521" y="103"/>
                  <a:pt x="521" y="101"/>
                </a:cubicBezTo>
                <a:cubicBezTo>
                  <a:pt x="521" y="100"/>
                  <a:pt x="521" y="100"/>
                  <a:pt x="521" y="100"/>
                </a:cubicBezTo>
                <a:cubicBezTo>
                  <a:pt x="526" y="96"/>
                  <a:pt x="527" y="100"/>
                  <a:pt x="527" y="94"/>
                </a:cubicBezTo>
                <a:cubicBezTo>
                  <a:pt x="528" y="94"/>
                  <a:pt x="529" y="94"/>
                  <a:pt x="530" y="93"/>
                </a:cubicBezTo>
                <a:cubicBezTo>
                  <a:pt x="529" y="92"/>
                  <a:pt x="529" y="92"/>
                  <a:pt x="528" y="92"/>
                </a:cubicBezTo>
                <a:cubicBezTo>
                  <a:pt x="527" y="84"/>
                  <a:pt x="525" y="85"/>
                  <a:pt x="514" y="78"/>
                </a:cubicBezTo>
                <a:cubicBezTo>
                  <a:pt x="517" y="77"/>
                  <a:pt x="517" y="77"/>
                  <a:pt x="517" y="77"/>
                </a:cubicBezTo>
                <a:cubicBezTo>
                  <a:pt x="509" y="69"/>
                  <a:pt x="477" y="44"/>
                  <a:pt x="467" y="42"/>
                </a:cubicBezTo>
                <a:cubicBezTo>
                  <a:pt x="466" y="45"/>
                  <a:pt x="466" y="45"/>
                  <a:pt x="466" y="45"/>
                </a:cubicBezTo>
                <a:cubicBezTo>
                  <a:pt x="444" y="35"/>
                  <a:pt x="445" y="35"/>
                  <a:pt x="441" y="35"/>
                </a:cubicBezTo>
                <a:cubicBezTo>
                  <a:pt x="440" y="37"/>
                  <a:pt x="440" y="37"/>
                  <a:pt x="440" y="37"/>
                </a:cubicBezTo>
                <a:cubicBezTo>
                  <a:pt x="437" y="35"/>
                  <a:pt x="434" y="33"/>
                  <a:pt x="427" y="33"/>
                </a:cubicBezTo>
                <a:cubicBezTo>
                  <a:pt x="421" y="35"/>
                  <a:pt x="422" y="35"/>
                  <a:pt x="425" y="41"/>
                </a:cubicBezTo>
                <a:cubicBezTo>
                  <a:pt x="425" y="41"/>
                  <a:pt x="420" y="40"/>
                  <a:pt x="420" y="40"/>
                </a:cubicBezTo>
                <a:cubicBezTo>
                  <a:pt x="421" y="42"/>
                  <a:pt x="422" y="42"/>
                  <a:pt x="422" y="42"/>
                </a:cubicBezTo>
                <a:cubicBezTo>
                  <a:pt x="425" y="43"/>
                  <a:pt x="427" y="46"/>
                  <a:pt x="429" y="48"/>
                </a:cubicBezTo>
                <a:cubicBezTo>
                  <a:pt x="407" y="47"/>
                  <a:pt x="408" y="47"/>
                  <a:pt x="413" y="53"/>
                </a:cubicBezTo>
                <a:cubicBezTo>
                  <a:pt x="412" y="53"/>
                  <a:pt x="409" y="53"/>
                  <a:pt x="409" y="53"/>
                </a:cubicBezTo>
                <a:cubicBezTo>
                  <a:pt x="408" y="56"/>
                  <a:pt x="409" y="57"/>
                  <a:pt x="411" y="59"/>
                </a:cubicBezTo>
                <a:cubicBezTo>
                  <a:pt x="407" y="60"/>
                  <a:pt x="408" y="59"/>
                  <a:pt x="406" y="65"/>
                </a:cubicBezTo>
                <a:cubicBezTo>
                  <a:pt x="406" y="65"/>
                  <a:pt x="406" y="65"/>
                  <a:pt x="405" y="65"/>
                </a:cubicBezTo>
                <a:cubicBezTo>
                  <a:pt x="403" y="66"/>
                  <a:pt x="400" y="66"/>
                  <a:pt x="398" y="67"/>
                </a:cubicBezTo>
                <a:lnTo>
                  <a:pt x="398" y="68"/>
                </a:lnTo>
                <a:close/>
                <a:moveTo>
                  <a:pt x="586" y="489"/>
                </a:moveTo>
                <a:cubicBezTo>
                  <a:pt x="586" y="489"/>
                  <a:pt x="586" y="489"/>
                  <a:pt x="586" y="489"/>
                </a:cubicBezTo>
                <a:cubicBezTo>
                  <a:pt x="581" y="486"/>
                  <a:pt x="581" y="483"/>
                  <a:pt x="578" y="479"/>
                </a:cubicBezTo>
                <a:cubicBezTo>
                  <a:pt x="570" y="479"/>
                  <a:pt x="569" y="482"/>
                  <a:pt x="565" y="474"/>
                </a:cubicBezTo>
                <a:cubicBezTo>
                  <a:pt x="560" y="465"/>
                  <a:pt x="557" y="469"/>
                  <a:pt x="553" y="473"/>
                </a:cubicBezTo>
                <a:cubicBezTo>
                  <a:pt x="551" y="466"/>
                  <a:pt x="551" y="466"/>
                  <a:pt x="551" y="466"/>
                </a:cubicBezTo>
                <a:cubicBezTo>
                  <a:pt x="549" y="466"/>
                  <a:pt x="547" y="467"/>
                  <a:pt x="545" y="468"/>
                </a:cubicBezTo>
                <a:cubicBezTo>
                  <a:pt x="542" y="465"/>
                  <a:pt x="542" y="465"/>
                  <a:pt x="542" y="465"/>
                </a:cubicBezTo>
                <a:cubicBezTo>
                  <a:pt x="562" y="440"/>
                  <a:pt x="538" y="435"/>
                  <a:pt x="534" y="435"/>
                </a:cubicBezTo>
                <a:cubicBezTo>
                  <a:pt x="523" y="434"/>
                  <a:pt x="519" y="425"/>
                  <a:pt x="507" y="420"/>
                </a:cubicBezTo>
                <a:cubicBezTo>
                  <a:pt x="508" y="416"/>
                  <a:pt x="508" y="417"/>
                  <a:pt x="511" y="408"/>
                </a:cubicBezTo>
                <a:cubicBezTo>
                  <a:pt x="510" y="407"/>
                  <a:pt x="510" y="407"/>
                  <a:pt x="510" y="407"/>
                </a:cubicBezTo>
                <a:cubicBezTo>
                  <a:pt x="509" y="409"/>
                  <a:pt x="508" y="410"/>
                  <a:pt x="507" y="412"/>
                </a:cubicBezTo>
                <a:cubicBezTo>
                  <a:pt x="504" y="412"/>
                  <a:pt x="504" y="412"/>
                  <a:pt x="504" y="412"/>
                </a:cubicBezTo>
                <a:cubicBezTo>
                  <a:pt x="497" y="404"/>
                  <a:pt x="495" y="405"/>
                  <a:pt x="487" y="415"/>
                </a:cubicBezTo>
                <a:cubicBezTo>
                  <a:pt x="483" y="408"/>
                  <a:pt x="482" y="407"/>
                  <a:pt x="473" y="410"/>
                </a:cubicBezTo>
                <a:cubicBezTo>
                  <a:pt x="470" y="408"/>
                  <a:pt x="469" y="405"/>
                  <a:pt x="467" y="403"/>
                </a:cubicBezTo>
                <a:cubicBezTo>
                  <a:pt x="462" y="405"/>
                  <a:pt x="461" y="406"/>
                  <a:pt x="456" y="416"/>
                </a:cubicBezTo>
                <a:cubicBezTo>
                  <a:pt x="452" y="415"/>
                  <a:pt x="452" y="415"/>
                  <a:pt x="452" y="415"/>
                </a:cubicBezTo>
                <a:cubicBezTo>
                  <a:pt x="452" y="411"/>
                  <a:pt x="455" y="406"/>
                  <a:pt x="457" y="402"/>
                </a:cubicBezTo>
                <a:cubicBezTo>
                  <a:pt x="437" y="400"/>
                  <a:pt x="437" y="418"/>
                  <a:pt x="422" y="422"/>
                </a:cubicBezTo>
                <a:cubicBezTo>
                  <a:pt x="411" y="415"/>
                  <a:pt x="397" y="427"/>
                  <a:pt x="389" y="415"/>
                </a:cubicBezTo>
                <a:cubicBezTo>
                  <a:pt x="380" y="403"/>
                  <a:pt x="392" y="392"/>
                  <a:pt x="387" y="384"/>
                </a:cubicBezTo>
                <a:cubicBezTo>
                  <a:pt x="379" y="373"/>
                  <a:pt x="374" y="382"/>
                  <a:pt x="357" y="381"/>
                </a:cubicBezTo>
                <a:cubicBezTo>
                  <a:pt x="361" y="367"/>
                  <a:pt x="371" y="360"/>
                  <a:pt x="365" y="347"/>
                </a:cubicBezTo>
                <a:cubicBezTo>
                  <a:pt x="364" y="347"/>
                  <a:pt x="361" y="346"/>
                  <a:pt x="356" y="346"/>
                </a:cubicBezTo>
                <a:cubicBezTo>
                  <a:pt x="351" y="346"/>
                  <a:pt x="346" y="347"/>
                  <a:pt x="343" y="349"/>
                </a:cubicBezTo>
                <a:cubicBezTo>
                  <a:pt x="342" y="351"/>
                  <a:pt x="342" y="351"/>
                  <a:pt x="342" y="351"/>
                </a:cubicBezTo>
                <a:cubicBezTo>
                  <a:pt x="342" y="356"/>
                  <a:pt x="342" y="359"/>
                  <a:pt x="339" y="361"/>
                </a:cubicBezTo>
                <a:cubicBezTo>
                  <a:pt x="327" y="360"/>
                  <a:pt x="323" y="375"/>
                  <a:pt x="307" y="350"/>
                </a:cubicBezTo>
                <a:cubicBezTo>
                  <a:pt x="303" y="344"/>
                  <a:pt x="301" y="314"/>
                  <a:pt x="305" y="309"/>
                </a:cubicBezTo>
                <a:cubicBezTo>
                  <a:pt x="312" y="302"/>
                  <a:pt x="313" y="301"/>
                  <a:pt x="331" y="301"/>
                </a:cubicBezTo>
                <a:cubicBezTo>
                  <a:pt x="336" y="301"/>
                  <a:pt x="341" y="301"/>
                  <a:pt x="348" y="301"/>
                </a:cubicBezTo>
                <a:cubicBezTo>
                  <a:pt x="354" y="295"/>
                  <a:pt x="360" y="292"/>
                  <a:pt x="365" y="292"/>
                </a:cubicBezTo>
                <a:cubicBezTo>
                  <a:pt x="370" y="292"/>
                  <a:pt x="374" y="294"/>
                  <a:pt x="379" y="298"/>
                </a:cubicBezTo>
                <a:cubicBezTo>
                  <a:pt x="380" y="298"/>
                  <a:pt x="381" y="297"/>
                  <a:pt x="383" y="297"/>
                </a:cubicBezTo>
                <a:cubicBezTo>
                  <a:pt x="385" y="296"/>
                  <a:pt x="385" y="296"/>
                  <a:pt x="385" y="296"/>
                </a:cubicBezTo>
                <a:cubicBezTo>
                  <a:pt x="391" y="311"/>
                  <a:pt x="392" y="315"/>
                  <a:pt x="401" y="323"/>
                </a:cubicBezTo>
                <a:cubicBezTo>
                  <a:pt x="405" y="323"/>
                  <a:pt x="405" y="323"/>
                  <a:pt x="405" y="323"/>
                </a:cubicBezTo>
                <a:cubicBezTo>
                  <a:pt x="411" y="307"/>
                  <a:pt x="386" y="293"/>
                  <a:pt x="402" y="283"/>
                </a:cubicBezTo>
                <a:cubicBezTo>
                  <a:pt x="409" y="278"/>
                  <a:pt x="426" y="266"/>
                  <a:pt x="430" y="260"/>
                </a:cubicBezTo>
                <a:cubicBezTo>
                  <a:pt x="429" y="258"/>
                  <a:pt x="427" y="254"/>
                  <a:pt x="425" y="250"/>
                </a:cubicBezTo>
                <a:cubicBezTo>
                  <a:pt x="430" y="250"/>
                  <a:pt x="431" y="250"/>
                  <a:pt x="433" y="248"/>
                </a:cubicBezTo>
                <a:cubicBezTo>
                  <a:pt x="434" y="242"/>
                  <a:pt x="434" y="240"/>
                  <a:pt x="438" y="238"/>
                </a:cubicBezTo>
                <a:cubicBezTo>
                  <a:pt x="438" y="234"/>
                  <a:pt x="444" y="234"/>
                  <a:pt x="454" y="231"/>
                </a:cubicBezTo>
                <a:cubicBezTo>
                  <a:pt x="454" y="229"/>
                  <a:pt x="453" y="221"/>
                  <a:pt x="453" y="219"/>
                </a:cubicBezTo>
                <a:cubicBezTo>
                  <a:pt x="455" y="217"/>
                  <a:pt x="458" y="216"/>
                  <a:pt x="465" y="214"/>
                </a:cubicBezTo>
                <a:cubicBezTo>
                  <a:pt x="466" y="210"/>
                  <a:pt x="466" y="210"/>
                  <a:pt x="466" y="210"/>
                </a:cubicBezTo>
                <a:cubicBezTo>
                  <a:pt x="471" y="214"/>
                  <a:pt x="473" y="218"/>
                  <a:pt x="475" y="219"/>
                </a:cubicBezTo>
                <a:cubicBezTo>
                  <a:pt x="481" y="218"/>
                  <a:pt x="494" y="211"/>
                  <a:pt x="499" y="208"/>
                </a:cubicBezTo>
                <a:cubicBezTo>
                  <a:pt x="499" y="205"/>
                  <a:pt x="497" y="203"/>
                  <a:pt x="495" y="200"/>
                </a:cubicBezTo>
                <a:cubicBezTo>
                  <a:pt x="493" y="201"/>
                  <a:pt x="492" y="202"/>
                  <a:pt x="490" y="204"/>
                </a:cubicBezTo>
                <a:cubicBezTo>
                  <a:pt x="487" y="203"/>
                  <a:pt x="487" y="203"/>
                  <a:pt x="487" y="203"/>
                </a:cubicBezTo>
                <a:cubicBezTo>
                  <a:pt x="486" y="201"/>
                  <a:pt x="485" y="199"/>
                  <a:pt x="483" y="198"/>
                </a:cubicBezTo>
                <a:cubicBezTo>
                  <a:pt x="480" y="200"/>
                  <a:pt x="480" y="200"/>
                  <a:pt x="480" y="200"/>
                </a:cubicBezTo>
                <a:cubicBezTo>
                  <a:pt x="476" y="196"/>
                  <a:pt x="478" y="195"/>
                  <a:pt x="475" y="190"/>
                </a:cubicBezTo>
                <a:cubicBezTo>
                  <a:pt x="472" y="187"/>
                  <a:pt x="468" y="188"/>
                  <a:pt x="463" y="190"/>
                </a:cubicBezTo>
                <a:cubicBezTo>
                  <a:pt x="461" y="186"/>
                  <a:pt x="461" y="186"/>
                  <a:pt x="461" y="186"/>
                </a:cubicBezTo>
                <a:cubicBezTo>
                  <a:pt x="467" y="181"/>
                  <a:pt x="468" y="181"/>
                  <a:pt x="473" y="183"/>
                </a:cubicBezTo>
                <a:cubicBezTo>
                  <a:pt x="475" y="181"/>
                  <a:pt x="475" y="181"/>
                  <a:pt x="475" y="181"/>
                </a:cubicBezTo>
                <a:cubicBezTo>
                  <a:pt x="477" y="185"/>
                  <a:pt x="477" y="185"/>
                  <a:pt x="478" y="188"/>
                </a:cubicBezTo>
                <a:cubicBezTo>
                  <a:pt x="488" y="192"/>
                  <a:pt x="490" y="183"/>
                  <a:pt x="500" y="174"/>
                </a:cubicBezTo>
                <a:cubicBezTo>
                  <a:pt x="503" y="186"/>
                  <a:pt x="497" y="187"/>
                  <a:pt x="500" y="195"/>
                </a:cubicBezTo>
                <a:cubicBezTo>
                  <a:pt x="506" y="196"/>
                  <a:pt x="509" y="193"/>
                  <a:pt x="515" y="197"/>
                </a:cubicBezTo>
                <a:cubicBezTo>
                  <a:pt x="519" y="195"/>
                  <a:pt x="519" y="195"/>
                  <a:pt x="524" y="197"/>
                </a:cubicBezTo>
                <a:cubicBezTo>
                  <a:pt x="522" y="186"/>
                  <a:pt x="516" y="183"/>
                  <a:pt x="505" y="182"/>
                </a:cubicBezTo>
                <a:cubicBezTo>
                  <a:pt x="500" y="164"/>
                  <a:pt x="491" y="148"/>
                  <a:pt x="455" y="133"/>
                </a:cubicBezTo>
                <a:cubicBezTo>
                  <a:pt x="453" y="136"/>
                  <a:pt x="449" y="140"/>
                  <a:pt x="448" y="142"/>
                </a:cubicBezTo>
                <a:cubicBezTo>
                  <a:pt x="443" y="142"/>
                  <a:pt x="443" y="142"/>
                  <a:pt x="438" y="138"/>
                </a:cubicBezTo>
                <a:cubicBezTo>
                  <a:pt x="439" y="135"/>
                  <a:pt x="439" y="135"/>
                  <a:pt x="439" y="135"/>
                </a:cubicBezTo>
                <a:cubicBezTo>
                  <a:pt x="434" y="129"/>
                  <a:pt x="409" y="126"/>
                  <a:pt x="401" y="128"/>
                </a:cubicBezTo>
                <a:cubicBezTo>
                  <a:pt x="401" y="134"/>
                  <a:pt x="401" y="134"/>
                  <a:pt x="403" y="138"/>
                </a:cubicBezTo>
                <a:cubicBezTo>
                  <a:pt x="400" y="140"/>
                  <a:pt x="400" y="140"/>
                  <a:pt x="400" y="140"/>
                </a:cubicBezTo>
                <a:cubicBezTo>
                  <a:pt x="405" y="155"/>
                  <a:pt x="405" y="153"/>
                  <a:pt x="406" y="160"/>
                </a:cubicBezTo>
                <a:cubicBezTo>
                  <a:pt x="403" y="158"/>
                  <a:pt x="400" y="156"/>
                  <a:pt x="397" y="156"/>
                </a:cubicBezTo>
                <a:cubicBezTo>
                  <a:pt x="398" y="163"/>
                  <a:pt x="406" y="166"/>
                  <a:pt x="403" y="175"/>
                </a:cubicBezTo>
                <a:cubicBezTo>
                  <a:pt x="395" y="176"/>
                  <a:pt x="394" y="174"/>
                  <a:pt x="393" y="166"/>
                </a:cubicBezTo>
                <a:cubicBezTo>
                  <a:pt x="390" y="167"/>
                  <a:pt x="390" y="167"/>
                  <a:pt x="390" y="167"/>
                </a:cubicBezTo>
                <a:cubicBezTo>
                  <a:pt x="387" y="165"/>
                  <a:pt x="387" y="165"/>
                  <a:pt x="387" y="165"/>
                </a:cubicBezTo>
                <a:cubicBezTo>
                  <a:pt x="385" y="160"/>
                  <a:pt x="386" y="160"/>
                  <a:pt x="338" y="148"/>
                </a:cubicBezTo>
                <a:cubicBezTo>
                  <a:pt x="337" y="148"/>
                  <a:pt x="337" y="148"/>
                  <a:pt x="337" y="148"/>
                </a:cubicBezTo>
                <a:cubicBezTo>
                  <a:pt x="336" y="147"/>
                  <a:pt x="336" y="147"/>
                  <a:pt x="336" y="147"/>
                </a:cubicBezTo>
                <a:cubicBezTo>
                  <a:pt x="335" y="145"/>
                  <a:pt x="334" y="144"/>
                  <a:pt x="329" y="142"/>
                </a:cubicBezTo>
                <a:cubicBezTo>
                  <a:pt x="328" y="141"/>
                  <a:pt x="328" y="141"/>
                  <a:pt x="328" y="141"/>
                </a:cubicBezTo>
                <a:cubicBezTo>
                  <a:pt x="328" y="136"/>
                  <a:pt x="328" y="136"/>
                  <a:pt x="328" y="136"/>
                </a:cubicBezTo>
                <a:cubicBezTo>
                  <a:pt x="328" y="136"/>
                  <a:pt x="328" y="136"/>
                  <a:pt x="328" y="136"/>
                </a:cubicBezTo>
                <a:cubicBezTo>
                  <a:pt x="339" y="123"/>
                  <a:pt x="347" y="120"/>
                  <a:pt x="356" y="120"/>
                </a:cubicBezTo>
                <a:cubicBezTo>
                  <a:pt x="358" y="118"/>
                  <a:pt x="359" y="117"/>
                  <a:pt x="360" y="114"/>
                </a:cubicBezTo>
                <a:cubicBezTo>
                  <a:pt x="362" y="116"/>
                  <a:pt x="361" y="116"/>
                  <a:pt x="364" y="118"/>
                </a:cubicBezTo>
                <a:cubicBezTo>
                  <a:pt x="362" y="121"/>
                  <a:pt x="362" y="121"/>
                  <a:pt x="362" y="121"/>
                </a:cubicBezTo>
                <a:cubicBezTo>
                  <a:pt x="365" y="123"/>
                  <a:pt x="365" y="123"/>
                  <a:pt x="365" y="123"/>
                </a:cubicBezTo>
                <a:cubicBezTo>
                  <a:pt x="374" y="121"/>
                  <a:pt x="380" y="128"/>
                  <a:pt x="389" y="122"/>
                </a:cubicBezTo>
                <a:cubicBezTo>
                  <a:pt x="386" y="118"/>
                  <a:pt x="385" y="117"/>
                  <a:pt x="373" y="114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377" y="110"/>
                  <a:pt x="379" y="109"/>
                  <a:pt x="382" y="107"/>
                </a:cubicBezTo>
                <a:cubicBezTo>
                  <a:pt x="383" y="104"/>
                  <a:pt x="383" y="104"/>
                  <a:pt x="383" y="104"/>
                </a:cubicBezTo>
                <a:cubicBezTo>
                  <a:pt x="381" y="103"/>
                  <a:pt x="379" y="101"/>
                  <a:pt x="377" y="99"/>
                </a:cubicBezTo>
                <a:cubicBezTo>
                  <a:pt x="381" y="98"/>
                  <a:pt x="382" y="97"/>
                  <a:pt x="387" y="97"/>
                </a:cubicBezTo>
                <a:cubicBezTo>
                  <a:pt x="388" y="95"/>
                  <a:pt x="388" y="95"/>
                  <a:pt x="388" y="95"/>
                </a:cubicBezTo>
                <a:cubicBezTo>
                  <a:pt x="396" y="98"/>
                  <a:pt x="395" y="98"/>
                  <a:pt x="399" y="100"/>
                </a:cubicBezTo>
                <a:cubicBezTo>
                  <a:pt x="399" y="102"/>
                  <a:pt x="399" y="104"/>
                  <a:pt x="399" y="106"/>
                </a:cubicBezTo>
                <a:cubicBezTo>
                  <a:pt x="401" y="106"/>
                  <a:pt x="403" y="106"/>
                  <a:pt x="404" y="107"/>
                </a:cubicBezTo>
                <a:cubicBezTo>
                  <a:pt x="406" y="105"/>
                  <a:pt x="406" y="104"/>
                  <a:pt x="407" y="102"/>
                </a:cubicBezTo>
                <a:cubicBezTo>
                  <a:pt x="409" y="102"/>
                  <a:pt x="409" y="102"/>
                  <a:pt x="413" y="104"/>
                </a:cubicBezTo>
                <a:cubicBezTo>
                  <a:pt x="408" y="109"/>
                  <a:pt x="408" y="109"/>
                  <a:pt x="407" y="112"/>
                </a:cubicBezTo>
                <a:cubicBezTo>
                  <a:pt x="401" y="113"/>
                  <a:pt x="400" y="111"/>
                  <a:pt x="395" y="113"/>
                </a:cubicBezTo>
                <a:cubicBezTo>
                  <a:pt x="395" y="115"/>
                  <a:pt x="396" y="117"/>
                  <a:pt x="397" y="119"/>
                </a:cubicBezTo>
                <a:cubicBezTo>
                  <a:pt x="410" y="121"/>
                  <a:pt x="418" y="118"/>
                  <a:pt x="429" y="124"/>
                </a:cubicBezTo>
                <a:cubicBezTo>
                  <a:pt x="432" y="123"/>
                  <a:pt x="432" y="123"/>
                  <a:pt x="432" y="123"/>
                </a:cubicBezTo>
                <a:cubicBezTo>
                  <a:pt x="438" y="126"/>
                  <a:pt x="440" y="127"/>
                  <a:pt x="444" y="127"/>
                </a:cubicBezTo>
                <a:cubicBezTo>
                  <a:pt x="445" y="124"/>
                  <a:pt x="445" y="124"/>
                  <a:pt x="445" y="124"/>
                </a:cubicBezTo>
                <a:cubicBezTo>
                  <a:pt x="454" y="127"/>
                  <a:pt x="454" y="127"/>
                  <a:pt x="454" y="127"/>
                </a:cubicBezTo>
                <a:cubicBezTo>
                  <a:pt x="453" y="123"/>
                  <a:pt x="449" y="121"/>
                  <a:pt x="443" y="116"/>
                </a:cubicBezTo>
                <a:cubicBezTo>
                  <a:pt x="444" y="112"/>
                  <a:pt x="444" y="112"/>
                  <a:pt x="444" y="112"/>
                </a:cubicBezTo>
                <a:cubicBezTo>
                  <a:pt x="452" y="114"/>
                  <a:pt x="454" y="114"/>
                  <a:pt x="457" y="109"/>
                </a:cubicBezTo>
                <a:cubicBezTo>
                  <a:pt x="447" y="104"/>
                  <a:pt x="394" y="86"/>
                  <a:pt x="373" y="84"/>
                </a:cubicBezTo>
                <a:cubicBezTo>
                  <a:pt x="373" y="80"/>
                  <a:pt x="373" y="80"/>
                  <a:pt x="373" y="80"/>
                </a:cubicBezTo>
                <a:cubicBezTo>
                  <a:pt x="377" y="80"/>
                  <a:pt x="378" y="79"/>
                  <a:pt x="379" y="78"/>
                </a:cubicBezTo>
                <a:cubicBezTo>
                  <a:pt x="362" y="75"/>
                  <a:pt x="335" y="73"/>
                  <a:pt x="324" y="63"/>
                </a:cubicBezTo>
                <a:cubicBezTo>
                  <a:pt x="325" y="66"/>
                  <a:pt x="325" y="67"/>
                  <a:pt x="325" y="67"/>
                </a:cubicBezTo>
                <a:cubicBezTo>
                  <a:pt x="328" y="73"/>
                  <a:pt x="346" y="78"/>
                  <a:pt x="348" y="79"/>
                </a:cubicBezTo>
                <a:cubicBezTo>
                  <a:pt x="349" y="82"/>
                  <a:pt x="349" y="82"/>
                  <a:pt x="349" y="82"/>
                </a:cubicBezTo>
                <a:cubicBezTo>
                  <a:pt x="346" y="84"/>
                  <a:pt x="345" y="85"/>
                  <a:pt x="344" y="87"/>
                </a:cubicBezTo>
                <a:cubicBezTo>
                  <a:pt x="348" y="96"/>
                  <a:pt x="350" y="94"/>
                  <a:pt x="364" y="96"/>
                </a:cubicBezTo>
                <a:cubicBezTo>
                  <a:pt x="364" y="99"/>
                  <a:pt x="364" y="99"/>
                  <a:pt x="364" y="99"/>
                </a:cubicBezTo>
                <a:cubicBezTo>
                  <a:pt x="361" y="101"/>
                  <a:pt x="361" y="101"/>
                  <a:pt x="356" y="105"/>
                </a:cubicBezTo>
                <a:cubicBezTo>
                  <a:pt x="355" y="103"/>
                  <a:pt x="355" y="101"/>
                  <a:pt x="354" y="99"/>
                </a:cubicBezTo>
                <a:cubicBezTo>
                  <a:pt x="351" y="98"/>
                  <a:pt x="350" y="99"/>
                  <a:pt x="345" y="99"/>
                </a:cubicBezTo>
                <a:cubicBezTo>
                  <a:pt x="341" y="95"/>
                  <a:pt x="338" y="91"/>
                  <a:pt x="333" y="88"/>
                </a:cubicBezTo>
                <a:cubicBezTo>
                  <a:pt x="330" y="89"/>
                  <a:pt x="330" y="89"/>
                  <a:pt x="330" y="89"/>
                </a:cubicBezTo>
                <a:cubicBezTo>
                  <a:pt x="330" y="95"/>
                  <a:pt x="332" y="96"/>
                  <a:pt x="331" y="102"/>
                </a:cubicBezTo>
                <a:cubicBezTo>
                  <a:pt x="327" y="105"/>
                  <a:pt x="326" y="105"/>
                  <a:pt x="323" y="104"/>
                </a:cubicBezTo>
                <a:cubicBezTo>
                  <a:pt x="323" y="99"/>
                  <a:pt x="323" y="100"/>
                  <a:pt x="323" y="97"/>
                </a:cubicBezTo>
                <a:cubicBezTo>
                  <a:pt x="323" y="97"/>
                  <a:pt x="321" y="95"/>
                  <a:pt x="320" y="95"/>
                </a:cubicBezTo>
                <a:cubicBezTo>
                  <a:pt x="319" y="95"/>
                  <a:pt x="319" y="95"/>
                  <a:pt x="319" y="95"/>
                </a:cubicBezTo>
                <a:cubicBezTo>
                  <a:pt x="317" y="91"/>
                  <a:pt x="318" y="92"/>
                  <a:pt x="322" y="87"/>
                </a:cubicBezTo>
                <a:cubicBezTo>
                  <a:pt x="322" y="85"/>
                  <a:pt x="322" y="85"/>
                  <a:pt x="322" y="83"/>
                </a:cubicBezTo>
                <a:cubicBezTo>
                  <a:pt x="320" y="82"/>
                  <a:pt x="318" y="80"/>
                  <a:pt x="316" y="78"/>
                </a:cubicBezTo>
                <a:cubicBezTo>
                  <a:pt x="319" y="76"/>
                  <a:pt x="319" y="76"/>
                  <a:pt x="321" y="73"/>
                </a:cubicBezTo>
                <a:cubicBezTo>
                  <a:pt x="320" y="71"/>
                  <a:pt x="318" y="71"/>
                  <a:pt x="316" y="71"/>
                </a:cubicBezTo>
                <a:cubicBezTo>
                  <a:pt x="318" y="68"/>
                  <a:pt x="318" y="68"/>
                  <a:pt x="318" y="68"/>
                </a:cubicBezTo>
                <a:cubicBezTo>
                  <a:pt x="322" y="63"/>
                  <a:pt x="305" y="57"/>
                  <a:pt x="302" y="64"/>
                </a:cubicBezTo>
                <a:cubicBezTo>
                  <a:pt x="301" y="67"/>
                  <a:pt x="306" y="66"/>
                  <a:pt x="311" y="66"/>
                </a:cubicBezTo>
                <a:cubicBezTo>
                  <a:pt x="311" y="68"/>
                  <a:pt x="310" y="67"/>
                  <a:pt x="315" y="72"/>
                </a:cubicBezTo>
                <a:cubicBezTo>
                  <a:pt x="305" y="70"/>
                  <a:pt x="304" y="70"/>
                  <a:pt x="299" y="74"/>
                </a:cubicBezTo>
                <a:cubicBezTo>
                  <a:pt x="299" y="75"/>
                  <a:pt x="299" y="78"/>
                  <a:pt x="300" y="79"/>
                </a:cubicBezTo>
                <a:cubicBezTo>
                  <a:pt x="304" y="78"/>
                  <a:pt x="306" y="73"/>
                  <a:pt x="311" y="75"/>
                </a:cubicBezTo>
                <a:cubicBezTo>
                  <a:pt x="312" y="76"/>
                  <a:pt x="313" y="77"/>
                  <a:pt x="313" y="78"/>
                </a:cubicBezTo>
                <a:cubicBezTo>
                  <a:pt x="313" y="81"/>
                  <a:pt x="313" y="81"/>
                  <a:pt x="313" y="81"/>
                </a:cubicBezTo>
                <a:cubicBezTo>
                  <a:pt x="302" y="82"/>
                  <a:pt x="300" y="87"/>
                  <a:pt x="312" y="86"/>
                </a:cubicBezTo>
                <a:cubicBezTo>
                  <a:pt x="312" y="88"/>
                  <a:pt x="313" y="92"/>
                  <a:pt x="315" y="92"/>
                </a:cubicBezTo>
                <a:cubicBezTo>
                  <a:pt x="316" y="96"/>
                  <a:pt x="316" y="96"/>
                  <a:pt x="316" y="96"/>
                </a:cubicBezTo>
                <a:cubicBezTo>
                  <a:pt x="315" y="96"/>
                  <a:pt x="315" y="96"/>
                  <a:pt x="314" y="97"/>
                </a:cubicBezTo>
                <a:cubicBezTo>
                  <a:pt x="315" y="99"/>
                  <a:pt x="316" y="100"/>
                  <a:pt x="317" y="102"/>
                </a:cubicBezTo>
                <a:cubicBezTo>
                  <a:pt x="310" y="105"/>
                  <a:pt x="300" y="104"/>
                  <a:pt x="292" y="103"/>
                </a:cubicBezTo>
                <a:cubicBezTo>
                  <a:pt x="292" y="99"/>
                  <a:pt x="292" y="99"/>
                  <a:pt x="292" y="99"/>
                </a:cubicBezTo>
                <a:cubicBezTo>
                  <a:pt x="298" y="98"/>
                  <a:pt x="301" y="99"/>
                  <a:pt x="306" y="96"/>
                </a:cubicBezTo>
                <a:cubicBezTo>
                  <a:pt x="305" y="92"/>
                  <a:pt x="305" y="92"/>
                  <a:pt x="305" y="92"/>
                </a:cubicBezTo>
                <a:cubicBezTo>
                  <a:pt x="300" y="91"/>
                  <a:pt x="299" y="91"/>
                  <a:pt x="296" y="88"/>
                </a:cubicBezTo>
                <a:cubicBezTo>
                  <a:pt x="297" y="84"/>
                  <a:pt x="297" y="84"/>
                  <a:pt x="297" y="84"/>
                </a:cubicBezTo>
                <a:cubicBezTo>
                  <a:pt x="293" y="79"/>
                  <a:pt x="293" y="79"/>
                  <a:pt x="293" y="79"/>
                </a:cubicBezTo>
                <a:cubicBezTo>
                  <a:pt x="295" y="78"/>
                  <a:pt x="294" y="78"/>
                  <a:pt x="299" y="73"/>
                </a:cubicBezTo>
                <a:cubicBezTo>
                  <a:pt x="298" y="70"/>
                  <a:pt x="299" y="71"/>
                  <a:pt x="292" y="73"/>
                </a:cubicBezTo>
                <a:cubicBezTo>
                  <a:pt x="290" y="70"/>
                  <a:pt x="291" y="70"/>
                  <a:pt x="288" y="69"/>
                </a:cubicBezTo>
                <a:cubicBezTo>
                  <a:pt x="282" y="74"/>
                  <a:pt x="282" y="75"/>
                  <a:pt x="277" y="71"/>
                </a:cubicBezTo>
                <a:cubicBezTo>
                  <a:pt x="279" y="68"/>
                  <a:pt x="279" y="68"/>
                  <a:pt x="279" y="68"/>
                </a:cubicBezTo>
                <a:cubicBezTo>
                  <a:pt x="283" y="68"/>
                  <a:pt x="278" y="67"/>
                  <a:pt x="286" y="69"/>
                </a:cubicBezTo>
                <a:cubicBezTo>
                  <a:pt x="290" y="64"/>
                  <a:pt x="290" y="63"/>
                  <a:pt x="290" y="63"/>
                </a:cubicBezTo>
                <a:cubicBezTo>
                  <a:pt x="288" y="62"/>
                  <a:pt x="277" y="65"/>
                  <a:pt x="278" y="67"/>
                </a:cubicBezTo>
                <a:cubicBezTo>
                  <a:pt x="275" y="70"/>
                  <a:pt x="275" y="70"/>
                  <a:pt x="275" y="70"/>
                </a:cubicBezTo>
                <a:cubicBezTo>
                  <a:pt x="272" y="68"/>
                  <a:pt x="267" y="66"/>
                  <a:pt x="266" y="66"/>
                </a:cubicBezTo>
                <a:cubicBezTo>
                  <a:pt x="263" y="66"/>
                  <a:pt x="256" y="67"/>
                  <a:pt x="254" y="70"/>
                </a:cubicBezTo>
                <a:cubicBezTo>
                  <a:pt x="251" y="70"/>
                  <a:pt x="249" y="71"/>
                  <a:pt x="249" y="72"/>
                </a:cubicBezTo>
                <a:cubicBezTo>
                  <a:pt x="250" y="74"/>
                  <a:pt x="255" y="73"/>
                  <a:pt x="257" y="73"/>
                </a:cubicBezTo>
                <a:cubicBezTo>
                  <a:pt x="258" y="77"/>
                  <a:pt x="258" y="77"/>
                  <a:pt x="258" y="77"/>
                </a:cubicBezTo>
                <a:cubicBezTo>
                  <a:pt x="247" y="79"/>
                  <a:pt x="246" y="79"/>
                  <a:pt x="231" y="84"/>
                </a:cubicBezTo>
                <a:cubicBezTo>
                  <a:pt x="237" y="93"/>
                  <a:pt x="237" y="93"/>
                  <a:pt x="237" y="93"/>
                </a:cubicBezTo>
                <a:cubicBezTo>
                  <a:pt x="228" y="91"/>
                  <a:pt x="229" y="91"/>
                  <a:pt x="221" y="94"/>
                </a:cubicBezTo>
                <a:cubicBezTo>
                  <a:pt x="222" y="91"/>
                  <a:pt x="222" y="91"/>
                  <a:pt x="222" y="91"/>
                </a:cubicBezTo>
                <a:cubicBezTo>
                  <a:pt x="197" y="93"/>
                  <a:pt x="198" y="93"/>
                  <a:pt x="191" y="95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79" y="87"/>
                  <a:pt x="170" y="92"/>
                  <a:pt x="163" y="81"/>
                </a:cubicBezTo>
                <a:cubicBezTo>
                  <a:pt x="146" y="86"/>
                  <a:pt x="146" y="86"/>
                  <a:pt x="133" y="101"/>
                </a:cubicBezTo>
                <a:cubicBezTo>
                  <a:pt x="133" y="97"/>
                  <a:pt x="133" y="97"/>
                  <a:pt x="133" y="97"/>
                </a:cubicBezTo>
                <a:cubicBezTo>
                  <a:pt x="132" y="98"/>
                  <a:pt x="131" y="98"/>
                  <a:pt x="131" y="98"/>
                </a:cubicBezTo>
                <a:cubicBezTo>
                  <a:pt x="128" y="101"/>
                  <a:pt x="123" y="104"/>
                  <a:pt x="121" y="105"/>
                </a:cubicBezTo>
                <a:cubicBezTo>
                  <a:pt x="121" y="107"/>
                  <a:pt x="121" y="108"/>
                  <a:pt x="121" y="110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10" y="120"/>
                  <a:pt x="108" y="120"/>
                  <a:pt x="104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01" y="142"/>
                  <a:pt x="92" y="142"/>
                  <a:pt x="87" y="150"/>
                </a:cubicBezTo>
                <a:cubicBezTo>
                  <a:pt x="92" y="149"/>
                  <a:pt x="92" y="149"/>
                  <a:pt x="108" y="140"/>
                </a:cubicBezTo>
                <a:cubicBezTo>
                  <a:pt x="110" y="143"/>
                  <a:pt x="110" y="143"/>
                  <a:pt x="110" y="143"/>
                </a:cubicBezTo>
                <a:cubicBezTo>
                  <a:pt x="114" y="142"/>
                  <a:pt x="115" y="142"/>
                  <a:pt x="119" y="138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120" y="133"/>
                  <a:pt x="119" y="134"/>
                  <a:pt x="123" y="130"/>
                </a:cubicBezTo>
                <a:cubicBezTo>
                  <a:pt x="129" y="130"/>
                  <a:pt x="130" y="131"/>
                  <a:pt x="141" y="124"/>
                </a:cubicBezTo>
                <a:cubicBezTo>
                  <a:pt x="151" y="134"/>
                  <a:pt x="164" y="129"/>
                  <a:pt x="159" y="146"/>
                </a:cubicBezTo>
                <a:cubicBezTo>
                  <a:pt x="161" y="148"/>
                  <a:pt x="162" y="149"/>
                  <a:pt x="165" y="150"/>
                </a:cubicBezTo>
                <a:cubicBezTo>
                  <a:pt x="163" y="159"/>
                  <a:pt x="159" y="162"/>
                  <a:pt x="164" y="169"/>
                </a:cubicBezTo>
                <a:cubicBezTo>
                  <a:pt x="167" y="168"/>
                  <a:pt x="167" y="168"/>
                  <a:pt x="167" y="168"/>
                </a:cubicBezTo>
                <a:cubicBezTo>
                  <a:pt x="169" y="155"/>
                  <a:pt x="169" y="155"/>
                  <a:pt x="169" y="155"/>
                </a:cubicBezTo>
                <a:cubicBezTo>
                  <a:pt x="185" y="198"/>
                  <a:pt x="187" y="197"/>
                  <a:pt x="181" y="221"/>
                </a:cubicBezTo>
                <a:cubicBezTo>
                  <a:pt x="169" y="267"/>
                  <a:pt x="204" y="270"/>
                  <a:pt x="211" y="303"/>
                </a:cubicBezTo>
                <a:cubicBezTo>
                  <a:pt x="208" y="308"/>
                  <a:pt x="207" y="308"/>
                  <a:pt x="207" y="312"/>
                </a:cubicBezTo>
                <a:cubicBezTo>
                  <a:pt x="210" y="312"/>
                  <a:pt x="210" y="312"/>
                  <a:pt x="210" y="312"/>
                </a:cubicBezTo>
                <a:cubicBezTo>
                  <a:pt x="212" y="312"/>
                  <a:pt x="212" y="312"/>
                  <a:pt x="213" y="312"/>
                </a:cubicBezTo>
                <a:cubicBezTo>
                  <a:pt x="224" y="318"/>
                  <a:pt x="223" y="331"/>
                  <a:pt x="236" y="336"/>
                </a:cubicBezTo>
                <a:cubicBezTo>
                  <a:pt x="239" y="334"/>
                  <a:pt x="239" y="334"/>
                  <a:pt x="239" y="334"/>
                </a:cubicBezTo>
                <a:cubicBezTo>
                  <a:pt x="239" y="331"/>
                  <a:pt x="238" y="327"/>
                  <a:pt x="236" y="323"/>
                </a:cubicBezTo>
                <a:cubicBezTo>
                  <a:pt x="239" y="321"/>
                  <a:pt x="239" y="321"/>
                  <a:pt x="239" y="321"/>
                </a:cubicBezTo>
                <a:cubicBezTo>
                  <a:pt x="248" y="332"/>
                  <a:pt x="251" y="328"/>
                  <a:pt x="255" y="344"/>
                </a:cubicBezTo>
                <a:cubicBezTo>
                  <a:pt x="261" y="367"/>
                  <a:pt x="272" y="357"/>
                  <a:pt x="285" y="372"/>
                </a:cubicBezTo>
                <a:cubicBezTo>
                  <a:pt x="286" y="374"/>
                  <a:pt x="306" y="383"/>
                  <a:pt x="309" y="384"/>
                </a:cubicBezTo>
                <a:cubicBezTo>
                  <a:pt x="324" y="377"/>
                  <a:pt x="324" y="377"/>
                  <a:pt x="362" y="399"/>
                </a:cubicBezTo>
                <a:cubicBezTo>
                  <a:pt x="378" y="408"/>
                  <a:pt x="396" y="446"/>
                  <a:pt x="406" y="424"/>
                </a:cubicBezTo>
                <a:cubicBezTo>
                  <a:pt x="410" y="424"/>
                  <a:pt x="410" y="424"/>
                  <a:pt x="410" y="424"/>
                </a:cubicBezTo>
                <a:cubicBezTo>
                  <a:pt x="436" y="448"/>
                  <a:pt x="387" y="470"/>
                  <a:pt x="392" y="497"/>
                </a:cubicBezTo>
                <a:cubicBezTo>
                  <a:pt x="393" y="499"/>
                  <a:pt x="414" y="542"/>
                  <a:pt x="414" y="542"/>
                </a:cubicBezTo>
                <a:cubicBezTo>
                  <a:pt x="418" y="549"/>
                  <a:pt x="430" y="546"/>
                  <a:pt x="433" y="557"/>
                </a:cubicBezTo>
                <a:cubicBezTo>
                  <a:pt x="438" y="574"/>
                  <a:pt x="408" y="607"/>
                  <a:pt x="366" y="657"/>
                </a:cubicBezTo>
                <a:cubicBezTo>
                  <a:pt x="369" y="658"/>
                  <a:pt x="370" y="658"/>
                  <a:pt x="374" y="658"/>
                </a:cubicBezTo>
                <a:cubicBezTo>
                  <a:pt x="383" y="644"/>
                  <a:pt x="397" y="644"/>
                  <a:pt x="411" y="636"/>
                </a:cubicBezTo>
                <a:cubicBezTo>
                  <a:pt x="410" y="633"/>
                  <a:pt x="410" y="633"/>
                  <a:pt x="410" y="633"/>
                </a:cubicBezTo>
                <a:cubicBezTo>
                  <a:pt x="410" y="633"/>
                  <a:pt x="415" y="633"/>
                  <a:pt x="416" y="633"/>
                </a:cubicBezTo>
                <a:cubicBezTo>
                  <a:pt x="425" y="624"/>
                  <a:pt x="433" y="622"/>
                  <a:pt x="444" y="614"/>
                </a:cubicBezTo>
                <a:cubicBezTo>
                  <a:pt x="462" y="624"/>
                  <a:pt x="465" y="602"/>
                  <a:pt x="476" y="602"/>
                </a:cubicBezTo>
                <a:cubicBezTo>
                  <a:pt x="560" y="552"/>
                  <a:pt x="592" y="499"/>
                  <a:pt x="586" y="489"/>
                </a:cubicBezTo>
                <a:close/>
                <a:moveTo>
                  <a:pt x="442" y="364"/>
                </a:moveTo>
                <a:cubicBezTo>
                  <a:pt x="462" y="367"/>
                  <a:pt x="457" y="370"/>
                  <a:pt x="464" y="367"/>
                </a:cubicBezTo>
                <a:cubicBezTo>
                  <a:pt x="466" y="366"/>
                  <a:pt x="468" y="366"/>
                  <a:pt x="470" y="367"/>
                </a:cubicBezTo>
                <a:cubicBezTo>
                  <a:pt x="472" y="368"/>
                  <a:pt x="473" y="368"/>
                  <a:pt x="473" y="366"/>
                </a:cubicBezTo>
                <a:cubicBezTo>
                  <a:pt x="474" y="360"/>
                  <a:pt x="463" y="344"/>
                  <a:pt x="442" y="364"/>
                </a:cubicBezTo>
                <a:close/>
                <a:moveTo>
                  <a:pt x="424" y="345"/>
                </a:moveTo>
                <a:cubicBezTo>
                  <a:pt x="412" y="342"/>
                  <a:pt x="411" y="336"/>
                  <a:pt x="400" y="336"/>
                </a:cubicBezTo>
                <a:cubicBezTo>
                  <a:pt x="396" y="336"/>
                  <a:pt x="390" y="337"/>
                  <a:pt x="382" y="339"/>
                </a:cubicBezTo>
                <a:cubicBezTo>
                  <a:pt x="383" y="343"/>
                  <a:pt x="386" y="344"/>
                  <a:pt x="400" y="343"/>
                </a:cubicBezTo>
                <a:cubicBezTo>
                  <a:pt x="417" y="342"/>
                  <a:pt x="420" y="353"/>
                  <a:pt x="431" y="355"/>
                </a:cubicBezTo>
                <a:cubicBezTo>
                  <a:pt x="432" y="355"/>
                  <a:pt x="432" y="355"/>
                  <a:pt x="432" y="355"/>
                </a:cubicBezTo>
                <a:cubicBezTo>
                  <a:pt x="438" y="354"/>
                  <a:pt x="437" y="348"/>
                  <a:pt x="424" y="345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Quality Impact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8" name="Text Placeholder 24"/>
          <p:cNvSpPr txBox="1">
            <a:spLocks/>
          </p:cNvSpPr>
          <p:nvPr/>
        </p:nvSpPr>
        <p:spPr>
          <a:xfrm>
            <a:off x="474651" y="1087138"/>
            <a:ext cx="11483932" cy="523220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As a result of heavy fortification, large enterprise-wide outages can be avoided</a:t>
            </a:r>
          </a:p>
        </p:txBody>
      </p:sp>
      <p:cxnSp>
        <p:nvCxnSpPr>
          <p:cNvPr id="11" name="Straight Connector 10"/>
          <p:cNvCxnSpPr/>
          <p:nvPr/>
        </p:nvCxnSpPr>
        <p:spPr>
          <a:xfrm>
            <a:off x="3333828" y="2400654"/>
            <a:ext cx="0" cy="403200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223206" y="2400654"/>
            <a:ext cx="0" cy="403200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9112584" y="2400654"/>
            <a:ext cx="0" cy="403200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/>
          <p:cNvSpPr/>
          <p:nvPr/>
        </p:nvSpPr>
        <p:spPr>
          <a:xfrm>
            <a:off x="457200" y="5335641"/>
            <a:ext cx="2876627" cy="934478"/>
          </a:xfrm>
          <a:prstGeom prst="rect">
            <a:avLst/>
          </a:prstGeom>
        </p:spPr>
        <p:txBody>
          <a:bodyPr wrap="squar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AMERICAS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467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Days</a:t>
            </a:r>
          </a:p>
        </p:txBody>
      </p:sp>
      <p:sp>
        <p:nvSpPr>
          <p:cNvPr id="14" name="Rectangle 13"/>
          <p:cNvSpPr/>
          <p:nvPr/>
        </p:nvSpPr>
        <p:spPr>
          <a:xfrm>
            <a:off x="3339016" y="5058643"/>
            <a:ext cx="2876627" cy="1211476"/>
          </a:xfrm>
          <a:prstGeom prst="rect">
            <a:avLst/>
          </a:prstGeom>
        </p:spPr>
        <p:txBody>
          <a:bodyPr wrap="squar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EUROPE, </a:t>
            </a:r>
            <a:b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MIDDLE EAST &amp; AFRICA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522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Days</a:t>
            </a:r>
          </a:p>
        </p:txBody>
      </p:sp>
      <p:sp>
        <p:nvSpPr>
          <p:cNvPr id="16" name="Rectangle 15"/>
          <p:cNvSpPr/>
          <p:nvPr/>
        </p:nvSpPr>
        <p:spPr>
          <a:xfrm>
            <a:off x="9102648" y="5335641"/>
            <a:ext cx="2876627" cy="934478"/>
          </a:xfrm>
          <a:prstGeom prst="rect">
            <a:avLst/>
          </a:prstGeom>
        </p:spPr>
        <p:txBody>
          <a:bodyPr wrap="squar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INDIA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403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 Days</a:t>
            </a:r>
          </a:p>
        </p:txBody>
      </p:sp>
      <p:grpSp>
        <p:nvGrpSpPr>
          <p:cNvPr id="168" name="Group 109"/>
          <p:cNvGrpSpPr>
            <a:grpSpLocks noChangeAspect="1"/>
          </p:cNvGrpSpPr>
          <p:nvPr/>
        </p:nvGrpSpPr>
        <p:grpSpPr bwMode="auto">
          <a:xfrm>
            <a:off x="3766122" y="3736123"/>
            <a:ext cx="915556" cy="964563"/>
            <a:chOff x="2328" y="529"/>
            <a:chExt cx="3176" cy="3346"/>
          </a:xfrm>
          <a:solidFill>
            <a:schemeClr val="accent6"/>
          </a:solidFill>
        </p:grpSpPr>
        <p:sp>
          <p:nvSpPr>
            <p:cNvPr id="169" name="Freeform 110"/>
            <p:cNvSpPr>
              <a:spLocks/>
            </p:cNvSpPr>
            <p:nvPr/>
          </p:nvSpPr>
          <p:spPr bwMode="auto">
            <a:xfrm>
              <a:off x="3012" y="529"/>
              <a:ext cx="307" cy="807"/>
            </a:xfrm>
            <a:custGeom>
              <a:avLst/>
              <a:gdLst>
                <a:gd name="T0" fmla="*/ 65 w 130"/>
                <a:gd name="T1" fmla="*/ 341 h 341"/>
                <a:gd name="T2" fmla="*/ 130 w 130"/>
                <a:gd name="T3" fmla="*/ 276 h 341"/>
                <a:gd name="T4" fmla="*/ 130 w 130"/>
                <a:gd name="T5" fmla="*/ 65 h 341"/>
                <a:gd name="T6" fmla="*/ 65 w 130"/>
                <a:gd name="T7" fmla="*/ 0 h 341"/>
                <a:gd name="T8" fmla="*/ 0 w 130"/>
                <a:gd name="T9" fmla="*/ 65 h 341"/>
                <a:gd name="T10" fmla="*/ 0 w 130"/>
                <a:gd name="T11" fmla="*/ 276 h 341"/>
                <a:gd name="T12" fmla="*/ 65 w 130"/>
                <a:gd name="T13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41">
                  <a:moveTo>
                    <a:pt x="65" y="341"/>
                  </a:moveTo>
                  <a:cubicBezTo>
                    <a:pt x="101" y="341"/>
                    <a:pt x="130" y="312"/>
                    <a:pt x="130" y="276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30" y="29"/>
                    <a:pt x="101" y="0"/>
                    <a:pt x="65" y="0"/>
                  </a:cubicBezTo>
                  <a:cubicBezTo>
                    <a:pt x="29" y="0"/>
                    <a:pt x="0" y="29"/>
                    <a:pt x="0" y="6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312"/>
                    <a:pt x="29" y="341"/>
                    <a:pt x="65" y="3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Freeform 111"/>
            <p:cNvSpPr>
              <a:spLocks/>
            </p:cNvSpPr>
            <p:nvPr/>
          </p:nvSpPr>
          <p:spPr bwMode="auto">
            <a:xfrm>
              <a:off x="4500" y="529"/>
              <a:ext cx="311" cy="809"/>
            </a:xfrm>
            <a:custGeom>
              <a:avLst/>
              <a:gdLst>
                <a:gd name="T0" fmla="*/ 66 w 131"/>
                <a:gd name="T1" fmla="*/ 342 h 342"/>
                <a:gd name="T2" fmla="*/ 131 w 131"/>
                <a:gd name="T3" fmla="*/ 276 h 342"/>
                <a:gd name="T4" fmla="*/ 131 w 131"/>
                <a:gd name="T5" fmla="*/ 65 h 342"/>
                <a:gd name="T6" fmla="*/ 66 w 131"/>
                <a:gd name="T7" fmla="*/ 0 h 342"/>
                <a:gd name="T8" fmla="*/ 0 w 131"/>
                <a:gd name="T9" fmla="*/ 65 h 342"/>
                <a:gd name="T10" fmla="*/ 0 w 131"/>
                <a:gd name="T11" fmla="*/ 276 h 342"/>
                <a:gd name="T12" fmla="*/ 66 w 131"/>
                <a:gd name="T1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342">
                  <a:moveTo>
                    <a:pt x="66" y="342"/>
                  </a:moveTo>
                  <a:cubicBezTo>
                    <a:pt x="102" y="341"/>
                    <a:pt x="131" y="312"/>
                    <a:pt x="131" y="276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29"/>
                    <a:pt x="102" y="0"/>
                    <a:pt x="66" y="0"/>
                  </a:cubicBezTo>
                  <a:cubicBezTo>
                    <a:pt x="30" y="0"/>
                    <a:pt x="0" y="29"/>
                    <a:pt x="0" y="6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312"/>
                    <a:pt x="30" y="342"/>
                    <a:pt x="66" y="3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Freeform 112"/>
            <p:cNvSpPr>
              <a:spLocks noEditPoints="1"/>
            </p:cNvSpPr>
            <p:nvPr/>
          </p:nvSpPr>
          <p:spPr bwMode="auto">
            <a:xfrm>
              <a:off x="2328" y="895"/>
              <a:ext cx="3176" cy="2980"/>
            </a:xfrm>
            <a:custGeom>
              <a:avLst/>
              <a:gdLst>
                <a:gd name="T0" fmla="*/ 1327 w 1342"/>
                <a:gd name="T1" fmla="*/ 15 h 1259"/>
                <a:gd name="T2" fmla="*/ 1290 w 1342"/>
                <a:gd name="T3" fmla="*/ 0 h 1259"/>
                <a:gd name="T4" fmla="*/ 1121 w 1342"/>
                <a:gd name="T5" fmla="*/ 0 h 1259"/>
                <a:gd name="T6" fmla="*/ 1121 w 1342"/>
                <a:gd name="T7" fmla="*/ 121 h 1259"/>
                <a:gd name="T8" fmla="*/ 984 w 1342"/>
                <a:gd name="T9" fmla="*/ 259 h 1259"/>
                <a:gd name="T10" fmla="*/ 846 w 1342"/>
                <a:gd name="T11" fmla="*/ 121 h 1259"/>
                <a:gd name="T12" fmla="*/ 846 w 1342"/>
                <a:gd name="T13" fmla="*/ 0 h 1259"/>
                <a:gd name="T14" fmla="*/ 492 w 1342"/>
                <a:gd name="T15" fmla="*/ 0 h 1259"/>
                <a:gd name="T16" fmla="*/ 492 w 1342"/>
                <a:gd name="T17" fmla="*/ 121 h 1259"/>
                <a:gd name="T18" fmla="*/ 354 w 1342"/>
                <a:gd name="T19" fmla="*/ 259 h 1259"/>
                <a:gd name="T20" fmla="*/ 216 w 1342"/>
                <a:gd name="T21" fmla="*/ 121 h 1259"/>
                <a:gd name="T22" fmla="*/ 216 w 1342"/>
                <a:gd name="T23" fmla="*/ 0 h 1259"/>
                <a:gd name="T24" fmla="*/ 51 w 1342"/>
                <a:gd name="T25" fmla="*/ 0 h 1259"/>
                <a:gd name="T26" fmla="*/ 15 w 1342"/>
                <a:gd name="T27" fmla="*/ 15 h 1259"/>
                <a:gd name="T28" fmla="*/ 0 w 1342"/>
                <a:gd name="T29" fmla="*/ 51 h 1259"/>
                <a:gd name="T30" fmla="*/ 0 w 1342"/>
                <a:gd name="T31" fmla="*/ 1208 h 1259"/>
                <a:gd name="T32" fmla="*/ 15 w 1342"/>
                <a:gd name="T33" fmla="*/ 1244 h 1259"/>
                <a:gd name="T34" fmla="*/ 51 w 1342"/>
                <a:gd name="T35" fmla="*/ 1259 h 1259"/>
                <a:gd name="T36" fmla="*/ 1290 w 1342"/>
                <a:gd name="T37" fmla="*/ 1259 h 1259"/>
                <a:gd name="T38" fmla="*/ 1327 w 1342"/>
                <a:gd name="T39" fmla="*/ 1244 h 1259"/>
                <a:gd name="T40" fmla="*/ 1342 w 1342"/>
                <a:gd name="T41" fmla="*/ 1208 h 1259"/>
                <a:gd name="T42" fmla="*/ 1342 w 1342"/>
                <a:gd name="T43" fmla="*/ 51 h 1259"/>
                <a:gd name="T44" fmla="*/ 1327 w 1342"/>
                <a:gd name="T45" fmla="*/ 15 h 1259"/>
                <a:gd name="T46" fmla="*/ 1239 w 1342"/>
                <a:gd name="T47" fmla="*/ 1157 h 1259"/>
                <a:gd name="T48" fmla="*/ 102 w 1342"/>
                <a:gd name="T49" fmla="*/ 1157 h 1259"/>
                <a:gd name="T50" fmla="*/ 102 w 1342"/>
                <a:gd name="T51" fmla="*/ 399 h 1259"/>
                <a:gd name="T52" fmla="*/ 1239 w 1342"/>
                <a:gd name="T53" fmla="*/ 399 h 1259"/>
                <a:gd name="T54" fmla="*/ 1239 w 1342"/>
                <a:gd name="T55" fmla="*/ 115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2" h="1259">
                  <a:moveTo>
                    <a:pt x="1327" y="15"/>
                  </a:moveTo>
                  <a:cubicBezTo>
                    <a:pt x="1317" y="5"/>
                    <a:pt x="1304" y="0"/>
                    <a:pt x="1290" y="0"/>
                  </a:cubicBezTo>
                  <a:cubicBezTo>
                    <a:pt x="1121" y="0"/>
                    <a:pt x="1121" y="0"/>
                    <a:pt x="1121" y="0"/>
                  </a:cubicBezTo>
                  <a:cubicBezTo>
                    <a:pt x="1121" y="121"/>
                    <a:pt x="1121" y="121"/>
                    <a:pt x="1121" y="121"/>
                  </a:cubicBezTo>
                  <a:cubicBezTo>
                    <a:pt x="1121" y="197"/>
                    <a:pt x="1060" y="259"/>
                    <a:pt x="984" y="259"/>
                  </a:cubicBezTo>
                  <a:cubicBezTo>
                    <a:pt x="907" y="259"/>
                    <a:pt x="846" y="197"/>
                    <a:pt x="846" y="121"/>
                  </a:cubicBezTo>
                  <a:cubicBezTo>
                    <a:pt x="846" y="0"/>
                    <a:pt x="846" y="0"/>
                    <a:pt x="846" y="0"/>
                  </a:cubicBezTo>
                  <a:cubicBezTo>
                    <a:pt x="492" y="0"/>
                    <a:pt x="492" y="0"/>
                    <a:pt x="492" y="0"/>
                  </a:cubicBezTo>
                  <a:cubicBezTo>
                    <a:pt x="492" y="121"/>
                    <a:pt x="492" y="121"/>
                    <a:pt x="492" y="121"/>
                  </a:cubicBezTo>
                  <a:cubicBezTo>
                    <a:pt x="491" y="197"/>
                    <a:pt x="430" y="259"/>
                    <a:pt x="354" y="259"/>
                  </a:cubicBezTo>
                  <a:cubicBezTo>
                    <a:pt x="278" y="259"/>
                    <a:pt x="216" y="197"/>
                    <a:pt x="216" y="121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7" y="0"/>
                    <a:pt x="24" y="5"/>
                    <a:pt x="15" y="15"/>
                  </a:cubicBezTo>
                  <a:cubicBezTo>
                    <a:pt x="5" y="24"/>
                    <a:pt x="0" y="38"/>
                    <a:pt x="0" y="51"/>
                  </a:cubicBezTo>
                  <a:cubicBezTo>
                    <a:pt x="0" y="1208"/>
                    <a:pt x="0" y="1208"/>
                    <a:pt x="0" y="1208"/>
                  </a:cubicBezTo>
                  <a:cubicBezTo>
                    <a:pt x="0" y="1221"/>
                    <a:pt x="5" y="1235"/>
                    <a:pt x="15" y="1244"/>
                  </a:cubicBezTo>
                  <a:cubicBezTo>
                    <a:pt x="24" y="1254"/>
                    <a:pt x="37" y="1259"/>
                    <a:pt x="51" y="1259"/>
                  </a:cubicBezTo>
                  <a:cubicBezTo>
                    <a:pt x="1290" y="1259"/>
                    <a:pt x="1290" y="1259"/>
                    <a:pt x="1290" y="1259"/>
                  </a:cubicBezTo>
                  <a:cubicBezTo>
                    <a:pt x="1304" y="1259"/>
                    <a:pt x="1317" y="1254"/>
                    <a:pt x="1327" y="1244"/>
                  </a:cubicBezTo>
                  <a:cubicBezTo>
                    <a:pt x="1336" y="1234"/>
                    <a:pt x="1342" y="1222"/>
                    <a:pt x="1342" y="1208"/>
                  </a:cubicBezTo>
                  <a:cubicBezTo>
                    <a:pt x="1342" y="51"/>
                    <a:pt x="1342" y="51"/>
                    <a:pt x="1342" y="51"/>
                  </a:cubicBezTo>
                  <a:cubicBezTo>
                    <a:pt x="1342" y="38"/>
                    <a:pt x="1336" y="24"/>
                    <a:pt x="1327" y="15"/>
                  </a:cubicBezTo>
                  <a:close/>
                  <a:moveTo>
                    <a:pt x="1239" y="1157"/>
                  </a:moveTo>
                  <a:cubicBezTo>
                    <a:pt x="102" y="1157"/>
                    <a:pt x="102" y="1157"/>
                    <a:pt x="102" y="1157"/>
                  </a:cubicBezTo>
                  <a:cubicBezTo>
                    <a:pt x="102" y="399"/>
                    <a:pt x="102" y="399"/>
                    <a:pt x="102" y="399"/>
                  </a:cubicBezTo>
                  <a:cubicBezTo>
                    <a:pt x="1239" y="399"/>
                    <a:pt x="1239" y="399"/>
                    <a:pt x="1239" y="399"/>
                  </a:cubicBezTo>
                  <a:lnTo>
                    <a:pt x="1239" y="1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Rectangle 113"/>
            <p:cNvSpPr>
              <a:spLocks noChangeArrowheads="1"/>
            </p:cNvSpPr>
            <p:nvPr/>
          </p:nvSpPr>
          <p:spPr bwMode="auto">
            <a:xfrm>
              <a:off x="3639" y="213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Rectangle 114"/>
            <p:cNvSpPr>
              <a:spLocks noChangeArrowheads="1"/>
            </p:cNvSpPr>
            <p:nvPr/>
          </p:nvSpPr>
          <p:spPr bwMode="auto">
            <a:xfrm>
              <a:off x="4411" y="213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Rectangle 115"/>
            <p:cNvSpPr>
              <a:spLocks noChangeArrowheads="1"/>
            </p:cNvSpPr>
            <p:nvPr/>
          </p:nvSpPr>
          <p:spPr bwMode="auto">
            <a:xfrm>
              <a:off x="2867" y="2597"/>
              <a:ext cx="552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Rectangle 116"/>
            <p:cNvSpPr>
              <a:spLocks noChangeArrowheads="1"/>
            </p:cNvSpPr>
            <p:nvPr/>
          </p:nvSpPr>
          <p:spPr bwMode="auto">
            <a:xfrm>
              <a:off x="3639" y="2597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Rectangle 117"/>
            <p:cNvSpPr>
              <a:spLocks noChangeArrowheads="1"/>
            </p:cNvSpPr>
            <p:nvPr/>
          </p:nvSpPr>
          <p:spPr bwMode="auto">
            <a:xfrm>
              <a:off x="4411" y="2597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Rectangle 118"/>
            <p:cNvSpPr>
              <a:spLocks noChangeArrowheads="1"/>
            </p:cNvSpPr>
            <p:nvPr/>
          </p:nvSpPr>
          <p:spPr bwMode="auto">
            <a:xfrm>
              <a:off x="2867" y="3061"/>
              <a:ext cx="552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Rectangle 119"/>
            <p:cNvSpPr>
              <a:spLocks noChangeArrowheads="1"/>
            </p:cNvSpPr>
            <p:nvPr/>
          </p:nvSpPr>
          <p:spPr bwMode="auto">
            <a:xfrm>
              <a:off x="3639" y="306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Rectangle 120"/>
            <p:cNvSpPr>
              <a:spLocks noChangeArrowheads="1"/>
            </p:cNvSpPr>
            <p:nvPr/>
          </p:nvSpPr>
          <p:spPr bwMode="auto">
            <a:xfrm>
              <a:off x="4411" y="306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80" name="Group 109"/>
          <p:cNvGrpSpPr>
            <a:grpSpLocks noChangeAspect="1"/>
          </p:cNvGrpSpPr>
          <p:nvPr/>
        </p:nvGrpSpPr>
        <p:grpSpPr bwMode="auto">
          <a:xfrm>
            <a:off x="6650469" y="3736123"/>
            <a:ext cx="915556" cy="964563"/>
            <a:chOff x="2328" y="529"/>
            <a:chExt cx="3176" cy="3346"/>
          </a:xfrm>
          <a:solidFill>
            <a:schemeClr val="accent1"/>
          </a:solidFill>
        </p:grpSpPr>
        <p:sp>
          <p:nvSpPr>
            <p:cNvPr id="181" name="Freeform 110"/>
            <p:cNvSpPr>
              <a:spLocks/>
            </p:cNvSpPr>
            <p:nvPr/>
          </p:nvSpPr>
          <p:spPr bwMode="auto">
            <a:xfrm>
              <a:off x="3012" y="529"/>
              <a:ext cx="307" cy="807"/>
            </a:xfrm>
            <a:custGeom>
              <a:avLst/>
              <a:gdLst>
                <a:gd name="T0" fmla="*/ 65 w 130"/>
                <a:gd name="T1" fmla="*/ 341 h 341"/>
                <a:gd name="T2" fmla="*/ 130 w 130"/>
                <a:gd name="T3" fmla="*/ 276 h 341"/>
                <a:gd name="T4" fmla="*/ 130 w 130"/>
                <a:gd name="T5" fmla="*/ 65 h 341"/>
                <a:gd name="T6" fmla="*/ 65 w 130"/>
                <a:gd name="T7" fmla="*/ 0 h 341"/>
                <a:gd name="T8" fmla="*/ 0 w 130"/>
                <a:gd name="T9" fmla="*/ 65 h 341"/>
                <a:gd name="T10" fmla="*/ 0 w 130"/>
                <a:gd name="T11" fmla="*/ 276 h 341"/>
                <a:gd name="T12" fmla="*/ 65 w 130"/>
                <a:gd name="T13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41">
                  <a:moveTo>
                    <a:pt x="65" y="341"/>
                  </a:moveTo>
                  <a:cubicBezTo>
                    <a:pt x="101" y="341"/>
                    <a:pt x="130" y="312"/>
                    <a:pt x="130" y="276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30" y="29"/>
                    <a:pt x="101" y="0"/>
                    <a:pt x="65" y="0"/>
                  </a:cubicBezTo>
                  <a:cubicBezTo>
                    <a:pt x="29" y="0"/>
                    <a:pt x="0" y="29"/>
                    <a:pt x="0" y="6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312"/>
                    <a:pt x="29" y="341"/>
                    <a:pt x="65" y="3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Freeform 111"/>
            <p:cNvSpPr>
              <a:spLocks/>
            </p:cNvSpPr>
            <p:nvPr/>
          </p:nvSpPr>
          <p:spPr bwMode="auto">
            <a:xfrm>
              <a:off x="4500" y="529"/>
              <a:ext cx="311" cy="809"/>
            </a:xfrm>
            <a:custGeom>
              <a:avLst/>
              <a:gdLst>
                <a:gd name="T0" fmla="*/ 66 w 131"/>
                <a:gd name="T1" fmla="*/ 342 h 342"/>
                <a:gd name="T2" fmla="*/ 131 w 131"/>
                <a:gd name="T3" fmla="*/ 276 h 342"/>
                <a:gd name="T4" fmla="*/ 131 w 131"/>
                <a:gd name="T5" fmla="*/ 65 h 342"/>
                <a:gd name="T6" fmla="*/ 66 w 131"/>
                <a:gd name="T7" fmla="*/ 0 h 342"/>
                <a:gd name="T8" fmla="*/ 0 w 131"/>
                <a:gd name="T9" fmla="*/ 65 h 342"/>
                <a:gd name="T10" fmla="*/ 0 w 131"/>
                <a:gd name="T11" fmla="*/ 276 h 342"/>
                <a:gd name="T12" fmla="*/ 66 w 131"/>
                <a:gd name="T1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342">
                  <a:moveTo>
                    <a:pt x="66" y="342"/>
                  </a:moveTo>
                  <a:cubicBezTo>
                    <a:pt x="102" y="341"/>
                    <a:pt x="131" y="312"/>
                    <a:pt x="131" y="276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29"/>
                    <a:pt x="102" y="0"/>
                    <a:pt x="66" y="0"/>
                  </a:cubicBezTo>
                  <a:cubicBezTo>
                    <a:pt x="30" y="0"/>
                    <a:pt x="0" y="29"/>
                    <a:pt x="0" y="6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312"/>
                    <a:pt x="30" y="342"/>
                    <a:pt x="66" y="3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Freeform 112"/>
            <p:cNvSpPr>
              <a:spLocks noEditPoints="1"/>
            </p:cNvSpPr>
            <p:nvPr/>
          </p:nvSpPr>
          <p:spPr bwMode="auto">
            <a:xfrm>
              <a:off x="2328" y="895"/>
              <a:ext cx="3176" cy="2980"/>
            </a:xfrm>
            <a:custGeom>
              <a:avLst/>
              <a:gdLst>
                <a:gd name="T0" fmla="*/ 1327 w 1342"/>
                <a:gd name="T1" fmla="*/ 15 h 1259"/>
                <a:gd name="T2" fmla="*/ 1290 w 1342"/>
                <a:gd name="T3" fmla="*/ 0 h 1259"/>
                <a:gd name="T4" fmla="*/ 1121 w 1342"/>
                <a:gd name="T5" fmla="*/ 0 h 1259"/>
                <a:gd name="T6" fmla="*/ 1121 w 1342"/>
                <a:gd name="T7" fmla="*/ 121 h 1259"/>
                <a:gd name="T8" fmla="*/ 984 w 1342"/>
                <a:gd name="T9" fmla="*/ 259 h 1259"/>
                <a:gd name="T10" fmla="*/ 846 w 1342"/>
                <a:gd name="T11" fmla="*/ 121 h 1259"/>
                <a:gd name="T12" fmla="*/ 846 w 1342"/>
                <a:gd name="T13" fmla="*/ 0 h 1259"/>
                <a:gd name="T14" fmla="*/ 492 w 1342"/>
                <a:gd name="T15" fmla="*/ 0 h 1259"/>
                <a:gd name="T16" fmla="*/ 492 w 1342"/>
                <a:gd name="T17" fmla="*/ 121 h 1259"/>
                <a:gd name="T18" fmla="*/ 354 w 1342"/>
                <a:gd name="T19" fmla="*/ 259 h 1259"/>
                <a:gd name="T20" fmla="*/ 216 w 1342"/>
                <a:gd name="T21" fmla="*/ 121 h 1259"/>
                <a:gd name="T22" fmla="*/ 216 w 1342"/>
                <a:gd name="T23" fmla="*/ 0 h 1259"/>
                <a:gd name="T24" fmla="*/ 51 w 1342"/>
                <a:gd name="T25" fmla="*/ 0 h 1259"/>
                <a:gd name="T26" fmla="*/ 15 w 1342"/>
                <a:gd name="T27" fmla="*/ 15 h 1259"/>
                <a:gd name="T28" fmla="*/ 0 w 1342"/>
                <a:gd name="T29" fmla="*/ 51 h 1259"/>
                <a:gd name="T30" fmla="*/ 0 w 1342"/>
                <a:gd name="T31" fmla="*/ 1208 h 1259"/>
                <a:gd name="T32" fmla="*/ 15 w 1342"/>
                <a:gd name="T33" fmla="*/ 1244 h 1259"/>
                <a:gd name="T34" fmla="*/ 51 w 1342"/>
                <a:gd name="T35" fmla="*/ 1259 h 1259"/>
                <a:gd name="T36" fmla="*/ 1290 w 1342"/>
                <a:gd name="T37" fmla="*/ 1259 h 1259"/>
                <a:gd name="T38" fmla="*/ 1327 w 1342"/>
                <a:gd name="T39" fmla="*/ 1244 h 1259"/>
                <a:gd name="T40" fmla="*/ 1342 w 1342"/>
                <a:gd name="T41" fmla="*/ 1208 h 1259"/>
                <a:gd name="T42" fmla="*/ 1342 w 1342"/>
                <a:gd name="T43" fmla="*/ 51 h 1259"/>
                <a:gd name="T44" fmla="*/ 1327 w 1342"/>
                <a:gd name="T45" fmla="*/ 15 h 1259"/>
                <a:gd name="T46" fmla="*/ 1239 w 1342"/>
                <a:gd name="T47" fmla="*/ 1157 h 1259"/>
                <a:gd name="T48" fmla="*/ 102 w 1342"/>
                <a:gd name="T49" fmla="*/ 1157 h 1259"/>
                <a:gd name="T50" fmla="*/ 102 w 1342"/>
                <a:gd name="T51" fmla="*/ 399 h 1259"/>
                <a:gd name="T52" fmla="*/ 1239 w 1342"/>
                <a:gd name="T53" fmla="*/ 399 h 1259"/>
                <a:gd name="T54" fmla="*/ 1239 w 1342"/>
                <a:gd name="T55" fmla="*/ 115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2" h="1259">
                  <a:moveTo>
                    <a:pt x="1327" y="15"/>
                  </a:moveTo>
                  <a:cubicBezTo>
                    <a:pt x="1317" y="5"/>
                    <a:pt x="1304" y="0"/>
                    <a:pt x="1290" y="0"/>
                  </a:cubicBezTo>
                  <a:cubicBezTo>
                    <a:pt x="1121" y="0"/>
                    <a:pt x="1121" y="0"/>
                    <a:pt x="1121" y="0"/>
                  </a:cubicBezTo>
                  <a:cubicBezTo>
                    <a:pt x="1121" y="121"/>
                    <a:pt x="1121" y="121"/>
                    <a:pt x="1121" y="121"/>
                  </a:cubicBezTo>
                  <a:cubicBezTo>
                    <a:pt x="1121" y="197"/>
                    <a:pt x="1060" y="259"/>
                    <a:pt x="984" y="259"/>
                  </a:cubicBezTo>
                  <a:cubicBezTo>
                    <a:pt x="907" y="259"/>
                    <a:pt x="846" y="197"/>
                    <a:pt x="846" y="121"/>
                  </a:cubicBezTo>
                  <a:cubicBezTo>
                    <a:pt x="846" y="0"/>
                    <a:pt x="846" y="0"/>
                    <a:pt x="846" y="0"/>
                  </a:cubicBezTo>
                  <a:cubicBezTo>
                    <a:pt x="492" y="0"/>
                    <a:pt x="492" y="0"/>
                    <a:pt x="492" y="0"/>
                  </a:cubicBezTo>
                  <a:cubicBezTo>
                    <a:pt x="492" y="121"/>
                    <a:pt x="492" y="121"/>
                    <a:pt x="492" y="121"/>
                  </a:cubicBezTo>
                  <a:cubicBezTo>
                    <a:pt x="491" y="197"/>
                    <a:pt x="430" y="259"/>
                    <a:pt x="354" y="259"/>
                  </a:cubicBezTo>
                  <a:cubicBezTo>
                    <a:pt x="278" y="259"/>
                    <a:pt x="216" y="197"/>
                    <a:pt x="216" y="121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7" y="0"/>
                    <a:pt x="24" y="5"/>
                    <a:pt x="15" y="15"/>
                  </a:cubicBezTo>
                  <a:cubicBezTo>
                    <a:pt x="5" y="24"/>
                    <a:pt x="0" y="38"/>
                    <a:pt x="0" y="51"/>
                  </a:cubicBezTo>
                  <a:cubicBezTo>
                    <a:pt x="0" y="1208"/>
                    <a:pt x="0" y="1208"/>
                    <a:pt x="0" y="1208"/>
                  </a:cubicBezTo>
                  <a:cubicBezTo>
                    <a:pt x="0" y="1221"/>
                    <a:pt x="5" y="1235"/>
                    <a:pt x="15" y="1244"/>
                  </a:cubicBezTo>
                  <a:cubicBezTo>
                    <a:pt x="24" y="1254"/>
                    <a:pt x="37" y="1259"/>
                    <a:pt x="51" y="1259"/>
                  </a:cubicBezTo>
                  <a:cubicBezTo>
                    <a:pt x="1290" y="1259"/>
                    <a:pt x="1290" y="1259"/>
                    <a:pt x="1290" y="1259"/>
                  </a:cubicBezTo>
                  <a:cubicBezTo>
                    <a:pt x="1304" y="1259"/>
                    <a:pt x="1317" y="1254"/>
                    <a:pt x="1327" y="1244"/>
                  </a:cubicBezTo>
                  <a:cubicBezTo>
                    <a:pt x="1336" y="1234"/>
                    <a:pt x="1342" y="1222"/>
                    <a:pt x="1342" y="1208"/>
                  </a:cubicBezTo>
                  <a:cubicBezTo>
                    <a:pt x="1342" y="51"/>
                    <a:pt x="1342" y="51"/>
                    <a:pt x="1342" y="51"/>
                  </a:cubicBezTo>
                  <a:cubicBezTo>
                    <a:pt x="1342" y="38"/>
                    <a:pt x="1336" y="24"/>
                    <a:pt x="1327" y="15"/>
                  </a:cubicBezTo>
                  <a:close/>
                  <a:moveTo>
                    <a:pt x="1239" y="1157"/>
                  </a:moveTo>
                  <a:cubicBezTo>
                    <a:pt x="102" y="1157"/>
                    <a:pt x="102" y="1157"/>
                    <a:pt x="102" y="1157"/>
                  </a:cubicBezTo>
                  <a:cubicBezTo>
                    <a:pt x="102" y="399"/>
                    <a:pt x="102" y="399"/>
                    <a:pt x="102" y="399"/>
                  </a:cubicBezTo>
                  <a:cubicBezTo>
                    <a:pt x="1239" y="399"/>
                    <a:pt x="1239" y="399"/>
                    <a:pt x="1239" y="399"/>
                  </a:cubicBezTo>
                  <a:lnTo>
                    <a:pt x="1239" y="1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Rectangle 113"/>
            <p:cNvSpPr>
              <a:spLocks noChangeArrowheads="1"/>
            </p:cNvSpPr>
            <p:nvPr/>
          </p:nvSpPr>
          <p:spPr bwMode="auto">
            <a:xfrm>
              <a:off x="3639" y="213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Rectangle 114"/>
            <p:cNvSpPr>
              <a:spLocks noChangeArrowheads="1"/>
            </p:cNvSpPr>
            <p:nvPr/>
          </p:nvSpPr>
          <p:spPr bwMode="auto">
            <a:xfrm>
              <a:off x="4411" y="213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Rectangle 115"/>
            <p:cNvSpPr>
              <a:spLocks noChangeArrowheads="1"/>
            </p:cNvSpPr>
            <p:nvPr/>
          </p:nvSpPr>
          <p:spPr bwMode="auto">
            <a:xfrm>
              <a:off x="2867" y="2597"/>
              <a:ext cx="552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Rectangle 116"/>
            <p:cNvSpPr>
              <a:spLocks noChangeArrowheads="1"/>
            </p:cNvSpPr>
            <p:nvPr/>
          </p:nvSpPr>
          <p:spPr bwMode="auto">
            <a:xfrm>
              <a:off x="3639" y="2597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Rectangle 117"/>
            <p:cNvSpPr>
              <a:spLocks noChangeArrowheads="1"/>
            </p:cNvSpPr>
            <p:nvPr/>
          </p:nvSpPr>
          <p:spPr bwMode="auto">
            <a:xfrm>
              <a:off x="4411" y="2597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Rectangle 118"/>
            <p:cNvSpPr>
              <a:spLocks noChangeArrowheads="1"/>
            </p:cNvSpPr>
            <p:nvPr/>
          </p:nvSpPr>
          <p:spPr bwMode="auto">
            <a:xfrm>
              <a:off x="2867" y="3061"/>
              <a:ext cx="552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Rectangle 119"/>
            <p:cNvSpPr>
              <a:spLocks noChangeArrowheads="1"/>
            </p:cNvSpPr>
            <p:nvPr/>
          </p:nvSpPr>
          <p:spPr bwMode="auto">
            <a:xfrm>
              <a:off x="3639" y="306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Rectangle 120"/>
            <p:cNvSpPr>
              <a:spLocks noChangeArrowheads="1"/>
            </p:cNvSpPr>
            <p:nvPr/>
          </p:nvSpPr>
          <p:spPr bwMode="auto">
            <a:xfrm>
              <a:off x="4411" y="306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2" name="Group 109"/>
          <p:cNvGrpSpPr>
            <a:grpSpLocks noChangeAspect="1"/>
          </p:cNvGrpSpPr>
          <p:nvPr/>
        </p:nvGrpSpPr>
        <p:grpSpPr bwMode="auto">
          <a:xfrm>
            <a:off x="9525523" y="3736123"/>
            <a:ext cx="915556" cy="964563"/>
            <a:chOff x="2328" y="529"/>
            <a:chExt cx="3176" cy="3346"/>
          </a:xfrm>
          <a:solidFill>
            <a:schemeClr val="accent2"/>
          </a:solidFill>
        </p:grpSpPr>
        <p:sp>
          <p:nvSpPr>
            <p:cNvPr id="193" name="Freeform 110"/>
            <p:cNvSpPr>
              <a:spLocks/>
            </p:cNvSpPr>
            <p:nvPr/>
          </p:nvSpPr>
          <p:spPr bwMode="auto">
            <a:xfrm>
              <a:off x="3012" y="529"/>
              <a:ext cx="307" cy="807"/>
            </a:xfrm>
            <a:custGeom>
              <a:avLst/>
              <a:gdLst>
                <a:gd name="T0" fmla="*/ 65 w 130"/>
                <a:gd name="T1" fmla="*/ 341 h 341"/>
                <a:gd name="T2" fmla="*/ 130 w 130"/>
                <a:gd name="T3" fmla="*/ 276 h 341"/>
                <a:gd name="T4" fmla="*/ 130 w 130"/>
                <a:gd name="T5" fmla="*/ 65 h 341"/>
                <a:gd name="T6" fmla="*/ 65 w 130"/>
                <a:gd name="T7" fmla="*/ 0 h 341"/>
                <a:gd name="T8" fmla="*/ 0 w 130"/>
                <a:gd name="T9" fmla="*/ 65 h 341"/>
                <a:gd name="T10" fmla="*/ 0 w 130"/>
                <a:gd name="T11" fmla="*/ 276 h 341"/>
                <a:gd name="T12" fmla="*/ 65 w 130"/>
                <a:gd name="T13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41">
                  <a:moveTo>
                    <a:pt x="65" y="341"/>
                  </a:moveTo>
                  <a:cubicBezTo>
                    <a:pt x="101" y="341"/>
                    <a:pt x="130" y="312"/>
                    <a:pt x="130" y="276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30" y="29"/>
                    <a:pt x="101" y="0"/>
                    <a:pt x="65" y="0"/>
                  </a:cubicBezTo>
                  <a:cubicBezTo>
                    <a:pt x="29" y="0"/>
                    <a:pt x="0" y="29"/>
                    <a:pt x="0" y="6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312"/>
                    <a:pt x="29" y="341"/>
                    <a:pt x="65" y="3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111"/>
            <p:cNvSpPr>
              <a:spLocks/>
            </p:cNvSpPr>
            <p:nvPr/>
          </p:nvSpPr>
          <p:spPr bwMode="auto">
            <a:xfrm>
              <a:off x="4500" y="529"/>
              <a:ext cx="311" cy="809"/>
            </a:xfrm>
            <a:custGeom>
              <a:avLst/>
              <a:gdLst>
                <a:gd name="T0" fmla="*/ 66 w 131"/>
                <a:gd name="T1" fmla="*/ 342 h 342"/>
                <a:gd name="T2" fmla="*/ 131 w 131"/>
                <a:gd name="T3" fmla="*/ 276 h 342"/>
                <a:gd name="T4" fmla="*/ 131 w 131"/>
                <a:gd name="T5" fmla="*/ 65 h 342"/>
                <a:gd name="T6" fmla="*/ 66 w 131"/>
                <a:gd name="T7" fmla="*/ 0 h 342"/>
                <a:gd name="T8" fmla="*/ 0 w 131"/>
                <a:gd name="T9" fmla="*/ 65 h 342"/>
                <a:gd name="T10" fmla="*/ 0 w 131"/>
                <a:gd name="T11" fmla="*/ 276 h 342"/>
                <a:gd name="T12" fmla="*/ 66 w 131"/>
                <a:gd name="T1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342">
                  <a:moveTo>
                    <a:pt x="66" y="342"/>
                  </a:moveTo>
                  <a:cubicBezTo>
                    <a:pt x="102" y="341"/>
                    <a:pt x="131" y="312"/>
                    <a:pt x="131" y="276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29"/>
                    <a:pt x="102" y="0"/>
                    <a:pt x="66" y="0"/>
                  </a:cubicBezTo>
                  <a:cubicBezTo>
                    <a:pt x="30" y="0"/>
                    <a:pt x="0" y="29"/>
                    <a:pt x="0" y="6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312"/>
                    <a:pt x="30" y="342"/>
                    <a:pt x="66" y="3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112"/>
            <p:cNvSpPr>
              <a:spLocks noEditPoints="1"/>
            </p:cNvSpPr>
            <p:nvPr/>
          </p:nvSpPr>
          <p:spPr bwMode="auto">
            <a:xfrm>
              <a:off x="2328" y="895"/>
              <a:ext cx="3176" cy="2980"/>
            </a:xfrm>
            <a:custGeom>
              <a:avLst/>
              <a:gdLst>
                <a:gd name="T0" fmla="*/ 1327 w 1342"/>
                <a:gd name="T1" fmla="*/ 15 h 1259"/>
                <a:gd name="T2" fmla="*/ 1290 w 1342"/>
                <a:gd name="T3" fmla="*/ 0 h 1259"/>
                <a:gd name="T4" fmla="*/ 1121 w 1342"/>
                <a:gd name="T5" fmla="*/ 0 h 1259"/>
                <a:gd name="T6" fmla="*/ 1121 w 1342"/>
                <a:gd name="T7" fmla="*/ 121 h 1259"/>
                <a:gd name="T8" fmla="*/ 984 w 1342"/>
                <a:gd name="T9" fmla="*/ 259 h 1259"/>
                <a:gd name="T10" fmla="*/ 846 w 1342"/>
                <a:gd name="T11" fmla="*/ 121 h 1259"/>
                <a:gd name="T12" fmla="*/ 846 w 1342"/>
                <a:gd name="T13" fmla="*/ 0 h 1259"/>
                <a:gd name="T14" fmla="*/ 492 w 1342"/>
                <a:gd name="T15" fmla="*/ 0 h 1259"/>
                <a:gd name="T16" fmla="*/ 492 w 1342"/>
                <a:gd name="T17" fmla="*/ 121 h 1259"/>
                <a:gd name="T18" fmla="*/ 354 w 1342"/>
                <a:gd name="T19" fmla="*/ 259 h 1259"/>
                <a:gd name="T20" fmla="*/ 216 w 1342"/>
                <a:gd name="T21" fmla="*/ 121 h 1259"/>
                <a:gd name="T22" fmla="*/ 216 w 1342"/>
                <a:gd name="T23" fmla="*/ 0 h 1259"/>
                <a:gd name="T24" fmla="*/ 51 w 1342"/>
                <a:gd name="T25" fmla="*/ 0 h 1259"/>
                <a:gd name="T26" fmla="*/ 15 w 1342"/>
                <a:gd name="T27" fmla="*/ 15 h 1259"/>
                <a:gd name="T28" fmla="*/ 0 w 1342"/>
                <a:gd name="T29" fmla="*/ 51 h 1259"/>
                <a:gd name="T30" fmla="*/ 0 w 1342"/>
                <a:gd name="T31" fmla="*/ 1208 h 1259"/>
                <a:gd name="T32" fmla="*/ 15 w 1342"/>
                <a:gd name="T33" fmla="*/ 1244 h 1259"/>
                <a:gd name="T34" fmla="*/ 51 w 1342"/>
                <a:gd name="T35" fmla="*/ 1259 h 1259"/>
                <a:gd name="T36" fmla="*/ 1290 w 1342"/>
                <a:gd name="T37" fmla="*/ 1259 h 1259"/>
                <a:gd name="T38" fmla="*/ 1327 w 1342"/>
                <a:gd name="T39" fmla="*/ 1244 h 1259"/>
                <a:gd name="T40" fmla="*/ 1342 w 1342"/>
                <a:gd name="T41" fmla="*/ 1208 h 1259"/>
                <a:gd name="T42" fmla="*/ 1342 w 1342"/>
                <a:gd name="T43" fmla="*/ 51 h 1259"/>
                <a:gd name="T44" fmla="*/ 1327 w 1342"/>
                <a:gd name="T45" fmla="*/ 15 h 1259"/>
                <a:gd name="T46" fmla="*/ 1239 w 1342"/>
                <a:gd name="T47" fmla="*/ 1157 h 1259"/>
                <a:gd name="T48" fmla="*/ 102 w 1342"/>
                <a:gd name="T49" fmla="*/ 1157 h 1259"/>
                <a:gd name="T50" fmla="*/ 102 w 1342"/>
                <a:gd name="T51" fmla="*/ 399 h 1259"/>
                <a:gd name="T52" fmla="*/ 1239 w 1342"/>
                <a:gd name="T53" fmla="*/ 399 h 1259"/>
                <a:gd name="T54" fmla="*/ 1239 w 1342"/>
                <a:gd name="T55" fmla="*/ 115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2" h="1259">
                  <a:moveTo>
                    <a:pt x="1327" y="15"/>
                  </a:moveTo>
                  <a:cubicBezTo>
                    <a:pt x="1317" y="5"/>
                    <a:pt x="1304" y="0"/>
                    <a:pt x="1290" y="0"/>
                  </a:cubicBezTo>
                  <a:cubicBezTo>
                    <a:pt x="1121" y="0"/>
                    <a:pt x="1121" y="0"/>
                    <a:pt x="1121" y="0"/>
                  </a:cubicBezTo>
                  <a:cubicBezTo>
                    <a:pt x="1121" y="121"/>
                    <a:pt x="1121" y="121"/>
                    <a:pt x="1121" y="121"/>
                  </a:cubicBezTo>
                  <a:cubicBezTo>
                    <a:pt x="1121" y="197"/>
                    <a:pt x="1060" y="259"/>
                    <a:pt x="984" y="259"/>
                  </a:cubicBezTo>
                  <a:cubicBezTo>
                    <a:pt x="907" y="259"/>
                    <a:pt x="846" y="197"/>
                    <a:pt x="846" y="121"/>
                  </a:cubicBezTo>
                  <a:cubicBezTo>
                    <a:pt x="846" y="0"/>
                    <a:pt x="846" y="0"/>
                    <a:pt x="846" y="0"/>
                  </a:cubicBezTo>
                  <a:cubicBezTo>
                    <a:pt x="492" y="0"/>
                    <a:pt x="492" y="0"/>
                    <a:pt x="492" y="0"/>
                  </a:cubicBezTo>
                  <a:cubicBezTo>
                    <a:pt x="492" y="121"/>
                    <a:pt x="492" y="121"/>
                    <a:pt x="492" y="121"/>
                  </a:cubicBezTo>
                  <a:cubicBezTo>
                    <a:pt x="491" y="197"/>
                    <a:pt x="430" y="259"/>
                    <a:pt x="354" y="259"/>
                  </a:cubicBezTo>
                  <a:cubicBezTo>
                    <a:pt x="278" y="259"/>
                    <a:pt x="216" y="197"/>
                    <a:pt x="216" y="121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7" y="0"/>
                    <a:pt x="24" y="5"/>
                    <a:pt x="15" y="15"/>
                  </a:cubicBezTo>
                  <a:cubicBezTo>
                    <a:pt x="5" y="24"/>
                    <a:pt x="0" y="38"/>
                    <a:pt x="0" y="51"/>
                  </a:cubicBezTo>
                  <a:cubicBezTo>
                    <a:pt x="0" y="1208"/>
                    <a:pt x="0" y="1208"/>
                    <a:pt x="0" y="1208"/>
                  </a:cubicBezTo>
                  <a:cubicBezTo>
                    <a:pt x="0" y="1221"/>
                    <a:pt x="5" y="1235"/>
                    <a:pt x="15" y="1244"/>
                  </a:cubicBezTo>
                  <a:cubicBezTo>
                    <a:pt x="24" y="1254"/>
                    <a:pt x="37" y="1259"/>
                    <a:pt x="51" y="1259"/>
                  </a:cubicBezTo>
                  <a:cubicBezTo>
                    <a:pt x="1290" y="1259"/>
                    <a:pt x="1290" y="1259"/>
                    <a:pt x="1290" y="1259"/>
                  </a:cubicBezTo>
                  <a:cubicBezTo>
                    <a:pt x="1304" y="1259"/>
                    <a:pt x="1317" y="1254"/>
                    <a:pt x="1327" y="1244"/>
                  </a:cubicBezTo>
                  <a:cubicBezTo>
                    <a:pt x="1336" y="1234"/>
                    <a:pt x="1342" y="1222"/>
                    <a:pt x="1342" y="1208"/>
                  </a:cubicBezTo>
                  <a:cubicBezTo>
                    <a:pt x="1342" y="51"/>
                    <a:pt x="1342" y="51"/>
                    <a:pt x="1342" y="51"/>
                  </a:cubicBezTo>
                  <a:cubicBezTo>
                    <a:pt x="1342" y="38"/>
                    <a:pt x="1336" y="24"/>
                    <a:pt x="1327" y="15"/>
                  </a:cubicBezTo>
                  <a:close/>
                  <a:moveTo>
                    <a:pt x="1239" y="1157"/>
                  </a:moveTo>
                  <a:cubicBezTo>
                    <a:pt x="102" y="1157"/>
                    <a:pt x="102" y="1157"/>
                    <a:pt x="102" y="1157"/>
                  </a:cubicBezTo>
                  <a:cubicBezTo>
                    <a:pt x="102" y="399"/>
                    <a:pt x="102" y="399"/>
                    <a:pt x="102" y="399"/>
                  </a:cubicBezTo>
                  <a:cubicBezTo>
                    <a:pt x="1239" y="399"/>
                    <a:pt x="1239" y="399"/>
                    <a:pt x="1239" y="399"/>
                  </a:cubicBezTo>
                  <a:lnTo>
                    <a:pt x="1239" y="1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Rectangle 113"/>
            <p:cNvSpPr>
              <a:spLocks noChangeArrowheads="1"/>
            </p:cNvSpPr>
            <p:nvPr/>
          </p:nvSpPr>
          <p:spPr bwMode="auto">
            <a:xfrm>
              <a:off x="3639" y="213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Rectangle 114"/>
            <p:cNvSpPr>
              <a:spLocks noChangeArrowheads="1"/>
            </p:cNvSpPr>
            <p:nvPr/>
          </p:nvSpPr>
          <p:spPr bwMode="auto">
            <a:xfrm>
              <a:off x="4411" y="213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Rectangle 115"/>
            <p:cNvSpPr>
              <a:spLocks noChangeArrowheads="1"/>
            </p:cNvSpPr>
            <p:nvPr/>
          </p:nvSpPr>
          <p:spPr bwMode="auto">
            <a:xfrm>
              <a:off x="2867" y="2597"/>
              <a:ext cx="552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Rectangle 116"/>
            <p:cNvSpPr>
              <a:spLocks noChangeArrowheads="1"/>
            </p:cNvSpPr>
            <p:nvPr/>
          </p:nvSpPr>
          <p:spPr bwMode="auto">
            <a:xfrm>
              <a:off x="3639" y="2597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Rectangle 117"/>
            <p:cNvSpPr>
              <a:spLocks noChangeArrowheads="1"/>
            </p:cNvSpPr>
            <p:nvPr/>
          </p:nvSpPr>
          <p:spPr bwMode="auto">
            <a:xfrm>
              <a:off x="4411" y="2597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Rectangle 118"/>
            <p:cNvSpPr>
              <a:spLocks noChangeArrowheads="1"/>
            </p:cNvSpPr>
            <p:nvPr/>
          </p:nvSpPr>
          <p:spPr bwMode="auto">
            <a:xfrm>
              <a:off x="2867" y="3061"/>
              <a:ext cx="552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Rectangle 119"/>
            <p:cNvSpPr>
              <a:spLocks noChangeArrowheads="1"/>
            </p:cNvSpPr>
            <p:nvPr/>
          </p:nvSpPr>
          <p:spPr bwMode="auto">
            <a:xfrm>
              <a:off x="3639" y="306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Rectangle 120"/>
            <p:cNvSpPr>
              <a:spLocks noChangeArrowheads="1"/>
            </p:cNvSpPr>
            <p:nvPr/>
          </p:nvSpPr>
          <p:spPr bwMode="auto">
            <a:xfrm>
              <a:off x="4411" y="306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8" name="Group 207"/>
          <p:cNvGrpSpPr/>
          <p:nvPr/>
        </p:nvGrpSpPr>
        <p:grpSpPr>
          <a:xfrm>
            <a:off x="835737" y="3686092"/>
            <a:ext cx="1001061" cy="1058424"/>
            <a:chOff x="835737" y="3326964"/>
            <a:chExt cx="1001061" cy="1058424"/>
          </a:xfrm>
        </p:grpSpPr>
        <p:sp>
          <p:nvSpPr>
            <p:cNvPr id="204" name="Rounded Rectangle 203"/>
            <p:cNvSpPr/>
            <p:nvPr/>
          </p:nvSpPr>
          <p:spPr bwMode="auto">
            <a:xfrm>
              <a:off x="835737" y="3446733"/>
              <a:ext cx="1001061" cy="938655"/>
            </a:xfrm>
            <a:prstGeom prst="roundRect">
              <a:avLst>
                <a:gd name="adj" fmla="val 6299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05" name="Rounded Rectangle 204"/>
            <p:cNvSpPr/>
            <p:nvPr/>
          </p:nvSpPr>
          <p:spPr bwMode="auto">
            <a:xfrm>
              <a:off x="1025811" y="3326964"/>
              <a:ext cx="187373" cy="242661"/>
            </a:xfrm>
            <a:prstGeom prst="roundRect">
              <a:avLst>
                <a:gd name="adj" fmla="val 49020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06" name="Rounded Rectangle 205"/>
            <p:cNvSpPr/>
            <p:nvPr/>
          </p:nvSpPr>
          <p:spPr bwMode="auto">
            <a:xfrm>
              <a:off x="1454854" y="3326964"/>
              <a:ext cx="187373" cy="242661"/>
            </a:xfrm>
            <a:prstGeom prst="roundRect">
              <a:avLst>
                <a:gd name="adj" fmla="val 49020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</p:grpSp>
      <p:grpSp>
        <p:nvGrpSpPr>
          <p:cNvPr id="119" name="Group 109"/>
          <p:cNvGrpSpPr>
            <a:grpSpLocks noChangeAspect="1"/>
          </p:cNvGrpSpPr>
          <p:nvPr/>
        </p:nvGrpSpPr>
        <p:grpSpPr bwMode="auto">
          <a:xfrm>
            <a:off x="877692" y="3736123"/>
            <a:ext cx="915556" cy="964563"/>
            <a:chOff x="2328" y="529"/>
            <a:chExt cx="3176" cy="3346"/>
          </a:xfrm>
          <a:solidFill>
            <a:schemeClr val="accent5"/>
          </a:solidFill>
        </p:grpSpPr>
        <p:sp>
          <p:nvSpPr>
            <p:cNvPr id="121" name="Freeform 110"/>
            <p:cNvSpPr>
              <a:spLocks/>
            </p:cNvSpPr>
            <p:nvPr/>
          </p:nvSpPr>
          <p:spPr bwMode="auto">
            <a:xfrm>
              <a:off x="3012" y="529"/>
              <a:ext cx="307" cy="807"/>
            </a:xfrm>
            <a:custGeom>
              <a:avLst/>
              <a:gdLst>
                <a:gd name="T0" fmla="*/ 65 w 130"/>
                <a:gd name="T1" fmla="*/ 341 h 341"/>
                <a:gd name="T2" fmla="*/ 130 w 130"/>
                <a:gd name="T3" fmla="*/ 276 h 341"/>
                <a:gd name="T4" fmla="*/ 130 w 130"/>
                <a:gd name="T5" fmla="*/ 65 h 341"/>
                <a:gd name="T6" fmla="*/ 65 w 130"/>
                <a:gd name="T7" fmla="*/ 0 h 341"/>
                <a:gd name="T8" fmla="*/ 0 w 130"/>
                <a:gd name="T9" fmla="*/ 65 h 341"/>
                <a:gd name="T10" fmla="*/ 0 w 130"/>
                <a:gd name="T11" fmla="*/ 276 h 341"/>
                <a:gd name="T12" fmla="*/ 65 w 130"/>
                <a:gd name="T13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41">
                  <a:moveTo>
                    <a:pt x="65" y="341"/>
                  </a:moveTo>
                  <a:cubicBezTo>
                    <a:pt x="101" y="341"/>
                    <a:pt x="130" y="312"/>
                    <a:pt x="130" y="276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30" y="29"/>
                    <a:pt x="101" y="0"/>
                    <a:pt x="65" y="0"/>
                  </a:cubicBezTo>
                  <a:cubicBezTo>
                    <a:pt x="29" y="0"/>
                    <a:pt x="0" y="29"/>
                    <a:pt x="0" y="6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312"/>
                    <a:pt x="29" y="341"/>
                    <a:pt x="65" y="3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111"/>
            <p:cNvSpPr>
              <a:spLocks/>
            </p:cNvSpPr>
            <p:nvPr/>
          </p:nvSpPr>
          <p:spPr bwMode="auto">
            <a:xfrm>
              <a:off x="4500" y="529"/>
              <a:ext cx="311" cy="809"/>
            </a:xfrm>
            <a:custGeom>
              <a:avLst/>
              <a:gdLst>
                <a:gd name="T0" fmla="*/ 66 w 131"/>
                <a:gd name="T1" fmla="*/ 342 h 342"/>
                <a:gd name="T2" fmla="*/ 131 w 131"/>
                <a:gd name="T3" fmla="*/ 276 h 342"/>
                <a:gd name="T4" fmla="*/ 131 w 131"/>
                <a:gd name="T5" fmla="*/ 65 h 342"/>
                <a:gd name="T6" fmla="*/ 66 w 131"/>
                <a:gd name="T7" fmla="*/ 0 h 342"/>
                <a:gd name="T8" fmla="*/ 0 w 131"/>
                <a:gd name="T9" fmla="*/ 65 h 342"/>
                <a:gd name="T10" fmla="*/ 0 w 131"/>
                <a:gd name="T11" fmla="*/ 276 h 342"/>
                <a:gd name="T12" fmla="*/ 66 w 131"/>
                <a:gd name="T1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342">
                  <a:moveTo>
                    <a:pt x="66" y="342"/>
                  </a:moveTo>
                  <a:cubicBezTo>
                    <a:pt x="102" y="341"/>
                    <a:pt x="131" y="312"/>
                    <a:pt x="131" y="276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29"/>
                    <a:pt x="102" y="0"/>
                    <a:pt x="66" y="0"/>
                  </a:cubicBezTo>
                  <a:cubicBezTo>
                    <a:pt x="30" y="0"/>
                    <a:pt x="0" y="29"/>
                    <a:pt x="0" y="6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312"/>
                    <a:pt x="30" y="342"/>
                    <a:pt x="66" y="3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112"/>
            <p:cNvSpPr>
              <a:spLocks noEditPoints="1"/>
            </p:cNvSpPr>
            <p:nvPr/>
          </p:nvSpPr>
          <p:spPr bwMode="auto">
            <a:xfrm>
              <a:off x="2328" y="895"/>
              <a:ext cx="3176" cy="2980"/>
            </a:xfrm>
            <a:custGeom>
              <a:avLst/>
              <a:gdLst>
                <a:gd name="T0" fmla="*/ 1327 w 1342"/>
                <a:gd name="T1" fmla="*/ 15 h 1259"/>
                <a:gd name="T2" fmla="*/ 1290 w 1342"/>
                <a:gd name="T3" fmla="*/ 0 h 1259"/>
                <a:gd name="T4" fmla="*/ 1121 w 1342"/>
                <a:gd name="T5" fmla="*/ 0 h 1259"/>
                <a:gd name="T6" fmla="*/ 1121 w 1342"/>
                <a:gd name="T7" fmla="*/ 121 h 1259"/>
                <a:gd name="T8" fmla="*/ 984 w 1342"/>
                <a:gd name="T9" fmla="*/ 259 h 1259"/>
                <a:gd name="T10" fmla="*/ 846 w 1342"/>
                <a:gd name="T11" fmla="*/ 121 h 1259"/>
                <a:gd name="T12" fmla="*/ 846 w 1342"/>
                <a:gd name="T13" fmla="*/ 0 h 1259"/>
                <a:gd name="T14" fmla="*/ 492 w 1342"/>
                <a:gd name="T15" fmla="*/ 0 h 1259"/>
                <a:gd name="T16" fmla="*/ 492 w 1342"/>
                <a:gd name="T17" fmla="*/ 121 h 1259"/>
                <a:gd name="T18" fmla="*/ 354 w 1342"/>
                <a:gd name="T19" fmla="*/ 259 h 1259"/>
                <a:gd name="T20" fmla="*/ 216 w 1342"/>
                <a:gd name="T21" fmla="*/ 121 h 1259"/>
                <a:gd name="T22" fmla="*/ 216 w 1342"/>
                <a:gd name="T23" fmla="*/ 0 h 1259"/>
                <a:gd name="T24" fmla="*/ 51 w 1342"/>
                <a:gd name="T25" fmla="*/ 0 h 1259"/>
                <a:gd name="T26" fmla="*/ 15 w 1342"/>
                <a:gd name="T27" fmla="*/ 15 h 1259"/>
                <a:gd name="T28" fmla="*/ 0 w 1342"/>
                <a:gd name="T29" fmla="*/ 51 h 1259"/>
                <a:gd name="T30" fmla="*/ 0 w 1342"/>
                <a:gd name="T31" fmla="*/ 1208 h 1259"/>
                <a:gd name="T32" fmla="*/ 15 w 1342"/>
                <a:gd name="T33" fmla="*/ 1244 h 1259"/>
                <a:gd name="T34" fmla="*/ 51 w 1342"/>
                <a:gd name="T35" fmla="*/ 1259 h 1259"/>
                <a:gd name="T36" fmla="*/ 1290 w 1342"/>
                <a:gd name="T37" fmla="*/ 1259 h 1259"/>
                <a:gd name="T38" fmla="*/ 1327 w 1342"/>
                <a:gd name="T39" fmla="*/ 1244 h 1259"/>
                <a:gd name="T40" fmla="*/ 1342 w 1342"/>
                <a:gd name="T41" fmla="*/ 1208 h 1259"/>
                <a:gd name="T42" fmla="*/ 1342 w 1342"/>
                <a:gd name="T43" fmla="*/ 51 h 1259"/>
                <a:gd name="T44" fmla="*/ 1327 w 1342"/>
                <a:gd name="T45" fmla="*/ 15 h 1259"/>
                <a:gd name="T46" fmla="*/ 1239 w 1342"/>
                <a:gd name="T47" fmla="*/ 1157 h 1259"/>
                <a:gd name="T48" fmla="*/ 102 w 1342"/>
                <a:gd name="T49" fmla="*/ 1157 h 1259"/>
                <a:gd name="T50" fmla="*/ 102 w 1342"/>
                <a:gd name="T51" fmla="*/ 399 h 1259"/>
                <a:gd name="T52" fmla="*/ 1239 w 1342"/>
                <a:gd name="T53" fmla="*/ 399 h 1259"/>
                <a:gd name="T54" fmla="*/ 1239 w 1342"/>
                <a:gd name="T55" fmla="*/ 115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2" h="1259">
                  <a:moveTo>
                    <a:pt x="1327" y="15"/>
                  </a:moveTo>
                  <a:cubicBezTo>
                    <a:pt x="1317" y="5"/>
                    <a:pt x="1304" y="0"/>
                    <a:pt x="1290" y="0"/>
                  </a:cubicBezTo>
                  <a:cubicBezTo>
                    <a:pt x="1121" y="0"/>
                    <a:pt x="1121" y="0"/>
                    <a:pt x="1121" y="0"/>
                  </a:cubicBezTo>
                  <a:cubicBezTo>
                    <a:pt x="1121" y="121"/>
                    <a:pt x="1121" y="121"/>
                    <a:pt x="1121" y="121"/>
                  </a:cubicBezTo>
                  <a:cubicBezTo>
                    <a:pt x="1121" y="197"/>
                    <a:pt x="1060" y="259"/>
                    <a:pt x="984" y="259"/>
                  </a:cubicBezTo>
                  <a:cubicBezTo>
                    <a:pt x="907" y="259"/>
                    <a:pt x="846" y="197"/>
                    <a:pt x="846" y="121"/>
                  </a:cubicBezTo>
                  <a:cubicBezTo>
                    <a:pt x="846" y="0"/>
                    <a:pt x="846" y="0"/>
                    <a:pt x="846" y="0"/>
                  </a:cubicBezTo>
                  <a:cubicBezTo>
                    <a:pt x="492" y="0"/>
                    <a:pt x="492" y="0"/>
                    <a:pt x="492" y="0"/>
                  </a:cubicBezTo>
                  <a:cubicBezTo>
                    <a:pt x="492" y="121"/>
                    <a:pt x="492" y="121"/>
                    <a:pt x="492" y="121"/>
                  </a:cubicBezTo>
                  <a:cubicBezTo>
                    <a:pt x="491" y="197"/>
                    <a:pt x="430" y="259"/>
                    <a:pt x="354" y="259"/>
                  </a:cubicBezTo>
                  <a:cubicBezTo>
                    <a:pt x="278" y="259"/>
                    <a:pt x="216" y="197"/>
                    <a:pt x="216" y="121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7" y="0"/>
                    <a:pt x="24" y="5"/>
                    <a:pt x="15" y="15"/>
                  </a:cubicBezTo>
                  <a:cubicBezTo>
                    <a:pt x="5" y="24"/>
                    <a:pt x="0" y="38"/>
                    <a:pt x="0" y="51"/>
                  </a:cubicBezTo>
                  <a:cubicBezTo>
                    <a:pt x="0" y="1208"/>
                    <a:pt x="0" y="1208"/>
                    <a:pt x="0" y="1208"/>
                  </a:cubicBezTo>
                  <a:cubicBezTo>
                    <a:pt x="0" y="1221"/>
                    <a:pt x="5" y="1235"/>
                    <a:pt x="15" y="1244"/>
                  </a:cubicBezTo>
                  <a:cubicBezTo>
                    <a:pt x="24" y="1254"/>
                    <a:pt x="37" y="1259"/>
                    <a:pt x="51" y="1259"/>
                  </a:cubicBezTo>
                  <a:cubicBezTo>
                    <a:pt x="1290" y="1259"/>
                    <a:pt x="1290" y="1259"/>
                    <a:pt x="1290" y="1259"/>
                  </a:cubicBezTo>
                  <a:cubicBezTo>
                    <a:pt x="1304" y="1259"/>
                    <a:pt x="1317" y="1254"/>
                    <a:pt x="1327" y="1244"/>
                  </a:cubicBezTo>
                  <a:cubicBezTo>
                    <a:pt x="1336" y="1234"/>
                    <a:pt x="1342" y="1222"/>
                    <a:pt x="1342" y="1208"/>
                  </a:cubicBezTo>
                  <a:cubicBezTo>
                    <a:pt x="1342" y="51"/>
                    <a:pt x="1342" y="51"/>
                    <a:pt x="1342" y="51"/>
                  </a:cubicBezTo>
                  <a:cubicBezTo>
                    <a:pt x="1342" y="38"/>
                    <a:pt x="1336" y="24"/>
                    <a:pt x="1327" y="15"/>
                  </a:cubicBezTo>
                  <a:close/>
                  <a:moveTo>
                    <a:pt x="1239" y="1157"/>
                  </a:moveTo>
                  <a:cubicBezTo>
                    <a:pt x="102" y="1157"/>
                    <a:pt x="102" y="1157"/>
                    <a:pt x="102" y="1157"/>
                  </a:cubicBezTo>
                  <a:cubicBezTo>
                    <a:pt x="102" y="399"/>
                    <a:pt x="102" y="399"/>
                    <a:pt x="102" y="399"/>
                  </a:cubicBezTo>
                  <a:cubicBezTo>
                    <a:pt x="1239" y="399"/>
                    <a:pt x="1239" y="399"/>
                    <a:pt x="1239" y="399"/>
                  </a:cubicBezTo>
                  <a:lnTo>
                    <a:pt x="1239" y="1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Rectangle 113"/>
            <p:cNvSpPr>
              <a:spLocks noChangeArrowheads="1"/>
            </p:cNvSpPr>
            <p:nvPr/>
          </p:nvSpPr>
          <p:spPr bwMode="auto">
            <a:xfrm>
              <a:off x="3639" y="213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Rectangle 114"/>
            <p:cNvSpPr>
              <a:spLocks noChangeArrowheads="1"/>
            </p:cNvSpPr>
            <p:nvPr/>
          </p:nvSpPr>
          <p:spPr bwMode="auto">
            <a:xfrm>
              <a:off x="4411" y="213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Rectangle 115"/>
            <p:cNvSpPr>
              <a:spLocks noChangeArrowheads="1"/>
            </p:cNvSpPr>
            <p:nvPr/>
          </p:nvSpPr>
          <p:spPr bwMode="auto">
            <a:xfrm>
              <a:off x="2867" y="2597"/>
              <a:ext cx="552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Rectangle 116"/>
            <p:cNvSpPr>
              <a:spLocks noChangeArrowheads="1"/>
            </p:cNvSpPr>
            <p:nvPr/>
          </p:nvSpPr>
          <p:spPr bwMode="auto">
            <a:xfrm>
              <a:off x="3639" y="2597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Rectangle 117"/>
            <p:cNvSpPr>
              <a:spLocks noChangeArrowheads="1"/>
            </p:cNvSpPr>
            <p:nvPr/>
          </p:nvSpPr>
          <p:spPr bwMode="auto">
            <a:xfrm>
              <a:off x="4411" y="2597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Rectangle 118"/>
            <p:cNvSpPr>
              <a:spLocks noChangeArrowheads="1"/>
            </p:cNvSpPr>
            <p:nvPr/>
          </p:nvSpPr>
          <p:spPr bwMode="auto">
            <a:xfrm>
              <a:off x="2867" y="3061"/>
              <a:ext cx="552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Rectangle 119"/>
            <p:cNvSpPr>
              <a:spLocks noChangeArrowheads="1"/>
            </p:cNvSpPr>
            <p:nvPr/>
          </p:nvSpPr>
          <p:spPr bwMode="auto">
            <a:xfrm>
              <a:off x="3639" y="306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Rectangle 120"/>
            <p:cNvSpPr>
              <a:spLocks noChangeArrowheads="1"/>
            </p:cNvSpPr>
            <p:nvPr/>
          </p:nvSpPr>
          <p:spPr bwMode="auto">
            <a:xfrm>
              <a:off x="4411" y="3061"/>
              <a:ext cx="551" cy="2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44" name="Text Placeholder 24"/>
          <p:cNvSpPr txBox="1">
            <a:spLocks/>
          </p:cNvSpPr>
          <p:nvPr/>
        </p:nvSpPr>
        <p:spPr>
          <a:xfrm>
            <a:off x="446941" y="1862992"/>
            <a:ext cx="11483932" cy="461665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000" b="1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Days Since Last Failure (as of August 5, 2016)</a:t>
            </a:r>
          </a:p>
        </p:txBody>
      </p:sp>
      <p:sp>
        <p:nvSpPr>
          <p:cNvPr id="247" name="Rectangle 246"/>
          <p:cNvSpPr/>
          <p:nvPr/>
        </p:nvSpPr>
        <p:spPr>
          <a:xfrm>
            <a:off x="6234537" y="5335636"/>
            <a:ext cx="2876627" cy="934478"/>
          </a:xfrm>
          <a:prstGeom prst="rect">
            <a:avLst/>
          </a:prstGeom>
        </p:spPr>
        <p:txBody>
          <a:bodyPr wrap="square" lIns="36000" tIns="36000" rIns="36000" bIns="360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ASIA PACIFIC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431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 Days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41801158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 flipV="1">
            <a:off x="-1" y="0"/>
            <a:ext cx="12436475" cy="7006728"/>
          </a:xfrm>
          <a:prstGeom prst="rect">
            <a:avLst/>
          </a:prstGeom>
        </p:spPr>
      </p:pic>
      <p:sp>
        <p:nvSpPr>
          <p:cNvPr id="30" name="Rectangle 29"/>
          <p:cNvSpPr/>
          <p:nvPr/>
        </p:nvSpPr>
        <p:spPr bwMode="auto">
          <a:xfrm>
            <a:off x="-2" y="0"/>
            <a:ext cx="12436476" cy="6994525"/>
          </a:xfrm>
          <a:prstGeom prst="rect">
            <a:avLst/>
          </a:prstGeom>
          <a:solidFill>
            <a:srgbClr val="000000">
              <a:alpha val="75000"/>
            </a:srgb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Governance</a:t>
            </a:r>
          </a:p>
        </p:txBody>
      </p:sp>
      <p:sp>
        <p:nvSpPr>
          <p:cNvPr id="15" name="Text Placeholder 24"/>
          <p:cNvSpPr txBox="1">
            <a:spLocks/>
          </p:cNvSpPr>
          <p:nvPr/>
        </p:nvSpPr>
        <p:spPr>
          <a:xfrm>
            <a:off x="474651" y="1087138"/>
            <a:ext cx="11483932" cy="861774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2x daily operations call gives leadership </a:t>
            </a:r>
            <a:r>
              <a:rPr kumimoji="0" lang="en-AU" sz="2200" b="0" i="0" u="none" strike="noStrike" kern="120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 high-level </a:t>
            </a: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overview of current </a:t>
            </a:r>
            <a:b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environment health based on status given by key component teams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5482734" y="2632155"/>
            <a:ext cx="5729347" cy="756000"/>
          </a:xfrm>
          <a:prstGeom prst="snip2DiagRect">
            <a:avLst/>
          </a:prstGeom>
          <a:solidFill>
            <a:srgbClr val="00BCF2">
              <a:alpha val="40000"/>
            </a:srgbClr>
          </a:solidFill>
          <a:ln>
            <a:noFill/>
          </a:ln>
        </p:spPr>
        <p:txBody>
          <a:bodyPr wrap="square" lIns="252000" tIns="72000" rIns="72000" bIns="7200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Increases communication among operations teams</a:t>
            </a:r>
          </a:p>
        </p:txBody>
      </p:sp>
      <p:sp>
        <p:nvSpPr>
          <p:cNvPr id="13" name="Snip Diagonal Corner Rectangle 12"/>
          <p:cNvSpPr/>
          <p:nvPr/>
        </p:nvSpPr>
        <p:spPr>
          <a:xfrm>
            <a:off x="5482734" y="3541684"/>
            <a:ext cx="5729347" cy="756000"/>
          </a:xfrm>
          <a:prstGeom prst="snip2DiagRect">
            <a:avLst/>
          </a:prstGeom>
          <a:solidFill>
            <a:srgbClr val="00BCF2">
              <a:alpha val="40000"/>
            </a:srgbClr>
          </a:solidFill>
          <a:ln>
            <a:noFill/>
          </a:ln>
        </p:spPr>
        <p:txBody>
          <a:bodyPr wrap="square" lIns="252000" tIns="72000" rIns="72000" bIns="7200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Provides a standing forum for raising or asking 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about operational issues</a:t>
            </a:r>
          </a:p>
        </p:txBody>
      </p:sp>
      <p:sp>
        <p:nvSpPr>
          <p:cNvPr id="21" name="Snip Diagonal Corner Rectangle 20"/>
          <p:cNvSpPr/>
          <p:nvPr/>
        </p:nvSpPr>
        <p:spPr>
          <a:xfrm>
            <a:off x="5482734" y="4451213"/>
            <a:ext cx="5729347" cy="756000"/>
          </a:xfrm>
          <a:prstGeom prst="snip2DiagRect">
            <a:avLst/>
          </a:prstGeom>
          <a:solidFill>
            <a:srgbClr val="00BCF2">
              <a:alpha val="40000"/>
            </a:srgbClr>
          </a:solidFill>
          <a:ln>
            <a:noFill/>
          </a:ln>
        </p:spPr>
        <p:txBody>
          <a:bodyPr wrap="square" lIns="252000" tIns="72000" rIns="72000" bIns="7200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Brings greater leadership visibility to preventative 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measures taken to avoid issues.</a:t>
            </a:r>
          </a:p>
        </p:txBody>
      </p:sp>
      <p:sp>
        <p:nvSpPr>
          <p:cNvPr id="22" name="Snip Diagonal Corner Rectangle 21"/>
          <p:cNvSpPr/>
          <p:nvPr/>
        </p:nvSpPr>
        <p:spPr>
          <a:xfrm>
            <a:off x="5482734" y="5360743"/>
            <a:ext cx="5729347" cy="756000"/>
          </a:xfrm>
          <a:prstGeom prst="snip2DiagRect">
            <a:avLst/>
          </a:prstGeom>
          <a:solidFill>
            <a:srgbClr val="00BCF2">
              <a:alpha val="40000"/>
            </a:srgbClr>
          </a:solidFill>
          <a:ln>
            <a:noFill/>
          </a:ln>
        </p:spPr>
        <p:txBody>
          <a:bodyPr wrap="square" lIns="252000" tIns="72000" rIns="72000" bIns="7200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Helps to highlight external dependencies that are 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delaying the core team from resolving issues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466928" y="2834438"/>
            <a:ext cx="3127214" cy="3127214"/>
            <a:chOff x="514997" y="2236081"/>
            <a:chExt cx="2753162" cy="2753162"/>
          </a:xfrm>
        </p:grpSpPr>
        <p:grpSp>
          <p:nvGrpSpPr>
            <p:cNvPr id="2" name="Group 1"/>
            <p:cNvGrpSpPr/>
            <p:nvPr/>
          </p:nvGrpSpPr>
          <p:grpSpPr>
            <a:xfrm>
              <a:off x="732807" y="2452515"/>
              <a:ext cx="2317542" cy="2320295"/>
              <a:chOff x="1161609" y="2964338"/>
              <a:chExt cx="855096" cy="856112"/>
            </a:xfrm>
          </p:grpSpPr>
          <p:sp>
            <p:nvSpPr>
              <p:cNvPr id="19" name="Oval 18"/>
              <p:cNvSpPr/>
              <p:nvPr/>
            </p:nvSpPr>
            <p:spPr>
              <a:xfrm>
                <a:off x="1161609" y="2964338"/>
                <a:ext cx="855096" cy="856112"/>
              </a:xfrm>
              <a:prstGeom prst="ellipse">
                <a:avLst/>
              </a:prstGeom>
              <a:solidFill>
                <a:schemeClr val="accent2"/>
              </a:solidFill>
              <a:ln w="28575" cap="flat" cmpd="sng" algn="ctr">
                <a:solidFill>
                  <a:schemeClr val="accent2">
                    <a:lumMod val="60000"/>
                    <a:lumOff val="40000"/>
                  </a:scheme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08831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_tradnl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grpSp>
            <p:nvGrpSpPr>
              <p:cNvPr id="23" name="Group 27"/>
              <p:cNvGrpSpPr>
                <a:grpSpLocks noChangeAspect="1"/>
              </p:cNvGrpSpPr>
              <p:nvPr/>
            </p:nvGrpSpPr>
            <p:grpSpPr bwMode="auto">
              <a:xfrm>
                <a:off x="1296767" y="3133624"/>
                <a:ext cx="577521" cy="524392"/>
                <a:chOff x="1155" y="-304"/>
                <a:chExt cx="5522" cy="5014"/>
              </a:xfrm>
              <a:solidFill>
                <a:schemeClr val="bg1"/>
              </a:solidFill>
            </p:grpSpPr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2410" y="567"/>
                  <a:ext cx="3011" cy="4034"/>
                </a:xfrm>
                <a:custGeom>
                  <a:avLst/>
                  <a:gdLst>
                    <a:gd name="T0" fmla="*/ 946 w 1273"/>
                    <a:gd name="T1" fmla="*/ 1409 h 1705"/>
                    <a:gd name="T2" fmla="*/ 1107 w 1273"/>
                    <a:gd name="T3" fmla="*/ 1483 h 1705"/>
                    <a:gd name="T4" fmla="*/ 1272 w 1273"/>
                    <a:gd name="T5" fmla="*/ 1209 h 1705"/>
                    <a:gd name="T6" fmla="*/ 1272 w 1273"/>
                    <a:gd name="T7" fmla="*/ 504 h 1705"/>
                    <a:gd name="T8" fmla="*/ 1273 w 1273"/>
                    <a:gd name="T9" fmla="*/ 497 h 1705"/>
                    <a:gd name="T10" fmla="*/ 637 w 1273"/>
                    <a:gd name="T11" fmla="*/ 0 h 1705"/>
                    <a:gd name="T12" fmla="*/ 0 w 1273"/>
                    <a:gd name="T13" fmla="*/ 503 h 1705"/>
                    <a:gd name="T14" fmla="*/ 0 w 1273"/>
                    <a:gd name="T15" fmla="*/ 504 h 1705"/>
                    <a:gd name="T16" fmla="*/ 0 w 1273"/>
                    <a:gd name="T17" fmla="*/ 1202 h 1705"/>
                    <a:gd name="T18" fmla="*/ 637 w 1273"/>
                    <a:gd name="T19" fmla="*/ 1705 h 1705"/>
                    <a:gd name="T20" fmla="*/ 745 w 1273"/>
                    <a:gd name="T21" fmla="*/ 1695 h 1705"/>
                    <a:gd name="T22" fmla="*/ 733 w 1273"/>
                    <a:gd name="T23" fmla="*/ 1622 h 1705"/>
                    <a:gd name="T24" fmla="*/ 946 w 1273"/>
                    <a:gd name="T25" fmla="*/ 1409 h 1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3" h="1705">
                      <a:moveTo>
                        <a:pt x="946" y="1409"/>
                      </a:moveTo>
                      <a:cubicBezTo>
                        <a:pt x="1009" y="1409"/>
                        <a:pt x="1068" y="1436"/>
                        <a:pt x="1107" y="1483"/>
                      </a:cubicBezTo>
                      <a:cubicBezTo>
                        <a:pt x="1176" y="1406"/>
                        <a:pt x="1233" y="1313"/>
                        <a:pt x="1272" y="1209"/>
                      </a:cubicBezTo>
                      <a:cubicBezTo>
                        <a:pt x="1272" y="504"/>
                        <a:pt x="1272" y="504"/>
                        <a:pt x="1272" y="504"/>
                      </a:cubicBezTo>
                      <a:cubicBezTo>
                        <a:pt x="1272" y="502"/>
                        <a:pt x="1272" y="499"/>
                        <a:pt x="1273" y="497"/>
                      </a:cubicBezTo>
                      <a:cubicBezTo>
                        <a:pt x="1162" y="204"/>
                        <a:pt x="919" y="0"/>
                        <a:pt x="637" y="0"/>
                      </a:cubicBezTo>
                      <a:cubicBezTo>
                        <a:pt x="353" y="0"/>
                        <a:pt x="109" y="206"/>
                        <a:pt x="0" y="503"/>
                      </a:cubicBezTo>
                      <a:cubicBezTo>
                        <a:pt x="0" y="503"/>
                        <a:pt x="0" y="504"/>
                        <a:pt x="0" y="504"/>
                      </a:cubicBezTo>
                      <a:cubicBezTo>
                        <a:pt x="0" y="1202"/>
                        <a:pt x="0" y="1202"/>
                        <a:pt x="0" y="1202"/>
                      </a:cubicBezTo>
                      <a:cubicBezTo>
                        <a:pt x="109" y="1498"/>
                        <a:pt x="353" y="1705"/>
                        <a:pt x="637" y="1705"/>
                      </a:cubicBezTo>
                      <a:cubicBezTo>
                        <a:pt x="674" y="1705"/>
                        <a:pt x="710" y="1701"/>
                        <a:pt x="745" y="1695"/>
                      </a:cubicBezTo>
                      <a:cubicBezTo>
                        <a:pt x="737" y="1672"/>
                        <a:pt x="733" y="1647"/>
                        <a:pt x="733" y="1622"/>
                      </a:cubicBezTo>
                      <a:cubicBezTo>
                        <a:pt x="733" y="1504"/>
                        <a:pt x="828" y="1409"/>
                        <a:pt x="946" y="1409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" name="Freeform 25"/>
                <p:cNvSpPr>
                  <a:spLocks/>
                </p:cNvSpPr>
                <p:nvPr/>
              </p:nvSpPr>
              <p:spPr bwMode="auto">
                <a:xfrm>
                  <a:off x="1155" y="-304"/>
                  <a:ext cx="5522" cy="5014"/>
                </a:xfrm>
                <a:custGeom>
                  <a:avLst/>
                  <a:gdLst>
                    <a:gd name="T0" fmla="*/ 2245 w 2335"/>
                    <a:gd name="T1" fmla="*/ 1027 h 2119"/>
                    <a:gd name="T2" fmla="*/ 2128 w 2335"/>
                    <a:gd name="T3" fmla="*/ 1027 h 2119"/>
                    <a:gd name="T4" fmla="*/ 2056 w 2335"/>
                    <a:gd name="T5" fmla="*/ 942 h 2119"/>
                    <a:gd name="T6" fmla="*/ 2056 w 2335"/>
                    <a:gd name="T7" fmla="*/ 892 h 2119"/>
                    <a:gd name="T8" fmla="*/ 1200 w 2335"/>
                    <a:gd name="T9" fmla="*/ 0 h 2119"/>
                    <a:gd name="T10" fmla="*/ 1144 w 2335"/>
                    <a:gd name="T11" fmla="*/ 0 h 2119"/>
                    <a:gd name="T12" fmla="*/ 288 w 2335"/>
                    <a:gd name="T13" fmla="*/ 892 h 2119"/>
                    <a:gd name="T14" fmla="*/ 288 w 2335"/>
                    <a:gd name="T15" fmla="*/ 933 h 2119"/>
                    <a:gd name="T16" fmla="*/ 206 w 2335"/>
                    <a:gd name="T17" fmla="*/ 1027 h 2119"/>
                    <a:gd name="T18" fmla="*/ 90 w 2335"/>
                    <a:gd name="T19" fmla="*/ 1027 h 2119"/>
                    <a:gd name="T20" fmla="*/ 15 w 2335"/>
                    <a:gd name="T21" fmla="*/ 1071 h 2119"/>
                    <a:gd name="T22" fmla="*/ 0 w 2335"/>
                    <a:gd name="T23" fmla="*/ 1121 h 2119"/>
                    <a:gd name="T24" fmla="*/ 0 w 2335"/>
                    <a:gd name="T25" fmla="*/ 1235 h 2119"/>
                    <a:gd name="T26" fmla="*/ 90 w 2335"/>
                    <a:gd name="T27" fmla="*/ 1329 h 2119"/>
                    <a:gd name="T28" fmla="*/ 206 w 2335"/>
                    <a:gd name="T29" fmla="*/ 1329 h 2119"/>
                    <a:gd name="T30" fmla="*/ 447 w 2335"/>
                    <a:gd name="T31" fmla="*/ 1484 h 2119"/>
                    <a:gd name="T32" fmla="*/ 447 w 2335"/>
                    <a:gd name="T33" fmla="*/ 1075 h 2119"/>
                    <a:gd name="T34" fmla="*/ 447 w 2335"/>
                    <a:gd name="T35" fmla="*/ 872 h 2119"/>
                    <a:gd name="T36" fmla="*/ 389 w 2335"/>
                    <a:gd name="T37" fmla="*/ 883 h 2119"/>
                    <a:gd name="T38" fmla="*/ 1144 w 2335"/>
                    <a:gd name="T39" fmla="*/ 221 h 2119"/>
                    <a:gd name="T40" fmla="*/ 1200 w 2335"/>
                    <a:gd name="T41" fmla="*/ 221 h 2119"/>
                    <a:gd name="T42" fmla="*/ 1955 w 2335"/>
                    <a:gd name="T43" fmla="*/ 886 h 2119"/>
                    <a:gd name="T44" fmla="*/ 1887 w 2335"/>
                    <a:gd name="T45" fmla="*/ 872 h 2119"/>
                    <a:gd name="T46" fmla="*/ 1887 w 2335"/>
                    <a:gd name="T47" fmla="*/ 1484 h 2119"/>
                    <a:gd name="T48" fmla="*/ 2128 w 2335"/>
                    <a:gd name="T49" fmla="*/ 1329 h 2119"/>
                    <a:gd name="T50" fmla="*/ 2167 w 2335"/>
                    <a:gd name="T51" fmla="*/ 1329 h 2119"/>
                    <a:gd name="T52" fmla="*/ 2167 w 2335"/>
                    <a:gd name="T53" fmla="*/ 1333 h 2119"/>
                    <a:gd name="T54" fmla="*/ 1600 w 2335"/>
                    <a:gd name="T55" fmla="*/ 1952 h 2119"/>
                    <a:gd name="T56" fmla="*/ 1579 w 2335"/>
                    <a:gd name="T57" fmla="*/ 1910 h 2119"/>
                    <a:gd name="T58" fmla="*/ 1477 w 2335"/>
                    <a:gd name="T59" fmla="*/ 1860 h 2119"/>
                    <a:gd name="T60" fmla="*/ 1347 w 2335"/>
                    <a:gd name="T61" fmla="*/ 1990 h 2119"/>
                    <a:gd name="T62" fmla="*/ 1358 w 2335"/>
                    <a:gd name="T63" fmla="*/ 2041 h 2119"/>
                    <a:gd name="T64" fmla="*/ 1477 w 2335"/>
                    <a:gd name="T65" fmla="*/ 2119 h 2119"/>
                    <a:gd name="T66" fmla="*/ 1602 w 2335"/>
                    <a:gd name="T67" fmla="*/ 2021 h 2119"/>
                    <a:gd name="T68" fmla="*/ 2236 w 2335"/>
                    <a:gd name="T69" fmla="*/ 1333 h 2119"/>
                    <a:gd name="T70" fmla="*/ 2236 w 2335"/>
                    <a:gd name="T71" fmla="*/ 1329 h 2119"/>
                    <a:gd name="T72" fmla="*/ 2245 w 2335"/>
                    <a:gd name="T73" fmla="*/ 1329 h 2119"/>
                    <a:gd name="T74" fmla="*/ 2335 w 2335"/>
                    <a:gd name="T75" fmla="*/ 1235 h 2119"/>
                    <a:gd name="T76" fmla="*/ 2335 w 2335"/>
                    <a:gd name="T77" fmla="*/ 1121 h 2119"/>
                    <a:gd name="T78" fmla="*/ 2245 w 2335"/>
                    <a:gd name="T79" fmla="*/ 1027 h 2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335" h="2119">
                      <a:moveTo>
                        <a:pt x="2245" y="1027"/>
                      </a:moveTo>
                      <a:cubicBezTo>
                        <a:pt x="2128" y="1027"/>
                        <a:pt x="2128" y="1027"/>
                        <a:pt x="2128" y="1027"/>
                      </a:cubicBezTo>
                      <a:cubicBezTo>
                        <a:pt x="2109" y="995"/>
                        <a:pt x="2085" y="965"/>
                        <a:pt x="2056" y="942"/>
                      </a:cubicBezTo>
                      <a:cubicBezTo>
                        <a:pt x="2056" y="892"/>
                        <a:pt x="2056" y="892"/>
                        <a:pt x="2056" y="892"/>
                      </a:cubicBezTo>
                      <a:cubicBezTo>
                        <a:pt x="2056" y="400"/>
                        <a:pt x="1673" y="0"/>
                        <a:pt x="1200" y="0"/>
                      </a:cubicBezTo>
                      <a:cubicBezTo>
                        <a:pt x="1144" y="0"/>
                        <a:pt x="1144" y="0"/>
                        <a:pt x="1144" y="0"/>
                      </a:cubicBezTo>
                      <a:cubicBezTo>
                        <a:pt x="671" y="0"/>
                        <a:pt x="288" y="400"/>
                        <a:pt x="288" y="892"/>
                      </a:cubicBezTo>
                      <a:cubicBezTo>
                        <a:pt x="288" y="933"/>
                        <a:pt x="288" y="933"/>
                        <a:pt x="288" y="933"/>
                      </a:cubicBezTo>
                      <a:cubicBezTo>
                        <a:pt x="255" y="959"/>
                        <a:pt x="227" y="991"/>
                        <a:pt x="206" y="1027"/>
                      </a:cubicBezTo>
                      <a:cubicBezTo>
                        <a:pt x="90" y="1027"/>
                        <a:pt x="90" y="1027"/>
                        <a:pt x="90" y="1027"/>
                      </a:cubicBezTo>
                      <a:cubicBezTo>
                        <a:pt x="58" y="1027"/>
                        <a:pt x="31" y="1045"/>
                        <a:pt x="15" y="1071"/>
                      </a:cubicBezTo>
                      <a:cubicBezTo>
                        <a:pt x="6" y="1085"/>
                        <a:pt x="0" y="1102"/>
                        <a:pt x="0" y="1121"/>
                      </a:cubicBezTo>
                      <a:cubicBezTo>
                        <a:pt x="0" y="1235"/>
                        <a:pt x="0" y="1235"/>
                        <a:pt x="0" y="1235"/>
                      </a:cubicBezTo>
                      <a:cubicBezTo>
                        <a:pt x="0" y="1287"/>
                        <a:pt x="41" y="1329"/>
                        <a:pt x="90" y="1329"/>
                      </a:cubicBezTo>
                      <a:cubicBezTo>
                        <a:pt x="206" y="1329"/>
                        <a:pt x="206" y="1329"/>
                        <a:pt x="206" y="1329"/>
                      </a:cubicBezTo>
                      <a:cubicBezTo>
                        <a:pt x="255" y="1415"/>
                        <a:pt x="343" y="1476"/>
                        <a:pt x="447" y="1484"/>
                      </a:cubicBezTo>
                      <a:cubicBezTo>
                        <a:pt x="447" y="1075"/>
                        <a:pt x="447" y="1075"/>
                        <a:pt x="447" y="1075"/>
                      </a:cubicBezTo>
                      <a:cubicBezTo>
                        <a:pt x="447" y="872"/>
                        <a:pt x="447" y="872"/>
                        <a:pt x="447" y="872"/>
                      </a:cubicBezTo>
                      <a:cubicBezTo>
                        <a:pt x="427" y="874"/>
                        <a:pt x="407" y="877"/>
                        <a:pt x="389" y="883"/>
                      </a:cubicBezTo>
                      <a:cubicBezTo>
                        <a:pt x="394" y="454"/>
                        <a:pt x="730" y="222"/>
                        <a:pt x="1144" y="221"/>
                      </a:cubicBezTo>
                      <a:cubicBezTo>
                        <a:pt x="1200" y="221"/>
                        <a:pt x="1200" y="221"/>
                        <a:pt x="1200" y="221"/>
                      </a:cubicBezTo>
                      <a:cubicBezTo>
                        <a:pt x="1615" y="222"/>
                        <a:pt x="1951" y="455"/>
                        <a:pt x="1955" y="886"/>
                      </a:cubicBezTo>
                      <a:cubicBezTo>
                        <a:pt x="1933" y="879"/>
                        <a:pt x="1911" y="874"/>
                        <a:pt x="1887" y="872"/>
                      </a:cubicBezTo>
                      <a:cubicBezTo>
                        <a:pt x="1887" y="1484"/>
                        <a:pt x="1887" y="1484"/>
                        <a:pt x="1887" y="1484"/>
                      </a:cubicBezTo>
                      <a:cubicBezTo>
                        <a:pt x="1991" y="1476"/>
                        <a:pt x="2079" y="1415"/>
                        <a:pt x="2128" y="1329"/>
                      </a:cubicBezTo>
                      <a:cubicBezTo>
                        <a:pt x="2167" y="1329"/>
                        <a:pt x="2167" y="1329"/>
                        <a:pt x="2167" y="1329"/>
                      </a:cubicBezTo>
                      <a:cubicBezTo>
                        <a:pt x="2167" y="1333"/>
                        <a:pt x="2167" y="1333"/>
                        <a:pt x="2167" y="1333"/>
                      </a:cubicBezTo>
                      <a:cubicBezTo>
                        <a:pt x="2166" y="1658"/>
                        <a:pt x="1918" y="1924"/>
                        <a:pt x="1600" y="1952"/>
                      </a:cubicBezTo>
                      <a:cubicBezTo>
                        <a:pt x="1595" y="1937"/>
                        <a:pt x="1588" y="1923"/>
                        <a:pt x="1579" y="1910"/>
                      </a:cubicBezTo>
                      <a:cubicBezTo>
                        <a:pt x="1555" y="1880"/>
                        <a:pt x="1518" y="1860"/>
                        <a:pt x="1477" y="1860"/>
                      </a:cubicBezTo>
                      <a:cubicBezTo>
                        <a:pt x="1405" y="1860"/>
                        <a:pt x="1347" y="1918"/>
                        <a:pt x="1347" y="1990"/>
                      </a:cubicBezTo>
                      <a:cubicBezTo>
                        <a:pt x="1347" y="2008"/>
                        <a:pt x="1351" y="2025"/>
                        <a:pt x="1358" y="2041"/>
                      </a:cubicBezTo>
                      <a:cubicBezTo>
                        <a:pt x="1378" y="2087"/>
                        <a:pt x="1424" y="2119"/>
                        <a:pt x="1477" y="2119"/>
                      </a:cubicBezTo>
                      <a:cubicBezTo>
                        <a:pt x="1538" y="2119"/>
                        <a:pt x="1588" y="2077"/>
                        <a:pt x="1602" y="2021"/>
                      </a:cubicBezTo>
                      <a:cubicBezTo>
                        <a:pt x="1957" y="1992"/>
                        <a:pt x="2236" y="1696"/>
                        <a:pt x="2236" y="1333"/>
                      </a:cubicBezTo>
                      <a:cubicBezTo>
                        <a:pt x="2236" y="1329"/>
                        <a:pt x="2236" y="1329"/>
                        <a:pt x="2236" y="1329"/>
                      </a:cubicBezTo>
                      <a:cubicBezTo>
                        <a:pt x="2245" y="1329"/>
                        <a:pt x="2245" y="1329"/>
                        <a:pt x="2245" y="1329"/>
                      </a:cubicBezTo>
                      <a:cubicBezTo>
                        <a:pt x="2295" y="1329"/>
                        <a:pt x="2335" y="1287"/>
                        <a:pt x="2335" y="1235"/>
                      </a:cubicBezTo>
                      <a:cubicBezTo>
                        <a:pt x="2335" y="1121"/>
                        <a:pt x="2335" y="1121"/>
                        <a:pt x="2335" y="1121"/>
                      </a:cubicBezTo>
                      <a:cubicBezTo>
                        <a:pt x="2335" y="1069"/>
                        <a:pt x="2295" y="1027"/>
                        <a:pt x="2245" y="102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27" name="Oval 26"/>
            <p:cNvSpPr/>
            <p:nvPr/>
          </p:nvSpPr>
          <p:spPr>
            <a:xfrm flipH="1">
              <a:off x="514997" y="2236081"/>
              <a:ext cx="2753162" cy="2753162"/>
            </a:xfrm>
            <a:prstGeom prst="ellipse">
              <a:avLst/>
            </a:prstGeom>
            <a:noFill/>
            <a:ln w="25400">
              <a:solidFill>
                <a:srgbClr val="00BCF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4400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5" name="Straight Connector 4"/>
          <p:cNvCxnSpPr/>
          <p:nvPr/>
        </p:nvCxnSpPr>
        <p:spPr>
          <a:xfrm flipH="1">
            <a:off x="2790845" y="3010155"/>
            <a:ext cx="2691890" cy="0"/>
          </a:xfrm>
          <a:prstGeom prst="line">
            <a:avLst/>
          </a:prstGeom>
          <a:ln w="19050" cap="rnd">
            <a:solidFill>
              <a:schemeClr val="bg1"/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3529414" y="3919684"/>
            <a:ext cx="1953321" cy="0"/>
          </a:xfrm>
          <a:prstGeom prst="line">
            <a:avLst/>
          </a:prstGeom>
          <a:ln w="19050" cap="rnd">
            <a:solidFill>
              <a:schemeClr val="bg1"/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3529413" y="4829213"/>
            <a:ext cx="1953322" cy="0"/>
          </a:xfrm>
          <a:prstGeom prst="line">
            <a:avLst/>
          </a:prstGeom>
          <a:ln w="19050" cap="rnd">
            <a:solidFill>
              <a:schemeClr val="bg1"/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H="1">
            <a:off x="2807485" y="5737100"/>
            <a:ext cx="2675250" cy="0"/>
          </a:xfrm>
          <a:prstGeom prst="line">
            <a:avLst/>
          </a:prstGeom>
          <a:ln w="19050" cap="rnd">
            <a:solidFill>
              <a:schemeClr val="bg1"/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829201" y="1955879"/>
            <a:ext cx="2472825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</a:rPr>
              <a:t>Goals of Daily 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</a:rPr>
            </a:b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</a:rPr>
              <a:t>Operations Call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5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50415132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6928" y="476395"/>
            <a:ext cx="11889564" cy="601702"/>
          </a:xfrm>
        </p:spPr>
        <p:txBody>
          <a:bodyPr lIns="0" tIns="0" rIns="0" bIns="36000" anchor="t"/>
          <a:lstStyle/>
          <a:p>
            <a:r>
              <a:rPr lang="en-US" sz="3600" dirty="0">
                <a:latin typeface="+mn-lt"/>
              </a:rPr>
              <a:t>Accenture Today</a:t>
            </a:r>
          </a:p>
        </p:txBody>
      </p:sp>
      <p:sp>
        <p:nvSpPr>
          <p:cNvPr id="1147" name="TextBox 1146"/>
          <p:cNvSpPr txBox="1"/>
          <p:nvPr/>
        </p:nvSpPr>
        <p:spPr>
          <a:xfrm>
            <a:off x="8400620" y="2305888"/>
            <a:ext cx="1869197" cy="30777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marL="0" marR="0" lvl="0" indent="0" algn="ctr" defTabSz="95046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Arial"/>
              </a:rPr>
              <a:t>Employees</a:t>
            </a:r>
          </a:p>
        </p:txBody>
      </p:sp>
      <p:sp>
        <p:nvSpPr>
          <p:cNvPr id="1148" name="TextBox 1147"/>
          <p:cNvSpPr txBox="1"/>
          <p:nvPr/>
        </p:nvSpPr>
        <p:spPr>
          <a:xfrm>
            <a:off x="8401620" y="2684325"/>
            <a:ext cx="1868197" cy="43088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5046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cs typeface="Arial"/>
              </a:rPr>
              <a:t>375,000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10269817" y="1257551"/>
            <a:ext cx="0" cy="1854686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6" name="Straight Connector 1165"/>
          <p:cNvCxnSpPr/>
          <p:nvPr/>
        </p:nvCxnSpPr>
        <p:spPr>
          <a:xfrm>
            <a:off x="8705841" y="3356189"/>
            <a:ext cx="3423445" cy="4377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7" name="Straight Connector 1166"/>
          <p:cNvCxnSpPr/>
          <p:nvPr/>
        </p:nvCxnSpPr>
        <p:spPr>
          <a:xfrm>
            <a:off x="8705841" y="4820223"/>
            <a:ext cx="3423445" cy="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0" name="TextBox 1169"/>
          <p:cNvSpPr txBox="1"/>
          <p:nvPr/>
        </p:nvSpPr>
        <p:spPr>
          <a:xfrm>
            <a:off x="9987021" y="3614567"/>
            <a:ext cx="2034211" cy="430887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spAutoFit/>
          </a:bodyPr>
          <a:lstStyle/>
          <a:p>
            <a:pPr marL="0" marR="0" lvl="0" indent="0" algn="ctr" defTabSz="95046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cs typeface="Arial"/>
              </a:rPr>
              <a:t>4,000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Arial"/>
              </a:rPr>
              <a:t> Clients in</a:t>
            </a:r>
          </a:p>
        </p:txBody>
      </p:sp>
      <p:sp>
        <p:nvSpPr>
          <p:cNvPr id="1171" name="TextBox 1170"/>
          <p:cNvSpPr txBox="1"/>
          <p:nvPr/>
        </p:nvSpPr>
        <p:spPr>
          <a:xfrm>
            <a:off x="9922064" y="4116114"/>
            <a:ext cx="2123882" cy="43088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5046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cs typeface="Arial"/>
              </a:rPr>
              <a:t>120+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Arial"/>
              </a:rPr>
              <a:t>Countries</a:t>
            </a:r>
          </a:p>
        </p:txBody>
      </p:sp>
      <p:sp>
        <p:nvSpPr>
          <p:cNvPr id="1172" name="TextBox 1171"/>
          <p:cNvSpPr txBox="1"/>
          <p:nvPr/>
        </p:nvSpPr>
        <p:spPr>
          <a:xfrm>
            <a:off x="10524665" y="5129771"/>
            <a:ext cx="1706866" cy="243656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marL="0" marR="0" lvl="0" indent="0" defTabSz="950464" eaLnBrk="1" fontAlgn="auto" latinLnBrk="0" hangingPunct="1">
              <a:lnSpc>
                <a:spcPts val="19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Arial"/>
              </a:rPr>
              <a:t>Revenues</a:t>
            </a:r>
          </a:p>
        </p:txBody>
      </p:sp>
      <p:sp>
        <p:nvSpPr>
          <p:cNvPr id="1173" name="TextBox 1172"/>
          <p:cNvSpPr txBox="1"/>
          <p:nvPr/>
        </p:nvSpPr>
        <p:spPr>
          <a:xfrm>
            <a:off x="10524665" y="5511543"/>
            <a:ext cx="1716594" cy="84638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defTabSz="950464" eaLnBrk="1" fontAlgn="auto" latinLnBrk="0" hangingPunct="1">
              <a:lnSpc>
                <a:spcPts val="3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Arial"/>
              </a:rPr>
              <a:t>US$31.0 </a:t>
            </a:r>
            <a:b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Arial"/>
              </a:rPr>
            </a:b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Arial"/>
              </a:rPr>
              <a:t>Billion </a:t>
            </a:r>
          </a:p>
        </p:txBody>
      </p:sp>
      <p:sp>
        <p:nvSpPr>
          <p:cNvPr id="1179" name="TextBox 1178"/>
          <p:cNvSpPr txBox="1"/>
          <p:nvPr/>
        </p:nvSpPr>
        <p:spPr>
          <a:xfrm>
            <a:off x="10458710" y="2218108"/>
            <a:ext cx="1869197" cy="43088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marL="0" marR="0" lvl="0" indent="0" defTabSz="95046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  <a:cs typeface="Arial"/>
              </a:rPr>
              <a:t>200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cs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Arial"/>
              </a:rPr>
              <a:t>Cities</a:t>
            </a:r>
          </a:p>
        </p:txBody>
      </p:sp>
      <p:sp>
        <p:nvSpPr>
          <p:cNvPr id="1180" name="TextBox 1179"/>
          <p:cNvSpPr txBox="1"/>
          <p:nvPr/>
        </p:nvSpPr>
        <p:spPr>
          <a:xfrm>
            <a:off x="10459710" y="2684325"/>
            <a:ext cx="1868197" cy="43088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defTabSz="95046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  <a:cs typeface="Arial"/>
              </a:rPr>
              <a:t>55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DD00"/>
                </a:solidFill>
                <a:effectLst/>
                <a:uLnTx/>
                <a:uFillTx/>
                <a:cs typeface="Arial"/>
              </a:rPr>
              <a:t>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cs typeface="Arial"/>
              </a:rPr>
              <a:t>Countries</a:t>
            </a:r>
          </a:p>
        </p:txBody>
      </p:sp>
      <p:grpSp>
        <p:nvGrpSpPr>
          <p:cNvPr id="1183" name="Group 1182"/>
          <p:cNvGrpSpPr/>
          <p:nvPr/>
        </p:nvGrpSpPr>
        <p:grpSpPr>
          <a:xfrm>
            <a:off x="-84229" y="1119527"/>
            <a:ext cx="9303935" cy="5384909"/>
            <a:chOff x="785826" y="1303254"/>
            <a:chExt cx="7375657" cy="4268511"/>
          </a:xfrm>
          <a:pattFill prst="dkUpDiag">
            <a:fgClr>
              <a:schemeClr val="bg1">
                <a:lumMod val="85000"/>
              </a:schemeClr>
            </a:fgClr>
            <a:bgClr>
              <a:srgbClr val="F8F8F8"/>
            </a:bgClr>
          </a:pattFill>
        </p:grpSpPr>
        <p:grpSp>
          <p:nvGrpSpPr>
            <p:cNvPr id="1967" name="Group 1966"/>
            <p:cNvGrpSpPr>
              <a:grpSpLocks/>
            </p:cNvGrpSpPr>
            <p:nvPr/>
          </p:nvGrpSpPr>
          <p:grpSpPr bwMode="auto">
            <a:xfrm>
              <a:off x="909653" y="1303254"/>
              <a:ext cx="7251830" cy="4185968"/>
              <a:chOff x="573" y="821"/>
              <a:chExt cx="4568" cy="2637"/>
            </a:xfrm>
            <a:grpFill/>
          </p:grpSpPr>
          <p:sp>
            <p:nvSpPr>
              <p:cNvPr id="2109" name="Freeform 6"/>
              <p:cNvSpPr>
                <a:spLocks/>
              </p:cNvSpPr>
              <p:nvPr/>
            </p:nvSpPr>
            <p:spPr bwMode="auto">
              <a:xfrm>
                <a:off x="2447" y="990"/>
                <a:ext cx="2338" cy="2073"/>
              </a:xfrm>
              <a:custGeom>
                <a:avLst/>
                <a:gdLst>
                  <a:gd name="T0" fmla="*/ 1680 w 3762"/>
                  <a:gd name="T1" fmla="*/ 335 h 3337"/>
                  <a:gd name="T2" fmla="*/ 1807 w 3762"/>
                  <a:gd name="T3" fmla="*/ 154 h 3337"/>
                  <a:gd name="T4" fmla="*/ 1949 w 3762"/>
                  <a:gd name="T5" fmla="*/ 16 h 3337"/>
                  <a:gd name="T6" fmla="*/ 2126 w 3762"/>
                  <a:gd name="T7" fmla="*/ 176 h 3337"/>
                  <a:gd name="T8" fmla="*/ 2294 w 3762"/>
                  <a:gd name="T9" fmla="*/ 178 h 3337"/>
                  <a:gd name="T10" fmla="*/ 2498 w 3762"/>
                  <a:gd name="T11" fmla="*/ 206 h 3337"/>
                  <a:gd name="T12" fmla="*/ 2679 w 3762"/>
                  <a:gd name="T13" fmla="*/ 93 h 3337"/>
                  <a:gd name="T14" fmla="*/ 3150 w 3762"/>
                  <a:gd name="T15" fmla="*/ 173 h 3337"/>
                  <a:gd name="T16" fmla="*/ 3397 w 3762"/>
                  <a:gd name="T17" fmla="*/ 46 h 3337"/>
                  <a:gd name="T18" fmla="*/ 3686 w 3762"/>
                  <a:gd name="T19" fmla="*/ 194 h 3337"/>
                  <a:gd name="T20" fmla="*/ 3654 w 3762"/>
                  <a:gd name="T21" fmla="*/ 340 h 3337"/>
                  <a:gd name="T22" fmla="*/ 3535 w 3762"/>
                  <a:gd name="T23" fmla="*/ 623 h 3337"/>
                  <a:gd name="T24" fmla="*/ 3566 w 3762"/>
                  <a:gd name="T25" fmla="*/ 793 h 3337"/>
                  <a:gd name="T26" fmla="*/ 3434 w 3762"/>
                  <a:gd name="T27" fmla="*/ 808 h 3337"/>
                  <a:gd name="T28" fmla="*/ 3404 w 3762"/>
                  <a:gd name="T29" fmla="*/ 558 h 3337"/>
                  <a:gd name="T30" fmla="*/ 3297 w 3762"/>
                  <a:gd name="T31" fmla="*/ 715 h 3337"/>
                  <a:gd name="T32" fmla="*/ 3085 w 3762"/>
                  <a:gd name="T33" fmla="*/ 965 h 3337"/>
                  <a:gd name="T34" fmla="*/ 3231 w 3762"/>
                  <a:gd name="T35" fmla="*/ 1270 h 3337"/>
                  <a:gd name="T36" fmla="*/ 3074 w 3762"/>
                  <a:gd name="T37" fmla="*/ 1602 h 3337"/>
                  <a:gd name="T38" fmla="*/ 2906 w 3762"/>
                  <a:gd name="T39" fmla="*/ 1604 h 3337"/>
                  <a:gd name="T40" fmla="*/ 2983 w 3762"/>
                  <a:gd name="T41" fmla="*/ 1799 h 3337"/>
                  <a:gd name="T42" fmla="*/ 2697 w 3762"/>
                  <a:gd name="T43" fmla="*/ 2077 h 3337"/>
                  <a:gd name="T44" fmla="*/ 2567 w 3762"/>
                  <a:gd name="T45" fmla="*/ 2322 h 3337"/>
                  <a:gd name="T46" fmla="*/ 2451 w 3762"/>
                  <a:gd name="T47" fmla="*/ 2172 h 3337"/>
                  <a:gd name="T48" fmla="*/ 2130 w 3762"/>
                  <a:gd name="T49" fmla="*/ 2308 h 3337"/>
                  <a:gd name="T50" fmla="*/ 1879 w 3762"/>
                  <a:gd name="T51" fmla="*/ 2010 h 3337"/>
                  <a:gd name="T52" fmla="*/ 1474 w 3762"/>
                  <a:gd name="T53" fmla="*/ 1961 h 3337"/>
                  <a:gd name="T54" fmla="*/ 1583 w 3762"/>
                  <a:gd name="T55" fmla="*/ 2150 h 3337"/>
                  <a:gd name="T56" fmla="*/ 1273 w 3762"/>
                  <a:gd name="T57" fmla="*/ 2098 h 3337"/>
                  <a:gd name="T58" fmla="*/ 1329 w 3762"/>
                  <a:gd name="T59" fmla="*/ 2258 h 3337"/>
                  <a:gd name="T60" fmla="*/ 1268 w 3762"/>
                  <a:gd name="T61" fmla="*/ 2770 h 3337"/>
                  <a:gd name="T62" fmla="*/ 1014 w 3762"/>
                  <a:gd name="T63" fmla="*/ 3240 h 3337"/>
                  <a:gd name="T64" fmla="*/ 671 w 3762"/>
                  <a:gd name="T65" fmla="*/ 3014 h 3337"/>
                  <a:gd name="T66" fmla="*/ 569 w 3762"/>
                  <a:gd name="T67" fmla="*/ 2427 h 3337"/>
                  <a:gd name="T68" fmla="*/ 40 w 3762"/>
                  <a:gd name="T69" fmla="*/ 2267 h 3337"/>
                  <a:gd name="T70" fmla="*/ 159 w 3762"/>
                  <a:gd name="T71" fmla="*/ 1874 h 3337"/>
                  <a:gd name="T72" fmla="*/ 803 w 3762"/>
                  <a:gd name="T73" fmla="*/ 1790 h 3337"/>
                  <a:gd name="T74" fmla="*/ 971 w 3762"/>
                  <a:gd name="T75" fmla="*/ 1682 h 3337"/>
                  <a:gd name="T76" fmla="*/ 820 w 3762"/>
                  <a:gd name="T77" fmla="*/ 1653 h 3337"/>
                  <a:gd name="T78" fmla="*/ 731 w 3762"/>
                  <a:gd name="T79" fmla="*/ 1619 h 3337"/>
                  <a:gd name="T80" fmla="*/ 367 w 3762"/>
                  <a:gd name="T81" fmla="*/ 1612 h 3337"/>
                  <a:gd name="T82" fmla="*/ 355 w 3762"/>
                  <a:gd name="T83" fmla="*/ 1450 h 3337"/>
                  <a:gd name="T84" fmla="*/ 529 w 3762"/>
                  <a:gd name="T85" fmla="*/ 1141 h 3337"/>
                  <a:gd name="T86" fmla="*/ 663 w 3762"/>
                  <a:gd name="T87" fmla="*/ 1203 h 3337"/>
                  <a:gd name="T88" fmla="*/ 928 w 3762"/>
                  <a:gd name="T89" fmla="*/ 998 h 3337"/>
                  <a:gd name="T90" fmla="*/ 706 w 3762"/>
                  <a:gd name="T91" fmla="*/ 904 h 3337"/>
                  <a:gd name="T92" fmla="*/ 481 w 3762"/>
                  <a:gd name="T93" fmla="*/ 1014 h 3337"/>
                  <a:gd name="T94" fmla="*/ 667 w 3762"/>
                  <a:gd name="T95" fmla="*/ 692 h 3337"/>
                  <a:gd name="T96" fmla="*/ 803 w 3762"/>
                  <a:gd name="T97" fmla="*/ 582 h 3337"/>
                  <a:gd name="T98" fmla="*/ 858 w 3762"/>
                  <a:gd name="T99" fmla="*/ 585 h 3337"/>
                  <a:gd name="T100" fmla="*/ 1102 w 3762"/>
                  <a:gd name="T101" fmla="*/ 717 h 3337"/>
                  <a:gd name="T102" fmla="*/ 1091 w 3762"/>
                  <a:gd name="T103" fmla="*/ 829 h 3337"/>
                  <a:gd name="T104" fmla="*/ 1255 w 3762"/>
                  <a:gd name="T105" fmla="*/ 661 h 3337"/>
                  <a:gd name="T106" fmla="*/ 1571 w 3762"/>
                  <a:gd name="T107" fmla="*/ 632 h 3337"/>
                  <a:gd name="T108" fmla="*/ 1654 w 3762"/>
                  <a:gd name="T109" fmla="*/ 603 h 3337"/>
                  <a:gd name="T110" fmla="*/ 1727 w 3762"/>
                  <a:gd name="T111" fmla="*/ 609 h 3337"/>
                  <a:gd name="T112" fmla="*/ 1637 w 3762"/>
                  <a:gd name="T113" fmla="*/ 425 h 3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62" h="3337">
                    <a:moveTo>
                      <a:pt x="1662" y="404"/>
                    </a:moveTo>
                    <a:cubicBezTo>
                      <a:pt x="1697" y="403"/>
                      <a:pt x="1718" y="433"/>
                      <a:pt x="1750" y="427"/>
                    </a:cubicBezTo>
                    <a:cubicBezTo>
                      <a:pt x="1767" y="424"/>
                      <a:pt x="1759" y="462"/>
                      <a:pt x="1772" y="475"/>
                    </a:cubicBezTo>
                    <a:cubicBezTo>
                      <a:pt x="1777" y="472"/>
                      <a:pt x="1782" y="469"/>
                      <a:pt x="1788" y="466"/>
                    </a:cubicBezTo>
                    <a:cubicBezTo>
                      <a:pt x="1785" y="458"/>
                      <a:pt x="1778" y="426"/>
                      <a:pt x="1772" y="420"/>
                    </a:cubicBezTo>
                    <a:cubicBezTo>
                      <a:pt x="1760" y="409"/>
                      <a:pt x="1747" y="416"/>
                      <a:pt x="1737" y="399"/>
                    </a:cubicBezTo>
                    <a:cubicBezTo>
                      <a:pt x="1725" y="379"/>
                      <a:pt x="1710" y="405"/>
                      <a:pt x="1700" y="377"/>
                    </a:cubicBezTo>
                    <a:cubicBezTo>
                      <a:pt x="1693" y="360"/>
                      <a:pt x="1682" y="352"/>
                      <a:pt x="1680" y="335"/>
                    </a:cubicBezTo>
                    <a:cubicBezTo>
                      <a:pt x="1709" y="325"/>
                      <a:pt x="1739" y="317"/>
                      <a:pt x="1766" y="301"/>
                    </a:cubicBezTo>
                    <a:cubicBezTo>
                      <a:pt x="1768" y="307"/>
                      <a:pt x="1770" y="311"/>
                      <a:pt x="1773" y="317"/>
                    </a:cubicBezTo>
                    <a:cubicBezTo>
                      <a:pt x="1777" y="309"/>
                      <a:pt x="1780" y="303"/>
                      <a:pt x="1784" y="295"/>
                    </a:cubicBezTo>
                    <a:cubicBezTo>
                      <a:pt x="1773" y="290"/>
                      <a:pt x="1723" y="270"/>
                      <a:pt x="1729" y="250"/>
                    </a:cubicBezTo>
                    <a:cubicBezTo>
                      <a:pt x="1738" y="258"/>
                      <a:pt x="1746" y="256"/>
                      <a:pt x="1753" y="246"/>
                    </a:cubicBezTo>
                    <a:cubicBezTo>
                      <a:pt x="1746" y="244"/>
                      <a:pt x="1741" y="243"/>
                      <a:pt x="1735" y="242"/>
                    </a:cubicBezTo>
                    <a:cubicBezTo>
                      <a:pt x="1741" y="216"/>
                      <a:pt x="1788" y="180"/>
                      <a:pt x="1812" y="175"/>
                    </a:cubicBezTo>
                    <a:cubicBezTo>
                      <a:pt x="1811" y="169"/>
                      <a:pt x="1809" y="163"/>
                      <a:pt x="1807" y="154"/>
                    </a:cubicBezTo>
                    <a:cubicBezTo>
                      <a:pt x="1811" y="150"/>
                      <a:pt x="1850" y="130"/>
                      <a:pt x="1850" y="130"/>
                    </a:cubicBezTo>
                    <a:cubicBezTo>
                      <a:pt x="1857" y="133"/>
                      <a:pt x="1848" y="153"/>
                      <a:pt x="1845" y="157"/>
                    </a:cubicBezTo>
                    <a:cubicBezTo>
                      <a:pt x="1865" y="148"/>
                      <a:pt x="1881" y="148"/>
                      <a:pt x="1884" y="125"/>
                    </a:cubicBezTo>
                    <a:cubicBezTo>
                      <a:pt x="1898" y="123"/>
                      <a:pt x="1899" y="133"/>
                      <a:pt x="1910" y="136"/>
                    </a:cubicBezTo>
                    <a:cubicBezTo>
                      <a:pt x="1913" y="120"/>
                      <a:pt x="1894" y="116"/>
                      <a:pt x="1884" y="106"/>
                    </a:cubicBezTo>
                    <a:cubicBezTo>
                      <a:pt x="1905" y="106"/>
                      <a:pt x="1920" y="106"/>
                      <a:pt x="1940" y="106"/>
                    </a:cubicBezTo>
                    <a:cubicBezTo>
                      <a:pt x="1918" y="79"/>
                      <a:pt x="1857" y="51"/>
                      <a:pt x="1908" y="0"/>
                    </a:cubicBezTo>
                    <a:cubicBezTo>
                      <a:pt x="1914" y="2"/>
                      <a:pt x="1946" y="6"/>
                      <a:pt x="1949" y="16"/>
                    </a:cubicBezTo>
                    <a:cubicBezTo>
                      <a:pt x="1945" y="23"/>
                      <a:pt x="1942" y="30"/>
                      <a:pt x="1937" y="39"/>
                    </a:cubicBezTo>
                    <a:cubicBezTo>
                      <a:pt x="1985" y="35"/>
                      <a:pt x="1990" y="20"/>
                      <a:pt x="1990" y="78"/>
                    </a:cubicBezTo>
                    <a:cubicBezTo>
                      <a:pt x="1998" y="75"/>
                      <a:pt x="2006" y="72"/>
                      <a:pt x="2014" y="68"/>
                    </a:cubicBezTo>
                    <a:cubicBezTo>
                      <a:pt x="2013" y="62"/>
                      <a:pt x="2012" y="55"/>
                      <a:pt x="2011" y="48"/>
                    </a:cubicBezTo>
                    <a:cubicBezTo>
                      <a:pt x="2036" y="34"/>
                      <a:pt x="2046" y="23"/>
                      <a:pt x="2073" y="39"/>
                    </a:cubicBezTo>
                    <a:cubicBezTo>
                      <a:pt x="2087" y="47"/>
                      <a:pt x="2117" y="77"/>
                      <a:pt x="2133" y="75"/>
                    </a:cubicBezTo>
                    <a:cubicBezTo>
                      <a:pt x="2127" y="76"/>
                      <a:pt x="2122" y="77"/>
                      <a:pt x="2114" y="78"/>
                    </a:cubicBezTo>
                    <a:cubicBezTo>
                      <a:pt x="2158" y="118"/>
                      <a:pt x="2133" y="121"/>
                      <a:pt x="2126" y="176"/>
                    </a:cubicBezTo>
                    <a:cubicBezTo>
                      <a:pt x="2121" y="212"/>
                      <a:pt x="2108" y="238"/>
                      <a:pt x="2102" y="278"/>
                    </a:cubicBezTo>
                    <a:cubicBezTo>
                      <a:pt x="2121" y="281"/>
                      <a:pt x="2115" y="270"/>
                      <a:pt x="2108" y="259"/>
                    </a:cubicBezTo>
                    <a:cubicBezTo>
                      <a:pt x="2136" y="247"/>
                      <a:pt x="2150" y="230"/>
                      <a:pt x="2166" y="205"/>
                    </a:cubicBezTo>
                    <a:cubicBezTo>
                      <a:pt x="2155" y="209"/>
                      <a:pt x="2149" y="211"/>
                      <a:pt x="2141" y="215"/>
                    </a:cubicBezTo>
                    <a:cubicBezTo>
                      <a:pt x="2141" y="209"/>
                      <a:pt x="2140" y="203"/>
                      <a:pt x="2139" y="199"/>
                    </a:cubicBezTo>
                    <a:cubicBezTo>
                      <a:pt x="2147" y="191"/>
                      <a:pt x="2206" y="205"/>
                      <a:pt x="2209" y="206"/>
                    </a:cubicBezTo>
                    <a:cubicBezTo>
                      <a:pt x="2217" y="202"/>
                      <a:pt x="2224" y="197"/>
                      <a:pt x="2230" y="191"/>
                    </a:cubicBezTo>
                    <a:cubicBezTo>
                      <a:pt x="2249" y="179"/>
                      <a:pt x="2273" y="181"/>
                      <a:pt x="2294" y="178"/>
                    </a:cubicBezTo>
                    <a:cubicBezTo>
                      <a:pt x="2294" y="186"/>
                      <a:pt x="2294" y="193"/>
                      <a:pt x="2294" y="203"/>
                    </a:cubicBezTo>
                    <a:cubicBezTo>
                      <a:pt x="2329" y="198"/>
                      <a:pt x="2357" y="198"/>
                      <a:pt x="2391" y="187"/>
                    </a:cubicBezTo>
                    <a:cubicBezTo>
                      <a:pt x="2385" y="176"/>
                      <a:pt x="2379" y="166"/>
                      <a:pt x="2373" y="156"/>
                    </a:cubicBezTo>
                    <a:cubicBezTo>
                      <a:pt x="2382" y="144"/>
                      <a:pt x="2394" y="140"/>
                      <a:pt x="2408" y="144"/>
                    </a:cubicBezTo>
                    <a:cubicBezTo>
                      <a:pt x="2446" y="157"/>
                      <a:pt x="2414" y="155"/>
                      <a:pt x="2437" y="141"/>
                    </a:cubicBezTo>
                    <a:cubicBezTo>
                      <a:pt x="2459" y="129"/>
                      <a:pt x="2491" y="171"/>
                      <a:pt x="2491" y="186"/>
                    </a:cubicBezTo>
                    <a:cubicBezTo>
                      <a:pt x="2514" y="196"/>
                      <a:pt x="2512" y="196"/>
                      <a:pt x="2522" y="215"/>
                    </a:cubicBezTo>
                    <a:cubicBezTo>
                      <a:pt x="2513" y="212"/>
                      <a:pt x="2507" y="209"/>
                      <a:pt x="2498" y="206"/>
                    </a:cubicBezTo>
                    <a:cubicBezTo>
                      <a:pt x="2501" y="235"/>
                      <a:pt x="2574" y="261"/>
                      <a:pt x="2600" y="261"/>
                    </a:cubicBezTo>
                    <a:cubicBezTo>
                      <a:pt x="2593" y="241"/>
                      <a:pt x="2586" y="223"/>
                      <a:pt x="2577" y="199"/>
                    </a:cubicBezTo>
                    <a:cubicBezTo>
                      <a:pt x="2600" y="211"/>
                      <a:pt x="2608" y="214"/>
                      <a:pt x="2634" y="214"/>
                    </a:cubicBezTo>
                    <a:cubicBezTo>
                      <a:pt x="2635" y="187"/>
                      <a:pt x="2688" y="186"/>
                      <a:pt x="2712" y="183"/>
                    </a:cubicBezTo>
                    <a:cubicBezTo>
                      <a:pt x="2707" y="166"/>
                      <a:pt x="2700" y="158"/>
                      <a:pt x="2692" y="138"/>
                    </a:cubicBezTo>
                    <a:cubicBezTo>
                      <a:pt x="2688" y="139"/>
                      <a:pt x="2684" y="141"/>
                      <a:pt x="2679" y="143"/>
                    </a:cubicBezTo>
                    <a:cubicBezTo>
                      <a:pt x="2667" y="122"/>
                      <a:pt x="2697" y="125"/>
                      <a:pt x="2694" y="111"/>
                    </a:cubicBezTo>
                    <a:cubicBezTo>
                      <a:pt x="2694" y="100"/>
                      <a:pt x="2671" y="114"/>
                      <a:pt x="2679" y="93"/>
                    </a:cubicBezTo>
                    <a:cubicBezTo>
                      <a:pt x="2712" y="108"/>
                      <a:pt x="2772" y="74"/>
                      <a:pt x="2799" y="99"/>
                    </a:cubicBezTo>
                    <a:cubicBezTo>
                      <a:pt x="2798" y="98"/>
                      <a:pt x="2873" y="53"/>
                      <a:pt x="2855" y="108"/>
                    </a:cubicBezTo>
                    <a:cubicBezTo>
                      <a:pt x="2856" y="111"/>
                      <a:pt x="2898" y="130"/>
                      <a:pt x="2899" y="130"/>
                    </a:cubicBezTo>
                    <a:cubicBezTo>
                      <a:pt x="2916" y="124"/>
                      <a:pt x="2907" y="118"/>
                      <a:pt x="2933" y="126"/>
                    </a:cubicBezTo>
                    <a:cubicBezTo>
                      <a:pt x="2933" y="131"/>
                      <a:pt x="2933" y="135"/>
                      <a:pt x="2933" y="139"/>
                    </a:cubicBezTo>
                    <a:cubicBezTo>
                      <a:pt x="2959" y="154"/>
                      <a:pt x="3008" y="100"/>
                      <a:pt x="3040" y="100"/>
                    </a:cubicBezTo>
                    <a:cubicBezTo>
                      <a:pt x="3095" y="100"/>
                      <a:pt x="3094" y="192"/>
                      <a:pt x="3146" y="151"/>
                    </a:cubicBezTo>
                    <a:cubicBezTo>
                      <a:pt x="3147" y="160"/>
                      <a:pt x="3149" y="166"/>
                      <a:pt x="3150" y="173"/>
                    </a:cubicBezTo>
                    <a:cubicBezTo>
                      <a:pt x="3175" y="158"/>
                      <a:pt x="3149" y="156"/>
                      <a:pt x="3175" y="140"/>
                    </a:cubicBezTo>
                    <a:cubicBezTo>
                      <a:pt x="3197" y="128"/>
                      <a:pt x="3224" y="127"/>
                      <a:pt x="3248" y="122"/>
                    </a:cubicBezTo>
                    <a:cubicBezTo>
                      <a:pt x="3254" y="111"/>
                      <a:pt x="3241" y="93"/>
                      <a:pt x="3258" y="83"/>
                    </a:cubicBezTo>
                    <a:cubicBezTo>
                      <a:pt x="3261" y="90"/>
                      <a:pt x="3275" y="84"/>
                      <a:pt x="3273" y="96"/>
                    </a:cubicBezTo>
                    <a:cubicBezTo>
                      <a:pt x="3272" y="102"/>
                      <a:pt x="3269" y="108"/>
                      <a:pt x="3267" y="114"/>
                    </a:cubicBezTo>
                    <a:cubicBezTo>
                      <a:pt x="3285" y="138"/>
                      <a:pt x="3321" y="151"/>
                      <a:pt x="3340" y="131"/>
                    </a:cubicBezTo>
                    <a:cubicBezTo>
                      <a:pt x="3322" y="105"/>
                      <a:pt x="3300" y="92"/>
                      <a:pt x="3285" y="64"/>
                    </a:cubicBezTo>
                    <a:cubicBezTo>
                      <a:pt x="3325" y="64"/>
                      <a:pt x="3359" y="44"/>
                      <a:pt x="3397" y="46"/>
                    </a:cubicBezTo>
                    <a:cubicBezTo>
                      <a:pt x="3438" y="48"/>
                      <a:pt x="3478" y="70"/>
                      <a:pt x="3516" y="64"/>
                    </a:cubicBezTo>
                    <a:cubicBezTo>
                      <a:pt x="3536" y="62"/>
                      <a:pt x="3553" y="68"/>
                      <a:pt x="3572" y="70"/>
                    </a:cubicBezTo>
                    <a:cubicBezTo>
                      <a:pt x="3617" y="76"/>
                      <a:pt x="3623" y="104"/>
                      <a:pt x="3660" y="121"/>
                    </a:cubicBezTo>
                    <a:cubicBezTo>
                      <a:pt x="3655" y="105"/>
                      <a:pt x="3654" y="91"/>
                      <a:pt x="3641" y="83"/>
                    </a:cubicBezTo>
                    <a:cubicBezTo>
                      <a:pt x="3674" y="56"/>
                      <a:pt x="3683" y="62"/>
                      <a:pt x="3725" y="72"/>
                    </a:cubicBezTo>
                    <a:cubicBezTo>
                      <a:pt x="3718" y="100"/>
                      <a:pt x="3749" y="114"/>
                      <a:pt x="3713" y="133"/>
                    </a:cubicBezTo>
                    <a:cubicBezTo>
                      <a:pt x="3733" y="140"/>
                      <a:pt x="3755" y="189"/>
                      <a:pt x="3762" y="206"/>
                    </a:cubicBezTo>
                    <a:cubicBezTo>
                      <a:pt x="3731" y="217"/>
                      <a:pt x="3707" y="215"/>
                      <a:pt x="3686" y="194"/>
                    </a:cubicBezTo>
                    <a:cubicBezTo>
                      <a:pt x="3666" y="202"/>
                      <a:pt x="3663" y="203"/>
                      <a:pt x="3656" y="224"/>
                    </a:cubicBezTo>
                    <a:cubicBezTo>
                      <a:pt x="3635" y="224"/>
                      <a:pt x="3632" y="206"/>
                      <a:pt x="3622" y="195"/>
                    </a:cubicBezTo>
                    <a:cubicBezTo>
                      <a:pt x="3608" y="228"/>
                      <a:pt x="3631" y="236"/>
                      <a:pt x="3650" y="259"/>
                    </a:cubicBezTo>
                    <a:cubicBezTo>
                      <a:pt x="3659" y="270"/>
                      <a:pt x="3648" y="276"/>
                      <a:pt x="3649" y="289"/>
                    </a:cubicBezTo>
                    <a:cubicBezTo>
                      <a:pt x="3654" y="332"/>
                      <a:pt x="3616" y="304"/>
                      <a:pt x="3599" y="315"/>
                    </a:cubicBezTo>
                    <a:cubicBezTo>
                      <a:pt x="3596" y="318"/>
                      <a:pt x="3597" y="327"/>
                      <a:pt x="3594" y="338"/>
                    </a:cubicBezTo>
                    <a:cubicBezTo>
                      <a:pt x="3605" y="331"/>
                      <a:pt x="3610" y="327"/>
                      <a:pt x="3617" y="322"/>
                    </a:cubicBezTo>
                    <a:cubicBezTo>
                      <a:pt x="3626" y="335"/>
                      <a:pt x="3638" y="341"/>
                      <a:pt x="3654" y="340"/>
                    </a:cubicBezTo>
                    <a:cubicBezTo>
                      <a:pt x="3657" y="365"/>
                      <a:pt x="3681" y="351"/>
                      <a:pt x="3673" y="378"/>
                    </a:cubicBezTo>
                    <a:cubicBezTo>
                      <a:pt x="3680" y="383"/>
                      <a:pt x="3684" y="367"/>
                      <a:pt x="3692" y="378"/>
                    </a:cubicBezTo>
                    <a:cubicBezTo>
                      <a:pt x="3707" y="399"/>
                      <a:pt x="3721" y="402"/>
                      <a:pt x="3728" y="433"/>
                    </a:cubicBezTo>
                    <a:cubicBezTo>
                      <a:pt x="3680" y="433"/>
                      <a:pt x="3668" y="450"/>
                      <a:pt x="3651" y="496"/>
                    </a:cubicBezTo>
                    <a:cubicBezTo>
                      <a:pt x="3639" y="525"/>
                      <a:pt x="3627" y="569"/>
                      <a:pt x="3637" y="598"/>
                    </a:cubicBezTo>
                    <a:cubicBezTo>
                      <a:pt x="3596" y="576"/>
                      <a:pt x="3574" y="569"/>
                      <a:pt x="3557" y="618"/>
                    </a:cubicBezTo>
                    <a:cubicBezTo>
                      <a:pt x="3552" y="612"/>
                      <a:pt x="3547" y="606"/>
                      <a:pt x="3540" y="596"/>
                    </a:cubicBezTo>
                    <a:cubicBezTo>
                      <a:pt x="3538" y="605"/>
                      <a:pt x="3527" y="614"/>
                      <a:pt x="3535" y="623"/>
                    </a:cubicBezTo>
                    <a:cubicBezTo>
                      <a:pt x="3505" y="627"/>
                      <a:pt x="3501" y="635"/>
                      <a:pt x="3514" y="660"/>
                    </a:cubicBezTo>
                    <a:cubicBezTo>
                      <a:pt x="3530" y="692"/>
                      <a:pt x="3510" y="716"/>
                      <a:pt x="3540" y="745"/>
                    </a:cubicBezTo>
                    <a:cubicBezTo>
                      <a:pt x="3541" y="739"/>
                      <a:pt x="3542" y="733"/>
                      <a:pt x="3543" y="727"/>
                    </a:cubicBezTo>
                    <a:cubicBezTo>
                      <a:pt x="3576" y="743"/>
                      <a:pt x="3540" y="757"/>
                      <a:pt x="3568" y="779"/>
                    </a:cubicBezTo>
                    <a:cubicBezTo>
                      <a:pt x="3569" y="779"/>
                      <a:pt x="3571" y="777"/>
                      <a:pt x="3575" y="774"/>
                    </a:cubicBezTo>
                    <a:cubicBezTo>
                      <a:pt x="3574" y="789"/>
                      <a:pt x="3598" y="792"/>
                      <a:pt x="3586" y="810"/>
                    </a:cubicBezTo>
                    <a:cubicBezTo>
                      <a:pt x="3581" y="804"/>
                      <a:pt x="3576" y="797"/>
                      <a:pt x="3570" y="791"/>
                    </a:cubicBezTo>
                    <a:cubicBezTo>
                      <a:pt x="3569" y="792"/>
                      <a:pt x="3567" y="792"/>
                      <a:pt x="3566" y="793"/>
                    </a:cubicBezTo>
                    <a:cubicBezTo>
                      <a:pt x="3571" y="809"/>
                      <a:pt x="3573" y="825"/>
                      <a:pt x="3571" y="842"/>
                    </a:cubicBezTo>
                    <a:cubicBezTo>
                      <a:pt x="3579" y="855"/>
                      <a:pt x="3598" y="859"/>
                      <a:pt x="3595" y="879"/>
                    </a:cubicBezTo>
                    <a:cubicBezTo>
                      <a:pt x="3588" y="881"/>
                      <a:pt x="3581" y="884"/>
                      <a:pt x="3571" y="888"/>
                    </a:cubicBezTo>
                    <a:cubicBezTo>
                      <a:pt x="3571" y="910"/>
                      <a:pt x="3567" y="928"/>
                      <a:pt x="3584" y="945"/>
                    </a:cubicBezTo>
                    <a:cubicBezTo>
                      <a:pt x="3576" y="950"/>
                      <a:pt x="3569" y="955"/>
                      <a:pt x="3562" y="959"/>
                    </a:cubicBezTo>
                    <a:cubicBezTo>
                      <a:pt x="3571" y="998"/>
                      <a:pt x="3568" y="1004"/>
                      <a:pt x="3556" y="1039"/>
                    </a:cubicBezTo>
                    <a:cubicBezTo>
                      <a:pt x="3530" y="1019"/>
                      <a:pt x="3513" y="971"/>
                      <a:pt x="3493" y="943"/>
                    </a:cubicBezTo>
                    <a:cubicBezTo>
                      <a:pt x="3475" y="919"/>
                      <a:pt x="3420" y="841"/>
                      <a:pt x="3434" y="808"/>
                    </a:cubicBezTo>
                    <a:cubicBezTo>
                      <a:pt x="3441" y="793"/>
                      <a:pt x="3432" y="744"/>
                      <a:pt x="3458" y="744"/>
                    </a:cubicBezTo>
                    <a:cubicBezTo>
                      <a:pt x="3458" y="707"/>
                      <a:pt x="3444" y="607"/>
                      <a:pt x="3490" y="592"/>
                    </a:cubicBezTo>
                    <a:cubicBezTo>
                      <a:pt x="3483" y="589"/>
                      <a:pt x="3477" y="587"/>
                      <a:pt x="3475" y="586"/>
                    </a:cubicBezTo>
                    <a:cubicBezTo>
                      <a:pt x="3486" y="558"/>
                      <a:pt x="3455" y="537"/>
                      <a:pt x="3464" y="503"/>
                    </a:cubicBezTo>
                    <a:cubicBezTo>
                      <a:pt x="3452" y="491"/>
                      <a:pt x="3440" y="493"/>
                      <a:pt x="3428" y="507"/>
                    </a:cubicBezTo>
                    <a:cubicBezTo>
                      <a:pt x="3445" y="543"/>
                      <a:pt x="3449" y="568"/>
                      <a:pt x="3432" y="608"/>
                    </a:cubicBezTo>
                    <a:cubicBezTo>
                      <a:pt x="3423" y="604"/>
                      <a:pt x="3415" y="600"/>
                      <a:pt x="3404" y="596"/>
                    </a:cubicBezTo>
                    <a:cubicBezTo>
                      <a:pt x="3404" y="583"/>
                      <a:pt x="3404" y="572"/>
                      <a:pt x="3404" y="558"/>
                    </a:cubicBezTo>
                    <a:cubicBezTo>
                      <a:pt x="3360" y="572"/>
                      <a:pt x="3338" y="570"/>
                      <a:pt x="3338" y="613"/>
                    </a:cubicBezTo>
                    <a:cubicBezTo>
                      <a:pt x="3337" y="643"/>
                      <a:pt x="3319" y="671"/>
                      <a:pt x="3338" y="698"/>
                    </a:cubicBezTo>
                    <a:cubicBezTo>
                      <a:pt x="3341" y="696"/>
                      <a:pt x="3344" y="694"/>
                      <a:pt x="3349" y="691"/>
                    </a:cubicBezTo>
                    <a:cubicBezTo>
                      <a:pt x="3350" y="693"/>
                      <a:pt x="3352" y="697"/>
                      <a:pt x="3354" y="700"/>
                    </a:cubicBezTo>
                    <a:cubicBezTo>
                      <a:pt x="3351" y="704"/>
                      <a:pt x="3346" y="709"/>
                      <a:pt x="3341" y="714"/>
                    </a:cubicBezTo>
                    <a:cubicBezTo>
                      <a:pt x="3339" y="712"/>
                      <a:pt x="3336" y="710"/>
                      <a:pt x="3332" y="707"/>
                    </a:cubicBezTo>
                    <a:cubicBezTo>
                      <a:pt x="3323" y="724"/>
                      <a:pt x="3311" y="734"/>
                      <a:pt x="3289" y="732"/>
                    </a:cubicBezTo>
                    <a:cubicBezTo>
                      <a:pt x="3292" y="725"/>
                      <a:pt x="3294" y="720"/>
                      <a:pt x="3297" y="715"/>
                    </a:cubicBezTo>
                    <a:cubicBezTo>
                      <a:pt x="3292" y="694"/>
                      <a:pt x="3223" y="690"/>
                      <a:pt x="3237" y="725"/>
                    </a:cubicBezTo>
                    <a:cubicBezTo>
                      <a:pt x="3220" y="728"/>
                      <a:pt x="3204" y="731"/>
                      <a:pt x="3185" y="734"/>
                    </a:cubicBezTo>
                    <a:cubicBezTo>
                      <a:pt x="3185" y="736"/>
                      <a:pt x="3184" y="739"/>
                      <a:pt x="3182" y="744"/>
                    </a:cubicBezTo>
                    <a:cubicBezTo>
                      <a:pt x="3163" y="735"/>
                      <a:pt x="3132" y="744"/>
                      <a:pt x="3117" y="760"/>
                    </a:cubicBezTo>
                    <a:cubicBezTo>
                      <a:pt x="3111" y="766"/>
                      <a:pt x="3095" y="812"/>
                      <a:pt x="3106" y="820"/>
                    </a:cubicBezTo>
                    <a:cubicBezTo>
                      <a:pt x="3097" y="845"/>
                      <a:pt x="3084" y="870"/>
                      <a:pt x="3081" y="897"/>
                    </a:cubicBezTo>
                    <a:cubicBezTo>
                      <a:pt x="3079" y="925"/>
                      <a:pt x="3051" y="942"/>
                      <a:pt x="3052" y="970"/>
                    </a:cubicBezTo>
                    <a:cubicBezTo>
                      <a:pt x="3063" y="970"/>
                      <a:pt x="3074" y="975"/>
                      <a:pt x="3085" y="965"/>
                    </a:cubicBezTo>
                    <a:cubicBezTo>
                      <a:pt x="3091" y="978"/>
                      <a:pt x="3096" y="990"/>
                      <a:pt x="3102" y="1004"/>
                    </a:cubicBezTo>
                    <a:cubicBezTo>
                      <a:pt x="3107" y="997"/>
                      <a:pt x="3109" y="993"/>
                      <a:pt x="3112" y="989"/>
                    </a:cubicBezTo>
                    <a:cubicBezTo>
                      <a:pt x="3125" y="990"/>
                      <a:pt x="3113" y="1004"/>
                      <a:pt x="3122" y="1007"/>
                    </a:cubicBezTo>
                    <a:cubicBezTo>
                      <a:pt x="3142" y="1006"/>
                      <a:pt x="3134" y="989"/>
                      <a:pt x="3137" y="978"/>
                    </a:cubicBezTo>
                    <a:cubicBezTo>
                      <a:pt x="3161" y="989"/>
                      <a:pt x="3185" y="988"/>
                      <a:pt x="3206" y="1009"/>
                    </a:cubicBezTo>
                    <a:cubicBezTo>
                      <a:pt x="3197" y="1035"/>
                      <a:pt x="3226" y="1042"/>
                      <a:pt x="3224" y="1064"/>
                    </a:cubicBezTo>
                    <a:cubicBezTo>
                      <a:pt x="3220" y="1106"/>
                      <a:pt x="3236" y="1149"/>
                      <a:pt x="3249" y="1188"/>
                    </a:cubicBezTo>
                    <a:cubicBezTo>
                      <a:pt x="3252" y="1198"/>
                      <a:pt x="3234" y="1255"/>
                      <a:pt x="3231" y="1270"/>
                    </a:cubicBezTo>
                    <a:cubicBezTo>
                      <a:pt x="3223" y="1313"/>
                      <a:pt x="3201" y="1397"/>
                      <a:pt x="3149" y="1393"/>
                    </a:cubicBezTo>
                    <a:cubicBezTo>
                      <a:pt x="3149" y="1383"/>
                      <a:pt x="3142" y="1382"/>
                      <a:pt x="3135" y="1383"/>
                    </a:cubicBezTo>
                    <a:cubicBezTo>
                      <a:pt x="3114" y="1412"/>
                      <a:pt x="3099" y="1425"/>
                      <a:pt x="3105" y="1460"/>
                    </a:cubicBezTo>
                    <a:cubicBezTo>
                      <a:pt x="3110" y="1482"/>
                      <a:pt x="3070" y="1498"/>
                      <a:pt x="3071" y="1523"/>
                    </a:cubicBezTo>
                    <a:cubicBezTo>
                      <a:pt x="3111" y="1548"/>
                      <a:pt x="3168" y="1616"/>
                      <a:pt x="3126" y="1658"/>
                    </a:cubicBezTo>
                    <a:cubicBezTo>
                      <a:pt x="3121" y="1656"/>
                      <a:pt x="3117" y="1654"/>
                      <a:pt x="3112" y="1652"/>
                    </a:cubicBezTo>
                    <a:cubicBezTo>
                      <a:pt x="3106" y="1658"/>
                      <a:pt x="3100" y="1665"/>
                      <a:pt x="3094" y="1671"/>
                    </a:cubicBezTo>
                    <a:cubicBezTo>
                      <a:pt x="3081" y="1657"/>
                      <a:pt x="3077" y="1621"/>
                      <a:pt x="3074" y="1602"/>
                    </a:cubicBezTo>
                    <a:cubicBezTo>
                      <a:pt x="3072" y="1589"/>
                      <a:pt x="3081" y="1578"/>
                      <a:pt x="3063" y="1571"/>
                    </a:cubicBezTo>
                    <a:cubicBezTo>
                      <a:pt x="3053" y="1566"/>
                      <a:pt x="3028" y="1579"/>
                      <a:pt x="3029" y="1560"/>
                    </a:cubicBezTo>
                    <a:cubicBezTo>
                      <a:pt x="3029" y="1535"/>
                      <a:pt x="3041" y="1514"/>
                      <a:pt x="3005" y="1511"/>
                    </a:cubicBezTo>
                    <a:cubicBezTo>
                      <a:pt x="2975" y="1508"/>
                      <a:pt x="2961" y="1537"/>
                      <a:pt x="2943" y="1554"/>
                    </a:cubicBezTo>
                    <a:cubicBezTo>
                      <a:pt x="2946" y="1546"/>
                      <a:pt x="2956" y="1485"/>
                      <a:pt x="2954" y="1484"/>
                    </a:cubicBezTo>
                    <a:cubicBezTo>
                      <a:pt x="2910" y="1468"/>
                      <a:pt x="2911" y="1519"/>
                      <a:pt x="2890" y="1542"/>
                    </a:cubicBezTo>
                    <a:cubicBezTo>
                      <a:pt x="2884" y="1548"/>
                      <a:pt x="2876" y="1538"/>
                      <a:pt x="2870" y="1539"/>
                    </a:cubicBezTo>
                    <a:cubicBezTo>
                      <a:pt x="2865" y="1579"/>
                      <a:pt x="2894" y="1571"/>
                      <a:pt x="2906" y="1604"/>
                    </a:cubicBezTo>
                    <a:cubicBezTo>
                      <a:pt x="2922" y="1598"/>
                      <a:pt x="2923" y="1587"/>
                      <a:pt x="2935" y="1580"/>
                    </a:cubicBezTo>
                    <a:cubicBezTo>
                      <a:pt x="2942" y="1576"/>
                      <a:pt x="2978" y="1585"/>
                      <a:pt x="2986" y="1587"/>
                    </a:cubicBezTo>
                    <a:cubicBezTo>
                      <a:pt x="2986" y="1592"/>
                      <a:pt x="2986" y="1597"/>
                      <a:pt x="2986" y="1602"/>
                    </a:cubicBezTo>
                    <a:cubicBezTo>
                      <a:pt x="2971" y="1610"/>
                      <a:pt x="2885" y="1654"/>
                      <a:pt x="2939" y="1678"/>
                    </a:cubicBezTo>
                    <a:cubicBezTo>
                      <a:pt x="2962" y="1689"/>
                      <a:pt x="2964" y="1710"/>
                      <a:pt x="2979" y="1729"/>
                    </a:cubicBezTo>
                    <a:cubicBezTo>
                      <a:pt x="2985" y="1734"/>
                      <a:pt x="2991" y="1738"/>
                      <a:pt x="2998" y="1742"/>
                    </a:cubicBezTo>
                    <a:cubicBezTo>
                      <a:pt x="3008" y="1758"/>
                      <a:pt x="2983" y="1754"/>
                      <a:pt x="3003" y="1771"/>
                    </a:cubicBezTo>
                    <a:cubicBezTo>
                      <a:pt x="3001" y="1779"/>
                      <a:pt x="2974" y="1790"/>
                      <a:pt x="2983" y="1799"/>
                    </a:cubicBezTo>
                    <a:cubicBezTo>
                      <a:pt x="2988" y="1804"/>
                      <a:pt x="3005" y="1808"/>
                      <a:pt x="3014" y="1818"/>
                    </a:cubicBezTo>
                    <a:cubicBezTo>
                      <a:pt x="3012" y="1819"/>
                      <a:pt x="3007" y="1821"/>
                      <a:pt x="3001" y="1824"/>
                    </a:cubicBezTo>
                    <a:cubicBezTo>
                      <a:pt x="3013" y="1845"/>
                      <a:pt x="2998" y="1883"/>
                      <a:pt x="2975" y="1893"/>
                    </a:cubicBezTo>
                    <a:cubicBezTo>
                      <a:pt x="2975" y="1922"/>
                      <a:pt x="2963" y="1961"/>
                      <a:pt x="2933" y="1973"/>
                    </a:cubicBezTo>
                    <a:cubicBezTo>
                      <a:pt x="2920" y="1978"/>
                      <a:pt x="2881" y="2020"/>
                      <a:pt x="2865" y="2004"/>
                    </a:cubicBezTo>
                    <a:cubicBezTo>
                      <a:pt x="2863" y="2002"/>
                      <a:pt x="2786" y="2033"/>
                      <a:pt x="2796" y="2061"/>
                    </a:cubicBezTo>
                    <a:cubicBezTo>
                      <a:pt x="2782" y="2051"/>
                      <a:pt x="2777" y="2051"/>
                      <a:pt x="2783" y="2035"/>
                    </a:cubicBezTo>
                    <a:cubicBezTo>
                      <a:pt x="2737" y="2024"/>
                      <a:pt x="2719" y="2041"/>
                      <a:pt x="2697" y="2077"/>
                    </a:cubicBezTo>
                    <a:cubicBezTo>
                      <a:pt x="2679" y="2108"/>
                      <a:pt x="2736" y="2150"/>
                      <a:pt x="2757" y="2163"/>
                    </a:cubicBezTo>
                    <a:cubicBezTo>
                      <a:pt x="2773" y="2173"/>
                      <a:pt x="2802" y="2244"/>
                      <a:pt x="2784" y="2258"/>
                    </a:cubicBezTo>
                    <a:cubicBezTo>
                      <a:pt x="2785" y="2284"/>
                      <a:pt x="2718" y="2324"/>
                      <a:pt x="2699" y="2340"/>
                    </a:cubicBezTo>
                    <a:cubicBezTo>
                      <a:pt x="2691" y="2327"/>
                      <a:pt x="2695" y="2317"/>
                      <a:pt x="2701" y="2305"/>
                    </a:cubicBezTo>
                    <a:cubicBezTo>
                      <a:pt x="2669" y="2287"/>
                      <a:pt x="2642" y="2252"/>
                      <a:pt x="2606" y="2247"/>
                    </a:cubicBezTo>
                    <a:cubicBezTo>
                      <a:pt x="2605" y="2242"/>
                      <a:pt x="2605" y="2237"/>
                      <a:pt x="2604" y="2231"/>
                    </a:cubicBezTo>
                    <a:cubicBezTo>
                      <a:pt x="2597" y="2231"/>
                      <a:pt x="2590" y="2231"/>
                      <a:pt x="2583" y="2231"/>
                    </a:cubicBezTo>
                    <a:cubicBezTo>
                      <a:pt x="2578" y="2261"/>
                      <a:pt x="2572" y="2292"/>
                      <a:pt x="2567" y="2322"/>
                    </a:cubicBezTo>
                    <a:cubicBezTo>
                      <a:pt x="2596" y="2331"/>
                      <a:pt x="2590" y="2355"/>
                      <a:pt x="2604" y="2375"/>
                    </a:cubicBezTo>
                    <a:cubicBezTo>
                      <a:pt x="2618" y="2395"/>
                      <a:pt x="2648" y="2406"/>
                      <a:pt x="2666" y="2426"/>
                    </a:cubicBezTo>
                    <a:cubicBezTo>
                      <a:pt x="2666" y="2460"/>
                      <a:pt x="2670" y="2473"/>
                      <a:pt x="2689" y="2502"/>
                    </a:cubicBezTo>
                    <a:cubicBezTo>
                      <a:pt x="2591" y="2514"/>
                      <a:pt x="2625" y="2366"/>
                      <a:pt x="2550" y="2347"/>
                    </a:cubicBezTo>
                    <a:cubicBezTo>
                      <a:pt x="2558" y="2311"/>
                      <a:pt x="2562" y="2271"/>
                      <a:pt x="2552" y="2234"/>
                    </a:cubicBezTo>
                    <a:cubicBezTo>
                      <a:pt x="2548" y="2218"/>
                      <a:pt x="2537" y="2212"/>
                      <a:pt x="2534" y="2193"/>
                    </a:cubicBezTo>
                    <a:cubicBezTo>
                      <a:pt x="2531" y="2173"/>
                      <a:pt x="2525" y="2151"/>
                      <a:pt x="2506" y="2142"/>
                    </a:cubicBezTo>
                    <a:cubicBezTo>
                      <a:pt x="2496" y="2164"/>
                      <a:pt x="2475" y="2168"/>
                      <a:pt x="2451" y="2172"/>
                    </a:cubicBezTo>
                    <a:cubicBezTo>
                      <a:pt x="2450" y="2148"/>
                      <a:pt x="2464" y="2098"/>
                      <a:pt x="2424" y="2096"/>
                    </a:cubicBezTo>
                    <a:cubicBezTo>
                      <a:pt x="2438" y="2068"/>
                      <a:pt x="2422" y="2078"/>
                      <a:pt x="2402" y="2061"/>
                    </a:cubicBezTo>
                    <a:cubicBezTo>
                      <a:pt x="2385" y="2046"/>
                      <a:pt x="2389" y="2027"/>
                      <a:pt x="2377" y="2011"/>
                    </a:cubicBezTo>
                    <a:cubicBezTo>
                      <a:pt x="2347" y="2018"/>
                      <a:pt x="2304" y="2029"/>
                      <a:pt x="2277" y="2042"/>
                    </a:cubicBezTo>
                    <a:cubicBezTo>
                      <a:pt x="2277" y="2076"/>
                      <a:pt x="2239" y="2098"/>
                      <a:pt x="2215" y="2122"/>
                    </a:cubicBezTo>
                    <a:cubicBezTo>
                      <a:pt x="2206" y="2131"/>
                      <a:pt x="2182" y="2165"/>
                      <a:pt x="2171" y="2165"/>
                    </a:cubicBezTo>
                    <a:cubicBezTo>
                      <a:pt x="2133" y="2164"/>
                      <a:pt x="2148" y="2213"/>
                      <a:pt x="2146" y="2235"/>
                    </a:cubicBezTo>
                    <a:cubicBezTo>
                      <a:pt x="2144" y="2261"/>
                      <a:pt x="2146" y="2294"/>
                      <a:pt x="2130" y="2308"/>
                    </a:cubicBezTo>
                    <a:cubicBezTo>
                      <a:pt x="2123" y="2315"/>
                      <a:pt x="2100" y="2339"/>
                      <a:pt x="2104" y="2350"/>
                    </a:cubicBezTo>
                    <a:cubicBezTo>
                      <a:pt x="2053" y="2343"/>
                      <a:pt x="2038" y="2246"/>
                      <a:pt x="2015" y="2204"/>
                    </a:cubicBezTo>
                    <a:cubicBezTo>
                      <a:pt x="2000" y="2178"/>
                      <a:pt x="1995" y="2161"/>
                      <a:pt x="1984" y="2134"/>
                    </a:cubicBezTo>
                    <a:cubicBezTo>
                      <a:pt x="1969" y="2098"/>
                      <a:pt x="1978" y="2056"/>
                      <a:pt x="1956" y="2024"/>
                    </a:cubicBezTo>
                    <a:cubicBezTo>
                      <a:pt x="1956" y="2046"/>
                      <a:pt x="1944" y="2055"/>
                      <a:pt x="1925" y="2062"/>
                    </a:cubicBezTo>
                    <a:cubicBezTo>
                      <a:pt x="1914" y="2053"/>
                      <a:pt x="1901" y="2042"/>
                      <a:pt x="1889" y="2032"/>
                    </a:cubicBezTo>
                    <a:cubicBezTo>
                      <a:pt x="1897" y="2025"/>
                      <a:pt x="1905" y="2019"/>
                      <a:pt x="1916" y="2010"/>
                    </a:cubicBezTo>
                    <a:cubicBezTo>
                      <a:pt x="1901" y="2010"/>
                      <a:pt x="1890" y="2010"/>
                      <a:pt x="1879" y="2010"/>
                    </a:cubicBezTo>
                    <a:cubicBezTo>
                      <a:pt x="1869" y="1993"/>
                      <a:pt x="1848" y="1978"/>
                      <a:pt x="1833" y="1963"/>
                    </a:cubicBezTo>
                    <a:cubicBezTo>
                      <a:pt x="1808" y="1938"/>
                      <a:pt x="1772" y="1950"/>
                      <a:pt x="1739" y="1955"/>
                    </a:cubicBezTo>
                    <a:cubicBezTo>
                      <a:pt x="1706" y="1960"/>
                      <a:pt x="1675" y="1942"/>
                      <a:pt x="1645" y="1944"/>
                    </a:cubicBezTo>
                    <a:cubicBezTo>
                      <a:pt x="1615" y="1946"/>
                      <a:pt x="1616" y="1925"/>
                      <a:pt x="1601" y="1905"/>
                    </a:cubicBezTo>
                    <a:cubicBezTo>
                      <a:pt x="1586" y="1912"/>
                      <a:pt x="1574" y="1918"/>
                      <a:pt x="1562" y="1924"/>
                    </a:cubicBezTo>
                    <a:cubicBezTo>
                      <a:pt x="1545" y="1907"/>
                      <a:pt x="1500" y="1905"/>
                      <a:pt x="1482" y="1885"/>
                    </a:cubicBezTo>
                    <a:cubicBezTo>
                      <a:pt x="1452" y="1850"/>
                      <a:pt x="1447" y="1816"/>
                      <a:pt x="1406" y="1856"/>
                    </a:cubicBezTo>
                    <a:cubicBezTo>
                      <a:pt x="1425" y="1890"/>
                      <a:pt x="1450" y="1931"/>
                      <a:pt x="1474" y="1961"/>
                    </a:cubicBezTo>
                    <a:cubicBezTo>
                      <a:pt x="1478" y="1954"/>
                      <a:pt x="1482" y="1946"/>
                      <a:pt x="1486" y="1938"/>
                    </a:cubicBezTo>
                    <a:cubicBezTo>
                      <a:pt x="1483" y="1956"/>
                      <a:pt x="1492" y="1979"/>
                      <a:pt x="1505" y="1992"/>
                    </a:cubicBezTo>
                    <a:cubicBezTo>
                      <a:pt x="1519" y="1982"/>
                      <a:pt x="1536" y="1987"/>
                      <a:pt x="1552" y="1985"/>
                    </a:cubicBezTo>
                    <a:cubicBezTo>
                      <a:pt x="1566" y="1969"/>
                      <a:pt x="1580" y="1953"/>
                      <a:pt x="1594" y="1936"/>
                    </a:cubicBezTo>
                    <a:cubicBezTo>
                      <a:pt x="1613" y="1998"/>
                      <a:pt x="1637" y="1981"/>
                      <a:pt x="1679" y="2023"/>
                    </a:cubicBezTo>
                    <a:cubicBezTo>
                      <a:pt x="1671" y="2045"/>
                      <a:pt x="1661" y="2067"/>
                      <a:pt x="1638" y="2076"/>
                    </a:cubicBezTo>
                    <a:cubicBezTo>
                      <a:pt x="1638" y="2121"/>
                      <a:pt x="1616" y="2090"/>
                      <a:pt x="1614" y="2119"/>
                    </a:cubicBezTo>
                    <a:cubicBezTo>
                      <a:pt x="1614" y="2119"/>
                      <a:pt x="1584" y="2150"/>
                      <a:pt x="1583" y="2150"/>
                    </a:cubicBezTo>
                    <a:cubicBezTo>
                      <a:pt x="1569" y="2158"/>
                      <a:pt x="1541" y="2162"/>
                      <a:pt x="1525" y="2166"/>
                    </a:cubicBezTo>
                    <a:cubicBezTo>
                      <a:pt x="1525" y="2171"/>
                      <a:pt x="1525" y="2175"/>
                      <a:pt x="1525" y="2179"/>
                    </a:cubicBezTo>
                    <a:cubicBezTo>
                      <a:pt x="1490" y="2199"/>
                      <a:pt x="1452" y="2208"/>
                      <a:pt x="1417" y="2225"/>
                    </a:cubicBezTo>
                    <a:cubicBezTo>
                      <a:pt x="1403" y="2232"/>
                      <a:pt x="1393" y="2226"/>
                      <a:pt x="1380" y="2230"/>
                    </a:cubicBezTo>
                    <a:cubicBezTo>
                      <a:pt x="1374" y="2234"/>
                      <a:pt x="1370" y="2240"/>
                      <a:pt x="1368" y="2247"/>
                    </a:cubicBezTo>
                    <a:cubicBezTo>
                      <a:pt x="1357" y="2247"/>
                      <a:pt x="1346" y="2247"/>
                      <a:pt x="1336" y="2247"/>
                    </a:cubicBezTo>
                    <a:cubicBezTo>
                      <a:pt x="1320" y="2207"/>
                      <a:pt x="1323" y="2164"/>
                      <a:pt x="1293" y="2132"/>
                    </a:cubicBezTo>
                    <a:cubicBezTo>
                      <a:pt x="1287" y="2126"/>
                      <a:pt x="1275" y="2106"/>
                      <a:pt x="1273" y="2098"/>
                    </a:cubicBezTo>
                    <a:cubicBezTo>
                      <a:pt x="1268" y="2075"/>
                      <a:pt x="1236" y="2072"/>
                      <a:pt x="1229" y="2049"/>
                    </a:cubicBezTo>
                    <a:cubicBezTo>
                      <a:pt x="1207" y="1979"/>
                      <a:pt x="1151" y="1930"/>
                      <a:pt x="1121" y="1869"/>
                    </a:cubicBezTo>
                    <a:cubicBezTo>
                      <a:pt x="1119" y="1880"/>
                      <a:pt x="1119" y="1888"/>
                      <a:pt x="1117" y="1898"/>
                    </a:cubicBezTo>
                    <a:cubicBezTo>
                      <a:pt x="1097" y="1891"/>
                      <a:pt x="1093" y="1872"/>
                      <a:pt x="1077" y="1857"/>
                    </a:cubicBezTo>
                    <a:cubicBezTo>
                      <a:pt x="1082" y="1887"/>
                      <a:pt x="1108" y="1933"/>
                      <a:pt x="1126" y="1959"/>
                    </a:cubicBezTo>
                    <a:cubicBezTo>
                      <a:pt x="1142" y="1980"/>
                      <a:pt x="1147" y="1994"/>
                      <a:pt x="1150" y="2021"/>
                    </a:cubicBezTo>
                    <a:cubicBezTo>
                      <a:pt x="1176" y="2017"/>
                      <a:pt x="1185" y="2046"/>
                      <a:pt x="1188" y="2066"/>
                    </a:cubicBezTo>
                    <a:cubicBezTo>
                      <a:pt x="1201" y="2152"/>
                      <a:pt x="1270" y="2199"/>
                      <a:pt x="1329" y="2258"/>
                    </a:cubicBezTo>
                    <a:cubicBezTo>
                      <a:pt x="1327" y="2263"/>
                      <a:pt x="1324" y="2268"/>
                      <a:pt x="1319" y="2277"/>
                    </a:cubicBezTo>
                    <a:cubicBezTo>
                      <a:pt x="1350" y="2298"/>
                      <a:pt x="1348" y="2307"/>
                      <a:pt x="1383" y="2298"/>
                    </a:cubicBezTo>
                    <a:cubicBezTo>
                      <a:pt x="1423" y="2288"/>
                      <a:pt x="1465" y="2279"/>
                      <a:pt x="1505" y="2271"/>
                    </a:cubicBezTo>
                    <a:cubicBezTo>
                      <a:pt x="1499" y="2343"/>
                      <a:pt x="1458" y="2419"/>
                      <a:pt x="1403" y="2471"/>
                    </a:cubicBezTo>
                    <a:cubicBezTo>
                      <a:pt x="1384" y="2489"/>
                      <a:pt x="1363" y="2498"/>
                      <a:pt x="1344" y="2517"/>
                    </a:cubicBezTo>
                    <a:cubicBezTo>
                      <a:pt x="1322" y="2538"/>
                      <a:pt x="1303" y="2567"/>
                      <a:pt x="1279" y="2585"/>
                    </a:cubicBezTo>
                    <a:cubicBezTo>
                      <a:pt x="1224" y="2625"/>
                      <a:pt x="1243" y="2671"/>
                      <a:pt x="1244" y="2722"/>
                    </a:cubicBezTo>
                    <a:cubicBezTo>
                      <a:pt x="1245" y="2757"/>
                      <a:pt x="1259" y="2745"/>
                      <a:pt x="1268" y="2770"/>
                    </a:cubicBezTo>
                    <a:cubicBezTo>
                      <a:pt x="1271" y="2778"/>
                      <a:pt x="1266" y="2799"/>
                      <a:pt x="1269" y="2810"/>
                    </a:cubicBezTo>
                    <a:cubicBezTo>
                      <a:pt x="1272" y="2819"/>
                      <a:pt x="1263" y="2852"/>
                      <a:pt x="1263" y="2864"/>
                    </a:cubicBezTo>
                    <a:cubicBezTo>
                      <a:pt x="1263" y="2887"/>
                      <a:pt x="1240" y="2910"/>
                      <a:pt x="1218" y="2916"/>
                    </a:cubicBezTo>
                    <a:cubicBezTo>
                      <a:pt x="1186" y="2924"/>
                      <a:pt x="1126" y="2967"/>
                      <a:pt x="1132" y="3003"/>
                    </a:cubicBezTo>
                    <a:cubicBezTo>
                      <a:pt x="1137" y="3028"/>
                      <a:pt x="1139" y="3042"/>
                      <a:pt x="1138" y="3067"/>
                    </a:cubicBezTo>
                    <a:cubicBezTo>
                      <a:pt x="1137" y="3092"/>
                      <a:pt x="1090" y="3107"/>
                      <a:pt x="1069" y="3121"/>
                    </a:cubicBezTo>
                    <a:cubicBezTo>
                      <a:pt x="1075" y="3125"/>
                      <a:pt x="1079" y="3128"/>
                      <a:pt x="1083" y="3131"/>
                    </a:cubicBezTo>
                    <a:cubicBezTo>
                      <a:pt x="1067" y="3176"/>
                      <a:pt x="1039" y="3200"/>
                      <a:pt x="1014" y="3240"/>
                    </a:cubicBezTo>
                    <a:cubicBezTo>
                      <a:pt x="1003" y="3258"/>
                      <a:pt x="949" y="3313"/>
                      <a:pt x="925" y="3308"/>
                    </a:cubicBezTo>
                    <a:cubicBezTo>
                      <a:pt x="913" y="3306"/>
                      <a:pt x="912" y="3315"/>
                      <a:pt x="902" y="3315"/>
                    </a:cubicBezTo>
                    <a:cubicBezTo>
                      <a:pt x="884" y="3316"/>
                      <a:pt x="863" y="3313"/>
                      <a:pt x="844" y="3317"/>
                    </a:cubicBezTo>
                    <a:cubicBezTo>
                      <a:pt x="804" y="3326"/>
                      <a:pt x="795" y="3337"/>
                      <a:pt x="755" y="3313"/>
                    </a:cubicBezTo>
                    <a:cubicBezTo>
                      <a:pt x="773" y="3299"/>
                      <a:pt x="745" y="3297"/>
                      <a:pt x="750" y="3283"/>
                    </a:cubicBezTo>
                    <a:cubicBezTo>
                      <a:pt x="753" y="3282"/>
                      <a:pt x="757" y="3280"/>
                      <a:pt x="761" y="3278"/>
                    </a:cubicBezTo>
                    <a:cubicBezTo>
                      <a:pt x="754" y="3214"/>
                      <a:pt x="705" y="3170"/>
                      <a:pt x="692" y="3108"/>
                    </a:cubicBezTo>
                    <a:cubicBezTo>
                      <a:pt x="685" y="3077"/>
                      <a:pt x="689" y="3041"/>
                      <a:pt x="671" y="3014"/>
                    </a:cubicBezTo>
                    <a:cubicBezTo>
                      <a:pt x="654" y="2986"/>
                      <a:pt x="630" y="2947"/>
                      <a:pt x="630" y="2915"/>
                    </a:cubicBezTo>
                    <a:cubicBezTo>
                      <a:pt x="629" y="2892"/>
                      <a:pt x="636" y="2846"/>
                      <a:pt x="653" y="2830"/>
                    </a:cubicBezTo>
                    <a:cubicBezTo>
                      <a:pt x="686" y="2799"/>
                      <a:pt x="670" y="2780"/>
                      <a:pt x="666" y="2743"/>
                    </a:cubicBezTo>
                    <a:cubicBezTo>
                      <a:pt x="662" y="2706"/>
                      <a:pt x="646" y="2676"/>
                      <a:pt x="636" y="2637"/>
                    </a:cubicBezTo>
                    <a:cubicBezTo>
                      <a:pt x="632" y="2623"/>
                      <a:pt x="612" y="2616"/>
                      <a:pt x="602" y="2606"/>
                    </a:cubicBezTo>
                    <a:cubicBezTo>
                      <a:pt x="589" y="2591"/>
                      <a:pt x="579" y="2572"/>
                      <a:pt x="572" y="2554"/>
                    </a:cubicBezTo>
                    <a:cubicBezTo>
                      <a:pt x="587" y="2539"/>
                      <a:pt x="591" y="2500"/>
                      <a:pt x="594" y="2478"/>
                    </a:cubicBezTo>
                    <a:cubicBezTo>
                      <a:pt x="597" y="2450"/>
                      <a:pt x="580" y="2448"/>
                      <a:pt x="569" y="2427"/>
                    </a:cubicBezTo>
                    <a:cubicBezTo>
                      <a:pt x="548" y="2432"/>
                      <a:pt x="501" y="2455"/>
                      <a:pt x="493" y="2420"/>
                    </a:cubicBezTo>
                    <a:cubicBezTo>
                      <a:pt x="486" y="2392"/>
                      <a:pt x="467" y="2394"/>
                      <a:pt x="449" y="2391"/>
                    </a:cubicBezTo>
                    <a:cubicBezTo>
                      <a:pt x="413" y="2385"/>
                      <a:pt x="368" y="2413"/>
                      <a:pt x="337" y="2427"/>
                    </a:cubicBezTo>
                    <a:cubicBezTo>
                      <a:pt x="311" y="2413"/>
                      <a:pt x="276" y="2415"/>
                      <a:pt x="248" y="2421"/>
                    </a:cubicBezTo>
                    <a:cubicBezTo>
                      <a:pt x="202" y="2432"/>
                      <a:pt x="191" y="2424"/>
                      <a:pt x="152" y="2394"/>
                    </a:cubicBezTo>
                    <a:cubicBezTo>
                      <a:pt x="137" y="2382"/>
                      <a:pt x="125" y="2379"/>
                      <a:pt x="111" y="2365"/>
                    </a:cubicBezTo>
                    <a:cubicBezTo>
                      <a:pt x="97" y="2350"/>
                      <a:pt x="98" y="2327"/>
                      <a:pt x="85" y="2313"/>
                    </a:cubicBezTo>
                    <a:cubicBezTo>
                      <a:pt x="69" y="2298"/>
                      <a:pt x="56" y="2281"/>
                      <a:pt x="40" y="2267"/>
                    </a:cubicBezTo>
                    <a:cubicBezTo>
                      <a:pt x="17" y="2246"/>
                      <a:pt x="24" y="2222"/>
                      <a:pt x="0" y="2201"/>
                    </a:cubicBezTo>
                    <a:cubicBezTo>
                      <a:pt x="9" y="2195"/>
                      <a:pt x="16" y="2190"/>
                      <a:pt x="24" y="2185"/>
                    </a:cubicBezTo>
                    <a:cubicBezTo>
                      <a:pt x="16" y="2177"/>
                      <a:pt x="21" y="2154"/>
                      <a:pt x="28" y="2145"/>
                    </a:cubicBezTo>
                    <a:cubicBezTo>
                      <a:pt x="41" y="2128"/>
                      <a:pt x="29" y="2101"/>
                      <a:pt x="27" y="2081"/>
                    </a:cubicBezTo>
                    <a:cubicBezTo>
                      <a:pt x="25" y="2047"/>
                      <a:pt x="11" y="2045"/>
                      <a:pt x="33" y="2010"/>
                    </a:cubicBezTo>
                    <a:cubicBezTo>
                      <a:pt x="45" y="1991"/>
                      <a:pt x="60" y="1953"/>
                      <a:pt x="77" y="1939"/>
                    </a:cubicBezTo>
                    <a:cubicBezTo>
                      <a:pt x="89" y="1929"/>
                      <a:pt x="99" y="1908"/>
                      <a:pt x="110" y="1901"/>
                    </a:cubicBezTo>
                    <a:cubicBezTo>
                      <a:pt x="127" y="1891"/>
                      <a:pt x="144" y="1889"/>
                      <a:pt x="159" y="1874"/>
                    </a:cubicBezTo>
                    <a:cubicBezTo>
                      <a:pt x="184" y="1846"/>
                      <a:pt x="169" y="1811"/>
                      <a:pt x="191" y="1783"/>
                    </a:cubicBezTo>
                    <a:cubicBezTo>
                      <a:pt x="192" y="1781"/>
                      <a:pt x="281" y="1725"/>
                      <a:pt x="259" y="1711"/>
                    </a:cubicBezTo>
                    <a:cubicBezTo>
                      <a:pt x="310" y="1742"/>
                      <a:pt x="344" y="1720"/>
                      <a:pt x="392" y="1699"/>
                    </a:cubicBezTo>
                    <a:cubicBezTo>
                      <a:pt x="413" y="1690"/>
                      <a:pt x="493" y="1692"/>
                      <a:pt x="503" y="1680"/>
                    </a:cubicBezTo>
                    <a:cubicBezTo>
                      <a:pt x="517" y="1663"/>
                      <a:pt x="586" y="1688"/>
                      <a:pt x="603" y="1678"/>
                    </a:cubicBezTo>
                    <a:cubicBezTo>
                      <a:pt x="590" y="1705"/>
                      <a:pt x="612" y="1711"/>
                      <a:pt x="602" y="1730"/>
                    </a:cubicBezTo>
                    <a:cubicBezTo>
                      <a:pt x="582" y="1767"/>
                      <a:pt x="613" y="1780"/>
                      <a:pt x="652" y="1783"/>
                    </a:cubicBezTo>
                    <a:cubicBezTo>
                      <a:pt x="709" y="1787"/>
                      <a:pt x="803" y="1907"/>
                      <a:pt x="803" y="1790"/>
                    </a:cubicBezTo>
                    <a:cubicBezTo>
                      <a:pt x="855" y="1775"/>
                      <a:pt x="880" y="1799"/>
                      <a:pt x="933" y="1810"/>
                    </a:cubicBezTo>
                    <a:cubicBezTo>
                      <a:pt x="992" y="1823"/>
                      <a:pt x="1043" y="1818"/>
                      <a:pt x="1104" y="1818"/>
                    </a:cubicBezTo>
                    <a:cubicBezTo>
                      <a:pt x="1139" y="1776"/>
                      <a:pt x="1127" y="1723"/>
                      <a:pt x="1139" y="1675"/>
                    </a:cubicBezTo>
                    <a:cubicBezTo>
                      <a:pt x="1129" y="1683"/>
                      <a:pt x="1120" y="1683"/>
                      <a:pt x="1110" y="1675"/>
                    </a:cubicBezTo>
                    <a:cubicBezTo>
                      <a:pt x="1104" y="1682"/>
                      <a:pt x="1098" y="1688"/>
                      <a:pt x="1090" y="1692"/>
                    </a:cubicBezTo>
                    <a:cubicBezTo>
                      <a:pt x="1067" y="1702"/>
                      <a:pt x="1046" y="1684"/>
                      <a:pt x="1027" y="1674"/>
                    </a:cubicBezTo>
                    <a:cubicBezTo>
                      <a:pt x="1023" y="1680"/>
                      <a:pt x="1019" y="1686"/>
                      <a:pt x="1014" y="1693"/>
                    </a:cubicBezTo>
                    <a:cubicBezTo>
                      <a:pt x="1005" y="1688"/>
                      <a:pt x="981" y="1682"/>
                      <a:pt x="971" y="1682"/>
                    </a:cubicBezTo>
                    <a:cubicBezTo>
                      <a:pt x="938" y="1682"/>
                      <a:pt x="960" y="1650"/>
                      <a:pt x="928" y="1643"/>
                    </a:cubicBezTo>
                    <a:cubicBezTo>
                      <a:pt x="940" y="1629"/>
                      <a:pt x="944" y="1625"/>
                      <a:pt x="932" y="1611"/>
                    </a:cubicBezTo>
                    <a:cubicBezTo>
                      <a:pt x="928" y="1615"/>
                      <a:pt x="924" y="1619"/>
                      <a:pt x="921" y="1623"/>
                    </a:cubicBezTo>
                    <a:cubicBezTo>
                      <a:pt x="937" y="1565"/>
                      <a:pt x="875" y="1547"/>
                      <a:pt x="866" y="1593"/>
                    </a:cubicBezTo>
                    <a:cubicBezTo>
                      <a:pt x="859" y="1589"/>
                      <a:pt x="853" y="1585"/>
                      <a:pt x="847" y="1581"/>
                    </a:cubicBezTo>
                    <a:cubicBezTo>
                      <a:pt x="831" y="1605"/>
                      <a:pt x="872" y="1626"/>
                      <a:pt x="881" y="1638"/>
                    </a:cubicBezTo>
                    <a:cubicBezTo>
                      <a:pt x="874" y="1653"/>
                      <a:pt x="850" y="1681"/>
                      <a:pt x="835" y="1681"/>
                    </a:cubicBezTo>
                    <a:cubicBezTo>
                      <a:pt x="834" y="1680"/>
                      <a:pt x="820" y="1653"/>
                      <a:pt x="820" y="1653"/>
                    </a:cubicBezTo>
                    <a:cubicBezTo>
                      <a:pt x="817" y="1635"/>
                      <a:pt x="806" y="1624"/>
                      <a:pt x="791" y="1606"/>
                    </a:cubicBezTo>
                    <a:cubicBezTo>
                      <a:pt x="775" y="1586"/>
                      <a:pt x="782" y="1515"/>
                      <a:pt x="737" y="1520"/>
                    </a:cubicBezTo>
                    <a:cubicBezTo>
                      <a:pt x="724" y="1521"/>
                      <a:pt x="690" y="1488"/>
                      <a:pt x="687" y="1480"/>
                    </a:cubicBezTo>
                    <a:cubicBezTo>
                      <a:pt x="682" y="1468"/>
                      <a:pt x="632" y="1463"/>
                      <a:pt x="658" y="1446"/>
                    </a:cubicBezTo>
                    <a:cubicBezTo>
                      <a:pt x="639" y="1439"/>
                      <a:pt x="629" y="1447"/>
                      <a:pt x="620" y="1455"/>
                    </a:cubicBezTo>
                    <a:cubicBezTo>
                      <a:pt x="627" y="1491"/>
                      <a:pt x="663" y="1544"/>
                      <a:pt x="701" y="1544"/>
                    </a:cubicBezTo>
                    <a:cubicBezTo>
                      <a:pt x="702" y="1571"/>
                      <a:pt x="740" y="1571"/>
                      <a:pt x="757" y="1594"/>
                    </a:cubicBezTo>
                    <a:cubicBezTo>
                      <a:pt x="751" y="1598"/>
                      <a:pt x="692" y="1579"/>
                      <a:pt x="731" y="1619"/>
                    </a:cubicBezTo>
                    <a:cubicBezTo>
                      <a:pt x="732" y="1649"/>
                      <a:pt x="690" y="1650"/>
                      <a:pt x="690" y="1687"/>
                    </a:cubicBezTo>
                    <a:cubicBezTo>
                      <a:pt x="670" y="1676"/>
                      <a:pt x="646" y="1669"/>
                      <a:pt x="633" y="1651"/>
                    </a:cubicBezTo>
                    <a:cubicBezTo>
                      <a:pt x="660" y="1651"/>
                      <a:pt x="740" y="1655"/>
                      <a:pt x="705" y="1604"/>
                    </a:cubicBezTo>
                    <a:cubicBezTo>
                      <a:pt x="681" y="1570"/>
                      <a:pt x="641" y="1563"/>
                      <a:pt x="612" y="1535"/>
                    </a:cubicBezTo>
                    <a:cubicBezTo>
                      <a:pt x="603" y="1526"/>
                      <a:pt x="560" y="1452"/>
                      <a:pt x="542" y="1484"/>
                    </a:cubicBezTo>
                    <a:cubicBezTo>
                      <a:pt x="519" y="1524"/>
                      <a:pt x="482" y="1502"/>
                      <a:pt x="448" y="1503"/>
                    </a:cubicBezTo>
                    <a:cubicBezTo>
                      <a:pt x="435" y="1519"/>
                      <a:pt x="443" y="1544"/>
                      <a:pt x="428" y="1558"/>
                    </a:cubicBezTo>
                    <a:cubicBezTo>
                      <a:pt x="410" y="1578"/>
                      <a:pt x="386" y="1588"/>
                      <a:pt x="367" y="1612"/>
                    </a:cubicBezTo>
                    <a:cubicBezTo>
                      <a:pt x="371" y="1617"/>
                      <a:pt x="375" y="1621"/>
                      <a:pt x="380" y="1626"/>
                    </a:cubicBezTo>
                    <a:cubicBezTo>
                      <a:pt x="368" y="1646"/>
                      <a:pt x="346" y="1662"/>
                      <a:pt x="335" y="1681"/>
                    </a:cubicBezTo>
                    <a:cubicBezTo>
                      <a:pt x="303" y="1681"/>
                      <a:pt x="286" y="1685"/>
                      <a:pt x="257" y="1699"/>
                    </a:cubicBezTo>
                    <a:cubicBezTo>
                      <a:pt x="237" y="1672"/>
                      <a:pt x="225" y="1668"/>
                      <a:pt x="195" y="1668"/>
                    </a:cubicBezTo>
                    <a:cubicBezTo>
                      <a:pt x="194" y="1635"/>
                      <a:pt x="180" y="1632"/>
                      <a:pt x="193" y="1602"/>
                    </a:cubicBezTo>
                    <a:cubicBezTo>
                      <a:pt x="205" y="1573"/>
                      <a:pt x="202" y="1542"/>
                      <a:pt x="194" y="1513"/>
                    </a:cubicBezTo>
                    <a:cubicBezTo>
                      <a:pt x="202" y="1491"/>
                      <a:pt x="245" y="1502"/>
                      <a:pt x="263" y="1501"/>
                    </a:cubicBezTo>
                    <a:cubicBezTo>
                      <a:pt x="318" y="1500"/>
                      <a:pt x="355" y="1528"/>
                      <a:pt x="355" y="1450"/>
                    </a:cubicBezTo>
                    <a:cubicBezTo>
                      <a:pt x="355" y="1434"/>
                      <a:pt x="345" y="1409"/>
                      <a:pt x="331" y="1396"/>
                    </a:cubicBezTo>
                    <a:cubicBezTo>
                      <a:pt x="316" y="1382"/>
                      <a:pt x="292" y="1389"/>
                      <a:pt x="285" y="1368"/>
                    </a:cubicBezTo>
                    <a:cubicBezTo>
                      <a:pt x="306" y="1355"/>
                      <a:pt x="328" y="1365"/>
                      <a:pt x="351" y="1365"/>
                    </a:cubicBezTo>
                    <a:cubicBezTo>
                      <a:pt x="348" y="1354"/>
                      <a:pt x="346" y="1346"/>
                      <a:pt x="343" y="1334"/>
                    </a:cubicBezTo>
                    <a:cubicBezTo>
                      <a:pt x="355" y="1339"/>
                      <a:pt x="365" y="1343"/>
                      <a:pt x="377" y="1348"/>
                    </a:cubicBezTo>
                    <a:cubicBezTo>
                      <a:pt x="382" y="1329"/>
                      <a:pt x="423" y="1301"/>
                      <a:pt x="439" y="1286"/>
                    </a:cubicBezTo>
                    <a:cubicBezTo>
                      <a:pt x="464" y="1262"/>
                      <a:pt x="483" y="1197"/>
                      <a:pt x="531" y="1223"/>
                    </a:cubicBezTo>
                    <a:cubicBezTo>
                      <a:pt x="547" y="1204"/>
                      <a:pt x="540" y="1163"/>
                      <a:pt x="529" y="1141"/>
                    </a:cubicBezTo>
                    <a:cubicBezTo>
                      <a:pt x="521" y="1124"/>
                      <a:pt x="557" y="1094"/>
                      <a:pt x="570" y="1098"/>
                    </a:cubicBezTo>
                    <a:cubicBezTo>
                      <a:pt x="580" y="1118"/>
                      <a:pt x="551" y="1115"/>
                      <a:pt x="580" y="1135"/>
                    </a:cubicBezTo>
                    <a:cubicBezTo>
                      <a:pt x="543" y="1163"/>
                      <a:pt x="586" y="1154"/>
                      <a:pt x="576" y="1171"/>
                    </a:cubicBezTo>
                    <a:cubicBezTo>
                      <a:pt x="569" y="1181"/>
                      <a:pt x="559" y="1166"/>
                      <a:pt x="555" y="1162"/>
                    </a:cubicBezTo>
                    <a:cubicBezTo>
                      <a:pt x="539" y="1187"/>
                      <a:pt x="578" y="1201"/>
                      <a:pt x="593" y="1208"/>
                    </a:cubicBezTo>
                    <a:cubicBezTo>
                      <a:pt x="605" y="1201"/>
                      <a:pt x="623" y="1188"/>
                      <a:pt x="635" y="1186"/>
                    </a:cubicBezTo>
                    <a:cubicBezTo>
                      <a:pt x="633" y="1191"/>
                      <a:pt x="631" y="1194"/>
                      <a:pt x="629" y="1200"/>
                    </a:cubicBezTo>
                    <a:cubicBezTo>
                      <a:pt x="649" y="1220"/>
                      <a:pt x="648" y="1220"/>
                      <a:pt x="663" y="1203"/>
                    </a:cubicBezTo>
                    <a:cubicBezTo>
                      <a:pt x="676" y="1187"/>
                      <a:pt x="709" y="1188"/>
                      <a:pt x="723" y="1173"/>
                    </a:cubicBezTo>
                    <a:cubicBezTo>
                      <a:pt x="727" y="1179"/>
                      <a:pt x="730" y="1185"/>
                      <a:pt x="734" y="1191"/>
                    </a:cubicBezTo>
                    <a:cubicBezTo>
                      <a:pt x="760" y="1189"/>
                      <a:pt x="786" y="1187"/>
                      <a:pt x="814" y="1184"/>
                    </a:cubicBezTo>
                    <a:cubicBezTo>
                      <a:pt x="823" y="1158"/>
                      <a:pt x="775" y="1161"/>
                      <a:pt x="779" y="1124"/>
                    </a:cubicBezTo>
                    <a:cubicBezTo>
                      <a:pt x="781" y="1106"/>
                      <a:pt x="798" y="1094"/>
                      <a:pt x="800" y="1083"/>
                    </a:cubicBezTo>
                    <a:cubicBezTo>
                      <a:pt x="807" y="1092"/>
                      <a:pt x="813" y="1100"/>
                      <a:pt x="820" y="1108"/>
                    </a:cubicBezTo>
                    <a:cubicBezTo>
                      <a:pt x="866" y="1100"/>
                      <a:pt x="818" y="1054"/>
                      <a:pt x="814" y="1033"/>
                    </a:cubicBezTo>
                    <a:cubicBezTo>
                      <a:pt x="858" y="1018"/>
                      <a:pt x="903" y="1037"/>
                      <a:pt x="928" y="998"/>
                    </a:cubicBezTo>
                    <a:cubicBezTo>
                      <a:pt x="896" y="966"/>
                      <a:pt x="843" y="994"/>
                      <a:pt x="808" y="1006"/>
                    </a:cubicBezTo>
                    <a:cubicBezTo>
                      <a:pt x="798" y="992"/>
                      <a:pt x="784" y="984"/>
                      <a:pt x="767" y="982"/>
                    </a:cubicBezTo>
                    <a:cubicBezTo>
                      <a:pt x="767" y="960"/>
                      <a:pt x="770" y="936"/>
                      <a:pt x="757" y="916"/>
                    </a:cubicBezTo>
                    <a:cubicBezTo>
                      <a:pt x="750" y="906"/>
                      <a:pt x="766" y="904"/>
                      <a:pt x="764" y="894"/>
                    </a:cubicBezTo>
                    <a:cubicBezTo>
                      <a:pt x="792" y="881"/>
                      <a:pt x="812" y="836"/>
                      <a:pt x="827" y="811"/>
                    </a:cubicBezTo>
                    <a:cubicBezTo>
                      <a:pt x="810" y="792"/>
                      <a:pt x="810" y="792"/>
                      <a:pt x="773" y="792"/>
                    </a:cubicBezTo>
                    <a:cubicBezTo>
                      <a:pt x="747" y="802"/>
                      <a:pt x="755" y="831"/>
                      <a:pt x="753" y="849"/>
                    </a:cubicBezTo>
                    <a:cubicBezTo>
                      <a:pt x="751" y="870"/>
                      <a:pt x="718" y="890"/>
                      <a:pt x="706" y="904"/>
                    </a:cubicBezTo>
                    <a:cubicBezTo>
                      <a:pt x="666" y="948"/>
                      <a:pt x="695" y="972"/>
                      <a:pt x="718" y="1010"/>
                    </a:cubicBezTo>
                    <a:cubicBezTo>
                      <a:pt x="738" y="1042"/>
                      <a:pt x="661" y="1062"/>
                      <a:pt x="685" y="1106"/>
                    </a:cubicBezTo>
                    <a:cubicBezTo>
                      <a:pt x="707" y="1145"/>
                      <a:pt x="634" y="1145"/>
                      <a:pt x="612" y="1144"/>
                    </a:cubicBezTo>
                    <a:cubicBezTo>
                      <a:pt x="624" y="1131"/>
                      <a:pt x="583" y="1047"/>
                      <a:pt x="573" y="1029"/>
                    </a:cubicBezTo>
                    <a:cubicBezTo>
                      <a:pt x="539" y="1060"/>
                      <a:pt x="514" y="1098"/>
                      <a:pt x="474" y="1056"/>
                    </a:cubicBezTo>
                    <a:cubicBezTo>
                      <a:pt x="477" y="1047"/>
                      <a:pt x="493" y="1046"/>
                      <a:pt x="485" y="1032"/>
                    </a:cubicBezTo>
                    <a:cubicBezTo>
                      <a:pt x="480" y="1035"/>
                      <a:pt x="475" y="1036"/>
                      <a:pt x="470" y="1035"/>
                    </a:cubicBezTo>
                    <a:cubicBezTo>
                      <a:pt x="472" y="1025"/>
                      <a:pt x="485" y="1022"/>
                      <a:pt x="481" y="1014"/>
                    </a:cubicBezTo>
                    <a:cubicBezTo>
                      <a:pt x="478" y="1007"/>
                      <a:pt x="456" y="990"/>
                      <a:pt x="463" y="980"/>
                    </a:cubicBezTo>
                    <a:cubicBezTo>
                      <a:pt x="469" y="974"/>
                      <a:pt x="463" y="961"/>
                      <a:pt x="463" y="952"/>
                    </a:cubicBezTo>
                    <a:cubicBezTo>
                      <a:pt x="461" y="929"/>
                      <a:pt x="490" y="940"/>
                      <a:pt x="496" y="923"/>
                    </a:cubicBezTo>
                    <a:cubicBezTo>
                      <a:pt x="504" y="898"/>
                      <a:pt x="629" y="828"/>
                      <a:pt x="594" y="789"/>
                    </a:cubicBezTo>
                    <a:cubicBezTo>
                      <a:pt x="602" y="786"/>
                      <a:pt x="637" y="730"/>
                      <a:pt x="631" y="719"/>
                    </a:cubicBezTo>
                    <a:cubicBezTo>
                      <a:pt x="640" y="712"/>
                      <a:pt x="649" y="705"/>
                      <a:pt x="657" y="697"/>
                    </a:cubicBezTo>
                    <a:cubicBezTo>
                      <a:pt x="658" y="698"/>
                      <a:pt x="660" y="700"/>
                      <a:pt x="664" y="704"/>
                    </a:cubicBezTo>
                    <a:cubicBezTo>
                      <a:pt x="665" y="699"/>
                      <a:pt x="666" y="695"/>
                      <a:pt x="667" y="692"/>
                    </a:cubicBezTo>
                    <a:cubicBezTo>
                      <a:pt x="666" y="692"/>
                      <a:pt x="661" y="691"/>
                      <a:pt x="653" y="689"/>
                    </a:cubicBezTo>
                    <a:cubicBezTo>
                      <a:pt x="669" y="671"/>
                      <a:pt x="662" y="665"/>
                      <a:pt x="658" y="643"/>
                    </a:cubicBezTo>
                    <a:cubicBezTo>
                      <a:pt x="672" y="649"/>
                      <a:pt x="719" y="632"/>
                      <a:pt x="742" y="630"/>
                    </a:cubicBezTo>
                    <a:cubicBezTo>
                      <a:pt x="738" y="624"/>
                      <a:pt x="734" y="617"/>
                      <a:pt x="728" y="608"/>
                    </a:cubicBezTo>
                    <a:cubicBezTo>
                      <a:pt x="739" y="611"/>
                      <a:pt x="749" y="614"/>
                      <a:pt x="759" y="618"/>
                    </a:cubicBezTo>
                    <a:cubicBezTo>
                      <a:pt x="761" y="614"/>
                      <a:pt x="763" y="609"/>
                      <a:pt x="766" y="604"/>
                    </a:cubicBezTo>
                    <a:cubicBezTo>
                      <a:pt x="763" y="602"/>
                      <a:pt x="759" y="598"/>
                      <a:pt x="755" y="595"/>
                    </a:cubicBezTo>
                    <a:cubicBezTo>
                      <a:pt x="765" y="598"/>
                      <a:pt x="792" y="584"/>
                      <a:pt x="803" y="582"/>
                    </a:cubicBezTo>
                    <a:cubicBezTo>
                      <a:pt x="790" y="596"/>
                      <a:pt x="790" y="607"/>
                      <a:pt x="796" y="620"/>
                    </a:cubicBezTo>
                    <a:cubicBezTo>
                      <a:pt x="801" y="608"/>
                      <a:pt x="806" y="596"/>
                      <a:pt x="813" y="580"/>
                    </a:cubicBezTo>
                    <a:cubicBezTo>
                      <a:pt x="814" y="589"/>
                      <a:pt x="815" y="595"/>
                      <a:pt x="816" y="600"/>
                    </a:cubicBezTo>
                    <a:cubicBezTo>
                      <a:pt x="833" y="596"/>
                      <a:pt x="823" y="581"/>
                      <a:pt x="828" y="572"/>
                    </a:cubicBezTo>
                    <a:cubicBezTo>
                      <a:pt x="834" y="572"/>
                      <a:pt x="838" y="572"/>
                      <a:pt x="846" y="572"/>
                    </a:cubicBezTo>
                    <a:cubicBezTo>
                      <a:pt x="844" y="578"/>
                      <a:pt x="843" y="582"/>
                      <a:pt x="841" y="586"/>
                    </a:cubicBezTo>
                    <a:cubicBezTo>
                      <a:pt x="844" y="589"/>
                      <a:pt x="848" y="592"/>
                      <a:pt x="851" y="595"/>
                    </a:cubicBezTo>
                    <a:cubicBezTo>
                      <a:pt x="854" y="592"/>
                      <a:pt x="856" y="588"/>
                      <a:pt x="858" y="585"/>
                    </a:cubicBezTo>
                    <a:cubicBezTo>
                      <a:pt x="871" y="589"/>
                      <a:pt x="884" y="593"/>
                      <a:pt x="897" y="597"/>
                    </a:cubicBezTo>
                    <a:cubicBezTo>
                      <a:pt x="895" y="614"/>
                      <a:pt x="875" y="609"/>
                      <a:pt x="866" y="622"/>
                    </a:cubicBezTo>
                    <a:cubicBezTo>
                      <a:pt x="881" y="625"/>
                      <a:pt x="893" y="627"/>
                      <a:pt x="909" y="630"/>
                    </a:cubicBezTo>
                    <a:cubicBezTo>
                      <a:pt x="910" y="628"/>
                      <a:pt x="914" y="623"/>
                      <a:pt x="917" y="618"/>
                    </a:cubicBezTo>
                    <a:cubicBezTo>
                      <a:pt x="921" y="624"/>
                      <a:pt x="927" y="627"/>
                      <a:pt x="934" y="626"/>
                    </a:cubicBezTo>
                    <a:cubicBezTo>
                      <a:pt x="931" y="631"/>
                      <a:pt x="929" y="635"/>
                      <a:pt x="927" y="638"/>
                    </a:cubicBezTo>
                    <a:cubicBezTo>
                      <a:pt x="943" y="655"/>
                      <a:pt x="989" y="640"/>
                      <a:pt x="1012" y="657"/>
                    </a:cubicBezTo>
                    <a:cubicBezTo>
                      <a:pt x="1042" y="677"/>
                      <a:pt x="1073" y="693"/>
                      <a:pt x="1102" y="717"/>
                    </a:cubicBezTo>
                    <a:cubicBezTo>
                      <a:pt x="1094" y="761"/>
                      <a:pt x="1067" y="767"/>
                      <a:pt x="1029" y="762"/>
                    </a:cubicBezTo>
                    <a:cubicBezTo>
                      <a:pt x="1003" y="759"/>
                      <a:pt x="962" y="731"/>
                      <a:pt x="940" y="733"/>
                    </a:cubicBezTo>
                    <a:cubicBezTo>
                      <a:pt x="944" y="746"/>
                      <a:pt x="964" y="767"/>
                      <a:pt x="978" y="769"/>
                    </a:cubicBezTo>
                    <a:cubicBezTo>
                      <a:pt x="1007" y="774"/>
                      <a:pt x="980" y="797"/>
                      <a:pt x="993" y="808"/>
                    </a:cubicBezTo>
                    <a:cubicBezTo>
                      <a:pt x="1000" y="813"/>
                      <a:pt x="1048" y="896"/>
                      <a:pt x="1066" y="845"/>
                    </a:cubicBezTo>
                    <a:cubicBezTo>
                      <a:pt x="1059" y="830"/>
                      <a:pt x="1040" y="836"/>
                      <a:pt x="1029" y="825"/>
                    </a:cubicBezTo>
                    <a:cubicBezTo>
                      <a:pt x="1032" y="819"/>
                      <a:pt x="1034" y="812"/>
                      <a:pt x="1037" y="806"/>
                    </a:cubicBezTo>
                    <a:cubicBezTo>
                      <a:pt x="1055" y="814"/>
                      <a:pt x="1073" y="821"/>
                      <a:pt x="1091" y="829"/>
                    </a:cubicBezTo>
                    <a:cubicBezTo>
                      <a:pt x="1095" y="825"/>
                      <a:pt x="1098" y="822"/>
                      <a:pt x="1102" y="818"/>
                    </a:cubicBezTo>
                    <a:cubicBezTo>
                      <a:pt x="1097" y="808"/>
                      <a:pt x="1091" y="798"/>
                      <a:pt x="1085" y="788"/>
                    </a:cubicBezTo>
                    <a:cubicBezTo>
                      <a:pt x="1114" y="759"/>
                      <a:pt x="1118" y="748"/>
                      <a:pt x="1159" y="757"/>
                    </a:cubicBezTo>
                    <a:cubicBezTo>
                      <a:pt x="1159" y="720"/>
                      <a:pt x="1143" y="700"/>
                      <a:pt x="1139" y="663"/>
                    </a:cubicBezTo>
                    <a:cubicBezTo>
                      <a:pt x="1158" y="654"/>
                      <a:pt x="1171" y="669"/>
                      <a:pt x="1187" y="677"/>
                    </a:cubicBezTo>
                    <a:cubicBezTo>
                      <a:pt x="1173" y="705"/>
                      <a:pt x="1162" y="691"/>
                      <a:pt x="1182" y="727"/>
                    </a:cubicBezTo>
                    <a:cubicBezTo>
                      <a:pt x="1191" y="725"/>
                      <a:pt x="1202" y="723"/>
                      <a:pt x="1214" y="721"/>
                    </a:cubicBezTo>
                    <a:cubicBezTo>
                      <a:pt x="1214" y="689"/>
                      <a:pt x="1232" y="684"/>
                      <a:pt x="1255" y="661"/>
                    </a:cubicBezTo>
                    <a:cubicBezTo>
                      <a:pt x="1258" y="658"/>
                      <a:pt x="1304" y="631"/>
                      <a:pt x="1306" y="632"/>
                    </a:cubicBezTo>
                    <a:cubicBezTo>
                      <a:pt x="1313" y="639"/>
                      <a:pt x="1313" y="648"/>
                      <a:pt x="1304" y="658"/>
                    </a:cubicBezTo>
                    <a:cubicBezTo>
                      <a:pt x="1316" y="668"/>
                      <a:pt x="1378" y="625"/>
                      <a:pt x="1397" y="618"/>
                    </a:cubicBezTo>
                    <a:cubicBezTo>
                      <a:pt x="1402" y="628"/>
                      <a:pt x="1397" y="642"/>
                      <a:pt x="1413" y="643"/>
                    </a:cubicBezTo>
                    <a:cubicBezTo>
                      <a:pt x="1413" y="642"/>
                      <a:pt x="1433" y="619"/>
                      <a:pt x="1436" y="616"/>
                    </a:cubicBezTo>
                    <a:cubicBezTo>
                      <a:pt x="1424" y="605"/>
                      <a:pt x="1412" y="595"/>
                      <a:pt x="1412" y="577"/>
                    </a:cubicBezTo>
                    <a:cubicBezTo>
                      <a:pt x="1422" y="583"/>
                      <a:pt x="1449" y="568"/>
                      <a:pt x="1461" y="574"/>
                    </a:cubicBezTo>
                    <a:cubicBezTo>
                      <a:pt x="1500" y="592"/>
                      <a:pt x="1540" y="603"/>
                      <a:pt x="1571" y="632"/>
                    </a:cubicBezTo>
                    <a:cubicBezTo>
                      <a:pt x="1571" y="598"/>
                      <a:pt x="1565" y="595"/>
                      <a:pt x="1539" y="572"/>
                    </a:cubicBezTo>
                    <a:cubicBezTo>
                      <a:pt x="1531" y="580"/>
                      <a:pt x="1518" y="566"/>
                      <a:pt x="1519" y="557"/>
                    </a:cubicBezTo>
                    <a:cubicBezTo>
                      <a:pt x="1522" y="525"/>
                      <a:pt x="1494" y="523"/>
                      <a:pt x="1503" y="495"/>
                    </a:cubicBezTo>
                    <a:cubicBezTo>
                      <a:pt x="1512" y="466"/>
                      <a:pt x="1511" y="453"/>
                      <a:pt x="1509" y="422"/>
                    </a:cubicBezTo>
                    <a:cubicBezTo>
                      <a:pt x="1508" y="394"/>
                      <a:pt x="1546" y="404"/>
                      <a:pt x="1564" y="404"/>
                    </a:cubicBezTo>
                    <a:cubicBezTo>
                      <a:pt x="1574" y="426"/>
                      <a:pt x="1564" y="460"/>
                      <a:pt x="1577" y="478"/>
                    </a:cubicBezTo>
                    <a:cubicBezTo>
                      <a:pt x="1595" y="502"/>
                      <a:pt x="1607" y="515"/>
                      <a:pt x="1618" y="547"/>
                    </a:cubicBezTo>
                    <a:cubicBezTo>
                      <a:pt x="1628" y="576"/>
                      <a:pt x="1633" y="583"/>
                      <a:pt x="1654" y="603"/>
                    </a:cubicBezTo>
                    <a:cubicBezTo>
                      <a:pt x="1646" y="632"/>
                      <a:pt x="1652" y="660"/>
                      <a:pt x="1642" y="692"/>
                    </a:cubicBezTo>
                    <a:cubicBezTo>
                      <a:pt x="1636" y="689"/>
                      <a:pt x="1630" y="687"/>
                      <a:pt x="1622" y="683"/>
                    </a:cubicBezTo>
                    <a:cubicBezTo>
                      <a:pt x="1621" y="690"/>
                      <a:pt x="1621" y="695"/>
                      <a:pt x="1620" y="702"/>
                    </a:cubicBezTo>
                    <a:cubicBezTo>
                      <a:pt x="1636" y="702"/>
                      <a:pt x="1650" y="702"/>
                      <a:pt x="1666" y="702"/>
                    </a:cubicBezTo>
                    <a:cubicBezTo>
                      <a:pt x="1668" y="689"/>
                      <a:pt x="1674" y="678"/>
                      <a:pt x="1682" y="668"/>
                    </a:cubicBezTo>
                    <a:cubicBezTo>
                      <a:pt x="1691" y="659"/>
                      <a:pt x="1677" y="652"/>
                      <a:pt x="1683" y="641"/>
                    </a:cubicBezTo>
                    <a:cubicBezTo>
                      <a:pt x="1700" y="608"/>
                      <a:pt x="1660" y="603"/>
                      <a:pt x="1699" y="571"/>
                    </a:cubicBezTo>
                    <a:cubicBezTo>
                      <a:pt x="1709" y="583"/>
                      <a:pt x="1718" y="596"/>
                      <a:pt x="1727" y="609"/>
                    </a:cubicBezTo>
                    <a:cubicBezTo>
                      <a:pt x="1732" y="605"/>
                      <a:pt x="1736" y="601"/>
                      <a:pt x="1741" y="598"/>
                    </a:cubicBezTo>
                    <a:cubicBezTo>
                      <a:pt x="1717" y="556"/>
                      <a:pt x="1693" y="564"/>
                      <a:pt x="1654" y="572"/>
                    </a:cubicBezTo>
                    <a:cubicBezTo>
                      <a:pt x="1633" y="534"/>
                      <a:pt x="1637" y="504"/>
                      <a:pt x="1604" y="475"/>
                    </a:cubicBezTo>
                    <a:cubicBezTo>
                      <a:pt x="1599" y="455"/>
                      <a:pt x="1604" y="438"/>
                      <a:pt x="1614" y="422"/>
                    </a:cubicBezTo>
                    <a:cubicBezTo>
                      <a:pt x="1624" y="430"/>
                      <a:pt x="1631" y="456"/>
                      <a:pt x="1634" y="469"/>
                    </a:cubicBezTo>
                    <a:cubicBezTo>
                      <a:pt x="1652" y="472"/>
                      <a:pt x="1672" y="465"/>
                      <a:pt x="1689" y="477"/>
                    </a:cubicBezTo>
                    <a:cubicBezTo>
                      <a:pt x="1701" y="456"/>
                      <a:pt x="1670" y="457"/>
                      <a:pt x="1661" y="458"/>
                    </a:cubicBezTo>
                    <a:cubicBezTo>
                      <a:pt x="1642" y="461"/>
                      <a:pt x="1640" y="437"/>
                      <a:pt x="1637" y="425"/>
                    </a:cubicBezTo>
                    <a:cubicBezTo>
                      <a:pt x="1650" y="431"/>
                      <a:pt x="1658" y="435"/>
                      <a:pt x="1666" y="439"/>
                    </a:cubicBezTo>
                    <a:cubicBezTo>
                      <a:pt x="1673" y="434"/>
                      <a:pt x="1678" y="428"/>
                      <a:pt x="1672" y="418"/>
                    </a:cubicBezTo>
                    <a:cubicBezTo>
                      <a:pt x="1667" y="417"/>
                      <a:pt x="1662" y="416"/>
                      <a:pt x="1656" y="415"/>
                    </a:cubicBezTo>
                    <a:cubicBezTo>
                      <a:pt x="1658" y="411"/>
                      <a:pt x="1660" y="408"/>
                      <a:pt x="1662" y="404"/>
                    </a:cubicBezTo>
                    <a:cubicBezTo>
                      <a:pt x="1684" y="404"/>
                      <a:pt x="1660" y="408"/>
                      <a:pt x="1662" y="40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0" name="Freeform 7"/>
              <p:cNvSpPr>
                <a:spLocks/>
              </p:cNvSpPr>
              <p:nvPr/>
            </p:nvSpPr>
            <p:spPr bwMode="auto">
              <a:xfrm>
                <a:off x="677" y="1039"/>
                <a:ext cx="1541" cy="2394"/>
              </a:xfrm>
              <a:custGeom>
                <a:avLst/>
                <a:gdLst>
                  <a:gd name="T0" fmla="*/ 94 w 2480"/>
                  <a:gd name="T1" fmla="*/ 557 h 3852"/>
                  <a:gd name="T2" fmla="*/ 168 w 2480"/>
                  <a:gd name="T3" fmla="*/ 399 h 3852"/>
                  <a:gd name="T4" fmla="*/ 171 w 2480"/>
                  <a:gd name="T5" fmla="*/ 312 h 3852"/>
                  <a:gd name="T6" fmla="*/ 294 w 2480"/>
                  <a:gd name="T7" fmla="*/ 265 h 3852"/>
                  <a:gd name="T8" fmla="*/ 293 w 2480"/>
                  <a:gd name="T9" fmla="*/ 113 h 3852"/>
                  <a:gd name="T10" fmla="*/ 565 w 2480"/>
                  <a:gd name="T11" fmla="*/ 30 h 3852"/>
                  <a:gd name="T12" fmla="*/ 635 w 2480"/>
                  <a:gd name="T13" fmla="*/ 98 h 3852"/>
                  <a:gd name="T14" fmla="*/ 887 w 2480"/>
                  <a:gd name="T15" fmla="*/ 241 h 3852"/>
                  <a:gd name="T16" fmla="*/ 1062 w 2480"/>
                  <a:gd name="T17" fmla="*/ 286 h 3852"/>
                  <a:gd name="T18" fmla="*/ 1182 w 2480"/>
                  <a:gd name="T19" fmla="*/ 411 h 3852"/>
                  <a:gd name="T20" fmla="*/ 1514 w 2480"/>
                  <a:gd name="T21" fmla="*/ 441 h 3852"/>
                  <a:gd name="T22" fmla="*/ 1581 w 2480"/>
                  <a:gd name="T23" fmla="*/ 432 h 3852"/>
                  <a:gd name="T24" fmla="*/ 1652 w 2480"/>
                  <a:gd name="T25" fmla="*/ 383 h 3852"/>
                  <a:gd name="T26" fmla="*/ 1686 w 2480"/>
                  <a:gd name="T27" fmla="*/ 534 h 3852"/>
                  <a:gd name="T28" fmla="*/ 1796 w 2480"/>
                  <a:gd name="T29" fmla="*/ 459 h 3852"/>
                  <a:gd name="T30" fmla="*/ 1665 w 2480"/>
                  <a:gd name="T31" fmla="*/ 572 h 3852"/>
                  <a:gd name="T32" fmla="*/ 1504 w 2480"/>
                  <a:gd name="T33" fmla="*/ 699 h 3852"/>
                  <a:gd name="T34" fmla="*/ 1610 w 2480"/>
                  <a:gd name="T35" fmla="*/ 1018 h 3852"/>
                  <a:gd name="T36" fmla="*/ 1715 w 2480"/>
                  <a:gd name="T37" fmla="*/ 896 h 3852"/>
                  <a:gd name="T38" fmla="*/ 1915 w 2480"/>
                  <a:gd name="T39" fmla="*/ 834 h 3852"/>
                  <a:gd name="T40" fmla="*/ 2015 w 2480"/>
                  <a:gd name="T41" fmla="*/ 1005 h 3852"/>
                  <a:gd name="T42" fmla="*/ 2106 w 2480"/>
                  <a:gd name="T43" fmla="*/ 1099 h 3852"/>
                  <a:gd name="T44" fmla="*/ 1804 w 2480"/>
                  <a:gd name="T45" fmla="*/ 1270 h 3852"/>
                  <a:gd name="T46" fmla="*/ 1997 w 2480"/>
                  <a:gd name="T47" fmla="*/ 1304 h 3852"/>
                  <a:gd name="T48" fmla="*/ 1837 w 2480"/>
                  <a:gd name="T49" fmla="*/ 1362 h 3852"/>
                  <a:gd name="T50" fmla="*/ 1637 w 2480"/>
                  <a:gd name="T51" fmla="*/ 1553 h 3852"/>
                  <a:gd name="T52" fmla="*/ 1486 w 2480"/>
                  <a:gd name="T53" fmla="*/ 1871 h 3852"/>
                  <a:gd name="T54" fmla="*/ 1116 w 2480"/>
                  <a:gd name="T55" fmla="*/ 1985 h 3852"/>
                  <a:gd name="T56" fmla="*/ 1308 w 2480"/>
                  <a:gd name="T57" fmla="*/ 2037 h 3852"/>
                  <a:gd name="T58" fmla="*/ 1555 w 2480"/>
                  <a:gd name="T59" fmla="*/ 2275 h 3852"/>
                  <a:gd name="T60" fmla="*/ 1696 w 2480"/>
                  <a:gd name="T61" fmla="*/ 2188 h 3852"/>
                  <a:gd name="T62" fmla="*/ 1978 w 2480"/>
                  <a:gd name="T63" fmla="*/ 2311 h 3852"/>
                  <a:gd name="T64" fmla="*/ 2166 w 2480"/>
                  <a:gd name="T65" fmla="*/ 2490 h 3852"/>
                  <a:gd name="T66" fmla="*/ 2439 w 2480"/>
                  <a:gd name="T67" fmla="*/ 2573 h 3852"/>
                  <a:gd name="T68" fmla="*/ 2369 w 2480"/>
                  <a:gd name="T69" fmla="*/ 2905 h 3852"/>
                  <a:gd name="T70" fmla="*/ 2120 w 2480"/>
                  <a:gd name="T71" fmla="*/ 3192 h 3852"/>
                  <a:gd name="T72" fmla="*/ 1933 w 2480"/>
                  <a:gd name="T73" fmla="*/ 3388 h 3852"/>
                  <a:gd name="T74" fmla="*/ 1885 w 2480"/>
                  <a:gd name="T75" fmla="*/ 3520 h 3852"/>
                  <a:gd name="T76" fmla="*/ 1826 w 2480"/>
                  <a:gd name="T77" fmla="*/ 3823 h 3852"/>
                  <a:gd name="T78" fmla="*/ 1758 w 2480"/>
                  <a:gd name="T79" fmla="*/ 3782 h 3852"/>
                  <a:gd name="T80" fmla="*/ 1723 w 2480"/>
                  <a:gd name="T81" fmla="*/ 3599 h 3852"/>
                  <a:gd name="T82" fmla="*/ 1711 w 2480"/>
                  <a:gd name="T83" fmla="*/ 3109 h 3852"/>
                  <a:gd name="T84" fmla="*/ 1456 w 2480"/>
                  <a:gd name="T85" fmla="*/ 2570 h 3852"/>
                  <a:gd name="T86" fmla="*/ 1362 w 2480"/>
                  <a:gd name="T87" fmla="*/ 2216 h 3852"/>
                  <a:gd name="T88" fmla="*/ 940 w 2480"/>
                  <a:gd name="T89" fmla="*/ 2007 h 3852"/>
                  <a:gd name="T90" fmla="*/ 823 w 2480"/>
                  <a:gd name="T91" fmla="*/ 1837 h 3852"/>
                  <a:gd name="T92" fmla="*/ 658 w 2480"/>
                  <a:gd name="T93" fmla="*/ 1609 h 3852"/>
                  <a:gd name="T94" fmla="*/ 675 w 2480"/>
                  <a:gd name="T95" fmla="*/ 1157 h 3852"/>
                  <a:gd name="T96" fmla="*/ 634 w 2480"/>
                  <a:gd name="T97" fmla="*/ 1065 h 3852"/>
                  <a:gd name="T98" fmla="*/ 660 w 2480"/>
                  <a:gd name="T99" fmla="*/ 896 h 3852"/>
                  <a:gd name="T100" fmla="*/ 617 w 2480"/>
                  <a:gd name="T101" fmla="*/ 709 h 3852"/>
                  <a:gd name="T102" fmla="*/ 485 w 2480"/>
                  <a:gd name="T103" fmla="*/ 640 h 3852"/>
                  <a:gd name="T104" fmla="*/ 317 w 2480"/>
                  <a:gd name="T105" fmla="*/ 632 h 3852"/>
                  <a:gd name="T106" fmla="*/ 201 w 2480"/>
                  <a:gd name="T107" fmla="*/ 682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80" h="3852">
                    <a:moveTo>
                      <a:pt x="0" y="772"/>
                    </a:moveTo>
                    <a:cubicBezTo>
                      <a:pt x="30" y="747"/>
                      <a:pt x="61" y="739"/>
                      <a:pt x="95" y="721"/>
                    </a:cubicBezTo>
                    <a:cubicBezTo>
                      <a:pt x="128" y="703"/>
                      <a:pt x="187" y="666"/>
                      <a:pt x="192" y="624"/>
                    </a:cubicBezTo>
                    <a:cubicBezTo>
                      <a:pt x="155" y="634"/>
                      <a:pt x="139" y="604"/>
                      <a:pt x="107" y="620"/>
                    </a:cubicBezTo>
                    <a:cubicBezTo>
                      <a:pt x="112" y="590"/>
                      <a:pt x="121" y="567"/>
                      <a:pt x="125" y="535"/>
                    </a:cubicBezTo>
                    <a:cubicBezTo>
                      <a:pt x="117" y="536"/>
                      <a:pt x="104" y="553"/>
                      <a:pt x="94" y="557"/>
                    </a:cubicBezTo>
                    <a:cubicBezTo>
                      <a:pt x="83" y="545"/>
                      <a:pt x="73" y="531"/>
                      <a:pt x="80" y="513"/>
                    </a:cubicBezTo>
                    <a:cubicBezTo>
                      <a:pt x="90" y="491"/>
                      <a:pt x="85" y="485"/>
                      <a:pt x="84" y="459"/>
                    </a:cubicBezTo>
                    <a:cubicBezTo>
                      <a:pt x="108" y="451"/>
                      <a:pt x="116" y="420"/>
                      <a:pt x="143" y="417"/>
                    </a:cubicBezTo>
                    <a:cubicBezTo>
                      <a:pt x="141" y="414"/>
                      <a:pt x="139" y="411"/>
                      <a:pt x="134" y="405"/>
                    </a:cubicBezTo>
                    <a:cubicBezTo>
                      <a:pt x="150" y="404"/>
                      <a:pt x="156" y="384"/>
                      <a:pt x="174" y="392"/>
                    </a:cubicBezTo>
                    <a:cubicBezTo>
                      <a:pt x="171" y="395"/>
                      <a:pt x="169" y="397"/>
                      <a:pt x="168" y="399"/>
                    </a:cubicBezTo>
                    <a:cubicBezTo>
                      <a:pt x="179" y="407"/>
                      <a:pt x="211" y="395"/>
                      <a:pt x="225" y="396"/>
                    </a:cubicBezTo>
                    <a:cubicBezTo>
                      <a:pt x="250" y="398"/>
                      <a:pt x="262" y="355"/>
                      <a:pt x="259" y="338"/>
                    </a:cubicBezTo>
                    <a:cubicBezTo>
                      <a:pt x="266" y="337"/>
                      <a:pt x="271" y="334"/>
                      <a:pt x="276" y="327"/>
                    </a:cubicBezTo>
                    <a:cubicBezTo>
                      <a:pt x="265" y="323"/>
                      <a:pt x="254" y="323"/>
                      <a:pt x="243" y="328"/>
                    </a:cubicBezTo>
                    <a:cubicBezTo>
                      <a:pt x="217" y="339"/>
                      <a:pt x="225" y="325"/>
                      <a:pt x="200" y="325"/>
                    </a:cubicBezTo>
                    <a:cubicBezTo>
                      <a:pt x="185" y="340"/>
                      <a:pt x="175" y="336"/>
                      <a:pt x="171" y="312"/>
                    </a:cubicBezTo>
                    <a:cubicBezTo>
                      <a:pt x="168" y="296"/>
                      <a:pt x="174" y="287"/>
                      <a:pt x="187" y="278"/>
                    </a:cubicBezTo>
                    <a:cubicBezTo>
                      <a:pt x="180" y="270"/>
                      <a:pt x="173" y="262"/>
                      <a:pt x="166" y="253"/>
                    </a:cubicBezTo>
                    <a:cubicBezTo>
                      <a:pt x="178" y="239"/>
                      <a:pt x="205" y="228"/>
                      <a:pt x="222" y="233"/>
                    </a:cubicBezTo>
                    <a:cubicBezTo>
                      <a:pt x="235" y="237"/>
                      <a:pt x="255" y="217"/>
                      <a:pt x="277" y="223"/>
                    </a:cubicBezTo>
                    <a:cubicBezTo>
                      <a:pt x="268" y="229"/>
                      <a:pt x="263" y="238"/>
                      <a:pt x="262" y="248"/>
                    </a:cubicBezTo>
                    <a:cubicBezTo>
                      <a:pt x="272" y="256"/>
                      <a:pt x="282" y="261"/>
                      <a:pt x="294" y="265"/>
                    </a:cubicBezTo>
                    <a:cubicBezTo>
                      <a:pt x="306" y="263"/>
                      <a:pt x="306" y="242"/>
                      <a:pt x="320" y="259"/>
                    </a:cubicBezTo>
                    <a:cubicBezTo>
                      <a:pt x="321" y="256"/>
                      <a:pt x="322" y="252"/>
                      <a:pt x="324" y="249"/>
                    </a:cubicBezTo>
                    <a:cubicBezTo>
                      <a:pt x="333" y="253"/>
                      <a:pt x="342" y="254"/>
                      <a:pt x="352" y="252"/>
                    </a:cubicBezTo>
                    <a:cubicBezTo>
                      <a:pt x="353" y="230"/>
                      <a:pt x="322" y="235"/>
                      <a:pt x="311" y="218"/>
                    </a:cubicBezTo>
                    <a:cubicBezTo>
                      <a:pt x="317" y="217"/>
                      <a:pt x="323" y="217"/>
                      <a:pt x="330" y="215"/>
                    </a:cubicBezTo>
                    <a:cubicBezTo>
                      <a:pt x="297" y="188"/>
                      <a:pt x="312" y="153"/>
                      <a:pt x="293" y="113"/>
                    </a:cubicBezTo>
                    <a:cubicBezTo>
                      <a:pt x="326" y="103"/>
                      <a:pt x="301" y="76"/>
                      <a:pt x="342" y="90"/>
                    </a:cubicBezTo>
                    <a:cubicBezTo>
                      <a:pt x="372" y="101"/>
                      <a:pt x="406" y="70"/>
                      <a:pt x="427" y="52"/>
                    </a:cubicBezTo>
                    <a:cubicBezTo>
                      <a:pt x="452" y="32"/>
                      <a:pt x="482" y="34"/>
                      <a:pt x="508" y="16"/>
                    </a:cubicBezTo>
                    <a:cubicBezTo>
                      <a:pt x="521" y="7"/>
                      <a:pt x="539" y="22"/>
                      <a:pt x="552" y="20"/>
                    </a:cubicBezTo>
                    <a:cubicBezTo>
                      <a:pt x="569" y="17"/>
                      <a:pt x="581" y="0"/>
                      <a:pt x="596" y="16"/>
                    </a:cubicBezTo>
                    <a:cubicBezTo>
                      <a:pt x="592" y="32"/>
                      <a:pt x="576" y="22"/>
                      <a:pt x="565" y="30"/>
                    </a:cubicBezTo>
                    <a:cubicBezTo>
                      <a:pt x="569" y="35"/>
                      <a:pt x="573" y="40"/>
                      <a:pt x="578" y="47"/>
                    </a:cubicBezTo>
                    <a:cubicBezTo>
                      <a:pt x="587" y="39"/>
                      <a:pt x="593" y="33"/>
                      <a:pt x="600" y="26"/>
                    </a:cubicBezTo>
                    <a:cubicBezTo>
                      <a:pt x="601" y="27"/>
                      <a:pt x="602" y="27"/>
                      <a:pt x="603" y="28"/>
                    </a:cubicBezTo>
                    <a:cubicBezTo>
                      <a:pt x="602" y="32"/>
                      <a:pt x="600" y="37"/>
                      <a:pt x="598" y="43"/>
                    </a:cubicBezTo>
                    <a:cubicBezTo>
                      <a:pt x="608" y="46"/>
                      <a:pt x="620" y="49"/>
                      <a:pt x="632" y="52"/>
                    </a:cubicBezTo>
                    <a:cubicBezTo>
                      <a:pt x="632" y="52"/>
                      <a:pt x="634" y="93"/>
                      <a:pt x="635" y="98"/>
                    </a:cubicBezTo>
                    <a:cubicBezTo>
                      <a:pt x="675" y="89"/>
                      <a:pt x="656" y="101"/>
                      <a:pt x="687" y="119"/>
                    </a:cubicBezTo>
                    <a:cubicBezTo>
                      <a:pt x="705" y="131"/>
                      <a:pt x="730" y="152"/>
                      <a:pt x="752" y="152"/>
                    </a:cubicBezTo>
                    <a:cubicBezTo>
                      <a:pt x="766" y="152"/>
                      <a:pt x="777" y="185"/>
                      <a:pt x="795" y="190"/>
                    </a:cubicBezTo>
                    <a:cubicBezTo>
                      <a:pt x="817" y="197"/>
                      <a:pt x="833" y="246"/>
                      <a:pt x="849" y="263"/>
                    </a:cubicBezTo>
                    <a:cubicBezTo>
                      <a:pt x="856" y="245"/>
                      <a:pt x="877" y="225"/>
                      <a:pt x="902" y="233"/>
                    </a:cubicBezTo>
                    <a:cubicBezTo>
                      <a:pt x="897" y="236"/>
                      <a:pt x="892" y="239"/>
                      <a:pt x="887" y="241"/>
                    </a:cubicBezTo>
                    <a:cubicBezTo>
                      <a:pt x="907" y="258"/>
                      <a:pt x="967" y="208"/>
                      <a:pt x="996" y="225"/>
                    </a:cubicBezTo>
                    <a:cubicBezTo>
                      <a:pt x="976" y="252"/>
                      <a:pt x="935" y="238"/>
                      <a:pt x="913" y="262"/>
                    </a:cubicBezTo>
                    <a:cubicBezTo>
                      <a:pt x="948" y="224"/>
                      <a:pt x="1017" y="266"/>
                      <a:pt x="1037" y="212"/>
                    </a:cubicBezTo>
                    <a:cubicBezTo>
                      <a:pt x="1036" y="230"/>
                      <a:pt x="1025" y="275"/>
                      <a:pt x="1045" y="283"/>
                    </a:cubicBezTo>
                    <a:cubicBezTo>
                      <a:pt x="1054" y="276"/>
                      <a:pt x="1064" y="267"/>
                      <a:pt x="1074" y="259"/>
                    </a:cubicBezTo>
                    <a:cubicBezTo>
                      <a:pt x="1078" y="271"/>
                      <a:pt x="1071" y="279"/>
                      <a:pt x="1062" y="286"/>
                    </a:cubicBezTo>
                    <a:cubicBezTo>
                      <a:pt x="1079" y="298"/>
                      <a:pt x="1079" y="298"/>
                      <a:pt x="1103" y="277"/>
                    </a:cubicBezTo>
                    <a:cubicBezTo>
                      <a:pt x="1116" y="282"/>
                      <a:pt x="1128" y="289"/>
                      <a:pt x="1128" y="305"/>
                    </a:cubicBezTo>
                    <a:cubicBezTo>
                      <a:pt x="1129" y="322"/>
                      <a:pt x="1171" y="344"/>
                      <a:pt x="1183" y="352"/>
                    </a:cubicBezTo>
                    <a:cubicBezTo>
                      <a:pt x="1194" y="360"/>
                      <a:pt x="1198" y="342"/>
                      <a:pt x="1209" y="355"/>
                    </a:cubicBezTo>
                    <a:cubicBezTo>
                      <a:pt x="1232" y="382"/>
                      <a:pt x="1205" y="390"/>
                      <a:pt x="1183" y="390"/>
                    </a:cubicBezTo>
                    <a:cubicBezTo>
                      <a:pt x="1182" y="397"/>
                      <a:pt x="1182" y="405"/>
                      <a:pt x="1182" y="411"/>
                    </a:cubicBezTo>
                    <a:cubicBezTo>
                      <a:pt x="1212" y="430"/>
                      <a:pt x="1242" y="430"/>
                      <a:pt x="1275" y="420"/>
                    </a:cubicBezTo>
                    <a:cubicBezTo>
                      <a:pt x="1286" y="448"/>
                      <a:pt x="1287" y="458"/>
                      <a:pt x="1281" y="488"/>
                    </a:cubicBezTo>
                    <a:cubicBezTo>
                      <a:pt x="1293" y="483"/>
                      <a:pt x="1300" y="480"/>
                      <a:pt x="1307" y="478"/>
                    </a:cubicBezTo>
                    <a:cubicBezTo>
                      <a:pt x="1307" y="435"/>
                      <a:pt x="1332" y="419"/>
                      <a:pt x="1371" y="413"/>
                    </a:cubicBezTo>
                    <a:cubicBezTo>
                      <a:pt x="1391" y="475"/>
                      <a:pt x="1431" y="463"/>
                      <a:pt x="1484" y="475"/>
                    </a:cubicBezTo>
                    <a:cubicBezTo>
                      <a:pt x="1488" y="454"/>
                      <a:pt x="1495" y="452"/>
                      <a:pt x="1514" y="441"/>
                    </a:cubicBezTo>
                    <a:cubicBezTo>
                      <a:pt x="1515" y="449"/>
                      <a:pt x="1516" y="454"/>
                      <a:pt x="1517" y="461"/>
                    </a:cubicBezTo>
                    <a:cubicBezTo>
                      <a:pt x="1522" y="461"/>
                      <a:pt x="1527" y="462"/>
                      <a:pt x="1532" y="463"/>
                    </a:cubicBezTo>
                    <a:cubicBezTo>
                      <a:pt x="1524" y="471"/>
                      <a:pt x="1516" y="479"/>
                      <a:pt x="1508" y="486"/>
                    </a:cubicBezTo>
                    <a:cubicBezTo>
                      <a:pt x="1519" y="505"/>
                      <a:pt x="1524" y="511"/>
                      <a:pt x="1534" y="517"/>
                    </a:cubicBezTo>
                    <a:cubicBezTo>
                      <a:pt x="1534" y="473"/>
                      <a:pt x="1550" y="473"/>
                      <a:pt x="1587" y="453"/>
                    </a:cubicBezTo>
                    <a:cubicBezTo>
                      <a:pt x="1585" y="447"/>
                      <a:pt x="1594" y="437"/>
                      <a:pt x="1581" y="432"/>
                    </a:cubicBezTo>
                    <a:cubicBezTo>
                      <a:pt x="1586" y="415"/>
                      <a:pt x="1602" y="428"/>
                      <a:pt x="1605" y="413"/>
                    </a:cubicBezTo>
                    <a:cubicBezTo>
                      <a:pt x="1604" y="416"/>
                      <a:pt x="1567" y="384"/>
                      <a:pt x="1564" y="382"/>
                    </a:cubicBezTo>
                    <a:cubicBezTo>
                      <a:pt x="1563" y="359"/>
                      <a:pt x="1586" y="327"/>
                      <a:pt x="1596" y="306"/>
                    </a:cubicBezTo>
                    <a:cubicBezTo>
                      <a:pt x="1602" y="308"/>
                      <a:pt x="1607" y="310"/>
                      <a:pt x="1616" y="314"/>
                    </a:cubicBezTo>
                    <a:cubicBezTo>
                      <a:pt x="1611" y="300"/>
                      <a:pt x="1615" y="290"/>
                      <a:pt x="1629" y="282"/>
                    </a:cubicBezTo>
                    <a:cubicBezTo>
                      <a:pt x="1659" y="308"/>
                      <a:pt x="1640" y="345"/>
                      <a:pt x="1652" y="383"/>
                    </a:cubicBezTo>
                    <a:cubicBezTo>
                      <a:pt x="1636" y="382"/>
                      <a:pt x="1631" y="398"/>
                      <a:pt x="1621" y="401"/>
                    </a:cubicBezTo>
                    <a:cubicBezTo>
                      <a:pt x="1637" y="420"/>
                      <a:pt x="1639" y="409"/>
                      <a:pt x="1647" y="426"/>
                    </a:cubicBezTo>
                    <a:cubicBezTo>
                      <a:pt x="1641" y="426"/>
                      <a:pt x="1635" y="469"/>
                      <a:pt x="1634" y="474"/>
                    </a:cubicBezTo>
                    <a:cubicBezTo>
                      <a:pt x="1661" y="473"/>
                      <a:pt x="1655" y="447"/>
                      <a:pt x="1668" y="438"/>
                    </a:cubicBezTo>
                    <a:cubicBezTo>
                      <a:pt x="1685" y="449"/>
                      <a:pt x="1680" y="474"/>
                      <a:pt x="1665" y="482"/>
                    </a:cubicBezTo>
                    <a:cubicBezTo>
                      <a:pt x="1665" y="507"/>
                      <a:pt x="1657" y="528"/>
                      <a:pt x="1686" y="534"/>
                    </a:cubicBezTo>
                    <a:cubicBezTo>
                      <a:pt x="1692" y="522"/>
                      <a:pt x="1693" y="511"/>
                      <a:pt x="1689" y="499"/>
                    </a:cubicBezTo>
                    <a:cubicBezTo>
                      <a:pt x="1697" y="501"/>
                      <a:pt x="1703" y="503"/>
                      <a:pt x="1711" y="505"/>
                    </a:cubicBezTo>
                    <a:cubicBezTo>
                      <a:pt x="1714" y="490"/>
                      <a:pt x="1721" y="478"/>
                      <a:pt x="1734" y="471"/>
                    </a:cubicBezTo>
                    <a:cubicBezTo>
                      <a:pt x="1755" y="460"/>
                      <a:pt x="1742" y="450"/>
                      <a:pt x="1751" y="427"/>
                    </a:cubicBezTo>
                    <a:cubicBezTo>
                      <a:pt x="1769" y="418"/>
                      <a:pt x="1778" y="441"/>
                      <a:pt x="1796" y="438"/>
                    </a:cubicBezTo>
                    <a:cubicBezTo>
                      <a:pt x="1796" y="446"/>
                      <a:pt x="1796" y="453"/>
                      <a:pt x="1796" y="459"/>
                    </a:cubicBezTo>
                    <a:cubicBezTo>
                      <a:pt x="1801" y="461"/>
                      <a:pt x="1804" y="462"/>
                      <a:pt x="1808" y="464"/>
                    </a:cubicBezTo>
                    <a:cubicBezTo>
                      <a:pt x="1806" y="473"/>
                      <a:pt x="1803" y="481"/>
                      <a:pt x="1800" y="491"/>
                    </a:cubicBezTo>
                    <a:cubicBezTo>
                      <a:pt x="1792" y="491"/>
                      <a:pt x="1783" y="491"/>
                      <a:pt x="1775" y="491"/>
                    </a:cubicBezTo>
                    <a:cubicBezTo>
                      <a:pt x="1777" y="514"/>
                      <a:pt x="1771" y="522"/>
                      <a:pt x="1784" y="543"/>
                    </a:cubicBezTo>
                    <a:cubicBezTo>
                      <a:pt x="1758" y="565"/>
                      <a:pt x="1701" y="607"/>
                      <a:pt x="1675" y="564"/>
                    </a:cubicBezTo>
                    <a:cubicBezTo>
                      <a:pt x="1672" y="567"/>
                      <a:pt x="1668" y="569"/>
                      <a:pt x="1665" y="572"/>
                    </a:cubicBezTo>
                    <a:cubicBezTo>
                      <a:pt x="1669" y="576"/>
                      <a:pt x="1673" y="580"/>
                      <a:pt x="1677" y="584"/>
                    </a:cubicBezTo>
                    <a:cubicBezTo>
                      <a:pt x="1646" y="614"/>
                      <a:pt x="1625" y="639"/>
                      <a:pt x="1593" y="670"/>
                    </a:cubicBezTo>
                    <a:cubicBezTo>
                      <a:pt x="1587" y="667"/>
                      <a:pt x="1580" y="663"/>
                      <a:pt x="1572" y="659"/>
                    </a:cubicBezTo>
                    <a:cubicBezTo>
                      <a:pt x="1558" y="676"/>
                      <a:pt x="1555" y="681"/>
                      <a:pt x="1533" y="677"/>
                    </a:cubicBezTo>
                    <a:cubicBezTo>
                      <a:pt x="1536" y="686"/>
                      <a:pt x="1538" y="695"/>
                      <a:pt x="1540" y="703"/>
                    </a:cubicBezTo>
                    <a:cubicBezTo>
                      <a:pt x="1527" y="712"/>
                      <a:pt x="1517" y="702"/>
                      <a:pt x="1504" y="699"/>
                    </a:cubicBezTo>
                    <a:cubicBezTo>
                      <a:pt x="1505" y="706"/>
                      <a:pt x="1507" y="711"/>
                      <a:pt x="1508" y="717"/>
                    </a:cubicBezTo>
                    <a:cubicBezTo>
                      <a:pt x="1452" y="746"/>
                      <a:pt x="1411" y="801"/>
                      <a:pt x="1408" y="867"/>
                    </a:cubicBezTo>
                    <a:cubicBezTo>
                      <a:pt x="1416" y="867"/>
                      <a:pt x="1424" y="867"/>
                      <a:pt x="1433" y="867"/>
                    </a:cubicBezTo>
                    <a:cubicBezTo>
                      <a:pt x="1428" y="890"/>
                      <a:pt x="1442" y="913"/>
                      <a:pt x="1419" y="932"/>
                    </a:cubicBezTo>
                    <a:cubicBezTo>
                      <a:pt x="1454" y="936"/>
                      <a:pt x="1495" y="925"/>
                      <a:pt x="1514" y="970"/>
                    </a:cubicBezTo>
                    <a:cubicBezTo>
                      <a:pt x="1527" y="1001"/>
                      <a:pt x="1581" y="1012"/>
                      <a:pt x="1610" y="1018"/>
                    </a:cubicBezTo>
                    <a:cubicBezTo>
                      <a:pt x="1605" y="1033"/>
                      <a:pt x="1604" y="1054"/>
                      <a:pt x="1598" y="1068"/>
                    </a:cubicBezTo>
                    <a:cubicBezTo>
                      <a:pt x="1586" y="1099"/>
                      <a:pt x="1592" y="1092"/>
                      <a:pt x="1606" y="1122"/>
                    </a:cubicBezTo>
                    <a:cubicBezTo>
                      <a:pt x="1619" y="1149"/>
                      <a:pt x="1636" y="1163"/>
                      <a:pt x="1653" y="1132"/>
                    </a:cubicBezTo>
                    <a:cubicBezTo>
                      <a:pt x="1665" y="1109"/>
                      <a:pt x="1644" y="1048"/>
                      <a:pt x="1664" y="1032"/>
                    </a:cubicBezTo>
                    <a:cubicBezTo>
                      <a:pt x="1678" y="1021"/>
                      <a:pt x="1724" y="993"/>
                      <a:pt x="1740" y="992"/>
                    </a:cubicBezTo>
                    <a:cubicBezTo>
                      <a:pt x="1735" y="957"/>
                      <a:pt x="1744" y="924"/>
                      <a:pt x="1715" y="896"/>
                    </a:cubicBezTo>
                    <a:cubicBezTo>
                      <a:pt x="1734" y="882"/>
                      <a:pt x="1745" y="872"/>
                      <a:pt x="1759" y="852"/>
                    </a:cubicBezTo>
                    <a:cubicBezTo>
                      <a:pt x="1755" y="821"/>
                      <a:pt x="1751" y="814"/>
                      <a:pt x="1773" y="792"/>
                    </a:cubicBezTo>
                    <a:cubicBezTo>
                      <a:pt x="1767" y="773"/>
                      <a:pt x="1765" y="740"/>
                      <a:pt x="1797" y="758"/>
                    </a:cubicBezTo>
                    <a:cubicBezTo>
                      <a:pt x="1806" y="762"/>
                      <a:pt x="1853" y="768"/>
                      <a:pt x="1854" y="770"/>
                    </a:cubicBezTo>
                    <a:cubicBezTo>
                      <a:pt x="1867" y="784"/>
                      <a:pt x="1867" y="802"/>
                      <a:pt x="1882" y="818"/>
                    </a:cubicBezTo>
                    <a:cubicBezTo>
                      <a:pt x="1889" y="826"/>
                      <a:pt x="1904" y="827"/>
                      <a:pt x="1915" y="834"/>
                    </a:cubicBezTo>
                    <a:cubicBezTo>
                      <a:pt x="1901" y="853"/>
                      <a:pt x="1890" y="880"/>
                      <a:pt x="1898" y="904"/>
                    </a:cubicBezTo>
                    <a:cubicBezTo>
                      <a:pt x="1901" y="916"/>
                      <a:pt x="1922" y="925"/>
                      <a:pt x="1927" y="936"/>
                    </a:cubicBezTo>
                    <a:cubicBezTo>
                      <a:pt x="1942" y="925"/>
                      <a:pt x="1959" y="915"/>
                      <a:pt x="1972" y="902"/>
                    </a:cubicBezTo>
                    <a:cubicBezTo>
                      <a:pt x="1987" y="888"/>
                      <a:pt x="1989" y="867"/>
                      <a:pt x="2004" y="854"/>
                    </a:cubicBezTo>
                    <a:cubicBezTo>
                      <a:pt x="2005" y="896"/>
                      <a:pt x="2014" y="954"/>
                      <a:pt x="2037" y="988"/>
                    </a:cubicBezTo>
                    <a:cubicBezTo>
                      <a:pt x="2030" y="994"/>
                      <a:pt x="2023" y="998"/>
                      <a:pt x="2015" y="1005"/>
                    </a:cubicBezTo>
                    <a:cubicBezTo>
                      <a:pt x="2028" y="1018"/>
                      <a:pt x="2044" y="1027"/>
                      <a:pt x="2044" y="1046"/>
                    </a:cubicBezTo>
                    <a:cubicBezTo>
                      <a:pt x="2063" y="1046"/>
                      <a:pt x="2078" y="1065"/>
                      <a:pt x="2095" y="1071"/>
                    </a:cubicBezTo>
                    <a:cubicBezTo>
                      <a:pt x="2089" y="1083"/>
                      <a:pt x="2071" y="1067"/>
                      <a:pt x="2071" y="1088"/>
                    </a:cubicBezTo>
                    <a:cubicBezTo>
                      <a:pt x="2081" y="1088"/>
                      <a:pt x="2090" y="1088"/>
                      <a:pt x="2100" y="1088"/>
                    </a:cubicBezTo>
                    <a:cubicBezTo>
                      <a:pt x="2097" y="1094"/>
                      <a:pt x="2096" y="1099"/>
                      <a:pt x="2092" y="1109"/>
                    </a:cubicBezTo>
                    <a:cubicBezTo>
                      <a:pt x="2099" y="1104"/>
                      <a:pt x="2102" y="1102"/>
                      <a:pt x="2106" y="1099"/>
                    </a:cubicBezTo>
                    <a:cubicBezTo>
                      <a:pt x="2112" y="1103"/>
                      <a:pt x="2118" y="1108"/>
                      <a:pt x="2123" y="1113"/>
                    </a:cubicBezTo>
                    <a:cubicBezTo>
                      <a:pt x="2113" y="1139"/>
                      <a:pt x="2115" y="1180"/>
                      <a:pt x="2068" y="1172"/>
                    </a:cubicBezTo>
                    <a:cubicBezTo>
                      <a:pt x="2045" y="1168"/>
                      <a:pt x="2039" y="1203"/>
                      <a:pt x="2012" y="1202"/>
                    </a:cubicBezTo>
                    <a:cubicBezTo>
                      <a:pt x="1976" y="1199"/>
                      <a:pt x="1929" y="1205"/>
                      <a:pt x="1896" y="1188"/>
                    </a:cubicBezTo>
                    <a:cubicBezTo>
                      <a:pt x="1879" y="1209"/>
                      <a:pt x="1869" y="1222"/>
                      <a:pt x="1844" y="1231"/>
                    </a:cubicBezTo>
                    <a:cubicBezTo>
                      <a:pt x="1823" y="1239"/>
                      <a:pt x="1817" y="1263"/>
                      <a:pt x="1804" y="1270"/>
                    </a:cubicBezTo>
                    <a:cubicBezTo>
                      <a:pt x="1816" y="1263"/>
                      <a:pt x="1834" y="1249"/>
                      <a:pt x="1848" y="1244"/>
                    </a:cubicBezTo>
                    <a:cubicBezTo>
                      <a:pt x="1874" y="1235"/>
                      <a:pt x="1899" y="1243"/>
                      <a:pt x="1921" y="1237"/>
                    </a:cubicBezTo>
                    <a:cubicBezTo>
                      <a:pt x="1919" y="1261"/>
                      <a:pt x="1919" y="1261"/>
                      <a:pt x="1885" y="1262"/>
                    </a:cubicBezTo>
                    <a:cubicBezTo>
                      <a:pt x="1888" y="1275"/>
                      <a:pt x="1897" y="1278"/>
                      <a:pt x="1910" y="1273"/>
                    </a:cubicBezTo>
                    <a:cubicBezTo>
                      <a:pt x="1906" y="1328"/>
                      <a:pt x="1920" y="1324"/>
                      <a:pt x="1967" y="1337"/>
                    </a:cubicBezTo>
                    <a:cubicBezTo>
                      <a:pt x="1975" y="1325"/>
                      <a:pt x="1982" y="1304"/>
                      <a:pt x="1997" y="1304"/>
                    </a:cubicBezTo>
                    <a:cubicBezTo>
                      <a:pt x="1995" y="1322"/>
                      <a:pt x="1998" y="1315"/>
                      <a:pt x="2005" y="1331"/>
                    </a:cubicBezTo>
                    <a:cubicBezTo>
                      <a:pt x="1986" y="1330"/>
                      <a:pt x="1959" y="1350"/>
                      <a:pt x="1942" y="1357"/>
                    </a:cubicBezTo>
                    <a:cubicBezTo>
                      <a:pt x="1930" y="1362"/>
                      <a:pt x="1919" y="1364"/>
                      <a:pt x="1907" y="1362"/>
                    </a:cubicBezTo>
                    <a:cubicBezTo>
                      <a:pt x="1902" y="1377"/>
                      <a:pt x="1890" y="1385"/>
                      <a:pt x="1877" y="1391"/>
                    </a:cubicBezTo>
                    <a:cubicBezTo>
                      <a:pt x="1848" y="1358"/>
                      <a:pt x="1900" y="1365"/>
                      <a:pt x="1897" y="1340"/>
                    </a:cubicBezTo>
                    <a:cubicBezTo>
                      <a:pt x="1872" y="1343"/>
                      <a:pt x="1856" y="1360"/>
                      <a:pt x="1837" y="1362"/>
                    </a:cubicBezTo>
                    <a:cubicBezTo>
                      <a:pt x="1820" y="1364"/>
                      <a:pt x="1797" y="1383"/>
                      <a:pt x="1783" y="1381"/>
                    </a:cubicBezTo>
                    <a:cubicBezTo>
                      <a:pt x="1764" y="1379"/>
                      <a:pt x="1760" y="1422"/>
                      <a:pt x="1760" y="1431"/>
                    </a:cubicBezTo>
                    <a:cubicBezTo>
                      <a:pt x="1761" y="1457"/>
                      <a:pt x="1717" y="1452"/>
                      <a:pt x="1703" y="1452"/>
                    </a:cubicBezTo>
                    <a:cubicBezTo>
                      <a:pt x="1702" y="1457"/>
                      <a:pt x="1701" y="1463"/>
                      <a:pt x="1699" y="1470"/>
                    </a:cubicBezTo>
                    <a:cubicBezTo>
                      <a:pt x="1663" y="1461"/>
                      <a:pt x="1686" y="1527"/>
                      <a:pt x="1647" y="1505"/>
                    </a:cubicBezTo>
                    <a:cubicBezTo>
                      <a:pt x="1652" y="1530"/>
                      <a:pt x="1652" y="1534"/>
                      <a:pt x="1637" y="1553"/>
                    </a:cubicBezTo>
                    <a:cubicBezTo>
                      <a:pt x="1634" y="1540"/>
                      <a:pt x="1630" y="1527"/>
                      <a:pt x="1627" y="1513"/>
                    </a:cubicBezTo>
                    <a:cubicBezTo>
                      <a:pt x="1621" y="1533"/>
                      <a:pt x="1631" y="1593"/>
                      <a:pt x="1611" y="1598"/>
                    </a:cubicBezTo>
                    <a:cubicBezTo>
                      <a:pt x="1615" y="1602"/>
                      <a:pt x="1619" y="1606"/>
                      <a:pt x="1623" y="1610"/>
                    </a:cubicBezTo>
                    <a:cubicBezTo>
                      <a:pt x="1598" y="1624"/>
                      <a:pt x="1618" y="1622"/>
                      <a:pt x="1591" y="1635"/>
                    </a:cubicBezTo>
                    <a:cubicBezTo>
                      <a:pt x="1563" y="1648"/>
                      <a:pt x="1543" y="1674"/>
                      <a:pt x="1515" y="1689"/>
                    </a:cubicBezTo>
                    <a:cubicBezTo>
                      <a:pt x="1438" y="1728"/>
                      <a:pt x="1546" y="1829"/>
                      <a:pt x="1486" y="1871"/>
                    </a:cubicBezTo>
                    <a:cubicBezTo>
                      <a:pt x="1445" y="1834"/>
                      <a:pt x="1465" y="1786"/>
                      <a:pt x="1428" y="1749"/>
                    </a:cubicBezTo>
                    <a:cubicBezTo>
                      <a:pt x="1391" y="1762"/>
                      <a:pt x="1349" y="1729"/>
                      <a:pt x="1303" y="1745"/>
                    </a:cubicBezTo>
                    <a:cubicBezTo>
                      <a:pt x="1291" y="1759"/>
                      <a:pt x="1294" y="1797"/>
                      <a:pt x="1266" y="1761"/>
                    </a:cubicBezTo>
                    <a:cubicBezTo>
                      <a:pt x="1264" y="1758"/>
                      <a:pt x="1217" y="1756"/>
                      <a:pt x="1212" y="1757"/>
                    </a:cubicBezTo>
                    <a:cubicBezTo>
                      <a:pt x="1177" y="1768"/>
                      <a:pt x="1125" y="1791"/>
                      <a:pt x="1127" y="1836"/>
                    </a:cubicBezTo>
                    <a:cubicBezTo>
                      <a:pt x="1130" y="1886"/>
                      <a:pt x="1106" y="1928"/>
                      <a:pt x="1116" y="1985"/>
                    </a:cubicBezTo>
                    <a:cubicBezTo>
                      <a:pt x="1125" y="2031"/>
                      <a:pt x="1187" y="2053"/>
                      <a:pt x="1225" y="2029"/>
                    </a:cubicBezTo>
                    <a:cubicBezTo>
                      <a:pt x="1228" y="2034"/>
                      <a:pt x="1230" y="2038"/>
                      <a:pt x="1232" y="2043"/>
                    </a:cubicBezTo>
                    <a:cubicBezTo>
                      <a:pt x="1267" y="2034"/>
                      <a:pt x="1253" y="1982"/>
                      <a:pt x="1281" y="1969"/>
                    </a:cubicBezTo>
                    <a:cubicBezTo>
                      <a:pt x="1295" y="1962"/>
                      <a:pt x="1342" y="1949"/>
                      <a:pt x="1349" y="1971"/>
                    </a:cubicBezTo>
                    <a:cubicBezTo>
                      <a:pt x="1332" y="1995"/>
                      <a:pt x="1327" y="2008"/>
                      <a:pt x="1323" y="2036"/>
                    </a:cubicBezTo>
                    <a:cubicBezTo>
                      <a:pt x="1319" y="2037"/>
                      <a:pt x="1314" y="2037"/>
                      <a:pt x="1308" y="2037"/>
                    </a:cubicBezTo>
                    <a:cubicBezTo>
                      <a:pt x="1308" y="2052"/>
                      <a:pt x="1308" y="2068"/>
                      <a:pt x="1308" y="2082"/>
                    </a:cubicBezTo>
                    <a:cubicBezTo>
                      <a:pt x="1302" y="2085"/>
                      <a:pt x="1298" y="2086"/>
                      <a:pt x="1294" y="2088"/>
                    </a:cubicBezTo>
                    <a:cubicBezTo>
                      <a:pt x="1303" y="2111"/>
                      <a:pt x="1387" y="2097"/>
                      <a:pt x="1413" y="2109"/>
                    </a:cubicBezTo>
                    <a:cubicBezTo>
                      <a:pt x="1409" y="2157"/>
                      <a:pt x="1378" y="2254"/>
                      <a:pt x="1461" y="2258"/>
                    </a:cubicBezTo>
                    <a:cubicBezTo>
                      <a:pt x="1479" y="2259"/>
                      <a:pt x="1488" y="2240"/>
                      <a:pt x="1511" y="2244"/>
                    </a:cubicBezTo>
                    <a:cubicBezTo>
                      <a:pt x="1521" y="2246"/>
                      <a:pt x="1552" y="2277"/>
                      <a:pt x="1555" y="2275"/>
                    </a:cubicBezTo>
                    <a:cubicBezTo>
                      <a:pt x="1562" y="2269"/>
                      <a:pt x="1554" y="2263"/>
                      <a:pt x="1551" y="2259"/>
                    </a:cubicBezTo>
                    <a:cubicBezTo>
                      <a:pt x="1579" y="2241"/>
                      <a:pt x="1575" y="2220"/>
                      <a:pt x="1599" y="2203"/>
                    </a:cubicBezTo>
                    <a:cubicBezTo>
                      <a:pt x="1605" y="2198"/>
                      <a:pt x="1664" y="2181"/>
                      <a:pt x="1680" y="2177"/>
                    </a:cubicBezTo>
                    <a:cubicBezTo>
                      <a:pt x="1667" y="2193"/>
                      <a:pt x="1665" y="2192"/>
                      <a:pt x="1665" y="2215"/>
                    </a:cubicBezTo>
                    <a:cubicBezTo>
                      <a:pt x="1677" y="2210"/>
                      <a:pt x="1689" y="2205"/>
                      <a:pt x="1702" y="2200"/>
                    </a:cubicBezTo>
                    <a:cubicBezTo>
                      <a:pt x="1700" y="2197"/>
                      <a:pt x="1698" y="2193"/>
                      <a:pt x="1696" y="2188"/>
                    </a:cubicBezTo>
                    <a:cubicBezTo>
                      <a:pt x="1698" y="2186"/>
                      <a:pt x="1701" y="2184"/>
                      <a:pt x="1704" y="2180"/>
                    </a:cubicBezTo>
                    <a:cubicBezTo>
                      <a:pt x="1721" y="2202"/>
                      <a:pt x="1740" y="2197"/>
                      <a:pt x="1744" y="2222"/>
                    </a:cubicBezTo>
                    <a:cubicBezTo>
                      <a:pt x="1762" y="2218"/>
                      <a:pt x="1812" y="2231"/>
                      <a:pt x="1824" y="2222"/>
                    </a:cubicBezTo>
                    <a:cubicBezTo>
                      <a:pt x="1850" y="2201"/>
                      <a:pt x="1897" y="2237"/>
                      <a:pt x="1898" y="2262"/>
                    </a:cubicBezTo>
                    <a:cubicBezTo>
                      <a:pt x="1917" y="2262"/>
                      <a:pt x="1945" y="2266"/>
                      <a:pt x="1950" y="2291"/>
                    </a:cubicBezTo>
                    <a:cubicBezTo>
                      <a:pt x="1954" y="2312"/>
                      <a:pt x="1969" y="2299"/>
                      <a:pt x="1978" y="2311"/>
                    </a:cubicBezTo>
                    <a:cubicBezTo>
                      <a:pt x="1999" y="2342"/>
                      <a:pt x="2064" y="2315"/>
                      <a:pt x="2095" y="2350"/>
                    </a:cubicBezTo>
                    <a:cubicBezTo>
                      <a:pt x="2108" y="2364"/>
                      <a:pt x="2146" y="2405"/>
                      <a:pt x="2142" y="2425"/>
                    </a:cubicBezTo>
                    <a:cubicBezTo>
                      <a:pt x="2138" y="2447"/>
                      <a:pt x="2116" y="2457"/>
                      <a:pt x="2104" y="2477"/>
                    </a:cubicBezTo>
                    <a:cubicBezTo>
                      <a:pt x="2123" y="2475"/>
                      <a:pt x="2123" y="2464"/>
                      <a:pt x="2136" y="2451"/>
                    </a:cubicBezTo>
                    <a:cubicBezTo>
                      <a:pt x="2146" y="2470"/>
                      <a:pt x="2168" y="2451"/>
                      <a:pt x="2177" y="2468"/>
                    </a:cubicBezTo>
                    <a:cubicBezTo>
                      <a:pt x="2174" y="2476"/>
                      <a:pt x="2170" y="2483"/>
                      <a:pt x="2166" y="2490"/>
                    </a:cubicBezTo>
                    <a:cubicBezTo>
                      <a:pt x="2178" y="2488"/>
                      <a:pt x="2187" y="2482"/>
                      <a:pt x="2194" y="2472"/>
                    </a:cubicBezTo>
                    <a:cubicBezTo>
                      <a:pt x="2205" y="2469"/>
                      <a:pt x="2226" y="2485"/>
                      <a:pt x="2234" y="2490"/>
                    </a:cubicBezTo>
                    <a:cubicBezTo>
                      <a:pt x="2255" y="2504"/>
                      <a:pt x="2262" y="2481"/>
                      <a:pt x="2262" y="2520"/>
                    </a:cubicBezTo>
                    <a:cubicBezTo>
                      <a:pt x="2281" y="2520"/>
                      <a:pt x="2282" y="2513"/>
                      <a:pt x="2300" y="2514"/>
                    </a:cubicBezTo>
                    <a:cubicBezTo>
                      <a:pt x="2314" y="2515"/>
                      <a:pt x="2329" y="2520"/>
                      <a:pt x="2343" y="2520"/>
                    </a:cubicBezTo>
                    <a:cubicBezTo>
                      <a:pt x="2384" y="2520"/>
                      <a:pt x="2406" y="2554"/>
                      <a:pt x="2439" y="2573"/>
                    </a:cubicBezTo>
                    <a:cubicBezTo>
                      <a:pt x="2438" y="2573"/>
                      <a:pt x="2459" y="2574"/>
                      <a:pt x="2457" y="2574"/>
                    </a:cubicBezTo>
                    <a:cubicBezTo>
                      <a:pt x="2474" y="2579"/>
                      <a:pt x="2480" y="2629"/>
                      <a:pt x="2474" y="2644"/>
                    </a:cubicBezTo>
                    <a:cubicBezTo>
                      <a:pt x="2465" y="2667"/>
                      <a:pt x="2449" y="2680"/>
                      <a:pt x="2431" y="2695"/>
                    </a:cubicBezTo>
                    <a:cubicBezTo>
                      <a:pt x="2416" y="2708"/>
                      <a:pt x="2416" y="2727"/>
                      <a:pt x="2403" y="2742"/>
                    </a:cubicBezTo>
                    <a:cubicBezTo>
                      <a:pt x="2400" y="2739"/>
                      <a:pt x="2399" y="2738"/>
                      <a:pt x="2395" y="2734"/>
                    </a:cubicBezTo>
                    <a:cubicBezTo>
                      <a:pt x="2377" y="2788"/>
                      <a:pt x="2398" y="2854"/>
                      <a:pt x="2369" y="2905"/>
                    </a:cubicBezTo>
                    <a:cubicBezTo>
                      <a:pt x="2353" y="2933"/>
                      <a:pt x="2325" y="3005"/>
                      <a:pt x="2281" y="2967"/>
                    </a:cubicBezTo>
                    <a:cubicBezTo>
                      <a:pt x="2273" y="2998"/>
                      <a:pt x="2219" y="3008"/>
                      <a:pt x="2200" y="3032"/>
                    </a:cubicBezTo>
                    <a:cubicBezTo>
                      <a:pt x="2180" y="3057"/>
                      <a:pt x="2204" y="3075"/>
                      <a:pt x="2193" y="3099"/>
                    </a:cubicBezTo>
                    <a:cubicBezTo>
                      <a:pt x="2181" y="3124"/>
                      <a:pt x="2168" y="3147"/>
                      <a:pt x="2157" y="3173"/>
                    </a:cubicBezTo>
                    <a:cubicBezTo>
                      <a:pt x="2155" y="3164"/>
                      <a:pt x="2153" y="3158"/>
                      <a:pt x="2151" y="3147"/>
                    </a:cubicBezTo>
                    <a:cubicBezTo>
                      <a:pt x="2139" y="3164"/>
                      <a:pt x="2130" y="3178"/>
                      <a:pt x="2120" y="3192"/>
                    </a:cubicBezTo>
                    <a:cubicBezTo>
                      <a:pt x="2131" y="3211"/>
                      <a:pt x="2102" y="3264"/>
                      <a:pt x="2083" y="3272"/>
                    </a:cubicBezTo>
                    <a:cubicBezTo>
                      <a:pt x="2052" y="3287"/>
                      <a:pt x="2017" y="3249"/>
                      <a:pt x="1994" y="3255"/>
                    </a:cubicBezTo>
                    <a:cubicBezTo>
                      <a:pt x="1998" y="3289"/>
                      <a:pt x="2027" y="3271"/>
                      <a:pt x="2023" y="3311"/>
                    </a:cubicBezTo>
                    <a:cubicBezTo>
                      <a:pt x="2028" y="3315"/>
                      <a:pt x="2035" y="3319"/>
                      <a:pt x="2041" y="3323"/>
                    </a:cubicBezTo>
                    <a:cubicBezTo>
                      <a:pt x="2040" y="3361"/>
                      <a:pt x="2000" y="3384"/>
                      <a:pt x="1966" y="3385"/>
                    </a:cubicBezTo>
                    <a:cubicBezTo>
                      <a:pt x="1958" y="3385"/>
                      <a:pt x="1930" y="3372"/>
                      <a:pt x="1933" y="3388"/>
                    </a:cubicBezTo>
                    <a:cubicBezTo>
                      <a:pt x="1935" y="3406"/>
                      <a:pt x="1934" y="3424"/>
                      <a:pt x="1934" y="3443"/>
                    </a:cubicBezTo>
                    <a:cubicBezTo>
                      <a:pt x="1923" y="3447"/>
                      <a:pt x="1873" y="3428"/>
                      <a:pt x="1877" y="3445"/>
                    </a:cubicBezTo>
                    <a:cubicBezTo>
                      <a:pt x="1885" y="3488"/>
                      <a:pt x="1885" y="3466"/>
                      <a:pt x="1915" y="3476"/>
                    </a:cubicBezTo>
                    <a:cubicBezTo>
                      <a:pt x="1916" y="3482"/>
                      <a:pt x="1916" y="3488"/>
                      <a:pt x="1914" y="3494"/>
                    </a:cubicBezTo>
                    <a:cubicBezTo>
                      <a:pt x="1907" y="3491"/>
                      <a:pt x="1901" y="3488"/>
                      <a:pt x="1895" y="3486"/>
                    </a:cubicBezTo>
                    <a:cubicBezTo>
                      <a:pt x="1893" y="3489"/>
                      <a:pt x="1886" y="3517"/>
                      <a:pt x="1885" y="3520"/>
                    </a:cubicBezTo>
                    <a:cubicBezTo>
                      <a:pt x="1881" y="3556"/>
                      <a:pt x="1881" y="3556"/>
                      <a:pt x="1848" y="3578"/>
                    </a:cubicBezTo>
                    <a:cubicBezTo>
                      <a:pt x="1855" y="3611"/>
                      <a:pt x="1917" y="3636"/>
                      <a:pt x="1883" y="3664"/>
                    </a:cubicBezTo>
                    <a:cubicBezTo>
                      <a:pt x="1863" y="3681"/>
                      <a:pt x="1872" y="3698"/>
                      <a:pt x="1854" y="3714"/>
                    </a:cubicBezTo>
                    <a:cubicBezTo>
                      <a:pt x="1830" y="3734"/>
                      <a:pt x="1861" y="3768"/>
                      <a:pt x="1872" y="3786"/>
                    </a:cubicBezTo>
                    <a:cubicBezTo>
                      <a:pt x="1864" y="3782"/>
                      <a:pt x="1862" y="3781"/>
                      <a:pt x="1860" y="3780"/>
                    </a:cubicBezTo>
                    <a:cubicBezTo>
                      <a:pt x="1847" y="3775"/>
                      <a:pt x="1830" y="3811"/>
                      <a:pt x="1826" y="3823"/>
                    </a:cubicBezTo>
                    <a:cubicBezTo>
                      <a:pt x="1831" y="3828"/>
                      <a:pt x="1838" y="3833"/>
                      <a:pt x="1847" y="3840"/>
                    </a:cubicBezTo>
                    <a:cubicBezTo>
                      <a:pt x="1836" y="3846"/>
                      <a:pt x="1827" y="3852"/>
                      <a:pt x="1815" y="3850"/>
                    </a:cubicBezTo>
                    <a:cubicBezTo>
                      <a:pt x="1818" y="3832"/>
                      <a:pt x="1808" y="3840"/>
                      <a:pt x="1807" y="3826"/>
                    </a:cubicBezTo>
                    <a:cubicBezTo>
                      <a:pt x="1807" y="3824"/>
                      <a:pt x="1816" y="3809"/>
                      <a:pt x="1817" y="3802"/>
                    </a:cubicBezTo>
                    <a:cubicBezTo>
                      <a:pt x="1804" y="3820"/>
                      <a:pt x="1806" y="3823"/>
                      <a:pt x="1790" y="3827"/>
                    </a:cubicBezTo>
                    <a:cubicBezTo>
                      <a:pt x="1774" y="3808"/>
                      <a:pt x="1764" y="3800"/>
                      <a:pt x="1758" y="3782"/>
                    </a:cubicBezTo>
                    <a:cubicBezTo>
                      <a:pt x="1747" y="3747"/>
                      <a:pt x="1748" y="3735"/>
                      <a:pt x="1712" y="3709"/>
                    </a:cubicBezTo>
                    <a:cubicBezTo>
                      <a:pt x="1718" y="3685"/>
                      <a:pt x="1696" y="3685"/>
                      <a:pt x="1702" y="3662"/>
                    </a:cubicBezTo>
                    <a:cubicBezTo>
                      <a:pt x="1720" y="3651"/>
                      <a:pt x="1718" y="3675"/>
                      <a:pt x="1731" y="3677"/>
                    </a:cubicBezTo>
                    <a:cubicBezTo>
                      <a:pt x="1727" y="3664"/>
                      <a:pt x="1724" y="3620"/>
                      <a:pt x="1712" y="3618"/>
                    </a:cubicBezTo>
                    <a:cubicBezTo>
                      <a:pt x="1686" y="3615"/>
                      <a:pt x="1698" y="3593"/>
                      <a:pt x="1710" y="3582"/>
                    </a:cubicBezTo>
                    <a:cubicBezTo>
                      <a:pt x="1718" y="3585"/>
                      <a:pt x="1705" y="3603"/>
                      <a:pt x="1723" y="3599"/>
                    </a:cubicBezTo>
                    <a:cubicBezTo>
                      <a:pt x="1738" y="3578"/>
                      <a:pt x="1731" y="3490"/>
                      <a:pt x="1722" y="3467"/>
                    </a:cubicBezTo>
                    <a:cubicBezTo>
                      <a:pt x="1717" y="3470"/>
                      <a:pt x="1712" y="3472"/>
                      <a:pt x="1707" y="3475"/>
                    </a:cubicBezTo>
                    <a:cubicBezTo>
                      <a:pt x="1693" y="3463"/>
                      <a:pt x="1689" y="3443"/>
                      <a:pt x="1696" y="3426"/>
                    </a:cubicBezTo>
                    <a:cubicBezTo>
                      <a:pt x="1707" y="3401"/>
                      <a:pt x="1693" y="3375"/>
                      <a:pt x="1681" y="3353"/>
                    </a:cubicBezTo>
                    <a:cubicBezTo>
                      <a:pt x="1709" y="3341"/>
                      <a:pt x="1716" y="3242"/>
                      <a:pt x="1710" y="3214"/>
                    </a:cubicBezTo>
                    <a:cubicBezTo>
                      <a:pt x="1703" y="3177"/>
                      <a:pt x="1705" y="3145"/>
                      <a:pt x="1711" y="3109"/>
                    </a:cubicBezTo>
                    <a:cubicBezTo>
                      <a:pt x="1714" y="3092"/>
                      <a:pt x="1724" y="3016"/>
                      <a:pt x="1712" y="3002"/>
                    </a:cubicBezTo>
                    <a:cubicBezTo>
                      <a:pt x="1690" y="2976"/>
                      <a:pt x="1735" y="2900"/>
                      <a:pt x="1699" y="2874"/>
                    </a:cubicBezTo>
                    <a:cubicBezTo>
                      <a:pt x="1672" y="2853"/>
                      <a:pt x="1647" y="2836"/>
                      <a:pt x="1619" y="2817"/>
                    </a:cubicBezTo>
                    <a:cubicBezTo>
                      <a:pt x="1574" y="2786"/>
                      <a:pt x="1575" y="2759"/>
                      <a:pt x="1543" y="2718"/>
                    </a:cubicBezTo>
                    <a:cubicBezTo>
                      <a:pt x="1517" y="2685"/>
                      <a:pt x="1510" y="2642"/>
                      <a:pt x="1478" y="2611"/>
                    </a:cubicBezTo>
                    <a:cubicBezTo>
                      <a:pt x="1460" y="2593"/>
                      <a:pt x="1459" y="2597"/>
                      <a:pt x="1456" y="2570"/>
                    </a:cubicBezTo>
                    <a:cubicBezTo>
                      <a:pt x="1454" y="2540"/>
                      <a:pt x="1481" y="2548"/>
                      <a:pt x="1487" y="2522"/>
                    </a:cubicBezTo>
                    <a:cubicBezTo>
                      <a:pt x="1410" y="2507"/>
                      <a:pt x="1517" y="2413"/>
                      <a:pt x="1534" y="2391"/>
                    </a:cubicBezTo>
                    <a:cubicBezTo>
                      <a:pt x="1563" y="2356"/>
                      <a:pt x="1534" y="2217"/>
                      <a:pt x="1472" y="2272"/>
                    </a:cubicBezTo>
                    <a:cubicBezTo>
                      <a:pt x="1475" y="2277"/>
                      <a:pt x="1476" y="2280"/>
                      <a:pt x="1478" y="2284"/>
                    </a:cubicBezTo>
                    <a:cubicBezTo>
                      <a:pt x="1449" y="2301"/>
                      <a:pt x="1379" y="2241"/>
                      <a:pt x="1355" y="2225"/>
                    </a:cubicBezTo>
                    <a:cubicBezTo>
                      <a:pt x="1357" y="2222"/>
                      <a:pt x="1359" y="2220"/>
                      <a:pt x="1362" y="2216"/>
                    </a:cubicBezTo>
                    <a:cubicBezTo>
                      <a:pt x="1348" y="2196"/>
                      <a:pt x="1328" y="2179"/>
                      <a:pt x="1321" y="2154"/>
                    </a:cubicBezTo>
                    <a:cubicBezTo>
                      <a:pt x="1294" y="2186"/>
                      <a:pt x="1213" y="2123"/>
                      <a:pt x="1193" y="2105"/>
                    </a:cubicBezTo>
                    <a:cubicBezTo>
                      <a:pt x="1165" y="2081"/>
                      <a:pt x="1156" y="2100"/>
                      <a:pt x="1123" y="2098"/>
                    </a:cubicBezTo>
                    <a:cubicBezTo>
                      <a:pt x="1095" y="2095"/>
                      <a:pt x="1059" y="2080"/>
                      <a:pt x="1034" y="2066"/>
                    </a:cubicBezTo>
                    <a:cubicBezTo>
                      <a:pt x="1011" y="2053"/>
                      <a:pt x="988" y="2044"/>
                      <a:pt x="967" y="2028"/>
                    </a:cubicBezTo>
                    <a:cubicBezTo>
                      <a:pt x="958" y="2022"/>
                      <a:pt x="949" y="2015"/>
                      <a:pt x="940" y="2007"/>
                    </a:cubicBezTo>
                    <a:cubicBezTo>
                      <a:pt x="923" y="1986"/>
                      <a:pt x="944" y="1984"/>
                      <a:pt x="942" y="1963"/>
                    </a:cubicBezTo>
                    <a:cubicBezTo>
                      <a:pt x="938" y="1920"/>
                      <a:pt x="898" y="1872"/>
                      <a:pt x="864" y="1849"/>
                    </a:cubicBezTo>
                    <a:cubicBezTo>
                      <a:pt x="875" y="1824"/>
                      <a:pt x="849" y="1807"/>
                      <a:pt x="833" y="1786"/>
                    </a:cubicBezTo>
                    <a:cubicBezTo>
                      <a:pt x="806" y="1750"/>
                      <a:pt x="805" y="1717"/>
                      <a:pt x="774" y="1686"/>
                    </a:cubicBezTo>
                    <a:cubicBezTo>
                      <a:pt x="748" y="1723"/>
                      <a:pt x="784" y="1770"/>
                      <a:pt x="805" y="1801"/>
                    </a:cubicBezTo>
                    <a:cubicBezTo>
                      <a:pt x="809" y="1806"/>
                      <a:pt x="821" y="1830"/>
                      <a:pt x="823" y="1837"/>
                    </a:cubicBezTo>
                    <a:cubicBezTo>
                      <a:pt x="827" y="1853"/>
                      <a:pt x="829" y="1869"/>
                      <a:pt x="831" y="1885"/>
                    </a:cubicBezTo>
                    <a:cubicBezTo>
                      <a:pt x="846" y="1888"/>
                      <a:pt x="850" y="1904"/>
                      <a:pt x="855" y="1916"/>
                    </a:cubicBezTo>
                    <a:cubicBezTo>
                      <a:pt x="822" y="1913"/>
                      <a:pt x="801" y="1869"/>
                      <a:pt x="808" y="1841"/>
                    </a:cubicBezTo>
                    <a:cubicBezTo>
                      <a:pt x="791" y="1830"/>
                      <a:pt x="763" y="1819"/>
                      <a:pt x="758" y="1798"/>
                    </a:cubicBezTo>
                    <a:cubicBezTo>
                      <a:pt x="792" y="1788"/>
                      <a:pt x="742" y="1731"/>
                      <a:pt x="739" y="1716"/>
                    </a:cubicBezTo>
                    <a:cubicBezTo>
                      <a:pt x="734" y="1685"/>
                      <a:pt x="709" y="1589"/>
                      <a:pt x="658" y="1609"/>
                    </a:cubicBezTo>
                    <a:cubicBezTo>
                      <a:pt x="656" y="1587"/>
                      <a:pt x="633" y="1552"/>
                      <a:pt x="647" y="1536"/>
                    </a:cubicBezTo>
                    <a:cubicBezTo>
                      <a:pt x="642" y="1530"/>
                      <a:pt x="637" y="1525"/>
                      <a:pt x="633" y="1521"/>
                    </a:cubicBezTo>
                    <a:cubicBezTo>
                      <a:pt x="638" y="1516"/>
                      <a:pt x="642" y="1511"/>
                      <a:pt x="648" y="1504"/>
                    </a:cubicBezTo>
                    <a:cubicBezTo>
                      <a:pt x="596" y="1493"/>
                      <a:pt x="622" y="1391"/>
                      <a:pt x="627" y="1359"/>
                    </a:cubicBezTo>
                    <a:cubicBezTo>
                      <a:pt x="631" y="1326"/>
                      <a:pt x="652" y="1283"/>
                      <a:pt x="664" y="1252"/>
                    </a:cubicBezTo>
                    <a:cubicBezTo>
                      <a:pt x="678" y="1219"/>
                      <a:pt x="675" y="1194"/>
                      <a:pt x="675" y="1157"/>
                    </a:cubicBezTo>
                    <a:cubicBezTo>
                      <a:pt x="690" y="1166"/>
                      <a:pt x="706" y="1166"/>
                      <a:pt x="716" y="1181"/>
                    </a:cubicBezTo>
                    <a:cubicBezTo>
                      <a:pt x="734" y="1157"/>
                      <a:pt x="717" y="1143"/>
                      <a:pt x="722" y="1118"/>
                    </a:cubicBezTo>
                    <a:cubicBezTo>
                      <a:pt x="714" y="1118"/>
                      <a:pt x="706" y="1118"/>
                      <a:pt x="697" y="1116"/>
                    </a:cubicBezTo>
                    <a:cubicBezTo>
                      <a:pt x="693" y="1112"/>
                      <a:pt x="692" y="1104"/>
                      <a:pt x="692" y="1100"/>
                    </a:cubicBezTo>
                    <a:cubicBezTo>
                      <a:pt x="693" y="1116"/>
                      <a:pt x="695" y="1146"/>
                      <a:pt x="703" y="1160"/>
                    </a:cubicBezTo>
                    <a:cubicBezTo>
                      <a:pt x="674" y="1151"/>
                      <a:pt x="633" y="1098"/>
                      <a:pt x="634" y="1065"/>
                    </a:cubicBezTo>
                    <a:cubicBezTo>
                      <a:pt x="650" y="1061"/>
                      <a:pt x="651" y="1084"/>
                      <a:pt x="666" y="1082"/>
                    </a:cubicBezTo>
                    <a:cubicBezTo>
                      <a:pt x="677" y="1064"/>
                      <a:pt x="655" y="1060"/>
                      <a:pt x="650" y="1047"/>
                    </a:cubicBezTo>
                    <a:cubicBezTo>
                      <a:pt x="657" y="1032"/>
                      <a:pt x="668" y="1019"/>
                      <a:pt x="658" y="1003"/>
                    </a:cubicBezTo>
                    <a:cubicBezTo>
                      <a:pt x="642" y="978"/>
                      <a:pt x="648" y="979"/>
                      <a:pt x="665" y="953"/>
                    </a:cubicBezTo>
                    <a:cubicBezTo>
                      <a:pt x="649" y="947"/>
                      <a:pt x="642" y="962"/>
                      <a:pt x="628" y="964"/>
                    </a:cubicBezTo>
                    <a:cubicBezTo>
                      <a:pt x="633" y="934"/>
                      <a:pt x="641" y="917"/>
                      <a:pt x="660" y="896"/>
                    </a:cubicBezTo>
                    <a:cubicBezTo>
                      <a:pt x="651" y="899"/>
                      <a:pt x="646" y="900"/>
                      <a:pt x="642" y="902"/>
                    </a:cubicBezTo>
                    <a:cubicBezTo>
                      <a:pt x="632" y="882"/>
                      <a:pt x="630" y="863"/>
                      <a:pt x="621" y="843"/>
                    </a:cubicBezTo>
                    <a:cubicBezTo>
                      <a:pt x="626" y="843"/>
                      <a:pt x="631" y="843"/>
                      <a:pt x="636" y="843"/>
                    </a:cubicBezTo>
                    <a:cubicBezTo>
                      <a:pt x="637" y="819"/>
                      <a:pt x="632" y="801"/>
                      <a:pt x="633" y="777"/>
                    </a:cubicBezTo>
                    <a:cubicBezTo>
                      <a:pt x="634" y="764"/>
                      <a:pt x="621" y="761"/>
                      <a:pt x="617" y="748"/>
                    </a:cubicBezTo>
                    <a:cubicBezTo>
                      <a:pt x="613" y="734"/>
                      <a:pt x="625" y="722"/>
                      <a:pt x="617" y="709"/>
                    </a:cubicBezTo>
                    <a:cubicBezTo>
                      <a:pt x="613" y="723"/>
                      <a:pt x="610" y="735"/>
                      <a:pt x="606" y="748"/>
                    </a:cubicBezTo>
                    <a:cubicBezTo>
                      <a:pt x="591" y="741"/>
                      <a:pt x="591" y="727"/>
                      <a:pt x="577" y="713"/>
                    </a:cubicBezTo>
                    <a:cubicBezTo>
                      <a:pt x="581" y="726"/>
                      <a:pt x="583" y="732"/>
                      <a:pt x="586" y="741"/>
                    </a:cubicBezTo>
                    <a:cubicBezTo>
                      <a:pt x="557" y="737"/>
                      <a:pt x="575" y="716"/>
                      <a:pt x="560" y="703"/>
                    </a:cubicBezTo>
                    <a:cubicBezTo>
                      <a:pt x="537" y="684"/>
                      <a:pt x="558" y="677"/>
                      <a:pt x="546" y="664"/>
                    </a:cubicBezTo>
                    <a:cubicBezTo>
                      <a:pt x="516" y="676"/>
                      <a:pt x="515" y="641"/>
                      <a:pt x="485" y="640"/>
                    </a:cubicBezTo>
                    <a:cubicBezTo>
                      <a:pt x="462" y="640"/>
                      <a:pt x="431" y="607"/>
                      <a:pt x="442" y="580"/>
                    </a:cubicBezTo>
                    <a:cubicBezTo>
                      <a:pt x="432" y="582"/>
                      <a:pt x="425" y="584"/>
                      <a:pt x="414" y="587"/>
                    </a:cubicBezTo>
                    <a:cubicBezTo>
                      <a:pt x="408" y="587"/>
                      <a:pt x="416" y="572"/>
                      <a:pt x="405" y="575"/>
                    </a:cubicBezTo>
                    <a:cubicBezTo>
                      <a:pt x="385" y="581"/>
                      <a:pt x="401" y="595"/>
                      <a:pt x="399" y="603"/>
                    </a:cubicBezTo>
                    <a:cubicBezTo>
                      <a:pt x="396" y="622"/>
                      <a:pt x="321" y="637"/>
                      <a:pt x="302" y="648"/>
                    </a:cubicBezTo>
                    <a:cubicBezTo>
                      <a:pt x="290" y="626"/>
                      <a:pt x="312" y="642"/>
                      <a:pt x="317" y="632"/>
                    </a:cubicBezTo>
                    <a:cubicBezTo>
                      <a:pt x="331" y="599"/>
                      <a:pt x="329" y="575"/>
                      <a:pt x="378" y="575"/>
                    </a:cubicBezTo>
                    <a:cubicBezTo>
                      <a:pt x="392" y="526"/>
                      <a:pt x="332" y="572"/>
                      <a:pt x="318" y="580"/>
                    </a:cubicBezTo>
                    <a:cubicBezTo>
                      <a:pt x="292" y="596"/>
                      <a:pt x="312" y="589"/>
                      <a:pt x="294" y="607"/>
                    </a:cubicBezTo>
                    <a:cubicBezTo>
                      <a:pt x="276" y="625"/>
                      <a:pt x="270" y="605"/>
                      <a:pt x="250" y="630"/>
                    </a:cubicBezTo>
                    <a:cubicBezTo>
                      <a:pt x="254" y="634"/>
                      <a:pt x="260" y="637"/>
                      <a:pt x="265" y="639"/>
                    </a:cubicBezTo>
                    <a:cubicBezTo>
                      <a:pt x="248" y="659"/>
                      <a:pt x="226" y="675"/>
                      <a:pt x="201" y="682"/>
                    </a:cubicBezTo>
                    <a:cubicBezTo>
                      <a:pt x="182" y="688"/>
                      <a:pt x="166" y="717"/>
                      <a:pt x="150" y="717"/>
                    </a:cubicBezTo>
                    <a:cubicBezTo>
                      <a:pt x="124" y="717"/>
                      <a:pt x="112" y="748"/>
                      <a:pt x="90" y="753"/>
                    </a:cubicBezTo>
                    <a:cubicBezTo>
                      <a:pt x="60" y="760"/>
                      <a:pt x="35" y="758"/>
                      <a:pt x="14" y="779"/>
                    </a:cubicBezTo>
                    <a:cubicBezTo>
                      <a:pt x="8" y="776"/>
                      <a:pt x="4" y="774"/>
                      <a:pt x="0" y="772"/>
                    </a:cubicBezTo>
                    <a:cubicBezTo>
                      <a:pt x="7" y="767"/>
                      <a:pt x="4" y="774"/>
                      <a:pt x="0" y="77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1" name="Freeform 8"/>
              <p:cNvSpPr>
                <a:spLocks/>
              </p:cNvSpPr>
              <p:nvPr/>
            </p:nvSpPr>
            <p:spPr bwMode="auto">
              <a:xfrm>
                <a:off x="2012" y="848"/>
                <a:ext cx="568" cy="756"/>
              </a:xfrm>
              <a:custGeom>
                <a:avLst/>
                <a:gdLst>
                  <a:gd name="T0" fmla="*/ 123 w 914"/>
                  <a:gd name="T1" fmla="*/ 974 h 1216"/>
                  <a:gd name="T2" fmla="*/ 184 w 914"/>
                  <a:gd name="T3" fmla="*/ 873 h 1216"/>
                  <a:gd name="T4" fmla="*/ 207 w 914"/>
                  <a:gd name="T5" fmla="*/ 806 h 1216"/>
                  <a:gd name="T6" fmla="*/ 147 w 914"/>
                  <a:gd name="T7" fmla="*/ 837 h 1216"/>
                  <a:gd name="T8" fmla="*/ 210 w 914"/>
                  <a:gd name="T9" fmla="*/ 760 h 1216"/>
                  <a:gd name="T10" fmla="*/ 182 w 914"/>
                  <a:gd name="T11" fmla="*/ 733 h 1216"/>
                  <a:gd name="T12" fmla="*/ 141 w 914"/>
                  <a:gd name="T13" fmla="*/ 730 h 1216"/>
                  <a:gd name="T14" fmla="*/ 157 w 914"/>
                  <a:gd name="T15" fmla="*/ 540 h 1216"/>
                  <a:gd name="T16" fmla="*/ 38 w 914"/>
                  <a:gd name="T17" fmla="*/ 453 h 1216"/>
                  <a:gd name="T18" fmla="*/ 23 w 914"/>
                  <a:gd name="T19" fmla="*/ 426 h 1216"/>
                  <a:gd name="T20" fmla="*/ 77 w 914"/>
                  <a:gd name="T21" fmla="*/ 370 h 1216"/>
                  <a:gd name="T22" fmla="*/ 0 w 914"/>
                  <a:gd name="T23" fmla="*/ 325 h 1216"/>
                  <a:gd name="T24" fmla="*/ 139 w 914"/>
                  <a:gd name="T25" fmla="*/ 216 h 1216"/>
                  <a:gd name="T26" fmla="*/ 282 w 914"/>
                  <a:gd name="T27" fmla="*/ 150 h 1216"/>
                  <a:gd name="T28" fmla="*/ 355 w 914"/>
                  <a:gd name="T29" fmla="*/ 160 h 1216"/>
                  <a:gd name="T30" fmla="*/ 415 w 914"/>
                  <a:gd name="T31" fmla="*/ 155 h 1216"/>
                  <a:gd name="T32" fmla="*/ 494 w 914"/>
                  <a:gd name="T33" fmla="*/ 171 h 1216"/>
                  <a:gd name="T34" fmla="*/ 518 w 914"/>
                  <a:gd name="T35" fmla="*/ 79 h 1216"/>
                  <a:gd name="T36" fmla="*/ 747 w 914"/>
                  <a:gd name="T37" fmla="*/ 65 h 1216"/>
                  <a:gd name="T38" fmla="*/ 764 w 914"/>
                  <a:gd name="T39" fmla="*/ 86 h 1216"/>
                  <a:gd name="T40" fmla="*/ 619 w 914"/>
                  <a:gd name="T41" fmla="*/ 179 h 1216"/>
                  <a:gd name="T42" fmla="*/ 711 w 914"/>
                  <a:gd name="T43" fmla="*/ 202 h 1216"/>
                  <a:gd name="T44" fmla="*/ 794 w 914"/>
                  <a:gd name="T45" fmla="*/ 189 h 1216"/>
                  <a:gd name="T46" fmla="*/ 841 w 914"/>
                  <a:gd name="T47" fmla="*/ 207 h 1216"/>
                  <a:gd name="T48" fmla="*/ 892 w 914"/>
                  <a:gd name="T49" fmla="*/ 258 h 1216"/>
                  <a:gd name="T50" fmla="*/ 820 w 914"/>
                  <a:gd name="T51" fmla="*/ 291 h 1216"/>
                  <a:gd name="T52" fmla="*/ 790 w 914"/>
                  <a:gd name="T53" fmla="*/ 308 h 1216"/>
                  <a:gd name="T54" fmla="*/ 780 w 914"/>
                  <a:gd name="T55" fmla="*/ 444 h 1216"/>
                  <a:gd name="T56" fmla="*/ 772 w 914"/>
                  <a:gd name="T57" fmla="*/ 465 h 1216"/>
                  <a:gd name="T58" fmla="*/ 761 w 914"/>
                  <a:gd name="T59" fmla="*/ 506 h 1216"/>
                  <a:gd name="T60" fmla="*/ 764 w 914"/>
                  <a:gd name="T61" fmla="*/ 602 h 1216"/>
                  <a:gd name="T62" fmla="*/ 766 w 914"/>
                  <a:gd name="T63" fmla="*/ 636 h 1216"/>
                  <a:gd name="T64" fmla="*/ 719 w 914"/>
                  <a:gd name="T65" fmla="*/ 641 h 1216"/>
                  <a:gd name="T66" fmla="*/ 706 w 914"/>
                  <a:gd name="T67" fmla="*/ 697 h 1216"/>
                  <a:gd name="T68" fmla="*/ 703 w 914"/>
                  <a:gd name="T69" fmla="*/ 746 h 1216"/>
                  <a:gd name="T70" fmla="*/ 703 w 914"/>
                  <a:gd name="T71" fmla="*/ 829 h 1216"/>
                  <a:gd name="T72" fmla="*/ 645 w 914"/>
                  <a:gd name="T73" fmla="*/ 782 h 1216"/>
                  <a:gd name="T74" fmla="*/ 628 w 914"/>
                  <a:gd name="T75" fmla="*/ 841 h 1216"/>
                  <a:gd name="T76" fmla="*/ 532 w 914"/>
                  <a:gd name="T77" fmla="*/ 921 h 1216"/>
                  <a:gd name="T78" fmla="*/ 390 w 914"/>
                  <a:gd name="T79" fmla="*/ 988 h 1216"/>
                  <a:gd name="T80" fmla="*/ 351 w 914"/>
                  <a:gd name="T81" fmla="*/ 1027 h 1216"/>
                  <a:gd name="T82" fmla="*/ 339 w 914"/>
                  <a:gd name="T83" fmla="*/ 1040 h 1216"/>
                  <a:gd name="T84" fmla="*/ 258 w 914"/>
                  <a:gd name="T85" fmla="*/ 1197 h 1216"/>
                  <a:gd name="T86" fmla="*/ 182 w 914"/>
                  <a:gd name="T87" fmla="*/ 1169 h 1216"/>
                  <a:gd name="T88" fmla="*/ 144 w 914"/>
                  <a:gd name="T89" fmla="*/ 1038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14" h="1216">
                    <a:moveTo>
                      <a:pt x="144" y="1038"/>
                    </a:moveTo>
                    <a:cubicBezTo>
                      <a:pt x="141" y="1038"/>
                      <a:pt x="138" y="1038"/>
                      <a:pt x="134" y="1038"/>
                    </a:cubicBezTo>
                    <a:cubicBezTo>
                      <a:pt x="131" y="1020"/>
                      <a:pt x="132" y="990"/>
                      <a:pt x="123" y="974"/>
                    </a:cubicBezTo>
                    <a:cubicBezTo>
                      <a:pt x="114" y="959"/>
                      <a:pt x="129" y="949"/>
                      <a:pt x="123" y="933"/>
                    </a:cubicBezTo>
                    <a:cubicBezTo>
                      <a:pt x="115" y="916"/>
                      <a:pt x="153" y="884"/>
                      <a:pt x="157" y="865"/>
                    </a:cubicBezTo>
                    <a:cubicBezTo>
                      <a:pt x="166" y="868"/>
                      <a:pt x="174" y="870"/>
                      <a:pt x="184" y="873"/>
                    </a:cubicBezTo>
                    <a:cubicBezTo>
                      <a:pt x="185" y="864"/>
                      <a:pt x="185" y="857"/>
                      <a:pt x="186" y="849"/>
                    </a:cubicBezTo>
                    <a:cubicBezTo>
                      <a:pt x="189" y="849"/>
                      <a:pt x="198" y="854"/>
                      <a:pt x="200" y="852"/>
                    </a:cubicBezTo>
                    <a:cubicBezTo>
                      <a:pt x="199" y="853"/>
                      <a:pt x="208" y="808"/>
                      <a:pt x="207" y="806"/>
                    </a:cubicBezTo>
                    <a:cubicBezTo>
                      <a:pt x="192" y="808"/>
                      <a:pt x="177" y="804"/>
                      <a:pt x="162" y="795"/>
                    </a:cubicBezTo>
                    <a:cubicBezTo>
                      <a:pt x="168" y="805"/>
                      <a:pt x="174" y="815"/>
                      <a:pt x="181" y="826"/>
                    </a:cubicBezTo>
                    <a:cubicBezTo>
                      <a:pt x="169" y="830"/>
                      <a:pt x="158" y="833"/>
                      <a:pt x="147" y="837"/>
                    </a:cubicBezTo>
                    <a:cubicBezTo>
                      <a:pt x="126" y="801"/>
                      <a:pt x="143" y="797"/>
                      <a:pt x="152" y="763"/>
                    </a:cubicBezTo>
                    <a:cubicBezTo>
                      <a:pt x="167" y="768"/>
                      <a:pt x="181" y="774"/>
                      <a:pt x="195" y="780"/>
                    </a:cubicBezTo>
                    <a:cubicBezTo>
                      <a:pt x="198" y="769"/>
                      <a:pt x="200" y="766"/>
                      <a:pt x="210" y="760"/>
                    </a:cubicBezTo>
                    <a:cubicBezTo>
                      <a:pt x="200" y="756"/>
                      <a:pt x="190" y="753"/>
                      <a:pt x="178" y="749"/>
                    </a:cubicBezTo>
                    <a:cubicBezTo>
                      <a:pt x="187" y="742"/>
                      <a:pt x="195" y="736"/>
                      <a:pt x="203" y="729"/>
                    </a:cubicBezTo>
                    <a:cubicBezTo>
                      <a:pt x="195" y="727"/>
                      <a:pt x="188" y="728"/>
                      <a:pt x="182" y="733"/>
                    </a:cubicBezTo>
                    <a:cubicBezTo>
                      <a:pt x="180" y="730"/>
                      <a:pt x="177" y="726"/>
                      <a:pt x="174" y="722"/>
                    </a:cubicBezTo>
                    <a:cubicBezTo>
                      <a:pt x="169" y="728"/>
                      <a:pt x="164" y="733"/>
                      <a:pt x="160" y="739"/>
                    </a:cubicBezTo>
                    <a:cubicBezTo>
                      <a:pt x="154" y="736"/>
                      <a:pt x="149" y="734"/>
                      <a:pt x="141" y="730"/>
                    </a:cubicBezTo>
                    <a:cubicBezTo>
                      <a:pt x="162" y="714"/>
                      <a:pt x="154" y="691"/>
                      <a:pt x="156" y="668"/>
                    </a:cubicBezTo>
                    <a:cubicBezTo>
                      <a:pt x="161" y="673"/>
                      <a:pt x="165" y="677"/>
                      <a:pt x="173" y="686"/>
                    </a:cubicBezTo>
                    <a:cubicBezTo>
                      <a:pt x="173" y="636"/>
                      <a:pt x="168" y="591"/>
                      <a:pt x="157" y="540"/>
                    </a:cubicBezTo>
                    <a:cubicBezTo>
                      <a:pt x="156" y="536"/>
                      <a:pt x="161" y="512"/>
                      <a:pt x="161" y="505"/>
                    </a:cubicBezTo>
                    <a:cubicBezTo>
                      <a:pt x="146" y="492"/>
                      <a:pt x="132" y="476"/>
                      <a:pt x="112" y="469"/>
                    </a:cubicBezTo>
                    <a:cubicBezTo>
                      <a:pt x="89" y="462"/>
                      <a:pt x="64" y="456"/>
                      <a:pt x="38" y="453"/>
                    </a:cubicBezTo>
                    <a:cubicBezTo>
                      <a:pt x="37" y="458"/>
                      <a:pt x="36" y="464"/>
                      <a:pt x="35" y="470"/>
                    </a:cubicBezTo>
                    <a:cubicBezTo>
                      <a:pt x="18" y="468"/>
                      <a:pt x="12" y="455"/>
                      <a:pt x="5" y="439"/>
                    </a:cubicBezTo>
                    <a:cubicBezTo>
                      <a:pt x="11" y="435"/>
                      <a:pt x="17" y="431"/>
                      <a:pt x="23" y="426"/>
                    </a:cubicBezTo>
                    <a:cubicBezTo>
                      <a:pt x="10" y="418"/>
                      <a:pt x="2" y="404"/>
                      <a:pt x="2" y="388"/>
                    </a:cubicBezTo>
                    <a:cubicBezTo>
                      <a:pt x="25" y="385"/>
                      <a:pt x="57" y="392"/>
                      <a:pt x="77" y="386"/>
                    </a:cubicBezTo>
                    <a:cubicBezTo>
                      <a:pt x="77" y="382"/>
                      <a:pt x="77" y="377"/>
                      <a:pt x="77" y="370"/>
                    </a:cubicBezTo>
                    <a:cubicBezTo>
                      <a:pt x="60" y="370"/>
                      <a:pt x="43" y="370"/>
                      <a:pt x="23" y="370"/>
                    </a:cubicBezTo>
                    <a:cubicBezTo>
                      <a:pt x="25" y="361"/>
                      <a:pt x="27" y="354"/>
                      <a:pt x="29" y="347"/>
                    </a:cubicBezTo>
                    <a:cubicBezTo>
                      <a:pt x="10" y="351"/>
                      <a:pt x="11" y="331"/>
                      <a:pt x="0" y="325"/>
                    </a:cubicBezTo>
                    <a:cubicBezTo>
                      <a:pt x="11" y="283"/>
                      <a:pt x="101" y="279"/>
                      <a:pt x="133" y="287"/>
                    </a:cubicBezTo>
                    <a:cubicBezTo>
                      <a:pt x="144" y="270"/>
                      <a:pt x="157" y="256"/>
                      <a:pt x="171" y="239"/>
                    </a:cubicBezTo>
                    <a:cubicBezTo>
                      <a:pt x="171" y="221"/>
                      <a:pt x="147" y="229"/>
                      <a:pt x="139" y="216"/>
                    </a:cubicBezTo>
                    <a:cubicBezTo>
                      <a:pt x="147" y="194"/>
                      <a:pt x="200" y="149"/>
                      <a:pt x="224" y="166"/>
                    </a:cubicBezTo>
                    <a:cubicBezTo>
                      <a:pt x="249" y="186"/>
                      <a:pt x="257" y="118"/>
                      <a:pt x="268" y="113"/>
                    </a:cubicBezTo>
                    <a:cubicBezTo>
                      <a:pt x="288" y="118"/>
                      <a:pt x="278" y="135"/>
                      <a:pt x="282" y="150"/>
                    </a:cubicBezTo>
                    <a:cubicBezTo>
                      <a:pt x="300" y="141"/>
                      <a:pt x="290" y="120"/>
                      <a:pt x="289" y="102"/>
                    </a:cubicBezTo>
                    <a:cubicBezTo>
                      <a:pt x="327" y="97"/>
                      <a:pt x="339" y="103"/>
                      <a:pt x="375" y="86"/>
                    </a:cubicBezTo>
                    <a:cubicBezTo>
                      <a:pt x="376" y="98"/>
                      <a:pt x="352" y="158"/>
                      <a:pt x="355" y="160"/>
                    </a:cubicBezTo>
                    <a:cubicBezTo>
                      <a:pt x="361" y="164"/>
                      <a:pt x="381" y="133"/>
                      <a:pt x="392" y="132"/>
                    </a:cubicBezTo>
                    <a:cubicBezTo>
                      <a:pt x="391" y="139"/>
                      <a:pt x="389" y="147"/>
                      <a:pt x="388" y="154"/>
                    </a:cubicBezTo>
                    <a:cubicBezTo>
                      <a:pt x="399" y="158"/>
                      <a:pt x="407" y="140"/>
                      <a:pt x="415" y="155"/>
                    </a:cubicBezTo>
                    <a:cubicBezTo>
                      <a:pt x="427" y="136"/>
                      <a:pt x="424" y="119"/>
                      <a:pt x="424" y="96"/>
                    </a:cubicBezTo>
                    <a:cubicBezTo>
                      <a:pt x="444" y="101"/>
                      <a:pt x="471" y="161"/>
                      <a:pt x="465" y="171"/>
                    </a:cubicBezTo>
                    <a:cubicBezTo>
                      <a:pt x="475" y="171"/>
                      <a:pt x="484" y="171"/>
                      <a:pt x="494" y="171"/>
                    </a:cubicBezTo>
                    <a:cubicBezTo>
                      <a:pt x="481" y="147"/>
                      <a:pt x="478" y="120"/>
                      <a:pt x="476" y="90"/>
                    </a:cubicBezTo>
                    <a:cubicBezTo>
                      <a:pt x="485" y="83"/>
                      <a:pt x="491" y="94"/>
                      <a:pt x="498" y="101"/>
                    </a:cubicBezTo>
                    <a:cubicBezTo>
                      <a:pt x="504" y="94"/>
                      <a:pt x="511" y="87"/>
                      <a:pt x="518" y="79"/>
                    </a:cubicBezTo>
                    <a:cubicBezTo>
                      <a:pt x="510" y="65"/>
                      <a:pt x="526" y="69"/>
                      <a:pt x="514" y="57"/>
                    </a:cubicBezTo>
                    <a:cubicBezTo>
                      <a:pt x="534" y="51"/>
                      <a:pt x="605" y="73"/>
                      <a:pt x="603" y="45"/>
                    </a:cubicBezTo>
                    <a:cubicBezTo>
                      <a:pt x="599" y="0"/>
                      <a:pt x="729" y="45"/>
                      <a:pt x="747" y="65"/>
                    </a:cubicBezTo>
                    <a:cubicBezTo>
                      <a:pt x="727" y="73"/>
                      <a:pt x="671" y="74"/>
                      <a:pt x="652" y="66"/>
                    </a:cubicBezTo>
                    <a:cubicBezTo>
                      <a:pt x="652" y="71"/>
                      <a:pt x="652" y="76"/>
                      <a:pt x="652" y="83"/>
                    </a:cubicBezTo>
                    <a:cubicBezTo>
                      <a:pt x="684" y="81"/>
                      <a:pt x="737" y="68"/>
                      <a:pt x="764" y="86"/>
                    </a:cubicBezTo>
                    <a:cubicBezTo>
                      <a:pt x="766" y="103"/>
                      <a:pt x="743" y="96"/>
                      <a:pt x="747" y="114"/>
                    </a:cubicBezTo>
                    <a:cubicBezTo>
                      <a:pt x="800" y="93"/>
                      <a:pt x="842" y="152"/>
                      <a:pt x="765" y="156"/>
                    </a:cubicBezTo>
                    <a:cubicBezTo>
                      <a:pt x="711" y="159"/>
                      <a:pt x="671" y="159"/>
                      <a:pt x="619" y="179"/>
                    </a:cubicBezTo>
                    <a:cubicBezTo>
                      <a:pt x="634" y="192"/>
                      <a:pt x="636" y="185"/>
                      <a:pt x="656" y="179"/>
                    </a:cubicBezTo>
                    <a:cubicBezTo>
                      <a:pt x="687" y="170"/>
                      <a:pt x="708" y="173"/>
                      <a:pt x="740" y="173"/>
                    </a:cubicBezTo>
                    <a:cubicBezTo>
                      <a:pt x="742" y="198"/>
                      <a:pt x="714" y="185"/>
                      <a:pt x="711" y="202"/>
                    </a:cubicBezTo>
                    <a:cubicBezTo>
                      <a:pt x="728" y="202"/>
                      <a:pt x="744" y="202"/>
                      <a:pt x="762" y="202"/>
                    </a:cubicBezTo>
                    <a:cubicBezTo>
                      <a:pt x="765" y="195"/>
                      <a:pt x="768" y="188"/>
                      <a:pt x="772" y="180"/>
                    </a:cubicBezTo>
                    <a:cubicBezTo>
                      <a:pt x="782" y="176"/>
                      <a:pt x="788" y="180"/>
                      <a:pt x="794" y="189"/>
                    </a:cubicBezTo>
                    <a:cubicBezTo>
                      <a:pt x="780" y="220"/>
                      <a:pt x="758" y="226"/>
                      <a:pt x="739" y="253"/>
                    </a:cubicBezTo>
                    <a:cubicBezTo>
                      <a:pt x="766" y="245"/>
                      <a:pt x="795" y="243"/>
                      <a:pt x="809" y="213"/>
                    </a:cubicBezTo>
                    <a:cubicBezTo>
                      <a:pt x="832" y="228"/>
                      <a:pt x="825" y="218"/>
                      <a:pt x="841" y="207"/>
                    </a:cubicBezTo>
                    <a:cubicBezTo>
                      <a:pt x="873" y="185"/>
                      <a:pt x="893" y="210"/>
                      <a:pt x="914" y="230"/>
                    </a:cubicBezTo>
                    <a:cubicBezTo>
                      <a:pt x="905" y="239"/>
                      <a:pt x="897" y="246"/>
                      <a:pt x="889" y="253"/>
                    </a:cubicBezTo>
                    <a:cubicBezTo>
                      <a:pt x="890" y="254"/>
                      <a:pt x="891" y="256"/>
                      <a:pt x="892" y="258"/>
                    </a:cubicBezTo>
                    <a:cubicBezTo>
                      <a:pt x="886" y="258"/>
                      <a:pt x="879" y="258"/>
                      <a:pt x="870" y="258"/>
                    </a:cubicBezTo>
                    <a:cubicBezTo>
                      <a:pt x="872" y="263"/>
                      <a:pt x="874" y="267"/>
                      <a:pt x="876" y="272"/>
                    </a:cubicBezTo>
                    <a:cubicBezTo>
                      <a:pt x="856" y="281"/>
                      <a:pt x="833" y="274"/>
                      <a:pt x="820" y="291"/>
                    </a:cubicBezTo>
                    <a:cubicBezTo>
                      <a:pt x="833" y="292"/>
                      <a:pt x="843" y="292"/>
                      <a:pt x="853" y="293"/>
                    </a:cubicBezTo>
                    <a:cubicBezTo>
                      <a:pt x="836" y="312"/>
                      <a:pt x="809" y="301"/>
                      <a:pt x="804" y="315"/>
                    </a:cubicBezTo>
                    <a:cubicBezTo>
                      <a:pt x="800" y="313"/>
                      <a:pt x="796" y="311"/>
                      <a:pt x="790" y="308"/>
                    </a:cubicBezTo>
                    <a:cubicBezTo>
                      <a:pt x="789" y="317"/>
                      <a:pt x="788" y="324"/>
                      <a:pt x="787" y="332"/>
                    </a:cubicBezTo>
                    <a:cubicBezTo>
                      <a:pt x="803" y="334"/>
                      <a:pt x="810" y="317"/>
                      <a:pt x="830" y="322"/>
                    </a:cubicBezTo>
                    <a:cubicBezTo>
                      <a:pt x="804" y="364"/>
                      <a:pt x="790" y="395"/>
                      <a:pt x="780" y="444"/>
                    </a:cubicBezTo>
                    <a:cubicBezTo>
                      <a:pt x="774" y="441"/>
                      <a:pt x="770" y="438"/>
                      <a:pt x="764" y="435"/>
                    </a:cubicBezTo>
                    <a:cubicBezTo>
                      <a:pt x="766" y="458"/>
                      <a:pt x="779" y="453"/>
                      <a:pt x="782" y="474"/>
                    </a:cubicBezTo>
                    <a:cubicBezTo>
                      <a:pt x="777" y="469"/>
                      <a:pt x="775" y="467"/>
                      <a:pt x="772" y="465"/>
                    </a:cubicBezTo>
                    <a:cubicBezTo>
                      <a:pt x="772" y="468"/>
                      <a:pt x="770" y="471"/>
                      <a:pt x="770" y="473"/>
                    </a:cubicBezTo>
                    <a:cubicBezTo>
                      <a:pt x="776" y="505"/>
                      <a:pt x="793" y="470"/>
                      <a:pt x="793" y="518"/>
                    </a:cubicBezTo>
                    <a:cubicBezTo>
                      <a:pt x="776" y="525"/>
                      <a:pt x="774" y="505"/>
                      <a:pt x="761" y="506"/>
                    </a:cubicBezTo>
                    <a:cubicBezTo>
                      <a:pt x="752" y="507"/>
                      <a:pt x="733" y="533"/>
                      <a:pt x="735" y="541"/>
                    </a:cubicBezTo>
                    <a:cubicBezTo>
                      <a:pt x="744" y="544"/>
                      <a:pt x="754" y="548"/>
                      <a:pt x="763" y="552"/>
                    </a:cubicBezTo>
                    <a:cubicBezTo>
                      <a:pt x="756" y="566"/>
                      <a:pt x="763" y="586"/>
                      <a:pt x="764" y="602"/>
                    </a:cubicBezTo>
                    <a:cubicBezTo>
                      <a:pt x="758" y="599"/>
                      <a:pt x="754" y="598"/>
                      <a:pt x="750" y="596"/>
                    </a:cubicBezTo>
                    <a:cubicBezTo>
                      <a:pt x="733" y="619"/>
                      <a:pt x="764" y="605"/>
                      <a:pt x="751" y="629"/>
                    </a:cubicBezTo>
                    <a:cubicBezTo>
                      <a:pt x="756" y="632"/>
                      <a:pt x="760" y="634"/>
                      <a:pt x="766" y="636"/>
                    </a:cubicBezTo>
                    <a:cubicBezTo>
                      <a:pt x="763" y="648"/>
                      <a:pt x="757" y="651"/>
                      <a:pt x="748" y="645"/>
                    </a:cubicBezTo>
                    <a:cubicBezTo>
                      <a:pt x="747" y="649"/>
                      <a:pt x="745" y="653"/>
                      <a:pt x="742" y="658"/>
                    </a:cubicBezTo>
                    <a:cubicBezTo>
                      <a:pt x="735" y="653"/>
                      <a:pt x="728" y="648"/>
                      <a:pt x="719" y="641"/>
                    </a:cubicBezTo>
                    <a:cubicBezTo>
                      <a:pt x="717" y="649"/>
                      <a:pt x="717" y="654"/>
                      <a:pt x="716" y="659"/>
                    </a:cubicBezTo>
                    <a:cubicBezTo>
                      <a:pt x="726" y="663"/>
                      <a:pt x="736" y="666"/>
                      <a:pt x="746" y="670"/>
                    </a:cubicBezTo>
                    <a:cubicBezTo>
                      <a:pt x="732" y="680"/>
                      <a:pt x="725" y="688"/>
                      <a:pt x="706" y="697"/>
                    </a:cubicBezTo>
                    <a:cubicBezTo>
                      <a:pt x="698" y="689"/>
                      <a:pt x="690" y="679"/>
                      <a:pt x="681" y="669"/>
                    </a:cubicBezTo>
                    <a:cubicBezTo>
                      <a:pt x="676" y="673"/>
                      <a:pt x="669" y="678"/>
                      <a:pt x="664" y="683"/>
                    </a:cubicBezTo>
                    <a:cubicBezTo>
                      <a:pt x="700" y="706"/>
                      <a:pt x="711" y="704"/>
                      <a:pt x="703" y="746"/>
                    </a:cubicBezTo>
                    <a:cubicBezTo>
                      <a:pt x="680" y="727"/>
                      <a:pt x="680" y="723"/>
                      <a:pt x="667" y="698"/>
                    </a:cubicBezTo>
                    <a:cubicBezTo>
                      <a:pt x="662" y="704"/>
                      <a:pt x="657" y="709"/>
                      <a:pt x="653" y="714"/>
                    </a:cubicBezTo>
                    <a:cubicBezTo>
                      <a:pt x="686" y="731"/>
                      <a:pt x="718" y="791"/>
                      <a:pt x="703" y="829"/>
                    </a:cubicBezTo>
                    <a:cubicBezTo>
                      <a:pt x="694" y="829"/>
                      <a:pt x="686" y="829"/>
                      <a:pt x="677" y="829"/>
                    </a:cubicBezTo>
                    <a:cubicBezTo>
                      <a:pt x="668" y="802"/>
                      <a:pt x="660" y="784"/>
                      <a:pt x="632" y="776"/>
                    </a:cubicBezTo>
                    <a:cubicBezTo>
                      <a:pt x="637" y="777"/>
                      <a:pt x="641" y="779"/>
                      <a:pt x="645" y="782"/>
                    </a:cubicBezTo>
                    <a:cubicBezTo>
                      <a:pt x="645" y="794"/>
                      <a:pt x="645" y="807"/>
                      <a:pt x="645" y="821"/>
                    </a:cubicBezTo>
                    <a:cubicBezTo>
                      <a:pt x="639" y="822"/>
                      <a:pt x="634" y="823"/>
                      <a:pt x="628" y="825"/>
                    </a:cubicBezTo>
                    <a:cubicBezTo>
                      <a:pt x="628" y="830"/>
                      <a:pt x="628" y="835"/>
                      <a:pt x="628" y="841"/>
                    </a:cubicBezTo>
                    <a:cubicBezTo>
                      <a:pt x="638" y="839"/>
                      <a:pt x="680" y="832"/>
                      <a:pt x="685" y="850"/>
                    </a:cubicBezTo>
                    <a:cubicBezTo>
                      <a:pt x="648" y="877"/>
                      <a:pt x="618" y="891"/>
                      <a:pt x="577" y="907"/>
                    </a:cubicBezTo>
                    <a:cubicBezTo>
                      <a:pt x="565" y="912"/>
                      <a:pt x="545" y="919"/>
                      <a:pt x="532" y="921"/>
                    </a:cubicBezTo>
                    <a:cubicBezTo>
                      <a:pt x="520" y="922"/>
                      <a:pt x="519" y="901"/>
                      <a:pt x="510" y="908"/>
                    </a:cubicBezTo>
                    <a:cubicBezTo>
                      <a:pt x="506" y="914"/>
                      <a:pt x="507" y="919"/>
                      <a:pt x="514" y="922"/>
                    </a:cubicBezTo>
                    <a:cubicBezTo>
                      <a:pt x="474" y="948"/>
                      <a:pt x="444" y="1022"/>
                      <a:pt x="390" y="988"/>
                    </a:cubicBezTo>
                    <a:cubicBezTo>
                      <a:pt x="389" y="995"/>
                      <a:pt x="388" y="1001"/>
                      <a:pt x="387" y="1007"/>
                    </a:cubicBezTo>
                    <a:cubicBezTo>
                      <a:pt x="377" y="1007"/>
                      <a:pt x="366" y="1007"/>
                      <a:pt x="354" y="1007"/>
                    </a:cubicBezTo>
                    <a:cubicBezTo>
                      <a:pt x="353" y="1014"/>
                      <a:pt x="352" y="1019"/>
                      <a:pt x="351" y="1027"/>
                    </a:cubicBezTo>
                    <a:cubicBezTo>
                      <a:pt x="346" y="1025"/>
                      <a:pt x="341" y="1023"/>
                      <a:pt x="337" y="1022"/>
                    </a:cubicBezTo>
                    <a:cubicBezTo>
                      <a:pt x="334" y="1024"/>
                      <a:pt x="331" y="1026"/>
                      <a:pt x="328" y="1029"/>
                    </a:cubicBezTo>
                    <a:cubicBezTo>
                      <a:pt x="332" y="1033"/>
                      <a:pt x="336" y="1036"/>
                      <a:pt x="339" y="1040"/>
                    </a:cubicBezTo>
                    <a:cubicBezTo>
                      <a:pt x="337" y="1053"/>
                      <a:pt x="324" y="1048"/>
                      <a:pt x="313" y="1054"/>
                    </a:cubicBezTo>
                    <a:cubicBezTo>
                      <a:pt x="342" y="1072"/>
                      <a:pt x="318" y="1086"/>
                      <a:pt x="304" y="1105"/>
                    </a:cubicBezTo>
                    <a:cubicBezTo>
                      <a:pt x="284" y="1133"/>
                      <a:pt x="282" y="1173"/>
                      <a:pt x="258" y="1197"/>
                    </a:cubicBezTo>
                    <a:cubicBezTo>
                      <a:pt x="259" y="1198"/>
                      <a:pt x="261" y="1200"/>
                      <a:pt x="263" y="1202"/>
                    </a:cubicBezTo>
                    <a:cubicBezTo>
                      <a:pt x="253" y="1216"/>
                      <a:pt x="240" y="1188"/>
                      <a:pt x="231" y="1205"/>
                    </a:cubicBezTo>
                    <a:cubicBezTo>
                      <a:pt x="214" y="1176"/>
                      <a:pt x="219" y="1166"/>
                      <a:pt x="182" y="1169"/>
                    </a:cubicBezTo>
                    <a:cubicBezTo>
                      <a:pt x="182" y="1151"/>
                      <a:pt x="144" y="1133"/>
                      <a:pt x="152" y="1106"/>
                    </a:cubicBezTo>
                    <a:cubicBezTo>
                      <a:pt x="154" y="1097"/>
                      <a:pt x="140" y="1060"/>
                      <a:pt x="132" y="1053"/>
                    </a:cubicBezTo>
                    <a:cubicBezTo>
                      <a:pt x="142" y="1048"/>
                      <a:pt x="141" y="1048"/>
                      <a:pt x="144" y="1038"/>
                    </a:cubicBezTo>
                    <a:cubicBezTo>
                      <a:pt x="141" y="1038"/>
                      <a:pt x="143" y="1042"/>
                      <a:pt x="144" y="103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2" name="Freeform 9"/>
              <p:cNvSpPr>
                <a:spLocks/>
              </p:cNvSpPr>
              <p:nvPr/>
            </p:nvSpPr>
            <p:spPr bwMode="auto">
              <a:xfrm>
                <a:off x="4194" y="2727"/>
                <a:ext cx="565" cy="498"/>
              </a:xfrm>
              <a:custGeom>
                <a:avLst/>
                <a:gdLst>
                  <a:gd name="T0" fmla="*/ 908 w 908"/>
                  <a:gd name="T1" fmla="*/ 369 h 802"/>
                  <a:gd name="T2" fmla="*/ 834 w 908"/>
                  <a:gd name="T3" fmla="*/ 594 h 802"/>
                  <a:gd name="T4" fmla="*/ 768 w 908"/>
                  <a:gd name="T5" fmla="*/ 712 h 802"/>
                  <a:gd name="T6" fmla="*/ 669 w 908"/>
                  <a:gd name="T7" fmla="*/ 777 h 802"/>
                  <a:gd name="T8" fmla="*/ 651 w 908"/>
                  <a:gd name="T9" fmla="*/ 734 h 802"/>
                  <a:gd name="T10" fmla="*/ 555 w 908"/>
                  <a:gd name="T11" fmla="*/ 644 h 802"/>
                  <a:gd name="T12" fmla="*/ 530 w 908"/>
                  <a:gd name="T13" fmla="*/ 653 h 802"/>
                  <a:gd name="T14" fmla="*/ 531 w 908"/>
                  <a:gd name="T15" fmla="*/ 611 h 802"/>
                  <a:gd name="T16" fmla="*/ 494 w 908"/>
                  <a:gd name="T17" fmla="*/ 641 h 802"/>
                  <a:gd name="T18" fmla="*/ 541 w 908"/>
                  <a:gd name="T19" fmla="*/ 572 h 802"/>
                  <a:gd name="T20" fmla="*/ 470 w 908"/>
                  <a:gd name="T21" fmla="*/ 625 h 802"/>
                  <a:gd name="T22" fmla="*/ 336 w 908"/>
                  <a:gd name="T23" fmla="*/ 530 h 802"/>
                  <a:gd name="T24" fmla="*/ 222 w 908"/>
                  <a:gd name="T25" fmla="*/ 572 h 802"/>
                  <a:gd name="T26" fmla="*/ 153 w 908"/>
                  <a:gd name="T27" fmla="*/ 580 h 802"/>
                  <a:gd name="T28" fmla="*/ 64 w 908"/>
                  <a:gd name="T29" fmla="*/ 609 h 802"/>
                  <a:gd name="T30" fmla="*/ 57 w 908"/>
                  <a:gd name="T31" fmla="*/ 527 h 802"/>
                  <a:gd name="T32" fmla="*/ 51 w 908"/>
                  <a:gd name="T33" fmla="*/ 467 h 802"/>
                  <a:gd name="T34" fmla="*/ 44 w 908"/>
                  <a:gd name="T35" fmla="*/ 375 h 802"/>
                  <a:gd name="T36" fmla="*/ 44 w 908"/>
                  <a:gd name="T37" fmla="*/ 328 h 802"/>
                  <a:gd name="T38" fmla="*/ 58 w 908"/>
                  <a:gd name="T39" fmla="*/ 260 h 802"/>
                  <a:gd name="T40" fmla="*/ 107 w 908"/>
                  <a:gd name="T41" fmla="*/ 236 h 802"/>
                  <a:gd name="T42" fmla="*/ 183 w 908"/>
                  <a:gd name="T43" fmla="*/ 216 h 802"/>
                  <a:gd name="T44" fmla="*/ 234 w 908"/>
                  <a:gd name="T45" fmla="*/ 190 h 802"/>
                  <a:gd name="T46" fmla="*/ 252 w 908"/>
                  <a:gd name="T47" fmla="*/ 174 h 802"/>
                  <a:gd name="T48" fmla="*/ 268 w 908"/>
                  <a:gd name="T49" fmla="*/ 133 h 802"/>
                  <a:gd name="T50" fmla="*/ 286 w 908"/>
                  <a:gd name="T51" fmla="*/ 150 h 802"/>
                  <a:gd name="T52" fmla="*/ 287 w 908"/>
                  <a:gd name="T53" fmla="*/ 127 h 802"/>
                  <a:gd name="T54" fmla="*/ 305 w 908"/>
                  <a:gd name="T55" fmla="*/ 135 h 802"/>
                  <a:gd name="T56" fmla="*/ 308 w 908"/>
                  <a:gd name="T57" fmla="*/ 105 h 802"/>
                  <a:gd name="T58" fmla="*/ 325 w 908"/>
                  <a:gd name="T59" fmla="*/ 81 h 802"/>
                  <a:gd name="T60" fmla="*/ 369 w 908"/>
                  <a:gd name="T61" fmla="*/ 63 h 802"/>
                  <a:gd name="T62" fmla="*/ 386 w 908"/>
                  <a:gd name="T63" fmla="*/ 94 h 802"/>
                  <a:gd name="T64" fmla="*/ 419 w 908"/>
                  <a:gd name="T65" fmla="*/ 90 h 802"/>
                  <a:gd name="T66" fmla="*/ 448 w 908"/>
                  <a:gd name="T67" fmla="*/ 37 h 802"/>
                  <a:gd name="T68" fmla="*/ 498 w 908"/>
                  <a:gd name="T69" fmla="*/ 8 h 802"/>
                  <a:gd name="T70" fmla="*/ 587 w 908"/>
                  <a:gd name="T71" fmla="*/ 27 h 802"/>
                  <a:gd name="T72" fmla="*/ 551 w 908"/>
                  <a:gd name="T73" fmla="*/ 93 h 802"/>
                  <a:gd name="T74" fmla="*/ 669 w 908"/>
                  <a:gd name="T75" fmla="*/ 156 h 802"/>
                  <a:gd name="T76" fmla="*/ 711 w 908"/>
                  <a:gd name="T77" fmla="*/ 0 h 802"/>
                  <a:gd name="T78" fmla="*/ 744 w 908"/>
                  <a:gd name="T79" fmla="*/ 79 h 802"/>
                  <a:gd name="T80" fmla="*/ 758 w 908"/>
                  <a:gd name="T81" fmla="*/ 79 h 802"/>
                  <a:gd name="T82" fmla="*/ 778 w 908"/>
                  <a:gd name="T83" fmla="*/ 158 h 802"/>
                  <a:gd name="T84" fmla="*/ 810 w 908"/>
                  <a:gd name="T85" fmla="*/ 217 h 802"/>
                  <a:gd name="T86" fmla="*/ 853 w 908"/>
                  <a:gd name="T87" fmla="*/ 285 h 802"/>
                  <a:gd name="T88" fmla="*/ 908 w 908"/>
                  <a:gd name="T89" fmla="*/ 369 h 802"/>
                  <a:gd name="T90" fmla="*/ 908 w 908"/>
                  <a:gd name="T91" fmla="*/ 369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8" h="802">
                    <a:moveTo>
                      <a:pt x="908" y="369"/>
                    </a:moveTo>
                    <a:cubicBezTo>
                      <a:pt x="894" y="454"/>
                      <a:pt x="895" y="525"/>
                      <a:pt x="834" y="594"/>
                    </a:cubicBezTo>
                    <a:cubicBezTo>
                      <a:pt x="808" y="623"/>
                      <a:pt x="775" y="674"/>
                      <a:pt x="768" y="712"/>
                    </a:cubicBezTo>
                    <a:cubicBezTo>
                      <a:pt x="762" y="748"/>
                      <a:pt x="702" y="754"/>
                      <a:pt x="669" y="777"/>
                    </a:cubicBezTo>
                    <a:cubicBezTo>
                      <a:pt x="658" y="766"/>
                      <a:pt x="658" y="750"/>
                      <a:pt x="651" y="734"/>
                    </a:cubicBezTo>
                    <a:cubicBezTo>
                      <a:pt x="599" y="802"/>
                      <a:pt x="522" y="706"/>
                      <a:pt x="555" y="644"/>
                    </a:cubicBezTo>
                    <a:cubicBezTo>
                      <a:pt x="543" y="648"/>
                      <a:pt x="537" y="650"/>
                      <a:pt x="530" y="653"/>
                    </a:cubicBezTo>
                    <a:cubicBezTo>
                      <a:pt x="527" y="634"/>
                      <a:pt x="541" y="632"/>
                      <a:pt x="531" y="611"/>
                    </a:cubicBezTo>
                    <a:cubicBezTo>
                      <a:pt x="520" y="633"/>
                      <a:pt x="520" y="633"/>
                      <a:pt x="494" y="641"/>
                    </a:cubicBezTo>
                    <a:cubicBezTo>
                      <a:pt x="516" y="619"/>
                      <a:pt x="527" y="599"/>
                      <a:pt x="541" y="572"/>
                    </a:cubicBezTo>
                    <a:cubicBezTo>
                      <a:pt x="530" y="564"/>
                      <a:pt x="481" y="616"/>
                      <a:pt x="470" y="625"/>
                    </a:cubicBezTo>
                    <a:cubicBezTo>
                      <a:pt x="489" y="546"/>
                      <a:pt x="398" y="509"/>
                      <a:pt x="336" y="530"/>
                    </a:cubicBezTo>
                    <a:cubicBezTo>
                      <a:pt x="299" y="543"/>
                      <a:pt x="248" y="538"/>
                      <a:pt x="222" y="572"/>
                    </a:cubicBezTo>
                    <a:cubicBezTo>
                      <a:pt x="210" y="589"/>
                      <a:pt x="172" y="580"/>
                      <a:pt x="153" y="580"/>
                    </a:cubicBezTo>
                    <a:cubicBezTo>
                      <a:pt x="121" y="580"/>
                      <a:pt x="97" y="621"/>
                      <a:pt x="64" y="609"/>
                    </a:cubicBezTo>
                    <a:cubicBezTo>
                      <a:pt x="0" y="586"/>
                      <a:pt x="60" y="565"/>
                      <a:pt x="57" y="527"/>
                    </a:cubicBezTo>
                    <a:cubicBezTo>
                      <a:pt x="57" y="520"/>
                      <a:pt x="47" y="471"/>
                      <a:pt x="51" y="467"/>
                    </a:cubicBezTo>
                    <a:cubicBezTo>
                      <a:pt x="68" y="448"/>
                      <a:pt x="19" y="392"/>
                      <a:pt x="44" y="375"/>
                    </a:cubicBezTo>
                    <a:cubicBezTo>
                      <a:pt x="66" y="360"/>
                      <a:pt x="34" y="345"/>
                      <a:pt x="44" y="328"/>
                    </a:cubicBezTo>
                    <a:cubicBezTo>
                      <a:pt x="35" y="320"/>
                      <a:pt x="53" y="271"/>
                      <a:pt x="58" y="260"/>
                    </a:cubicBezTo>
                    <a:cubicBezTo>
                      <a:pt x="78" y="265"/>
                      <a:pt x="89" y="242"/>
                      <a:pt x="107" y="236"/>
                    </a:cubicBezTo>
                    <a:cubicBezTo>
                      <a:pt x="129" y="228"/>
                      <a:pt x="163" y="228"/>
                      <a:pt x="183" y="216"/>
                    </a:cubicBezTo>
                    <a:cubicBezTo>
                      <a:pt x="203" y="204"/>
                      <a:pt x="223" y="218"/>
                      <a:pt x="234" y="190"/>
                    </a:cubicBezTo>
                    <a:cubicBezTo>
                      <a:pt x="237" y="181"/>
                      <a:pt x="243" y="175"/>
                      <a:pt x="252" y="174"/>
                    </a:cubicBezTo>
                    <a:cubicBezTo>
                      <a:pt x="246" y="156"/>
                      <a:pt x="252" y="142"/>
                      <a:pt x="268" y="133"/>
                    </a:cubicBezTo>
                    <a:cubicBezTo>
                      <a:pt x="273" y="138"/>
                      <a:pt x="278" y="155"/>
                      <a:pt x="286" y="150"/>
                    </a:cubicBezTo>
                    <a:cubicBezTo>
                      <a:pt x="300" y="141"/>
                      <a:pt x="278" y="135"/>
                      <a:pt x="287" y="127"/>
                    </a:cubicBezTo>
                    <a:cubicBezTo>
                      <a:pt x="292" y="129"/>
                      <a:pt x="297" y="131"/>
                      <a:pt x="305" y="135"/>
                    </a:cubicBezTo>
                    <a:cubicBezTo>
                      <a:pt x="306" y="125"/>
                      <a:pt x="307" y="115"/>
                      <a:pt x="308" y="105"/>
                    </a:cubicBezTo>
                    <a:cubicBezTo>
                      <a:pt x="322" y="103"/>
                      <a:pt x="327" y="95"/>
                      <a:pt x="325" y="81"/>
                    </a:cubicBezTo>
                    <a:cubicBezTo>
                      <a:pt x="336" y="83"/>
                      <a:pt x="361" y="77"/>
                      <a:pt x="369" y="63"/>
                    </a:cubicBezTo>
                    <a:cubicBezTo>
                      <a:pt x="376" y="76"/>
                      <a:pt x="382" y="86"/>
                      <a:pt x="386" y="94"/>
                    </a:cubicBezTo>
                    <a:cubicBezTo>
                      <a:pt x="397" y="93"/>
                      <a:pt x="408" y="92"/>
                      <a:pt x="419" y="90"/>
                    </a:cubicBezTo>
                    <a:cubicBezTo>
                      <a:pt x="422" y="70"/>
                      <a:pt x="432" y="50"/>
                      <a:pt x="448" y="37"/>
                    </a:cubicBezTo>
                    <a:cubicBezTo>
                      <a:pt x="463" y="23"/>
                      <a:pt x="492" y="36"/>
                      <a:pt x="498" y="8"/>
                    </a:cubicBezTo>
                    <a:cubicBezTo>
                      <a:pt x="533" y="28"/>
                      <a:pt x="553" y="27"/>
                      <a:pt x="587" y="27"/>
                    </a:cubicBezTo>
                    <a:cubicBezTo>
                      <a:pt x="588" y="37"/>
                      <a:pt x="555" y="78"/>
                      <a:pt x="551" y="93"/>
                    </a:cubicBezTo>
                    <a:cubicBezTo>
                      <a:pt x="567" y="115"/>
                      <a:pt x="644" y="180"/>
                      <a:pt x="669" y="156"/>
                    </a:cubicBezTo>
                    <a:cubicBezTo>
                      <a:pt x="704" y="124"/>
                      <a:pt x="690" y="42"/>
                      <a:pt x="711" y="0"/>
                    </a:cubicBezTo>
                    <a:cubicBezTo>
                      <a:pt x="730" y="16"/>
                      <a:pt x="724" y="70"/>
                      <a:pt x="744" y="79"/>
                    </a:cubicBezTo>
                    <a:cubicBezTo>
                      <a:pt x="744" y="79"/>
                      <a:pt x="751" y="79"/>
                      <a:pt x="758" y="79"/>
                    </a:cubicBezTo>
                    <a:cubicBezTo>
                      <a:pt x="761" y="87"/>
                      <a:pt x="781" y="148"/>
                      <a:pt x="778" y="158"/>
                    </a:cubicBezTo>
                    <a:cubicBezTo>
                      <a:pt x="768" y="192"/>
                      <a:pt x="791" y="200"/>
                      <a:pt x="810" y="217"/>
                    </a:cubicBezTo>
                    <a:cubicBezTo>
                      <a:pt x="827" y="233"/>
                      <a:pt x="834" y="277"/>
                      <a:pt x="853" y="285"/>
                    </a:cubicBezTo>
                    <a:cubicBezTo>
                      <a:pt x="880" y="296"/>
                      <a:pt x="874" y="354"/>
                      <a:pt x="908" y="369"/>
                    </a:cubicBezTo>
                    <a:cubicBezTo>
                      <a:pt x="907" y="379"/>
                      <a:pt x="903" y="367"/>
                      <a:pt x="908" y="36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3" name="Freeform 10"/>
              <p:cNvSpPr>
                <a:spLocks/>
              </p:cNvSpPr>
              <p:nvPr/>
            </p:nvSpPr>
            <p:spPr bwMode="auto">
              <a:xfrm>
                <a:off x="1826" y="821"/>
                <a:ext cx="378" cy="288"/>
              </a:xfrm>
              <a:custGeom>
                <a:avLst/>
                <a:gdLst>
                  <a:gd name="T0" fmla="*/ 183 w 607"/>
                  <a:gd name="T1" fmla="*/ 150 h 464"/>
                  <a:gd name="T2" fmla="*/ 172 w 607"/>
                  <a:gd name="T3" fmla="*/ 84 h 464"/>
                  <a:gd name="T4" fmla="*/ 183 w 607"/>
                  <a:gd name="T5" fmla="*/ 67 h 464"/>
                  <a:gd name="T6" fmla="*/ 212 w 607"/>
                  <a:gd name="T7" fmla="*/ 58 h 464"/>
                  <a:gd name="T8" fmla="*/ 236 w 607"/>
                  <a:gd name="T9" fmla="*/ 62 h 464"/>
                  <a:gd name="T10" fmla="*/ 257 w 607"/>
                  <a:gd name="T11" fmla="*/ 39 h 464"/>
                  <a:gd name="T12" fmla="*/ 277 w 607"/>
                  <a:gd name="T13" fmla="*/ 16 h 464"/>
                  <a:gd name="T14" fmla="*/ 321 w 607"/>
                  <a:gd name="T15" fmla="*/ 17 h 464"/>
                  <a:gd name="T16" fmla="*/ 339 w 607"/>
                  <a:gd name="T17" fmla="*/ 27 h 464"/>
                  <a:gd name="T18" fmla="*/ 355 w 607"/>
                  <a:gd name="T19" fmla="*/ 32 h 464"/>
                  <a:gd name="T20" fmla="*/ 364 w 607"/>
                  <a:gd name="T21" fmla="*/ 0 h 464"/>
                  <a:gd name="T22" fmla="*/ 413 w 607"/>
                  <a:gd name="T23" fmla="*/ 22 h 464"/>
                  <a:gd name="T24" fmla="*/ 446 w 607"/>
                  <a:gd name="T25" fmla="*/ 9 h 464"/>
                  <a:gd name="T26" fmla="*/ 542 w 607"/>
                  <a:gd name="T27" fmla="*/ 55 h 464"/>
                  <a:gd name="T28" fmla="*/ 573 w 607"/>
                  <a:gd name="T29" fmla="*/ 74 h 464"/>
                  <a:gd name="T30" fmla="*/ 465 w 607"/>
                  <a:gd name="T31" fmla="*/ 179 h 464"/>
                  <a:gd name="T32" fmla="*/ 406 w 607"/>
                  <a:gd name="T33" fmla="*/ 228 h 464"/>
                  <a:gd name="T34" fmla="*/ 324 w 607"/>
                  <a:gd name="T35" fmla="*/ 253 h 464"/>
                  <a:gd name="T36" fmla="*/ 287 w 607"/>
                  <a:gd name="T37" fmla="*/ 322 h 464"/>
                  <a:gd name="T38" fmla="*/ 259 w 607"/>
                  <a:gd name="T39" fmla="*/ 365 h 464"/>
                  <a:gd name="T40" fmla="*/ 187 w 607"/>
                  <a:gd name="T41" fmla="*/ 428 h 464"/>
                  <a:gd name="T42" fmla="*/ 73 w 607"/>
                  <a:gd name="T43" fmla="*/ 427 h 464"/>
                  <a:gd name="T44" fmla="*/ 0 w 607"/>
                  <a:gd name="T45" fmla="*/ 411 h 464"/>
                  <a:gd name="T46" fmla="*/ 72 w 607"/>
                  <a:gd name="T47" fmla="*/ 375 h 464"/>
                  <a:gd name="T48" fmla="*/ 88 w 607"/>
                  <a:gd name="T49" fmla="*/ 338 h 464"/>
                  <a:gd name="T50" fmla="*/ 126 w 607"/>
                  <a:gd name="T51" fmla="*/ 328 h 464"/>
                  <a:gd name="T52" fmla="*/ 104 w 607"/>
                  <a:gd name="T53" fmla="*/ 331 h 464"/>
                  <a:gd name="T54" fmla="*/ 83 w 607"/>
                  <a:gd name="T55" fmla="*/ 325 h 464"/>
                  <a:gd name="T56" fmla="*/ 177 w 607"/>
                  <a:gd name="T57" fmla="*/ 306 h 464"/>
                  <a:gd name="T58" fmla="*/ 145 w 607"/>
                  <a:gd name="T59" fmla="*/ 267 h 464"/>
                  <a:gd name="T60" fmla="*/ 185 w 607"/>
                  <a:gd name="T61" fmla="*/ 174 h 464"/>
                  <a:gd name="T62" fmla="*/ 226 w 607"/>
                  <a:gd name="T63" fmla="*/ 189 h 464"/>
                  <a:gd name="T64" fmla="*/ 312 w 607"/>
                  <a:gd name="T65" fmla="*/ 174 h 464"/>
                  <a:gd name="T66" fmla="*/ 236 w 607"/>
                  <a:gd name="T67" fmla="*/ 157 h 464"/>
                  <a:gd name="T68" fmla="*/ 203 w 607"/>
                  <a:gd name="T69" fmla="*/ 13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7" h="464">
                    <a:moveTo>
                      <a:pt x="203" y="139"/>
                    </a:moveTo>
                    <a:cubicBezTo>
                      <a:pt x="193" y="137"/>
                      <a:pt x="189" y="145"/>
                      <a:pt x="183" y="150"/>
                    </a:cubicBezTo>
                    <a:cubicBezTo>
                      <a:pt x="157" y="127"/>
                      <a:pt x="157" y="117"/>
                      <a:pt x="185" y="88"/>
                    </a:cubicBezTo>
                    <a:cubicBezTo>
                      <a:pt x="181" y="87"/>
                      <a:pt x="178" y="86"/>
                      <a:pt x="172" y="84"/>
                    </a:cubicBezTo>
                    <a:cubicBezTo>
                      <a:pt x="177" y="79"/>
                      <a:pt x="181" y="75"/>
                      <a:pt x="185" y="71"/>
                    </a:cubicBezTo>
                    <a:cubicBezTo>
                      <a:pt x="184" y="70"/>
                      <a:pt x="184" y="68"/>
                      <a:pt x="183" y="67"/>
                    </a:cubicBezTo>
                    <a:cubicBezTo>
                      <a:pt x="176" y="70"/>
                      <a:pt x="170" y="72"/>
                      <a:pt x="163" y="74"/>
                    </a:cubicBezTo>
                    <a:cubicBezTo>
                      <a:pt x="163" y="42"/>
                      <a:pt x="195" y="49"/>
                      <a:pt x="212" y="58"/>
                    </a:cubicBezTo>
                    <a:cubicBezTo>
                      <a:pt x="214" y="52"/>
                      <a:pt x="216" y="46"/>
                      <a:pt x="220" y="37"/>
                    </a:cubicBezTo>
                    <a:cubicBezTo>
                      <a:pt x="225" y="45"/>
                      <a:pt x="230" y="53"/>
                      <a:pt x="236" y="62"/>
                    </a:cubicBezTo>
                    <a:cubicBezTo>
                      <a:pt x="248" y="54"/>
                      <a:pt x="253" y="64"/>
                      <a:pt x="270" y="65"/>
                    </a:cubicBezTo>
                    <a:cubicBezTo>
                      <a:pt x="266" y="56"/>
                      <a:pt x="262" y="48"/>
                      <a:pt x="257" y="39"/>
                    </a:cubicBezTo>
                    <a:cubicBezTo>
                      <a:pt x="262" y="39"/>
                      <a:pt x="268" y="38"/>
                      <a:pt x="273" y="37"/>
                    </a:cubicBezTo>
                    <a:cubicBezTo>
                      <a:pt x="274" y="31"/>
                      <a:pt x="275" y="26"/>
                      <a:pt x="277" y="16"/>
                    </a:cubicBezTo>
                    <a:cubicBezTo>
                      <a:pt x="284" y="29"/>
                      <a:pt x="290" y="39"/>
                      <a:pt x="296" y="49"/>
                    </a:cubicBezTo>
                    <a:cubicBezTo>
                      <a:pt x="318" y="49"/>
                      <a:pt x="331" y="40"/>
                      <a:pt x="321" y="17"/>
                    </a:cubicBezTo>
                    <a:cubicBezTo>
                      <a:pt x="322" y="16"/>
                      <a:pt x="323" y="15"/>
                      <a:pt x="325" y="15"/>
                    </a:cubicBezTo>
                    <a:cubicBezTo>
                      <a:pt x="329" y="18"/>
                      <a:pt x="333" y="22"/>
                      <a:pt x="339" y="27"/>
                    </a:cubicBezTo>
                    <a:cubicBezTo>
                      <a:pt x="340" y="20"/>
                      <a:pt x="340" y="14"/>
                      <a:pt x="342" y="2"/>
                    </a:cubicBezTo>
                    <a:cubicBezTo>
                      <a:pt x="348" y="16"/>
                      <a:pt x="352" y="24"/>
                      <a:pt x="355" y="32"/>
                    </a:cubicBezTo>
                    <a:cubicBezTo>
                      <a:pt x="359" y="32"/>
                      <a:pt x="363" y="32"/>
                      <a:pt x="369" y="32"/>
                    </a:cubicBezTo>
                    <a:cubicBezTo>
                      <a:pt x="364" y="22"/>
                      <a:pt x="362" y="11"/>
                      <a:pt x="364" y="0"/>
                    </a:cubicBezTo>
                    <a:cubicBezTo>
                      <a:pt x="379" y="10"/>
                      <a:pt x="391" y="19"/>
                      <a:pt x="399" y="35"/>
                    </a:cubicBezTo>
                    <a:cubicBezTo>
                      <a:pt x="404" y="30"/>
                      <a:pt x="409" y="26"/>
                      <a:pt x="413" y="22"/>
                    </a:cubicBezTo>
                    <a:cubicBezTo>
                      <a:pt x="410" y="16"/>
                      <a:pt x="407" y="11"/>
                      <a:pt x="403" y="3"/>
                    </a:cubicBezTo>
                    <a:cubicBezTo>
                      <a:pt x="419" y="5"/>
                      <a:pt x="433" y="7"/>
                      <a:pt x="446" y="9"/>
                    </a:cubicBezTo>
                    <a:cubicBezTo>
                      <a:pt x="447" y="15"/>
                      <a:pt x="448" y="19"/>
                      <a:pt x="448" y="24"/>
                    </a:cubicBezTo>
                    <a:cubicBezTo>
                      <a:pt x="462" y="40"/>
                      <a:pt x="526" y="17"/>
                      <a:pt x="542" y="55"/>
                    </a:cubicBezTo>
                    <a:cubicBezTo>
                      <a:pt x="544" y="64"/>
                      <a:pt x="521" y="58"/>
                      <a:pt x="526" y="75"/>
                    </a:cubicBezTo>
                    <a:cubicBezTo>
                      <a:pt x="550" y="65"/>
                      <a:pt x="548" y="61"/>
                      <a:pt x="573" y="74"/>
                    </a:cubicBezTo>
                    <a:cubicBezTo>
                      <a:pt x="573" y="120"/>
                      <a:pt x="607" y="108"/>
                      <a:pt x="554" y="146"/>
                    </a:cubicBezTo>
                    <a:cubicBezTo>
                      <a:pt x="527" y="164"/>
                      <a:pt x="482" y="150"/>
                      <a:pt x="465" y="179"/>
                    </a:cubicBezTo>
                    <a:cubicBezTo>
                      <a:pt x="480" y="188"/>
                      <a:pt x="494" y="166"/>
                      <a:pt x="508" y="179"/>
                    </a:cubicBezTo>
                    <a:cubicBezTo>
                      <a:pt x="479" y="191"/>
                      <a:pt x="430" y="207"/>
                      <a:pt x="406" y="228"/>
                    </a:cubicBezTo>
                    <a:cubicBezTo>
                      <a:pt x="392" y="240"/>
                      <a:pt x="371" y="250"/>
                      <a:pt x="369" y="270"/>
                    </a:cubicBezTo>
                    <a:cubicBezTo>
                      <a:pt x="343" y="270"/>
                      <a:pt x="342" y="251"/>
                      <a:pt x="324" y="253"/>
                    </a:cubicBezTo>
                    <a:cubicBezTo>
                      <a:pt x="326" y="260"/>
                      <a:pt x="327" y="268"/>
                      <a:pt x="329" y="278"/>
                    </a:cubicBezTo>
                    <a:cubicBezTo>
                      <a:pt x="283" y="272"/>
                      <a:pt x="276" y="278"/>
                      <a:pt x="287" y="322"/>
                    </a:cubicBezTo>
                    <a:cubicBezTo>
                      <a:pt x="292" y="344"/>
                      <a:pt x="246" y="349"/>
                      <a:pt x="236" y="350"/>
                    </a:cubicBezTo>
                    <a:cubicBezTo>
                      <a:pt x="244" y="356"/>
                      <a:pt x="250" y="359"/>
                      <a:pt x="259" y="365"/>
                    </a:cubicBezTo>
                    <a:cubicBezTo>
                      <a:pt x="216" y="365"/>
                      <a:pt x="188" y="387"/>
                      <a:pt x="164" y="424"/>
                    </a:cubicBezTo>
                    <a:cubicBezTo>
                      <a:pt x="173" y="425"/>
                      <a:pt x="179" y="427"/>
                      <a:pt x="187" y="428"/>
                    </a:cubicBezTo>
                    <a:cubicBezTo>
                      <a:pt x="176" y="456"/>
                      <a:pt x="148" y="450"/>
                      <a:pt x="128" y="464"/>
                    </a:cubicBezTo>
                    <a:cubicBezTo>
                      <a:pt x="124" y="441"/>
                      <a:pt x="97" y="424"/>
                      <a:pt x="73" y="427"/>
                    </a:cubicBezTo>
                    <a:cubicBezTo>
                      <a:pt x="62" y="429"/>
                      <a:pt x="67" y="441"/>
                      <a:pt x="56" y="439"/>
                    </a:cubicBezTo>
                    <a:cubicBezTo>
                      <a:pt x="37" y="434"/>
                      <a:pt x="17" y="420"/>
                      <a:pt x="0" y="411"/>
                    </a:cubicBezTo>
                    <a:cubicBezTo>
                      <a:pt x="6" y="405"/>
                      <a:pt x="4" y="392"/>
                      <a:pt x="11" y="390"/>
                    </a:cubicBezTo>
                    <a:cubicBezTo>
                      <a:pt x="27" y="386"/>
                      <a:pt x="58" y="384"/>
                      <a:pt x="72" y="375"/>
                    </a:cubicBezTo>
                    <a:cubicBezTo>
                      <a:pt x="59" y="365"/>
                      <a:pt x="68" y="351"/>
                      <a:pt x="65" y="338"/>
                    </a:cubicBezTo>
                    <a:cubicBezTo>
                      <a:pt x="73" y="338"/>
                      <a:pt x="81" y="338"/>
                      <a:pt x="88" y="338"/>
                    </a:cubicBezTo>
                    <a:cubicBezTo>
                      <a:pt x="92" y="366"/>
                      <a:pt x="95" y="378"/>
                      <a:pt x="124" y="378"/>
                    </a:cubicBezTo>
                    <a:cubicBezTo>
                      <a:pt x="128" y="359"/>
                      <a:pt x="83" y="356"/>
                      <a:pt x="126" y="328"/>
                    </a:cubicBezTo>
                    <a:cubicBezTo>
                      <a:pt x="125" y="327"/>
                      <a:pt x="125" y="326"/>
                      <a:pt x="124" y="325"/>
                    </a:cubicBezTo>
                    <a:cubicBezTo>
                      <a:pt x="118" y="327"/>
                      <a:pt x="111" y="328"/>
                      <a:pt x="104" y="331"/>
                    </a:cubicBezTo>
                    <a:cubicBezTo>
                      <a:pt x="102" y="327"/>
                      <a:pt x="101" y="322"/>
                      <a:pt x="99" y="320"/>
                    </a:cubicBezTo>
                    <a:cubicBezTo>
                      <a:pt x="94" y="321"/>
                      <a:pt x="90" y="323"/>
                      <a:pt x="83" y="325"/>
                    </a:cubicBezTo>
                    <a:cubicBezTo>
                      <a:pt x="85" y="307"/>
                      <a:pt x="106" y="302"/>
                      <a:pt x="108" y="285"/>
                    </a:cubicBezTo>
                    <a:cubicBezTo>
                      <a:pt x="146" y="278"/>
                      <a:pt x="149" y="280"/>
                      <a:pt x="177" y="306"/>
                    </a:cubicBezTo>
                    <a:cubicBezTo>
                      <a:pt x="178" y="295"/>
                      <a:pt x="179" y="290"/>
                      <a:pt x="179" y="286"/>
                    </a:cubicBezTo>
                    <a:cubicBezTo>
                      <a:pt x="168" y="280"/>
                      <a:pt x="158" y="275"/>
                      <a:pt x="145" y="267"/>
                    </a:cubicBezTo>
                    <a:cubicBezTo>
                      <a:pt x="154" y="266"/>
                      <a:pt x="160" y="265"/>
                      <a:pt x="165" y="264"/>
                    </a:cubicBezTo>
                    <a:cubicBezTo>
                      <a:pt x="158" y="237"/>
                      <a:pt x="163" y="194"/>
                      <a:pt x="185" y="174"/>
                    </a:cubicBezTo>
                    <a:cubicBezTo>
                      <a:pt x="197" y="185"/>
                      <a:pt x="214" y="220"/>
                      <a:pt x="226" y="222"/>
                    </a:cubicBezTo>
                    <a:cubicBezTo>
                      <a:pt x="226" y="211"/>
                      <a:pt x="226" y="201"/>
                      <a:pt x="226" y="189"/>
                    </a:cubicBezTo>
                    <a:cubicBezTo>
                      <a:pt x="256" y="195"/>
                      <a:pt x="308" y="199"/>
                      <a:pt x="332" y="177"/>
                    </a:cubicBezTo>
                    <a:cubicBezTo>
                      <a:pt x="322" y="176"/>
                      <a:pt x="317" y="175"/>
                      <a:pt x="312" y="174"/>
                    </a:cubicBezTo>
                    <a:cubicBezTo>
                      <a:pt x="313" y="168"/>
                      <a:pt x="314" y="163"/>
                      <a:pt x="317" y="151"/>
                    </a:cubicBezTo>
                    <a:cubicBezTo>
                      <a:pt x="281" y="182"/>
                      <a:pt x="265" y="186"/>
                      <a:pt x="236" y="157"/>
                    </a:cubicBezTo>
                    <a:cubicBezTo>
                      <a:pt x="216" y="174"/>
                      <a:pt x="215" y="171"/>
                      <a:pt x="191" y="157"/>
                    </a:cubicBezTo>
                    <a:cubicBezTo>
                      <a:pt x="195" y="150"/>
                      <a:pt x="199" y="145"/>
                      <a:pt x="203" y="139"/>
                    </a:cubicBezTo>
                    <a:cubicBezTo>
                      <a:pt x="193" y="137"/>
                      <a:pt x="199" y="145"/>
                      <a:pt x="203" y="13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4" name="Freeform 11"/>
              <p:cNvSpPr>
                <a:spLocks/>
              </p:cNvSpPr>
              <p:nvPr/>
            </p:nvSpPr>
            <p:spPr bwMode="auto">
              <a:xfrm>
                <a:off x="1733" y="1146"/>
                <a:ext cx="264" cy="390"/>
              </a:xfrm>
              <a:custGeom>
                <a:avLst/>
                <a:gdLst>
                  <a:gd name="T0" fmla="*/ 365 w 425"/>
                  <a:gd name="T1" fmla="*/ 270 h 629"/>
                  <a:gd name="T2" fmla="*/ 342 w 425"/>
                  <a:gd name="T3" fmla="*/ 274 h 629"/>
                  <a:gd name="T4" fmla="*/ 342 w 425"/>
                  <a:gd name="T5" fmla="*/ 296 h 629"/>
                  <a:gd name="T6" fmla="*/ 362 w 425"/>
                  <a:gd name="T7" fmla="*/ 285 h 629"/>
                  <a:gd name="T8" fmla="*/ 370 w 425"/>
                  <a:gd name="T9" fmla="*/ 300 h 629"/>
                  <a:gd name="T10" fmla="*/ 356 w 425"/>
                  <a:gd name="T11" fmla="*/ 308 h 629"/>
                  <a:gd name="T12" fmla="*/ 376 w 425"/>
                  <a:gd name="T13" fmla="*/ 328 h 629"/>
                  <a:gd name="T14" fmla="*/ 343 w 425"/>
                  <a:gd name="T15" fmla="*/ 327 h 629"/>
                  <a:gd name="T16" fmla="*/ 326 w 425"/>
                  <a:gd name="T17" fmla="*/ 349 h 629"/>
                  <a:gd name="T18" fmla="*/ 403 w 425"/>
                  <a:gd name="T19" fmla="*/ 440 h 629"/>
                  <a:gd name="T20" fmla="*/ 425 w 425"/>
                  <a:gd name="T21" fmla="*/ 440 h 629"/>
                  <a:gd name="T22" fmla="*/ 368 w 425"/>
                  <a:gd name="T23" fmla="*/ 517 h 629"/>
                  <a:gd name="T24" fmla="*/ 325 w 425"/>
                  <a:gd name="T25" fmla="*/ 446 h 629"/>
                  <a:gd name="T26" fmla="*/ 316 w 425"/>
                  <a:gd name="T27" fmla="*/ 471 h 629"/>
                  <a:gd name="T28" fmla="*/ 299 w 425"/>
                  <a:gd name="T29" fmla="*/ 464 h 629"/>
                  <a:gd name="T30" fmla="*/ 329 w 425"/>
                  <a:gd name="T31" fmla="*/ 524 h 629"/>
                  <a:gd name="T32" fmla="*/ 319 w 425"/>
                  <a:gd name="T33" fmla="*/ 595 h 629"/>
                  <a:gd name="T34" fmla="*/ 260 w 425"/>
                  <a:gd name="T35" fmla="*/ 547 h 629"/>
                  <a:gd name="T36" fmla="*/ 297 w 425"/>
                  <a:gd name="T37" fmla="*/ 622 h 629"/>
                  <a:gd name="T38" fmla="*/ 197 w 425"/>
                  <a:gd name="T39" fmla="*/ 562 h 629"/>
                  <a:gd name="T40" fmla="*/ 208 w 425"/>
                  <a:gd name="T41" fmla="*/ 555 h 629"/>
                  <a:gd name="T42" fmla="*/ 156 w 425"/>
                  <a:gd name="T43" fmla="*/ 511 h 629"/>
                  <a:gd name="T44" fmla="*/ 98 w 425"/>
                  <a:gd name="T45" fmla="*/ 498 h 629"/>
                  <a:gd name="T46" fmla="*/ 125 w 425"/>
                  <a:gd name="T47" fmla="*/ 467 h 629"/>
                  <a:gd name="T48" fmla="*/ 191 w 425"/>
                  <a:gd name="T49" fmla="*/ 476 h 629"/>
                  <a:gd name="T50" fmla="*/ 186 w 425"/>
                  <a:gd name="T51" fmla="*/ 449 h 629"/>
                  <a:gd name="T52" fmla="*/ 219 w 425"/>
                  <a:gd name="T53" fmla="*/ 320 h 629"/>
                  <a:gd name="T54" fmla="*/ 194 w 425"/>
                  <a:gd name="T55" fmla="*/ 326 h 629"/>
                  <a:gd name="T56" fmla="*/ 210 w 425"/>
                  <a:gd name="T57" fmla="*/ 311 h 629"/>
                  <a:gd name="T58" fmla="*/ 163 w 425"/>
                  <a:gd name="T59" fmla="*/ 233 h 629"/>
                  <a:gd name="T60" fmla="*/ 169 w 425"/>
                  <a:gd name="T61" fmla="*/ 267 h 629"/>
                  <a:gd name="T62" fmla="*/ 83 w 425"/>
                  <a:gd name="T63" fmla="*/ 249 h 629"/>
                  <a:gd name="T64" fmla="*/ 0 w 425"/>
                  <a:gd name="T65" fmla="*/ 195 h 629"/>
                  <a:gd name="T66" fmla="*/ 43 w 425"/>
                  <a:gd name="T67" fmla="*/ 190 h 629"/>
                  <a:gd name="T68" fmla="*/ 2 w 425"/>
                  <a:gd name="T69" fmla="*/ 159 h 629"/>
                  <a:gd name="T70" fmla="*/ 145 w 425"/>
                  <a:gd name="T71" fmla="*/ 55 h 629"/>
                  <a:gd name="T72" fmla="*/ 75 w 425"/>
                  <a:gd name="T73" fmla="*/ 146 h 629"/>
                  <a:gd name="T74" fmla="*/ 92 w 425"/>
                  <a:gd name="T75" fmla="*/ 142 h 629"/>
                  <a:gd name="T76" fmla="*/ 115 w 425"/>
                  <a:gd name="T77" fmla="*/ 132 h 629"/>
                  <a:gd name="T78" fmla="*/ 195 w 425"/>
                  <a:gd name="T79" fmla="*/ 64 h 629"/>
                  <a:gd name="T80" fmla="*/ 173 w 425"/>
                  <a:gd name="T81" fmla="*/ 158 h 629"/>
                  <a:gd name="T82" fmla="*/ 179 w 425"/>
                  <a:gd name="T83" fmla="*/ 161 h 629"/>
                  <a:gd name="T84" fmla="*/ 233 w 425"/>
                  <a:gd name="T85" fmla="*/ 138 h 629"/>
                  <a:gd name="T86" fmla="*/ 282 w 425"/>
                  <a:gd name="T87" fmla="*/ 178 h 629"/>
                  <a:gd name="T88" fmla="*/ 263 w 425"/>
                  <a:gd name="T89" fmla="*/ 201 h 629"/>
                  <a:gd name="T90" fmla="*/ 318 w 425"/>
                  <a:gd name="T91" fmla="*/ 227 h 629"/>
                  <a:gd name="T92" fmla="*/ 365 w 425"/>
                  <a:gd name="T93" fmla="*/ 270 h 629"/>
                  <a:gd name="T94" fmla="*/ 365 w 425"/>
                  <a:gd name="T95" fmla="*/ 270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5" h="629">
                    <a:moveTo>
                      <a:pt x="365" y="270"/>
                    </a:moveTo>
                    <a:cubicBezTo>
                      <a:pt x="353" y="272"/>
                      <a:pt x="348" y="273"/>
                      <a:pt x="342" y="274"/>
                    </a:cubicBezTo>
                    <a:cubicBezTo>
                      <a:pt x="342" y="281"/>
                      <a:pt x="342" y="288"/>
                      <a:pt x="342" y="296"/>
                    </a:cubicBezTo>
                    <a:cubicBezTo>
                      <a:pt x="350" y="296"/>
                      <a:pt x="351" y="284"/>
                      <a:pt x="362" y="285"/>
                    </a:cubicBezTo>
                    <a:cubicBezTo>
                      <a:pt x="363" y="291"/>
                      <a:pt x="366" y="296"/>
                      <a:pt x="370" y="300"/>
                    </a:cubicBezTo>
                    <a:cubicBezTo>
                      <a:pt x="365" y="303"/>
                      <a:pt x="360" y="306"/>
                      <a:pt x="356" y="308"/>
                    </a:cubicBezTo>
                    <a:cubicBezTo>
                      <a:pt x="362" y="314"/>
                      <a:pt x="367" y="320"/>
                      <a:pt x="376" y="328"/>
                    </a:cubicBezTo>
                    <a:cubicBezTo>
                      <a:pt x="360" y="334"/>
                      <a:pt x="365" y="333"/>
                      <a:pt x="343" y="327"/>
                    </a:cubicBezTo>
                    <a:cubicBezTo>
                      <a:pt x="332" y="339"/>
                      <a:pt x="357" y="331"/>
                      <a:pt x="326" y="349"/>
                    </a:cubicBezTo>
                    <a:cubicBezTo>
                      <a:pt x="354" y="377"/>
                      <a:pt x="384" y="403"/>
                      <a:pt x="403" y="440"/>
                    </a:cubicBezTo>
                    <a:cubicBezTo>
                      <a:pt x="409" y="440"/>
                      <a:pt x="416" y="440"/>
                      <a:pt x="425" y="440"/>
                    </a:cubicBezTo>
                    <a:cubicBezTo>
                      <a:pt x="419" y="475"/>
                      <a:pt x="373" y="484"/>
                      <a:pt x="368" y="517"/>
                    </a:cubicBezTo>
                    <a:cubicBezTo>
                      <a:pt x="346" y="499"/>
                      <a:pt x="343" y="469"/>
                      <a:pt x="325" y="446"/>
                    </a:cubicBezTo>
                    <a:cubicBezTo>
                      <a:pt x="310" y="454"/>
                      <a:pt x="310" y="454"/>
                      <a:pt x="316" y="471"/>
                    </a:cubicBezTo>
                    <a:cubicBezTo>
                      <a:pt x="310" y="469"/>
                      <a:pt x="305" y="467"/>
                      <a:pt x="299" y="464"/>
                    </a:cubicBezTo>
                    <a:cubicBezTo>
                      <a:pt x="303" y="487"/>
                      <a:pt x="306" y="511"/>
                      <a:pt x="329" y="524"/>
                    </a:cubicBezTo>
                    <a:cubicBezTo>
                      <a:pt x="324" y="564"/>
                      <a:pt x="350" y="562"/>
                      <a:pt x="319" y="595"/>
                    </a:cubicBezTo>
                    <a:cubicBezTo>
                      <a:pt x="295" y="586"/>
                      <a:pt x="279" y="565"/>
                      <a:pt x="260" y="547"/>
                    </a:cubicBezTo>
                    <a:cubicBezTo>
                      <a:pt x="251" y="569"/>
                      <a:pt x="284" y="603"/>
                      <a:pt x="297" y="622"/>
                    </a:cubicBezTo>
                    <a:cubicBezTo>
                      <a:pt x="258" y="629"/>
                      <a:pt x="225" y="586"/>
                      <a:pt x="197" y="562"/>
                    </a:cubicBezTo>
                    <a:cubicBezTo>
                      <a:pt x="201" y="560"/>
                      <a:pt x="205" y="557"/>
                      <a:pt x="208" y="555"/>
                    </a:cubicBezTo>
                    <a:cubicBezTo>
                      <a:pt x="215" y="537"/>
                      <a:pt x="172" y="508"/>
                      <a:pt x="156" y="511"/>
                    </a:cubicBezTo>
                    <a:cubicBezTo>
                      <a:pt x="141" y="515"/>
                      <a:pt x="110" y="510"/>
                      <a:pt x="98" y="498"/>
                    </a:cubicBezTo>
                    <a:cubicBezTo>
                      <a:pt x="100" y="482"/>
                      <a:pt x="116" y="480"/>
                      <a:pt x="125" y="467"/>
                    </a:cubicBezTo>
                    <a:cubicBezTo>
                      <a:pt x="145" y="489"/>
                      <a:pt x="165" y="476"/>
                      <a:pt x="191" y="476"/>
                    </a:cubicBezTo>
                    <a:cubicBezTo>
                      <a:pt x="192" y="466"/>
                      <a:pt x="195" y="457"/>
                      <a:pt x="186" y="449"/>
                    </a:cubicBezTo>
                    <a:cubicBezTo>
                      <a:pt x="235" y="407"/>
                      <a:pt x="268" y="377"/>
                      <a:pt x="219" y="320"/>
                    </a:cubicBezTo>
                    <a:cubicBezTo>
                      <a:pt x="211" y="322"/>
                      <a:pt x="203" y="324"/>
                      <a:pt x="194" y="326"/>
                    </a:cubicBezTo>
                    <a:cubicBezTo>
                      <a:pt x="193" y="316"/>
                      <a:pt x="193" y="316"/>
                      <a:pt x="210" y="311"/>
                    </a:cubicBezTo>
                    <a:cubicBezTo>
                      <a:pt x="209" y="295"/>
                      <a:pt x="177" y="228"/>
                      <a:pt x="163" y="233"/>
                    </a:cubicBezTo>
                    <a:cubicBezTo>
                      <a:pt x="165" y="243"/>
                      <a:pt x="167" y="254"/>
                      <a:pt x="169" y="267"/>
                    </a:cubicBezTo>
                    <a:cubicBezTo>
                      <a:pt x="141" y="267"/>
                      <a:pt x="112" y="247"/>
                      <a:pt x="83" y="249"/>
                    </a:cubicBezTo>
                    <a:cubicBezTo>
                      <a:pt x="61" y="251"/>
                      <a:pt x="9" y="210"/>
                      <a:pt x="0" y="195"/>
                    </a:cubicBezTo>
                    <a:cubicBezTo>
                      <a:pt x="14" y="181"/>
                      <a:pt x="23" y="187"/>
                      <a:pt x="43" y="190"/>
                    </a:cubicBezTo>
                    <a:cubicBezTo>
                      <a:pt x="31" y="172"/>
                      <a:pt x="22" y="170"/>
                      <a:pt x="2" y="159"/>
                    </a:cubicBezTo>
                    <a:cubicBezTo>
                      <a:pt x="20" y="125"/>
                      <a:pt x="91" y="0"/>
                      <a:pt x="145" y="55"/>
                    </a:cubicBezTo>
                    <a:cubicBezTo>
                      <a:pt x="104" y="67"/>
                      <a:pt x="77" y="109"/>
                      <a:pt x="75" y="146"/>
                    </a:cubicBezTo>
                    <a:cubicBezTo>
                      <a:pt x="71" y="193"/>
                      <a:pt x="99" y="200"/>
                      <a:pt x="92" y="142"/>
                    </a:cubicBezTo>
                    <a:cubicBezTo>
                      <a:pt x="98" y="139"/>
                      <a:pt x="106" y="136"/>
                      <a:pt x="115" y="132"/>
                    </a:cubicBezTo>
                    <a:cubicBezTo>
                      <a:pt x="95" y="80"/>
                      <a:pt x="157" y="72"/>
                      <a:pt x="195" y="64"/>
                    </a:cubicBezTo>
                    <a:cubicBezTo>
                      <a:pt x="211" y="83"/>
                      <a:pt x="187" y="146"/>
                      <a:pt x="173" y="158"/>
                    </a:cubicBezTo>
                    <a:cubicBezTo>
                      <a:pt x="175" y="159"/>
                      <a:pt x="177" y="160"/>
                      <a:pt x="179" y="161"/>
                    </a:cubicBezTo>
                    <a:cubicBezTo>
                      <a:pt x="200" y="133"/>
                      <a:pt x="207" y="153"/>
                      <a:pt x="233" y="138"/>
                    </a:cubicBezTo>
                    <a:cubicBezTo>
                      <a:pt x="268" y="118"/>
                      <a:pt x="266" y="178"/>
                      <a:pt x="282" y="178"/>
                    </a:cubicBezTo>
                    <a:cubicBezTo>
                      <a:pt x="276" y="185"/>
                      <a:pt x="272" y="190"/>
                      <a:pt x="263" y="201"/>
                    </a:cubicBezTo>
                    <a:cubicBezTo>
                      <a:pt x="282" y="196"/>
                      <a:pt x="323" y="199"/>
                      <a:pt x="318" y="227"/>
                    </a:cubicBezTo>
                    <a:cubicBezTo>
                      <a:pt x="316" y="246"/>
                      <a:pt x="353" y="258"/>
                      <a:pt x="365" y="270"/>
                    </a:cubicBezTo>
                    <a:cubicBezTo>
                      <a:pt x="353" y="272"/>
                      <a:pt x="358" y="263"/>
                      <a:pt x="365" y="27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5" name="Freeform 12"/>
              <p:cNvSpPr>
                <a:spLocks/>
              </p:cNvSpPr>
              <p:nvPr/>
            </p:nvSpPr>
            <p:spPr bwMode="auto">
              <a:xfrm>
                <a:off x="1403" y="1104"/>
                <a:ext cx="220" cy="188"/>
              </a:xfrm>
              <a:custGeom>
                <a:avLst/>
                <a:gdLst>
                  <a:gd name="T0" fmla="*/ 293 w 353"/>
                  <a:gd name="T1" fmla="*/ 164 h 303"/>
                  <a:gd name="T2" fmla="*/ 276 w 353"/>
                  <a:gd name="T3" fmla="*/ 181 h 303"/>
                  <a:gd name="T4" fmla="*/ 318 w 353"/>
                  <a:gd name="T5" fmla="*/ 247 h 303"/>
                  <a:gd name="T6" fmla="*/ 308 w 353"/>
                  <a:gd name="T7" fmla="*/ 269 h 303"/>
                  <a:gd name="T8" fmla="*/ 258 w 353"/>
                  <a:gd name="T9" fmla="*/ 265 h 303"/>
                  <a:gd name="T10" fmla="*/ 274 w 353"/>
                  <a:gd name="T11" fmla="*/ 274 h 303"/>
                  <a:gd name="T12" fmla="*/ 274 w 353"/>
                  <a:gd name="T13" fmla="*/ 296 h 303"/>
                  <a:gd name="T14" fmla="*/ 216 w 353"/>
                  <a:gd name="T15" fmla="*/ 290 h 303"/>
                  <a:gd name="T16" fmla="*/ 204 w 353"/>
                  <a:gd name="T17" fmla="*/ 250 h 303"/>
                  <a:gd name="T18" fmla="*/ 69 w 353"/>
                  <a:gd name="T19" fmla="*/ 280 h 303"/>
                  <a:gd name="T20" fmla="*/ 76 w 353"/>
                  <a:gd name="T21" fmla="*/ 243 h 303"/>
                  <a:gd name="T22" fmla="*/ 36 w 353"/>
                  <a:gd name="T23" fmla="*/ 182 h 303"/>
                  <a:gd name="T24" fmla="*/ 143 w 353"/>
                  <a:gd name="T25" fmla="*/ 195 h 303"/>
                  <a:gd name="T26" fmla="*/ 91 w 353"/>
                  <a:gd name="T27" fmla="*/ 160 h 303"/>
                  <a:gd name="T28" fmla="*/ 43 w 353"/>
                  <a:gd name="T29" fmla="*/ 129 h 303"/>
                  <a:gd name="T30" fmla="*/ 91 w 353"/>
                  <a:gd name="T31" fmla="*/ 118 h 303"/>
                  <a:gd name="T32" fmla="*/ 63 w 353"/>
                  <a:gd name="T33" fmla="*/ 107 h 303"/>
                  <a:gd name="T34" fmla="*/ 54 w 353"/>
                  <a:gd name="T35" fmla="*/ 87 h 303"/>
                  <a:gd name="T36" fmla="*/ 181 w 353"/>
                  <a:gd name="T37" fmla="*/ 28 h 303"/>
                  <a:gd name="T38" fmla="*/ 163 w 353"/>
                  <a:gd name="T39" fmla="*/ 58 h 303"/>
                  <a:gd name="T40" fmla="*/ 171 w 353"/>
                  <a:gd name="T41" fmla="*/ 65 h 303"/>
                  <a:gd name="T42" fmla="*/ 191 w 353"/>
                  <a:gd name="T43" fmla="*/ 45 h 303"/>
                  <a:gd name="T44" fmla="*/ 198 w 353"/>
                  <a:gd name="T45" fmla="*/ 87 h 303"/>
                  <a:gd name="T46" fmla="*/ 231 w 353"/>
                  <a:gd name="T47" fmla="*/ 87 h 303"/>
                  <a:gd name="T48" fmla="*/ 243 w 353"/>
                  <a:gd name="T49" fmla="*/ 65 h 303"/>
                  <a:gd name="T50" fmla="*/ 233 w 353"/>
                  <a:gd name="T51" fmla="*/ 148 h 303"/>
                  <a:gd name="T52" fmla="*/ 283 w 353"/>
                  <a:gd name="T53" fmla="*/ 54 h 303"/>
                  <a:gd name="T54" fmla="*/ 317 w 353"/>
                  <a:gd name="T55" fmla="*/ 75 h 303"/>
                  <a:gd name="T56" fmla="*/ 353 w 353"/>
                  <a:gd name="T57" fmla="*/ 44 h 303"/>
                  <a:gd name="T58" fmla="*/ 313 w 353"/>
                  <a:gd name="T59" fmla="*/ 87 h 303"/>
                  <a:gd name="T60" fmla="*/ 293 w 353"/>
                  <a:gd name="T61" fmla="*/ 164 h 303"/>
                  <a:gd name="T62" fmla="*/ 293 w 353"/>
                  <a:gd name="T63" fmla="*/ 164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3" h="303">
                    <a:moveTo>
                      <a:pt x="293" y="164"/>
                    </a:moveTo>
                    <a:cubicBezTo>
                      <a:pt x="287" y="170"/>
                      <a:pt x="281" y="176"/>
                      <a:pt x="276" y="181"/>
                    </a:cubicBezTo>
                    <a:cubicBezTo>
                      <a:pt x="288" y="200"/>
                      <a:pt x="298" y="234"/>
                      <a:pt x="318" y="247"/>
                    </a:cubicBezTo>
                    <a:cubicBezTo>
                      <a:pt x="315" y="254"/>
                      <a:pt x="312" y="261"/>
                      <a:pt x="308" y="269"/>
                    </a:cubicBezTo>
                    <a:cubicBezTo>
                      <a:pt x="286" y="258"/>
                      <a:pt x="283" y="257"/>
                      <a:pt x="258" y="265"/>
                    </a:cubicBezTo>
                    <a:cubicBezTo>
                      <a:pt x="259" y="274"/>
                      <a:pt x="264" y="278"/>
                      <a:pt x="274" y="274"/>
                    </a:cubicBezTo>
                    <a:cubicBezTo>
                      <a:pt x="274" y="282"/>
                      <a:pt x="274" y="288"/>
                      <a:pt x="274" y="296"/>
                    </a:cubicBezTo>
                    <a:cubicBezTo>
                      <a:pt x="255" y="303"/>
                      <a:pt x="236" y="296"/>
                      <a:pt x="216" y="290"/>
                    </a:cubicBezTo>
                    <a:cubicBezTo>
                      <a:pt x="220" y="275"/>
                      <a:pt x="198" y="272"/>
                      <a:pt x="204" y="250"/>
                    </a:cubicBezTo>
                    <a:cubicBezTo>
                      <a:pt x="163" y="285"/>
                      <a:pt x="122" y="285"/>
                      <a:pt x="69" y="280"/>
                    </a:cubicBezTo>
                    <a:cubicBezTo>
                      <a:pt x="60" y="267"/>
                      <a:pt x="63" y="255"/>
                      <a:pt x="76" y="243"/>
                    </a:cubicBezTo>
                    <a:cubicBezTo>
                      <a:pt x="62" y="235"/>
                      <a:pt x="0" y="211"/>
                      <a:pt x="36" y="182"/>
                    </a:cubicBezTo>
                    <a:cubicBezTo>
                      <a:pt x="65" y="158"/>
                      <a:pt x="111" y="206"/>
                      <a:pt x="143" y="195"/>
                    </a:cubicBezTo>
                    <a:cubicBezTo>
                      <a:pt x="131" y="177"/>
                      <a:pt x="117" y="157"/>
                      <a:pt x="91" y="160"/>
                    </a:cubicBezTo>
                    <a:cubicBezTo>
                      <a:pt x="67" y="163"/>
                      <a:pt x="39" y="157"/>
                      <a:pt x="43" y="129"/>
                    </a:cubicBezTo>
                    <a:cubicBezTo>
                      <a:pt x="61" y="119"/>
                      <a:pt x="61" y="119"/>
                      <a:pt x="91" y="118"/>
                    </a:cubicBezTo>
                    <a:cubicBezTo>
                      <a:pt x="83" y="103"/>
                      <a:pt x="88" y="107"/>
                      <a:pt x="63" y="107"/>
                    </a:cubicBezTo>
                    <a:cubicBezTo>
                      <a:pt x="60" y="100"/>
                      <a:pt x="57" y="94"/>
                      <a:pt x="54" y="87"/>
                    </a:cubicBezTo>
                    <a:cubicBezTo>
                      <a:pt x="73" y="68"/>
                      <a:pt x="150" y="0"/>
                      <a:pt x="181" y="28"/>
                    </a:cubicBezTo>
                    <a:cubicBezTo>
                      <a:pt x="175" y="37"/>
                      <a:pt x="169" y="48"/>
                      <a:pt x="163" y="58"/>
                    </a:cubicBezTo>
                    <a:cubicBezTo>
                      <a:pt x="165" y="59"/>
                      <a:pt x="167" y="61"/>
                      <a:pt x="171" y="65"/>
                    </a:cubicBezTo>
                    <a:cubicBezTo>
                      <a:pt x="177" y="59"/>
                      <a:pt x="183" y="53"/>
                      <a:pt x="191" y="45"/>
                    </a:cubicBezTo>
                    <a:cubicBezTo>
                      <a:pt x="221" y="72"/>
                      <a:pt x="193" y="67"/>
                      <a:pt x="198" y="87"/>
                    </a:cubicBezTo>
                    <a:cubicBezTo>
                      <a:pt x="209" y="87"/>
                      <a:pt x="220" y="87"/>
                      <a:pt x="231" y="87"/>
                    </a:cubicBezTo>
                    <a:cubicBezTo>
                      <a:pt x="237" y="78"/>
                      <a:pt x="233" y="65"/>
                      <a:pt x="243" y="65"/>
                    </a:cubicBezTo>
                    <a:cubicBezTo>
                      <a:pt x="254" y="94"/>
                      <a:pt x="233" y="120"/>
                      <a:pt x="233" y="148"/>
                    </a:cubicBezTo>
                    <a:cubicBezTo>
                      <a:pt x="256" y="154"/>
                      <a:pt x="276" y="71"/>
                      <a:pt x="283" y="54"/>
                    </a:cubicBezTo>
                    <a:cubicBezTo>
                      <a:pt x="298" y="51"/>
                      <a:pt x="303" y="67"/>
                      <a:pt x="317" y="75"/>
                    </a:cubicBezTo>
                    <a:cubicBezTo>
                      <a:pt x="313" y="42"/>
                      <a:pt x="316" y="27"/>
                      <a:pt x="353" y="44"/>
                    </a:cubicBezTo>
                    <a:cubicBezTo>
                      <a:pt x="353" y="72"/>
                      <a:pt x="323" y="69"/>
                      <a:pt x="313" y="87"/>
                    </a:cubicBezTo>
                    <a:cubicBezTo>
                      <a:pt x="301" y="109"/>
                      <a:pt x="294" y="139"/>
                      <a:pt x="293" y="164"/>
                    </a:cubicBezTo>
                    <a:cubicBezTo>
                      <a:pt x="287" y="170"/>
                      <a:pt x="294" y="148"/>
                      <a:pt x="293" y="16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6" name="Freeform 13"/>
              <p:cNvSpPr>
                <a:spLocks/>
              </p:cNvSpPr>
              <p:nvPr/>
            </p:nvSpPr>
            <p:spPr bwMode="auto">
              <a:xfrm>
                <a:off x="4504" y="2588"/>
                <a:ext cx="237" cy="127"/>
              </a:xfrm>
              <a:custGeom>
                <a:avLst/>
                <a:gdLst>
                  <a:gd name="T0" fmla="*/ 382 w 382"/>
                  <a:gd name="T1" fmla="*/ 201 h 204"/>
                  <a:gd name="T2" fmla="*/ 338 w 382"/>
                  <a:gd name="T3" fmla="*/ 200 h 204"/>
                  <a:gd name="T4" fmla="*/ 296 w 382"/>
                  <a:gd name="T5" fmla="*/ 153 h 204"/>
                  <a:gd name="T6" fmla="*/ 237 w 382"/>
                  <a:gd name="T7" fmla="*/ 176 h 204"/>
                  <a:gd name="T8" fmla="*/ 176 w 382"/>
                  <a:gd name="T9" fmla="*/ 165 h 204"/>
                  <a:gd name="T10" fmla="*/ 119 w 382"/>
                  <a:gd name="T11" fmla="*/ 159 h 204"/>
                  <a:gd name="T12" fmla="*/ 141 w 382"/>
                  <a:gd name="T13" fmla="*/ 134 h 204"/>
                  <a:gd name="T14" fmla="*/ 92 w 382"/>
                  <a:gd name="T15" fmla="*/ 75 h 204"/>
                  <a:gd name="T16" fmla="*/ 31 w 382"/>
                  <a:gd name="T17" fmla="*/ 43 h 204"/>
                  <a:gd name="T18" fmla="*/ 13 w 382"/>
                  <a:gd name="T19" fmla="*/ 58 h 204"/>
                  <a:gd name="T20" fmla="*/ 0 w 382"/>
                  <a:gd name="T21" fmla="*/ 35 h 204"/>
                  <a:gd name="T22" fmla="*/ 66 w 382"/>
                  <a:gd name="T23" fmla="*/ 48 h 204"/>
                  <a:gd name="T24" fmla="*/ 145 w 382"/>
                  <a:gd name="T25" fmla="*/ 14 h 204"/>
                  <a:gd name="T26" fmla="*/ 292 w 382"/>
                  <a:gd name="T27" fmla="*/ 89 h 204"/>
                  <a:gd name="T28" fmla="*/ 343 w 382"/>
                  <a:gd name="T29" fmla="*/ 113 h 204"/>
                  <a:gd name="T30" fmla="*/ 321 w 382"/>
                  <a:gd name="T31" fmla="*/ 128 h 204"/>
                  <a:gd name="T32" fmla="*/ 382 w 382"/>
                  <a:gd name="T33" fmla="*/ 201 h 204"/>
                  <a:gd name="T34" fmla="*/ 382 w 382"/>
                  <a:gd name="T35" fmla="*/ 20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2" h="204">
                    <a:moveTo>
                      <a:pt x="382" y="201"/>
                    </a:moveTo>
                    <a:cubicBezTo>
                      <a:pt x="370" y="201"/>
                      <a:pt x="350" y="204"/>
                      <a:pt x="338" y="200"/>
                    </a:cubicBezTo>
                    <a:cubicBezTo>
                      <a:pt x="317" y="191"/>
                      <a:pt x="314" y="163"/>
                      <a:pt x="296" y="153"/>
                    </a:cubicBezTo>
                    <a:cubicBezTo>
                      <a:pt x="263" y="135"/>
                      <a:pt x="252" y="143"/>
                      <a:pt x="237" y="176"/>
                    </a:cubicBezTo>
                    <a:cubicBezTo>
                      <a:pt x="214" y="176"/>
                      <a:pt x="193" y="183"/>
                      <a:pt x="176" y="165"/>
                    </a:cubicBezTo>
                    <a:cubicBezTo>
                      <a:pt x="161" y="150"/>
                      <a:pt x="139" y="147"/>
                      <a:pt x="119" y="159"/>
                    </a:cubicBezTo>
                    <a:cubicBezTo>
                      <a:pt x="121" y="143"/>
                      <a:pt x="132" y="138"/>
                      <a:pt x="141" y="134"/>
                    </a:cubicBezTo>
                    <a:cubicBezTo>
                      <a:pt x="131" y="107"/>
                      <a:pt x="124" y="81"/>
                      <a:pt x="92" y="75"/>
                    </a:cubicBezTo>
                    <a:cubicBezTo>
                      <a:pt x="69" y="71"/>
                      <a:pt x="46" y="63"/>
                      <a:pt x="31" y="43"/>
                    </a:cubicBezTo>
                    <a:cubicBezTo>
                      <a:pt x="24" y="49"/>
                      <a:pt x="19" y="53"/>
                      <a:pt x="13" y="58"/>
                    </a:cubicBezTo>
                    <a:cubicBezTo>
                      <a:pt x="9" y="51"/>
                      <a:pt x="5" y="44"/>
                      <a:pt x="0" y="35"/>
                    </a:cubicBezTo>
                    <a:cubicBezTo>
                      <a:pt x="35" y="25"/>
                      <a:pt x="38" y="25"/>
                      <a:pt x="66" y="48"/>
                    </a:cubicBezTo>
                    <a:cubicBezTo>
                      <a:pt x="94" y="16"/>
                      <a:pt x="108" y="0"/>
                      <a:pt x="145" y="14"/>
                    </a:cubicBezTo>
                    <a:cubicBezTo>
                      <a:pt x="182" y="28"/>
                      <a:pt x="292" y="44"/>
                      <a:pt x="292" y="89"/>
                    </a:cubicBezTo>
                    <a:cubicBezTo>
                      <a:pt x="308" y="97"/>
                      <a:pt x="324" y="104"/>
                      <a:pt x="343" y="113"/>
                    </a:cubicBezTo>
                    <a:cubicBezTo>
                      <a:pt x="334" y="119"/>
                      <a:pt x="328" y="124"/>
                      <a:pt x="321" y="128"/>
                    </a:cubicBezTo>
                    <a:cubicBezTo>
                      <a:pt x="333" y="153"/>
                      <a:pt x="378" y="176"/>
                      <a:pt x="382" y="201"/>
                    </a:cubicBezTo>
                    <a:cubicBezTo>
                      <a:pt x="372" y="201"/>
                      <a:pt x="379" y="184"/>
                      <a:pt x="382" y="20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7" name="Freeform 14"/>
              <p:cNvSpPr>
                <a:spLocks/>
              </p:cNvSpPr>
              <p:nvPr/>
            </p:nvSpPr>
            <p:spPr bwMode="auto">
              <a:xfrm>
                <a:off x="4178" y="2468"/>
                <a:ext cx="140" cy="162"/>
              </a:xfrm>
              <a:custGeom>
                <a:avLst/>
                <a:gdLst>
                  <a:gd name="T0" fmla="*/ 160 w 226"/>
                  <a:gd name="T1" fmla="*/ 244 h 260"/>
                  <a:gd name="T2" fmla="*/ 81 w 226"/>
                  <a:gd name="T3" fmla="*/ 239 h 260"/>
                  <a:gd name="T4" fmla="*/ 39 w 226"/>
                  <a:gd name="T5" fmla="*/ 225 h 260"/>
                  <a:gd name="T6" fmla="*/ 34 w 226"/>
                  <a:gd name="T7" fmla="*/ 195 h 260"/>
                  <a:gd name="T8" fmla="*/ 16 w 226"/>
                  <a:gd name="T9" fmla="*/ 179 h 260"/>
                  <a:gd name="T10" fmla="*/ 52 w 226"/>
                  <a:gd name="T11" fmla="*/ 131 h 260"/>
                  <a:gd name="T12" fmla="*/ 181 w 226"/>
                  <a:gd name="T13" fmla="*/ 0 h 260"/>
                  <a:gd name="T14" fmla="*/ 226 w 226"/>
                  <a:gd name="T15" fmla="*/ 37 h 260"/>
                  <a:gd name="T16" fmla="*/ 191 w 226"/>
                  <a:gd name="T17" fmla="*/ 88 h 260"/>
                  <a:gd name="T18" fmla="*/ 225 w 226"/>
                  <a:gd name="T19" fmla="*/ 141 h 260"/>
                  <a:gd name="T20" fmla="*/ 160 w 226"/>
                  <a:gd name="T21" fmla="*/ 244 h 260"/>
                  <a:gd name="T22" fmla="*/ 160 w 226"/>
                  <a:gd name="T23" fmla="*/ 244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260">
                    <a:moveTo>
                      <a:pt x="160" y="244"/>
                    </a:moveTo>
                    <a:cubicBezTo>
                      <a:pt x="123" y="260"/>
                      <a:pt x="120" y="227"/>
                      <a:pt x="81" y="239"/>
                    </a:cubicBezTo>
                    <a:cubicBezTo>
                      <a:pt x="85" y="238"/>
                      <a:pt x="37" y="223"/>
                      <a:pt x="39" y="225"/>
                    </a:cubicBezTo>
                    <a:cubicBezTo>
                      <a:pt x="30" y="216"/>
                      <a:pt x="36" y="205"/>
                      <a:pt x="34" y="195"/>
                    </a:cubicBezTo>
                    <a:cubicBezTo>
                      <a:pt x="32" y="186"/>
                      <a:pt x="20" y="191"/>
                      <a:pt x="16" y="179"/>
                    </a:cubicBezTo>
                    <a:cubicBezTo>
                      <a:pt x="0" y="137"/>
                      <a:pt x="11" y="113"/>
                      <a:pt x="52" y="131"/>
                    </a:cubicBezTo>
                    <a:cubicBezTo>
                      <a:pt x="87" y="82"/>
                      <a:pt x="142" y="52"/>
                      <a:pt x="181" y="0"/>
                    </a:cubicBezTo>
                    <a:cubicBezTo>
                      <a:pt x="193" y="15"/>
                      <a:pt x="204" y="38"/>
                      <a:pt x="226" y="37"/>
                    </a:cubicBezTo>
                    <a:cubicBezTo>
                      <a:pt x="226" y="52"/>
                      <a:pt x="185" y="63"/>
                      <a:pt x="191" y="88"/>
                    </a:cubicBezTo>
                    <a:cubicBezTo>
                      <a:pt x="197" y="111"/>
                      <a:pt x="207" y="123"/>
                      <a:pt x="225" y="141"/>
                    </a:cubicBezTo>
                    <a:cubicBezTo>
                      <a:pt x="180" y="149"/>
                      <a:pt x="171" y="202"/>
                      <a:pt x="160" y="244"/>
                    </a:cubicBezTo>
                    <a:cubicBezTo>
                      <a:pt x="151" y="247"/>
                      <a:pt x="165" y="224"/>
                      <a:pt x="160" y="2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8" name="Freeform 15"/>
              <p:cNvSpPr>
                <a:spLocks/>
              </p:cNvSpPr>
              <p:nvPr/>
            </p:nvSpPr>
            <p:spPr bwMode="auto">
              <a:xfrm>
                <a:off x="3257" y="2736"/>
                <a:ext cx="109" cy="189"/>
              </a:xfrm>
              <a:custGeom>
                <a:avLst/>
                <a:gdLst>
                  <a:gd name="T0" fmla="*/ 50 w 176"/>
                  <a:gd name="T1" fmla="*/ 305 h 305"/>
                  <a:gd name="T2" fmla="*/ 18 w 176"/>
                  <a:gd name="T3" fmla="*/ 276 h 305"/>
                  <a:gd name="T4" fmla="*/ 16 w 176"/>
                  <a:gd name="T5" fmla="*/ 242 h 305"/>
                  <a:gd name="T6" fmla="*/ 38 w 176"/>
                  <a:gd name="T7" fmla="*/ 174 h 305"/>
                  <a:gd name="T8" fmla="*/ 32 w 176"/>
                  <a:gd name="T9" fmla="*/ 113 h 305"/>
                  <a:gd name="T10" fmla="*/ 94 w 176"/>
                  <a:gd name="T11" fmla="*/ 77 h 305"/>
                  <a:gd name="T12" fmla="*/ 156 w 176"/>
                  <a:gd name="T13" fmla="*/ 0 h 305"/>
                  <a:gd name="T14" fmla="*/ 176 w 176"/>
                  <a:gd name="T15" fmla="*/ 76 h 305"/>
                  <a:gd name="T16" fmla="*/ 155 w 176"/>
                  <a:gd name="T17" fmla="*/ 68 h 305"/>
                  <a:gd name="T18" fmla="*/ 138 w 176"/>
                  <a:gd name="T19" fmla="*/ 165 h 305"/>
                  <a:gd name="T20" fmla="*/ 113 w 176"/>
                  <a:gd name="T21" fmla="*/ 234 h 305"/>
                  <a:gd name="T22" fmla="*/ 98 w 176"/>
                  <a:gd name="T23" fmla="*/ 270 h 305"/>
                  <a:gd name="T24" fmla="*/ 50 w 176"/>
                  <a:gd name="T25" fmla="*/ 305 h 305"/>
                  <a:gd name="T26" fmla="*/ 50 w 176"/>
                  <a:gd name="T27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305">
                    <a:moveTo>
                      <a:pt x="50" y="305"/>
                    </a:moveTo>
                    <a:cubicBezTo>
                      <a:pt x="39" y="297"/>
                      <a:pt x="22" y="289"/>
                      <a:pt x="18" y="276"/>
                    </a:cubicBezTo>
                    <a:cubicBezTo>
                      <a:pt x="14" y="264"/>
                      <a:pt x="23" y="251"/>
                      <a:pt x="16" y="242"/>
                    </a:cubicBezTo>
                    <a:cubicBezTo>
                      <a:pt x="0" y="221"/>
                      <a:pt x="28" y="191"/>
                      <a:pt x="38" y="174"/>
                    </a:cubicBezTo>
                    <a:cubicBezTo>
                      <a:pt x="49" y="157"/>
                      <a:pt x="36" y="131"/>
                      <a:pt x="32" y="113"/>
                    </a:cubicBezTo>
                    <a:cubicBezTo>
                      <a:pt x="34" y="83"/>
                      <a:pt x="79" y="90"/>
                      <a:pt x="94" y="77"/>
                    </a:cubicBezTo>
                    <a:cubicBezTo>
                      <a:pt x="121" y="52"/>
                      <a:pt x="138" y="33"/>
                      <a:pt x="156" y="0"/>
                    </a:cubicBezTo>
                    <a:cubicBezTo>
                      <a:pt x="175" y="20"/>
                      <a:pt x="170" y="49"/>
                      <a:pt x="176" y="76"/>
                    </a:cubicBezTo>
                    <a:cubicBezTo>
                      <a:pt x="169" y="73"/>
                      <a:pt x="164" y="72"/>
                      <a:pt x="155" y="68"/>
                    </a:cubicBezTo>
                    <a:cubicBezTo>
                      <a:pt x="166" y="99"/>
                      <a:pt x="152" y="134"/>
                      <a:pt x="138" y="165"/>
                    </a:cubicBezTo>
                    <a:cubicBezTo>
                      <a:pt x="128" y="187"/>
                      <a:pt x="123" y="211"/>
                      <a:pt x="113" y="234"/>
                    </a:cubicBezTo>
                    <a:cubicBezTo>
                      <a:pt x="107" y="246"/>
                      <a:pt x="102" y="258"/>
                      <a:pt x="98" y="270"/>
                    </a:cubicBezTo>
                    <a:cubicBezTo>
                      <a:pt x="85" y="305"/>
                      <a:pt x="76" y="282"/>
                      <a:pt x="50" y="305"/>
                    </a:cubicBezTo>
                    <a:cubicBezTo>
                      <a:pt x="39" y="297"/>
                      <a:pt x="63" y="293"/>
                      <a:pt x="50" y="30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9" name="Freeform 16"/>
              <p:cNvSpPr>
                <a:spLocks/>
              </p:cNvSpPr>
              <p:nvPr/>
            </p:nvSpPr>
            <p:spPr bwMode="auto">
              <a:xfrm>
                <a:off x="3197" y="1103"/>
                <a:ext cx="131" cy="233"/>
              </a:xfrm>
              <a:custGeom>
                <a:avLst/>
                <a:gdLst>
                  <a:gd name="T0" fmla="*/ 66 w 210"/>
                  <a:gd name="T1" fmla="*/ 124 h 375"/>
                  <a:gd name="T2" fmla="*/ 123 w 210"/>
                  <a:gd name="T3" fmla="*/ 59 h 375"/>
                  <a:gd name="T4" fmla="*/ 210 w 210"/>
                  <a:gd name="T5" fmla="*/ 14 h 375"/>
                  <a:gd name="T6" fmla="*/ 163 w 210"/>
                  <a:gd name="T7" fmla="*/ 79 h 375"/>
                  <a:gd name="T8" fmla="*/ 112 w 210"/>
                  <a:gd name="T9" fmla="*/ 156 h 375"/>
                  <a:gd name="T10" fmla="*/ 79 w 210"/>
                  <a:gd name="T11" fmla="*/ 237 h 375"/>
                  <a:gd name="T12" fmla="*/ 138 w 210"/>
                  <a:gd name="T13" fmla="*/ 354 h 375"/>
                  <a:gd name="T14" fmla="*/ 131 w 210"/>
                  <a:gd name="T15" fmla="*/ 369 h 375"/>
                  <a:gd name="T16" fmla="*/ 88 w 210"/>
                  <a:gd name="T17" fmla="*/ 363 h 375"/>
                  <a:gd name="T18" fmla="*/ 50 w 210"/>
                  <a:gd name="T19" fmla="*/ 328 h 375"/>
                  <a:gd name="T20" fmla="*/ 39 w 210"/>
                  <a:gd name="T21" fmla="*/ 335 h 375"/>
                  <a:gd name="T22" fmla="*/ 37 w 210"/>
                  <a:gd name="T23" fmla="*/ 278 h 375"/>
                  <a:gd name="T24" fmla="*/ 24 w 210"/>
                  <a:gd name="T25" fmla="*/ 272 h 375"/>
                  <a:gd name="T26" fmla="*/ 45 w 210"/>
                  <a:gd name="T27" fmla="*/ 181 h 375"/>
                  <a:gd name="T28" fmla="*/ 66 w 210"/>
                  <a:gd name="T29" fmla="*/ 124 h 375"/>
                  <a:gd name="T30" fmla="*/ 66 w 210"/>
                  <a:gd name="T31" fmla="*/ 12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0" h="375">
                    <a:moveTo>
                      <a:pt x="66" y="124"/>
                    </a:moveTo>
                    <a:cubicBezTo>
                      <a:pt x="56" y="97"/>
                      <a:pt x="98" y="63"/>
                      <a:pt x="123" y="59"/>
                    </a:cubicBezTo>
                    <a:cubicBezTo>
                      <a:pt x="170" y="52"/>
                      <a:pt x="155" y="0"/>
                      <a:pt x="210" y="14"/>
                    </a:cubicBezTo>
                    <a:cubicBezTo>
                      <a:pt x="210" y="55"/>
                      <a:pt x="192" y="53"/>
                      <a:pt x="163" y="79"/>
                    </a:cubicBezTo>
                    <a:cubicBezTo>
                      <a:pt x="138" y="101"/>
                      <a:pt x="128" y="127"/>
                      <a:pt x="112" y="156"/>
                    </a:cubicBezTo>
                    <a:cubicBezTo>
                      <a:pt x="91" y="156"/>
                      <a:pt x="86" y="217"/>
                      <a:pt x="79" y="237"/>
                    </a:cubicBezTo>
                    <a:cubicBezTo>
                      <a:pt x="68" y="277"/>
                      <a:pt x="92" y="345"/>
                      <a:pt x="138" y="354"/>
                    </a:cubicBezTo>
                    <a:cubicBezTo>
                      <a:pt x="136" y="360"/>
                      <a:pt x="133" y="364"/>
                      <a:pt x="131" y="369"/>
                    </a:cubicBezTo>
                    <a:cubicBezTo>
                      <a:pt x="125" y="375"/>
                      <a:pt x="93" y="365"/>
                      <a:pt x="88" y="363"/>
                    </a:cubicBezTo>
                    <a:cubicBezTo>
                      <a:pt x="65" y="350"/>
                      <a:pt x="70" y="347"/>
                      <a:pt x="50" y="328"/>
                    </a:cubicBezTo>
                    <a:cubicBezTo>
                      <a:pt x="46" y="330"/>
                      <a:pt x="42" y="332"/>
                      <a:pt x="39" y="335"/>
                    </a:cubicBezTo>
                    <a:cubicBezTo>
                      <a:pt x="0" y="307"/>
                      <a:pt x="37" y="311"/>
                      <a:pt x="37" y="278"/>
                    </a:cubicBezTo>
                    <a:cubicBezTo>
                      <a:pt x="34" y="276"/>
                      <a:pt x="29" y="274"/>
                      <a:pt x="24" y="272"/>
                    </a:cubicBezTo>
                    <a:cubicBezTo>
                      <a:pt x="50" y="236"/>
                      <a:pt x="29" y="211"/>
                      <a:pt x="45" y="181"/>
                    </a:cubicBezTo>
                    <a:cubicBezTo>
                      <a:pt x="58" y="157"/>
                      <a:pt x="32" y="143"/>
                      <a:pt x="66" y="124"/>
                    </a:cubicBezTo>
                    <a:cubicBezTo>
                      <a:pt x="65" y="119"/>
                      <a:pt x="65" y="124"/>
                      <a:pt x="66" y="12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0" name="Freeform 17"/>
              <p:cNvSpPr>
                <a:spLocks/>
              </p:cNvSpPr>
              <p:nvPr/>
            </p:nvSpPr>
            <p:spPr bwMode="auto">
              <a:xfrm>
                <a:off x="1827" y="867"/>
                <a:ext cx="110" cy="142"/>
              </a:xfrm>
              <a:custGeom>
                <a:avLst/>
                <a:gdLst>
                  <a:gd name="T0" fmla="*/ 34 w 177"/>
                  <a:gd name="T1" fmla="*/ 230 h 230"/>
                  <a:gd name="T2" fmla="*/ 20 w 177"/>
                  <a:gd name="T3" fmla="*/ 192 h 230"/>
                  <a:gd name="T4" fmla="*/ 52 w 177"/>
                  <a:gd name="T5" fmla="*/ 166 h 230"/>
                  <a:gd name="T6" fmla="*/ 25 w 177"/>
                  <a:gd name="T7" fmla="*/ 136 h 230"/>
                  <a:gd name="T8" fmla="*/ 42 w 177"/>
                  <a:gd name="T9" fmla="*/ 84 h 230"/>
                  <a:gd name="T10" fmla="*/ 48 w 177"/>
                  <a:gd name="T11" fmla="*/ 65 h 230"/>
                  <a:gd name="T12" fmla="*/ 93 w 177"/>
                  <a:gd name="T13" fmla="*/ 52 h 230"/>
                  <a:gd name="T14" fmla="*/ 83 w 177"/>
                  <a:gd name="T15" fmla="*/ 32 h 230"/>
                  <a:gd name="T16" fmla="*/ 129 w 177"/>
                  <a:gd name="T17" fmla="*/ 21 h 230"/>
                  <a:gd name="T18" fmla="*/ 105 w 177"/>
                  <a:gd name="T19" fmla="*/ 2 h 230"/>
                  <a:gd name="T20" fmla="*/ 130 w 177"/>
                  <a:gd name="T21" fmla="*/ 75 h 230"/>
                  <a:gd name="T22" fmla="*/ 161 w 177"/>
                  <a:gd name="T23" fmla="*/ 85 h 230"/>
                  <a:gd name="T24" fmla="*/ 135 w 177"/>
                  <a:gd name="T25" fmla="*/ 140 h 230"/>
                  <a:gd name="T26" fmla="*/ 134 w 177"/>
                  <a:gd name="T27" fmla="*/ 200 h 230"/>
                  <a:gd name="T28" fmla="*/ 115 w 177"/>
                  <a:gd name="T29" fmla="*/ 186 h 230"/>
                  <a:gd name="T30" fmla="*/ 34 w 177"/>
                  <a:gd name="T31" fmla="*/ 230 h 230"/>
                  <a:gd name="T32" fmla="*/ 34 w 177"/>
                  <a:gd name="T3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7" h="230">
                    <a:moveTo>
                      <a:pt x="34" y="230"/>
                    </a:moveTo>
                    <a:cubicBezTo>
                      <a:pt x="23" y="218"/>
                      <a:pt x="25" y="198"/>
                      <a:pt x="20" y="192"/>
                    </a:cubicBezTo>
                    <a:cubicBezTo>
                      <a:pt x="0" y="169"/>
                      <a:pt x="49" y="167"/>
                      <a:pt x="52" y="166"/>
                    </a:cubicBezTo>
                    <a:cubicBezTo>
                      <a:pt x="58" y="142"/>
                      <a:pt x="36" y="143"/>
                      <a:pt x="25" y="136"/>
                    </a:cubicBezTo>
                    <a:cubicBezTo>
                      <a:pt x="31" y="118"/>
                      <a:pt x="37" y="101"/>
                      <a:pt x="42" y="84"/>
                    </a:cubicBezTo>
                    <a:cubicBezTo>
                      <a:pt x="85" y="101"/>
                      <a:pt x="80" y="87"/>
                      <a:pt x="48" y="65"/>
                    </a:cubicBezTo>
                    <a:cubicBezTo>
                      <a:pt x="56" y="62"/>
                      <a:pt x="92" y="56"/>
                      <a:pt x="93" y="52"/>
                    </a:cubicBezTo>
                    <a:cubicBezTo>
                      <a:pt x="90" y="45"/>
                      <a:pt x="87" y="39"/>
                      <a:pt x="83" y="32"/>
                    </a:cubicBezTo>
                    <a:cubicBezTo>
                      <a:pt x="97" y="29"/>
                      <a:pt x="111" y="25"/>
                      <a:pt x="129" y="21"/>
                    </a:cubicBezTo>
                    <a:cubicBezTo>
                      <a:pt x="119" y="13"/>
                      <a:pt x="113" y="8"/>
                      <a:pt x="105" y="2"/>
                    </a:cubicBezTo>
                    <a:cubicBezTo>
                      <a:pt x="151" y="0"/>
                      <a:pt x="130" y="46"/>
                      <a:pt x="130" y="75"/>
                    </a:cubicBezTo>
                    <a:cubicBezTo>
                      <a:pt x="140" y="78"/>
                      <a:pt x="150" y="81"/>
                      <a:pt x="161" y="85"/>
                    </a:cubicBezTo>
                    <a:cubicBezTo>
                      <a:pt x="155" y="105"/>
                      <a:pt x="157" y="127"/>
                      <a:pt x="135" y="140"/>
                    </a:cubicBezTo>
                    <a:cubicBezTo>
                      <a:pt x="177" y="149"/>
                      <a:pt x="135" y="185"/>
                      <a:pt x="134" y="200"/>
                    </a:cubicBezTo>
                    <a:cubicBezTo>
                      <a:pt x="126" y="194"/>
                      <a:pt x="121" y="190"/>
                      <a:pt x="115" y="186"/>
                    </a:cubicBezTo>
                    <a:cubicBezTo>
                      <a:pt x="80" y="209"/>
                      <a:pt x="82" y="228"/>
                      <a:pt x="34" y="230"/>
                    </a:cubicBezTo>
                    <a:cubicBezTo>
                      <a:pt x="33" y="229"/>
                      <a:pt x="43" y="230"/>
                      <a:pt x="34" y="23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1" name="Freeform 18"/>
              <p:cNvSpPr>
                <a:spLocks/>
              </p:cNvSpPr>
              <p:nvPr/>
            </p:nvSpPr>
            <p:spPr bwMode="auto">
              <a:xfrm>
                <a:off x="1380" y="1060"/>
                <a:ext cx="131" cy="103"/>
              </a:xfrm>
              <a:custGeom>
                <a:avLst/>
                <a:gdLst>
                  <a:gd name="T0" fmla="*/ 211 w 211"/>
                  <a:gd name="T1" fmla="*/ 74 h 166"/>
                  <a:gd name="T2" fmla="*/ 90 w 211"/>
                  <a:gd name="T3" fmla="*/ 129 h 166"/>
                  <a:gd name="T4" fmla="*/ 59 w 211"/>
                  <a:gd name="T5" fmla="*/ 160 h 166"/>
                  <a:gd name="T6" fmla="*/ 43 w 211"/>
                  <a:gd name="T7" fmla="*/ 150 h 166"/>
                  <a:gd name="T8" fmla="*/ 11 w 211"/>
                  <a:gd name="T9" fmla="*/ 166 h 166"/>
                  <a:gd name="T10" fmla="*/ 42 w 211"/>
                  <a:gd name="T11" fmla="*/ 79 h 166"/>
                  <a:gd name="T12" fmla="*/ 72 w 211"/>
                  <a:gd name="T13" fmla="*/ 46 h 166"/>
                  <a:gd name="T14" fmla="*/ 91 w 211"/>
                  <a:gd name="T15" fmla="*/ 0 h 166"/>
                  <a:gd name="T16" fmla="*/ 211 w 211"/>
                  <a:gd name="T17" fmla="*/ 74 h 166"/>
                  <a:gd name="T18" fmla="*/ 211 w 211"/>
                  <a:gd name="T19" fmla="*/ 74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66">
                    <a:moveTo>
                      <a:pt x="211" y="74"/>
                    </a:moveTo>
                    <a:cubicBezTo>
                      <a:pt x="193" y="100"/>
                      <a:pt x="119" y="110"/>
                      <a:pt x="90" y="129"/>
                    </a:cubicBezTo>
                    <a:cubicBezTo>
                      <a:pt x="77" y="137"/>
                      <a:pt x="71" y="153"/>
                      <a:pt x="59" y="160"/>
                    </a:cubicBezTo>
                    <a:cubicBezTo>
                      <a:pt x="52" y="160"/>
                      <a:pt x="46" y="157"/>
                      <a:pt x="43" y="150"/>
                    </a:cubicBezTo>
                    <a:cubicBezTo>
                      <a:pt x="32" y="155"/>
                      <a:pt x="22" y="161"/>
                      <a:pt x="11" y="166"/>
                    </a:cubicBezTo>
                    <a:cubicBezTo>
                      <a:pt x="7" y="123"/>
                      <a:pt x="0" y="104"/>
                      <a:pt x="42" y="79"/>
                    </a:cubicBezTo>
                    <a:cubicBezTo>
                      <a:pt x="55" y="71"/>
                      <a:pt x="56" y="58"/>
                      <a:pt x="72" y="46"/>
                    </a:cubicBezTo>
                    <a:cubicBezTo>
                      <a:pt x="87" y="34"/>
                      <a:pt x="100" y="22"/>
                      <a:pt x="91" y="0"/>
                    </a:cubicBezTo>
                    <a:cubicBezTo>
                      <a:pt x="148" y="0"/>
                      <a:pt x="199" y="14"/>
                      <a:pt x="211" y="74"/>
                    </a:cubicBezTo>
                    <a:cubicBezTo>
                      <a:pt x="204" y="83"/>
                      <a:pt x="209" y="64"/>
                      <a:pt x="211" y="7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2" name="Freeform 19"/>
              <p:cNvSpPr>
                <a:spLocks/>
              </p:cNvSpPr>
              <p:nvPr/>
            </p:nvSpPr>
            <p:spPr bwMode="auto">
              <a:xfrm>
                <a:off x="3991" y="2486"/>
                <a:ext cx="161" cy="166"/>
              </a:xfrm>
              <a:custGeom>
                <a:avLst/>
                <a:gdLst>
                  <a:gd name="T0" fmla="*/ 0 w 259"/>
                  <a:gd name="T1" fmla="*/ 0 h 267"/>
                  <a:gd name="T2" fmla="*/ 55 w 259"/>
                  <a:gd name="T3" fmla="*/ 16 h 267"/>
                  <a:gd name="T4" fmla="*/ 84 w 259"/>
                  <a:gd name="T5" fmla="*/ 44 h 267"/>
                  <a:gd name="T6" fmla="*/ 175 w 259"/>
                  <a:gd name="T7" fmla="*/ 125 h 267"/>
                  <a:gd name="T8" fmla="*/ 193 w 259"/>
                  <a:gd name="T9" fmla="*/ 128 h 267"/>
                  <a:gd name="T10" fmla="*/ 185 w 259"/>
                  <a:gd name="T11" fmla="*/ 153 h 267"/>
                  <a:gd name="T12" fmla="*/ 232 w 259"/>
                  <a:gd name="T13" fmla="*/ 256 h 267"/>
                  <a:gd name="T14" fmla="*/ 208 w 259"/>
                  <a:gd name="T15" fmla="*/ 263 h 267"/>
                  <a:gd name="T16" fmla="*/ 119 w 259"/>
                  <a:gd name="T17" fmla="*/ 158 h 267"/>
                  <a:gd name="T18" fmla="*/ 58 w 259"/>
                  <a:gd name="T19" fmla="*/ 68 h 267"/>
                  <a:gd name="T20" fmla="*/ 0 w 259"/>
                  <a:gd name="T21" fmla="*/ 0 h 267"/>
                  <a:gd name="T22" fmla="*/ 0 w 259"/>
                  <a:gd name="T23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9" h="267">
                    <a:moveTo>
                      <a:pt x="0" y="0"/>
                    </a:moveTo>
                    <a:cubicBezTo>
                      <a:pt x="13" y="4"/>
                      <a:pt x="45" y="9"/>
                      <a:pt x="55" y="16"/>
                    </a:cubicBezTo>
                    <a:cubicBezTo>
                      <a:pt x="70" y="27"/>
                      <a:pt x="66" y="35"/>
                      <a:pt x="84" y="44"/>
                    </a:cubicBezTo>
                    <a:cubicBezTo>
                      <a:pt x="107" y="56"/>
                      <a:pt x="173" y="104"/>
                      <a:pt x="175" y="125"/>
                    </a:cubicBezTo>
                    <a:cubicBezTo>
                      <a:pt x="181" y="126"/>
                      <a:pt x="186" y="127"/>
                      <a:pt x="193" y="128"/>
                    </a:cubicBezTo>
                    <a:cubicBezTo>
                      <a:pt x="190" y="136"/>
                      <a:pt x="188" y="144"/>
                      <a:pt x="185" y="153"/>
                    </a:cubicBezTo>
                    <a:cubicBezTo>
                      <a:pt x="222" y="169"/>
                      <a:pt x="259" y="213"/>
                      <a:pt x="232" y="256"/>
                    </a:cubicBezTo>
                    <a:cubicBezTo>
                      <a:pt x="224" y="267"/>
                      <a:pt x="216" y="255"/>
                      <a:pt x="208" y="263"/>
                    </a:cubicBezTo>
                    <a:cubicBezTo>
                      <a:pt x="166" y="234"/>
                      <a:pt x="144" y="200"/>
                      <a:pt x="119" y="158"/>
                    </a:cubicBezTo>
                    <a:cubicBezTo>
                      <a:pt x="101" y="127"/>
                      <a:pt x="81" y="96"/>
                      <a:pt x="58" y="68"/>
                    </a:cubicBezTo>
                    <a:cubicBezTo>
                      <a:pt x="37" y="44"/>
                      <a:pt x="10" y="31"/>
                      <a:pt x="0" y="0"/>
                    </a:cubicBezTo>
                    <a:cubicBezTo>
                      <a:pt x="7" y="2"/>
                      <a:pt x="6" y="18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3" name="Freeform 20"/>
              <p:cNvSpPr>
                <a:spLocks/>
              </p:cNvSpPr>
              <p:nvPr/>
            </p:nvSpPr>
            <p:spPr bwMode="auto">
              <a:xfrm>
                <a:off x="2601" y="1653"/>
                <a:ext cx="108" cy="156"/>
              </a:xfrm>
              <a:custGeom>
                <a:avLst/>
                <a:gdLst>
                  <a:gd name="T0" fmla="*/ 29 w 174"/>
                  <a:gd name="T1" fmla="*/ 251 h 251"/>
                  <a:gd name="T2" fmla="*/ 73 w 174"/>
                  <a:gd name="T3" fmla="*/ 227 h 251"/>
                  <a:gd name="T4" fmla="*/ 25 w 174"/>
                  <a:gd name="T5" fmla="*/ 206 h 251"/>
                  <a:gd name="T6" fmla="*/ 43 w 174"/>
                  <a:gd name="T7" fmla="*/ 162 h 251"/>
                  <a:gd name="T8" fmla="*/ 65 w 174"/>
                  <a:gd name="T9" fmla="*/ 162 h 251"/>
                  <a:gd name="T10" fmla="*/ 74 w 174"/>
                  <a:gd name="T11" fmla="*/ 136 h 251"/>
                  <a:gd name="T12" fmla="*/ 55 w 174"/>
                  <a:gd name="T13" fmla="*/ 123 h 251"/>
                  <a:gd name="T14" fmla="*/ 63 w 174"/>
                  <a:gd name="T15" fmla="*/ 108 h 251"/>
                  <a:gd name="T16" fmla="*/ 29 w 174"/>
                  <a:gd name="T17" fmla="*/ 113 h 251"/>
                  <a:gd name="T18" fmla="*/ 39 w 174"/>
                  <a:gd name="T19" fmla="*/ 87 h 251"/>
                  <a:gd name="T20" fmla="*/ 20 w 174"/>
                  <a:gd name="T21" fmla="*/ 94 h 251"/>
                  <a:gd name="T22" fmla="*/ 20 w 174"/>
                  <a:gd name="T23" fmla="*/ 69 h 251"/>
                  <a:gd name="T24" fmla="*/ 6 w 174"/>
                  <a:gd name="T25" fmla="*/ 62 h 251"/>
                  <a:gd name="T26" fmla="*/ 14 w 174"/>
                  <a:gd name="T27" fmla="*/ 46 h 251"/>
                  <a:gd name="T28" fmla="*/ 0 w 174"/>
                  <a:gd name="T29" fmla="*/ 30 h 251"/>
                  <a:gd name="T30" fmla="*/ 31 w 174"/>
                  <a:gd name="T31" fmla="*/ 0 h 251"/>
                  <a:gd name="T32" fmla="*/ 62 w 174"/>
                  <a:gd name="T33" fmla="*/ 0 h 251"/>
                  <a:gd name="T34" fmla="*/ 50 w 174"/>
                  <a:gd name="T35" fmla="*/ 28 h 251"/>
                  <a:gd name="T36" fmla="*/ 85 w 174"/>
                  <a:gd name="T37" fmla="*/ 24 h 251"/>
                  <a:gd name="T38" fmla="*/ 65 w 174"/>
                  <a:gd name="T39" fmla="*/ 72 h 251"/>
                  <a:gd name="T40" fmla="*/ 126 w 174"/>
                  <a:gd name="T41" fmla="*/ 175 h 251"/>
                  <a:gd name="T42" fmla="*/ 161 w 174"/>
                  <a:gd name="T43" fmla="*/ 188 h 251"/>
                  <a:gd name="T44" fmla="*/ 145 w 174"/>
                  <a:gd name="T45" fmla="*/ 212 h 251"/>
                  <a:gd name="T46" fmla="*/ 161 w 174"/>
                  <a:gd name="T47" fmla="*/ 221 h 251"/>
                  <a:gd name="T48" fmla="*/ 29 w 174"/>
                  <a:gd name="T49" fmla="*/ 251 h 251"/>
                  <a:gd name="T50" fmla="*/ 29 w 174"/>
                  <a:gd name="T51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251">
                    <a:moveTo>
                      <a:pt x="29" y="251"/>
                    </a:moveTo>
                    <a:cubicBezTo>
                      <a:pt x="45" y="229"/>
                      <a:pt x="46" y="227"/>
                      <a:pt x="73" y="227"/>
                    </a:cubicBezTo>
                    <a:cubicBezTo>
                      <a:pt x="72" y="208"/>
                      <a:pt x="36" y="215"/>
                      <a:pt x="25" y="206"/>
                    </a:cubicBezTo>
                    <a:cubicBezTo>
                      <a:pt x="51" y="191"/>
                      <a:pt x="51" y="190"/>
                      <a:pt x="43" y="162"/>
                    </a:cubicBezTo>
                    <a:cubicBezTo>
                      <a:pt x="50" y="162"/>
                      <a:pt x="57" y="162"/>
                      <a:pt x="65" y="162"/>
                    </a:cubicBezTo>
                    <a:cubicBezTo>
                      <a:pt x="64" y="152"/>
                      <a:pt x="67" y="143"/>
                      <a:pt x="74" y="136"/>
                    </a:cubicBezTo>
                    <a:cubicBezTo>
                      <a:pt x="66" y="131"/>
                      <a:pt x="60" y="127"/>
                      <a:pt x="55" y="123"/>
                    </a:cubicBezTo>
                    <a:cubicBezTo>
                      <a:pt x="58" y="118"/>
                      <a:pt x="60" y="114"/>
                      <a:pt x="63" y="108"/>
                    </a:cubicBezTo>
                    <a:cubicBezTo>
                      <a:pt x="52" y="113"/>
                      <a:pt x="41" y="114"/>
                      <a:pt x="29" y="113"/>
                    </a:cubicBezTo>
                    <a:cubicBezTo>
                      <a:pt x="33" y="104"/>
                      <a:pt x="35" y="98"/>
                      <a:pt x="39" y="87"/>
                    </a:cubicBezTo>
                    <a:cubicBezTo>
                      <a:pt x="30" y="90"/>
                      <a:pt x="25" y="92"/>
                      <a:pt x="20" y="94"/>
                    </a:cubicBezTo>
                    <a:cubicBezTo>
                      <a:pt x="20" y="86"/>
                      <a:pt x="20" y="77"/>
                      <a:pt x="20" y="69"/>
                    </a:cubicBezTo>
                    <a:cubicBezTo>
                      <a:pt x="15" y="66"/>
                      <a:pt x="11" y="64"/>
                      <a:pt x="6" y="62"/>
                    </a:cubicBezTo>
                    <a:cubicBezTo>
                      <a:pt x="8" y="57"/>
                      <a:pt x="11" y="52"/>
                      <a:pt x="14" y="46"/>
                    </a:cubicBezTo>
                    <a:cubicBezTo>
                      <a:pt x="10" y="41"/>
                      <a:pt x="5" y="37"/>
                      <a:pt x="0" y="30"/>
                    </a:cubicBezTo>
                    <a:cubicBezTo>
                      <a:pt x="23" y="29"/>
                      <a:pt x="21" y="20"/>
                      <a:pt x="31" y="0"/>
                    </a:cubicBezTo>
                    <a:cubicBezTo>
                      <a:pt x="42" y="0"/>
                      <a:pt x="50" y="0"/>
                      <a:pt x="62" y="0"/>
                    </a:cubicBezTo>
                    <a:cubicBezTo>
                      <a:pt x="55" y="10"/>
                      <a:pt x="43" y="15"/>
                      <a:pt x="50" y="28"/>
                    </a:cubicBezTo>
                    <a:cubicBezTo>
                      <a:pt x="60" y="22"/>
                      <a:pt x="71" y="23"/>
                      <a:pt x="85" y="24"/>
                    </a:cubicBezTo>
                    <a:cubicBezTo>
                      <a:pt x="79" y="41"/>
                      <a:pt x="77" y="58"/>
                      <a:pt x="65" y="72"/>
                    </a:cubicBezTo>
                    <a:cubicBezTo>
                      <a:pt x="89" y="89"/>
                      <a:pt x="138" y="143"/>
                      <a:pt x="126" y="175"/>
                    </a:cubicBezTo>
                    <a:cubicBezTo>
                      <a:pt x="135" y="171"/>
                      <a:pt x="174" y="160"/>
                      <a:pt x="161" y="188"/>
                    </a:cubicBezTo>
                    <a:cubicBezTo>
                      <a:pt x="157" y="197"/>
                      <a:pt x="151" y="204"/>
                      <a:pt x="145" y="212"/>
                    </a:cubicBezTo>
                    <a:cubicBezTo>
                      <a:pt x="149" y="214"/>
                      <a:pt x="153" y="216"/>
                      <a:pt x="161" y="221"/>
                    </a:cubicBezTo>
                    <a:cubicBezTo>
                      <a:pt x="125" y="240"/>
                      <a:pt x="65" y="248"/>
                      <a:pt x="29" y="251"/>
                    </a:cubicBezTo>
                    <a:cubicBezTo>
                      <a:pt x="35" y="243"/>
                      <a:pt x="41" y="250"/>
                      <a:pt x="29" y="25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4" name="Freeform 21"/>
              <p:cNvSpPr>
                <a:spLocks/>
              </p:cNvSpPr>
              <p:nvPr/>
            </p:nvSpPr>
            <p:spPr bwMode="auto">
              <a:xfrm>
                <a:off x="1756" y="1037"/>
                <a:ext cx="145" cy="123"/>
              </a:xfrm>
              <a:custGeom>
                <a:avLst/>
                <a:gdLst>
                  <a:gd name="T0" fmla="*/ 234 w 234"/>
                  <a:gd name="T1" fmla="*/ 158 h 198"/>
                  <a:gd name="T2" fmla="*/ 209 w 234"/>
                  <a:gd name="T3" fmla="*/ 190 h 198"/>
                  <a:gd name="T4" fmla="*/ 163 w 234"/>
                  <a:gd name="T5" fmla="*/ 196 h 198"/>
                  <a:gd name="T6" fmla="*/ 160 w 234"/>
                  <a:gd name="T7" fmla="*/ 178 h 198"/>
                  <a:gd name="T8" fmla="*/ 77 w 234"/>
                  <a:gd name="T9" fmla="*/ 155 h 198"/>
                  <a:gd name="T10" fmla="*/ 54 w 234"/>
                  <a:gd name="T11" fmla="*/ 55 h 198"/>
                  <a:gd name="T12" fmla="*/ 21 w 234"/>
                  <a:gd name="T13" fmla="*/ 0 h 198"/>
                  <a:gd name="T14" fmla="*/ 98 w 234"/>
                  <a:gd name="T15" fmla="*/ 41 h 198"/>
                  <a:gd name="T16" fmla="*/ 104 w 234"/>
                  <a:gd name="T17" fmla="*/ 74 h 198"/>
                  <a:gd name="T18" fmla="*/ 65 w 234"/>
                  <a:gd name="T19" fmla="*/ 87 h 198"/>
                  <a:gd name="T20" fmla="*/ 90 w 234"/>
                  <a:gd name="T21" fmla="*/ 89 h 198"/>
                  <a:gd name="T22" fmla="*/ 90 w 234"/>
                  <a:gd name="T23" fmla="*/ 111 h 198"/>
                  <a:gd name="T24" fmla="*/ 171 w 234"/>
                  <a:gd name="T25" fmla="*/ 123 h 198"/>
                  <a:gd name="T26" fmla="*/ 234 w 234"/>
                  <a:gd name="T27" fmla="*/ 158 h 198"/>
                  <a:gd name="T28" fmla="*/ 234 w 234"/>
                  <a:gd name="T29" fmla="*/ 15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4" h="198">
                    <a:moveTo>
                      <a:pt x="234" y="158"/>
                    </a:moveTo>
                    <a:cubicBezTo>
                      <a:pt x="220" y="166"/>
                      <a:pt x="224" y="183"/>
                      <a:pt x="209" y="190"/>
                    </a:cubicBezTo>
                    <a:cubicBezTo>
                      <a:pt x="193" y="198"/>
                      <a:pt x="180" y="196"/>
                      <a:pt x="163" y="196"/>
                    </a:cubicBezTo>
                    <a:cubicBezTo>
                      <a:pt x="162" y="190"/>
                      <a:pt x="161" y="185"/>
                      <a:pt x="160" y="178"/>
                    </a:cubicBezTo>
                    <a:cubicBezTo>
                      <a:pt x="146" y="191"/>
                      <a:pt x="64" y="190"/>
                      <a:pt x="77" y="155"/>
                    </a:cubicBezTo>
                    <a:cubicBezTo>
                      <a:pt x="1" y="159"/>
                      <a:pt x="54" y="103"/>
                      <a:pt x="54" y="55"/>
                    </a:cubicBezTo>
                    <a:cubicBezTo>
                      <a:pt x="37" y="52"/>
                      <a:pt x="0" y="19"/>
                      <a:pt x="21" y="0"/>
                    </a:cubicBezTo>
                    <a:cubicBezTo>
                      <a:pt x="64" y="0"/>
                      <a:pt x="52" y="41"/>
                      <a:pt x="98" y="41"/>
                    </a:cubicBezTo>
                    <a:cubicBezTo>
                      <a:pt x="88" y="53"/>
                      <a:pt x="90" y="64"/>
                      <a:pt x="104" y="74"/>
                    </a:cubicBezTo>
                    <a:cubicBezTo>
                      <a:pt x="80" y="76"/>
                      <a:pt x="79" y="76"/>
                      <a:pt x="65" y="87"/>
                    </a:cubicBezTo>
                    <a:cubicBezTo>
                      <a:pt x="73" y="89"/>
                      <a:pt x="81" y="90"/>
                      <a:pt x="90" y="89"/>
                    </a:cubicBezTo>
                    <a:cubicBezTo>
                      <a:pt x="90" y="97"/>
                      <a:pt x="90" y="104"/>
                      <a:pt x="90" y="111"/>
                    </a:cubicBezTo>
                    <a:cubicBezTo>
                      <a:pt x="119" y="109"/>
                      <a:pt x="137" y="144"/>
                      <a:pt x="171" y="123"/>
                    </a:cubicBezTo>
                    <a:cubicBezTo>
                      <a:pt x="191" y="111"/>
                      <a:pt x="222" y="143"/>
                      <a:pt x="234" y="158"/>
                    </a:cubicBezTo>
                    <a:cubicBezTo>
                      <a:pt x="225" y="163"/>
                      <a:pt x="226" y="149"/>
                      <a:pt x="234" y="15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5" name="Freeform 22"/>
              <p:cNvSpPr>
                <a:spLocks/>
              </p:cNvSpPr>
              <p:nvPr/>
            </p:nvSpPr>
            <p:spPr bwMode="auto">
              <a:xfrm>
                <a:off x="4429" y="1880"/>
                <a:ext cx="134" cy="159"/>
              </a:xfrm>
              <a:custGeom>
                <a:avLst/>
                <a:gdLst>
                  <a:gd name="T0" fmla="*/ 0 w 216"/>
                  <a:gd name="T1" fmla="*/ 244 h 255"/>
                  <a:gd name="T2" fmla="*/ 62 w 216"/>
                  <a:gd name="T3" fmla="*/ 193 h 255"/>
                  <a:gd name="T4" fmla="*/ 104 w 216"/>
                  <a:gd name="T5" fmla="*/ 148 h 255"/>
                  <a:gd name="T6" fmla="*/ 146 w 216"/>
                  <a:gd name="T7" fmla="*/ 110 h 255"/>
                  <a:gd name="T8" fmla="*/ 160 w 216"/>
                  <a:gd name="T9" fmla="*/ 0 h 255"/>
                  <a:gd name="T10" fmla="*/ 193 w 216"/>
                  <a:gd name="T11" fmla="*/ 93 h 255"/>
                  <a:gd name="T12" fmla="*/ 188 w 216"/>
                  <a:gd name="T13" fmla="*/ 201 h 255"/>
                  <a:gd name="T14" fmla="*/ 184 w 216"/>
                  <a:gd name="T15" fmla="*/ 180 h 255"/>
                  <a:gd name="T16" fmla="*/ 166 w 216"/>
                  <a:gd name="T17" fmla="*/ 215 h 255"/>
                  <a:gd name="T18" fmla="*/ 161 w 216"/>
                  <a:gd name="T19" fmla="*/ 202 h 255"/>
                  <a:gd name="T20" fmla="*/ 117 w 216"/>
                  <a:gd name="T21" fmla="*/ 214 h 255"/>
                  <a:gd name="T22" fmla="*/ 106 w 216"/>
                  <a:gd name="T23" fmla="*/ 255 h 255"/>
                  <a:gd name="T24" fmla="*/ 90 w 216"/>
                  <a:gd name="T25" fmla="*/ 219 h 255"/>
                  <a:gd name="T26" fmla="*/ 0 w 216"/>
                  <a:gd name="T27" fmla="*/ 244 h 255"/>
                  <a:gd name="T28" fmla="*/ 0 w 216"/>
                  <a:gd name="T29" fmla="*/ 244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6" h="255">
                    <a:moveTo>
                      <a:pt x="0" y="244"/>
                    </a:moveTo>
                    <a:cubicBezTo>
                      <a:pt x="20" y="214"/>
                      <a:pt x="32" y="207"/>
                      <a:pt x="62" y="193"/>
                    </a:cubicBezTo>
                    <a:cubicBezTo>
                      <a:pt x="94" y="178"/>
                      <a:pt x="94" y="199"/>
                      <a:pt x="104" y="148"/>
                    </a:cubicBezTo>
                    <a:cubicBezTo>
                      <a:pt x="133" y="155"/>
                      <a:pt x="138" y="135"/>
                      <a:pt x="146" y="110"/>
                    </a:cubicBezTo>
                    <a:cubicBezTo>
                      <a:pt x="160" y="71"/>
                      <a:pt x="132" y="28"/>
                      <a:pt x="160" y="0"/>
                    </a:cubicBezTo>
                    <a:cubicBezTo>
                      <a:pt x="168" y="13"/>
                      <a:pt x="216" y="82"/>
                      <a:pt x="193" y="93"/>
                    </a:cubicBezTo>
                    <a:cubicBezTo>
                      <a:pt x="168" y="106"/>
                      <a:pt x="211" y="176"/>
                      <a:pt x="188" y="201"/>
                    </a:cubicBezTo>
                    <a:cubicBezTo>
                      <a:pt x="187" y="195"/>
                      <a:pt x="186" y="188"/>
                      <a:pt x="184" y="180"/>
                    </a:cubicBezTo>
                    <a:cubicBezTo>
                      <a:pt x="170" y="188"/>
                      <a:pt x="170" y="200"/>
                      <a:pt x="166" y="215"/>
                    </a:cubicBezTo>
                    <a:cubicBezTo>
                      <a:pt x="164" y="209"/>
                      <a:pt x="163" y="206"/>
                      <a:pt x="161" y="202"/>
                    </a:cubicBezTo>
                    <a:cubicBezTo>
                      <a:pt x="148" y="210"/>
                      <a:pt x="123" y="209"/>
                      <a:pt x="117" y="214"/>
                    </a:cubicBezTo>
                    <a:cubicBezTo>
                      <a:pt x="127" y="231"/>
                      <a:pt x="109" y="240"/>
                      <a:pt x="106" y="255"/>
                    </a:cubicBezTo>
                    <a:cubicBezTo>
                      <a:pt x="84" y="250"/>
                      <a:pt x="94" y="232"/>
                      <a:pt x="90" y="219"/>
                    </a:cubicBezTo>
                    <a:cubicBezTo>
                      <a:pt x="81" y="218"/>
                      <a:pt x="3" y="236"/>
                      <a:pt x="0" y="244"/>
                    </a:cubicBezTo>
                    <a:cubicBezTo>
                      <a:pt x="4" y="238"/>
                      <a:pt x="4" y="233"/>
                      <a:pt x="0" y="2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6" name="Freeform 23"/>
              <p:cNvSpPr>
                <a:spLocks/>
              </p:cNvSpPr>
              <p:nvPr/>
            </p:nvSpPr>
            <p:spPr bwMode="auto">
              <a:xfrm>
                <a:off x="1529" y="997"/>
                <a:ext cx="130" cy="97"/>
              </a:xfrm>
              <a:custGeom>
                <a:avLst/>
                <a:gdLst>
                  <a:gd name="T0" fmla="*/ 98 w 209"/>
                  <a:gd name="T1" fmla="*/ 14 h 156"/>
                  <a:gd name="T2" fmla="*/ 92 w 209"/>
                  <a:gd name="T3" fmla="*/ 28 h 156"/>
                  <a:gd name="T4" fmla="*/ 107 w 209"/>
                  <a:gd name="T5" fmla="*/ 29 h 156"/>
                  <a:gd name="T6" fmla="*/ 110 w 209"/>
                  <a:gd name="T7" fmla="*/ 86 h 156"/>
                  <a:gd name="T8" fmla="*/ 147 w 209"/>
                  <a:gd name="T9" fmla="*/ 75 h 156"/>
                  <a:gd name="T10" fmla="*/ 190 w 209"/>
                  <a:gd name="T11" fmla="*/ 12 h 156"/>
                  <a:gd name="T12" fmla="*/ 186 w 209"/>
                  <a:gd name="T13" fmla="*/ 94 h 156"/>
                  <a:gd name="T14" fmla="*/ 209 w 209"/>
                  <a:gd name="T15" fmla="*/ 72 h 156"/>
                  <a:gd name="T16" fmla="*/ 102 w 209"/>
                  <a:gd name="T17" fmla="*/ 130 h 156"/>
                  <a:gd name="T18" fmla="*/ 32 w 209"/>
                  <a:gd name="T19" fmla="*/ 112 h 156"/>
                  <a:gd name="T20" fmla="*/ 98 w 209"/>
                  <a:gd name="T21" fmla="*/ 112 h 156"/>
                  <a:gd name="T22" fmla="*/ 53 w 209"/>
                  <a:gd name="T23" fmla="*/ 88 h 156"/>
                  <a:gd name="T24" fmla="*/ 38 w 209"/>
                  <a:gd name="T25" fmla="*/ 102 h 156"/>
                  <a:gd name="T26" fmla="*/ 0 w 209"/>
                  <a:gd name="T27" fmla="*/ 79 h 156"/>
                  <a:gd name="T28" fmla="*/ 45 w 209"/>
                  <a:gd name="T29" fmla="*/ 62 h 156"/>
                  <a:gd name="T30" fmla="*/ 27 w 209"/>
                  <a:gd name="T31" fmla="*/ 49 h 156"/>
                  <a:gd name="T32" fmla="*/ 49 w 209"/>
                  <a:gd name="T33" fmla="*/ 38 h 156"/>
                  <a:gd name="T34" fmla="*/ 98 w 209"/>
                  <a:gd name="T35" fmla="*/ 14 h 156"/>
                  <a:gd name="T36" fmla="*/ 98 w 209"/>
                  <a:gd name="T37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9" h="156">
                    <a:moveTo>
                      <a:pt x="98" y="14"/>
                    </a:moveTo>
                    <a:cubicBezTo>
                      <a:pt x="96" y="19"/>
                      <a:pt x="94" y="23"/>
                      <a:pt x="92" y="28"/>
                    </a:cubicBezTo>
                    <a:cubicBezTo>
                      <a:pt x="97" y="28"/>
                      <a:pt x="102" y="29"/>
                      <a:pt x="107" y="29"/>
                    </a:cubicBezTo>
                    <a:cubicBezTo>
                      <a:pt x="111" y="52"/>
                      <a:pt x="114" y="64"/>
                      <a:pt x="110" y="86"/>
                    </a:cubicBezTo>
                    <a:cubicBezTo>
                      <a:pt x="118" y="91"/>
                      <a:pt x="163" y="98"/>
                      <a:pt x="147" y="75"/>
                    </a:cubicBezTo>
                    <a:cubicBezTo>
                      <a:pt x="137" y="61"/>
                      <a:pt x="176" y="22"/>
                      <a:pt x="190" y="12"/>
                    </a:cubicBezTo>
                    <a:cubicBezTo>
                      <a:pt x="174" y="45"/>
                      <a:pt x="193" y="67"/>
                      <a:pt x="186" y="94"/>
                    </a:cubicBezTo>
                    <a:cubicBezTo>
                      <a:pt x="196" y="85"/>
                      <a:pt x="201" y="80"/>
                      <a:pt x="209" y="72"/>
                    </a:cubicBezTo>
                    <a:cubicBezTo>
                      <a:pt x="209" y="145"/>
                      <a:pt x="149" y="118"/>
                      <a:pt x="102" y="130"/>
                    </a:cubicBezTo>
                    <a:cubicBezTo>
                      <a:pt x="78" y="137"/>
                      <a:pt x="30" y="156"/>
                      <a:pt x="32" y="112"/>
                    </a:cubicBezTo>
                    <a:cubicBezTo>
                      <a:pt x="53" y="112"/>
                      <a:pt x="75" y="112"/>
                      <a:pt x="98" y="112"/>
                    </a:cubicBezTo>
                    <a:cubicBezTo>
                      <a:pt x="85" y="88"/>
                      <a:pt x="62" y="112"/>
                      <a:pt x="53" y="88"/>
                    </a:cubicBezTo>
                    <a:cubicBezTo>
                      <a:pt x="48" y="93"/>
                      <a:pt x="44" y="97"/>
                      <a:pt x="38" y="102"/>
                    </a:cubicBezTo>
                    <a:cubicBezTo>
                      <a:pt x="25" y="94"/>
                      <a:pt x="13" y="87"/>
                      <a:pt x="0" y="79"/>
                    </a:cubicBezTo>
                    <a:cubicBezTo>
                      <a:pt x="9" y="56"/>
                      <a:pt x="28" y="68"/>
                      <a:pt x="45" y="62"/>
                    </a:cubicBezTo>
                    <a:cubicBezTo>
                      <a:pt x="38" y="57"/>
                      <a:pt x="33" y="53"/>
                      <a:pt x="27" y="49"/>
                    </a:cubicBezTo>
                    <a:cubicBezTo>
                      <a:pt x="29" y="38"/>
                      <a:pt x="41" y="42"/>
                      <a:pt x="49" y="38"/>
                    </a:cubicBezTo>
                    <a:cubicBezTo>
                      <a:pt x="41" y="20"/>
                      <a:pt x="85" y="5"/>
                      <a:pt x="98" y="14"/>
                    </a:cubicBezTo>
                    <a:cubicBezTo>
                      <a:pt x="96" y="19"/>
                      <a:pt x="78" y="0"/>
                      <a:pt x="98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7" name="Freeform 24"/>
              <p:cNvSpPr>
                <a:spLocks/>
              </p:cNvSpPr>
              <p:nvPr/>
            </p:nvSpPr>
            <p:spPr bwMode="auto">
              <a:xfrm>
                <a:off x="2767" y="1052"/>
                <a:ext cx="99" cy="128"/>
              </a:xfrm>
              <a:custGeom>
                <a:avLst/>
                <a:gdLst>
                  <a:gd name="T0" fmla="*/ 60 w 159"/>
                  <a:gd name="T1" fmla="*/ 151 h 206"/>
                  <a:gd name="T2" fmla="*/ 83 w 159"/>
                  <a:gd name="T3" fmla="*/ 149 h 206"/>
                  <a:gd name="T4" fmla="*/ 83 w 159"/>
                  <a:gd name="T5" fmla="*/ 131 h 206"/>
                  <a:gd name="T6" fmla="*/ 57 w 159"/>
                  <a:gd name="T7" fmla="*/ 137 h 206"/>
                  <a:gd name="T8" fmla="*/ 57 w 159"/>
                  <a:gd name="T9" fmla="*/ 122 h 206"/>
                  <a:gd name="T10" fmla="*/ 97 w 159"/>
                  <a:gd name="T11" fmla="*/ 97 h 206"/>
                  <a:gd name="T12" fmla="*/ 50 w 159"/>
                  <a:gd name="T13" fmla="*/ 115 h 206"/>
                  <a:gd name="T14" fmla="*/ 19 w 159"/>
                  <a:gd name="T15" fmla="*/ 47 h 206"/>
                  <a:gd name="T16" fmla="*/ 11 w 159"/>
                  <a:gd name="T17" fmla="*/ 54 h 206"/>
                  <a:gd name="T18" fmla="*/ 9 w 159"/>
                  <a:gd name="T19" fmla="*/ 19 h 206"/>
                  <a:gd name="T20" fmla="*/ 45 w 159"/>
                  <a:gd name="T21" fmla="*/ 15 h 206"/>
                  <a:gd name="T22" fmla="*/ 31 w 159"/>
                  <a:gd name="T23" fmla="*/ 23 h 206"/>
                  <a:gd name="T24" fmla="*/ 59 w 159"/>
                  <a:gd name="T25" fmla="*/ 18 h 206"/>
                  <a:gd name="T26" fmla="*/ 73 w 159"/>
                  <a:gd name="T27" fmla="*/ 38 h 206"/>
                  <a:gd name="T28" fmla="*/ 75 w 159"/>
                  <a:gd name="T29" fmla="*/ 0 h 206"/>
                  <a:gd name="T30" fmla="*/ 147 w 159"/>
                  <a:gd name="T31" fmla="*/ 54 h 206"/>
                  <a:gd name="T32" fmla="*/ 139 w 159"/>
                  <a:gd name="T33" fmla="*/ 64 h 206"/>
                  <a:gd name="T34" fmla="*/ 159 w 159"/>
                  <a:gd name="T35" fmla="*/ 68 h 206"/>
                  <a:gd name="T36" fmla="*/ 134 w 159"/>
                  <a:gd name="T37" fmla="*/ 88 h 206"/>
                  <a:gd name="T38" fmla="*/ 128 w 159"/>
                  <a:gd name="T39" fmla="*/ 143 h 206"/>
                  <a:gd name="T40" fmla="*/ 110 w 159"/>
                  <a:gd name="T41" fmla="*/ 206 h 206"/>
                  <a:gd name="T42" fmla="*/ 94 w 159"/>
                  <a:gd name="T43" fmla="*/ 192 h 206"/>
                  <a:gd name="T44" fmla="*/ 101 w 159"/>
                  <a:gd name="T45" fmla="*/ 182 h 206"/>
                  <a:gd name="T46" fmla="*/ 60 w 159"/>
                  <a:gd name="T47" fmla="*/ 151 h 206"/>
                  <a:gd name="T48" fmla="*/ 60 w 159"/>
                  <a:gd name="T49" fmla="*/ 151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9" h="206">
                    <a:moveTo>
                      <a:pt x="60" y="151"/>
                    </a:moveTo>
                    <a:cubicBezTo>
                      <a:pt x="69" y="150"/>
                      <a:pt x="77" y="149"/>
                      <a:pt x="83" y="149"/>
                    </a:cubicBezTo>
                    <a:cubicBezTo>
                      <a:pt x="83" y="143"/>
                      <a:pt x="83" y="138"/>
                      <a:pt x="83" y="131"/>
                    </a:cubicBezTo>
                    <a:cubicBezTo>
                      <a:pt x="76" y="133"/>
                      <a:pt x="67" y="135"/>
                      <a:pt x="57" y="137"/>
                    </a:cubicBezTo>
                    <a:cubicBezTo>
                      <a:pt x="57" y="132"/>
                      <a:pt x="57" y="128"/>
                      <a:pt x="57" y="122"/>
                    </a:cubicBezTo>
                    <a:cubicBezTo>
                      <a:pt x="72" y="117"/>
                      <a:pt x="86" y="108"/>
                      <a:pt x="97" y="97"/>
                    </a:cubicBezTo>
                    <a:cubicBezTo>
                      <a:pt x="47" y="67"/>
                      <a:pt x="90" y="96"/>
                      <a:pt x="50" y="115"/>
                    </a:cubicBezTo>
                    <a:cubicBezTo>
                      <a:pt x="34" y="91"/>
                      <a:pt x="19" y="76"/>
                      <a:pt x="19" y="47"/>
                    </a:cubicBezTo>
                    <a:cubicBezTo>
                      <a:pt x="16" y="50"/>
                      <a:pt x="14" y="52"/>
                      <a:pt x="11" y="54"/>
                    </a:cubicBezTo>
                    <a:cubicBezTo>
                      <a:pt x="0" y="44"/>
                      <a:pt x="9" y="32"/>
                      <a:pt x="9" y="19"/>
                    </a:cubicBezTo>
                    <a:cubicBezTo>
                      <a:pt x="16" y="19"/>
                      <a:pt x="36" y="13"/>
                      <a:pt x="45" y="15"/>
                    </a:cubicBezTo>
                    <a:cubicBezTo>
                      <a:pt x="40" y="18"/>
                      <a:pt x="35" y="20"/>
                      <a:pt x="31" y="23"/>
                    </a:cubicBezTo>
                    <a:cubicBezTo>
                      <a:pt x="40" y="36"/>
                      <a:pt x="50" y="28"/>
                      <a:pt x="59" y="18"/>
                    </a:cubicBezTo>
                    <a:cubicBezTo>
                      <a:pt x="64" y="24"/>
                      <a:pt x="67" y="30"/>
                      <a:pt x="73" y="38"/>
                    </a:cubicBezTo>
                    <a:cubicBezTo>
                      <a:pt x="74" y="25"/>
                      <a:pt x="74" y="13"/>
                      <a:pt x="75" y="0"/>
                    </a:cubicBezTo>
                    <a:cubicBezTo>
                      <a:pt x="108" y="8"/>
                      <a:pt x="114" y="56"/>
                      <a:pt x="147" y="54"/>
                    </a:cubicBezTo>
                    <a:cubicBezTo>
                      <a:pt x="144" y="58"/>
                      <a:pt x="142" y="60"/>
                      <a:pt x="139" y="64"/>
                    </a:cubicBezTo>
                    <a:cubicBezTo>
                      <a:pt x="146" y="65"/>
                      <a:pt x="152" y="66"/>
                      <a:pt x="159" y="68"/>
                    </a:cubicBezTo>
                    <a:cubicBezTo>
                      <a:pt x="153" y="83"/>
                      <a:pt x="140" y="72"/>
                      <a:pt x="134" y="88"/>
                    </a:cubicBezTo>
                    <a:cubicBezTo>
                      <a:pt x="129" y="104"/>
                      <a:pt x="129" y="124"/>
                      <a:pt x="128" y="143"/>
                    </a:cubicBezTo>
                    <a:cubicBezTo>
                      <a:pt x="127" y="151"/>
                      <a:pt x="112" y="204"/>
                      <a:pt x="110" y="206"/>
                    </a:cubicBezTo>
                    <a:cubicBezTo>
                      <a:pt x="105" y="201"/>
                      <a:pt x="100" y="196"/>
                      <a:pt x="94" y="192"/>
                    </a:cubicBezTo>
                    <a:cubicBezTo>
                      <a:pt x="95" y="191"/>
                      <a:pt x="97" y="188"/>
                      <a:pt x="101" y="182"/>
                    </a:cubicBezTo>
                    <a:cubicBezTo>
                      <a:pt x="81" y="179"/>
                      <a:pt x="68" y="169"/>
                      <a:pt x="60" y="151"/>
                    </a:cubicBezTo>
                    <a:cubicBezTo>
                      <a:pt x="69" y="150"/>
                      <a:pt x="68" y="169"/>
                      <a:pt x="60" y="15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8" name="Freeform 25"/>
              <p:cNvSpPr>
                <a:spLocks/>
              </p:cNvSpPr>
              <p:nvPr/>
            </p:nvSpPr>
            <p:spPr bwMode="auto">
              <a:xfrm>
                <a:off x="4833" y="3280"/>
                <a:ext cx="139" cy="136"/>
              </a:xfrm>
              <a:custGeom>
                <a:avLst/>
                <a:gdLst>
                  <a:gd name="T0" fmla="*/ 0 w 224"/>
                  <a:gd name="T1" fmla="*/ 188 h 218"/>
                  <a:gd name="T2" fmla="*/ 93 w 224"/>
                  <a:gd name="T3" fmla="*/ 101 h 218"/>
                  <a:gd name="T4" fmla="*/ 187 w 224"/>
                  <a:gd name="T5" fmla="*/ 0 h 218"/>
                  <a:gd name="T6" fmla="*/ 194 w 224"/>
                  <a:gd name="T7" fmla="*/ 24 h 218"/>
                  <a:gd name="T8" fmla="*/ 213 w 224"/>
                  <a:gd name="T9" fmla="*/ 17 h 218"/>
                  <a:gd name="T10" fmla="*/ 216 w 224"/>
                  <a:gd name="T11" fmla="*/ 44 h 218"/>
                  <a:gd name="T12" fmla="*/ 164 w 224"/>
                  <a:gd name="T13" fmla="*/ 121 h 218"/>
                  <a:gd name="T14" fmla="*/ 152 w 224"/>
                  <a:gd name="T15" fmla="*/ 114 h 218"/>
                  <a:gd name="T16" fmla="*/ 84 w 224"/>
                  <a:gd name="T17" fmla="*/ 188 h 218"/>
                  <a:gd name="T18" fmla="*/ 44 w 224"/>
                  <a:gd name="T19" fmla="*/ 214 h 218"/>
                  <a:gd name="T20" fmla="*/ 0 w 224"/>
                  <a:gd name="T21" fmla="*/ 188 h 218"/>
                  <a:gd name="T22" fmla="*/ 0 w 224"/>
                  <a:gd name="T23" fmla="*/ 18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4" h="218">
                    <a:moveTo>
                      <a:pt x="0" y="188"/>
                    </a:moveTo>
                    <a:cubicBezTo>
                      <a:pt x="16" y="139"/>
                      <a:pt x="57" y="128"/>
                      <a:pt x="93" y="101"/>
                    </a:cubicBezTo>
                    <a:cubicBezTo>
                      <a:pt x="134" y="70"/>
                      <a:pt x="160" y="45"/>
                      <a:pt x="187" y="0"/>
                    </a:cubicBezTo>
                    <a:cubicBezTo>
                      <a:pt x="190" y="10"/>
                      <a:pt x="192" y="16"/>
                      <a:pt x="194" y="24"/>
                    </a:cubicBezTo>
                    <a:cubicBezTo>
                      <a:pt x="200" y="22"/>
                      <a:pt x="206" y="20"/>
                      <a:pt x="213" y="17"/>
                    </a:cubicBezTo>
                    <a:cubicBezTo>
                      <a:pt x="224" y="27"/>
                      <a:pt x="196" y="37"/>
                      <a:pt x="216" y="44"/>
                    </a:cubicBezTo>
                    <a:cubicBezTo>
                      <a:pt x="198" y="62"/>
                      <a:pt x="154" y="90"/>
                      <a:pt x="164" y="121"/>
                    </a:cubicBezTo>
                    <a:cubicBezTo>
                      <a:pt x="157" y="117"/>
                      <a:pt x="154" y="113"/>
                      <a:pt x="152" y="114"/>
                    </a:cubicBezTo>
                    <a:cubicBezTo>
                      <a:pt x="113" y="127"/>
                      <a:pt x="109" y="161"/>
                      <a:pt x="84" y="188"/>
                    </a:cubicBezTo>
                    <a:cubicBezTo>
                      <a:pt x="75" y="198"/>
                      <a:pt x="58" y="212"/>
                      <a:pt x="44" y="214"/>
                    </a:cubicBezTo>
                    <a:cubicBezTo>
                      <a:pt x="26" y="218"/>
                      <a:pt x="18" y="192"/>
                      <a:pt x="0" y="188"/>
                    </a:cubicBezTo>
                    <a:cubicBezTo>
                      <a:pt x="11" y="153"/>
                      <a:pt x="10" y="190"/>
                      <a:pt x="0" y="18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9" name="Freeform 26"/>
              <p:cNvSpPr>
                <a:spLocks/>
              </p:cNvSpPr>
              <p:nvPr/>
            </p:nvSpPr>
            <p:spPr bwMode="auto">
              <a:xfrm>
                <a:off x="2408" y="1467"/>
                <a:ext cx="121" cy="80"/>
              </a:xfrm>
              <a:custGeom>
                <a:avLst/>
                <a:gdLst>
                  <a:gd name="T0" fmla="*/ 147 w 195"/>
                  <a:gd name="T1" fmla="*/ 1 h 129"/>
                  <a:gd name="T2" fmla="*/ 176 w 195"/>
                  <a:gd name="T3" fmla="*/ 70 h 129"/>
                  <a:gd name="T4" fmla="*/ 27 w 195"/>
                  <a:gd name="T5" fmla="*/ 102 h 129"/>
                  <a:gd name="T6" fmla="*/ 29 w 195"/>
                  <a:gd name="T7" fmla="*/ 60 h 129"/>
                  <a:gd name="T8" fmla="*/ 8 w 195"/>
                  <a:gd name="T9" fmla="*/ 60 h 129"/>
                  <a:gd name="T10" fmla="*/ 8 w 195"/>
                  <a:gd name="T11" fmla="*/ 55 h 129"/>
                  <a:gd name="T12" fmla="*/ 43 w 195"/>
                  <a:gd name="T13" fmla="*/ 38 h 129"/>
                  <a:gd name="T14" fmla="*/ 5 w 195"/>
                  <a:gd name="T15" fmla="*/ 38 h 129"/>
                  <a:gd name="T16" fmla="*/ 30 w 195"/>
                  <a:gd name="T17" fmla="*/ 11 h 129"/>
                  <a:gd name="T18" fmla="*/ 34 w 195"/>
                  <a:gd name="T19" fmla="*/ 0 h 129"/>
                  <a:gd name="T20" fmla="*/ 57 w 195"/>
                  <a:gd name="T21" fmla="*/ 42 h 129"/>
                  <a:gd name="T22" fmla="*/ 75 w 195"/>
                  <a:gd name="T23" fmla="*/ 11 h 129"/>
                  <a:gd name="T24" fmla="*/ 89 w 195"/>
                  <a:gd name="T25" fmla="*/ 33 h 129"/>
                  <a:gd name="T26" fmla="*/ 93 w 195"/>
                  <a:gd name="T27" fmla="*/ 13 h 129"/>
                  <a:gd name="T28" fmla="*/ 147 w 195"/>
                  <a:gd name="T29" fmla="*/ 1 h 129"/>
                  <a:gd name="T30" fmla="*/ 147 w 195"/>
                  <a:gd name="T31" fmla="*/ 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5" h="129">
                    <a:moveTo>
                      <a:pt x="147" y="1"/>
                    </a:moveTo>
                    <a:cubicBezTo>
                      <a:pt x="176" y="20"/>
                      <a:pt x="195" y="42"/>
                      <a:pt x="176" y="70"/>
                    </a:cubicBezTo>
                    <a:cubicBezTo>
                      <a:pt x="137" y="129"/>
                      <a:pt x="80" y="98"/>
                      <a:pt x="27" y="102"/>
                    </a:cubicBezTo>
                    <a:cubicBezTo>
                      <a:pt x="23" y="84"/>
                      <a:pt x="39" y="83"/>
                      <a:pt x="29" y="60"/>
                    </a:cubicBezTo>
                    <a:cubicBezTo>
                      <a:pt x="23" y="60"/>
                      <a:pt x="15" y="60"/>
                      <a:pt x="8" y="60"/>
                    </a:cubicBezTo>
                    <a:cubicBezTo>
                      <a:pt x="8" y="58"/>
                      <a:pt x="8" y="57"/>
                      <a:pt x="8" y="55"/>
                    </a:cubicBezTo>
                    <a:cubicBezTo>
                      <a:pt x="28" y="62"/>
                      <a:pt x="39" y="56"/>
                      <a:pt x="43" y="38"/>
                    </a:cubicBezTo>
                    <a:cubicBezTo>
                      <a:pt x="30" y="36"/>
                      <a:pt x="18" y="24"/>
                      <a:pt x="5" y="38"/>
                    </a:cubicBezTo>
                    <a:cubicBezTo>
                      <a:pt x="0" y="27"/>
                      <a:pt x="20" y="9"/>
                      <a:pt x="30" y="11"/>
                    </a:cubicBezTo>
                    <a:cubicBezTo>
                      <a:pt x="31" y="8"/>
                      <a:pt x="33" y="4"/>
                      <a:pt x="34" y="0"/>
                    </a:cubicBezTo>
                    <a:cubicBezTo>
                      <a:pt x="53" y="12"/>
                      <a:pt x="55" y="16"/>
                      <a:pt x="57" y="42"/>
                    </a:cubicBezTo>
                    <a:cubicBezTo>
                      <a:pt x="78" y="42"/>
                      <a:pt x="71" y="23"/>
                      <a:pt x="75" y="11"/>
                    </a:cubicBezTo>
                    <a:cubicBezTo>
                      <a:pt x="80" y="19"/>
                      <a:pt x="84" y="25"/>
                      <a:pt x="89" y="33"/>
                    </a:cubicBezTo>
                    <a:cubicBezTo>
                      <a:pt x="91" y="25"/>
                      <a:pt x="91" y="19"/>
                      <a:pt x="93" y="13"/>
                    </a:cubicBezTo>
                    <a:cubicBezTo>
                      <a:pt x="112" y="13"/>
                      <a:pt x="135" y="27"/>
                      <a:pt x="147" y="1"/>
                    </a:cubicBezTo>
                    <a:cubicBezTo>
                      <a:pt x="153" y="5"/>
                      <a:pt x="145" y="6"/>
                      <a:pt x="147" y="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0" name="Freeform 27"/>
              <p:cNvSpPr>
                <a:spLocks/>
              </p:cNvSpPr>
              <p:nvPr/>
            </p:nvSpPr>
            <p:spPr bwMode="auto">
              <a:xfrm>
                <a:off x="3966" y="924"/>
                <a:ext cx="109" cy="65"/>
              </a:xfrm>
              <a:custGeom>
                <a:avLst/>
                <a:gdLst>
                  <a:gd name="T0" fmla="*/ 45 w 176"/>
                  <a:gd name="T1" fmla="*/ 8 h 104"/>
                  <a:gd name="T2" fmla="*/ 95 w 176"/>
                  <a:gd name="T3" fmla="*/ 37 h 104"/>
                  <a:gd name="T4" fmla="*/ 89 w 176"/>
                  <a:gd name="T5" fmla="*/ 0 h 104"/>
                  <a:gd name="T6" fmla="*/ 116 w 176"/>
                  <a:gd name="T7" fmla="*/ 16 h 104"/>
                  <a:gd name="T8" fmla="*/ 152 w 176"/>
                  <a:gd name="T9" fmla="*/ 54 h 104"/>
                  <a:gd name="T10" fmla="*/ 123 w 176"/>
                  <a:gd name="T11" fmla="*/ 3 h 104"/>
                  <a:gd name="T12" fmla="*/ 173 w 176"/>
                  <a:gd name="T13" fmla="*/ 10 h 104"/>
                  <a:gd name="T14" fmla="*/ 167 w 176"/>
                  <a:gd name="T15" fmla="*/ 68 h 104"/>
                  <a:gd name="T16" fmla="*/ 116 w 176"/>
                  <a:gd name="T17" fmla="*/ 88 h 104"/>
                  <a:gd name="T18" fmla="*/ 122 w 176"/>
                  <a:gd name="T19" fmla="*/ 104 h 104"/>
                  <a:gd name="T20" fmla="*/ 45 w 176"/>
                  <a:gd name="T21" fmla="*/ 8 h 104"/>
                  <a:gd name="T22" fmla="*/ 45 w 176"/>
                  <a:gd name="T2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6" h="104">
                    <a:moveTo>
                      <a:pt x="45" y="8"/>
                    </a:moveTo>
                    <a:cubicBezTo>
                      <a:pt x="52" y="13"/>
                      <a:pt x="89" y="40"/>
                      <a:pt x="95" y="37"/>
                    </a:cubicBezTo>
                    <a:cubicBezTo>
                      <a:pt x="93" y="26"/>
                      <a:pt x="91" y="15"/>
                      <a:pt x="89" y="0"/>
                    </a:cubicBezTo>
                    <a:cubicBezTo>
                      <a:pt x="106" y="5"/>
                      <a:pt x="111" y="7"/>
                      <a:pt x="116" y="16"/>
                    </a:cubicBezTo>
                    <a:cubicBezTo>
                      <a:pt x="124" y="31"/>
                      <a:pt x="129" y="60"/>
                      <a:pt x="152" y="54"/>
                    </a:cubicBezTo>
                    <a:cubicBezTo>
                      <a:pt x="131" y="43"/>
                      <a:pt x="143" y="18"/>
                      <a:pt x="123" y="3"/>
                    </a:cubicBezTo>
                    <a:cubicBezTo>
                      <a:pt x="138" y="3"/>
                      <a:pt x="160" y="4"/>
                      <a:pt x="173" y="10"/>
                    </a:cubicBezTo>
                    <a:cubicBezTo>
                      <a:pt x="176" y="41"/>
                      <a:pt x="170" y="41"/>
                      <a:pt x="167" y="68"/>
                    </a:cubicBezTo>
                    <a:cubicBezTo>
                      <a:pt x="148" y="63"/>
                      <a:pt x="132" y="82"/>
                      <a:pt x="116" y="88"/>
                    </a:cubicBezTo>
                    <a:cubicBezTo>
                      <a:pt x="117" y="92"/>
                      <a:pt x="119" y="96"/>
                      <a:pt x="122" y="104"/>
                    </a:cubicBezTo>
                    <a:cubicBezTo>
                      <a:pt x="86" y="104"/>
                      <a:pt x="0" y="53"/>
                      <a:pt x="45" y="8"/>
                    </a:cubicBezTo>
                    <a:cubicBezTo>
                      <a:pt x="55" y="15"/>
                      <a:pt x="26" y="27"/>
                      <a:pt x="45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1" name="Freeform 28"/>
              <p:cNvSpPr>
                <a:spLocks/>
              </p:cNvSpPr>
              <p:nvPr/>
            </p:nvSpPr>
            <p:spPr bwMode="auto">
              <a:xfrm>
                <a:off x="1630" y="1137"/>
                <a:ext cx="82" cy="92"/>
              </a:xfrm>
              <a:custGeom>
                <a:avLst/>
                <a:gdLst>
                  <a:gd name="T0" fmla="*/ 26 w 132"/>
                  <a:gd name="T1" fmla="*/ 147 h 147"/>
                  <a:gd name="T2" fmla="*/ 0 w 132"/>
                  <a:gd name="T3" fmla="*/ 42 h 147"/>
                  <a:gd name="T4" fmla="*/ 15 w 132"/>
                  <a:gd name="T5" fmla="*/ 42 h 147"/>
                  <a:gd name="T6" fmla="*/ 27 w 132"/>
                  <a:gd name="T7" fmla="*/ 65 h 147"/>
                  <a:gd name="T8" fmla="*/ 49 w 132"/>
                  <a:gd name="T9" fmla="*/ 40 h 147"/>
                  <a:gd name="T10" fmla="*/ 32 w 132"/>
                  <a:gd name="T11" fmla="*/ 21 h 147"/>
                  <a:gd name="T12" fmla="*/ 53 w 132"/>
                  <a:gd name="T13" fmla="*/ 15 h 147"/>
                  <a:gd name="T14" fmla="*/ 54 w 132"/>
                  <a:gd name="T15" fmla="*/ 1 h 147"/>
                  <a:gd name="T16" fmla="*/ 95 w 132"/>
                  <a:gd name="T17" fmla="*/ 10 h 147"/>
                  <a:gd name="T18" fmla="*/ 89 w 132"/>
                  <a:gd name="T19" fmla="*/ 0 h 147"/>
                  <a:gd name="T20" fmla="*/ 107 w 132"/>
                  <a:gd name="T21" fmla="*/ 0 h 147"/>
                  <a:gd name="T22" fmla="*/ 105 w 132"/>
                  <a:gd name="T23" fmla="*/ 29 h 147"/>
                  <a:gd name="T24" fmla="*/ 76 w 132"/>
                  <a:gd name="T25" fmla="*/ 53 h 147"/>
                  <a:gd name="T26" fmla="*/ 26 w 132"/>
                  <a:gd name="T27" fmla="*/ 147 h 147"/>
                  <a:gd name="T28" fmla="*/ 26 w 132"/>
                  <a:gd name="T2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2" h="147">
                    <a:moveTo>
                      <a:pt x="26" y="147"/>
                    </a:moveTo>
                    <a:cubicBezTo>
                      <a:pt x="16" y="107"/>
                      <a:pt x="0" y="82"/>
                      <a:pt x="0" y="42"/>
                    </a:cubicBezTo>
                    <a:cubicBezTo>
                      <a:pt x="5" y="42"/>
                      <a:pt x="10" y="42"/>
                      <a:pt x="15" y="42"/>
                    </a:cubicBezTo>
                    <a:cubicBezTo>
                      <a:pt x="19" y="49"/>
                      <a:pt x="23" y="57"/>
                      <a:pt x="27" y="65"/>
                    </a:cubicBezTo>
                    <a:cubicBezTo>
                      <a:pt x="43" y="64"/>
                      <a:pt x="40" y="49"/>
                      <a:pt x="49" y="40"/>
                    </a:cubicBezTo>
                    <a:cubicBezTo>
                      <a:pt x="44" y="35"/>
                      <a:pt x="39" y="29"/>
                      <a:pt x="32" y="21"/>
                    </a:cubicBezTo>
                    <a:cubicBezTo>
                      <a:pt x="41" y="18"/>
                      <a:pt x="47" y="17"/>
                      <a:pt x="53" y="15"/>
                    </a:cubicBezTo>
                    <a:cubicBezTo>
                      <a:pt x="53" y="11"/>
                      <a:pt x="54" y="6"/>
                      <a:pt x="54" y="1"/>
                    </a:cubicBezTo>
                    <a:cubicBezTo>
                      <a:pt x="68" y="3"/>
                      <a:pt x="81" y="12"/>
                      <a:pt x="95" y="10"/>
                    </a:cubicBezTo>
                    <a:cubicBezTo>
                      <a:pt x="93" y="7"/>
                      <a:pt x="92" y="4"/>
                      <a:pt x="89" y="0"/>
                    </a:cubicBezTo>
                    <a:cubicBezTo>
                      <a:pt x="95" y="0"/>
                      <a:pt x="101" y="0"/>
                      <a:pt x="107" y="0"/>
                    </a:cubicBezTo>
                    <a:cubicBezTo>
                      <a:pt x="98" y="18"/>
                      <a:pt x="119" y="7"/>
                      <a:pt x="105" y="29"/>
                    </a:cubicBezTo>
                    <a:cubicBezTo>
                      <a:pt x="97" y="42"/>
                      <a:pt x="85" y="42"/>
                      <a:pt x="76" y="53"/>
                    </a:cubicBezTo>
                    <a:cubicBezTo>
                      <a:pt x="132" y="90"/>
                      <a:pt x="52" y="125"/>
                      <a:pt x="26" y="147"/>
                    </a:cubicBezTo>
                    <a:cubicBezTo>
                      <a:pt x="23" y="133"/>
                      <a:pt x="35" y="139"/>
                      <a:pt x="26" y="1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2" name="Freeform 29"/>
              <p:cNvSpPr>
                <a:spLocks/>
              </p:cNvSpPr>
              <p:nvPr/>
            </p:nvSpPr>
            <p:spPr bwMode="auto">
              <a:xfrm>
                <a:off x="4974" y="3200"/>
                <a:ext cx="74" cy="103"/>
              </a:xfrm>
              <a:custGeom>
                <a:avLst/>
                <a:gdLst>
                  <a:gd name="T0" fmla="*/ 49 w 119"/>
                  <a:gd name="T1" fmla="*/ 5 h 166"/>
                  <a:gd name="T2" fmla="*/ 72 w 119"/>
                  <a:gd name="T3" fmla="*/ 0 h 166"/>
                  <a:gd name="T4" fmla="*/ 96 w 119"/>
                  <a:gd name="T5" fmla="*/ 46 h 166"/>
                  <a:gd name="T6" fmla="*/ 119 w 119"/>
                  <a:gd name="T7" fmla="*/ 29 h 166"/>
                  <a:gd name="T8" fmla="*/ 76 w 119"/>
                  <a:gd name="T9" fmla="*/ 86 h 166"/>
                  <a:gd name="T10" fmla="*/ 67 w 119"/>
                  <a:gd name="T11" fmla="*/ 112 h 166"/>
                  <a:gd name="T12" fmla="*/ 14 w 119"/>
                  <a:gd name="T13" fmla="*/ 166 h 166"/>
                  <a:gd name="T14" fmla="*/ 2 w 119"/>
                  <a:gd name="T15" fmla="*/ 158 h 166"/>
                  <a:gd name="T16" fmla="*/ 0 w 119"/>
                  <a:gd name="T17" fmla="*/ 85 h 166"/>
                  <a:gd name="T18" fmla="*/ 26 w 119"/>
                  <a:gd name="T19" fmla="*/ 71 h 166"/>
                  <a:gd name="T20" fmla="*/ 49 w 119"/>
                  <a:gd name="T21" fmla="*/ 5 h 166"/>
                  <a:gd name="T22" fmla="*/ 49 w 119"/>
                  <a:gd name="T23" fmla="*/ 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9" h="166">
                    <a:moveTo>
                      <a:pt x="49" y="5"/>
                    </a:moveTo>
                    <a:cubicBezTo>
                      <a:pt x="56" y="3"/>
                      <a:pt x="63" y="2"/>
                      <a:pt x="72" y="0"/>
                    </a:cubicBezTo>
                    <a:cubicBezTo>
                      <a:pt x="72" y="29"/>
                      <a:pt x="71" y="31"/>
                      <a:pt x="96" y="46"/>
                    </a:cubicBezTo>
                    <a:cubicBezTo>
                      <a:pt x="102" y="42"/>
                      <a:pt x="109" y="37"/>
                      <a:pt x="119" y="29"/>
                    </a:cubicBezTo>
                    <a:cubicBezTo>
                      <a:pt x="117" y="62"/>
                      <a:pt x="98" y="73"/>
                      <a:pt x="76" y="86"/>
                    </a:cubicBezTo>
                    <a:cubicBezTo>
                      <a:pt x="64" y="94"/>
                      <a:pt x="75" y="101"/>
                      <a:pt x="67" y="112"/>
                    </a:cubicBezTo>
                    <a:cubicBezTo>
                      <a:pt x="52" y="132"/>
                      <a:pt x="32" y="149"/>
                      <a:pt x="14" y="166"/>
                    </a:cubicBezTo>
                    <a:cubicBezTo>
                      <a:pt x="10" y="163"/>
                      <a:pt x="6" y="161"/>
                      <a:pt x="2" y="158"/>
                    </a:cubicBezTo>
                    <a:cubicBezTo>
                      <a:pt x="10" y="124"/>
                      <a:pt x="40" y="117"/>
                      <a:pt x="0" y="85"/>
                    </a:cubicBezTo>
                    <a:cubicBezTo>
                      <a:pt x="8" y="77"/>
                      <a:pt x="18" y="78"/>
                      <a:pt x="26" y="71"/>
                    </a:cubicBezTo>
                    <a:cubicBezTo>
                      <a:pt x="38" y="62"/>
                      <a:pt x="45" y="18"/>
                      <a:pt x="49" y="5"/>
                    </a:cubicBezTo>
                    <a:cubicBezTo>
                      <a:pt x="56" y="3"/>
                      <a:pt x="47" y="11"/>
                      <a:pt x="49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3" name="Freeform 30"/>
              <p:cNvSpPr>
                <a:spLocks/>
              </p:cNvSpPr>
              <p:nvPr/>
            </p:nvSpPr>
            <p:spPr bwMode="auto">
              <a:xfrm>
                <a:off x="4444" y="1593"/>
                <a:ext cx="83" cy="182"/>
              </a:xfrm>
              <a:custGeom>
                <a:avLst/>
                <a:gdLst>
                  <a:gd name="T0" fmla="*/ 127 w 134"/>
                  <a:gd name="T1" fmla="*/ 281 h 293"/>
                  <a:gd name="T2" fmla="*/ 100 w 134"/>
                  <a:gd name="T3" fmla="*/ 293 h 293"/>
                  <a:gd name="T4" fmla="*/ 85 w 134"/>
                  <a:gd name="T5" fmla="*/ 242 h 293"/>
                  <a:gd name="T6" fmla="*/ 62 w 134"/>
                  <a:gd name="T7" fmla="*/ 166 h 293"/>
                  <a:gd name="T8" fmla="*/ 28 w 134"/>
                  <a:gd name="T9" fmla="*/ 93 h 293"/>
                  <a:gd name="T10" fmla="*/ 0 w 134"/>
                  <a:gd name="T11" fmla="*/ 27 h 293"/>
                  <a:gd name="T12" fmla="*/ 11 w 134"/>
                  <a:gd name="T13" fmla="*/ 23 h 293"/>
                  <a:gd name="T14" fmla="*/ 7 w 134"/>
                  <a:gd name="T15" fmla="*/ 0 h 293"/>
                  <a:gd name="T16" fmla="*/ 109 w 134"/>
                  <a:gd name="T17" fmla="*/ 177 h 293"/>
                  <a:gd name="T18" fmla="*/ 127 w 134"/>
                  <a:gd name="T19" fmla="*/ 281 h 293"/>
                  <a:gd name="T20" fmla="*/ 127 w 134"/>
                  <a:gd name="T21" fmla="*/ 281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293">
                    <a:moveTo>
                      <a:pt x="127" y="281"/>
                    </a:moveTo>
                    <a:cubicBezTo>
                      <a:pt x="122" y="281"/>
                      <a:pt x="90" y="279"/>
                      <a:pt x="100" y="293"/>
                    </a:cubicBezTo>
                    <a:cubicBezTo>
                      <a:pt x="96" y="287"/>
                      <a:pt x="86" y="249"/>
                      <a:pt x="85" y="242"/>
                    </a:cubicBezTo>
                    <a:cubicBezTo>
                      <a:pt x="82" y="216"/>
                      <a:pt x="69" y="195"/>
                      <a:pt x="62" y="166"/>
                    </a:cubicBezTo>
                    <a:cubicBezTo>
                      <a:pt x="56" y="139"/>
                      <a:pt x="45" y="114"/>
                      <a:pt x="28" y="93"/>
                    </a:cubicBezTo>
                    <a:cubicBezTo>
                      <a:pt x="10" y="72"/>
                      <a:pt x="13" y="53"/>
                      <a:pt x="0" y="27"/>
                    </a:cubicBezTo>
                    <a:cubicBezTo>
                      <a:pt x="5" y="25"/>
                      <a:pt x="8" y="24"/>
                      <a:pt x="11" y="23"/>
                    </a:cubicBezTo>
                    <a:cubicBezTo>
                      <a:pt x="10" y="16"/>
                      <a:pt x="9" y="8"/>
                      <a:pt x="7" y="0"/>
                    </a:cubicBezTo>
                    <a:cubicBezTo>
                      <a:pt x="44" y="59"/>
                      <a:pt x="70" y="119"/>
                      <a:pt x="109" y="177"/>
                    </a:cubicBezTo>
                    <a:cubicBezTo>
                      <a:pt x="44" y="189"/>
                      <a:pt x="134" y="261"/>
                      <a:pt x="127" y="281"/>
                    </a:cubicBezTo>
                    <a:cubicBezTo>
                      <a:pt x="125" y="281"/>
                      <a:pt x="131" y="269"/>
                      <a:pt x="127" y="28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4" name="Freeform 31"/>
              <p:cNvSpPr>
                <a:spLocks/>
              </p:cNvSpPr>
              <p:nvPr/>
            </p:nvSpPr>
            <p:spPr bwMode="auto">
              <a:xfrm>
                <a:off x="3485" y="911"/>
                <a:ext cx="77" cy="64"/>
              </a:xfrm>
              <a:custGeom>
                <a:avLst/>
                <a:gdLst>
                  <a:gd name="T0" fmla="*/ 56 w 125"/>
                  <a:gd name="T1" fmla="*/ 12 h 104"/>
                  <a:gd name="T2" fmla="*/ 100 w 125"/>
                  <a:gd name="T3" fmla="*/ 55 h 104"/>
                  <a:gd name="T4" fmla="*/ 125 w 125"/>
                  <a:gd name="T5" fmla="*/ 74 h 104"/>
                  <a:gd name="T6" fmla="*/ 27 w 125"/>
                  <a:gd name="T7" fmla="*/ 67 h 104"/>
                  <a:gd name="T8" fmla="*/ 43 w 125"/>
                  <a:gd name="T9" fmla="*/ 0 h 104"/>
                  <a:gd name="T10" fmla="*/ 56 w 125"/>
                  <a:gd name="T11" fmla="*/ 12 h 104"/>
                  <a:gd name="T12" fmla="*/ 56 w 125"/>
                  <a:gd name="T13" fmla="*/ 1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04">
                    <a:moveTo>
                      <a:pt x="56" y="12"/>
                    </a:moveTo>
                    <a:cubicBezTo>
                      <a:pt x="83" y="0"/>
                      <a:pt x="113" y="30"/>
                      <a:pt x="100" y="55"/>
                    </a:cubicBezTo>
                    <a:cubicBezTo>
                      <a:pt x="109" y="62"/>
                      <a:pt x="117" y="68"/>
                      <a:pt x="125" y="74"/>
                    </a:cubicBezTo>
                    <a:cubicBezTo>
                      <a:pt x="100" y="104"/>
                      <a:pt x="52" y="83"/>
                      <a:pt x="27" y="67"/>
                    </a:cubicBezTo>
                    <a:cubicBezTo>
                      <a:pt x="0" y="49"/>
                      <a:pt x="18" y="25"/>
                      <a:pt x="43" y="0"/>
                    </a:cubicBezTo>
                    <a:cubicBezTo>
                      <a:pt x="46" y="3"/>
                      <a:pt x="51" y="8"/>
                      <a:pt x="56" y="12"/>
                    </a:cubicBezTo>
                    <a:cubicBezTo>
                      <a:pt x="76" y="3"/>
                      <a:pt x="51" y="8"/>
                      <a:pt x="56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5" name="Freeform 32"/>
              <p:cNvSpPr>
                <a:spLocks/>
              </p:cNvSpPr>
              <p:nvPr/>
            </p:nvSpPr>
            <p:spPr bwMode="auto">
              <a:xfrm>
                <a:off x="2834" y="1027"/>
                <a:ext cx="79" cy="61"/>
              </a:xfrm>
              <a:custGeom>
                <a:avLst/>
                <a:gdLst>
                  <a:gd name="T0" fmla="*/ 104 w 127"/>
                  <a:gd name="T1" fmla="*/ 76 h 97"/>
                  <a:gd name="T2" fmla="*/ 94 w 127"/>
                  <a:gd name="T3" fmla="*/ 69 h 97"/>
                  <a:gd name="T4" fmla="*/ 71 w 127"/>
                  <a:gd name="T5" fmla="*/ 75 h 97"/>
                  <a:gd name="T6" fmla="*/ 35 w 127"/>
                  <a:gd name="T7" fmla="*/ 72 h 97"/>
                  <a:gd name="T8" fmla="*/ 4 w 127"/>
                  <a:gd name="T9" fmla="*/ 52 h 97"/>
                  <a:gd name="T10" fmla="*/ 14 w 127"/>
                  <a:gd name="T11" fmla="*/ 7 h 97"/>
                  <a:gd name="T12" fmla="*/ 31 w 127"/>
                  <a:gd name="T13" fmla="*/ 24 h 97"/>
                  <a:gd name="T14" fmla="*/ 40 w 127"/>
                  <a:gd name="T15" fmla="*/ 16 h 97"/>
                  <a:gd name="T16" fmla="*/ 54 w 127"/>
                  <a:gd name="T17" fmla="*/ 33 h 97"/>
                  <a:gd name="T18" fmla="*/ 56 w 127"/>
                  <a:gd name="T19" fmla="*/ 5 h 97"/>
                  <a:gd name="T20" fmla="*/ 71 w 127"/>
                  <a:gd name="T21" fmla="*/ 23 h 97"/>
                  <a:gd name="T22" fmla="*/ 75 w 127"/>
                  <a:gd name="T23" fmla="*/ 7 h 97"/>
                  <a:gd name="T24" fmla="*/ 127 w 127"/>
                  <a:gd name="T25" fmla="*/ 32 h 97"/>
                  <a:gd name="T26" fmla="*/ 104 w 127"/>
                  <a:gd name="T27" fmla="*/ 76 h 97"/>
                  <a:gd name="T28" fmla="*/ 104 w 127"/>
                  <a:gd name="T29" fmla="*/ 7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97">
                    <a:moveTo>
                      <a:pt x="104" y="76"/>
                    </a:moveTo>
                    <a:cubicBezTo>
                      <a:pt x="100" y="74"/>
                      <a:pt x="97" y="72"/>
                      <a:pt x="94" y="69"/>
                    </a:cubicBezTo>
                    <a:cubicBezTo>
                      <a:pt x="84" y="81"/>
                      <a:pt x="80" y="97"/>
                      <a:pt x="71" y="75"/>
                    </a:cubicBezTo>
                    <a:cubicBezTo>
                      <a:pt x="59" y="76"/>
                      <a:pt x="47" y="75"/>
                      <a:pt x="35" y="72"/>
                    </a:cubicBezTo>
                    <a:cubicBezTo>
                      <a:pt x="22" y="66"/>
                      <a:pt x="23" y="43"/>
                      <a:pt x="4" y="52"/>
                    </a:cubicBezTo>
                    <a:cubicBezTo>
                      <a:pt x="0" y="32"/>
                      <a:pt x="0" y="31"/>
                      <a:pt x="14" y="7"/>
                    </a:cubicBezTo>
                    <a:cubicBezTo>
                      <a:pt x="20" y="12"/>
                      <a:pt x="25" y="18"/>
                      <a:pt x="31" y="24"/>
                    </a:cubicBezTo>
                    <a:cubicBezTo>
                      <a:pt x="37" y="19"/>
                      <a:pt x="39" y="17"/>
                      <a:pt x="40" y="16"/>
                    </a:cubicBezTo>
                    <a:cubicBezTo>
                      <a:pt x="44" y="20"/>
                      <a:pt x="47" y="24"/>
                      <a:pt x="54" y="33"/>
                    </a:cubicBezTo>
                    <a:cubicBezTo>
                      <a:pt x="55" y="20"/>
                      <a:pt x="56" y="12"/>
                      <a:pt x="56" y="5"/>
                    </a:cubicBezTo>
                    <a:cubicBezTo>
                      <a:pt x="74" y="0"/>
                      <a:pt x="64" y="16"/>
                      <a:pt x="71" y="23"/>
                    </a:cubicBezTo>
                    <a:cubicBezTo>
                      <a:pt x="72" y="17"/>
                      <a:pt x="74" y="12"/>
                      <a:pt x="75" y="7"/>
                    </a:cubicBezTo>
                    <a:cubicBezTo>
                      <a:pt x="95" y="20"/>
                      <a:pt x="118" y="9"/>
                      <a:pt x="127" y="32"/>
                    </a:cubicBezTo>
                    <a:cubicBezTo>
                      <a:pt x="120" y="46"/>
                      <a:pt x="112" y="60"/>
                      <a:pt x="104" y="76"/>
                    </a:cubicBezTo>
                    <a:cubicBezTo>
                      <a:pt x="100" y="74"/>
                      <a:pt x="112" y="60"/>
                      <a:pt x="104" y="7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6" name="Freeform 33"/>
              <p:cNvSpPr>
                <a:spLocks/>
              </p:cNvSpPr>
              <p:nvPr/>
            </p:nvSpPr>
            <p:spPr bwMode="auto">
              <a:xfrm>
                <a:off x="1934" y="1768"/>
                <a:ext cx="78" cy="82"/>
              </a:xfrm>
              <a:custGeom>
                <a:avLst/>
                <a:gdLst>
                  <a:gd name="T0" fmla="*/ 81 w 126"/>
                  <a:gd name="T1" fmla="*/ 0 h 132"/>
                  <a:gd name="T2" fmla="*/ 89 w 126"/>
                  <a:gd name="T3" fmla="*/ 8 h 132"/>
                  <a:gd name="T4" fmla="*/ 66 w 126"/>
                  <a:gd name="T5" fmla="*/ 46 h 132"/>
                  <a:gd name="T6" fmla="*/ 84 w 126"/>
                  <a:gd name="T7" fmla="*/ 39 h 132"/>
                  <a:gd name="T8" fmla="*/ 77 w 126"/>
                  <a:gd name="T9" fmla="*/ 55 h 132"/>
                  <a:gd name="T10" fmla="*/ 126 w 126"/>
                  <a:gd name="T11" fmla="*/ 68 h 132"/>
                  <a:gd name="T12" fmla="*/ 75 w 126"/>
                  <a:gd name="T13" fmla="*/ 113 h 132"/>
                  <a:gd name="T14" fmla="*/ 0 w 126"/>
                  <a:gd name="T15" fmla="*/ 104 h 132"/>
                  <a:gd name="T16" fmla="*/ 81 w 126"/>
                  <a:gd name="T17" fmla="*/ 0 h 132"/>
                  <a:gd name="T18" fmla="*/ 81 w 126"/>
                  <a:gd name="T1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132">
                    <a:moveTo>
                      <a:pt x="81" y="0"/>
                    </a:moveTo>
                    <a:cubicBezTo>
                      <a:pt x="85" y="4"/>
                      <a:pt x="87" y="6"/>
                      <a:pt x="89" y="8"/>
                    </a:cubicBezTo>
                    <a:cubicBezTo>
                      <a:pt x="83" y="21"/>
                      <a:pt x="61" y="25"/>
                      <a:pt x="66" y="46"/>
                    </a:cubicBezTo>
                    <a:cubicBezTo>
                      <a:pt x="71" y="44"/>
                      <a:pt x="76" y="42"/>
                      <a:pt x="84" y="39"/>
                    </a:cubicBezTo>
                    <a:cubicBezTo>
                      <a:pt x="81" y="47"/>
                      <a:pt x="79" y="51"/>
                      <a:pt x="77" y="55"/>
                    </a:cubicBezTo>
                    <a:cubicBezTo>
                      <a:pt x="97" y="66"/>
                      <a:pt x="108" y="57"/>
                      <a:pt x="126" y="68"/>
                    </a:cubicBezTo>
                    <a:cubicBezTo>
                      <a:pt x="104" y="80"/>
                      <a:pt x="123" y="132"/>
                      <a:pt x="75" y="113"/>
                    </a:cubicBezTo>
                    <a:cubicBezTo>
                      <a:pt x="54" y="105"/>
                      <a:pt x="14" y="118"/>
                      <a:pt x="0" y="104"/>
                    </a:cubicBezTo>
                    <a:cubicBezTo>
                      <a:pt x="30" y="75"/>
                      <a:pt x="46" y="31"/>
                      <a:pt x="81" y="0"/>
                    </a:cubicBezTo>
                    <a:cubicBezTo>
                      <a:pt x="85" y="4"/>
                      <a:pt x="62" y="17"/>
                      <a:pt x="81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7" name="Freeform 34"/>
              <p:cNvSpPr>
                <a:spLocks/>
              </p:cNvSpPr>
              <p:nvPr/>
            </p:nvSpPr>
            <p:spPr bwMode="auto">
              <a:xfrm>
                <a:off x="1693" y="1143"/>
                <a:ext cx="79" cy="73"/>
              </a:xfrm>
              <a:custGeom>
                <a:avLst/>
                <a:gdLst>
                  <a:gd name="T0" fmla="*/ 36 w 127"/>
                  <a:gd name="T1" fmla="*/ 96 h 118"/>
                  <a:gd name="T2" fmla="*/ 0 w 127"/>
                  <a:gd name="T3" fmla="*/ 108 h 118"/>
                  <a:gd name="T4" fmla="*/ 19 w 127"/>
                  <a:gd name="T5" fmla="*/ 51 h 118"/>
                  <a:gd name="T6" fmla="*/ 49 w 127"/>
                  <a:gd name="T7" fmla="*/ 3 h 118"/>
                  <a:gd name="T8" fmla="*/ 127 w 127"/>
                  <a:gd name="T9" fmla="*/ 27 h 118"/>
                  <a:gd name="T10" fmla="*/ 61 w 127"/>
                  <a:gd name="T11" fmla="*/ 85 h 118"/>
                  <a:gd name="T12" fmla="*/ 36 w 127"/>
                  <a:gd name="T13" fmla="*/ 75 h 118"/>
                  <a:gd name="T14" fmla="*/ 36 w 127"/>
                  <a:gd name="T15" fmla="*/ 96 h 118"/>
                  <a:gd name="T16" fmla="*/ 36 w 127"/>
                  <a:gd name="T17" fmla="*/ 9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8">
                    <a:moveTo>
                      <a:pt x="36" y="96"/>
                    </a:moveTo>
                    <a:cubicBezTo>
                      <a:pt x="22" y="94"/>
                      <a:pt x="17" y="118"/>
                      <a:pt x="0" y="108"/>
                    </a:cubicBezTo>
                    <a:cubicBezTo>
                      <a:pt x="8" y="89"/>
                      <a:pt x="9" y="68"/>
                      <a:pt x="19" y="51"/>
                    </a:cubicBezTo>
                    <a:cubicBezTo>
                      <a:pt x="29" y="33"/>
                      <a:pt x="43" y="22"/>
                      <a:pt x="49" y="3"/>
                    </a:cubicBezTo>
                    <a:cubicBezTo>
                      <a:pt x="80" y="0"/>
                      <a:pt x="100" y="17"/>
                      <a:pt x="127" y="27"/>
                    </a:cubicBezTo>
                    <a:cubicBezTo>
                      <a:pt x="103" y="48"/>
                      <a:pt x="88" y="72"/>
                      <a:pt x="61" y="85"/>
                    </a:cubicBezTo>
                    <a:cubicBezTo>
                      <a:pt x="55" y="79"/>
                      <a:pt x="49" y="70"/>
                      <a:pt x="36" y="75"/>
                    </a:cubicBezTo>
                    <a:cubicBezTo>
                      <a:pt x="36" y="81"/>
                      <a:pt x="36" y="88"/>
                      <a:pt x="36" y="96"/>
                    </a:cubicBezTo>
                    <a:cubicBezTo>
                      <a:pt x="22" y="94"/>
                      <a:pt x="36" y="88"/>
                      <a:pt x="36" y="9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8" name="Freeform 35"/>
              <p:cNvSpPr>
                <a:spLocks/>
              </p:cNvSpPr>
              <p:nvPr/>
            </p:nvSpPr>
            <p:spPr bwMode="auto">
              <a:xfrm>
                <a:off x="2552" y="1702"/>
                <a:ext cx="63" cy="91"/>
              </a:xfrm>
              <a:custGeom>
                <a:avLst/>
                <a:gdLst>
                  <a:gd name="T0" fmla="*/ 19 w 101"/>
                  <a:gd name="T1" fmla="*/ 44 h 146"/>
                  <a:gd name="T2" fmla="*/ 35 w 101"/>
                  <a:gd name="T3" fmla="*/ 52 h 146"/>
                  <a:gd name="T4" fmla="*/ 94 w 101"/>
                  <a:gd name="T5" fmla="*/ 31 h 146"/>
                  <a:gd name="T6" fmla="*/ 82 w 101"/>
                  <a:gd name="T7" fmla="*/ 109 h 146"/>
                  <a:gd name="T8" fmla="*/ 9 w 101"/>
                  <a:gd name="T9" fmla="*/ 112 h 146"/>
                  <a:gd name="T10" fmla="*/ 14 w 101"/>
                  <a:gd name="T11" fmla="*/ 47 h 146"/>
                  <a:gd name="T12" fmla="*/ 19 w 101"/>
                  <a:gd name="T13" fmla="*/ 44 h 146"/>
                  <a:gd name="T14" fmla="*/ 19 w 101"/>
                  <a:gd name="T15" fmla="*/ 4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46">
                    <a:moveTo>
                      <a:pt x="19" y="44"/>
                    </a:moveTo>
                    <a:cubicBezTo>
                      <a:pt x="24" y="46"/>
                      <a:pt x="28" y="49"/>
                      <a:pt x="35" y="52"/>
                    </a:cubicBezTo>
                    <a:cubicBezTo>
                      <a:pt x="50" y="30"/>
                      <a:pt x="65" y="0"/>
                      <a:pt x="94" y="31"/>
                    </a:cubicBezTo>
                    <a:cubicBezTo>
                      <a:pt x="101" y="38"/>
                      <a:pt x="84" y="95"/>
                      <a:pt x="82" y="109"/>
                    </a:cubicBezTo>
                    <a:cubicBezTo>
                      <a:pt x="74" y="111"/>
                      <a:pt x="0" y="146"/>
                      <a:pt x="9" y="112"/>
                    </a:cubicBezTo>
                    <a:cubicBezTo>
                      <a:pt x="18" y="80"/>
                      <a:pt x="27" y="78"/>
                      <a:pt x="14" y="47"/>
                    </a:cubicBezTo>
                    <a:cubicBezTo>
                      <a:pt x="15" y="46"/>
                      <a:pt x="17" y="45"/>
                      <a:pt x="19" y="44"/>
                    </a:cubicBezTo>
                    <a:cubicBezTo>
                      <a:pt x="24" y="46"/>
                      <a:pt x="17" y="45"/>
                      <a:pt x="19" y="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9" name="Freeform 36"/>
              <p:cNvSpPr>
                <a:spLocks/>
              </p:cNvSpPr>
              <p:nvPr/>
            </p:nvSpPr>
            <p:spPr bwMode="auto">
              <a:xfrm>
                <a:off x="1503" y="949"/>
                <a:ext cx="97" cy="59"/>
              </a:xfrm>
              <a:custGeom>
                <a:avLst/>
                <a:gdLst>
                  <a:gd name="T0" fmla="*/ 142 w 155"/>
                  <a:gd name="T1" fmla="*/ 20 h 94"/>
                  <a:gd name="T2" fmla="*/ 155 w 155"/>
                  <a:gd name="T3" fmla="*/ 0 h 94"/>
                  <a:gd name="T4" fmla="*/ 87 w 155"/>
                  <a:gd name="T5" fmla="*/ 90 h 94"/>
                  <a:gd name="T6" fmla="*/ 101 w 155"/>
                  <a:gd name="T7" fmla="*/ 48 h 94"/>
                  <a:gd name="T8" fmla="*/ 58 w 155"/>
                  <a:gd name="T9" fmla="*/ 81 h 94"/>
                  <a:gd name="T10" fmla="*/ 52 w 155"/>
                  <a:gd name="T11" fmla="*/ 76 h 94"/>
                  <a:gd name="T12" fmla="*/ 27 w 155"/>
                  <a:gd name="T13" fmla="*/ 93 h 94"/>
                  <a:gd name="T14" fmla="*/ 33 w 155"/>
                  <a:gd name="T15" fmla="*/ 74 h 94"/>
                  <a:gd name="T16" fmla="*/ 0 w 155"/>
                  <a:gd name="T17" fmla="*/ 66 h 94"/>
                  <a:gd name="T18" fmla="*/ 60 w 155"/>
                  <a:gd name="T19" fmla="*/ 36 h 94"/>
                  <a:gd name="T20" fmla="*/ 142 w 155"/>
                  <a:gd name="T21" fmla="*/ 20 h 94"/>
                  <a:gd name="T22" fmla="*/ 142 w 155"/>
                  <a:gd name="T23" fmla="*/ 2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5" h="94">
                    <a:moveTo>
                      <a:pt x="142" y="20"/>
                    </a:moveTo>
                    <a:cubicBezTo>
                      <a:pt x="145" y="16"/>
                      <a:pt x="148" y="10"/>
                      <a:pt x="155" y="0"/>
                    </a:cubicBezTo>
                    <a:cubicBezTo>
                      <a:pt x="155" y="50"/>
                      <a:pt x="106" y="55"/>
                      <a:pt x="87" y="90"/>
                    </a:cubicBezTo>
                    <a:cubicBezTo>
                      <a:pt x="78" y="68"/>
                      <a:pt x="102" y="63"/>
                      <a:pt x="101" y="48"/>
                    </a:cubicBezTo>
                    <a:cubicBezTo>
                      <a:pt x="84" y="47"/>
                      <a:pt x="84" y="47"/>
                      <a:pt x="58" y="81"/>
                    </a:cubicBezTo>
                    <a:cubicBezTo>
                      <a:pt x="56" y="80"/>
                      <a:pt x="54" y="78"/>
                      <a:pt x="52" y="76"/>
                    </a:cubicBezTo>
                    <a:cubicBezTo>
                      <a:pt x="46" y="88"/>
                      <a:pt x="38" y="94"/>
                      <a:pt x="27" y="93"/>
                    </a:cubicBezTo>
                    <a:cubicBezTo>
                      <a:pt x="25" y="85"/>
                      <a:pt x="27" y="79"/>
                      <a:pt x="33" y="74"/>
                    </a:cubicBezTo>
                    <a:cubicBezTo>
                      <a:pt x="21" y="83"/>
                      <a:pt x="9" y="80"/>
                      <a:pt x="0" y="66"/>
                    </a:cubicBezTo>
                    <a:cubicBezTo>
                      <a:pt x="8" y="42"/>
                      <a:pt x="41" y="47"/>
                      <a:pt x="60" y="36"/>
                    </a:cubicBezTo>
                    <a:cubicBezTo>
                      <a:pt x="92" y="19"/>
                      <a:pt x="107" y="2"/>
                      <a:pt x="142" y="20"/>
                    </a:cubicBezTo>
                    <a:cubicBezTo>
                      <a:pt x="145" y="16"/>
                      <a:pt x="135" y="17"/>
                      <a:pt x="142" y="2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0" name="Freeform 37"/>
              <p:cNvSpPr>
                <a:spLocks/>
              </p:cNvSpPr>
              <p:nvPr/>
            </p:nvSpPr>
            <p:spPr bwMode="auto">
              <a:xfrm>
                <a:off x="4497" y="1793"/>
                <a:ext cx="77" cy="72"/>
              </a:xfrm>
              <a:custGeom>
                <a:avLst/>
                <a:gdLst>
                  <a:gd name="T0" fmla="*/ 24 w 124"/>
                  <a:gd name="T1" fmla="*/ 115 h 115"/>
                  <a:gd name="T2" fmla="*/ 18 w 124"/>
                  <a:gd name="T3" fmla="*/ 79 h 115"/>
                  <a:gd name="T4" fmla="*/ 34 w 124"/>
                  <a:gd name="T5" fmla="*/ 76 h 115"/>
                  <a:gd name="T6" fmla="*/ 25 w 124"/>
                  <a:gd name="T7" fmla="*/ 0 h 115"/>
                  <a:gd name="T8" fmla="*/ 124 w 124"/>
                  <a:gd name="T9" fmla="*/ 63 h 115"/>
                  <a:gd name="T10" fmla="*/ 86 w 124"/>
                  <a:gd name="T11" fmla="*/ 107 h 115"/>
                  <a:gd name="T12" fmla="*/ 31 w 124"/>
                  <a:gd name="T13" fmla="*/ 101 h 115"/>
                  <a:gd name="T14" fmla="*/ 24 w 124"/>
                  <a:gd name="T15" fmla="*/ 95 h 115"/>
                  <a:gd name="T16" fmla="*/ 24 w 124"/>
                  <a:gd name="T17" fmla="*/ 115 h 115"/>
                  <a:gd name="T18" fmla="*/ 24 w 124"/>
                  <a:gd name="T1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15">
                    <a:moveTo>
                      <a:pt x="24" y="115"/>
                    </a:moveTo>
                    <a:cubicBezTo>
                      <a:pt x="0" y="103"/>
                      <a:pt x="20" y="91"/>
                      <a:pt x="18" y="79"/>
                    </a:cubicBezTo>
                    <a:cubicBezTo>
                      <a:pt x="24" y="78"/>
                      <a:pt x="30" y="77"/>
                      <a:pt x="34" y="76"/>
                    </a:cubicBezTo>
                    <a:cubicBezTo>
                      <a:pt x="42" y="58"/>
                      <a:pt x="22" y="23"/>
                      <a:pt x="25" y="0"/>
                    </a:cubicBezTo>
                    <a:cubicBezTo>
                      <a:pt x="59" y="26"/>
                      <a:pt x="97" y="36"/>
                      <a:pt x="124" y="63"/>
                    </a:cubicBezTo>
                    <a:cubicBezTo>
                      <a:pt x="104" y="78"/>
                      <a:pt x="90" y="80"/>
                      <a:pt x="86" y="107"/>
                    </a:cubicBezTo>
                    <a:cubicBezTo>
                      <a:pt x="61" y="115"/>
                      <a:pt x="58" y="79"/>
                      <a:pt x="31" y="101"/>
                    </a:cubicBezTo>
                    <a:cubicBezTo>
                      <a:pt x="29" y="99"/>
                      <a:pt x="27" y="98"/>
                      <a:pt x="24" y="95"/>
                    </a:cubicBezTo>
                    <a:cubicBezTo>
                      <a:pt x="24" y="102"/>
                      <a:pt x="24" y="108"/>
                      <a:pt x="24" y="115"/>
                    </a:cubicBezTo>
                    <a:cubicBezTo>
                      <a:pt x="0" y="103"/>
                      <a:pt x="24" y="108"/>
                      <a:pt x="24" y="1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1" name="Freeform 38"/>
              <p:cNvSpPr>
                <a:spLocks/>
              </p:cNvSpPr>
              <p:nvPr/>
            </p:nvSpPr>
            <p:spPr bwMode="auto">
              <a:xfrm>
                <a:off x="1689" y="1410"/>
                <a:ext cx="73" cy="73"/>
              </a:xfrm>
              <a:custGeom>
                <a:avLst/>
                <a:gdLst>
                  <a:gd name="T0" fmla="*/ 118 w 118"/>
                  <a:gd name="T1" fmla="*/ 97 h 117"/>
                  <a:gd name="T2" fmla="*/ 74 w 118"/>
                  <a:gd name="T3" fmla="*/ 87 h 117"/>
                  <a:gd name="T4" fmla="*/ 12 w 118"/>
                  <a:gd name="T5" fmla="*/ 117 h 117"/>
                  <a:gd name="T6" fmla="*/ 15 w 118"/>
                  <a:gd name="T7" fmla="*/ 93 h 117"/>
                  <a:gd name="T8" fmla="*/ 0 w 118"/>
                  <a:gd name="T9" fmla="*/ 90 h 117"/>
                  <a:gd name="T10" fmla="*/ 43 w 118"/>
                  <a:gd name="T11" fmla="*/ 0 h 117"/>
                  <a:gd name="T12" fmla="*/ 118 w 118"/>
                  <a:gd name="T13" fmla="*/ 97 h 117"/>
                  <a:gd name="T14" fmla="*/ 118 w 118"/>
                  <a:gd name="T15" fmla="*/ 9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7">
                    <a:moveTo>
                      <a:pt x="118" y="97"/>
                    </a:moveTo>
                    <a:cubicBezTo>
                      <a:pt x="98" y="109"/>
                      <a:pt x="85" y="111"/>
                      <a:pt x="74" y="87"/>
                    </a:cubicBezTo>
                    <a:cubicBezTo>
                      <a:pt x="65" y="67"/>
                      <a:pt x="24" y="109"/>
                      <a:pt x="12" y="117"/>
                    </a:cubicBezTo>
                    <a:cubicBezTo>
                      <a:pt x="13" y="108"/>
                      <a:pt x="14" y="101"/>
                      <a:pt x="15" y="93"/>
                    </a:cubicBezTo>
                    <a:cubicBezTo>
                      <a:pt x="12" y="92"/>
                      <a:pt x="6" y="91"/>
                      <a:pt x="0" y="90"/>
                    </a:cubicBezTo>
                    <a:cubicBezTo>
                      <a:pt x="14" y="60"/>
                      <a:pt x="28" y="31"/>
                      <a:pt x="43" y="0"/>
                    </a:cubicBezTo>
                    <a:cubicBezTo>
                      <a:pt x="68" y="28"/>
                      <a:pt x="86" y="81"/>
                      <a:pt x="118" y="97"/>
                    </a:cubicBezTo>
                    <a:cubicBezTo>
                      <a:pt x="109" y="103"/>
                      <a:pt x="104" y="90"/>
                      <a:pt x="118" y="9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2" name="Freeform 39"/>
              <p:cNvSpPr>
                <a:spLocks/>
              </p:cNvSpPr>
              <p:nvPr/>
            </p:nvSpPr>
            <p:spPr bwMode="auto">
              <a:xfrm>
                <a:off x="1684" y="1024"/>
                <a:ext cx="65" cy="76"/>
              </a:xfrm>
              <a:custGeom>
                <a:avLst/>
                <a:gdLst>
                  <a:gd name="T0" fmla="*/ 53 w 104"/>
                  <a:gd name="T1" fmla="*/ 64 h 123"/>
                  <a:gd name="T2" fmla="*/ 70 w 104"/>
                  <a:gd name="T3" fmla="*/ 20 h 123"/>
                  <a:gd name="T4" fmla="*/ 104 w 104"/>
                  <a:gd name="T5" fmla="*/ 44 h 123"/>
                  <a:gd name="T6" fmla="*/ 52 w 104"/>
                  <a:gd name="T7" fmla="*/ 120 h 123"/>
                  <a:gd name="T8" fmla="*/ 16 w 104"/>
                  <a:gd name="T9" fmla="*/ 115 h 123"/>
                  <a:gd name="T10" fmla="*/ 48 w 104"/>
                  <a:gd name="T11" fmla="*/ 85 h 123"/>
                  <a:gd name="T12" fmla="*/ 0 w 104"/>
                  <a:gd name="T13" fmla="*/ 73 h 123"/>
                  <a:gd name="T14" fmla="*/ 2 w 104"/>
                  <a:gd name="T15" fmla="*/ 0 h 123"/>
                  <a:gd name="T16" fmla="*/ 6 w 104"/>
                  <a:gd name="T17" fmla="*/ 30 h 123"/>
                  <a:gd name="T18" fmla="*/ 17 w 104"/>
                  <a:gd name="T19" fmla="*/ 64 h 123"/>
                  <a:gd name="T20" fmla="*/ 33 w 104"/>
                  <a:gd name="T21" fmla="*/ 35 h 123"/>
                  <a:gd name="T22" fmla="*/ 53 w 104"/>
                  <a:gd name="T23" fmla="*/ 64 h 123"/>
                  <a:gd name="T24" fmla="*/ 53 w 104"/>
                  <a:gd name="T25" fmla="*/ 6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" h="123">
                    <a:moveTo>
                      <a:pt x="53" y="64"/>
                    </a:moveTo>
                    <a:cubicBezTo>
                      <a:pt x="61" y="49"/>
                      <a:pt x="47" y="29"/>
                      <a:pt x="70" y="20"/>
                    </a:cubicBezTo>
                    <a:cubicBezTo>
                      <a:pt x="80" y="34"/>
                      <a:pt x="100" y="34"/>
                      <a:pt x="104" y="44"/>
                    </a:cubicBezTo>
                    <a:cubicBezTo>
                      <a:pt x="90" y="73"/>
                      <a:pt x="67" y="94"/>
                      <a:pt x="52" y="120"/>
                    </a:cubicBezTo>
                    <a:cubicBezTo>
                      <a:pt x="35" y="123"/>
                      <a:pt x="35" y="123"/>
                      <a:pt x="16" y="115"/>
                    </a:cubicBezTo>
                    <a:cubicBezTo>
                      <a:pt x="23" y="90"/>
                      <a:pt x="25" y="94"/>
                      <a:pt x="48" y="85"/>
                    </a:cubicBezTo>
                    <a:cubicBezTo>
                      <a:pt x="30" y="81"/>
                      <a:pt x="16" y="77"/>
                      <a:pt x="0" y="73"/>
                    </a:cubicBezTo>
                    <a:cubicBezTo>
                      <a:pt x="8" y="67"/>
                      <a:pt x="2" y="10"/>
                      <a:pt x="2" y="0"/>
                    </a:cubicBezTo>
                    <a:cubicBezTo>
                      <a:pt x="10" y="6"/>
                      <a:pt x="27" y="22"/>
                      <a:pt x="6" y="30"/>
                    </a:cubicBezTo>
                    <a:cubicBezTo>
                      <a:pt x="35" y="40"/>
                      <a:pt x="5" y="43"/>
                      <a:pt x="17" y="64"/>
                    </a:cubicBezTo>
                    <a:cubicBezTo>
                      <a:pt x="32" y="59"/>
                      <a:pt x="30" y="45"/>
                      <a:pt x="33" y="35"/>
                    </a:cubicBezTo>
                    <a:cubicBezTo>
                      <a:pt x="48" y="38"/>
                      <a:pt x="42" y="56"/>
                      <a:pt x="53" y="64"/>
                    </a:cubicBezTo>
                    <a:cubicBezTo>
                      <a:pt x="61" y="49"/>
                      <a:pt x="50" y="62"/>
                      <a:pt x="53" y="6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3" name="Freeform 40"/>
              <p:cNvSpPr>
                <a:spLocks/>
              </p:cNvSpPr>
              <p:nvPr/>
            </p:nvSpPr>
            <p:spPr bwMode="auto">
              <a:xfrm>
                <a:off x="4314" y="2561"/>
                <a:ext cx="60" cy="100"/>
              </a:xfrm>
              <a:custGeom>
                <a:avLst/>
                <a:gdLst>
                  <a:gd name="T0" fmla="*/ 96 w 96"/>
                  <a:gd name="T1" fmla="*/ 30 h 161"/>
                  <a:gd name="T2" fmla="*/ 60 w 96"/>
                  <a:gd name="T3" fmla="*/ 62 h 161"/>
                  <a:gd name="T4" fmla="*/ 94 w 96"/>
                  <a:gd name="T5" fmla="*/ 110 h 161"/>
                  <a:gd name="T6" fmla="*/ 63 w 96"/>
                  <a:gd name="T7" fmla="*/ 122 h 161"/>
                  <a:gd name="T8" fmla="*/ 46 w 96"/>
                  <a:gd name="T9" fmla="*/ 64 h 161"/>
                  <a:gd name="T10" fmla="*/ 32 w 96"/>
                  <a:gd name="T11" fmla="*/ 130 h 161"/>
                  <a:gd name="T12" fmla="*/ 19 w 96"/>
                  <a:gd name="T13" fmla="*/ 100 h 161"/>
                  <a:gd name="T14" fmla="*/ 0 w 96"/>
                  <a:gd name="T15" fmla="*/ 88 h 161"/>
                  <a:gd name="T16" fmla="*/ 23 w 96"/>
                  <a:gd name="T17" fmla="*/ 0 h 161"/>
                  <a:gd name="T18" fmla="*/ 36 w 96"/>
                  <a:gd name="T19" fmla="*/ 0 h 161"/>
                  <a:gd name="T20" fmla="*/ 49 w 96"/>
                  <a:gd name="T21" fmla="*/ 49 h 161"/>
                  <a:gd name="T22" fmla="*/ 96 w 96"/>
                  <a:gd name="T23" fmla="*/ 30 h 161"/>
                  <a:gd name="T24" fmla="*/ 96 w 96"/>
                  <a:gd name="T25" fmla="*/ 3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6" h="161">
                    <a:moveTo>
                      <a:pt x="96" y="30"/>
                    </a:moveTo>
                    <a:cubicBezTo>
                      <a:pt x="85" y="43"/>
                      <a:pt x="73" y="53"/>
                      <a:pt x="60" y="62"/>
                    </a:cubicBezTo>
                    <a:cubicBezTo>
                      <a:pt x="75" y="80"/>
                      <a:pt x="77" y="96"/>
                      <a:pt x="94" y="110"/>
                    </a:cubicBezTo>
                    <a:cubicBezTo>
                      <a:pt x="82" y="115"/>
                      <a:pt x="73" y="118"/>
                      <a:pt x="63" y="122"/>
                    </a:cubicBezTo>
                    <a:cubicBezTo>
                      <a:pt x="58" y="103"/>
                      <a:pt x="53" y="87"/>
                      <a:pt x="46" y="64"/>
                    </a:cubicBezTo>
                    <a:cubicBezTo>
                      <a:pt x="38" y="86"/>
                      <a:pt x="42" y="110"/>
                      <a:pt x="32" y="130"/>
                    </a:cubicBezTo>
                    <a:cubicBezTo>
                      <a:pt x="18" y="161"/>
                      <a:pt x="19" y="101"/>
                      <a:pt x="19" y="100"/>
                    </a:cubicBezTo>
                    <a:cubicBezTo>
                      <a:pt x="12" y="95"/>
                      <a:pt x="6" y="92"/>
                      <a:pt x="0" y="88"/>
                    </a:cubicBezTo>
                    <a:cubicBezTo>
                      <a:pt x="6" y="68"/>
                      <a:pt x="31" y="22"/>
                      <a:pt x="23" y="0"/>
                    </a:cubicBezTo>
                    <a:cubicBezTo>
                      <a:pt x="29" y="0"/>
                      <a:pt x="33" y="0"/>
                      <a:pt x="36" y="0"/>
                    </a:cubicBezTo>
                    <a:cubicBezTo>
                      <a:pt x="26" y="24"/>
                      <a:pt x="27" y="30"/>
                      <a:pt x="49" y="49"/>
                    </a:cubicBezTo>
                    <a:cubicBezTo>
                      <a:pt x="62" y="37"/>
                      <a:pt x="78" y="30"/>
                      <a:pt x="96" y="30"/>
                    </a:cubicBezTo>
                    <a:cubicBezTo>
                      <a:pt x="90" y="36"/>
                      <a:pt x="78" y="30"/>
                      <a:pt x="96" y="3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4" name="Freeform 41"/>
              <p:cNvSpPr>
                <a:spLocks/>
              </p:cNvSpPr>
              <p:nvPr/>
            </p:nvSpPr>
            <p:spPr bwMode="auto">
              <a:xfrm>
                <a:off x="4573" y="3242"/>
                <a:ext cx="54" cy="72"/>
              </a:xfrm>
              <a:custGeom>
                <a:avLst/>
                <a:gdLst>
                  <a:gd name="T0" fmla="*/ 7 w 87"/>
                  <a:gd name="T1" fmla="*/ 0 h 116"/>
                  <a:gd name="T2" fmla="*/ 39 w 87"/>
                  <a:gd name="T3" fmla="*/ 23 h 116"/>
                  <a:gd name="T4" fmla="*/ 87 w 87"/>
                  <a:gd name="T5" fmla="*/ 12 h 116"/>
                  <a:gd name="T6" fmla="*/ 66 w 87"/>
                  <a:gd name="T7" fmla="*/ 71 h 116"/>
                  <a:gd name="T8" fmla="*/ 38 w 87"/>
                  <a:gd name="T9" fmla="*/ 89 h 116"/>
                  <a:gd name="T10" fmla="*/ 13 w 87"/>
                  <a:gd name="T11" fmla="*/ 96 h 116"/>
                  <a:gd name="T12" fmla="*/ 7 w 87"/>
                  <a:gd name="T13" fmla="*/ 0 h 116"/>
                  <a:gd name="T14" fmla="*/ 7 w 87"/>
                  <a:gd name="T1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116">
                    <a:moveTo>
                      <a:pt x="7" y="0"/>
                    </a:moveTo>
                    <a:cubicBezTo>
                      <a:pt x="23" y="3"/>
                      <a:pt x="26" y="17"/>
                      <a:pt x="39" y="23"/>
                    </a:cubicBezTo>
                    <a:cubicBezTo>
                      <a:pt x="56" y="20"/>
                      <a:pt x="70" y="17"/>
                      <a:pt x="87" y="12"/>
                    </a:cubicBezTo>
                    <a:cubicBezTo>
                      <a:pt x="80" y="32"/>
                      <a:pt x="73" y="51"/>
                      <a:pt x="66" y="71"/>
                    </a:cubicBezTo>
                    <a:cubicBezTo>
                      <a:pt x="53" y="106"/>
                      <a:pt x="60" y="78"/>
                      <a:pt x="38" y="89"/>
                    </a:cubicBezTo>
                    <a:cubicBezTo>
                      <a:pt x="31" y="93"/>
                      <a:pt x="23" y="116"/>
                      <a:pt x="13" y="96"/>
                    </a:cubicBezTo>
                    <a:cubicBezTo>
                      <a:pt x="0" y="70"/>
                      <a:pt x="7" y="30"/>
                      <a:pt x="7" y="0"/>
                    </a:cubicBezTo>
                    <a:cubicBezTo>
                      <a:pt x="24" y="3"/>
                      <a:pt x="7" y="29"/>
                      <a:pt x="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5" name="Freeform 42"/>
              <p:cNvSpPr>
                <a:spLocks/>
              </p:cNvSpPr>
              <p:nvPr/>
            </p:nvSpPr>
            <p:spPr bwMode="auto">
              <a:xfrm>
                <a:off x="1728" y="913"/>
                <a:ext cx="65" cy="88"/>
              </a:xfrm>
              <a:custGeom>
                <a:avLst/>
                <a:gdLst>
                  <a:gd name="T0" fmla="*/ 69 w 105"/>
                  <a:gd name="T1" fmla="*/ 38 h 141"/>
                  <a:gd name="T2" fmla="*/ 87 w 105"/>
                  <a:gd name="T3" fmla="*/ 38 h 141"/>
                  <a:gd name="T4" fmla="*/ 84 w 105"/>
                  <a:gd name="T5" fmla="*/ 64 h 141"/>
                  <a:gd name="T6" fmla="*/ 50 w 105"/>
                  <a:gd name="T7" fmla="*/ 141 h 141"/>
                  <a:gd name="T8" fmla="*/ 52 w 105"/>
                  <a:gd name="T9" fmla="*/ 110 h 141"/>
                  <a:gd name="T10" fmla="*/ 0 w 105"/>
                  <a:gd name="T11" fmla="*/ 79 h 141"/>
                  <a:gd name="T12" fmla="*/ 12 w 105"/>
                  <a:gd name="T13" fmla="*/ 62 h 141"/>
                  <a:gd name="T14" fmla="*/ 29 w 105"/>
                  <a:gd name="T15" fmla="*/ 78 h 141"/>
                  <a:gd name="T16" fmla="*/ 29 w 105"/>
                  <a:gd name="T17" fmla="*/ 23 h 141"/>
                  <a:gd name="T18" fmla="*/ 69 w 105"/>
                  <a:gd name="T19" fmla="*/ 38 h 141"/>
                  <a:gd name="T20" fmla="*/ 69 w 105"/>
                  <a:gd name="T21" fmla="*/ 3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141">
                    <a:moveTo>
                      <a:pt x="69" y="38"/>
                    </a:moveTo>
                    <a:cubicBezTo>
                      <a:pt x="74" y="38"/>
                      <a:pt x="79" y="38"/>
                      <a:pt x="87" y="38"/>
                    </a:cubicBezTo>
                    <a:cubicBezTo>
                      <a:pt x="86" y="45"/>
                      <a:pt x="86" y="52"/>
                      <a:pt x="84" y="64"/>
                    </a:cubicBezTo>
                    <a:cubicBezTo>
                      <a:pt x="105" y="77"/>
                      <a:pt x="68" y="133"/>
                      <a:pt x="50" y="141"/>
                    </a:cubicBezTo>
                    <a:cubicBezTo>
                      <a:pt x="36" y="128"/>
                      <a:pt x="55" y="124"/>
                      <a:pt x="52" y="110"/>
                    </a:cubicBezTo>
                    <a:cubicBezTo>
                      <a:pt x="46" y="90"/>
                      <a:pt x="18" y="78"/>
                      <a:pt x="0" y="79"/>
                    </a:cubicBezTo>
                    <a:cubicBezTo>
                      <a:pt x="6" y="71"/>
                      <a:pt x="9" y="66"/>
                      <a:pt x="12" y="62"/>
                    </a:cubicBezTo>
                    <a:cubicBezTo>
                      <a:pt x="17" y="67"/>
                      <a:pt x="22" y="71"/>
                      <a:pt x="29" y="78"/>
                    </a:cubicBezTo>
                    <a:cubicBezTo>
                      <a:pt x="42" y="47"/>
                      <a:pt x="45" y="48"/>
                      <a:pt x="29" y="23"/>
                    </a:cubicBezTo>
                    <a:cubicBezTo>
                      <a:pt x="41" y="0"/>
                      <a:pt x="71" y="16"/>
                      <a:pt x="69" y="38"/>
                    </a:cubicBezTo>
                    <a:cubicBezTo>
                      <a:pt x="74" y="38"/>
                      <a:pt x="70" y="29"/>
                      <a:pt x="69" y="3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6" name="Freeform 43"/>
              <p:cNvSpPr>
                <a:spLocks/>
              </p:cNvSpPr>
              <p:nvPr/>
            </p:nvSpPr>
            <p:spPr bwMode="auto">
              <a:xfrm>
                <a:off x="1810" y="3395"/>
                <a:ext cx="76" cy="63"/>
              </a:xfrm>
              <a:custGeom>
                <a:avLst/>
                <a:gdLst>
                  <a:gd name="T0" fmla="*/ 28 w 121"/>
                  <a:gd name="T1" fmla="*/ 0 h 101"/>
                  <a:gd name="T2" fmla="*/ 51 w 121"/>
                  <a:gd name="T3" fmla="*/ 20 h 101"/>
                  <a:gd name="T4" fmla="*/ 121 w 121"/>
                  <a:gd name="T5" fmla="*/ 67 h 101"/>
                  <a:gd name="T6" fmla="*/ 69 w 121"/>
                  <a:gd name="T7" fmla="*/ 87 h 101"/>
                  <a:gd name="T8" fmla="*/ 73 w 121"/>
                  <a:gd name="T9" fmla="*/ 92 h 101"/>
                  <a:gd name="T10" fmla="*/ 42 w 121"/>
                  <a:gd name="T11" fmla="*/ 78 h 101"/>
                  <a:gd name="T12" fmla="*/ 23 w 121"/>
                  <a:gd name="T13" fmla="*/ 89 h 101"/>
                  <a:gd name="T14" fmla="*/ 26 w 121"/>
                  <a:gd name="T15" fmla="*/ 44 h 101"/>
                  <a:gd name="T16" fmla="*/ 37 w 121"/>
                  <a:gd name="T17" fmla="*/ 33 h 101"/>
                  <a:gd name="T18" fmla="*/ 16 w 121"/>
                  <a:gd name="T19" fmla="*/ 28 h 101"/>
                  <a:gd name="T20" fmla="*/ 28 w 121"/>
                  <a:gd name="T21" fmla="*/ 0 h 101"/>
                  <a:gd name="T22" fmla="*/ 28 w 121"/>
                  <a:gd name="T2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101">
                    <a:moveTo>
                      <a:pt x="28" y="0"/>
                    </a:moveTo>
                    <a:cubicBezTo>
                      <a:pt x="36" y="1"/>
                      <a:pt x="60" y="5"/>
                      <a:pt x="51" y="20"/>
                    </a:cubicBezTo>
                    <a:cubicBezTo>
                      <a:pt x="67" y="44"/>
                      <a:pt x="93" y="57"/>
                      <a:pt x="121" y="67"/>
                    </a:cubicBezTo>
                    <a:cubicBezTo>
                      <a:pt x="108" y="80"/>
                      <a:pt x="83" y="77"/>
                      <a:pt x="69" y="87"/>
                    </a:cubicBezTo>
                    <a:cubicBezTo>
                      <a:pt x="70" y="89"/>
                      <a:pt x="71" y="90"/>
                      <a:pt x="73" y="92"/>
                    </a:cubicBezTo>
                    <a:cubicBezTo>
                      <a:pt x="50" y="101"/>
                      <a:pt x="51" y="101"/>
                      <a:pt x="42" y="78"/>
                    </a:cubicBezTo>
                    <a:cubicBezTo>
                      <a:pt x="31" y="75"/>
                      <a:pt x="25" y="78"/>
                      <a:pt x="23" y="89"/>
                    </a:cubicBezTo>
                    <a:cubicBezTo>
                      <a:pt x="0" y="62"/>
                      <a:pt x="42" y="65"/>
                      <a:pt x="26" y="44"/>
                    </a:cubicBezTo>
                    <a:cubicBezTo>
                      <a:pt x="29" y="38"/>
                      <a:pt x="42" y="44"/>
                      <a:pt x="37" y="33"/>
                    </a:cubicBezTo>
                    <a:cubicBezTo>
                      <a:pt x="36" y="30"/>
                      <a:pt x="21" y="34"/>
                      <a:pt x="16" y="28"/>
                    </a:cubicBezTo>
                    <a:cubicBezTo>
                      <a:pt x="19" y="19"/>
                      <a:pt x="23" y="10"/>
                      <a:pt x="28" y="0"/>
                    </a:cubicBezTo>
                    <a:cubicBezTo>
                      <a:pt x="47" y="1"/>
                      <a:pt x="23" y="10"/>
                      <a:pt x="28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7" name="Freeform 44"/>
              <p:cNvSpPr>
                <a:spLocks/>
              </p:cNvSpPr>
              <p:nvPr/>
            </p:nvSpPr>
            <p:spPr bwMode="auto">
              <a:xfrm>
                <a:off x="3570" y="931"/>
                <a:ext cx="53" cy="65"/>
              </a:xfrm>
              <a:custGeom>
                <a:avLst/>
                <a:gdLst>
                  <a:gd name="T0" fmla="*/ 27 w 84"/>
                  <a:gd name="T1" fmla="*/ 105 h 105"/>
                  <a:gd name="T2" fmla="*/ 6 w 84"/>
                  <a:gd name="T3" fmla="*/ 0 h 105"/>
                  <a:gd name="T4" fmla="*/ 84 w 84"/>
                  <a:gd name="T5" fmla="*/ 54 h 105"/>
                  <a:gd name="T6" fmla="*/ 27 w 84"/>
                  <a:gd name="T7" fmla="*/ 105 h 105"/>
                  <a:gd name="T8" fmla="*/ 27 w 84"/>
                  <a:gd name="T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105">
                    <a:moveTo>
                      <a:pt x="27" y="105"/>
                    </a:moveTo>
                    <a:cubicBezTo>
                      <a:pt x="6" y="90"/>
                      <a:pt x="0" y="21"/>
                      <a:pt x="6" y="0"/>
                    </a:cubicBezTo>
                    <a:cubicBezTo>
                      <a:pt x="39" y="13"/>
                      <a:pt x="70" y="20"/>
                      <a:pt x="84" y="54"/>
                    </a:cubicBezTo>
                    <a:cubicBezTo>
                      <a:pt x="65" y="66"/>
                      <a:pt x="34" y="81"/>
                      <a:pt x="27" y="105"/>
                    </a:cubicBezTo>
                    <a:cubicBezTo>
                      <a:pt x="8" y="92"/>
                      <a:pt x="29" y="98"/>
                      <a:pt x="27" y="10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8" name="Freeform 45"/>
              <p:cNvSpPr>
                <a:spLocks/>
              </p:cNvSpPr>
              <p:nvPr/>
            </p:nvSpPr>
            <p:spPr bwMode="auto">
              <a:xfrm>
                <a:off x="4137" y="2653"/>
                <a:ext cx="114" cy="37"/>
              </a:xfrm>
              <a:custGeom>
                <a:avLst/>
                <a:gdLst>
                  <a:gd name="T0" fmla="*/ 0 w 183"/>
                  <a:gd name="T1" fmla="*/ 16 h 59"/>
                  <a:gd name="T2" fmla="*/ 8 w 183"/>
                  <a:gd name="T3" fmla="*/ 0 h 59"/>
                  <a:gd name="T4" fmla="*/ 78 w 183"/>
                  <a:gd name="T5" fmla="*/ 20 h 59"/>
                  <a:gd name="T6" fmla="*/ 159 w 183"/>
                  <a:gd name="T7" fmla="*/ 27 h 59"/>
                  <a:gd name="T8" fmla="*/ 152 w 183"/>
                  <a:gd name="T9" fmla="*/ 41 h 59"/>
                  <a:gd name="T10" fmla="*/ 183 w 183"/>
                  <a:gd name="T11" fmla="*/ 42 h 59"/>
                  <a:gd name="T12" fmla="*/ 183 w 183"/>
                  <a:gd name="T13" fmla="*/ 59 h 59"/>
                  <a:gd name="T14" fmla="*/ 0 w 183"/>
                  <a:gd name="T15" fmla="*/ 16 h 59"/>
                  <a:gd name="T16" fmla="*/ 0 w 183"/>
                  <a:gd name="T17" fmla="*/ 1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3" h="59">
                    <a:moveTo>
                      <a:pt x="0" y="16"/>
                    </a:moveTo>
                    <a:cubicBezTo>
                      <a:pt x="2" y="11"/>
                      <a:pt x="5" y="7"/>
                      <a:pt x="8" y="0"/>
                    </a:cubicBezTo>
                    <a:cubicBezTo>
                      <a:pt x="37" y="2"/>
                      <a:pt x="52" y="16"/>
                      <a:pt x="78" y="20"/>
                    </a:cubicBezTo>
                    <a:cubicBezTo>
                      <a:pt x="111" y="25"/>
                      <a:pt x="124" y="12"/>
                      <a:pt x="159" y="27"/>
                    </a:cubicBezTo>
                    <a:cubicBezTo>
                      <a:pt x="157" y="31"/>
                      <a:pt x="155" y="35"/>
                      <a:pt x="152" y="41"/>
                    </a:cubicBezTo>
                    <a:cubicBezTo>
                      <a:pt x="162" y="42"/>
                      <a:pt x="173" y="43"/>
                      <a:pt x="183" y="42"/>
                    </a:cubicBezTo>
                    <a:cubicBezTo>
                      <a:pt x="183" y="48"/>
                      <a:pt x="183" y="53"/>
                      <a:pt x="183" y="59"/>
                    </a:cubicBezTo>
                    <a:cubicBezTo>
                      <a:pt x="114" y="48"/>
                      <a:pt x="61" y="41"/>
                      <a:pt x="0" y="16"/>
                    </a:cubicBezTo>
                    <a:cubicBezTo>
                      <a:pt x="2" y="11"/>
                      <a:pt x="12" y="21"/>
                      <a:pt x="0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9" name="Freeform 46"/>
              <p:cNvSpPr>
                <a:spLocks/>
              </p:cNvSpPr>
              <p:nvPr/>
            </p:nvSpPr>
            <p:spPr bwMode="auto">
              <a:xfrm>
                <a:off x="3451" y="868"/>
                <a:ext cx="51" cy="64"/>
              </a:xfrm>
              <a:custGeom>
                <a:avLst/>
                <a:gdLst>
                  <a:gd name="T0" fmla="*/ 3 w 82"/>
                  <a:gd name="T1" fmla="*/ 84 h 102"/>
                  <a:gd name="T2" fmla="*/ 0 w 82"/>
                  <a:gd name="T3" fmla="*/ 48 h 102"/>
                  <a:gd name="T4" fmla="*/ 19 w 82"/>
                  <a:gd name="T5" fmla="*/ 0 h 102"/>
                  <a:gd name="T6" fmla="*/ 82 w 82"/>
                  <a:gd name="T7" fmla="*/ 66 h 102"/>
                  <a:gd name="T8" fmla="*/ 3 w 82"/>
                  <a:gd name="T9" fmla="*/ 84 h 102"/>
                  <a:gd name="T10" fmla="*/ 3 w 82"/>
                  <a:gd name="T11" fmla="*/ 8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02">
                    <a:moveTo>
                      <a:pt x="3" y="84"/>
                    </a:moveTo>
                    <a:cubicBezTo>
                      <a:pt x="17" y="67"/>
                      <a:pt x="0" y="64"/>
                      <a:pt x="0" y="48"/>
                    </a:cubicBezTo>
                    <a:cubicBezTo>
                      <a:pt x="0" y="36"/>
                      <a:pt x="14" y="11"/>
                      <a:pt x="19" y="0"/>
                    </a:cubicBezTo>
                    <a:cubicBezTo>
                      <a:pt x="41" y="23"/>
                      <a:pt x="66" y="37"/>
                      <a:pt x="82" y="66"/>
                    </a:cubicBezTo>
                    <a:cubicBezTo>
                      <a:pt x="62" y="102"/>
                      <a:pt x="37" y="92"/>
                      <a:pt x="3" y="84"/>
                    </a:cubicBezTo>
                    <a:cubicBezTo>
                      <a:pt x="11" y="75"/>
                      <a:pt x="17" y="87"/>
                      <a:pt x="3" y="8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0" name="Freeform 47"/>
              <p:cNvSpPr>
                <a:spLocks/>
              </p:cNvSpPr>
              <p:nvPr/>
            </p:nvSpPr>
            <p:spPr bwMode="auto">
              <a:xfrm>
                <a:off x="4320" y="2296"/>
                <a:ext cx="58" cy="86"/>
              </a:xfrm>
              <a:custGeom>
                <a:avLst/>
                <a:gdLst>
                  <a:gd name="T0" fmla="*/ 27 w 92"/>
                  <a:gd name="T1" fmla="*/ 89 h 139"/>
                  <a:gd name="T2" fmla="*/ 17 w 92"/>
                  <a:gd name="T3" fmla="*/ 98 h 139"/>
                  <a:gd name="T4" fmla="*/ 18 w 92"/>
                  <a:gd name="T5" fmla="*/ 3 h 139"/>
                  <a:gd name="T6" fmla="*/ 45 w 92"/>
                  <a:gd name="T7" fmla="*/ 3 h 139"/>
                  <a:gd name="T8" fmla="*/ 57 w 92"/>
                  <a:gd name="T9" fmla="*/ 35 h 139"/>
                  <a:gd name="T10" fmla="*/ 47 w 92"/>
                  <a:gd name="T11" fmla="*/ 56 h 139"/>
                  <a:gd name="T12" fmla="*/ 46 w 92"/>
                  <a:gd name="T13" fmla="*/ 104 h 139"/>
                  <a:gd name="T14" fmla="*/ 92 w 92"/>
                  <a:gd name="T15" fmla="*/ 139 h 139"/>
                  <a:gd name="T16" fmla="*/ 22 w 92"/>
                  <a:gd name="T17" fmla="*/ 107 h 139"/>
                  <a:gd name="T18" fmla="*/ 27 w 92"/>
                  <a:gd name="T19" fmla="*/ 89 h 139"/>
                  <a:gd name="T20" fmla="*/ 27 w 92"/>
                  <a:gd name="T21" fmla="*/ 8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139">
                    <a:moveTo>
                      <a:pt x="27" y="89"/>
                    </a:moveTo>
                    <a:cubicBezTo>
                      <a:pt x="21" y="94"/>
                      <a:pt x="19" y="96"/>
                      <a:pt x="17" y="98"/>
                    </a:cubicBezTo>
                    <a:cubicBezTo>
                      <a:pt x="2" y="77"/>
                      <a:pt x="0" y="26"/>
                      <a:pt x="18" y="3"/>
                    </a:cubicBezTo>
                    <a:cubicBezTo>
                      <a:pt x="28" y="0"/>
                      <a:pt x="36" y="11"/>
                      <a:pt x="45" y="3"/>
                    </a:cubicBezTo>
                    <a:cubicBezTo>
                      <a:pt x="45" y="3"/>
                      <a:pt x="57" y="32"/>
                      <a:pt x="57" y="35"/>
                    </a:cubicBezTo>
                    <a:cubicBezTo>
                      <a:pt x="54" y="42"/>
                      <a:pt x="50" y="49"/>
                      <a:pt x="47" y="56"/>
                    </a:cubicBezTo>
                    <a:cubicBezTo>
                      <a:pt x="30" y="73"/>
                      <a:pt x="43" y="86"/>
                      <a:pt x="46" y="104"/>
                    </a:cubicBezTo>
                    <a:cubicBezTo>
                      <a:pt x="75" y="102"/>
                      <a:pt x="90" y="110"/>
                      <a:pt x="92" y="139"/>
                    </a:cubicBezTo>
                    <a:cubicBezTo>
                      <a:pt x="76" y="108"/>
                      <a:pt x="29" y="124"/>
                      <a:pt x="22" y="107"/>
                    </a:cubicBezTo>
                    <a:cubicBezTo>
                      <a:pt x="23" y="104"/>
                      <a:pt x="25" y="98"/>
                      <a:pt x="27" y="89"/>
                    </a:cubicBezTo>
                    <a:cubicBezTo>
                      <a:pt x="21" y="94"/>
                      <a:pt x="25" y="98"/>
                      <a:pt x="27" y="8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1" name="Freeform 48"/>
              <p:cNvSpPr>
                <a:spLocks/>
              </p:cNvSpPr>
              <p:nvPr/>
            </p:nvSpPr>
            <p:spPr bwMode="auto">
              <a:xfrm>
                <a:off x="1548" y="2221"/>
                <a:ext cx="134" cy="63"/>
              </a:xfrm>
              <a:custGeom>
                <a:avLst/>
                <a:gdLst>
                  <a:gd name="T0" fmla="*/ 151 w 216"/>
                  <a:gd name="T1" fmla="*/ 98 h 102"/>
                  <a:gd name="T2" fmla="*/ 157 w 216"/>
                  <a:gd name="T3" fmla="*/ 85 h 102"/>
                  <a:gd name="T4" fmla="*/ 125 w 216"/>
                  <a:gd name="T5" fmla="*/ 59 h 102"/>
                  <a:gd name="T6" fmla="*/ 56 w 216"/>
                  <a:gd name="T7" fmla="*/ 45 h 102"/>
                  <a:gd name="T8" fmla="*/ 0 w 216"/>
                  <a:gd name="T9" fmla="*/ 45 h 102"/>
                  <a:gd name="T10" fmla="*/ 1 w 216"/>
                  <a:gd name="T11" fmla="*/ 37 h 102"/>
                  <a:gd name="T12" fmla="*/ 216 w 216"/>
                  <a:gd name="T13" fmla="*/ 88 h 102"/>
                  <a:gd name="T14" fmla="*/ 151 w 216"/>
                  <a:gd name="T15" fmla="*/ 98 h 102"/>
                  <a:gd name="T16" fmla="*/ 151 w 216"/>
                  <a:gd name="T17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" h="102">
                    <a:moveTo>
                      <a:pt x="151" y="98"/>
                    </a:moveTo>
                    <a:cubicBezTo>
                      <a:pt x="153" y="94"/>
                      <a:pt x="155" y="90"/>
                      <a:pt x="157" y="85"/>
                    </a:cubicBezTo>
                    <a:cubicBezTo>
                      <a:pt x="142" y="81"/>
                      <a:pt x="128" y="77"/>
                      <a:pt x="125" y="59"/>
                    </a:cubicBezTo>
                    <a:cubicBezTo>
                      <a:pt x="104" y="57"/>
                      <a:pt x="76" y="51"/>
                      <a:pt x="56" y="45"/>
                    </a:cubicBezTo>
                    <a:cubicBezTo>
                      <a:pt x="47" y="19"/>
                      <a:pt x="20" y="49"/>
                      <a:pt x="0" y="45"/>
                    </a:cubicBezTo>
                    <a:cubicBezTo>
                      <a:pt x="1" y="41"/>
                      <a:pt x="0" y="38"/>
                      <a:pt x="1" y="37"/>
                    </a:cubicBezTo>
                    <a:cubicBezTo>
                      <a:pt x="80" y="0"/>
                      <a:pt x="144" y="61"/>
                      <a:pt x="216" y="88"/>
                    </a:cubicBezTo>
                    <a:cubicBezTo>
                      <a:pt x="194" y="102"/>
                      <a:pt x="194" y="102"/>
                      <a:pt x="151" y="98"/>
                    </a:cubicBezTo>
                    <a:cubicBezTo>
                      <a:pt x="153" y="94"/>
                      <a:pt x="194" y="102"/>
                      <a:pt x="151" y="9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2" name="Freeform 49"/>
              <p:cNvSpPr>
                <a:spLocks/>
              </p:cNvSpPr>
              <p:nvPr/>
            </p:nvSpPr>
            <p:spPr bwMode="auto">
              <a:xfrm>
                <a:off x="4363" y="2431"/>
                <a:ext cx="59" cy="51"/>
              </a:xfrm>
              <a:custGeom>
                <a:avLst/>
                <a:gdLst>
                  <a:gd name="T0" fmla="*/ 0 w 96"/>
                  <a:gd name="T1" fmla="*/ 47 h 82"/>
                  <a:gd name="T2" fmla="*/ 26 w 96"/>
                  <a:gd name="T3" fmla="*/ 16 h 82"/>
                  <a:gd name="T4" fmla="*/ 49 w 96"/>
                  <a:gd name="T5" fmla="*/ 24 h 82"/>
                  <a:gd name="T6" fmla="*/ 74 w 96"/>
                  <a:gd name="T7" fmla="*/ 0 h 82"/>
                  <a:gd name="T8" fmla="*/ 96 w 96"/>
                  <a:gd name="T9" fmla="*/ 61 h 82"/>
                  <a:gd name="T10" fmla="*/ 76 w 96"/>
                  <a:gd name="T11" fmla="*/ 53 h 82"/>
                  <a:gd name="T12" fmla="*/ 76 w 96"/>
                  <a:gd name="T13" fmla="*/ 82 h 82"/>
                  <a:gd name="T14" fmla="*/ 49 w 96"/>
                  <a:gd name="T15" fmla="*/ 82 h 82"/>
                  <a:gd name="T16" fmla="*/ 0 w 96"/>
                  <a:gd name="T17" fmla="*/ 47 h 82"/>
                  <a:gd name="T18" fmla="*/ 0 w 96"/>
                  <a:gd name="T19" fmla="*/ 4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6" h="82">
                    <a:moveTo>
                      <a:pt x="0" y="47"/>
                    </a:moveTo>
                    <a:cubicBezTo>
                      <a:pt x="0" y="29"/>
                      <a:pt x="22" y="31"/>
                      <a:pt x="26" y="16"/>
                    </a:cubicBezTo>
                    <a:cubicBezTo>
                      <a:pt x="35" y="32"/>
                      <a:pt x="43" y="35"/>
                      <a:pt x="49" y="24"/>
                    </a:cubicBezTo>
                    <a:cubicBezTo>
                      <a:pt x="56" y="13"/>
                      <a:pt x="68" y="10"/>
                      <a:pt x="74" y="0"/>
                    </a:cubicBezTo>
                    <a:cubicBezTo>
                      <a:pt x="96" y="12"/>
                      <a:pt x="92" y="37"/>
                      <a:pt x="96" y="61"/>
                    </a:cubicBezTo>
                    <a:cubicBezTo>
                      <a:pt x="87" y="58"/>
                      <a:pt x="82" y="55"/>
                      <a:pt x="76" y="53"/>
                    </a:cubicBezTo>
                    <a:cubicBezTo>
                      <a:pt x="61" y="63"/>
                      <a:pt x="82" y="72"/>
                      <a:pt x="76" y="82"/>
                    </a:cubicBezTo>
                    <a:cubicBezTo>
                      <a:pt x="68" y="82"/>
                      <a:pt x="60" y="82"/>
                      <a:pt x="49" y="82"/>
                    </a:cubicBezTo>
                    <a:cubicBezTo>
                      <a:pt x="33" y="24"/>
                      <a:pt x="29" y="65"/>
                      <a:pt x="0" y="47"/>
                    </a:cubicBezTo>
                    <a:cubicBezTo>
                      <a:pt x="0" y="29"/>
                      <a:pt x="5" y="50"/>
                      <a:pt x="0" y="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3" name="Freeform 50"/>
              <p:cNvSpPr>
                <a:spLocks/>
              </p:cNvSpPr>
              <p:nvPr/>
            </p:nvSpPr>
            <p:spPr bwMode="auto">
              <a:xfrm>
                <a:off x="1682" y="2282"/>
                <a:ext cx="84" cy="34"/>
              </a:xfrm>
              <a:custGeom>
                <a:avLst/>
                <a:gdLst>
                  <a:gd name="T0" fmla="*/ 135 w 135"/>
                  <a:gd name="T1" fmla="*/ 37 h 55"/>
                  <a:gd name="T2" fmla="*/ 56 w 135"/>
                  <a:gd name="T3" fmla="*/ 55 h 55"/>
                  <a:gd name="T4" fmla="*/ 53 w 135"/>
                  <a:gd name="T5" fmla="*/ 44 h 55"/>
                  <a:gd name="T6" fmla="*/ 3 w 135"/>
                  <a:gd name="T7" fmla="*/ 43 h 55"/>
                  <a:gd name="T8" fmla="*/ 0 w 135"/>
                  <a:gd name="T9" fmla="*/ 34 h 55"/>
                  <a:gd name="T10" fmla="*/ 44 w 135"/>
                  <a:gd name="T11" fmla="*/ 39 h 55"/>
                  <a:gd name="T12" fmla="*/ 31 w 135"/>
                  <a:gd name="T13" fmla="*/ 0 h 55"/>
                  <a:gd name="T14" fmla="*/ 135 w 135"/>
                  <a:gd name="T15" fmla="*/ 37 h 55"/>
                  <a:gd name="T16" fmla="*/ 135 w 135"/>
                  <a:gd name="T17" fmla="*/ 3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55">
                    <a:moveTo>
                      <a:pt x="135" y="37"/>
                    </a:moveTo>
                    <a:cubicBezTo>
                      <a:pt x="101" y="37"/>
                      <a:pt x="79" y="33"/>
                      <a:pt x="56" y="55"/>
                    </a:cubicBezTo>
                    <a:cubicBezTo>
                      <a:pt x="55" y="52"/>
                      <a:pt x="54" y="49"/>
                      <a:pt x="53" y="44"/>
                    </a:cubicBezTo>
                    <a:cubicBezTo>
                      <a:pt x="36" y="43"/>
                      <a:pt x="19" y="42"/>
                      <a:pt x="3" y="43"/>
                    </a:cubicBezTo>
                    <a:cubicBezTo>
                      <a:pt x="2" y="40"/>
                      <a:pt x="1" y="37"/>
                      <a:pt x="0" y="34"/>
                    </a:cubicBezTo>
                    <a:cubicBezTo>
                      <a:pt x="3" y="25"/>
                      <a:pt x="41" y="38"/>
                      <a:pt x="44" y="39"/>
                    </a:cubicBezTo>
                    <a:cubicBezTo>
                      <a:pt x="39" y="24"/>
                      <a:pt x="35" y="13"/>
                      <a:pt x="31" y="0"/>
                    </a:cubicBezTo>
                    <a:cubicBezTo>
                      <a:pt x="73" y="5"/>
                      <a:pt x="98" y="7"/>
                      <a:pt x="135" y="37"/>
                    </a:cubicBezTo>
                    <a:cubicBezTo>
                      <a:pt x="124" y="37"/>
                      <a:pt x="122" y="26"/>
                      <a:pt x="135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4" name="Freeform 51"/>
              <p:cNvSpPr>
                <a:spLocks/>
              </p:cNvSpPr>
              <p:nvPr/>
            </p:nvSpPr>
            <p:spPr bwMode="auto">
              <a:xfrm>
                <a:off x="1859" y="1190"/>
                <a:ext cx="42" cy="38"/>
              </a:xfrm>
              <a:custGeom>
                <a:avLst/>
                <a:gdLst>
                  <a:gd name="T0" fmla="*/ 16 w 67"/>
                  <a:gd name="T1" fmla="*/ 58 h 62"/>
                  <a:gd name="T2" fmla="*/ 2 w 67"/>
                  <a:gd name="T3" fmla="*/ 45 h 62"/>
                  <a:gd name="T4" fmla="*/ 15 w 67"/>
                  <a:gd name="T5" fmla="*/ 0 h 62"/>
                  <a:gd name="T6" fmla="*/ 67 w 67"/>
                  <a:gd name="T7" fmla="*/ 58 h 62"/>
                  <a:gd name="T8" fmla="*/ 16 w 67"/>
                  <a:gd name="T9" fmla="*/ 58 h 62"/>
                  <a:gd name="T10" fmla="*/ 16 w 67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62">
                    <a:moveTo>
                      <a:pt x="16" y="58"/>
                    </a:moveTo>
                    <a:cubicBezTo>
                      <a:pt x="11" y="53"/>
                      <a:pt x="6" y="48"/>
                      <a:pt x="2" y="45"/>
                    </a:cubicBezTo>
                    <a:cubicBezTo>
                      <a:pt x="8" y="28"/>
                      <a:pt x="0" y="13"/>
                      <a:pt x="15" y="0"/>
                    </a:cubicBezTo>
                    <a:cubicBezTo>
                      <a:pt x="44" y="25"/>
                      <a:pt x="57" y="15"/>
                      <a:pt x="67" y="58"/>
                    </a:cubicBezTo>
                    <a:cubicBezTo>
                      <a:pt x="49" y="62"/>
                      <a:pt x="31" y="42"/>
                      <a:pt x="16" y="58"/>
                    </a:cubicBezTo>
                    <a:cubicBezTo>
                      <a:pt x="11" y="53"/>
                      <a:pt x="31" y="42"/>
                      <a:pt x="16" y="5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5" name="Freeform 52"/>
              <p:cNvSpPr>
                <a:spLocks/>
              </p:cNvSpPr>
              <p:nvPr/>
            </p:nvSpPr>
            <p:spPr bwMode="auto">
              <a:xfrm>
                <a:off x="1603" y="1274"/>
                <a:ext cx="55" cy="46"/>
              </a:xfrm>
              <a:custGeom>
                <a:avLst/>
                <a:gdLst>
                  <a:gd name="T0" fmla="*/ 42 w 88"/>
                  <a:gd name="T1" fmla="*/ 74 h 74"/>
                  <a:gd name="T2" fmla="*/ 0 w 88"/>
                  <a:gd name="T3" fmla="*/ 36 h 74"/>
                  <a:gd name="T4" fmla="*/ 47 w 88"/>
                  <a:gd name="T5" fmla="*/ 0 h 74"/>
                  <a:gd name="T6" fmla="*/ 42 w 88"/>
                  <a:gd name="T7" fmla="*/ 74 h 74"/>
                  <a:gd name="T8" fmla="*/ 42 w 88"/>
                  <a:gd name="T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74">
                    <a:moveTo>
                      <a:pt x="42" y="74"/>
                    </a:moveTo>
                    <a:cubicBezTo>
                      <a:pt x="27" y="60"/>
                      <a:pt x="14" y="48"/>
                      <a:pt x="0" y="36"/>
                    </a:cubicBezTo>
                    <a:cubicBezTo>
                      <a:pt x="19" y="26"/>
                      <a:pt x="31" y="15"/>
                      <a:pt x="47" y="0"/>
                    </a:cubicBezTo>
                    <a:cubicBezTo>
                      <a:pt x="46" y="38"/>
                      <a:pt x="88" y="50"/>
                      <a:pt x="42" y="74"/>
                    </a:cubicBezTo>
                    <a:cubicBezTo>
                      <a:pt x="27" y="60"/>
                      <a:pt x="47" y="71"/>
                      <a:pt x="42" y="7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6" name="Freeform 53"/>
              <p:cNvSpPr>
                <a:spLocks/>
              </p:cNvSpPr>
              <p:nvPr/>
            </p:nvSpPr>
            <p:spPr bwMode="auto">
              <a:xfrm>
                <a:off x="3771" y="2429"/>
                <a:ext cx="53" cy="54"/>
              </a:xfrm>
              <a:custGeom>
                <a:avLst/>
                <a:gdLst>
                  <a:gd name="T0" fmla="*/ 26 w 85"/>
                  <a:gd name="T1" fmla="*/ 87 h 87"/>
                  <a:gd name="T2" fmla="*/ 23 w 85"/>
                  <a:gd name="T3" fmla="*/ 0 h 87"/>
                  <a:gd name="T4" fmla="*/ 26 w 85"/>
                  <a:gd name="T5" fmla="*/ 87 h 87"/>
                  <a:gd name="T6" fmla="*/ 26 w 85"/>
                  <a:gd name="T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7">
                    <a:moveTo>
                      <a:pt x="26" y="87"/>
                    </a:moveTo>
                    <a:cubicBezTo>
                      <a:pt x="0" y="67"/>
                      <a:pt x="16" y="23"/>
                      <a:pt x="23" y="0"/>
                    </a:cubicBezTo>
                    <a:cubicBezTo>
                      <a:pt x="37" y="22"/>
                      <a:pt x="85" y="87"/>
                      <a:pt x="26" y="87"/>
                    </a:cubicBezTo>
                    <a:cubicBezTo>
                      <a:pt x="9" y="74"/>
                      <a:pt x="28" y="87"/>
                      <a:pt x="26" y="8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7" name="Freeform 54"/>
              <p:cNvSpPr>
                <a:spLocks/>
              </p:cNvSpPr>
              <p:nvPr/>
            </p:nvSpPr>
            <p:spPr bwMode="auto">
              <a:xfrm>
                <a:off x="4416" y="2034"/>
                <a:ext cx="31" cy="49"/>
              </a:xfrm>
              <a:custGeom>
                <a:avLst/>
                <a:gdLst>
                  <a:gd name="T0" fmla="*/ 20 w 50"/>
                  <a:gd name="T1" fmla="*/ 0 h 79"/>
                  <a:gd name="T2" fmla="*/ 38 w 50"/>
                  <a:gd name="T3" fmla="*/ 7 h 79"/>
                  <a:gd name="T4" fmla="*/ 38 w 50"/>
                  <a:gd name="T5" fmla="*/ 79 h 79"/>
                  <a:gd name="T6" fmla="*/ 25 w 50"/>
                  <a:gd name="T7" fmla="*/ 79 h 79"/>
                  <a:gd name="T8" fmla="*/ 0 w 50"/>
                  <a:gd name="T9" fmla="*/ 25 h 79"/>
                  <a:gd name="T10" fmla="*/ 20 w 50"/>
                  <a:gd name="T11" fmla="*/ 0 h 79"/>
                  <a:gd name="T12" fmla="*/ 20 w 50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9">
                    <a:moveTo>
                      <a:pt x="20" y="0"/>
                    </a:moveTo>
                    <a:cubicBezTo>
                      <a:pt x="26" y="6"/>
                      <a:pt x="26" y="19"/>
                      <a:pt x="38" y="7"/>
                    </a:cubicBezTo>
                    <a:cubicBezTo>
                      <a:pt x="50" y="31"/>
                      <a:pt x="50" y="55"/>
                      <a:pt x="38" y="79"/>
                    </a:cubicBezTo>
                    <a:cubicBezTo>
                      <a:pt x="33" y="79"/>
                      <a:pt x="29" y="79"/>
                      <a:pt x="25" y="79"/>
                    </a:cubicBezTo>
                    <a:cubicBezTo>
                      <a:pt x="17" y="62"/>
                      <a:pt x="9" y="44"/>
                      <a:pt x="0" y="25"/>
                    </a:cubicBezTo>
                    <a:cubicBezTo>
                      <a:pt x="6" y="18"/>
                      <a:pt x="13" y="9"/>
                      <a:pt x="20" y="0"/>
                    </a:cubicBezTo>
                    <a:cubicBezTo>
                      <a:pt x="26" y="6"/>
                      <a:pt x="13" y="9"/>
                      <a:pt x="2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8" name="Freeform 55"/>
              <p:cNvSpPr>
                <a:spLocks/>
              </p:cNvSpPr>
              <p:nvPr/>
            </p:nvSpPr>
            <p:spPr bwMode="auto">
              <a:xfrm>
                <a:off x="1786" y="963"/>
                <a:ext cx="32" cy="40"/>
              </a:xfrm>
              <a:custGeom>
                <a:avLst/>
                <a:gdLst>
                  <a:gd name="T0" fmla="*/ 51 w 51"/>
                  <a:gd name="T1" fmla="*/ 38 h 64"/>
                  <a:gd name="T2" fmla="*/ 37 w 51"/>
                  <a:gd name="T3" fmla="*/ 64 h 64"/>
                  <a:gd name="T4" fmla="*/ 7 w 51"/>
                  <a:gd name="T5" fmla="*/ 64 h 64"/>
                  <a:gd name="T6" fmla="*/ 0 w 51"/>
                  <a:gd name="T7" fmla="*/ 50 h 64"/>
                  <a:gd name="T8" fmla="*/ 27 w 51"/>
                  <a:gd name="T9" fmla="*/ 0 h 64"/>
                  <a:gd name="T10" fmla="*/ 51 w 51"/>
                  <a:gd name="T11" fmla="*/ 38 h 64"/>
                  <a:gd name="T12" fmla="*/ 51 w 51"/>
                  <a:gd name="T13" fmla="*/ 3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64">
                    <a:moveTo>
                      <a:pt x="51" y="38"/>
                    </a:moveTo>
                    <a:cubicBezTo>
                      <a:pt x="46" y="47"/>
                      <a:pt x="42" y="54"/>
                      <a:pt x="37" y="64"/>
                    </a:cubicBezTo>
                    <a:cubicBezTo>
                      <a:pt x="30" y="64"/>
                      <a:pt x="19" y="64"/>
                      <a:pt x="7" y="64"/>
                    </a:cubicBezTo>
                    <a:cubicBezTo>
                      <a:pt x="5" y="60"/>
                      <a:pt x="3" y="55"/>
                      <a:pt x="0" y="50"/>
                    </a:cubicBezTo>
                    <a:cubicBezTo>
                      <a:pt x="11" y="46"/>
                      <a:pt x="11" y="15"/>
                      <a:pt x="27" y="0"/>
                    </a:cubicBezTo>
                    <a:cubicBezTo>
                      <a:pt x="35" y="12"/>
                      <a:pt x="43" y="25"/>
                      <a:pt x="51" y="38"/>
                    </a:cubicBezTo>
                    <a:cubicBezTo>
                      <a:pt x="46" y="47"/>
                      <a:pt x="47" y="33"/>
                      <a:pt x="51" y="3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9" name="Freeform 56"/>
              <p:cNvSpPr>
                <a:spLocks/>
              </p:cNvSpPr>
              <p:nvPr/>
            </p:nvSpPr>
            <p:spPr bwMode="auto">
              <a:xfrm>
                <a:off x="1628" y="947"/>
                <a:ext cx="44" cy="38"/>
              </a:xfrm>
              <a:custGeom>
                <a:avLst/>
                <a:gdLst>
                  <a:gd name="T0" fmla="*/ 68 w 72"/>
                  <a:gd name="T1" fmla="*/ 15 h 62"/>
                  <a:gd name="T2" fmla="*/ 17 w 72"/>
                  <a:gd name="T3" fmla="*/ 53 h 62"/>
                  <a:gd name="T4" fmla="*/ 10 w 72"/>
                  <a:gd name="T5" fmla="*/ 19 h 62"/>
                  <a:gd name="T6" fmla="*/ 68 w 72"/>
                  <a:gd name="T7" fmla="*/ 15 h 62"/>
                  <a:gd name="T8" fmla="*/ 68 w 72"/>
                  <a:gd name="T9" fmla="*/ 1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62">
                    <a:moveTo>
                      <a:pt x="68" y="15"/>
                    </a:moveTo>
                    <a:cubicBezTo>
                      <a:pt x="71" y="26"/>
                      <a:pt x="34" y="62"/>
                      <a:pt x="17" y="53"/>
                    </a:cubicBezTo>
                    <a:cubicBezTo>
                      <a:pt x="0" y="44"/>
                      <a:pt x="2" y="33"/>
                      <a:pt x="10" y="19"/>
                    </a:cubicBezTo>
                    <a:cubicBezTo>
                      <a:pt x="22" y="0"/>
                      <a:pt x="51" y="12"/>
                      <a:pt x="68" y="15"/>
                    </a:cubicBezTo>
                    <a:cubicBezTo>
                      <a:pt x="72" y="32"/>
                      <a:pt x="57" y="13"/>
                      <a:pt x="68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0" name="Freeform 57"/>
              <p:cNvSpPr>
                <a:spLocks/>
              </p:cNvSpPr>
              <p:nvPr/>
            </p:nvSpPr>
            <p:spPr bwMode="auto">
              <a:xfrm>
                <a:off x="4488" y="2569"/>
                <a:ext cx="46" cy="33"/>
              </a:xfrm>
              <a:custGeom>
                <a:avLst/>
                <a:gdLst>
                  <a:gd name="T0" fmla="*/ 22 w 75"/>
                  <a:gd name="T1" fmla="*/ 46 h 52"/>
                  <a:gd name="T2" fmla="*/ 0 w 75"/>
                  <a:gd name="T3" fmla="*/ 22 h 52"/>
                  <a:gd name="T4" fmla="*/ 68 w 75"/>
                  <a:gd name="T5" fmla="*/ 34 h 52"/>
                  <a:gd name="T6" fmla="*/ 22 w 75"/>
                  <a:gd name="T7" fmla="*/ 46 h 52"/>
                  <a:gd name="T8" fmla="*/ 22 w 75"/>
                  <a:gd name="T9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52">
                    <a:moveTo>
                      <a:pt x="22" y="46"/>
                    </a:moveTo>
                    <a:cubicBezTo>
                      <a:pt x="15" y="38"/>
                      <a:pt x="8" y="30"/>
                      <a:pt x="0" y="22"/>
                    </a:cubicBezTo>
                    <a:cubicBezTo>
                      <a:pt x="12" y="17"/>
                      <a:pt x="75" y="0"/>
                      <a:pt x="68" y="34"/>
                    </a:cubicBezTo>
                    <a:cubicBezTo>
                      <a:pt x="64" y="52"/>
                      <a:pt x="35" y="46"/>
                      <a:pt x="22" y="46"/>
                    </a:cubicBezTo>
                    <a:cubicBezTo>
                      <a:pt x="15" y="38"/>
                      <a:pt x="33" y="46"/>
                      <a:pt x="22" y="4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1" name="Freeform 58"/>
              <p:cNvSpPr>
                <a:spLocks/>
              </p:cNvSpPr>
              <p:nvPr/>
            </p:nvSpPr>
            <p:spPr bwMode="auto">
              <a:xfrm>
                <a:off x="2861" y="1101"/>
                <a:ext cx="38" cy="49"/>
              </a:xfrm>
              <a:custGeom>
                <a:avLst/>
                <a:gdLst>
                  <a:gd name="T0" fmla="*/ 0 w 61"/>
                  <a:gd name="T1" fmla="*/ 13 h 78"/>
                  <a:gd name="T2" fmla="*/ 24 w 61"/>
                  <a:gd name="T3" fmla="*/ 7 h 78"/>
                  <a:gd name="T4" fmla="*/ 16 w 61"/>
                  <a:gd name="T5" fmla="*/ 30 h 78"/>
                  <a:gd name="T6" fmla="*/ 43 w 61"/>
                  <a:gd name="T7" fmla="*/ 20 h 78"/>
                  <a:gd name="T8" fmla="*/ 36 w 61"/>
                  <a:gd name="T9" fmla="*/ 39 h 78"/>
                  <a:gd name="T10" fmla="*/ 61 w 61"/>
                  <a:gd name="T11" fmla="*/ 50 h 78"/>
                  <a:gd name="T12" fmla="*/ 45 w 61"/>
                  <a:gd name="T13" fmla="*/ 78 h 78"/>
                  <a:gd name="T14" fmla="*/ 40 w 61"/>
                  <a:gd name="T15" fmla="*/ 63 h 78"/>
                  <a:gd name="T16" fmla="*/ 14 w 61"/>
                  <a:gd name="T17" fmla="*/ 70 h 78"/>
                  <a:gd name="T18" fmla="*/ 0 w 61"/>
                  <a:gd name="T19" fmla="*/ 13 h 78"/>
                  <a:gd name="T20" fmla="*/ 0 w 61"/>
                  <a:gd name="T21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78">
                    <a:moveTo>
                      <a:pt x="0" y="13"/>
                    </a:moveTo>
                    <a:cubicBezTo>
                      <a:pt x="6" y="4"/>
                      <a:pt x="13" y="0"/>
                      <a:pt x="24" y="7"/>
                    </a:cubicBezTo>
                    <a:cubicBezTo>
                      <a:pt x="21" y="14"/>
                      <a:pt x="18" y="22"/>
                      <a:pt x="16" y="30"/>
                    </a:cubicBezTo>
                    <a:cubicBezTo>
                      <a:pt x="26" y="26"/>
                      <a:pt x="32" y="23"/>
                      <a:pt x="43" y="20"/>
                    </a:cubicBezTo>
                    <a:cubicBezTo>
                      <a:pt x="40" y="28"/>
                      <a:pt x="38" y="32"/>
                      <a:pt x="36" y="39"/>
                    </a:cubicBezTo>
                    <a:cubicBezTo>
                      <a:pt x="43" y="42"/>
                      <a:pt x="51" y="46"/>
                      <a:pt x="61" y="50"/>
                    </a:cubicBezTo>
                    <a:cubicBezTo>
                      <a:pt x="56" y="59"/>
                      <a:pt x="51" y="67"/>
                      <a:pt x="45" y="78"/>
                    </a:cubicBezTo>
                    <a:cubicBezTo>
                      <a:pt x="42" y="72"/>
                      <a:pt x="41" y="68"/>
                      <a:pt x="40" y="63"/>
                    </a:cubicBezTo>
                    <a:cubicBezTo>
                      <a:pt x="31" y="66"/>
                      <a:pt x="23" y="68"/>
                      <a:pt x="14" y="70"/>
                    </a:cubicBezTo>
                    <a:cubicBezTo>
                      <a:pt x="16" y="54"/>
                      <a:pt x="19" y="23"/>
                      <a:pt x="0" y="13"/>
                    </a:cubicBezTo>
                    <a:cubicBezTo>
                      <a:pt x="6" y="4"/>
                      <a:pt x="9" y="18"/>
                      <a:pt x="0" y="1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2" name="Freeform 59"/>
              <p:cNvSpPr>
                <a:spLocks/>
              </p:cNvSpPr>
              <p:nvPr/>
            </p:nvSpPr>
            <p:spPr bwMode="auto">
              <a:xfrm>
                <a:off x="4296" y="2179"/>
                <a:ext cx="44" cy="63"/>
              </a:xfrm>
              <a:custGeom>
                <a:avLst/>
                <a:gdLst>
                  <a:gd name="T0" fmla="*/ 47 w 71"/>
                  <a:gd name="T1" fmla="*/ 101 h 101"/>
                  <a:gd name="T2" fmla="*/ 58 w 71"/>
                  <a:gd name="T3" fmla="*/ 19 h 101"/>
                  <a:gd name="T4" fmla="*/ 47 w 71"/>
                  <a:gd name="T5" fmla="*/ 101 h 101"/>
                  <a:gd name="T6" fmla="*/ 47 w 71"/>
                  <a:gd name="T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101">
                    <a:moveTo>
                      <a:pt x="47" y="101"/>
                    </a:moveTo>
                    <a:cubicBezTo>
                      <a:pt x="46" y="95"/>
                      <a:pt x="0" y="0"/>
                      <a:pt x="58" y="19"/>
                    </a:cubicBezTo>
                    <a:cubicBezTo>
                      <a:pt x="71" y="39"/>
                      <a:pt x="45" y="80"/>
                      <a:pt x="47" y="101"/>
                    </a:cubicBezTo>
                    <a:cubicBezTo>
                      <a:pt x="46" y="89"/>
                      <a:pt x="45" y="86"/>
                      <a:pt x="47" y="10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3" name="Freeform 60"/>
              <p:cNvSpPr>
                <a:spLocks/>
              </p:cNvSpPr>
              <p:nvPr/>
            </p:nvSpPr>
            <p:spPr bwMode="auto">
              <a:xfrm>
                <a:off x="1733" y="1083"/>
                <a:ext cx="38" cy="43"/>
              </a:xfrm>
              <a:custGeom>
                <a:avLst/>
                <a:gdLst>
                  <a:gd name="T0" fmla="*/ 0 w 62"/>
                  <a:gd name="T1" fmla="*/ 39 h 70"/>
                  <a:gd name="T2" fmla="*/ 28 w 62"/>
                  <a:gd name="T3" fmla="*/ 70 h 70"/>
                  <a:gd name="T4" fmla="*/ 0 w 62"/>
                  <a:gd name="T5" fmla="*/ 39 h 70"/>
                  <a:gd name="T6" fmla="*/ 0 w 62"/>
                  <a:gd name="T7" fmla="*/ 3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70">
                    <a:moveTo>
                      <a:pt x="0" y="39"/>
                    </a:moveTo>
                    <a:cubicBezTo>
                      <a:pt x="38" y="0"/>
                      <a:pt x="62" y="39"/>
                      <a:pt x="28" y="70"/>
                    </a:cubicBezTo>
                    <a:cubicBezTo>
                      <a:pt x="18" y="59"/>
                      <a:pt x="9" y="49"/>
                      <a:pt x="0" y="39"/>
                    </a:cubicBezTo>
                    <a:cubicBezTo>
                      <a:pt x="4" y="35"/>
                      <a:pt x="9" y="49"/>
                      <a:pt x="0" y="3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4" name="Freeform 61"/>
              <p:cNvSpPr>
                <a:spLocks/>
              </p:cNvSpPr>
              <p:nvPr/>
            </p:nvSpPr>
            <p:spPr bwMode="auto">
              <a:xfrm>
                <a:off x="4095" y="924"/>
                <a:ext cx="48" cy="28"/>
              </a:xfrm>
              <a:custGeom>
                <a:avLst/>
                <a:gdLst>
                  <a:gd name="T0" fmla="*/ 78 w 78"/>
                  <a:gd name="T1" fmla="*/ 17 h 45"/>
                  <a:gd name="T2" fmla="*/ 2 w 78"/>
                  <a:gd name="T3" fmla="*/ 12 h 45"/>
                  <a:gd name="T4" fmla="*/ 78 w 78"/>
                  <a:gd name="T5" fmla="*/ 17 h 45"/>
                  <a:gd name="T6" fmla="*/ 78 w 78"/>
                  <a:gd name="T7" fmla="*/ 1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45">
                    <a:moveTo>
                      <a:pt x="78" y="17"/>
                    </a:moveTo>
                    <a:cubicBezTo>
                      <a:pt x="68" y="38"/>
                      <a:pt x="0" y="45"/>
                      <a:pt x="2" y="12"/>
                    </a:cubicBezTo>
                    <a:cubicBezTo>
                      <a:pt x="27" y="16"/>
                      <a:pt x="55" y="0"/>
                      <a:pt x="78" y="17"/>
                    </a:cubicBezTo>
                    <a:cubicBezTo>
                      <a:pt x="76" y="22"/>
                      <a:pt x="68" y="9"/>
                      <a:pt x="78" y="1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5" name="Freeform 62"/>
              <p:cNvSpPr>
                <a:spLocks/>
              </p:cNvSpPr>
              <p:nvPr/>
            </p:nvSpPr>
            <p:spPr bwMode="auto">
              <a:xfrm>
                <a:off x="4085" y="1007"/>
                <a:ext cx="37" cy="25"/>
              </a:xfrm>
              <a:custGeom>
                <a:avLst/>
                <a:gdLst>
                  <a:gd name="T0" fmla="*/ 0 w 59"/>
                  <a:gd name="T1" fmla="*/ 35 h 41"/>
                  <a:gd name="T2" fmla="*/ 8 w 59"/>
                  <a:gd name="T3" fmla="*/ 0 h 41"/>
                  <a:gd name="T4" fmla="*/ 59 w 59"/>
                  <a:gd name="T5" fmla="*/ 29 h 41"/>
                  <a:gd name="T6" fmla="*/ 0 w 59"/>
                  <a:gd name="T7" fmla="*/ 35 h 41"/>
                  <a:gd name="T8" fmla="*/ 0 w 59"/>
                  <a:gd name="T9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1">
                    <a:moveTo>
                      <a:pt x="0" y="35"/>
                    </a:moveTo>
                    <a:cubicBezTo>
                      <a:pt x="3" y="24"/>
                      <a:pt x="5" y="13"/>
                      <a:pt x="8" y="0"/>
                    </a:cubicBezTo>
                    <a:cubicBezTo>
                      <a:pt x="29" y="2"/>
                      <a:pt x="47" y="9"/>
                      <a:pt x="59" y="29"/>
                    </a:cubicBezTo>
                    <a:cubicBezTo>
                      <a:pt x="39" y="30"/>
                      <a:pt x="21" y="41"/>
                      <a:pt x="0" y="35"/>
                    </a:cubicBezTo>
                    <a:cubicBezTo>
                      <a:pt x="3" y="24"/>
                      <a:pt x="21" y="41"/>
                      <a:pt x="0" y="3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6" name="Freeform 63"/>
              <p:cNvSpPr>
                <a:spLocks/>
              </p:cNvSpPr>
              <p:nvPr/>
            </p:nvSpPr>
            <p:spPr bwMode="auto">
              <a:xfrm>
                <a:off x="3073" y="982"/>
                <a:ext cx="37" cy="39"/>
              </a:xfrm>
              <a:custGeom>
                <a:avLst/>
                <a:gdLst>
                  <a:gd name="T0" fmla="*/ 59 w 59"/>
                  <a:gd name="T1" fmla="*/ 15 h 64"/>
                  <a:gd name="T2" fmla="*/ 26 w 59"/>
                  <a:gd name="T3" fmla="*/ 64 h 64"/>
                  <a:gd name="T4" fmla="*/ 12 w 59"/>
                  <a:gd name="T5" fmla="*/ 58 h 64"/>
                  <a:gd name="T6" fmla="*/ 38 w 59"/>
                  <a:gd name="T7" fmla="*/ 0 h 64"/>
                  <a:gd name="T8" fmla="*/ 59 w 59"/>
                  <a:gd name="T9" fmla="*/ 15 h 64"/>
                  <a:gd name="T10" fmla="*/ 59 w 59"/>
                  <a:gd name="T11" fmla="*/ 1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64">
                    <a:moveTo>
                      <a:pt x="59" y="15"/>
                    </a:moveTo>
                    <a:cubicBezTo>
                      <a:pt x="42" y="27"/>
                      <a:pt x="42" y="56"/>
                      <a:pt x="26" y="64"/>
                    </a:cubicBezTo>
                    <a:cubicBezTo>
                      <a:pt x="22" y="62"/>
                      <a:pt x="18" y="60"/>
                      <a:pt x="12" y="58"/>
                    </a:cubicBezTo>
                    <a:cubicBezTo>
                      <a:pt x="0" y="33"/>
                      <a:pt x="32" y="26"/>
                      <a:pt x="38" y="0"/>
                    </a:cubicBezTo>
                    <a:cubicBezTo>
                      <a:pt x="46" y="3"/>
                      <a:pt x="53" y="8"/>
                      <a:pt x="59" y="15"/>
                    </a:cubicBezTo>
                    <a:cubicBezTo>
                      <a:pt x="53" y="20"/>
                      <a:pt x="55" y="12"/>
                      <a:pt x="59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7" name="Freeform 64"/>
              <p:cNvSpPr>
                <a:spLocks/>
              </p:cNvSpPr>
              <p:nvPr/>
            </p:nvSpPr>
            <p:spPr bwMode="auto">
              <a:xfrm>
                <a:off x="2780" y="1962"/>
                <a:ext cx="22" cy="39"/>
              </a:xfrm>
              <a:custGeom>
                <a:avLst/>
                <a:gdLst>
                  <a:gd name="T0" fmla="*/ 34 w 34"/>
                  <a:gd name="T1" fmla="*/ 0 h 62"/>
                  <a:gd name="T2" fmla="*/ 34 w 34"/>
                  <a:gd name="T3" fmla="*/ 54 h 62"/>
                  <a:gd name="T4" fmla="*/ 18 w 34"/>
                  <a:gd name="T5" fmla="*/ 62 h 62"/>
                  <a:gd name="T6" fmla="*/ 4 w 34"/>
                  <a:gd name="T7" fmla="*/ 11 h 62"/>
                  <a:gd name="T8" fmla="*/ 34 w 34"/>
                  <a:gd name="T9" fmla="*/ 0 h 62"/>
                  <a:gd name="T10" fmla="*/ 34 w 34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62">
                    <a:moveTo>
                      <a:pt x="34" y="0"/>
                    </a:moveTo>
                    <a:cubicBezTo>
                      <a:pt x="34" y="22"/>
                      <a:pt x="34" y="38"/>
                      <a:pt x="34" y="54"/>
                    </a:cubicBezTo>
                    <a:cubicBezTo>
                      <a:pt x="28" y="57"/>
                      <a:pt x="23" y="59"/>
                      <a:pt x="18" y="62"/>
                    </a:cubicBezTo>
                    <a:cubicBezTo>
                      <a:pt x="0" y="49"/>
                      <a:pt x="20" y="25"/>
                      <a:pt x="4" y="11"/>
                    </a:cubicBezTo>
                    <a:cubicBezTo>
                      <a:pt x="13" y="7"/>
                      <a:pt x="22" y="4"/>
                      <a:pt x="34" y="0"/>
                    </a:cubicBezTo>
                    <a:cubicBezTo>
                      <a:pt x="34" y="22"/>
                      <a:pt x="22" y="4"/>
                      <a:pt x="34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8" name="Freeform 65"/>
              <p:cNvSpPr>
                <a:spLocks/>
              </p:cNvSpPr>
              <p:nvPr/>
            </p:nvSpPr>
            <p:spPr bwMode="auto">
              <a:xfrm>
                <a:off x="4723" y="2627"/>
                <a:ext cx="55" cy="34"/>
              </a:xfrm>
              <a:custGeom>
                <a:avLst/>
                <a:gdLst>
                  <a:gd name="T0" fmla="*/ 89 w 89"/>
                  <a:gd name="T1" fmla="*/ 4 h 54"/>
                  <a:gd name="T2" fmla="*/ 0 w 89"/>
                  <a:gd name="T3" fmla="*/ 33 h 54"/>
                  <a:gd name="T4" fmla="*/ 85 w 89"/>
                  <a:gd name="T5" fmla="*/ 0 h 54"/>
                  <a:gd name="T6" fmla="*/ 89 w 89"/>
                  <a:gd name="T7" fmla="*/ 4 h 54"/>
                  <a:gd name="T8" fmla="*/ 89 w 89"/>
                  <a:gd name="T9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54">
                    <a:moveTo>
                      <a:pt x="89" y="4"/>
                    </a:moveTo>
                    <a:cubicBezTo>
                      <a:pt x="72" y="54"/>
                      <a:pt x="40" y="52"/>
                      <a:pt x="0" y="33"/>
                    </a:cubicBezTo>
                    <a:cubicBezTo>
                      <a:pt x="42" y="27"/>
                      <a:pt x="50" y="27"/>
                      <a:pt x="85" y="0"/>
                    </a:cubicBezTo>
                    <a:cubicBezTo>
                      <a:pt x="86" y="1"/>
                      <a:pt x="87" y="3"/>
                      <a:pt x="89" y="4"/>
                    </a:cubicBezTo>
                    <a:cubicBezTo>
                      <a:pt x="86" y="13"/>
                      <a:pt x="87" y="3"/>
                      <a:pt x="89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9" name="Freeform 66"/>
              <p:cNvSpPr>
                <a:spLocks/>
              </p:cNvSpPr>
              <p:nvPr/>
            </p:nvSpPr>
            <p:spPr bwMode="auto">
              <a:xfrm>
                <a:off x="4165" y="2275"/>
                <a:ext cx="27" cy="26"/>
              </a:xfrm>
              <a:custGeom>
                <a:avLst/>
                <a:gdLst>
                  <a:gd name="T0" fmla="*/ 19 w 43"/>
                  <a:gd name="T1" fmla="*/ 41 h 41"/>
                  <a:gd name="T2" fmla="*/ 3 w 43"/>
                  <a:gd name="T3" fmla="*/ 34 h 41"/>
                  <a:gd name="T4" fmla="*/ 42 w 43"/>
                  <a:gd name="T5" fmla="*/ 0 h 41"/>
                  <a:gd name="T6" fmla="*/ 19 w 43"/>
                  <a:gd name="T7" fmla="*/ 41 h 41"/>
                  <a:gd name="T8" fmla="*/ 19 w 43"/>
                  <a:gd name="T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1">
                    <a:moveTo>
                      <a:pt x="19" y="41"/>
                    </a:moveTo>
                    <a:cubicBezTo>
                      <a:pt x="11" y="37"/>
                      <a:pt x="7" y="35"/>
                      <a:pt x="3" y="34"/>
                    </a:cubicBezTo>
                    <a:cubicBezTo>
                      <a:pt x="0" y="4"/>
                      <a:pt x="18" y="2"/>
                      <a:pt x="42" y="0"/>
                    </a:cubicBezTo>
                    <a:cubicBezTo>
                      <a:pt x="43" y="22"/>
                      <a:pt x="39" y="28"/>
                      <a:pt x="19" y="41"/>
                    </a:cubicBezTo>
                    <a:cubicBezTo>
                      <a:pt x="11" y="37"/>
                      <a:pt x="39" y="28"/>
                      <a:pt x="19" y="4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0" name="Freeform 67"/>
              <p:cNvSpPr>
                <a:spLocks/>
              </p:cNvSpPr>
              <p:nvPr/>
            </p:nvSpPr>
            <p:spPr bwMode="auto">
              <a:xfrm>
                <a:off x="1830" y="1348"/>
                <a:ext cx="33" cy="37"/>
              </a:xfrm>
              <a:custGeom>
                <a:avLst/>
                <a:gdLst>
                  <a:gd name="T0" fmla="*/ 0 w 54"/>
                  <a:gd name="T1" fmla="*/ 60 h 61"/>
                  <a:gd name="T2" fmla="*/ 43 w 54"/>
                  <a:gd name="T3" fmla="*/ 37 h 61"/>
                  <a:gd name="T4" fmla="*/ 0 w 54"/>
                  <a:gd name="T5" fmla="*/ 60 h 61"/>
                  <a:gd name="T6" fmla="*/ 0 w 54"/>
                  <a:gd name="T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61">
                    <a:moveTo>
                      <a:pt x="0" y="60"/>
                    </a:moveTo>
                    <a:cubicBezTo>
                      <a:pt x="5" y="38"/>
                      <a:pt x="54" y="0"/>
                      <a:pt x="43" y="37"/>
                    </a:cubicBezTo>
                    <a:cubicBezTo>
                      <a:pt x="36" y="60"/>
                      <a:pt x="33" y="61"/>
                      <a:pt x="0" y="60"/>
                    </a:cubicBezTo>
                    <a:cubicBezTo>
                      <a:pt x="4" y="43"/>
                      <a:pt x="33" y="61"/>
                      <a:pt x="0" y="6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1" name="Freeform 68"/>
              <p:cNvSpPr>
                <a:spLocks/>
              </p:cNvSpPr>
              <p:nvPr/>
            </p:nvSpPr>
            <p:spPr bwMode="auto">
              <a:xfrm>
                <a:off x="4993" y="3153"/>
                <a:ext cx="24" cy="50"/>
              </a:xfrm>
              <a:custGeom>
                <a:avLst/>
                <a:gdLst>
                  <a:gd name="T0" fmla="*/ 18 w 39"/>
                  <a:gd name="T1" fmla="*/ 80 h 80"/>
                  <a:gd name="T2" fmla="*/ 0 w 39"/>
                  <a:gd name="T3" fmla="*/ 0 h 80"/>
                  <a:gd name="T4" fmla="*/ 18 w 39"/>
                  <a:gd name="T5" fmla="*/ 80 h 80"/>
                  <a:gd name="T6" fmla="*/ 18 w 39"/>
                  <a:gd name="T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80">
                    <a:moveTo>
                      <a:pt x="18" y="80"/>
                    </a:moveTo>
                    <a:cubicBezTo>
                      <a:pt x="4" y="76"/>
                      <a:pt x="1" y="14"/>
                      <a:pt x="0" y="0"/>
                    </a:cubicBezTo>
                    <a:cubicBezTo>
                      <a:pt x="39" y="18"/>
                      <a:pt x="23" y="46"/>
                      <a:pt x="18" y="80"/>
                    </a:cubicBezTo>
                    <a:cubicBezTo>
                      <a:pt x="0" y="75"/>
                      <a:pt x="19" y="74"/>
                      <a:pt x="18" y="8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2" name="Freeform 69"/>
              <p:cNvSpPr>
                <a:spLocks/>
              </p:cNvSpPr>
              <p:nvPr/>
            </p:nvSpPr>
            <p:spPr bwMode="auto">
              <a:xfrm>
                <a:off x="1652" y="924"/>
                <a:ext cx="37" cy="38"/>
              </a:xfrm>
              <a:custGeom>
                <a:avLst/>
                <a:gdLst>
                  <a:gd name="T0" fmla="*/ 59 w 59"/>
                  <a:gd name="T1" fmla="*/ 3 h 61"/>
                  <a:gd name="T2" fmla="*/ 0 w 59"/>
                  <a:gd name="T3" fmla="*/ 19 h 61"/>
                  <a:gd name="T4" fmla="*/ 59 w 59"/>
                  <a:gd name="T5" fmla="*/ 3 h 61"/>
                  <a:gd name="T6" fmla="*/ 59 w 59"/>
                  <a:gd name="T7" fmla="*/ 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61">
                    <a:moveTo>
                      <a:pt x="59" y="3"/>
                    </a:moveTo>
                    <a:cubicBezTo>
                      <a:pt x="59" y="61"/>
                      <a:pt x="34" y="25"/>
                      <a:pt x="0" y="19"/>
                    </a:cubicBezTo>
                    <a:cubicBezTo>
                      <a:pt x="9" y="0"/>
                      <a:pt x="42" y="10"/>
                      <a:pt x="59" y="3"/>
                    </a:cubicBezTo>
                    <a:cubicBezTo>
                      <a:pt x="59" y="12"/>
                      <a:pt x="53" y="6"/>
                      <a:pt x="59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3" name="Freeform 70"/>
              <p:cNvSpPr>
                <a:spLocks/>
              </p:cNvSpPr>
              <p:nvPr/>
            </p:nvSpPr>
            <p:spPr bwMode="auto">
              <a:xfrm>
                <a:off x="804" y="1466"/>
                <a:ext cx="34" cy="24"/>
              </a:xfrm>
              <a:custGeom>
                <a:avLst/>
                <a:gdLst>
                  <a:gd name="T0" fmla="*/ 52 w 55"/>
                  <a:gd name="T1" fmla="*/ 0 h 39"/>
                  <a:gd name="T2" fmla="*/ 0 w 55"/>
                  <a:gd name="T3" fmla="*/ 37 h 39"/>
                  <a:gd name="T4" fmla="*/ 0 w 55"/>
                  <a:gd name="T5" fmla="*/ 16 h 39"/>
                  <a:gd name="T6" fmla="*/ 29 w 55"/>
                  <a:gd name="T7" fmla="*/ 3 h 39"/>
                  <a:gd name="T8" fmla="*/ 52 w 55"/>
                  <a:gd name="T9" fmla="*/ 0 h 39"/>
                  <a:gd name="T10" fmla="*/ 52 w 55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9">
                    <a:moveTo>
                      <a:pt x="52" y="0"/>
                    </a:moveTo>
                    <a:cubicBezTo>
                      <a:pt x="53" y="21"/>
                      <a:pt x="21" y="39"/>
                      <a:pt x="0" y="37"/>
                    </a:cubicBezTo>
                    <a:cubicBezTo>
                      <a:pt x="0" y="30"/>
                      <a:pt x="0" y="23"/>
                      <a:pt x="0" y="16"/>
                    </a:cubicBezTo>
                    <a:cubicBezTo>
                      <a:pt x="17" y="5"/>
                      <a:pt x="20" y="17"/>
                      <a:pt x="29" y="3"/>
                    </a:cubicBezTo>
                    <a:cubicBezTo>
                      <a:pt x="27" y="7"/>
                      <a:pt x="55" y="0"/>
                      <a:pt x="52" y="0"/>
                    </a:cubicBezTo>
                    <a:cubicBezTo>
                      <a:pt x="52" y="10"/>
                      <a:pt x="45" y="2"/>
                      <a:pt x="5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4" name="Freeform 71"/>
              <p:cNvSpPr>
                <a:spLocks/>
              </p:cNvSpPr>
              <p:nvPr/>
            </p:nvSpPr>
            <p:spPr bwMode="auto">
              <a:xfrm>
                <a:off x="4335" y="2545"/>
                <a:ext cx="69" cy="27"/>
              </a:xfrm>
              <a:custGeom>
                <a:avLst/>
                <a:gdLst>
                  <a:gd name="T0" fmla="*/ 0 w 110"/>
                  <a:gd name="T1" fmla="*/ 23 h 44"/>
                  <a:gd name="T2" fmla="*/ 106 w 110"/>
                  <a:gd name="T3" fmla="*/ 0 h 44"/>
                  <a:gd name="T4" fmla="*/ 110 w 110"/>
                  <a:gd name="T5" fmla="*/ 3 h 44"/>
                  <a:gd name="T6" fmla="*/ 72 w 110"/>
                  <a:gd name="T7" fmla="*/ 31 h 44"/>
                  <a:gd name="T8" fmla="*/ 0 w 110"/>
                  <a:gd name="T9" fmla="*/ 23 h 44"/>
                  <a:gd name="T10" fmla="*/ 0 w 110"/>
                  <a:gd name="T11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44">
                    <a:moveTo>
                      <a:pt x="0" y="23"/>
                    </a:moveTo>
                    <a:cubicBezTo>
                      <a:pt x="39" y="6"/>
                      <a:pt x="76" y="37"/>
                      <a:pt x="106" y="0"/>
                    </a:cubicBezTo>
                    <a:cubicBezTo>
                      <a:pt x="107" y="1"/>
                      <a:pt x="108" y="2"/>
                      <a:pt x="110" y="3"/>
                    </a:cubicBezTo>
                    <a:cubicBezTo>
                      <a:pt x="106" y="14"/>
                      <a:pt x="88" y="44"/>
                      <a:pt x="72" y="31"/>
                    </a:cubicBezTo>
                    <a:cubicBezTo>
                      <a:pt x="52" y="14"/>
                      <a:pt x="23" y="33"/>
                      <a:pt x="0" y="23"/>
                    </a:cubicBezTo>
                    <a:cubicBezTo>
                      <a:pt x="17" y="16"/>
                      <a:pt x="14" y="29"/>
                      <a:pt x="0" y="2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5" name="Freeform 72"/>
              <p:cNvSpPr>
                <a:spLocks/>
              </p:cNvSpPr>
              <p:nvPr/>
            </p:nvSpPr>
            <p:spPr bwMode="auto">
              <a:xfrm>
                <a:off x="3174" y="954"/>
                <a:ext cx="27" cy="35"/>
              </a:xfrm>
              <a:custGeom>
                <a:avLst/>
                <a:gdLst>
                  <a:gd name="T0" fmla="*/ 38 w 42"/>
                  <a:gd name="T1" fmla="*/ 47 h 56"/>
                  <a:gd name="T2" fmla="*/ 21 w 42"/>
                  <a:gd name="T3" fmla="*/ 56 h 56"/>
                  <a:gd name="T4" fmla="*/ 19 w 42"/>
                  <a:gd name="T5" fmla="*/ 0 h 56"/>
                  <a:gd name="T6" fmla="*/ 22 w 42"/>
                  <a:gd name="T7" fmla="*/ 19 h 56"/>
                  <a:gd name="T8" fmla="*/ 38 w 42"/>
                  <a:gd name="T9" fmla="*/ 17 h 56"/>
                  <a:gd name="T10" fmla="*/ 25 w 42"/>
                  <a:gd name="T11" fmla="*/ 30 h 56"/>
                  <a:gd name="T12" fmla="*/ 38 w 42"/>
                  <a:gd name="T13" fmla="*/ 47 h 56"/>
                  <a:gd name="T14" fmla="*/ 38 w 42"/>
                  <a:gd name="T1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6">
                    <a:moveTo>
                      <a:pt x="38" y="47"/>
                    </a:moveTo>
                    <a:cubicBezTo>
                      <a:pt x="32" y="50"/>
                      <a:pt x="27" y="53"/>
                      <a:pt x="21" y="56"/>
                    </a:cubicBezTo>
                    <a:cubicBezTo>
                      <a:pt x="0" y="50"/>
                      <a:pt x="7" y="7"/>
                      <a:pt x="19" y="0"/>
                    </a:cubicBezTo>
                    <a:cubicBezTo>
                      <a:pt x="20" y="8"/>
                      <a:pt x="21" y="13"/>
                      <a:pt x="22" y="19"/>
                    </a:cubicBezTo>
                    <a:cubicBezTo>
                      <a:pt x="27" y="17"/>
                      <a:pt x="34" y="9"/>
                      <a:pt x="38" y="17"/>
                    </a:cubicBezTo>
                    <a:cubicBezTo>
                      <a:pt x="42" y="25"/>
                      <a:pt x="30" y="27"/>
                      <a:pt x="25" y="30"/>
                    </a:cubicBezTo>
                    <a:cubicBezTo>
                      <a:pt x="29" y="36"/>
                      <a:pt x="34" y="42"/>
                      <a:pt x="38" y="47"/>
                    </a:cubicBezTo>
                    <a:cubicBezTo>
                      <a:pt x="32" y="50"/>
                      <a:pt x="34" y="42"/>
                      <a:pt x="38" y="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6" name="Freeform 73"/>
              <p:cNvSpPr>
                <a:spLocks/>
              </p:cNvSpPr>
              <p:nvPr/>
            </p:nvSpPr>
            <p:spPr bwMode="auto">
              <a:xfrm>
                <a:off x="4378" y="2687"/>
                <a:ext cx="49" cy="29"/>
              </a:xfrm>
              <a:custGeom>
                <a:avLst/>
                <a:gdLst>
                  <a:gd name="T0" fmla="*/ 0 w 80"/>
                  <a:gd name="T1" fmla="*/ 47 h 47"/>
                  <a:gd name="T2" fmla="*/ 80 w 80"/>
                  <a:gd name="T3" fmla="*/ 10 h 47"/>
                  <a:gd name="T4" fmla="*/ 0 w 80"/>
                  <a:gd name="T5" fmla="*/ 47 h 47"/>
                  <a:gd name="T6" fmla="*/ 0 w 80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" h="47">
                    <a:moveTo>
                      <a:pt x="0" y="47"/>
                    </a:moveTo>
                    <a:cubicBezTo>
                      <a:pt x="1" y="16"/>
                      <a:pt x="57" y="0"/>
                      <a:pt x="80" y="10"/>
                    </a:cubicBezTo>
                    <a:cubicBezTo>
                      <a:pt x="52" y="19"/>
                      <a:pt x="28" y="42"/>
                      <a:pt x="0" y="47"/>
                    </a:cubicBezTo>
                    <a:cubicBezTo>
                      <a:pt x="0" y="33"/>
                      <a:pt x="20" y="43"/>
                      <a:pt x="0" y="4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7" name="Freeform 74"/>
              <p:cNvSpPr>
                <a:spLocks/>
              </p:cNvSpPr>
              <p:nvPr/>
            </p:nvSpPr>
            <p:spPr bwMode="auto">
              <a:xfrm>
                <a:off x="1034" y="1508"/>
                <a:ext cx="18" cy="45"/>
              </a:xfrm>
              <a:custGeom>
                <a:avLst/>
                <a:gdLst>
                  <a:gd name="T0" fmla="*/ 29 w 29"/>
                  <a:gd name="T1" fmla="*/ 42 h 72"/>
                  <a:gd name="T2" fmla="*/ 7 w 29"/>
                  <a:gd name="T3" fmla="*/ 72 h 72"/>
                  <a:gd name="T4" fmla="*/ 4 w 29"/>
                  <a:gd name="T5" fmla="*/ 0 h 72"/>
                  <a:gd name="T6" fmla="*/ 17 w 29"/>
                  <a:gd name="T7" fmla="*/ 41 h 72"/>
                  <a:gd name="T8" fmla="*/ 29 w 29"/>
                  <a:gd name="T9" fmla="*/ 42 h 72"/>
                  <a:gd name="T10" fmla="*/ 29 w 29"/>
                  <a:gd name="T11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72">
                    <a:moveTo>
                      <a:pt x="29" y="42"/>
                    </a:moveTo>
                    <a:cubicBezTo>
                      <a:pt x="21" y="52"/>
                      <a:pt x="14" y="62"/>
                      <a:pt x="7" y="72"/>
                    </a:cubicBezTo>
                    <a:cubicBezTo>
                      <a:pt x="0" y="66"/>
                      <a:pt x="4" y="11"/>
                      <a:pt x="4" y="0"/>
                    </a:cubicBezTo>
                    <a:cubicBezTo>
                      <a:pt x="26" y="8"/>
                      <a:pt x="26" y="8"/>
                      <a:pt x="17" y="41"/>
                    </a:cubicBezTo>
                    <a:cubicBezTo>
                      <a:pt x="20" y="41"/>
                      <a:pt x="24" y="42"/>
                      <a:pt x="29" y="42"/>
                    </a:cubicBezTo>
                    <a:cubicBezTo>
                      <a:pt x="21" y="52"/>
                      <a:pt x="24" y="42"/>
                      <a:pt x="29" y="4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8" name="Freeform 75"/>
              <p:cNvSpPr>
                <a:spLocks/>
              </p:cNvSpPr>
              <p:nvPr/>
            </p:nvSpPr>
            <p:spPr bwMode="auto">
              <a:xfrm>
                <a:off x="1029" y="1615"/>
                <a:ext cx="27" cy="41"/>
              </a:xfrm>
              <a:custGeom>
                <a:avLst/>
                <a:gdLst>
                  <a:gd name="T0" fmla="*/ 13 w 44"/>
                  <a:gd name="T1" fmla="*/ 66 h 66"/>
                  <a:gd name="T2" fmla="*/ 16 w 44"/>
                  <a:gd name="T3" fmla="*/ 0 h 66"/>
                  <a:gd name="T4" fmla="*/ 13 w 44"/>
                  <a:gd name="T5" fmla="*/ 66 h 66"/>
                  <a:gd name="T6" fmla="*/ 13 w 44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66">
                    <a:moveTo>
                      <a:pt x="13" y="66"/>
                    </a:moveTo>
                    <a:cubicBezTo>
                      <a:pt x="12" y="49"/>
                      <a:pt x="0" y="11"/>
                      <a:pt x="16" y="0"/>
                    </a:cubicBezTo>
                    <a:cubicBezTo>
                      <a:pt x="44" y="17"/>
                      <a:pt x="18" y="39"/>
                      <a:pt x="13" y="66"/>
                    </a:cubicBezTo>
                    <a:cubicBezTo>
                      <a:pt x="13" y="58"/>
                      <a:pt x="16" y="50"/>
                      <a:pt x="13" y="6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9" name="Freeform 76"/>
              <p:cNvSpPr>
                <a:spLocks/>
              </p:cNvSpPr>
              <p:nvPr/>
            </p:nvSpPr>
            <p:spPr bwMode="auto">
              <a:xfrm>
                <a:off x="3189" y="1363"/>
                <a:ext cx="28" cy="27"/>
              </a:xfrm>
              <a:custGeom>
                <a:avLst/>
                <a:gdLst>
                  <a:gd name="T0" fmla="*/ 30 w 45"/>
                  <a:gd name="T1" fmla="*/ 42 h 44"/>
                  <a:gd name="T2" fmla="*/ 10 w 45"/>
                  <a:gd name="T3" fmla="*/ 31 h 44"/>
                  <a:gd name="T4" fmla="*/ 45 w 45"/>
                  <a:gd name="T5" fmla="*/ 19 h 44"/>
                  <a:gd name="T6" fmla="*/ 30 w 45"/>
                  <a:gd name="T7" fmla="*/ 42 h 44"/>
                  <a:gd name="T8" fmla="*/ 30 w 45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30" y="42"/>
                    </a:moveTo>
                    <a:cubicBezTo>
                      <a:pt x="21" y="44"/>
                      <a:pt x="13" y="41"/>
                      <a:pt x="10" y="31"/>
                    </a:cubicBezTo>
                    <a:cubicBezTo>
                      <a:pt x="0" y="0"/>
                      <a:pt x="37" y="19"/>
                      <a:pt x="45" y="19"/>
                    </a:cubicBezTo>
                    <a:cubicBezTo>
                      <a:pt x="40" y="27"/>
                      <a:pt x="35" y="34"/>
                      <a:pt x="30" y="42"/>
                    </a:cubicBezTo>
                    <a:cubicBezTo>
                      <a:pt x="21" y="44"/>
                      <a:pt x="35" y="34"/>
                      <a:pt x="30" y="4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0" name="Freeform 77"/>
              <p:cNvSpPr>
                <a:spLocks/>
              </p:cNvSpPr>
              <p:nvPr/>
            </p:nvSpPr>
            <p:spPr bwMode="auto">
              <a:xfrm>
                <a:off x="4452" y="2025"/>
                <a:ext cx="26" cy="28"/>
              </a:xfrm>
              <a:custGeom>
                <a:avLst/>
                <a:gdLst>
                  <a:gd name="T0" fmla="*/ 0 w 42"/>
                  <a:gd name="T1" fmla="*/ 19 h 45"/>
                  <a:gd name="T2" fmla="*/ 41 w 42"/>
                  <a:gd name="T3" fmla="*/ 0 h 45"/>
                  <a:gd name="T4" fmla="*/ 42 w 42"/>
                  <a:gd name="T5" fmla="*/ 20 h 45"/>
                  <a:gd name="T6" fmla="*/ 3 w 42"/>
                  <a:gd name="T7" fmla="*/ 45 h 45"/>
                  <a:gd name="T8" fmla="*/ 0 w 42"/>
                  <a:gd name="T9" fmla="*/ 19 h 45"/>
                  <a:gd name="T10" fmla="*/ 0 w 42"/>
                  <a:gd name="T11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5">
                    <a:moveTo>
                      <a:pt x="0" y="19"/>
                    </a:moveTo>
                    <a:cubicBezTo>
                      <a:pt x="15" y="12"/>
                      <a:pt x="26" y="7"/>
                      <a:pt x="41" y="0"/>
                    </a:cubicBezTo>
                    <a:cubicBezTo>
                      <a:pt x="41" y="8"/>
                      <a:pt x="42" y="14"/>
                      <a:pt x="42" y="20"/>
                    </a:cubicBezTo>
                    <a:cubicBezTo>
                      <a:pt x="15" y="24"/>
                      <a:pt x="18" y="25"/>
                      <a:pt x="3" y="45"/>
                    </a:cubicBezTo>
                    <a:cubicBezTo>
                      <a:pt x="2" y="32"/>
                      <a:pt x="1" y="25"/>
                      <a:pt x="0" y="19"/>
                    </a:cubicBezTo>
                    <a:cubicBezTo>
                      <a:pt x="15" y="12"/>
                      <a:pt x="1" y="25"/>
                      <a:pt x="0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1" name="Freeform 78"/>
              <p:cNvSpPr>
                <a:spLocks/>
              </p:cNvSpPr>
              <p:nvPr/>
            </p:nvSpPr>
            <p:spPr bwMode="auto">
              <a:xfrm>
                <a:off x="3128" y="963"/>
                <a:ext cx="30" cy="23"/>
              </a:xfrm>
              <a:custGeom>
                <a:avLst/>
                <a:gdLst>
                  <a:gd name="T0" fmla="*/ 39 w 48"/>
                  <a:gd name="T1" fmla="*/ 37 h 37"/>
                  <a:gd name="T2" fmla="*/ 6 w 48"/>
                  <a:gd name="T3" fmla="*/ 26 h 37"/>
                  <a:gd name="T4" fmla="*/ 22 w 48"/>
                  <a:gd name="T5" fmla="*/ 22 h 37"/>
                  <a:gd name="T6" fmla="*/ 0 w 48"/>
                  <a:gd name="T7" fmla="*/ 10 h 37"/>
                  <a:gd name="T8" fmla="*/ 39 w 48"/>
                  <a:gd name="T9" fmla="*/ 37 h 37"/>
                  <a:gd name="T10" fmla="*/ 39 w 48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7">
                    <a:moveTo>
                      <a:pt x="39" y="37"/>
                    </a:moveTo>
                    <a:cubicBezTo>
                      <a:pt x="28" y="32"/>
                      <a:pt x="17" y="29"/>
                      <a:pt x="6" y="26"/>
                    </a:cubicBezTo>
                    <a:cubicBezTo>
                      <a:pt x="11" y="25"/>
                      <a:pt x="17" y="24"/>
                      <a:pt x="22" y="22"/>
                    </a:cubicBezTo>
                    <a:cubicBezTo>
                      <a:pt x="19" y="10"/>
                      <a:pt x="8" y="13"/>
                      <a:pt x="0" y="10"/>
                    </a:cubicBezTo>
                    <a:cubicBezTo>
                      <a:pt x="35" y="0"/>
                      <a:pt x="48" y="9"/>
                      <a:pt x="39" y="37"/>
                    </a:cubicBezTo>
                    <a:cubicBezTo>
                      <a:pt x="31" y="34"/>
                      <a:pt x="40" y="32"/>
                      <a:pt x="39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2" name="Freeform 79"/>
              <p:cNvSpPr>
                <a:spLocks/>
              </p:cNvSpPr>
              <p:nvPr/>
            </p:nvSpPr>
            <p:spPr bwMode="auto">
              <a:xfrm>
                <a:off x="1784" y="1013"/>
                <a:ext cx="32" cy="19"/>
              </a:xfrm>
              <a:custGeom>
                <a:avLst/>
                <a:gdLst>
                  <a:gd name="T0" fmla="*/ 52 w 52"/>
                  <a:gd name="T1" fmla="*/ 26 h 31"/>
                  <a:gd name="T2" fmla="*/ 0 w 52"/>
                  <a:gd name="T3" fmla="*/ 9 h 31"/>
                  <a:gd name="T4" fmla="*/ 52 w 52"/>
                  <a:gd name="T5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31">
                    <a:moveTo>
                      <a:pt x="52" y="26"/>
                    </a:moveTo>
                    <a:cubicBezTo>
                      <a:pt x="30" y="31"/>
                      <a:pt x="16" y="20"/>
                      <a:pt x="0" y="9"/>
                    </a:cubicBezTo>
                    <a:cubicBezTo>
                      <a:pt x="27" y="0"/>
                      <a:pt x="39" y="4"/>
                      <a:pt x="52" y="2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3" name="Freeform 80"/>
              <p:cNvSpPr>
                <a:spLocks/>
              </p:cNvSpPr>
              <p:nvPr/>
            </p:nvSpPr>
            <p:spPr bwMode="auto">
              <a:xfrm>
                <a:off x="695" y="1241"/>
                <a:ext cx="30" cy="25"/>
              </a:xfrm>
              <a:custGeom>
                <a:avLst/>
                <a:gdLst>
                  <a:gd name="T0" fmla="*/ 21 w 48"/>
                  <a:gd name="T1" fmla="*/ 18 h 40"/>
                  <a:gd name="T2" fmla="*/ 0 w 48"/>
                  <a:gd name="T3" fmla="*/ 13 h 40"/>
                  <a:gd name="T4" fmla="*/ 9 w 48"/>
                  <a:gd name="T5" fmla="*/ 0 h 40"/>
                  <a:gd name="T6" fmla="*/ 48 w 48"/>
                  <a:gd name="T7" fmla="*/ 40 h 40"/>
                  <a:gd name="T8" fmla="*/ 21 w 48"/>
                  <a:gd name="T9" fmla="*/ 18 h 40"/>
                  <a:gd name="T10" fmla="*/ 21 w 48"/>
                  <a:gd name="T1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0">
                    <a:moveTo>
                      <a:pt x="21" y="18"/>
                    </a:moveTo>
                    <a:cubicBezTo>
                      <a:pt x="12" y="21"/>
                      <a:pt x="5" y="19"/>
                      <a:pt x="0" y="13"/>
                    </a:cubicBezTo>
                    <a:cubicBezTo>
                      <a:pt x="3" y="9"/>
                      <a:pt x="6" y="4"/>
                      <a:pt x="9" y="0"/>
                    </a:cubicBezTo>
                    <a:cubicBezTo>
                      <a:pt x="32" y="11"/>
                      <a:pt x="36" y="16"/>
                      <a:pt x="48" y="40"/>
                    </a:cubicBezTo>
                    <a:cubicBezTo>
                      <a:pt x="29" y="38"/>
                      <a:pt x="29" y="35"/>
                      <a:pt x="21" y="18"/>
                    </a:cubicBezTo>
                    <a:cubicBezTo>
                      <a:pt x="16" y="17"/>
                      <a:pt x="26" y="27"/>
                      <a:pt x="21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4" name="Freeform 81"/>
              <p:cNvSpPr>
                <a:spLocks/>
              </p:cNvSpPr>
              <p:nvPr/>
            </p:nvSpPr>
            <p:spPr bwMode="auto">
              <a:xfrm>
                <a:off x="3196" y="936"/>
                <a:ext cx="18" cy="23"/>
              </a:xfrm>
              <a:custGeom>
                <a:avLst/>
                <a:gdLst>
                  <a:gd name="T0" fmla="*/ 7 w 30"/>
                  <a:gd name="T1" fmla="*/ 37 h 37"/>
                  <a:gd name="T2" fmla="*/ 0 w 30"/>
                  <a:gd name="T3" fmla="*/ 15 h 37"/>
                  <a:gd name="T4" fmla="*/ 17 w 30"/>
                  <a:gd name="T5" fmla="*/ 0 h 37"/>
                  <a:gd name="T6" fmla="*/ 19 w 30"/>
                  <a:gd name="T7" fmla="*/ 37 h 37"/>
                  <a:gd name="T8" fmla="*/ 7 w 30"/>
                  <a:gd name="T9" fmla="*/ 37 h 37"/>
                  <a:gd name="T10" fmla="*/ 7 w 30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7">
                    <a:moveTo>
                      <a:pt x="7" y="37"/>
                    </a:moveTo>
                    <a:cubicBezTo>
                      <a:pt x="5" y="30"/>
                      <a:pt x="3" y="23"/>
                      <a:pt x="0" y="15"/>
                    </a:cubicBezTo>
                    <a:cubicBezTo>
                      <a:pt x="5" y="10"/>
                      <a:pt x="11" y="5"/>
                      <a:pt x="17" y="0"/>
                    </a:cubicBezTo>
                    <a:cubicBezTo>
                      <a:pt x="30" y="13"/>
                      <a:pt x="28" y="25"/>
                      <a:pt x="19" y="37"/>
                    </a:cubicBezTo>
                    <a:cubicBezTo>
                      <a:pt x="16" y="37"/>
                      <a:pt x="12" y="37"/>
                      <a:pt x="7" y="37"/>
                    </a:cubicBezTo>
                    <a:cubicBezTo>
                      <a:pt x="5" y="30"/>
                      <a:pt x="12" y="37"/>
                      <a:pt x="7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5" name="Freeform 82"/>
              <p:cNvSpPr>
                <a:spLocks/>
              </p:cNvSpPr>
              <p:nvPr/>
            </p:nvSpPr>
            <p:spPr bwMode="auto">
              <a:xfrm>
                <a:off x="4438" y="2541"/>
                <a:ext cx="17" cy="25"/>
              </a:xfrm>
              <a:custGeom>
                <a:avLst/>
                <a:gdLst>
                  <a:gd name="T0" fmla="*/ 0 w 28"/>
                  <a:gd name="T1" fmla="*/ 37 h 40"/>
                  <a:gd name="T2" fmla="*/ 0 w 28"/>
                  <a:gd name="T3" fmla="*/ 3 h 40"/>
                  <a:gd name="T4" fmla="*/ 12 w 28"/>
                  <a:gd name="T5" fmla="*/ 13 h 40"/>
                  <a:gd name="T6" fmla="*/ 28 w 28"/>
                  <a:gd name="T7" fmla="*/ 16 h 40"/>
                  <a:gd name="T8" fmla="*/ 0 w 28"/>
                  <a:gd name="T9" fmla="*/ 37 h 40"/>
                  <a:gd name="T10" fmla="*/ 0 w 28"/>
                  <a:gd name="T11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0">
                    <a:moveTo>
                      <a:pt x="0" y="37"/>
                    </a:moveTo>
                    <a:cubicBezTo>
                      <a:pt x="0" y="26"/>
                      <a:pt x="0" y="15"/>
                      <a:pt x="0" y="3"/>
                    </a:cubicBezTo>
                    <a:cubicBezTo>
                      <a:pt x="8" y="0"/>
                      <a:pt x="12" y="3"/>
                      <a:pt x="12" y="13"/>
                    </a:cubicBezTo>
                    <a:cubicBezTo>
                      <a:pt x="26" y="6"/>
                      <a:pt x="23" y="6"/>
                      <a:pt x="28" y="16"/>
                    </a:cubicBezTo>
                    <a:cubicBezTo>
                      <a:pt x="14" y="17"/>
                      <a:pt x="17" y="40"/>
                      <a:pt x="0" y="37"/>
                    </a:cubicBezTo>
                    <a:cubicBezTo>
                      <a:pt x="0" y="26"/>
                      <a:pt x="17" y="40"/>
                      <a:pt x="0" y="3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6" name="Freeform 83"/>
              <p:cNvSpPr>
                <a:spLocks/>
              </p:cNvSpPr>
              <p:nvPr/>
            </p:nvSpPr>
            <p:spPr bwMode="auto">
              <a:xfrm>
                <a:off x="3153" y="990"/>
                <a:ext cx="23" cy="22"/>
              </a:xfrm>
              <a:custGeom>
                <a:avLst/>
                <a:gdLst>
                  <a:gd name="T0" fmla="*/ 36 w 36"/>
                  <a:gd name="T1" fmla="*/ 5 h 35"/>
                  <a:gd name="T2" fmla="*/ 9 w 36"/>
                  <a:gd name="T3" fmla="*/ 35 h 35"/>
                  <a:gd name="T4" fmla="*/ 0 w 36"/>
                  <a:gd name="T5" fmla="*/ 15 h 35"/>
                  <a:gd name="T6" fmla="*/ 36 w 36"/>
                  <a:gd name="T7" fmla="*/ 5 h 35"/>
                  <a:gd name="T8" fmla="*/ 36 w 36"/>
                  <a:gd name="T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36" y="5"/>
                    </a:moveTo>
                    <a:cubicBezTo>
                      <a:pt x="32" y="20"/>
                      <a:pt x="18" y="23"/>
                      <a:pt x="9" y="35"/>
                    </a:cubicBezTo>
                    <a:cubicBezTo>
                      <a:pt x="5" y="27"/>
                      <a:pt x="2" y="20"/>
                      <a:pt x="0" y="15"/>
                    </a:cubicBezTo>
                    <a:cubicBezTo>
                      <a:pt x="8" y="1"/>
                      <a:pt x="26" y="0"/>
                      <a:pt x="36" y="5"/>
                    </a:cubicBezTo>
                    <a:cubicBezTo>
                      <a:pt x="32" y="20"/>
                      <a:pt x="30" y="1"/>
                      <a:pt x="36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7" name="Freeform 84"/>
              <p:cNvSpPr>
                <a:spLocks/>
              </p:cNvSpPr>
              <p:nvPr/>
            </p:nvSpPr>
            <p:spPr bwMode="auto">
              <a:xfrm>
                <a:off x="1492" y="1274"/>
                <a:ext cx="38" cy="25"/>
              </a:xfrm>
              <a:custGeom>
                <a:avLst/>
                <a:gdLst>
                  <a:gd name="T0" fmla="*/ 61 w 61"/>
                  <a:gd name="T1" fmla="*/ 28 h 40"/>
                  <a:gd name="T2" fmla="*/ 0 w 61"/>
                  <a:gd name="T3" fmla="*/ 26 h 40"/>
                  <a:gd name="T4" fmla="*/ 61 w 61"/>
                  <a:gd name="T5" fmla="*/ 28 h 40"/>
                  <a:gd name="T6" fmla="*/ 61 w 61"/>
                  <a:gd name="T7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40">
                    <a:moveTo>
                      <a:pt x="61" y="28"/>
                    </a:moveTo>
                    <a:cubicBezTo>
                      <a:pt x="38" y="25"/>
                      <a:pt x="17" y="40"/>
                      <a:pt x="0" y="26"/>
                    </a:cubicBezTo>
                    <a:cubicBezTo>
                      <a:pt x="15" y="19"/>
                      <a:pt x="57" y="0"/>
                      <a:pt x="61" y="28"/>
                    </a:cubicBezTo>
                    <a:cubicBezTo>
                      <a:pt x="52" y="27"/>
                      <a:pt x="60" y="18"/>
                      <a:pt x="61" y="2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8" name="Freeform 85"/>
              <p:cNvSpPr>
                <a:spLocks/>
              </p:cNvSpPr>
              <p:nvPr/>
            </p:nvSpPr>
            <p:spPr bwMode="auto">
              <a:xfrm>
                <a:off x="3299" y="1329"/>
                <a:ext cx="26" cy="23"/>
              </a:xfrm>
              <a:custGeom>
                <a:avLst/>
                <a:gdLst>
                  <a:gd name="T0" fmla="*/ 42 w 42"/>
                  <a:gd name="T1" fmla="*/ 31 h 37"/>
                  <a:gd name="T2" fmla="*/ 0 w 42"/>
                  <a:gd name="T3" fmla="*/ 0 h 37"/>
                  <a:gd name="T4" fmla="*/ 42 w 42"/>
                  <a:gd name="T5" fmla="*/ 31 h 37"/>
                  <a:gd name="T6" fmla="*/ 42 w 42"/>
                  <a:gd name="T7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7">
                    <a:moveTo>
                      <a:pt x="42" y="31"/>
                    </a:moveTo>
                    <a:cubicBezTo>
                      <a:pt x="22" y="37"/>
                      <a:pt x="1" y="27"/>
                      <a:pt x="0" y="0"/>
                    </a:cubicBezTo>
                    <a:cubicBezTo>
                      <a:pt x="15" y="11"/>
                      <a:pt x="28" y="21"/>
                      <a:pt x="42" y="31"/>
                    </a:cubicBezTo>
                    <a:cubicBezTo>
                      <a:pt x="33" y="34"/>
                      <a:pt x="28" y="21"/>
                      <a:pt x="42" y="3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9" name="Freeform 86"/>
              <p:cNvSpPr>
                <a:spLocks/>
              </p:cNvSpPr>
              <p:nvPr/>
            </p:nvSpPr>
            <p:spPr bwMode="auto">
              <a:xfrm>
                <a:off x="1708" y="1493"/>
                <a:ext cx="25" cy="15"/>
              </a:xfrm>
              <a:custGeom>
                <a:avLst/>
                <a:gdLst>
                  <a:gd name="T0" fmla="*/ 9 w 39"/>
                  <a:gd name="T1" fmla="*/ 25 h 25"/>
                  <a:gd name="T2" fmla="*/ 0 w 39"/>
                  <a:gd name="T3" fmla="*/ 16 h 25"/>
                  <a:gd name="T4" fmla="*/ 39 w 39"/>
                  <a:gd name="T5" fmla="*/ 1 h 25"/>
                  <a:gd name="T6" fmla="*/ 9 w 39"/>
                  <a:gd name="T7" fmla="*/ 25 h 25"/>
                  <a:gd name="T8" fmla="*/ 9 w 3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9" y="25"/>
                    </a:moveTo>
                    <a:cubicBezTo>
                      <a:pt x="5" y="21"/>
                      <a:pt x="3" y="18"/>
                      <a:pt x="0" y="16"/>
                    </a:cubicBezTo>
                    <a:cubicBezTo>
                      <a:pt x="14" y="0"/>
                      <a:pt x="14" y="0"/>
                      <a:pt x="39" y="1"/>
                    </a:cubicBezTo>
                    <a:cubicBezTo>
                      <a:pt x="29" y="14"/>
                      <a:pt x="29" y="14"/>
                      <a:pt x="9" y="25"/>
                    </a:cubicBezTo>
                    <a:cubicBezTo>
                      <a:pt x="5" y="21"/>
                      <a:pt x="29" y="14"/>
                      <a:pt x="9" y="2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0" name="Freeform 87"/>
              <p:cNvSpPr>
                <a:spLocks/>
              </p:cNvSpPr>
              <p:nvPr/>
            </p:nvSpPr>
            <p:spPr bwMode="auto">
              <a:xfrm>
                <a:off x="3462" y="929"/>
                <a:ext cx="23" cy="19"/>
              </a:xfrm>
              <a:custGeom>
                <a:avLst/>
                <a:gdLst>
                  <a:gd name="T0" fmla="*/ 37 w 37"/>
                  <a:gd name="T1" fmla="*/ 19 h 30"/>
                  <a:gd name="T2" fmla="*/ 27 w 37"/>
                  <a:gd name="T3" fmla="*/ 30 h 30"/>
                  <a:gd name="T4" fmla="*/ 0 w 37"/>
                  <a:gd name="T5" fmla="*/ 6 h 30"/>
                  <a:gd name="T6" fmla="*/ 37 w 37"/>
                  <a:gd name="T7" fmla="*/ 19 h 30"/>
                  <a:gd name="T8" fmla="*/ 37 w 37"/>
                  <a:gd name="T9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7" y="19"/>
                    </a:moveTo>
                    <a:cubicBezTo>
                      <a:pt x="34" y="23"/>
                      <a:pt x="31" y="27"/>
                      <a:pt x="27" y="30"/>
                    </a:cubicBezTo>
                    <a:cubicBezTo>
                      <a:pt x="21" y="30"/>
                      <a:pt x="4" y="16"/>
                      <a:pt x="0" y="6"/>
                    </a:cubicBezTo>
                    <a:cubicBezTo>
                      <a:pt x="13" y="8"/>
                      <a:pt x="28" y="0"/>
                      <a:pt x="37" y="19"/>
                    </a:cubicBezTo>
                    <a:cubicBezTo>
                      <a:pt x="35" y="21"/>
                      <a:pt x="28" y="0"/>
                      <a:pt x="37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1" name="Freeform 88"/>
              <p:cNvSpPr>
                <a:spLocks/>
              </p:cNvSpPr>
              <p:nvPr/>
            </p:nvSpPr>
            <p:spPr bwMode="auto">
              <a:xfrm>
                <a:off x="1048" y="1560"/>
                <a:ext cx="15" cy="37"/>
              </a:xfrm>
              <a:custGeom>
                <a:avLst/>
                <a:gdLst>
                  <a:gd name="T0" fmla="*/ 9 w 25"/>
                  <a:gd name="T1" fmla="*/ 60 h 60"/>
                  <a:gd name="T2" fmla="*/ 6 w 25"/>
                  <a:gd name="T3" fmla="*/ 0 h 60"/>
                  <a:gd name="T4" fmla="*/ 9 w 25"/>
                  <a:gd name="T5" fmla="*/ 60 h 60"/>
                  <a:gd name="T6" fmla="*/ 9 w 25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0">
                    <a:moveTo>
                      <a:pt x="9" y="60"/>
                    </a:moveTo>
                    <a:cubicBezTo>
                      <a:pt x="0" y="44"/>
                      <a:pt x="6" y="18"/>
                      <a:pt x="6" y="0"/>
                    </a:cubicBezTo>
                    <a:cubicBezTo>
                      <a:pt x="19" y="24"/>
                      <a:pt x="25" y="41"/>
                      <a:pt x="9" y="60"/>
                    </a:cubicBezTo>
                    <a:cubicBezTo>
                      <a:pt x="4" y="52"/>
                      <a:pt x="25" y="41"/>
                      <a:pt x="9" y="6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2" name="Freeform 89"/>
              <p:cNvSpPr>
                <a:spLocks/>
              </p:cNvSpPr>
              <p:nvPr/>
            </p:nvSpPr>
            <p:spPr bwMode="auto">
              <a:xfrm>
                <a:off x="1999" y="1835"/>
                <a:ext cx="22" cy="23"/>
              </a:xfrm>
              <a:custGeom>
                <a:avLst/>
                <a:gdLst>
                  <a:gd name="T0" fmla="*/ 0 w 35"/>
                  <a:gd name="T1" fmla="*/ 7 h 37"/>
                  <a:gd name="T2" fmla="*/ 12 w 35"/>
                  <a:gd name="T3" fmla="*/ 37 h 37"/>
                  <a:gd name="T4" fmla="*/ 0 w 35"/>
                  <a:gd name="T5" fmla="*/ 7 h 37"/>
                  <a:gd name="T6" fmla="*/ 0 w 35"/>
                  <a:gd name="T7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0" y="7"/>
                    </a:moveTo>
                    <a:cubicBezTo>
                      <a:pt x="27" y="0"/>
                      <a:pt x="35" y="25"/>
                      <a:pt x="12" y="37"/>
                    </a:cubicBezTo>
                    <a:cubicBezTo>
                      <a:pt x="7" y="27"/>
                      <a:pt x="4" y="18"/>
                      <a:pt x="0" y="7"/>
                    </a:cubicBezTo>
                    <a:cubicBezTo>
                      <a:pt x="15" y="3"/>
                      <a:pt x="4" y="18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3" name="Freeform 90"/>
              <p:cNvSpPr>
                <a:spLocks/>
              </p:cNvSpPr>
              <p:nvPr/>
            </p:nvSpPr>
            <p:spPr bwMode="auto">
              <a:xfrm>
                <a:off x="3054" y="984"/>
                <a:ext cx="22" cy="23"/>
              </a:xfrm>
              <a:custGeom>
                <a:avLst/>
                <a:gdLst>
                  <a:gd name="T0" fmla="*/ 36 w 36"/>
                  <a:gd name="T1" fmla="*/ 3 h 37"/>
                  <a:gd name="T2" fmla="*/ 16 w 36"/>
                  <a:gd name="T3" fmla="*/ 37 h 37"/>
                  <a:gd name="T4" fmla="*/ 0 w 36"/>
                  <a:gd name="T5" fmla="*/ 29 h 37"/>
                  <a:gd name="T6" fmla="*/ 36 w 36"/>
                  <a:gd name="T7" fmla="*/ 3 h 37"/>
                  <a:gd name="T8" fmla="*/ 36 w 36"/>
                  <a:gd name="T9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6" y="3"/>
                    </a:moveTo>
                    <a:cubicBezTo>
                      <a:pt x="33" y="14"/>
                      <a:pt x="23" y="29"/>
                      <a:pt x="16" y="37"/>
                    </a:cubicBezTo>
                    <a:cubicBezTo>
                      <a:pt x="11" y="34"/>
                      <a:pt x="6" y="32"/>
                      <a:pt x="0" y="29"/>
                    </a:cubicBezTo>
                    <a:cubicBezTo>
                      <a:pt x="0" y="17"/>
                      <a:pt x="24" y="1"/>
                      <a:pt x="36" y="3"/>
                    </a:cubicBezTo>
                    <a:cubicBezTo>
                      <a:pt x="35" y="7"/>
                      <a:pt x="17" y="0"/>
                      <a:pt x="36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4" name="Freeform 91"/>
              <p:cNvSpPr>
                <a:spLocks/>
              </p:cNvSpPr>
              <p:nvPr/>
            </p:nvSpPr>
            <p:spPr bwMode="auto">
              <a:xfrm>
                <a:off x="4386" y="2383"/>
                <a:ext cx="18" cy="31"/>
              </a:xfrm>
              <a:custGeom>
                <a:avLst/>
                <a:gdLst>
                  <a:gd name="T0" fmla="*/ 16 w 30"/>
                  <a:gd name="T1" fmla="*/ 49 h 49"/>
                  <a:gd name="T2" fmla="*/ 17 w 30"/>
                  <a:gd name="T3" fmla="*/ 19 h 49"/>
                  <a:gd name="T4" fmla="*/ 0 w 30"/>
                  <a:gd name="T5" fmla="*/ 9 h 49"/>
                  <a:gd name="T6" fmla="*/ 28 w 30"/>
                  <a:gd name="T7" fmla="*/ 17 h 49"/>
                  <a:gd name="T8" fmla="*/ 16 w 30"/>
                  <a:gd name="T9" fmla="*/ 49 h 49"/>
                  <a:gd name="T10" fmla="*/ 16 w 30"/>
                  <a:gd name="T1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49">
                    <a:moveTo>
                      <a:pt x="16" y="49"/>
                    </a:moveTo>
                    <a:cubicBezTo>
                      <a:pt x="5" y="37"/>
                      <a:pt x="16" y="30"/>
                      <a:pt x="17" y="19"/>
                    </a:cubicBezTo>
                    <a:cubicBezTo>
                      <a:pt x="13" y="17"/>
                      <a:pt x="8" y="14"/>
                      <a:pt x="0" y="9"/>
                    </a:cubicBezTo>
                    <a:cubicBezTo>
                      <a:pt x="10" y="6"/>
                      <a:pt x="27" y="0"/>
                      <a:pt x="28" y="17"/>
                    </a:cubicBezTo>
                    <a:cubicBezTo>
                      <a:pt x="30" y="34"/>
                      <a:pt x="20" y="33"/>
                      <a:pt x="16" y="49"/>
                    </a:cubicBezTo>
                    <a:cubicBezTo>
                      <a:pt x="5" y="37"/>
                      <a:pt x="17" y="43"/>
                      <a:pt x="16" y="4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5" name="Freeform 92"/>
              <p:cNvSpPr>
                <a:spLocks/>
              </p:cNvSpPr>
              <p:nvPr/>
            </p:nvSpPr>
            <p:spPr bwMode="auto">
              <a:xfrm>
                <a:off x="4445" y="2608"/>
                <a:ext cx="39" cy="15"/>
              </a:xfrm>
              <a:custGeom>
                <a:avLst/>
                <a:gdLst>
                  <a:gd name="T0" fmla="*/ 7 w 63"/>
                  <a:gd name="T1" fmla="*/ 3 h 24"/>
                  <a:gd name="T2" fmla="*/ 63 w 63"/>
                  <a:gd name="T3" fmla="*/ 22 h 24"/>
                  <a:gd name="T4" fmla="*/ 5 w 63"/>
                  <a:gd name="T5" fmla="*/ 12 h 24"/>
                  <a:gd name="T6" fmla="*/ 7 w 63"/>
                  <a:gd name="T7" fmla="*/ 3 h 24"/>
                  <a:gd name="T8" fmla="*/ 7 w 63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24">
                    <a:moveTo>
                      <a:pt x="7" y="3"/>
                    </a:moveTo>
                    <a:cubicBezTo>
                      <a:pt x="27" y="1"/>
                      <a:pt x="45" y="0"/>
                      <a:pt x="63" y="22"/>
                    </a:cubicBezTo>
                    <a:cubicBezTo>
                      <a:pt x="60" y="21"/>
                      <a:pt x="5" y="10"/>
                      <a:pt x="5" y="12"/>
                    </a:cubicBezTo>
                    <a:cubicBezTo>
                      <a:pt x="6" y="9"/>
                      <a:pt x="6" y="6"/>
                      <a:pt x="7" y="3"/>
                    </a:cubicBezTo>
                    <a:cubicBezTo>
                      <a:pt x="27" y="1"/>
                      <a:pt x="0" y="24"/>
                      <a:pt x="7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6" name="Freeform 93"/>
              <p:cNvSpPr>
                <a:spLocks/>
              </p:cNvSpPr>
              <p:nvPr/>
            </p:nvSpPr>
            <p:spPr bwMode="auto">
              <a:xfrm>
                <a:off x="3787" y="1081"/>
                <a:ext cx="18" cy="14"/>
              </a:xfrm>
              <a:custGeom>
                <a:avLst/>
                <a:gdLst>
                  <a:gd name="T0" fmla="*/ 17 w 29"/>
                  <a:gd name="T1" fmla="*/ 0 h 23"/>
                  <a:gd name="T2" fmla="*/ 29 w 29"/>
                  <a:gd name="T3" fmla="*/ 23 h 23"/>
                  <a:gd name="T4" fmla="*/ 2 w 29"/>
                  <a:gd name="T5" fmla="*/ 23 h 23"/>
                  <a:gd name="T6" fmla="*/ 10 w 29"/>
                  <a:gd name="T7" fmla="*/ 0 h 23"/>
                  <a:gd name="T8" fmla="*/ 17 w 29"/>
                  <a:gd name="T9" fmla="*/ 0 h 23"/>
                  <a:gd name="T10" fmla="*/ 17 w 29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3">
                    <a:moveTo>
                      <a:pt x="17" y="0"/>
                    </a:moveTo>
                    <a:cubicBezTo>
                      <a:pt x="21" y="7"/>
                      <a:pt x="24" y="14"/>
                      <a:pt x="29" y="23"/>
                    </a:cubicBezTo>
                    <a:cubicBezTo>
                      <a:pt x="18" y="23"/>
                      <a:pt x="11" y="23"/>
                      <a:pt x="2" y="23"/>
                    </a:cubicBezTo>
                    <a:cubicBezTo>
                      <a:pt x="0" y="15"/>
                      <a:pt x="2" y="7"/>
                      <a:pt x="10" y="0"/>
                    </a:cubicBezTo>
                    <a:cubicBezTo>
                      <a:pt x="12" y="0"/>
                      <a:pt x="15" y="0"/>
                      <a:pt x="17" y="0"/>
                    </a:cubicBezTo>
                    <a:cubicBezTo>
                      <a:pt x="21" y="7"/>
                      <a:pt x="15" y="0"/>
                      <a:pt x="1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7" name="Freeform 94"/>
              <p:cNvSpPr>
                <a:spLocks/>
              </p:cNvSpPr>
              <p:nvPr/>
            </p:nvSpPr>
            <p:spPr bwMode="auto">
              <a:xfrm>
                <a:off x="1048" y="1541"/>
                <a:ext cx="20" cy="15"/>
              </a:xfrm>
              <a:custGeom>
                <a:avLst/>
                <a:gdLst>
                  <a:gd name="T0" fmla="*/ 0 w 31"/>
                  <a:gd name="T1" fmla="*/ 25 h 25"/>
                  <a:gd name="T2" fmla="*/ 0 w 31"/>
                  <a:gd name="T3" fmla="*/ 6 h 25"/>
                  <a:gd name="T4" fmla="*/ 8 w 31"/>
                  <a:gd name="T5" fmla="*/ 12 h 25"/>
                  <a:gd name="T6" fmla="*/ 14 w 31"/>
                  <a:gd name="T7" fmla="*/ 0 h 25"/>
                  <a:gd name="T8" fmla="*/ 28 w 31"/>
                  <a:gd name="T9" fmla="*/ 22 h 25"/>
                  <a:gd name="T10" fmla="*/ 0 w 31"/>
                  <a:gd name="T11" fmla="*/ 25 h 25"/>
                  <a:gd name="T12" fmla="*/ 0 w 3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5">
                    <a:moveTo>
                      <a:pt x="0" y="25"/>
                    </a:moveTo>
                    <a:cubicBezTo>
                      <a:pt x="0" y="19"/>
                      <a:pt x="0" y="13"/>
                      <a:pt x="0" y="6"/>
                    </a:cubicBezTo>
                    <a:cubicBezTo>
                      <a:pt x="3" y="9"/>
                      <a:pt x="5" y="10"/>
                      <a:pt x="8" y="12"/>
                    </a:cubicBezTo>
                    <a:cubicBezTo>
                      <a:pt x="10" y="9"/>
                      <a:pt x="11" y="5"/>
                      <a:pt x="14" y="0"/>
                    </a:cubicBezTo>
                    <a:cubicBezTo>
                      <a:pt x="18" y="8"/>
                      <a:pt x="31" y="10"/>
                      <a:pt x="28" y="22"/>
                    </a:cubicBezTo>
                    <a:cubicBezTo>
                      <a:pt x="22" y="19"/>
                      <a:pt x="6" y="25"/>
                      <a:pt x="0" y="25"/>
                    </a:cubicBezTo>
                    <a:cubicBezTo>
                      <a:pt x="0" y="19"/>
                      <a:pt x="0" y="25"/>
                      <a:pt x="0" y="2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8" name="Freeform 95"/>
              <p:cNvSpPr>
                <a:spLocks/>
              </p:cNvSpPr>
              <p:nvPr/>
            </p:nvSpPr>
            <p:spPr bwMode="auto">
              <a:xfrm>
                <a:off x="1882" y="1792"/>
                <a:ext cx="25" cy="15"/>
              </a:xfrm>
              <a:custGeom>
                <a:avLst/>
                <a:gdLst>
                  <a:gd name="T0" fmla="*/ 0 w 41"/>
                  <a:gd name="T1" fmla="*/ 2 h 24"/>
                  <a:gd name="T2" fmla="*/ 41 w 41"/>
                  <a:gd name="T3" fmla="*/ 24 h 24"/>
                  <a:gd name="T4" fmla="*/ 0 w 41"/>
                  <a:gd name="T5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4">
                    <a:moveTo>
                      <a:pt x="0" y="2"/>
                    </a:moveTo>
                    <a:cubicBezTo>
                      <a:pt x="19" y="0"/>
                      <a:pt x="31" y="9"/>
                      <a:pt x="41" y="24"/>
                    </a:cubicBezTo>
                    <a:cubicBezTo>
                      <a:pt x="26" y="20"/>
                      <a:pt x="8" y="20"/>
                      <a:pt x="0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9" name="Freeform 96"/>
              <p:cNvSpPr>
                <a:spLocks/>
              </p:cNvSpPr>
              <p:nvPr/>
            </p:nvSpPr>
            <p:spPr bwMode="auto">
              <a:xfrm>
                <a:off x="1726" y="3198"/>
                <a:ext cx="15" cy="29"/>
              </a:xfrm>
              <a:custGeom>
                <a:avLst/>
                <a:gdLst>
                  <a:gd name="T0" fmla="*/ 19 w 25"/>
                  <a:gd name="T1" fmla="*/ 0 h 47"/>
                  <a:gd name="T2" fmla="*/ 7 w 25"/>
                  <a:gd name="T3" fmla="*/ 47 h 47"/>
                  <a:gd name="T4" fmla="*/ 19 w 25"/>
                  <a:gd name="T5" fmla="*/ 0 h 47"/>
                  <a:gd name="T6" fmla="*/ 19 w 25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19" y="21"/>
                      <a:pt x="25" y="36"/>
                      <a:pt x="7" y="47"/>
                    </a:cubicBezTo>
                    <a:cubicBezTo>
                      <a:pt x="9" y="28"/>
                      <a:pt x="0" y="12"/>
                      <a:pt x="19" y="0"/>
                    </a:cubicBezTo>
                    <a:cubicBezTo>
                      <a:pt x="19" y="14"/>
                      <a:pt x="0" y="12"/>
                      <a:pt x="19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0" name="Freeform 97"/>
              <p:cNvSpPr>
                <a:spLocks/>
              </p:cNvSpPr>
              <p:nvPr/>
            </p:nvSpPr>
            <p:spPr bwMode="auto">
              <a:xfrm>
                <a:off x="3106" y="2053"/>
                <a:ext cx="23" cy="17"/>
              </a:xfrm>
              <a:custGeom>
                <a:avLst/>
                <a:gdLst>
                  <a:gd name="T0" fmla="*/ 37 w 37"/>
                  <a:gd name="T1" fmla="*/ 10 h 27"/>
                  <a:gd name="T2" fmla="*/ 0 w 37"/>
                  <a:gd name="T3" fmla="*/ 15 h 27"/>
                  <a:gd name="T4" fmla="*/ 37 w 37"/>
                  <a:gd name="T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37" y="10"/>
                    </a:moveTo>
                    <a:cubicBezTo>
                      <a:pt x="15" y="27"/>
                      <a:pt x="15" y="27"/>
                      <a:pt x="0" y="15"/>
                    </a:cubicBezTo>
                    <a:cubicBezTo>
                      <a:pt x="11" y="10"/>
                      <a:pt x="22" y="0"/>
                      <a:pt x="37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1" name="Freeform 98"/>
              <p:cNvSpPr>
                <a:spLocks/>
              </p:cNvSpPr>
              <p:nvPr/>
            </p:nvSpPr>
            <p:spPr bwMode="auto">
              <a:xfrm>
                <a:off x="5108" y="2826"/>
                <a:ext cx="15" cy="17"/>
              </a:xfrm>
              <a:custGeom>
                <a:avLst/>
                <a:gdLst>
                  <a:gd name="T0" fmla="*/ 0 w 23"/>
                  <a:gd name="T1" fmla="*/ 27 h 28"/>
                  <a:gd name="T2" fmla="*/ 14 w 23"/>
                  <a:gd name="T3" fmla="*/ 0 h 28"/>
                  <a:gd name="T4" fmla="*/ 23 w 23"/>
                  <a:gd name="T5" fmla="*/ 14 h 28"/>
                  <a:gd name="T6" fmla="*/ 0 w 23"/>
                  <a:gd name="T7" fmla="*/ 27 h 28"/>
                  <a:gd name="T8" fmla="*/ 0 w 23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8">
                    <a:moveTo>
                      <a:pt x="0" y="27"/>
                    </a:moveTo>
                    <a:cubicBezTo>
                      <a:pt x="1" y="12"/>
                      <a:pt x="1" y="12"/>
                      <a:pt x="14" y="0"/>
                    </a:cubicBezTo>
                    <a:cubicBezTo>
                      <a:pt x="17" y="4"/>
                      <a:pt x="20" y="9"/>
                      <a:pt x="23" y="14"/>
                    </a:cubicBezTo>
                    <a:cubicBezTo>
                      <a:pt x="21" y="25"/>
                      <a:pt x="13" y="28"/>
                      <a:pt x="0" y="27"/>
                    </a:cubicBezTo>
                    <a:cubicBezTo>
                      <a:pt x="1" y="12"/>
                      <a:pt x="13" y="28"/>
                      <a:pt x="0" y="2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2" name="Freeform 99"/>
              <p:cNvSpPr>
                <a:spLocks/>
              </p:cNvSpPr>
              <p:nvPr/>
            </p:nvSpPr>
            <p:spPr bwMode="auto">
              <a:xfrm>
                <a:off x="3137" y="936"/>
                <a:ext cx="18" cy="27"/>
              </a:xfrm>
              <a:custGeom>
                <a:avLst/>
                <a:gdLst>
                  <a:gd name="T0" fmla="*/ 12 w 29"/>
                  <a:gd name="T1" fmla="*/ 44 h 44"/>
                  <a:gd name="T2" fmla="*/ 20 w 29"/>
                  <a:gd name="T3" fmla="*/ 0 h 44"/>
                  <a:gd name="T4" fmla="*/ 12 w 29"/>
                  <a:gd name="T5" fmla="*/ 44 h 44"/>
                  <a:gd name="T6" fmla="*/ 12 w 29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4">
                    <a:moveTo>
                      <a:pt x="12" y="44"/>
                    </a:moveTo>
                    <a:cubicBezTo>
                      <a:pt x="0" y="29"/>
                      <a:pt x="4" y="10"/>
                      <a:pt x="20" y="0"/>
                    </a:cubicBezTo>
                    <a:cubicBezTo>
                      <a:pt x="14" y="21"/>
                      <a:pt x="29" y="30"/>
                      <a:pt x="12" y="44"/>
                    </a:cubicBezTo>
                    <a:cubicBezTo>
                      <a:pt x="9" y="40"/>
                      <a:pt x="17" y="40"/>
                      <a:pt x="12" y="4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3" name="Freeform 100"/>
              <p:cNvSpPr>
                <a:spLocks/>
              </p:cNvSpPr>
              <p:nvPr/>
            </p:nvSpPr>
            <p:spPr bwMode="auto">
              <a:xfrm>
                <a:off x="2787" y="1932"/>
                <a:ext cx="10" cy="25"/>
              </a:xfrm>
              <a:custGeom>
                <a:avLst/>
                <a:gdLst>
                  <a:gd name="T0" fmla="*/ 2 w 16"/>
                  <a:gd name="T1" fmla="*/ 18 h 40"/>
                  <a:gd name="T2" fmla="*/ 16 w 16"/>
                  <a:gd name="T3" fmla="*/ 0 h 40"/>
                  <a:gd name="T4" fmla="*/ 16 w 16"/>
                  <a:gd name="T5" fmla="*/ 40 h 40"/>
                  <a:gd name="T6" fmla="*/ 2 w 16"/>
                  <a:gd name="T7" fmla="*/ 18 h 40"/>
                  <a:gd name="T8" fmla="*/ 2 w 16"/>
                  <a:gd name="T9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2" y="18"/>
                    </a:moveTo>
                    <a:cubicBezTo>
                      <a:pt x="6" y="13"/>
                      <a:pt x="10" y="8"/>
                      <a:pt x="16" y="0"/>
                    </a:cubicBezTo>
                    <a:cubicBezTo>
                      <a:pt x="16" y="15"/>
                      <a:pt x="16" y="26"/>
                      <a:pt x="16" y="40"/>
                    </a:cubicBezTo>
                    <a:cubicBezTo>
                      <a:pt x="5" y="37"/>
                      <a:pt x="0" y="30"/>
                      <a:pt x="2" y="18"/>
                    </a:cubicBezTo>
                    <a:cubicBezTo>
                      <a:pt x="6" y="13"/>
                      <a:pt x="3" y="24"/>
                      <a:pt x="2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4" name="Freeform 101"/>
              <p:cNvSpPr>
                <a:spLocks/>
              </p:cNvSpPr>
              <p:nvPr/>
            </p:nvSpPr>
            <p:spPr bwMode="auto">
              <a:xfrm>
                <a:off x="3383" y="1218"/>
                <a:ext cx="20" cy="16"/>
              </a:xfrm>
              <a:custGeom>
                <a:avLst/>
                <a:gdLst>
                  <a:gd name="T0" fmla="*/ 32 w 32"/>
                  <a:gd name="T1" fmla="*/ 15 h 26"/>
                  <a:gd name="T2" fmla="*/ 0 w 32"/>
                  <a:gd name="T3" fmla="*/ 15 h 26"/>
                  <a:gd name="T4" fmla="*/ 12 w 32"/>
                  <a:gd name="T5" fmla="*/ 0 h 26"/>
                  <a:gd name="T6" fmla="*/ 32 w 32"/>
                  <a:gd name="T7" fmla="*/ 15 h 26"/>
                  <a:gd name="T8" fmla="*/ 32 w 32"/>
                  <a:gd name="T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2" y="15"/>
                    </a:moveTo>
                    <a:cubicBezTo>
                      <a:pt x="16" y="20"/>
                      <a:pt x="12" y="26"/>
                      <a:pt x="0" y="15"/>
                    </a:cubicBezTo>
                    <a:cubicBezTo>
                      <a:pt x="4" y="10"/>
                      <a:pt x="8" y="5"/>
                      <a:pt x="12" y="0"/>
                    </a:cubicBezTo>
                    <a:cubicBezTo>
                      <a:pt x="18" y="4"/>
                      <a:pt x="23" y="8"/>
                      <a:pt x="32" y="15"/>
                    </a:cubicBezTo>
                    <a:cubicBezTo>
                      <a:pt x="23" y="18"/>
                      <a:pt x="23" y="8"/>
                      <a:pt x="32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5" name="Freeform 102"/>
              <p:cNvSpPr>
                <a:spLocks/>
              </p:cNvSpPr>
              <p:nvPr/>
            </p:nvSpPr>
            <p:spPr bwMode="auto">
              <a:xfrm>
                <a:off x="1052" y="1512"/>
                <a:ext cx="11" cy="22"/>
              </a:xfrm>
              <a:custGeom>
                <a:avLst/>
                <a:gdLst>
                  <a:gd name="T0" fmla="*/ 0 w 19"/>
                  <a:gd name="T1" fmla="*/ 36 h 36"/>
                  <a:gd name="T2" fmla="*/ 18 w 19"/>
                  <a:gd name="T3" fmla="*/ 0 h 36"/>
                  <a:gd name="T4" fmla="*/ 0 w 19"/>
                  <a:gd name="T5" fmla="*/ 36 h 36"/>
                  <a:gd name="T6" fmla="*/ 0 w 19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6">
                    <a:moveTo>
                      <a:pt x="0" y="36"/>
                    </a:moveTo>
                    <a:cubicBezTo>
                      <a:pt x="3" y="20"/>
                      <a:pt x="0" y="3"/>
                      <a:pt x="18" y="0"/>
                    </a:cubicBezTo>
                    <a:cubicBezTo>
                      <a:pt x="19" y="16"/>
                      <a:pt x="17" y="29"/>
                      <a:pt x="0" y="36"/>
                    </a:cubicBezTo>
                    <a:cubicBezTo>
                      <a:pt x="2" y="24"/>
                      <a:pt x="17" y="29"/>
                      <a:pt x="0" y="3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6" name="Freeform 103"/>
              <p:cNvSpPr>
                <a:spLocks/>
              </p:cNvSpPr>
              <p:nvPr/>
            </p:nvSpPr>
            <p:spPr bwMode="auto">
              <a:xfrm>
                <a:off x="4330" y="2685"/>
                <a:ext cx="25" cy="10"/>
              </a:xfrm>
              <a:custGeom>
                <a:avLst/>
                <a:gdLst>
                  <a:gd name="T0" fmla="*/ 0 w 40"/>
                  <a:gd name="T1" fmla="*/ 14 h 16"/>
                  <a:gd name="T2" fmla="*/ 0 w 40"/>
                  <a:gd name="T3" fmla="*/ 3 h 16"/>
                  <a:gd name="T4" fmla="*/ 40 w 40"/>
                  <a:gd name="T5" fmla="*/ 13 h 16"/>
                  <a:gd name="T6" fmla="*/ 0 w 40"/>
                  <a:gd name="T7" fmla="*/ 14 h 16"/>
                  <a:gd name="T8" fmla="*/ 0 w 40"/>
                  <a:gd name="T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6">
                    <a:moveTo>
                      <a:pt x="0" y="14"/>
                    </a:moveTo>
                    <a:cubicBezTo>
                      <a:pt x="0" y="9"/>
                      <a:pt x="0" y="7"/>
                      <a:pt x="0" y="3"/>
                    </a:cubicBezTo>
                    <a:cubicBezTo>
                      <a:pt x="15" y="1"/>
                      <a:pt x="28" y="0"/>
                      <a:pt x="40" y="13"/>
                    </a:cubicBezTo>
                    <a:cubicBezTo>
                      <a:pt x="27" y="16"/>
                      <a:pt x="14" y="13"/>
                      <a:pt x="0" y="14"/>
                    </a:cubicBezTo>
                    <a:cubicBezTo>
                      <a:pt x="0" y="9"/>
                      <a:pt x="14" y="13"/>
                      <a:pt x="0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7" name="Freeform 104"/>
              <p:cNvSpPr>
                <a:spLocks/>
              </p:cNvSpPr>
              <p:nvPr/>
            </p:nvSpPr>
            <p:spPr bwMode="auto">
              <a:xfrm>
                <a:off x="646" y="1523"/>
                <a:ext cx="24" cy="11"/>
              </a:xfrm>
              <a:custGeom>
                <a:avLst/>
                <a:gdLst>
                  <a:gd name="T0" fmla="*/ 39 w 39"/>
                  <a:gd name="T1" fmla="*/ 5 h 18"/>
                  <a:gd name="T2" fmla="*/ 0 w 39"/>
                  <a:gd name="T3" fmla="*/ 18 h 18"/>
                  <a:gd name="T4" fmla="*/ 38 w 39"/>
                  <a:gd name="T5" fmla="*/ 0 h 18"/>
                  <a:gd name="T6" fmla="*/ 39 w 39"/>
                  <a:gd name="T7" fmla="*/ 5 h 18"/>
                  <a:gd name="T8" fmla="*/ 39 w 39"/>
                  <a:gd name="T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8">
                    <a:moveTo>
                      <a:pt x="39" y="5"/>
                    </a:moveTo>
                    <a:cubicBezTo>
                      <a:pt x="26" y="10"/>
                      <a:pt x="12" y="14"/>
                      <a:pt x="0" y="18"/>
                    </a:cubicBezTo>
                    <a:cubicBezTo>
                      <a:pt x="15" y="1"/>
                      <a:pt x="13" y="0"/>
                      <a:pt x="38" y="0"/>
                    </a:cubicBezTo>
                    <a:cubicBezTo>
                      <a:pt x="39" y="2"/>
                      <a:pt x="39" y="4"/>
                      <a:pt x="39" y="5"/>
                    </a:cubicBezTo>
                    <a:cubicBezTo>
                      <a:pt x="26" y="10"/>
                      <a:pt x="39" y="4"/>
                      <a:pt x="39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8" name="Freeform 105"/>
              <p:cNvSpPr>
                <a:spLocks/>
              </p:cNvSpPr>
              <p:nvPr/>
            </p:nvSpPr>
            <p:spPr bwMode="auto">
              <a:xfrm>
                <a:off x="2811" y="1699"/>
                <a:ext cx="18" cy="21"/>
              </a:xfrm>
              <a:custGeom>
                <a:avLst/>
                <a:gdLst>
                  <a:gd name="T0" fmla="*/ 29 w 29"/>
                  <a:gd name="T1" fmla="*/ 0 h 33"/>
                  <a:gd name="T2" fmla="*/ 18 w 29"/>
                  <a:gd name="T3" fmla="*/ 33 h 33"/>
                  <a:gd name="T4" fmla="*/ 0 w 29"/>
                  <a:gd name="T5" fmla="*/ 12 h 33"/>
                  <a:gd name="T6" fmla="*/ 29 w 29"/>
                  <a:gd name="T7" fmla="*/ 0 h 33"/>
                  <a:gd name="T8" fmla="*/ 29 w 29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3">
                    <a:moveTo>
                      <a:pt x="29" y="0"/>
                    </a:moveTo>
                    <a:cubicBezTo>
                      <a:pt x="25" y="12"/>
                      <a:pt x="22" y="22"/>
                      <a:pt x="18" y="33"/>
                    </a:cubicBezTo>
                    <a:cubicBezTo>
                      <a:pt x="12" y="26"/>
                      <a:pt x="7" y="20"/>
                      <a:pt x="0" y="12"/>
                    </a:cubicBezTo>
                    <a:cubicBezTo>
                      <a:pt x="10" y="8"/>
                      <a:pt x="18" y="4"/>
                      <a:pt x="29" y="0"/>
                    </a:cubicBezTo>
                    <a:cubicBezTo>
                      <a:pt x="25" y="12"/>
                      <a:pt x="18" y="4"/>
                      <a:pt x="29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9" name="Freeform 106"/>
              <p:cNvSpPr>
                <a:spLocks/>
              </p:cNvSpPr>
              <p:nvPr/>
            </p:nvSpPr>
            <p:spPr bwMode="auto">
              <a:xfrm>
                <a:off x="696" y="1364"/>
                <a:ext cx="14" cy="10"/>
              </a:xfrm>
              <a:custGeom>
                <a:avLst/>
                <a:gdLst>
                  <a:gd name="T0" fmla="*/ 0 w 22"/>
                  <a:gd name="T1" fmla="*/ 0 h 17"/>
                  <a:gd name="T2" fmla="*/ 22 w 22"/>
                  <a:gd name="T3" fmla="*/ 0 h 17"/>
                  <a:gd name="T4" fmla="*/ 22 w 22"/>
                  <a:gd name="T5" fmla="*/ 16 h 17"/>
                  <a:gd name="T6" fmla="*/ 0 w 22"/>
                  <a:gd name="T7" fmla="*/ 17 h 17"/>
                  <a:gd name="T8" fmla="*/ 0 w 22"/>
                  <a:gd name="T9" fmla="*/ 0 h 17"/>
                  <a:gd name="T10" fmla="*/ 0 w 2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7">
                    <a:moveTo>
                      <a:pt x="0" y="0"/>
                    </a:moveTo>
                    <a:cubicBezTo>
                      <a:pt x="8" y="0"/>
                      <a:pt x="14" y="0"/>
                      <a:pt x="22" y="0"/>
                    </a:cubicBezTo>
                    <a:cubicBezTo>
                      <a:pt x="22" y="5"/>
                      <a:pt x="22" y="10"/>
                      <a:pt x="22" y="16"/>
                    </a:cubicBezTo>
                    <a:cubicBezTo>
                      <a:pt x="16" y="17"/>
                      <a:pt x="8" y="17"/>
                      <a:pt x="0" y="17"/>
                    </a:cubicBezTo>
                    <a:cubicBezTo>
                      <a:pt x="0" y="12"/>
                      <a:pt x="0" y="7"/>
                      <a:pt x="0" y="0"/>
                    </a:cubicBezTo>
                    <a:cubicBezTo>
                      <a:pt x="8" y="0"/>
                      <a:pt x="0" y="7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0" name="Freeform 107"/>
              <p:cNvSpPr>
                <a:spLocks/>
              </p:cNvSpPr>
              <p:nvPr/>
            </p:nvSpPr>
            <p:spPr bwMode="auto">
              <a:xfrm>
                <a:off x="1629" y="2302"/>
                <a:ext cx="23" cy="13"/>
              </a:xfrm>
              <a:custGeom>
                <a:avLst/>
                <a:gdLst>
                  <a:gd name="T0" fmla="*/ 0 w 36"/>
                  <a:gd name="T1" fmla="*/ 4 h 21"/>
                  <a:gd name="T2" fmla="*/ 36 w 36"/>
                  <a:gd name="T3" fmla="*/ 14 h 21"/>
                  <a:gd name="T4" fmla="*/ 14 w 36"/>
                  <a:gd name="T5" fmla="*/ 21 h 21"/>
                  <a:gd name="T6" fmla="*/ 0 w 36"/>
                  <a:gd name="T7" fmla="*/ 4 h 21"/>
                  <a:gd name="T8" fmla="*/ 0 w 36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0" y="4"/>
                    </a:moveTo>
                    <a:cubicBezTo>
                      <a:pt x="14" y="6"/>
                      <a:pt x="28" y="0"/>
                      <a:pt x="36" y="14"/>
                    </a:cubicBezTo>
                    <a:cubicBezTo>
                      <a:pt x="30" y="16"/>
                      <a:pt x="23" y="19"/>
                      <a:pt x="14" y="21"/>
                    </a:cubicBezTo>
                    <a:cubicBezTo>
                      <a:pt x="11" y="18"/>
                      <a:pt x="7" y="12"/>
                      <a:pt x="0" y="4"/>
                    </a:cubicBezTo>
                    <a:cubicBezTo>
                      <a:pt x="14" y="6"/>
                      <a:pt x="7" y="12"/>
                      <a:pt x="0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1" name="Freeform 108"/>
              <p:cNvSpPr>
                <a:spLocks/>
              </p:cNvSpPr>
              <p:nvPr/>
            </p:nvSpPr>
            <p:spPr bwMode="auto">
              <a:xfrm>
                <a:off x="4930" y="2883"/>
                <a:ext cx="21" cy="21"/>
              </a:xfrm>
              <a:custGeom>
                <a:avLst/>
                <a:gdLst>
                  <a:gd name="T0" fmla="*/ 0 w 34"/>
                  <a:gd name="T1" fmla="*/ 0 h 34"/>
                  <a:gd name="T2" fmla="*/ 34 w 34"/>
                  <a:gd name="T3" fmla="*/ 34 h 34"/>
                  <a:gd name="T4" fmla="*/ 0 w 3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4">
                    <a:moveTo>
                      <a:pt x="0" y="0"/>
                    </a:moveTo>
                    <a:cubicBezTo>
                      <a:pt x="13" y="13"/>
                      <a:pt x="24" y="24"/>
                      <a:pt x="34" y="34"/>
                    </a:cubicBezTo>
                    <a:cubicBezTo>
                      <a:pt x="20" y="34"/>
                      <a:pt x="5" y="19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2" name="Freeform 109"/>
              <p:cNvSpPr>
                <a:spLocks/>
              </p:cNvSpPr>
              <p:nvPr/>
            </p:nvSpPr>
            <p:spPr bwMode="auto">
              <a:xfrm>
                <a:off x="1936" y="3365"/>
                <a:ext cx="35" cy="24"/>
              </a:xfrm>
              <a:custGeom>
                <a:avLst/>
                <a:gdLst>
                  <a:gd name="T0" fmla="*/ 24 w 57"/>
                  <a:gd name="T1" fmla="*/ 26 h 39"/>
                  <a:gd name="T2" fmla="*/ 42 w 57"/>
                  <a:gd name="T3" fmla="*/ 1 h 39"/>
                  <a:gd name="T4" fmla="*/ 50 w 57"/>
                  <a:gd name="T5" fmla="*/ 6 h 39"/>
                  <a:gd name="T6" fmla="*/ 24 w 57"/>
                  <a:gd name="T7" fmla="*/ 26 h 39"/>
                  <a:gd name="T8" fmla="*/ 24 w 57"/>
                  <a:gd name="T9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9">
                    <a:moveTo>
                      <a:pt x="24" y="26"/>
                    </a:moveTo>
                    <a:cubicBezTo>
                      <a:pt x="29" y="17"/>
                      <a:pt x="25" y="0"/>
                      <a:pt x="42" y="1"/>
                    </a:cubicBezTo>
                    <a:cubicBezTo>
                      <a:pt x="45" y="3"/>
                      <a:pt x="48" y="5"/>
                      <a:pt x="50" y="6"/>
                    </a:cubicBezTo>
                    <a:cubicBezTo>
                      <a:pt x="57" y="13"/>
                      <a:pt x="0" y="39"/>
                      <a:pt x="24" y="26"/>
                    </a:cubicBezTo>
                    <a:cubicBezTo>
                      <a:pt x="29" y="17"/>
                      <a:pt x="32" y="22"/>
                      <a:pt x="24" y="2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3" name="Freeform 110"/>
              <p:cNvSpPr>
                <a:spLocks/>
              </p:cNvSpPr>
              <p:nvPr/>
            </p:nvSpPr>
            <p:spPr bwMode="auto">
              <a:xfrm>
                <a:off x="4332" y="2370"/>
                <a:ext cx="18" cy="22"/>
              </a:xfrm>
              <a:custGeom>
                <a:avLst/>
                <a:gdLst>
                  <a:gd name="T0" fmla="*/ 0 w 29"/>
                  <a:gd name="T1" fmla="*/ 0 h 36"/>
                  <a:gd name="T2" fmla="*/ 20 w 29"/>
                  <a:gd name="T3" fmla="*/ 36 h 36"/>
                  <a:gd name="T4" fmla="*/ 0 w 29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6">
                    <a:moveTo>
                      <a:pt x="0" y="0"/>
                    </a:moveTo>
                    <a:cubicBezTo>
                      <a:pt x="29" y="17"/>
                      <a:pt x="29" y="17"/>
                      <a:pt x="20" y="36"/>
                    </a:cubicBezTo>
                    <a:cubicBezTo>
                      <a:pt x="14" y="25"/>
                      <a:pt x="8" y="15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4" name="Freeform 111"/>
              <p:cNvSpPr>
                <a:spLocks/>
              </p:cNvSpPr>
              <p:nvPr/>
            </p:nvSpPr>
            <p:spPr bwMode="auto">
              <a:xfrm>
                <a:off x="1778" y="2303"/>
                <a:ext cx="21" cy="12"/>
              </a:xfrm>
              <a:custGeom>
                <a:avLst/>
                <a:gdLst>
                  <a:gd name="T0" fmla="*/ 0 w 33"/>
                  <a:gd name="T1" fmla="*/ 7 h 20"/>
                  <a:gd name="T2" fmla="*/ 33 w 33"/>
                  <a:gd name="T3" fmla="*/ 2 h 20"/>
                  <a:gd name="T4" fmla="*/ 0 w 33"/>
                  <a:gd name="T5" fmla="*/ 15 h 20"/>
                  <a:gd name="T6" fmla="*/ 0 w 33"/>
                  <a:gd name="T7" fmla="*/ 7 h 20"/>
                  <a:gd name="T8" fmla="*/ 0 w 33"/>
                  <a:gd name="T9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0">
                    <a:moveTo>
                      <a:pt x="0" y="7"/>
                    </a:moveTo>
                    <a:cubicBezTo>
                      <a:pt x="8" y="0"/>
                      <a:pt x="19" y="6"/>
                      <a:pt x="33" y="2"/>
                    </a:cubicBezTo>
                    <a:cubicBezTo>
                      <a:pt x="23" y="20"/>
                      <a:pt x="30" y="16"/>
                      <a:pt x="0" y="15"/>
                    </a:cubicBezTo>
                    <a:cubicBezTo>
                      <a:pt x="0" y="12"/>
                      <a:pt x="0" y="10"/>
                      <a:pt x="0" y="7"/>
                    </a:cubicBezTo>
                    <a:cubicBezTo>
                      <a:pt x="8" y="0"/>
                      <a:pt x="0" y="10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5" name="Freeform 112"/>
              <p:cNvSpPr>
                <a:spLocks/>
              </p:cNvSpPr>
              <p:nvPr/>
            </p:nvSpPr>
            <p:spPr bwMode="auto">
              <a:xfrm>
                <a:off x="573" y="2269"/>
                <a:ext cx="14" cy="20"/>
              </a:xfrm>
              <a:custGeom>
                <a:avLst/>
                <a:gdLst>
                  <a:gd name="T0" fmla="*/ 22 w 22"/>
                  <a:gd name="T1" fmla="*/ 16 h 32"/>
                  <a:gd name="T2" fmla="*/ 2 w 22"/>
                  <a:gd name="T3" fmla="*/ 32 h 32"/>
                  <a:gd name="T4" fmla="*/ 0 w 22"/>
                  <a:gd name="T5" fmla="*/ 0 h 32"/>
                  <a:gd name="T6" fmla="*/ 22 w 22"/>
                  <a:gd name="T7" fmla="*/ 16 h 32"/>
                  <a:gd name="T8" fmla="*/ 22 w 22"/>
                  <a:gd name="T9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22" y="16"/>
                    </a:moveTo>
                    <a:cubicBezTo>
                      <a:pt x="15" y="22"/>
                      <a:pt x="10" y="25"/>
                      <a:pt x="2" y="32"/>
                    </a:cubicBezTo>
                    <a:cubicBezTo>
                      <a:pt x="1" y="21"/>
                      <a:pt x="1" y="13"/>
                      <a:pt x="0" y="0"/>
                    </a:cubicBezTo>
                    <a:cubicBezTo>
                      <a:pt x="9" y="7"/>
                      <a:pt x="14" y="10"/>
                      <a:pt x="22" y="16"/>
                    </a:cubicBezTo>
                    <a:cubicBezTo>
                      <a:pt x="15" y="22"/>
                      <a:pt x="14" y="10"/>
                      <a:pt x="22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6" name="Freeform 113"/>
              <p:cNvSpPr>
                <a:spLocks/>
              </p:cNvSpPr>
              <p:nvPr/>
            </p:nvSpPr>
            <p:spPr bwMode="auto">
              <a:xfrm>
                <a:off x="4512" y="1863"/>
                <a:ext cx="15" cy="15"/>
              </a:xfrm>
              <a:custGeom>
                <a:avLst/>
                <a:gdLst>
                  <a:gd name="T0" fmla="*/ 0 w 25"/>
                  <a:gd name="T1" fmla="*/ 0 h 25"/>
                  <a:gd name="T2" fmla="*/ 25 w 25"/>
                  <a:gd name="T3" fmla="*/ 8 h 25"/>
                  <a:gd name="T4" fmla="*/ 0 w 25"/>
                  <a:gd name="T5" fmla="*/ 25 h 25"/>
                  <a:gd name="T6" fmla="*/ 0 w 25"/>
                  <a:gd name="T7" fmla="*/ 0 h 25"/>
                  <a:gd name="T8" fmla="*/ 0 w 25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0" y="0"/>
                    </a:moveTo>
                    <a:cubicBezTo>
                      <a:pt x="7" y="3"/>
                      <a:pt x="15" y="5"/>
                      <a:pt x="25" y="8"/>
                    </a:cubicBezTo>
                    <a:cubicBezTo>
                      <a:pt x="15" y="15"/>
                      <a:pt x="8" y="20"/>
                      <a:pt x="0" y="25"/>
                    </a:cubicBezTo>
                    <a:cubicBezTo>
                      <a:pt x="0" y="17"/>
                      <a:pt x="0" y="9"/>
                      <a:pt x="0" y="0"/>
                    </a:cubicBezTo>
                    <a:cubicBezTo>
                      <a:pt x="7" y="3"/>
                      <a:pt x="0" y="9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7" name="Freeform 114"/>
              <p:cNvSpPr>
                <a:spLocks/>
              </p:cNvSpPr>
              <p:nvPr/>
            </p:nvSpPr>
            <p:spPr bwMode="auto">
              <a:xfrm>
                <a:off x="1520" y="1009"/>
                <a:ext cx="26" cy="18"/>
              </a:xfrm>
              <a:custGeom>
                <a:avLst/>
                <a:gdLst>
                  <a:gd name="T0" fmla="*/ 41 w 41"/>
                  <a:gd name="T1" fmla="*/ 4 h 29"/>
                  <a:gd name="T2" fmla="*/ 8 w 41"/>
                  <a:gd name="T3" fmla="*/ 29 h 29"/>
                  <a:gd name="T4" fmla="*/ 41 w 41"/>
                  <a:gd name="T5" fmla="*/ 4 h 29"/>
                  <a:gd name="T6" fmla="*/ 41 w 41"/>
                  <a:gd name="T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29">
                    <a:moveTo>
                      <a:pt x="41" y="4"/>
                    </a:moveTo>
                    <a:cubicBezTo>
                      <a:pt x="29" y="13"/>
                      <a:pt x="20" y="20"/>
                      <a:pt x="8" y="29"/>
                    </a:cubicBezTo>
                    <a:cubicBezTo>
                      <a:pt x="0" y="13"/>
                      <a:pt x="26" y="0"/>
                      <a:pt x="41" y="4"/>
                    </a:cubicBezTo>
                    <a:cubicBezTo>
                      <a:pt x="29" y="13"/>
                      <a:pt x="23" y="0"/>
                      <a:pt x="41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8" name="Freeform 115"/>
              <p:cNvSpPr>
                <a:spLocks/>
              </p:cNvSpPr>
              <p:nvPr/>
            </p:nvSpPr>
            <p:spPr bwMode="auto">
              <a:xfrm>
                <a:off x="4357" y="2398"/>
                <a:ext cx="14" cy="16"/>
              </a:xfrm>
              <a:custGeom>
                <a:avLst/>
                <a:gdLst>
                  <a:gd name="T0" fmla="*/ 0 w 23"/>
                  <a:gd name="T1" fmla="*/ 22 h 25"/>
                  <a:gd name="T2" fmla="*/ 6 w 23"/>
                  <a:gd name="T3" fmla="*/ 0 h 25"/>
                  <a:gd name="T4" fmla="*/ 23 w 23"/>
                  <a:gd name="T5" fmla="*/ 8 h 25"/>
                  <a:gd name="T6" fmla="*/ 0 w 23"/>
                  <a:gd name="T7" fmla="*/ 22 h 25"/>
                  <a:gd name="T8" fmla="*/ 0 w 23"/>
                  <a:gd name="T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0" y="22"/>
                    </a:moveTo>
                    <a:cubicBezTo>
                      <a:pt x="2" y="13"/>
                      <a:pt x="4" y="7"/>
                      <a:pt x="6" y="0"/>
                    </a:cubicBezTo>
                    <a:cubicBezTo>
                      <a:pt x="12" y="3"/>
                      <a:pt x="17" y="5"/>
                      <a:pt x="23" y="8"/>
                    </a:cubicBezTo>
                    <a:cubicBezTo>
                      <a:pt x="20" y="21"/>
                      <a:pt x="12" y="25"/>
                      <a:pt x="0" y="22"/>
                    </a:cubicBezTo>
                    <a:cubicBezTo>
                      <a:pt x="2" y="13"/>
                      <a:pt x="12" y="25"/>
                      <a:pt x="0" y="2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9" name="Freeform 116"/>
              <p:cNvSpPr>
                <a:spLocks/>
              </p:cNvSpPr>
              <p:nvPr/>
            </p:nvSpPr>
            <p:spPr bwMode="auto">
              <a:xfrm>
                <a:off x="4315" y="2701"/>
                <a:ext cx="21" cy="13"/>
              </a:xfrm>
              <a:custGeom>
                <a:avLst/>
                <a:gdLst>
                  <a:gd name="T0" fmla="*/ 33 w 33"/>
                  <a:gd name="T1" fmla="*/ 21 h 21"/>
                  <a:gd name="T2" fmla="*/ 0 w 33"/>
                  <a:gd name="T3" fmla="*/ 5 h 21"/>
                  <a:gd name="T4" fmla="*/ 33 w 33"/>
                  <a:gd name="T5" fmla="*/ 21 h 21"/>
                  <a:gd name="T6" fmla="*/ 33 w 33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1">
                    <a:moveTo>
                      <a:pt x="33" y="21"/>
                    </a:moveTo>
                    <a:cubicBezTo>
                      <a:pt x="21" y="15"/>
                      <a:pt x="10" y="10"/>
                      <a:pt x="0" y="5"/>
                    </a:cubicBezTo>
                    <a:cubicBezTo>
                      <a:pt x="17" y="0"/>
                      <a:pt x="33" y="1"/>
                      <a:pt x="33" y="21"/>
                    </a:cubicBezTo>
                    <a:cubicBezTo>
                      <a:pt x="21" y="15"/>
                      <a:pt x="33" y="16"/>
                      <a:pt x="33" y="2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0" name="Freeform 117"/>
              <p:cNvSpPr>
                <a:spLocks/>
              </p:cNvSpPr>
              <p:nvPr/>
            </p:nvSpPr>
            <p:spPr bwMode="auto">
              <a:xfrm>
                <a:off x="4361" y="2415"/>
                <a:ext cx="17" cy="19"/>
              </a:xfrm>
              <a:custGeom>
                <a:avLst/>
                <a:gdLst>
                  <a:gd name="T0" fmla="*/ 17 w 26"/>
                  <a:gd name="T1" fmla="*/ 32 h 32"/>
                  <a:gd name="T2" fmla="*/ 26 w 26"/>
                  <a:gd name="T3" fmla="*/ 0 h 32"/>
                  <a:gd name="T4" fmla="*/ 17 w 26"/>
                  <a:gd name="T5" fmla="*/ 32 h 32"/>
                  <a:gd name="T6" fmla="*/ 17 w 26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2">
                    <a:moveTo>
                      <a:pt x="17" y="32"/>
                    </a:moveTo>
                    <a:cubicBezTo>
                      <a:pt x="0" y="12"/>
                      <a:pt x="25" y="4"/>
                      <a:pt x="26" y="0"/>
                    </a:cubicBezTo>
                    <a:cubicBezTo>
                      <a:pt x="24" y="9"/>
                      <a:pt x="23" y="22"/>
                      <a:pt x="17" y="32"/>
                    </a:cubicBezTo>
                    <a:cubicBezTo>
                      <a:pt x="13" y="27"/>
                      <a:pt x="19" y="28"/>
                      <a:pt x="17" y="3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1" name="Freeform 118"/>
              <p:cNvSpPr>
                <a:spLocks/>
              </p:cNvSpPr>
              <p:nvPr/>
            </p:nvSpPr>
            <p:spPr bwMode="auto">
              <a:xfrm>
                <a:off x="1782" y="3418"/>
                <a:ext cx="18" cy="14"/>
              </a:xfrm>
              <a:custGeom>
                <a:avLst/>
                <a:gdLst>
                  <a:gd name="T0" fmla="*/ 29 w 29"/>
                  <a:gd name="T1" fmla="*/ 14 h 22"/>
                  <a:gd name="T2" fmla="*/ 21 w 29"/>
                  <a:gd name="T3" fmla="*/ 22 h 22"/>
                  <a:gd name="T4" fmla="*/ 0 w 29"/>
                  <a:gd name="T5" fmla="*/ 1 h 22"/>
                  <a:gd name="T6" fmla="*/ 29 w 29"/>
                  <a:gd name="T7" fmla="*/ 14 h 22"/>
                  <a:gd name="T8" fmla="*/ 29 w 29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2">
                    <a:moveTo>
                      <a:pt x="29" y="14"/>
                    </a:moveTo>
                    <a:cubicBezTo>
                      <a:pt x="27" y="16"/>
                      <a:pt x="25" y="18"/>
                      <a:pt x="21" y="22"/>
                    </a:cubicBezTo>
                    <a:cubicBezTo>
                      <a:pt x="8" y="19"/>
                      <a:pt x="1" y="12"/>
                      <a:pt x="0" y="1"/>
                    </a:cubicBezTo>
                    <a:cubicBezTo>
                      <a:pt x="12" y="0"/>
                      <a:pt x="21" y="5"/>
                      <a:pt x="29" y="14"/>
                    </a:cubicBezTo>
                    <a:cubicBezTo>
                      <a:pt x="27" y="16"/>
                      <a:pt x="23" y="10"/>
                      <a:pt x="29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2" name="Freeform 119"/>
              <p:cNvSpPr>
                <a:spLocks/>
              </p:cNvSpPr>
              <p:nvPr/>
            </p:nvSpPr>
            <p:spPr bwMode="auto">
              <a:xfrm>
                <a:off x="2493" y="1215"/>
                <a:ext cx="15" cy="18"/>
              </a:xfrm>
              <a:custGeom>
                <a:avLst/>
                <a:gdLst>
                  <a:gd name="T0" fmla="*/ 14 w 24"/>
                  <a:gd name="T1" fmla="*/ 28 h 28"/>
                  <a:gd name="T2" fmla="*/ 0 w 24"/>
                  <a:gd name="T3" fmla="*/ 13 h 28"/>
                  <a:gd name="T4" fmla="*/ 10 w 24"/>
                  <a:gd name="T5" fmla="*/ 0 h 28"/>
                  <a:gd name="T6" fmla="*/ 24 w 24"/>
                  <a:gd name="T7" fmla="*/ 15 h 28"/>
                  <a:gd name="T8" fmla="*/ 14 w 24"/>
                  <a:gd name="T9" fmla="*/ 28 h 28"/>
                  <a:gd name="T10" fmla="*/ 14 w 24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8">
                    <a:moveTo>
                      <a:pt x="14" y="28"/>
                    </a:moveTo>
                    <a:cubicBezTo>
                      <a:pt x="8" y="21"/>
                      <a:pt x="5" y="18"/>
                      <a:pt x="0" y="13"/>
                    </a:cubicBezTo>
                    <a:cubicBezTo>
                      <a:pt x="4" y="8"/>
                      <a:pt x="7" y="4"/>
                      <a:pt x="10" y="0"/>
                    </a:cubicBezTo>
                    <a:cubicBezTo>
                      <a:pt x="15" y="6"/>
                      <a:pt x="20" y="11"/>
                      <a:pt x="24" y="15"/>
                    </a:cubicBezTo>
                    <a:cubicBezTo>
                      <a:pt x="22" y="18"/>
                      <a:pt x="19" y="21"/>
                      <a:pt x="14" y="28"/>
                    </a:cubicBezTo>
                    <a:cubicBezTo>
                      <a:pt x="8" y="21"/>
                      <a:pt x="19" y="21"/>
                      <a:pt x="14" y="2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3" name="Freeform 120"/>
              <p:cNvSpPr>
                <a:spLocks/>
              </p:cNvSpPr>
              <p:nvPr/>
            </p:nvSpPr>
            <p:spPr bwMode="auto">
              <a:xfrm>
                <a:off x="1938" y="3362"/>
                <a:ext cx="15" cy="15"/>
              </a:xfrm>
              <a:custGeom>
                <a:avLst/>
                <a:gdLst>
                  <a:gd name="T0" fmla="*/ 24 w 24"/>
                  <a:gd name="T1" fmla="*/ 11 h 23"/>
                  <a:gd name="T2" fmla="*/ 0 w 24"/>
                  <a:gd name="T3" fmla="*/ 23 h 23"/>
                  <a:gd name="T4" fmla="*/ 0 w 24"/>
                  <a:gd name="T5" fmla="*/ 6 h 23"/>
                  <a:gd name="T6" fmla="*/ 24 w 24"/>
                  <a:gd name="T7" fmla="*/ 11 h 23"/>
                  <a:gd name="T8" fmla="*/ 24 w 24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4" y="11"/>
                    </a:moveTo>
                    <a:cubicBezTo>
                      <a:pt x="17" y="18"/>
                      <a:pt x="9" y="22"/>
                      <a:pt x="0" y="23"/>
                    </a:cubicBezTo>
                    <a:cubicBezTo>
                      <a:pt x="0" y="18"/>
                      <a:pt x="0" y="13"/>
                      <a:pt x="0" y="6"/>
                    </a:cubicBezTo>
                    <a:cubicBezTo>
                      <a:pt x="8" y="6"/>
                      <a:pt x="17" y="0"/>
                      <a:pt x="24" y="11"/>
                    </a:cubicBezTo>
                    <a:cubicBezTo>
                      <a:pt x="20" y="14"/>
                      <a:pt x="17" y="0"/>
                      <a:pt x="24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4" name="Freeform 121"/>
              <p:cNvSpPr>
                <a:spLocks/>
              </p:cNvSpPr>
              <p:nvPr/>
            </p:nvSpPr>
            <p:spPr bwMode="auto">
              <a:xfrm>
                <a:off x="2833" y="1407"/>
                <a:ext cx="18" cy="22"/>
              </a:xfrm>
              <a:custGeom>
                <a:avLst/>
                <a:gdLst>
                  <a:gd name="T0" fmla="*/ 7 w 28"/>
                  <a:gd name="T1" fmla="*/ 0 h 35"/>
                  <a:gd name="T2" fmla="*/ 27 w 28"/>
                  <a:gd name="T3" fmla="*/ 14 h 35"/>
                  <a:gd name="T4" fmla="*/ 2 w 28"/>
                  <a:gd name="T5" fmla="*/ 5 h 35"/>
                  <a:gd name="T6" fmla="*/ 7 w 28"/>
                  <a:gd name="T7" fmla="*/ 0 h 35"/>
                  <a:gd name="T8" fmla="*/ 7 w 28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5">
                    <a:moveTo>
                      <a:pt x="7" y="0"/>
                    </a:moveTo>
                    <a:cubicBezTo>
                      <a:pt x="11" y="2"/>
                      <a:pt x="28" y="7"/>
                      <a:pt x="27" y="14"/>
                    </a:cubicBezTo>
                    <a:cubicBezTo>
                      <a:pt x="24" y="35"/>
                      <a:pt x="0" y="2"/>
                      <a:pt x="2" y="5"/>
                    </a:cubicBezTo>
                    <a:cubicBezTo>
                      <a:pt x="3" y="3"/>
                      <a:pt x="5" y="1"/>
                      <a:pt x="7" y="0"/>
                    </a:cubicBezTo>
                    <a:cubicBezTo>
                      <a:pt x="10" y="2"/>
                      <a:pt x="5" y="1"/>
                      <a:pt x="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5" name="Freeform 122"/>
              <p:cNvSpPr>
                <a:spLocks/>
              </p:cNvSpPr>
              <p:nvPr/>
            </p:nvSpPr>
            <p:spPr bwMode="auto">
              <a:xfrm>
                <a:off x="4812" y="2647"/>
                <a:ext cx="13" cy="15"/>
              </a:xfrm>
              <a:custGeom>
                <a:avLst/>
                <a:gdLst>
                  <a:gd name="T0" fmla="*/ 0 w 21"/>
                  <a:gd name="T1" fmla="*/ 0 h 24"/>
                  <a:gd name="T2" fmla="*/ 21 w 21"/>
                  <a:gd name="T3" fmla="*/ 21 h 24"/>
                  <a:gd name="T4" fmla="*/ 9 w 21"/>
                  <a:gd name="T5" fmla="*/ 24 h 24"/>
                  <a:gd name="T6" fmla="*/ 0 w 21"/>
                  <a:gd name="T7" fmla="*/ 0 h 24"/>
                  <a:gd name="T8" fmla="*/ 0 w 21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7" y="7"/>
                      <a:pt x="14" y="14"/>
                      <a:pt x="21" y="21"/>
                    </a:cubicBezTo>
                    <a:cubicBezTo>
                      <a:pt x="20" y="21"/>
                      <a:pt x="16" y="22"/>
                      <a:pt x="9" y="24"/>
                    </a:cubicBezTo>
                    <a:cubicBezTo>
                      <a:pt x="5" y="22"/>
                      <a:pt x="2" y="12"/>
                      <a:pt x="0" y="0"/>
                    </a:cubicBezTo>
                    <a:cubicBezTo>
                      <a:pt x="7" y="7"/>
                      <a:pt x="2" y="12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6" name="Freeform 123"/>
              <p:cNvSpPr>
                <a:spLocks/>
              </p:cNvSpPr>
              <p:nvPr/>
            </p:nvSpPr>
            <p:spPr bwMode="auto">
              <a:xfrm>
                <a:off x="1693" y="985"/>
                <a:ext cx="10" cy="22"/>
              </a:xfrm>
              <a:custGeom>
                <a:avLst/>
                <a:gdLst>
                  <a:gd name="T0" fmla="*/ 17 w 17"/>
                  <a:gd name="T1" fmla="*/ 0 h 35"/>
                  <a:gd name="T2" fmla="*/ 17 w 17"/>
                  <a:gd name="T3" fmla="*/ 34 h 35"/>
                  <a:gd name="T4" fmla="*/ 9 w 17"/>
                  <a:gd name="T5" fmla="*/ 35 h 35"/>
                  <a:gd name="T6" fmla="*/ 17 w 17"/>
                  <a:gd name="T7" fmla="*/ 0 h 35"/>
                  <a:gd name="T8" fmla="*/ 17 w 17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5">
                    <a:moveTo>
                      <a:pt x="17" y="0"/>
                    </a:moveTo>
                    <a:cubicBezTo>
                      <a:pt x="17" y="15"/>
                      <a:pt x="17" y="25"/>
                      <a:pt x="17" y="34"/>
                    </a:cubicBezTo>
                    <a:cubicBezTo>
                      <a:pt x="14" y="34"/>
                      <a:pt x="12" y="35"/>
                      <a:pt x="9" y="35"/>
                    </a:cubicBezTo>
                    <a:cubicBezTo>
                      <a:pt x="0" y="32"/>
                      <a:pt x="17" y="2"/>
                      <a:pt x="17" y="0"/>
                    </a:cubicBezTo>
                    <a:cubicBezTo>
                      <a:pt x="17" y="15"/>
                      <a:pt x="12" y="12"/>
                      <a:pt x="1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7" name="Freeform 124"/>
              <p:cNvSpPr>
                <a:spLocks/>
              </p:cNvSpPr>
              <p:nvPr/>
            </p:nvSpPr>
            <p:spPr bwMode="auto">
              <a:xfrm>
                <a:off x="1712" y="1645"/>
                <a:ext cx="15" cy="13"/>
              </a:xfrm>
              <a:custGeom>
                <a:avLst/>
                <a:gdLst>
                  <a:gd name="T0" fmla="*/ 25 w 25"/>
                  <a:gd name="T1" fmla="*/ 9 h 21"/>
                  <a:gd name="T2" fmla="*/ 0 w 25"/>
                  <a:gd name="T3" fmla="*/ 21 h 21"/>
                  <a:gd name="T4" fmla="*/ 24 w 25"/>
                  <a:gd name="T5" fmla="*/ 2 h 21"/>
                  <a:gd name="T6" fmla="*/ 25 w 25"/>
                  <a:gd name="T7" fmla="*/ 9 h 21"/>
                  <a:gd name="T8" fmla="*/ 25 w 25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9"/>
                    </a:moveTo>
                    <a:cubicBezTo>
                      <a:pt x="18" y="12"/>
                      <a:pt x="10" y="16"/>
                      <a:pt x="0" y="21"/>
                    </a:cubicBezTo>
                    <a:cubicBezTo>
                      <a:pt x="9" y="0"/>
                      <a:pt x="5" y="0"/>
                      <a:pt x="24" y="2"/>
                    </a:cubicBezTo>
                    <a:cubicBezTo>
                      <a:pt x="24" y="4"/>
                      <a:pt x="25" y="7"/>
                      <a:pt x="25" y="9"/>
                    </a:cubicBezTo>
                    <a:cubicBezTo>
                      <a:pt x="18" y="12"/>
                      <a:pt x="25" y="7"/>
                      <a:pt x="25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8" name="Freeform 125"/>
              <p:cNvSpPr>
                <a:spLocks/>
              </p:cNvSpPr>
              <p:nvPr/>
            </p:nvSpPr>
            <p:spPr bwMode="auto">
              <a:xfrm>
                <a:off x="2002" y="999"/>
                <a:ext cx="14" cy="13"/>
              </a:xfrm>
              <a:custGeom>
                <a:avLst/>
                <a:gdLst>
                  <a:gd name="T0" fmla="*/ 22 w 22"/>
                  <a:gd name="T1" fmla="*/ 0 h 21"/>
                  <a:gd name="T2" fmla="*/ 20 w 22"/>
                  <a:gd name="T3" fmla="*/ 21 h 21"/>
                  <a:gd name="T4" fmla="*/ 0 w 22"/>
                  <a:gd name="T5" fmla="*/ 4 h 21"/>
                  <a:gd name="T6" fmla="*/ 22 w 22"/>
                  <a:gd name="T7" fmla="*/ 0 h 21"/>
                  <a:gd name="T8" fmla="*/ 22 w 2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2" y="0"/>
                    </a:moveTo>
                    <a:cubicBezTo>
                      <a:pt x="21" y="9"/>
                      <a:pt x="21" y="14"/>
                      <a:pt x="20" y="21"/>
                    </a:cubicBezTo>
                    <a:cubicBezTo>
                      <a:pt x="11" y="19"/>
                      <a:pt x="4" y="14"/>
                      <a:pt x="0" y="4"/>
                    </a:cubicBezTo>
                    <a:cubicBezTo>
                      <a:pt x="8" y="3"/>
                      <a:pt x="13" y="2"/>
                      <a:pt x="22" y="0"/>
                    </a:cubicBezTo>
                    <a:cubicBezTo>
                      <a:pt x="21" y="9"/>
                      <a:pt x="13" y="2"/>
                      <a:pt x="2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9" name="Freeform 126"/>
              <p:cNvSpPr>
                <a:spLocks/>
              </p:cNvSpPr>
              <p:nvPr/>
            </p:nvSpPr>
            <p:spPr bwMode="auto">
              <a:xfrm>
                <a:off x="4647" y="1400"/>
                <a:ext cx="10" cy="20"/>
              </a:xfrm>
              <a:custGeom>
                <a:avLst/>
                <a:gdLst>
                  <a:gd name="T0" fmla="*/ 3 w 16"/>
                  <a:gd name="T1" fmla="*/ 32 h 32"/>
                  <a:gd name="T2" fmla="*/ 12 w 16"/>
                  <a:gd name="T3" fmla="*/ 0 h 32"/>
                  <a:gd name="T4" fmla="*/ 3 w 16"/>
                  <a:gd name="T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2">
                    <a:moveTo>
                      <a:pt x="3" y="32"/>
                    </a:moveTo>
                    <a:cubicBezTo>
                      <a:pt x="0" y="18"/>
                      <a:pt x="0" y="8"/>
                      <a:pt x="12" y="0"/>
                    </a:cubicBezTo>
                    <a:cubicBezTo>
                      <a:pt x="15" y="12"/>
                      <a:pt x="16" y="23"/>
                      <a:pt x="3" y="3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0" name="Freeform 127"/>
              <p:cNvSpPr>
                <a:spLocks/>
              </p:cNvSpPr>
              <p:nvPr/>
            </p:nvSpPr>
            <p:spPr bwMode="auto">
              <a:xfrm>
                <a:off x="1749" y="1508"/>
                <a:ext cx="11" cy="16"/>
              </a:xfrm>
              <a:custGeom>
                <a:avLst/>
                <a:gdLst>
                  <a:gd name="T0" fmla="*/ 17 w 17"/>
                  <a:gd name="T1" fmla="*/ 2 h 25"/>
                  <a:gd name="T2" fmla="*/ 1 w 17"/>
                  <a:gd name="T3" fmla="*/ 25 h 25"/>
                  <a:gd name="T4" fmla="*/ 17 w 17"/>
                  <a:gd name="T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17" y="2"/>
                    </a:moveTo>
                    <a:cubicBezTo>
                      <a:pt x="17" y="13"/>
                      <a:pt x="7" y="16"/>
                      <a:pt x="1" y="25"/>
                    </a:cubicBezTo>
                    <a:cubicBezTo>
                      <a:pt x="0" y="2"/>
                      <a:pt x="1" y="0"/>
                      <a:pt x="17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1" name="Freeform 128"/>
              <p:cNvSpPr>
                <a:spLocks/>
              </p:cNvSpPr>
              <p:nvPr/>
            </p:nvSpPr>
            <p:spPr bwMode="auto">
              <a:xfrm>
                <a:off x="1818" y="907"/>
                <a:ext cx="13" cy="16"/>
              </a:xfrm>
              <a:custGeom>
                <a:avLst/>
                <a:gdLst>
                  <a:gd name="T0" fmla="*/ 11 w 21"/>
                  <a:gd name="T1" fmla="*/ 26 h 26"/>
                  <a:gd name="T2" fmla="*/ 0 w 21"/>
                  <a:gd name="T3" fmla="*/ 1 h 26"/>
                  <a:gd name="T4" fmla="*/ 21 w 21"/>
                  <a:gd name="T5" fmla="*/ 0 h 26"/>
                  <a:gd name="T6" fmla="*/ 11 w 21"/>
                  <a:gd name="T7" fmla="*/ 26 h 26"/>
                  <a:gd name="T8" fmla="*/ 11 w 2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11" y="26"/>
                    </a:moveTo>
                    <a:cubicBezTo>
                      <a:pt x="7" y="17"/>
                      <a:pt x="4" y="10"/>
                      <a:pt x="0" y="1"/>
                    </a:cubicBezTo>
                    <a:cubicBezTo>
                      <a:pt x="7" y="1"/>
                      <a:pt x="13" y="1"/>
                      <a:pt x="21" y="0"/>
                    </a:cubicBezTo>
                    <a:cubicBezTo>
                      <a:pt x="18" y="9"/>
                      <a:pt x="15" y="16"/>
                      <a:pt x="11" y="26"/>
                    </a:cubicBezTo>
                    <a:cubicBezTo>
                      <a:pt x="7" y="17"/>
                      <a:pt x="15" y="16"/>
                      <a:pt x="11" y="2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2" name="Freeform 129"/>
              <p:cNvSpPr>
                <a:spLocks/>
              </p:cNvSpPr>
              <p:nvPr/>
            </p:nvSpPr>
            <p:spPr bwMode="auto">
              <a:xfrm>
                <a:off x="4416" y="2613"/>
                <a:ext cx="13" cy="7"/>
              </a:xfrm>
              <a:custGeom>
                <a:avLst/>
                <a:gdLst>
                  <a:gd name="T0" fmla="*/ 22 w 22"/>
                  <a:gd name="T1" fmla="*/ 2 h 12"/>
                  <a:gd name="T2" fmla="*/ 0 w 22"/>
                  <a:gd name="T3" fmla="*/ 10 h 12"/>
                  <a:gd name="T4" fmla="*/ 22 w 22"/>
                  <a:gd name="T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22" y="2"/>
                    </a:moveTo>
                    <a:cubicBezTo>
                      <a:pt x="19" y="12"/>
                      <a:pt x="19" y="12"/>
                      <a:pt x="0" y="10"/>
                    </a:cubicBezTo>
                    <a:cubicBezTo>
                      <a:pt x="2" y="0"/>
                      <a:pt x="2" y="0"/>
                      <a:pt x="22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3" name="Freeform 130"/>
              <p:cNvSpPr>
                <a:spLocks/>
              </p:cNvSpPr>
              <p:nvPr/>
            </p:nvSpPr>
            <p:spPr bwMode="auto">
              <a:xfrm>
                <a:off x="4284" y="2692"/>
                <a:ext cx="17" cy="8"/>
              </a:xfrm>
              <a:custGeom>
                <a:avLst/>
                <a:gdLst>
                  <a:gd name="T0" fmla="*/ 0 w 26"/>
                  <a:gd name="T1" fmla="*/ 0 h 14"/>
                  <a:gd name="T2" fmla="*/ 26 w 26"/>
                  <a:gd name="T3" fmla="*/ 0 h 14"/>
                  <a:gd name="T4" fmla="*/ 0 w 2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cubicBezTo>
                      <a:pt x="10" y="0"/>
                      <a:pt x="17" y="0"/>
                      <a:pt x="26" y="0"/>
                    </a:cubicBezTo>
                    <a:cubicBezTo>
                      <a:pt x="9" y="14"/>
                      <a:pt x="7" y="14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4" name="Freeform 131"/>
              <p:cNvSpPr>
                <a:spLocks/>
              </p:cNvSpPr>
              <p:nvPr/>
            </p:nvSpPr>
            <p:spPr bwMode="auto">
              <a:xfrm>
                <a:off x="5120" y="2812"/>
                <a:ext cx="21" cy="8"/>
              </a:xfrm>
              <a:custGeom>
                <a:avLst/>
                <a:gdLst>
                  <a:gd name="T0" fmla="*/ 35 w 35"/>
                  <a:gd name="T1" fmla="*/ 0 h 12"/>
                  <a:gd name="T2" fmla="*/ 35 w 35"/>
                  <a:gd name="T3" fmla="*/ 12 h 12"/>
                  <a:gd name="T4" fmla="*/ 0 w 35"/>
                  <a:gd name="T5" fmla="*/ 12 h 12"/>
                  <a:gd name="T6" fmla="*/ 35 w 35"/>
                  <a:gd name="T7" fmla="*/ 0 h 12"/>
                  <a:gd name="T8" fmla="*/ 35 w 3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35" y="0"/>
                    </a:moveTo>
                    <a:cubicBezTo>
                      <a:pt x="35" y="6"/>
                      <a:pt x="35" y="9"/>
                      <a:pt x="35" y="12"/>
                    </a:cubicBezTo>
                    <a:cubicBezTo>
                      <a:pt x="25" y="12"/>
                      <a:pt x="16" y="12"/>
                      <a:pt x="0" y="12"/>
                    </a:cubicBezTo>
                    <a:cubicBezTo>
                      <a:pt x="15" y="7"/>
                      <a:pt x="23" y="4"/>
                      <a:pt x="35" y="0"/>
                    </a:cubicBezTo>
                    <a:cubicBezTo>
                      <a:pt x="35" y="6"/>
                      <a:pt x="23" y="4"/>
                      <a:pt x="3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5" name="Freeform 132"/>
              <p:cNvSpPr>
                <a:spLocks/>
              </p:cNvSpPr>
              <p:nvPr/>
            </p:nvSpPr>
            <p:spPr bwMode="auto">
              <a:xfrm>
                <a:off x="3003" y="2058"/>
                <a:ext cx="20" cy="7"/>
              </a:xfrm>
              <a:custGeom>
                <a:avLst/>
                <a:gdLst>
                  <a:gd name="T0" fmla="*/ 32 w 32"/>
                  <a:gd name="T1" fmla="*/ 0 h 11"/>
                  <a:gd name="T2" fmla="*/ 8 w 32"/>
                  <a:gd name="T3" fmla="*/ 11 h 11"/>
                  <a:gd name="T4" fmla="*/ 0 w 32"/>
                  <a:gd name="T5" fmla="*/ 0 h 11"/>
                  <a:gd name="T6" fmla="*/ 32 w 32"/>
                  <a:gd name="T7" fmla="*/ 0 h 11"/>
                  <a:gd name="T8" fmla="*/ 32 w 3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1">
                    <a:moveTo>
                      <a:pt x="32" y="0"/>
                    </a:moveTo>
                    <a:cubicBezTo>
                      <a:pt x="22" y="4"/>
                      <a:pt x="15" y="7"/>
                      <a:pt x="8" y="11"/>
                    </a:cubicBezTo>
                    <a:cubicBezTo>
                      <a:pt x="5" y="7"/>
                      <a:pt x="2" y="4"/>
                      <a:pt x="0" y="0"/>
                    </a:cubicBezTo>
                    <a:cubicBezTo>
                      <a:pt x="9" y="0"/>
                      <a:pt x="18" y="0"/>
                      <a:pt x="32" y="0"/>
                    </a:cubicBezTo>
                    <a:cubicBezTo>
                      <a:pt x="22" y="4"/>
                      <a:pt x="18" y="0"/>
                      <a:pt x="3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6" name="Freeform 133"/>
              <p:cNvSpPr>
                <a:spLocks/>
              </p:cNvSpPr>
              <p:nvPr/>
            </p:nvSpPr>
            <p:spPr bwMode="auto">
              <a:xfrm>
                <a:off x="1733" y="985"/>
                <a:ext cx="12" cy="12"/>
              </a:xfrm>
              <a:custGeom>
                <a:avLst/>
                <a:gdLst>
                  <a:gd name="T0" fmla="*/ 19 w 19"/>
                  <a:gd name="T1" fmla="*/ 19 h 19"/>
                  <a:gd name="T2" fmla="*/ 1 w 19"/>
                  <a:gd name="T3" fmla="*/ 0 h 19"/>
                  <a:gd name="T4" fmla="*/ 19 w 19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cubicBezTo>
                      <a:pt x="7" y="16"/>
                      <a:pt x="0" y="13"/>
                      <a:pt x="1" y="0"/>
                    </a:cubicBezTo>
                    <a:cubicBezTo>
                      <a:pt x="12" y="0"/>
                      <a:pt x="18" y="4"/>
                      <a:pt x="19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7" name="Freeform 134"/>
              <p:cNvSpPr>
                <a:spLocks/>
              </p:cNvSpPr>
              <p:nvPr/>
            </p:nvSpPr>
            <p:spPr bwMode="auto">
              <a:xfrm>
                <a:off x="4066" y="1000"/>
                <a:ext cx="11" cy="12"/>
              </a:xfrm>
              <a:custGeom>
                <a:avLst/>
                <a:gdLst>
                  <a:gd name="T0" fmla="*/ 19 w 19"/>
                  <a:gd name="T1" fmla="*/ 20 h 20"/>
                  <a:gd name="T2" fmla="*/ 1 w 19"/>
                  <a:gd name="T3" fmla="*/ 0 h 20"/>
                  <a:gd name="T4" fmla="*/ 19 w 19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cubicBezTo>
                      <a:pt x="7" y="17"/>
                      <a:pt x="0" y="14"/>
                      <a:pt x="1" y="0"/>
                    </a:cubicBezTo>
                    <a:cubicBezTo>
                      <a:pt x="12" y="1"/>
                      <a:pt x="18" y="5"/>
                      <a:pt x="19" y="2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8" name="Freeform 135"/>
              <p:cNvSpPr>
                <a:spLocks/>
              </p:cNvSpPr>
              <p:nvPr/>
            </p:nvSpPr>
            <p:spPr bwMode="auto">
              <a:xfrm>
                <a:off x="2893" y="1664"/>
                <a:ext cx="11" cy="14"/>
              </a:xfrm>
              <a:custGeom>
                <a:avLst/>
                <a:gdLst>
                  <a:gd name="T0" fmla="*/ 13 w 17"/>
                  <a:gd name="T1" fmla="*/ 0 h 23"/>
                  <a:gd name="T2" fmla="*/ 4 w 17"/>
                  <a:gd name="T3" fmla="*/ 23 h 23"/>
                  <a:gd name="T4" fmla="*/ 13 w 1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13" y="0"/>
                    </a:moveTo>
                    <a:cubicBezTo>
                      <a:pt x="17" y="11"/>
                      <a:pt x="14" y="18"/>
                      <a:pt x="4" y="23"/>
                    </a:cubicBezTo>
                    <a:cubicBezTo>
                      <a:pt x="0" y="13"/>
                      <a:pt x="2" y="5"/>
                      <a:pt x="13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9" name="Freeform 136"/>
              <p:cNvSpPr>
                <a:spLocks/>
              </p:cNvSpPr>
              <p:nvPr/>
            </p:nvSpPr>
            <p:spPr bwMode="auto">
              <a:xfrm>
                <a:off x="4641" y="1648"/>
                <a:ext cx="15" cy="20"/>
              </a:xfrm>
              <a:custGeom>
                <a:avLst/>
                <a:gdLst>
                  <a:gd name="T0" fmla="*/ 15 w 25"/>
                  <a:gd name="T1" fmla="*/ 0 h 31"/>
                  <a:gd name="T2" fmla="*/ 10 w 25"/>
                  <a:gd name="T3" fmla="*/ 31 h 31"/>
                  <a:gd name="T4" fmla="*/ 15 w 25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1">
                    <a:moveTo>
                      <a:pt x="15" y="0"/>
                    </a:moveTo>
                    <a:cubicBezTo>
                      <a:pt x="25" y="13"/>
                      <a:pt x="11" y="21"/>
                      <a:pt x="10" y="31"/>
                    </a:cubicBezTo>
                    <a:cubicBezTo>
                      <a:pt x="0" y="18"/>
                      <a:pt x="14" y="11"/>
                      <a:pt x="1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0" name="Freeform 137"/>
              <p:cNvSpPr>
                <a:spLocks/>
              </p:cNvSpPr>
              <p:nvPr/>
            </p:nvSpPr>
            <p:spPr bwMode="auto">
              <a:xfrm>
                <a:off x="607" y="1540"/>
                <a:ext cx="17" cy="13"/>
              </a:xfrm>
              <a:custGeom>
                <a:avLst/>
                <a:gdLst>
                  <a:gd name="T0" fmla="*/ 0 w 28"/>
                  <a:gd name="T1" fmla="*/ 20 h 20"/>
                  <a:gd name="T2" fmla="*/ 14 w 28"/>
                  <a:gd name="T3" fmla="*/ 2 h 20"/>
                  <a:gd name="T4" fmla="*/ 0 w 28"/>
                  <a:gd name="T5" fmla="*/ 20 h 20"/>
                  <a:gd name="T6" fmla="*/ 0 w 28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0" y="20"/>
                    </a:moveTo>
                    <a:cubicBezTo>
                      <a:pt x="2" y="14"/>
                      <a:pt x="6" y="0"/>
                      <a:pt x="14" y="2"/>
                    </a:cubicBezTo>
                    <a:cubicBezTo>
                      <a:pt x="28" y="5"/>
                      <a:pt x="6" y="20"/>
                      <a:pt x="0" y="20"/>
                    </a:cubicBezTo>
                    <a:cubicBezTo>
                      <a:pt x="1" y="18"/>
                      <a:pt x="1" y="20"/>
                      <a:pt x="0" y="2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1" name="Freeform 138"/>
              <p:cNvSpPr>
                <a:spLocks/>
              </p:cNvSpPr>
              <p:nvPr/>
            </p:nvSpPr>
            <p:spPr bwMode="auto">
              <a:xfrm>
                <a:off x="4525" y="2644"/>
                <a:ext cx="9" cy="17"/>
              </a:xfrm>
              <a:custGeom>
                <a:avLst/>
                <a:gdLst>
                  <a:gd name="T0" fmla="*/ 14 w 14"/>
                  <a:gd name="T1" fmla="*/ 28 h 28"/>
                  <a:gd name="T2" fmla="*/ 0 w 14"/>
                  <a:gd name="T3" fmla="*/ 25 h 28"/>
                  <a:gd name="T4" fmla="*/ 12 w 14"/>
                  <a:gd name="T5" fmla="*/ 0 h 28"/>
                  <a:gd name="T6" fmla="*/ 14 w 14"/>
                  <a:gd name="T7" fmla="*/ 28 h 28"/>
                  <a:gd name="T8" fmla="*/ 14 w 14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8">
                    <a:moveTo>
                      <a:pt x="14" y="28"/>
                    </a:moveTo>
                    <a:cubicBezTo>
                      <a:pt x="8" y="27"/>
                      <a:pt x="5" y="26"/>
                      <a:pt x="0" y="25"/>
                    </a:cubicBezTo>
                    <a:cubicBezTo>
                      <a:pt x="4" y="17"/>
                      <a:pt x="7" y="11"/>
                      <a:pt x="12" y="0"/>
                    </a:cubicBezTo>
                    <a:cubicBezTo>
                      <a:pt x="13" y="12"/>
                      <a:pt x="13" y="19"/>
                      <a:pt x="14" y="28"/>
                    </a:cubicBezTo>
                    <a:cubicBezTo>
                      <a:pt x="8" y="27"/>
                      <a:pt x="13" y="19"/>
                      <a:pt x="14" y="2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2" name="Freeform 139"/>
              <p:cNvSpPr>
                <a:spLocks/>
              </p:cNvSpPr>
              <p:nvPr/>
            </p:nvSpPr>
            <p:spPr bwMode="auto">
              <a:xfrm>
                <a:off x="4254" y="2683"/>
                <a:ext cx="17" cy="9"/>
              </a:xfrm>
              <a:custGeom>
                <a:avLst/>
                <a:gdLst>
                  <a:gd name="T0" fmla="*/ 27 w 27"/>
                  <a:gd name="T1" fmla="*/ 0 h 14"/>
                  <a:gd name="T2" fmla="*/ 0 w 27"/>
                  <a:gd name="T3" fmla="*/ 2 h 14"/>
                  <a:gd name="T4" fmla="*/ 27 w 27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4">
                    <a:moveTo>
                      <a:pt x="27" y="0"/>
                    </a:moveTo>
                    <a:cubicBezTo>
                      <a:pt x="14" y="14"/>
                      <a:pt x="14" y="14"/>
                      <a:pt x="0" y="2"/>
                    </a:cubicBezTo>
                    <a:cubicBezTo>
                      <a:pt x="10" y="1"/>
                      <a:pt x="17" y="1"/>
                      <a:pt x="27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3" name="Freeform 140"/>
              <p:cNvSpPr>
                <a:spLocks/>
              </p:cNvSpPr>
              <p:nvPr/>
            </p:nvSpPr>
            <p:spPr bwMode="auto">
              <a:xfrm>
                <a:off x="4302" y="2687"/>
                <a:ext cx="15" cy="10"/>
              </a:xfrm>
              <a:custGeom>
                <a:avLst/>
                <a:gdLst>
                  <a:gd name="T0" fmla="*/ 2 w 24"/>
                  <a:gd name="T1" fmla="*/ 0 h 16"/>
                  <a:gd name="T2" fmla="*/ 18 w 24"/>
                  <a:gd name="T3" fmla="*/ 0 h 16"/>
                  <a:gd name="T4" fmla="*/ 2 w 24"/>
                  <a:gd name="T5" fmla="*/ 0 h 16"/>
                  <a:gd name="T6" fmla="*/ 2 w 24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cubicBezTo>
                      <a:pt x="7" y="0"/>
                      <a:pt x="13" y="0"/>
                      <a:pt x="18" y="0"/>
                    </a:cubicBezTo>
                    <a:cubicBezTo>
                      <a:pt x="24" y="15"/>
                      <a:pt x="0" y="16"/>
                      <a:pt x="2" y="0"/>
                    </a:cubicBezTo>
                    <a:cubicBezTo>
                      <a:pt x="7" y="0"/>
                      <a:pt x="1" y="7"/>
                      <a:pt x="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4" name="Freeform 141"/>
              <p:cNvSpPr>
                <a:spLocks/>
              </p:cNvSpPr>
              <p:nvPr/>
            </p:nvSpPr>
            <p:spPr bwMode="auto">
              <a:xfrm>
                <a:off x="1828" y="1031"/>
                <a:ext cx="12" cy="13"/>
              </a:xfrm>
              <a:custGeom>
                <a:avLst/>
                <a:gdLst>
                  <a:gd name="T0" fmla="*/ 4 w 19"/>
                  <a:gd name="T1" fmla="*/ 0 h 21"/>
                  <a:gd name="T2" fmla="*/ 11 w 19"/>
                  <a:gd name="T3" fmla="*/ 21 h 21"/>
                  <a:gd name="T4" fmla="*/ 4 w 19"/>
                  <a:gd name="T5" fmla="*/ 0 h 21"/>
                  <a:gd name="T6" fmla="*/ 4 w 19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4" y="0"/>
                    </a:moveTo>
                    <a:cubicBezTo>
                      <a:pt x="16" y="6"/>
                      <a:pt x="19" y="13"/>
                      <a:pt x="11" y="21"/>
                    </a:cubicBezTo>
                    <a:cubicBezTo>
                      <a:pt x="3" y="17"/>
                      <a:pt x="0" y="10"/>
                      <a:pt x="4" y="0"/>
                    </a:cubicBezTo>
                    <a:cubicBezTo>
                      <a:pt x="10" y="6"/>
                      <a:pt x="4" y="8"/>
                      <a:pt x="4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5" name="Freeform 142"/>
              <p:cNvSpPr>
                <a:spLocks/>
              </p:cNvSpPr>
              <p:nvPr/>
            </p:nvSpPr>
            <p:spPr bwMode="auto">
              <a:xfrm>
                <a:off x="837" y="1452"/>
                <a:ext cx="10" cy="12"/>
              </a:xfrm>
              <a:custGeom>
                <a:avLst/>
                <a:gdLst>
                  <a:gd name="T0" fmla="*/ 0 w 16"/>
                  <a:gd name="T1" fmla="*/ 16 h 20"/>
                  <a:gd name="T2" fmla="*/ 8 w 16"/>
                  <a:gd name="T3" fmla="*/ 0 h 20"/>
                  <a:gd name="T4" fmla="*/ 16 w 16"/>
                  <a:gd name="T5" fmla="*/ 10 h 20"/>
                  <a:gd name="T6" fmla="*/ 3 w 16"/>
                  <a:gd name="T7" fmla="*/ 20 h 20"/>
                  <a:gd name="T8" fmla="*/ 0 w 16"/>
                  <a:gd name="T9" fmla="*/ 16 h 20"/>
                  <a:gd name="T10" fmla="*/ 0 w 16"/>
                  <a:gd name="T11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0">
                    <a:moveTo>
                      <a:pt x="0" y="16"/>
                    </a:moveTo>
                    <a:cubicBezTo>
                      <a:pt x="2" y="11"/>
                      <a:pt x="5" y="6"/>
                      <a:pt x="8" y="0"/>
                    </a:cubicBezTo>
                    <a:cubicBezTo>
                      <a:pt x="10" y="3"/>
                      <a:pt x="13" y="6"/>
                      <a:pt x="16" y="10"/>
                    </a:cubicBezTo>
                    <a:cubicBezTo>
                      <a:pt x="12" y="13"/>
                      <a:pt x="8" y="16"/>
                      <a:pt x="3" y="20"/>
                    </a:cubicBezTo>
                    <a:cubicBezTo>
                      <a:pt x="2" y="19"/>
                      <a:pt x="1" y="18"/>
                      <a:pt x="0" y="16"/>
                    </a:cubicBezTo>
                    <a:cubicBezTo>
                      <a:pt x="2" y="11"/>
                      <a:pt x="1" y="18"/>
                      <a:pt x="0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6" name="Freeform 143"/>
              <p:cNvSpPr>
                <a:spLocks/>
              </p:cNvSpPr>
              <p:nvPr/>
            </p:nvSpPr>
            <p:spPr bwMode="auto">
              <a:xfrm>
                <a:off x="3477" y="1215"/>
                <a:ext cx="11" cy="14"/>
              </a:xfrm>
              <a:custGeom>
                <a:avLst/>
                <a:gdLst>
                  <a:gd name="T0" fmla="*/ 0 w 18"/>
                  <a:gd name="T1" fmla="*/ 10 h 24"/>
                  <a:gd name="T2" fmla="*/ 10 w 18"/>
                  <a:gd name="T3" fmla="*/ 0 h 24"/>
                  <a:gd name="T4" fmla="*/ 18 w 18"/>
                  <a:gd name="T5" fmla="*/ 15 h 24"/>
                  <a:gd name="T6" fmla="*/ 0 w 18"/>
                  <a:gd name="T7" fmla="*/ 10 h 24"/>
                  <a:gd name="T8" fmla="*/ 0 w 18"/>
                  <a:gd name="T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0" y="10"/>
                    </a:moveTo>
                    <a:cubicBezTo>
                      <a:pt x="3" y="7"/>
                      <a:pt x="6" y="4"/>
                      <a:pt x="10" y="0"/>
                    </a:cubicBezTo>
                    <a:cubicBezTo>
                      <a:pt x="10" y="7"/>
                      <a:pt x="13" y="12"/>
                      <a:pt x="18" y="15"/>
                    </a:cubicBezTo>
                    <a:cubicBezTo>
                      <a:pt x="9" y="24"/>
                      <a:pt x="6" y="13"/>
                      <a:pt x="0" y="10"/>
                    </a:cubicBezTo>
                    <a:cubicBezTo>
                      <a:pt x="3" y="7"/>
                      <a:pt x="6" y="13"/>
                      <a:pt x="0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7" name="Freeform 144"/>
              <p:cNvSpPr>
                <a:spLocks/>
              </p:cNvSpPr>
              <p:nvPr/>
            </p:nvSpPr>
            <p:spPr bwMode="auto">
              <a:xfrm>
                <a:off x="1777" y="1482"/>
                <a:ext cx="13" cy="10"/>
              </a:xfrm>
              <a:custGeom>
                <a:avLst/>
                <a:gdLst>
                  <a:gd name="T0" fmla="*/ 9 w 22"/>
                  <a:gd name="T1" fmla="*/ 17 h 17"/>
                  <a:gd name="T2" fmla="*/ 0 w 22"/>
                  <a:gd name="T3" fmla="*/ 0 h 17"/>
                  <a:gd name="T4" fmla="*/ 22 w 22"/>
                  <a:gd name="T5" fmla="*/ 9 h 17"/>
                  <a:gd name="T6" fmla="*/ 9 w 22"/>
                  <a:gd name="T7" fmla="*/ 17 h 17"/>
                  <a:gd name="T8" fmla="*/ 9 w 22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9" y="17"/>
                    </a:moveTo>
                    <a:cubicBezTo>
                      <a:pt x="7" y="14"/>
                      <a:pt x="4" y="8"/>
                      <a:pt x="0" y="0"/>
                    </a:cubicBezTo>
                    <a:cubicBezTo>
                      <a:pt x="9" y="4"/>
                      <a:pt x="14" y="6"/>
                      <a:pt x="22" y="9"/>
                    </a:cubicBezTo>
                    <a:cubicBezTo>
                      <a:pt x="17" y="12"/>
                      <a:pt x="13" y="14"/>
                      <a:pt x="9" y="17"/>
                    </a:cubicBezTo>
                    <a:cubicBezTo>
                      <a:pt x="7" y="14"/>
                      <a:pt x="13" y="14"/>
                      <a:pt x="9" y="1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8" name="Freeform 145"/>
              <p:cNvSpPr>
                <a:spLocks/>
              </p:cNvSpPr>
              <p:nvPr/>
            </p:nvSpPr>
            <p:spPr bwMode="auto">
              <a:xfrm>
                <a:off x="4133" y="2595"/>
                <a:ext cx="10" cy="11"/>
              </a:xfrm>
              <a:custGeom>
                <a:avLst/>
                <a:gdLst>
                  <a:gd name="T0" fmla="*/ 16 w 16"/>
                  <a:gd name="T1" fmla="*/ 18 h 18"/>
                  <a:gd name="T2" fmla="*/ 0 w 16"/>
                  <a:gd name="T3" fmla="*/ 0 h 18"/>
                  <a:gd name="T4" fmla="*/ 16 w 16"/>
                  <a:gd name="T5" fmla="*/ 0 h 18"/>
                  <a:gd name="T6" fmla="*/ 16 w 16"/>
                  <a:gd name="T7" fmla="*/ 18 h 18"/>
                  <a:gd name="T8" fmla="*/ 16 w 16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10" y="11"/>
                      <a:pt x="5" y="6"/>
                      <a:pt x="0" y="0"/>
                    </a:cubicBezTo>
                    <a:cubicBezTo>
                      <a:pt x="5" y="0"/>
                      <a:pt x="10" y="0"/>
                      <a:pt x="16" y="0"/>
                    </a:cubicBezTo>
                    <a:cubicBezTo>
                      <a:pt x="16" y="6"/>
                      <a:pt x="16" y="12"/>
                      <a:pt x="16" y="18"/>
                    </a:cubicBezTo>
                    <a:cubicBezTo>
                      <a:pt x="10" y="11"/>
                      <a:pt x="16" y="12"/>
                      <a:pt x="16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9" name="Freeform 146"/>
              <p:cNvSpPr>
                <a:spLocks/>
              </p:cNvSpPr>
              <p:nvPr/>
            </p:nvSpPr>
            <p:spPr bwMode="auto">
              <a:xfrm>
                <a:off x="1652" y="1075"/>
                <a:ext cx="11" cy="8"/>
              </a:xfrm>
              <a:custGeom>
                <a:avLst/>
                <a:gdLst>
                  <a:gd name="T0" fmla="*/ 0 w 18"/>
                  <a:gd name="T1" fmla="*/ 9 h 14"/>
                  <a:gd name="T2" fmla="*/ 17 w 18"/>
                  <a:gd name="T3" fmla="*/ 0 h 14"/>
                  <a:gd name="T4" fmla="*/ 0 w 18"/>
                  <a:gd name="T5" fmla="*/ 9 h 14"/>
                  <a:gd name="T6" fmla="*/ 0 w 18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0" y="9"/>
                    </a:moveTo>
                    <a:cubicBezTo>
                      <a:pt x="4" y="3"/>
                      <a:pt x="10" y="0"/>
                      <a:pt x="17" y="0"/>
                    </a:cubicBezTo>
                    <a:cubicBezTo>
                      <a:pt x="13" y="1"/>
                      <a:pt x="18" y="14"/>
                      <a:pt x="0" y="9"/>
                    </a:cubicBezTo>
                    <a:cubicBezTo>
                      <a:pt x="2" y="7"/>
                      <a:pt x="3" y="9"/>
                      <a:pt x="0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0" name="Freeform 147"/>
              <p:cNvSpPr>
                <a:spLocks/>
              </p:cNvSpPr>
              <p:nvPr/>
            </p:nvSpPr>
            <p:spPr bwMode="auto">
              <a:xfrm>
                <a:off x="1622" y="941"/>
                <a:ext cx="12" cy="15"/>
              </a:xfrm>
              <a:custGeom>
                <a:avLst/>
                <a:gdLst>
                  <a:gd name="T0" fmla="*/ 0 w 20"/>
                  <a:gd name="T1" fmla="*/ 13 h 24"/>
                  <a:gd name="T2" fmla="*/ 20 w 20"/>
                  <a:gd name="T3" fmla="*/ 0 h 24"/>
                  <a:gd name="T4" fmla="*/ 10 w 20"/>
                  <a:gd name="T5" fmla="*/ 24 h 24"/>
                  <a:gd name="T6" fmla="*/ 0 w 20"/>
                  <a:gd name="T7" fmla="*/ 13 h 24"/>
                  <a:gd name="T8" fmla="*/ 0 w 20"/>
                  <a:gd name="T9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0" y="13"/>
                    </a:moveTo>
                    <a:cubicBezTo>
                      <a:pt x="6" y="10"/>
                      <a:pt x="10" y="7"/>
                      <a:pt x="20" y="0"/>
                    </a:cubicBezTo>
                    <a:cubicBezTo>
                      <a:pt x="15" y="12"/>
                      <a:pt x="13" y="17"/>
                      <a:pt x="10" y="24"/>
                    </a:cubicBezTo>
                    <a:cubicBezTo>
                      <a:pt x="7" y="20"/>
                      <a:pt x="5" y="18"/>
                      <a:pt x="0" y="13"/>
                    </a:cubicBezTo>
                    <a:cubicBezTo>
                      <a:pt x="6" y="10"/>
                      <a:pt x="5" y="18"/>
                      <a:pt x="0" y="1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1" name="Freeform 148"/>
              <p:cNvSpPr>
                <a:spLocks/>
              </p:cNvSpPr>
              <p:nvPr/>
            </p:nvSpPr>
            <p:spPr bwMode="auto">
              <a:xfrm>
                <a:off x="4499" y="3128"/>
                <a:ext cx="12" cy="14"/>
              </a:xfrm>
              <a:custGeom>
                <a:avLst/>
                <a:gdLst>
                  <a:gd name="T0" fmla="*/ 0 w 19"/>
                  <a:gd name="T1" fmla="*/ 16 h 23"/>
                  <a:gd name="T2" fmla="*/ 19 w 19"/>
                  <a:gd name="T3" fmla="*/ 12 h 23"/>
                  <a:gd name="T4" fmla="*/ 0 w 19"/>
                  <a:gd name="T5" fmla="*/ 16 h 23"/>
                  <a:gd name="T6" fmla="*/ 0 w 19"/>
                  <a:gd name="T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0" y="16"/>
                    </a:moveTo>
                    <a:cubicBezTo>
                      <a:pt x="4" y="12"/>
                      <a:pt x="19" y="0"/>
                      <a:pt x="19" y="12"/>
                    </a:cubicBezTo>
                    <a:cubicBezTo>
                      <a:pt x="19" y="23"/>
                      <a:pt x="5" y="17"/>
                      <a:pt x="0" y="16"/>
                    </a:cubicBezTo>
                    <a:cubicBezTo>
                      <a:pt x="2" y="14"/>
                      <a:pt x="3" y="17"/>
                      <a:pt x="0" y="1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2" name="Freeform 149"/>
              <p:cNvSpPr>
                <a:spLocks/>
              </p:cNvSpPr>
              <p:nvPr/>
            </p:nvSpPr>
            <p:spPr bwMode="auto">
              <a:xfrm>
                <a:off x="2938" y="1645"/>
                <a:ext cx="9" cy="8"/>
              </a:xfrm>
              <a:custGeom>
                <a:avLst/>
                <a:gdLst>
                  <a:gd name="T0" fmla="*/ 1 w 14"/>
                  <a:gd name="T1" fmla="*/ 12 h 12"/>
                  <a:gd name="T2" fmla="*/ 14 w 14"/>
                  <a:gd name="T3" fmla="*/ 0 h 12"/>
                  <a:gd name="T4" fmla="*/ 1 w 14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" y="12"/>
                    </a:moveTo>
                    <a:cubicBezTo>
                      <a:pt x="0" y="5"/>
                      <a:pt x="7" y="2"/>
                      <a:pt x="14" y="0"/>
                    </a:cubicBezTo>
                    <a:cubicBezTo>
                      <a:pt x="10" y="3"/>
                      <a:pt x="5" y="8"/>
                      <a:pt x="1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3" name="Freeform 150"/>
              <p:cNvSpPr>
                <a:spLocks/>
              </p:cNvSpPr>
              <p:nvPr/>
            </p:nvSpPr>
            <p:spPr bwMode="auto">
              <a:xfrm>
                <a:off x="1673" y="1712"/>
                <a:ext cx="12" cy="8"/>
              </a:xfrm>
              <a:custGeom>
                <a:avLst/>
                <a:gdLst>
                  <a:gd name="T0" fmla="*/ 19 w 19"/>
                  <a:gd name="T1" fmla="*/ 10 h 14"/>
                  <a:gd name="T2" fmla="*/ 5 w 19"/>
                  <a:gd name="T3" fmla="*/ 0 h 14"/>
                  <a:gd name="T4" fmla="*/ 19 w 19"/>
                  <a:gd name="T5" fmla="*/ 10 h 14"/>
                  <a:gd name="T6" fmla="*/ 19 w 19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0"/>
                    </a:moveTo>
                    <a:cubicBezTo>
                      <a:pt x="9" y="14"/>
                      <a:pt x="0" y="13"/>
                      <a:pt x="5" y="0"/>
                    </a:cubicBezTo>
                    <a:cubicBezTo>
                      <a:pt x="12" y="1"/>
                      <a:pt x="17" y="4"/>
                      <a:pt x="19" y="10"/>
                    </a:cubicBezTo>
                    <a:cubicBezTo>
                      <a:pt x="17" y="11"/>
                      <a:pt x="19" y="9"/>
                      <a:pt x="19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4" name="Freeform 151"/>
              <p:cNvSpPr>
                <a:spLocks/>
              </p:cNvSpPr>
              <p:nvPr/>
            </p:nvSpPr>
            <p:spPr bwMode="auto">
              <a:xfrm>
                <a:off x="3472" y="1234"/>
                <a:ext cx="9" cy="7"/>
              </a:xfrm>
              <a:custGeom>
                <a:avLst/>
                <a:gdLst>
                  <a:gd name="T0" fmla="*/ 14 w 16"/>
                  <a:gd name="T1" fmla="*/ 11 h 11"/>
                  <a:gd name="T2" fmla="*/ 2 w 16"/>
                  <a:gd name="T3" fmla="*/ 11 h 11"/>
                  <a:gd name="T4" fmla="*/ 10 w 16"/>
                  <a:gd name="T5" fmla="*/ 0 h 11"/>
                  <a:gd name="T6" fmla="*/ 14 w 16"/>
                  <a:gd name="T7" fmla="*/ 11 h 11"/>
                  <a:gd name="T8" fmla="*/ 14 w 16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14" y="11"/>
                    </a:moveTo>
                    <a:cubicBezTo>
                      <a:pt x="10" y="11"/>
                      <a:pt x="6" y="11"/>
                      <a:pt x="2" y="11"/>
                    </a:cubicBezTo>
                    <a:cubicBezTo>
                      <a:pt x="0" y="4"/>
                      <a:pt x="2" y="0"/>
                      <a:pt x="10" y="0"/>
                    </a:cubicBezTo>
                    <a:cubicBezTo>
                      <a:pt x="14" y="2"/>
                      <a:pt x="16" y="6"/>
                      <a:pt x="14" y="11"/>
                    </a:cubicBezTo>
                    <a:cubicBezTo>
                      <a:pt x="10" y="11"/>
                      <a:pt x="13" y="7"/>
                      <a:pt x="14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5" name="Freeform 152"/>
              <p:cNvSpPr>
                <a:spLocks/>
              </p:cNvSpPr>
              <p:nvPr/>
            </p:nvSpPr>
            <p:spPr bwMode="auto">
              <a:xfrm>
                <a:off x="1864" y="1368"/>
                <a:ext cx="11" cy="12"/>
              </a:xfrm>
              <a:custGeom>
                <a:avLst/>
                <a:gdLst>
                  <a:gd name="T0" fmla="*/ 18 w 18"/>
                  <a:gd name="T1" fmla="*/ 14 h 20"/>
                  <a:gd name="T2" fmla="*/ 0 w 18"/>
                  <a:gd name="T3" fmla="*/ 7 h 20"/>
                  <a:gd name="T4" fmla="*/ 18 w 18"/>
                  <a:gd name="T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18" y="14"/>
                    </a:moveTo>
                    <a:cubicBezTo>
                      <a:pt x="7" y="20"/>
                      <a:pt x="5" y="11"/>
                      <a:pt x="0" y="7"/>
                    </a:cubicBezTo>
                    <a:cubicBezTo>
                      <a:pt x="10" y="0"/>
                      <a:pt x="12" y="9"/>
                      <a:pt x="18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6" name="Freeform 153"/>
              <p:cNvSpPr>
                <a:spLocks/>
              </p:cNvSpPr>
              <p:nvPr/>
            </p:nvSpPr>
            <p:spPr bwMode="auto">
              <a:xfrm>
                <a:off x="2988" y="2045"/>
                <a:ext cx="11" cy="20"/>
              </a:xfrm>
              <a:custGeom>
                <a:avLst/>
                <a:gdLst>
                  <a:gd name="T0" fmla="*/ 9 w 18"/>
                  <a:gd name="T1" fmla="*/ 10 h 32"/>
                  <a:gd name="T2" fmla="*/ 10 w 18"/>
                  <a:gd name="T3" fmla="*/ 25 h 32"/>
                  <a:gd name="T4" fmla="*/ 9 w 18"/>
                  <a:gd name="T5" fmla="*/ 10 h 32"/>
                  <a:gd name="T6" fmla="*/ 9 w 18"/>
                  <a:gd name="T7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2">
                    <a:moveTo>
                      <a:pt x="9" y="10"/>
                    </a:moveTo>
                    <a:cubicBezTo>
                      <a:pt x="18" y="15"/>
                      <a:pt x="18" y="20"/>
                      <a:pt x="10" y="25"/>
                    </a:cubicBezTo>
                    <a:cubicBezTo>
                      <a:pt x="0" y="32"/>
                      <a:pt x="13" y="0"/>
                      <a:pt x="9" y="10"/>
                    </a:cubicBezTo>
                    <a:cubicBezTo>
                      <a:pt x="13" y="14"/>
                      <a:pt x="7" y="15"/>
                      <a:pt x="9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7" name="Freeform 154"/>
              <p:cNvSpPr>
                <a:spLocks/>
              </p:cNvSpPr>
              <p:nvPr/>
            </p:nvSpPr>
            <p:spPr bwMode="auto">
              <a:xfrm>
                <a:off x="4365" y="2636"/>
                <a:ext cx="8" cy="12"/>
              </a:xfrm>
              <a:custGeom>
                <a:avLst/>
                <a:gdLst>
                  <a:gd name="T0" fmla="*/ 13 w 13"/>
                  <a:gd name="T1" fmla="*/ 18 h 18"/>
                  <a:gd name="T2" fmla="*/ 0 w 13"/>
                  <a:gd name="T3" fmla="*/ 0 h 18"/>
                  <a:gd name="T4" fmla="*/ 13 w 13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13" y="18"/>
                    </a:moveTo>
                    <a:cubicBezTo>
                      <a:pt x="8" y="11"/>
                      <a:pt x="5" y="6"/>
                      <a:pt x="0" y="0"/>
                    </a:cubicBezTo>
                    <a:cubicBezTo>
                      <a:pt x="13" y="4"/>
                      <a:pt x="13" y="4"/>
                      <a:pt x="13" y="1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8" name="Freeform 155"/>
              <p:cNvSpPr>
                <a:spLocks/>
              </p:cNvSpPr>
              <p:nvPr/>
            </p:nvSpPr>
            <p:spPr bwMode="auto">
              <a:xfrm>
                <a:off x="3153" y="967"/>
                <a:ext cx="12" cy="8"/>
              </a:xfrm>
              <a:custGeom>
                <a:avLst/>
                <a:gdLst>
                  <a:gd name="T0" fmla="*/ 0 w 18"/>
                  <a:gd name="T1" fmla="*/ 6 h 13"/>
                  <a:gd name="T2" fmla="*/ 18 w 18"/>
                  <a:gd name="T3" fmla="*/ 13 h 13"/>
                  <a:gd name="T4" fmla="*/ 0 w 18"/>
                  <a:gd name="T5" fmla="*/ 6 h 13"/>
                  <a:gd name="T6" fmla="*/ 0 w 18"/>
                  <a:gd name="T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3">
                    <a:moveTo>
                      <a:pt x="0" y="6"/>
                    </a:moveTo>
                    <a:cubicBezTo>
                      <a:pt x="16" y="0"/>
                      <a:pt x="16" y="0"/>
                      <a:pt x="18" y="13"/>
                    </a:cubicBezTo>
                    <a:cubicBezTo>
                      <a:pt x="13" y="6"/>
                      <a:pt x="7" y="4"/>
                      <a:pt x="0" y="6"/>
                    </a:cubicBezTo>
                    <a:cubicBezTo>
                      <a:pt x="16" y="0"/>
                      <a:pt x="3" y="6"/>
                      <a:pt x="0" y="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9" name="Freeform 156"/>
              <p:cNvSpPr>
                <a:spLocks/>
              </p:cNvSpPr>
              <p:nvPr/>
            </p:nvSpPr>
            <p:spPr bwMode="auto">
              <a:xfrm>
                <a:off x="4471" y="2731"/>
                <a:ext cx="14" cy="4"/>
              </a:xfrm>
              <a:custGeom>
                <a:avLst/>
                <a:gdLst>
                  <a:gd name="T0" fmla="*/ 22 w 22"/>
                  <a:gd name="T1" fmla="*/ 5 h 5"/>
                  <a:gd name="T2" fmla="*/ 0 w 22"/>
                  <a:gd name="T3" fmla="*/ 5 h 5"/>
                  <a:gd name="T4" fmla="*/ 0 w 22"/>
                  <a:gd name="T5" fmla="*/ 1 h 5"/>
                  <a:gd name="T6" fmla="*/ 22 w 22"/>
                  <a:gd name="T7" fmla="*/ 0 h 5"/>
                  <a:gd name="T8" fmla="*/ 22 w 22"/>
                  <a:gd name="T9" fmla="*/ 5 h 5"/>
                  <a:gd name="T10" fmla="*/ 22 w 2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5">
                    <a:moveTo>
                      <a:pt x="22" y="5"/>
                    </a:moveTo>
                    <a:cubicBezTo>
                      <a:pt x="15" y="5"/>
                      <a:pt x="7" y="5"/>
                      <a:pt x="0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7" y="1"/>
                      <a:pt x="15" y="0"/>
                      <a:pt x="22" y="0"/>
                    </a:cubicBezTo>
                    <a:cubicBezTo>
                      <a:pt x="22" y="1"/>
                      <a:pt x="22" y="3"/>
                      <a:pt x="22" y="5"/>
                    </a:cubicBezTo>
                    <a:cubicBezTo>
                      <a:pt x="15" y="5"/>
                      <a:pt x="22" y="3"/>
                      <a:pt x="22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0" name="Freeform 157"/>
              <p:cNvSpPr>
                <a:spLocks/>
              </p:cNvSpPr>
              <p:nvPr/>
            </p:nvSpPr>
            <p:spPr bwMode="auto">
              <a:xfrm>
                <a:off x="3183" y="1004"/>
                <a:ext cx="9" cy="9"/>
              </a:xfrm>
              <a:custGeom>
                <a:avLst/>
                <a:gdLst>
                  <a:gd name="T0" fmla="*/ 9 w 16"/>
                  <a:gd name="T1" fmla="*/ 15 h 15"/>
                  <a:gd name="T2" fmla="*/ 6 w 16"/>
                  <a:gd name="T3" fmla="*/ 0 h 15"/>
                  <a:gd name="T4" fmla="*/ 9 w 16"/>
                  <a:gd name="T5" fmla="*/ 15 h 15"/>
                  <a:gd name="T6" fmla="*/ 9 w 16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" y="10"/>
                      <a:pt x="0" y="5"/>
                      <a:pt x="6" y="0"/>
                    </a:cubicBezTo>
                    <a:cubicBezTo>
                      <a:pt x="15" y="3"/>
                      <a:pt x="16" y="8"/>
                      <a:pt x="9" y="15"/>
                    </a:cubicBezTo>
                    <a:cubicBezTo>
                      <a:pt x="5" y="10"/>
                      <a:pt x="11" y="10"/>
                      <a:pt x="9" y="1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1" name="Freeform 158"/>
              <p:cNvSpPr>
                <a:spLocks/>
              </p:cNvSpPr>
              <p:nvPr/>
            </p:nvSpPr>
            <p:spPr bwMode="auto">
              <a:xfrm>
                <a:off x="4370" y="1578"/>
                <a:ext cx="11" cy="7"/>
              </a:xfrm>
              <a:custGeom>
                <a:avLst/>
                <a:gdLst>
                  <a:gd name="T0" fmla="*/ 0 w 18"/>
                  <a:gd name="T1" fmla="*/ 11 h 11"/>
                  <a:gd name="T2" fmla="*/ 11 w 18"/>
                  <a:gd name="T3" fmla="*/ 0 h 11"/>
                  <a:gd name="T4" fmla="*/ 18 w 18"/>
                  <a:gd name="T5" fmla="*/ 11 h 11"/>
                  <a:gd name="T6" fmla="*/ 0 w 18"/>
                  <a:gd name="T7" fmla="*/ 11 h 11"/>
                  <a:gd name="T8" fmla="*/ 0 w 1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1">
                    <a:moveTo>
                      <a:pt x="0" y="11"/>
                    </a:moveTo>
                    <a:cubicBezTo>
                      <a:pt x="4" y="7"/>
                      <a:pt x="6" y="4"/>
                      <a:pt x="11" y="0"/>
                    </a:cubicBezTo>
                    <a:cubicBezTo>
                      <a:pt x="13" y="3"/>
                      <a:pt x="16" y="7"/>
                      <a:pt x="18" y="11"/>
                    </a:cubicBezTo>
                    <a:cubicBezTo>
                      <a:pt x="13" y="11"/>
                      <a:pt x="7" y="11"/>
                      <a:pt x="0" y="11"/>
                    </a:cubicBezTo>
                    <a:cubicBezTo>
                      <a:pt x="4" y="7"/>
                      <a:pt x="7" y="11"/>
                      <a:pt x="0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2" name="Freeform 159"/>
              <p:cNvSpPr>
                <a:spLocks/>
              </p:cNvSpPr>
              <p:nvPr/>
            </p:nvSpPr>
            <p:spPr bwMode="auto">
              <a:xfrm>
                <a:off x="2317" y="885"/>
                <a:ext cx="18" cy="7"/>
              </a:xfrm>
              <a:custGeom>
                <a:avLst/>
                <a:gdLst>
                  <a:gd name="T0" fmla="*/ 30 w 30"/>
                  <a:gd name="T1" fmla="*/ 11 h 11"/>
                  <a:gd name="T2" fmla="*/ 0 w 30"/>
                  <a:gd name="T3" fmla="*/ 11 h 11"/>
                  <a:gd name="T4" fmla="*/ 30 w 30"/>
                  <a:gd name="T5" fmla="*/ 11 h 11"/>
                  <a:gd name="T6" fmla="*/ 30 w 30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1">
                    <a:moveTo>
                      <a:pt x="30" y="11"/>
                    </a:moveTo>
                    <a:cubicBezTo>
                      <a:pt x="17" y="11"/>
                      <a:pt x="11" y="11"/>
                      <a:pt x="0" y="11"/>
                    </a:cubicBezTo>
                    <a:cubicBezTo>
                      <a:pt x="14" y="0"/>
                      <a:pt x="15" y="5"/>
                      <a:pt x="30" y="11"/>
                    </a:cubicBezTo>
                    <a:cubicBezTo>
                      <a:pt x="17" y="11"/>
                      <a:pt x="21" y="7"/>
                      <a:pt x="30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3" name="Freeform 160"/>
              <p:cNvSpPr>
                <a:spLocks/>
              </p:cNvSpPr>
              <p:nvPr/>
            </p:nvSpPr>
            <p:spPr bwMode="auto">
              <a:xfrm>
                <a:off x="4961" y="2787"/>
                <a:ext cx="11" cy="12"/>
              </a:xfrm>
              <a:custGeom>
                <a:avLst/>
                <a:gdLst>
                  <a:gd name="T0" fmla="*/ 15 w 19"/>
                  <a:gd name="T1" fmla="*/ 19 h 19"/>
                  <a:gd name="T2" fmla="*/ 8 w 19"/>
                  <a:gd name="T3" fmla="*/ 0 h 19"/>
                  <a:gd name="T4" fmla="*/ 15 w 19"/>
                  <a:gd name="T5" fmla="*/ 19 h 19"/>
                  <a:gd name="T6" fmla="*/ 15 w 19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5" y="19"/>
                    </a:moveTo>
                    <a:cubicBezTo>
                      <a:pt x="10" y="14"/>
                      <a:pt x="0" y="8"/>
                      <a:pt x="8" y="0"/>
                    </a:cubicBezTo>
                    <a:cubicBezTo>
                      <a:pt x="17" y="6"/>
                      <a:pt x="19" y="12"/>
                      <a:pt x="15" y="19"/>
                    </a:cubicBezTo>
                    <a:cubicBezTo>
                      <a:pt x="13" y="18"/>
                      <a:pt x="16" y="15"/>
                      <a:pt x="15" y="1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4" name="Freeform 161"/>
              <p:cNvSpPr>
                <a:spLocks/>
              </p:cNvSpPr>
              <p:nvPr/>
            </p:nvSpPr>
            <p:spPr bwMode="auto">
              <a:xfrm>
                <a:off x="3109" y="1017"/>
                <a:ext cx="10" cy="10"/>
              </a:xfrm>
              <a:custGeom>
                <a:avLst/>
                <a:gdLst>
                  <a:gd name="T0" fmla="*/ 16 w 16"/>
                  <a:gd name="T1" fmla="*/ 7 h 16"/>
                  <a:gd name="T2" fmla="*/ 0 w 16"/>
                  <a:gd name="T3" fmla="*/ 10 h 16"/>
                  <a:gd name="T4" fmla="*/ 16 w 16"/>
                  <a:gd name="T5" fmla="*/ 7 h 16"/>
                  <a:gd name="T6" fmla="*/ 16 w 16"/>
                  <a:gd name="T7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6" y="7"/>
                    </a:moveTo>
                    <a:cubicBezTo>
                      <a:pt x="10" y="15"/>
                      <a:pt x="5" y="16"/>
                      <a:pt x="0" y="10"/>
                    </a:cubicBezTo>
                    <a:cubicBezTo>
                      <a:pt x="4" y="1"/>
                      <a:pt x="9" y="0"/>
                      <a:pt x="16" y="7"/>
                    </a:cubicBezTo>
                    <a:cubicBezTo>
                      <a:pt x="11" y="11"/>
                      <a:pt x="11" y="5"/>
                      <a:pt x="16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5" name="Freeform 162"/>
              <p:cNvSpPr>
                <a:spLocks/>
              </p:cNvSpPr>
              <p:nvPr/>
            </p:nvSpPr>
            <p:spPr bwMode="auto">
              <a:xfrm>
                <a:off x="4163" y="2603"/>
                <a:ext cx="11" cy="12"/>
              </a:xfrm>
              <a:custGeom>
                <a:avLst/>
                <a:gdLst>
                  <a:gd name="T0" fmla="*/ 0 w 18"/>
                  <a:gd name="T1" fmla="*/ 7 h 20"/>
                  <a:gd name="T2" fmla="*/ 18 w 18"/>
                  <a:gd name="T3" fmla="*/ 13 h 20"/>
                  <a:gd name="T4" fmla="*/ 0 w 18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0" y="7"/>
                    </a:moveTo>
                    <a:cubicBezTo>
                      <a:pt x="11" y="0"/>
                      <a:pt x="13" y="9"/>
                      <a:pt x="18" y="13"/>
                    </a:cubicBezTo>
                    <a:cubicBezTo>
                      <a:pt x="7" y="20"/>
                      <a:pt x="5" y="11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6" name="Freeform 163"/>
              <p:cNvSpPr>
                <a:spLocks/>
              </p:cNvSpPr>
              <p:nvPr/>
            </p:nvSpPr>
            <p:spPr bwMode="auto">
              <a:xfrm>
                <a:off x="1878" y="1853"/>
                <a:ext cx="12" cy="13"/>
              </a:xfrm>
              <a:custGeom>
                <a:avLst/>
                <a:gdLst>
                  <a:gd name="T0" fmla="*/ 0 w 19"/>
                  <a:gd name="T1" fmla="*/ 7 h 21"/>
                  <a:gd name="T2" fmla="*/ 19 w 19"/>
                  <a:gd name="T3" fmla="*/ 15 h 21"/>
                  <a:gd name="T4" fmla="*/ 0 w 19"/>
                  <a:gd name="T5" fmla="*/ 7 h 21"/>
                  <a:gd name="T6" fmla="*/ 0 w 19"/>
                  <a:gd name="T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0" y="7"/>
                    </a:moveTo>
                    <a:cubicBezTo>
                      <a:pt x="7" y="8"/>
                      <a:pt x="19" y="0"/>
                      <a:pt x="19" y="15"/>
                    </a:cubicBezTo>
                    <a:cubicBezTo>
                      <a:pt x="13" y="21"/>
                      <a:pt x="7" y="19"/>
                      <a:pt x="0" y="7"/>
                    </a:cubicBezTo>
                    <a:cubicBezTo>
                      <a:pt x="7" y="8"/>
                      <a:pt x="5" y="11"/>
                      <a:pt x="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7" name="Freeform 164"/>
              <p:cNvSpPr>
                <a:spLocks/>
              </p:cNvSpPr>
              <p:nvPr/>
            </p:nvSpPr>
            <p:spPr bwMode="auto">
              <a:xfrm>
                <a:off x="4723" y="1502"/>
                <a:ext cx="7" cy="14"/>
              </a:xfrm>
              <a:custGeom>
                <a:avLst/>
                <a:gdLst>
                  <a:gd name="T0" fmla="*/ 12 w 12"/>
                  <a:gd name="T1" fmla="*/ 22 h 22"/>
                  <a:gd name="T2" fmla="*/ 0 w 12"/>
                  <a:gd name="T3" fmla="*/ 5 h 22"/>
                  <a:gd name="T4" fmla="*/ 12 w 12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12" y="22"/>
                    </a:moveTo>
                    <a:cubicBezTo>
                      <a:pt x="6" y="14"/>
                      <a:pt x="3" y="9"/>
                      <a:pt x="0" y="5"/>
                    </a:cubicBezTo>
                    <a:cubicBezTo>
                      <a:pt x="12" y="0"/>
                      <a:pt x="12" y="7"/>
                      <a:pt x="12" y="2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8" name="Freeform 165"/>
              <p:cNvSpPr>
                <a:spLocks/>
              </p:cNvSpPr>
              <p:nvPr/>
            </p:nvSpPr>
            <p:spPr bwMode="auto">
              <a:xfrm>
                <a:off x="580" y="1549"/>
                <a:ext cx="13" cy="7"/>
              </a:xfrm>
              <a:custGeom>
                <a:avLst/>
                <a:gdLst>
                  <a:gd name="T0" fmla="*/ 0 w 22"/>
                  <a:gd name="T1" fmla="*/ 11 h 12"/>
                  <a:gd name="T2" fmla="*/ 17 w 22"/>
                  <a:gd name="T3" fmla="*/ 0 h 12"/>
                  <a:gd name="T4" fmla="*/ 0 w 22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11"/>
                    </a:moveTo>
                    <a:cubicBezTo>
                      <a:pt x="8" y="6"/>
                      <a:pt x="13" y="3"/>
                      <a:pt x="17" y="0"/>
                    </a:cubicBezTo>
                    <a:cubicBezTo>
                      <a:pt x="22" y="12"/>
                      <a:pt x="15" y="12"/>
                      <a:pt x="0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9" name="Freeform 166"/>
              <p:cNvSpPr>
                <a:spLocks/>
              </p:cNvSpPr>
              <p:nvPr/>
            </p:nvSpPr>
            <p:spPr bwMode="auto">
              <a:xfrm>
                <a:off x="4588" y="1785"/>
                <a:ext cx="8" cy="8"/>
              </a:xfrm>
              <a:custGeom>
                <a:avLst/>
                <a:gdLst>
                  <a:gd name="T0" fmla="*/ 14 w 14"/>
                  <a:gd name="T1" fmla="*/ 1 h 13"/>
                  <a:gd name="T2" fmla="*/ 2 w 14"/>
                  <a:gd name="T3" fmla="*/ 13 h 13"/>
                  <a:gd name="T4" fmla="*/ 14 w 14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4" y="1"/>
                    </a:moveTo>
                    <a:cubicBezTo>
                      <a:pt x="10" y="5"/>
                      <a:pt x="6" y="9"/>
                      <a:pt x="2" y="13"/>
                    </a:cubicBezTo>
                    <a:cubicBezTo>
                      <a:pt x="0" y="4"/>
                      <a:pt x="4" y="0"/>
                      <a:pt x="14" y="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0" name="Freeform 167"/>
              <p:cNvSpPr>
                <a:spLocks/>
              </p:cNvSpPr>
              <p:nvPr/>
            </p:nvSpPr>
            <p:spPr bwMode="auto">
              <a:xfrm>
                <a:off x="4366" y="2041"/>
                <a:ext cx="9" cy="9"/>
              </a:xfrm>
              <a:custGeom>
                <a:avLst/>
                <a:gdLst>
                  <a:gd name="T0" fmla="*/ 11 w 15"/>
                  <a:gd name="T1" fmla="*/ 0 h 15"/>
                  <a:gd name="T2" fmla="*/ 0 w 15"/>
                  <a:gd name="T3" fmla="*/ 11 h 15"/>
                  <a:gd name="T4" fmla="*/ 11 w 15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5" y="10"/>
                      <a:pt x="14" y="15"/>
                      <a:pt x="0" y="11"/>
                    </a:cubicBezTo>
                    <a:cubicBezTo>
                      <a:pt x="4" y="7"/>
                      <a:pt x="7" y="4"/>
                      <a:pt x="11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1" name="Freeform 168"/>
              <p:cNvSpPr>
                <a:spLocks/>
              </p:cNvSpPr>
              <p:nvPr/>
            </p:nvSpPr>
            <p:spPr bwMode="auto">
              <a:xfrm>
                <a:off x="3414" y="2391"/>
                <a:ext cx="10" cy="3"/>
              </a:xfrm>
              <a:custGeom>
                <a:avLst/>
                <a:gdLst>
                  <a:gd name="T0" fmla="*/ 0 w 16"/>
                  <a:gd name="T1" fmla="*/ 0 h 5"/>
                  <a:gd name="T2" fmla="*/ 15 w 16"/>
                  <a:gd name="T3" fmla="*/ 0 h 5"/>
                  <a:gd name="T4" fmla="*/ 16 w 16"/>
                  <a:gd name="T5" fmla="*/ 3 h 5"/>
                  <a:gd name="T6" fmla="*/ 0 w 16"/>
                  <a:gd name="T7" fmla="*/ 5 h 5"/>
                  <a:gd name="T8" fmla="*/ 0 w 16"/>
                  <a:gd name="T9" fmla="*/ 0 h 5"/>
                  <a:gd name="T10" fmla="*/ 0 w 1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cubicBezTo>
                      <a:pt x="5" y="0"/>
                      <a:pt x="10" y="0"/>
                      <a:pt x="15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1" y="4"/>
                      <a:pt x="5" y="5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5" y="0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2" name="Freeform 169"/>
              <p:cNvSpPr>
                <a:spLocks/>
              </p:cNvSpPr>
              <p:nvPr/>
            </p:nvSpPr>
            <p:spPr bwMode="auto">
              <a:xfrm>
                <a:off x="4272" y="2690"/>
                <a:ext cx="11" cy="5"/>
              </a:xfrm>
              <a:custGeom>
                <a:avLst/>
                <a:gdLst>
                  <a:gd name="T0" fmla="*/ 15 w 17"/>
                  <a:gd name="T1" fmla="*/ 0 h 9"/>
                  <a:gd name="T2" fmla="*/ 0 w 17"/>
                  <a:gd name="T3" fmla="*/ 4 h 9"/>
                  <a:gd name="T4" fmla="*/ 15 w 17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15" y="0"/>
                    </a:moveTo>
                    <a:cubicBezTo>
                      <a:pt x="17" y="7"/>
                      <a:pt x="13" y="9"/>
                      <a:pt x="0" y="4"/>
                    </a:cubicBezTo>
                    <a:cubicBezTo>
                      <a:pt x="7" y="2"/>
                      <a:pt x="11" y="1"/>
                      <a:pt x="1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3" name="Freeform 170"/>
              <p:cNvSpPr>
                <a:spLocks/>
              </p:cNvSpPr>
              <p:nvPr/>
            </p:nvSpPr>
            <p:spPr bwMode="auto">
              <a:xfrm>
                <a:off x="4737" y="2713"/>
                <a:ext cx="14" cy="7"/>
              </a:xfrm>
              <a:custGeom>
                <a:avLst/>
                <a:gdLst>
                  <a:gd name="T0" fmla="*/ 0 w 22"/>
                  <a:gd name="T1" fmla="*/ 0 h 12"/>
                  <a:gd name="T2" fmla="*/ 17 w 22"/>
                  <a:gd name="T3" fmla="*/ 12 h 12"/>
                  <a:gd name="T4" fmla="*/ 0 w 22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cubicBezTo>
                      <a:pt x="15" y="0"/>
                      <a:pt x="22" y="0"/>
                      <a:pt x="17" y="12"/>
                    </a:cubicBezTo>
                    <a:cubicBezTo>
                      <a:pt x="12" y="8"/>
                      <a:pt x="8" y="6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4" name="Freeform 171"/>
              <p:cNvSpPr>
                <a:spLocks/>
              </p:cNvSpPr>
              <p:nvPr/>
            </p:nvSpPr>
            <p:spPr bwMode="auto">
              <a:xfrm>
                <a:off x="3569" y="1034"/>
                <a:ext cx="8" cy="8"/>
              </a:xfrm>
              <a:custGeom>
                <a:avLst/>
                <a:gdLst>
                  <a:gd name="T0" fmla="*/ 12 w 12"/>
                  <a:gd name="T1" fmla="*/ 7 h 13"/>
                  <a:gd name="T2" fmla="*/ 0 w 12"/>
                  <a:gd name="T3" fmla="*/ 13 h 13"/>
                  <a:gd name="T4" fmla="*/ 12 w 12"/>
                  <a:gd name="T5" fmla="*/ 7 h 13"/>
                  <a:gd name="T6" fmla="*/ 12 w 12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9" y="11"/>
                      <a:pt x="5" y="13"/>
                      <a:pt x="0" y="13"/>
                    </a:cubicBezTo>
                    <a:cubicBezTo>
                      <a:pt x="2" y="7"/>
                      <a:pt x="5" y="0"/>
                      <a:pt x="12" y="7"/>
                    </a:cubicBezTo>
                    <a:cubicBezTo>
                      <a:pt x="11" y="8"/>
                      <a:pt x="11" y="6"/>
                      <a:pt x="12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5" name="Freeform 172"/>
              <p:cNvSpPr>
                <a:spLocks/>
              </p:cNvSpPr>
              <p:nvPr/>
            </p:nvSpPr>
            <p:spPr bwMode="auto">
              <a:xfrm>
                <a:off x="3444" y="1241"/>
                <a:ext cx="10" cy="11"/>
              </a:xfrm>
              <a:custGeom>
                <a:avLst/>
                <a:gdLst>
                  <a:gd name="T0" fmla="*/ 5 w 17"/>
                  <a:gd name="T1" fmla="*/ 0 h 18"/>
                  <a:gd name="T2" fmla="*/ 11 w 17"/>
                  <a:gd name="T3" fmla="*/ 18 h 18"/>
                  <a:gd name="T4" fmla="*/ 5 w 1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5" y="0"/>
                    </a:moveTo>
                    <a:cubicBezTo>
                      <a:pt x="17" y="3"/>
                      <a:pt x="9" y="12"/>
                      <a:pt x="11" y="18"/>
                    </a:cubicBezTo>
                    <a:cubicBezTo>
                      <a:pt x="0" y="16"/>
                      <a:pt x="8" y="6"/>
                      <a:pt x="5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6" name="Freeform 173"/>
              <p:cNvSpPr>
                <a:spLocks/>
              </p:cNvSpPr>
              <p:nvPr/>
            </p:nvSpPr>
            <p:spPr bwMode="auto">
              <a:xfrm>
                <a:off x="4837" y="3414"/>
                <a:ext cx="9" cy="8"/>
              </a:xfrm>
              <a:custGeom>
                <a:avLst/>
                <a:gdLst>
                  <a:gd name="T0" fmla="*/ 12 w 15"/>
                  <a:gd name="T1" fmla="*/ 0 h 12"/>
                  <a:gd name="T2" fmla="*/ 0 w 15"/>
                  <a:gd name="T3" fmla="*/ 7 h 12"/>
                  <a:gd name="T4" fmla="*/ 1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5" y="12"/>
                      <a:pt x="9" y="11"/>
                      <a:pt x="0" y="7"/>
                    </a:cubicBezTo>
                    <a:cubicBezTo>
                      <a:pt x="4" y="5"/>
                      <a:pt x="8" y="3"/>
                      <a:pt x="1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7" name="Freeform 174"/>
              <p:cNvSpPr>
                <a:spLocks/>
              </p:cNvSpPr>
              <p:nvPr/>
            </p:nvSpPr>
            <p:spPr bwMode="auto">
              <a:xfrm>
                <a:off x="1823" y="1334"/>
                <a:ext cx="5" cy="10"/>
              </a:xfrm>
              <a:custGeom>
                <a:avLst/>
                <a:gdLst>
                  <a:gd name="T0" fmla="*/ 8 w 8"/>
                  <a:gd name="T1" fmla="*/ 2 h 16"/>
                  <a:gd name="T2" fmla="*/ 1 w 8"/>
                  <a:gd name="T3" fmla="*/ 16 h 16"/>
                  <a:gd name="T4" fmla="*/ 8 w 8"/>
                  <a:gd name="T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8" y="2"/>
                    </a:moveTo>
                    <a:cubicBezTo>
                      <a:pt x="7" y="4"/>
                      <a:pt x="5" y="8"/>
                      <a:pt x="1" y="16"/>
                    </a:cubicBezTo>
                    <a:cubicBezTo>
                      <a:pt x="0" y="0"/>
                      <a:pt x="0" y="0"/>
                      <a:pt x="8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8" name="Freeform 175"/>
              <p:cNvSpPr>
                <a:spLocks/>
              </p:cNvSpPr>
              <p:nvPr/>
            </p:nvSpPr>
            <p:spPr bwMode="auto">
              <a:xfrm>
                <a:off x="4730" y="1510"/>
                <a:ext cx="7" cy="7"/>
              </a:xfrm>
              <a:custGeom>
                <a:avLst/>
                <a:gdLst>
                  <a:gd name="T0" fmla="*/ 0 w 12"/>
                  <a:gd name="T1" fmla="*/ 3 h 12"/>
                  <a:gd name="T2" fmla="*/ 12 w 12"/>
                  <a:gd name="T3" fmla="*/ 9 h 12"/>
                  <a:gd name="T4" fmla="*/ 0 w 12"/>
                  <a:gd name="T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0" y="3"/>
                    </a:moveTo>
                    <a:cubicBezTo>
                      <a:pt x="4" y="4"/>
                      <a:pt x="11" y="0"/>
                      <a:pt x="12" y="9"/>
                    </a:cubicBezTo>
                    <a:cubicBezTo>
                      <a:pt x="7" y="8"/>
                      <a:pt x="0" y="12"/>
                      <a:pt x="0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9" name="Freeform 176"/>
              <p:cNvSpPr>
                <a:spLocks/>
              </p:cNvSpPr>
              <p:nvPr/>
            </p:nvSpPr>
            <p:spPr bwMode="auto">
              <a:xfrm>
                <a:off x="1818" y="1312"/>
                <a:ext cx="6" cy="6"/>
              </a:xfrm>
              <a:custGeom>
                <a:avLst/>
                <a:gdLst>
                  <a:gd name="T0" fmla="*/ 7 w 10"/>
                  <a:gd name="T1" fmla="*/ 10 h 10"/>
                  <a:gd name="T2" fmla="*/ 4 w 10"/>
                  <a:gd name="T3" fmla="*/ 0 h 10"/>
                  <a:gd name="T4" fmla="*/ 7 w 10"/>
                  <a:gd name="T5" fmla="*/ 10 h 10"/>
                  <a:gd name="T6" fmla="*/ 7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7" y="10"/>
                    </a:moveTo>
                    <a:cubicBezTo>
                      <a:pt x="1" y="9"/>
                      <a:pt x="0" y="5"/>
                      <a:pt x="4" y="0"/>
                    </a:cubicBezTo>
                    <a:cubicBezTo>
                      <a:pt x="9" y="1"/>
                      <a:pt x="10" y="5"/>
                      <a:pt x="7" y="10"/>
                    </a:cubicBezTo>
                    <a:cubicBezTo>
                      <a:pt x="5" y="9"/>
                      <a:pt x="7" y="7"/>
                      <a:pt x="7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0" name="Freeform 177"/>
              <p:cNvSpPr>
                <a:spLocks/>
              </p:cNvSpPr>
              <p:nvPr/>
            </p:nvSpPr>
            <p:spPr bwMode="auto">
              <a:xfrm>
                <a:off x="1738" y="1408"/>
                <a:ext cx="2" cy="7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0 h 12"/>
                  <a:gd name="T4" fmla="*/ 3 w 3"/>
                  <a:gd name="T5" fmla="*/ 0 h 12"/>
                  <a:gd name="T6" fmla="*/ 3 w 3"/>
                  <a:gd name="T7" fmla="*/ 12 h 12"/>
                  <a:gd name="T8" fmla="*/ 0 w 3"/>
                  <a:gd name="T9" fmla="*/ 12 h 12"/>
                  <a:gd name="T10" fmla="*/ 0 w 3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1" y="12"/>
                      <a:pt x="0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1" name="Freeform 178"/>
              <p:cNvSpPr>
                <a:spLocks/>
              </p:cNvSpPr>
              <p:nvPr/>
            </p:nvSpPr>
            <p:spPr bwMode="auto">
              <a:xfrm>
                <a:off x="4396" y="2413"/>
                <a:ext cx="5" cy="8"/>
              </a:xfrm>
              <a:custGeom>
                <a:avLst/>
                <a:gdLst>
                  <a:gd name="T0" fmla="*/ 2 w 8"/>
                  <a:gd name="T1" fmla="*/ 14 h 14"/>
                  <a:gd name="T2" fmla="*/ 0 w 8"/>
                  <a:gd name="T3" fmla="*/ 0 h 14"/>
                  <a:gd name="T4" fmla="*/ 2 w 8"/>
                  <a:gd name="T5" fmla="*/ 14 h 14"/>
                  <a:gd name="T6" fmla="*/ 2 w 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2" y="14"/>
                    </a:moveTo>
                    <a:cubicBezTo>
                      <a:pt x="1" y="8"/>
                      <a:pt x="0" y="4"/>
                      <a:pt x="0" y="0"/>
                    </a:cubicBezTo>
                    <a:cubicBezTo>
                      <a:pt x="7" y="4"/>
                      <a:pt x="8" y="9"/>
                      <a:pt x="2" y="14"/>
                    </a:cubicBezTo>
                    <a:cubicBezTo>
                      <a:pt x="1" y="8"/>
                      <a:pt x="4" y="10"/>
                      <a:pt x="2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2" name="Freeform 179"/>
              <p:cNvSpPr>
                <a:spLocks/>
              </p:cNvSpPr>
              <p:nvPr/>
            </p:nvSpPr>
            <p:spPr bwMode="auto">
              <a:xfrm>
                <a:off x="1979" y="1846"/>
                <a:ext cx="7" cy="2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0 w 12"/>
                  <a:gd name="T5" fmla="*/ 0 h 3"/>
                  <a:gd name="T6" fmla="*/ 12 w 12"/>
                  <a:gd name="T7" fmla="*/ 0 h 3"/>
                  <a:gd name="T8" fmla="*/ 12 w 12"/>
                  <a:gd name="T9" fmla="*/ 3 h 3"/>
                  <a:gd name="T10" fmla="*/ 12 w 1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ubicBezTo>
                      <a:pt x="12" y="1"/>
                      <a:pt x="12" y="2"/>
                      <a:pt x="12" y="3"/>
                    </a:cubicBezTo>
                    <a:cubicBezTo>
                      <a:pt x="8" y="3"/>
                      <a:pt x="12" y="2"/>
                      <a:pt x="12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3" name="Freeform 180"/>
              <p:cNvSpPr>
                <a:spLocks/>
              </p:cNvSpPr>
              <p:nvPr/>
            </p:nvSpPr>
            <p:spPr bwMode="auto">
              <a:xfrm>
                <a:off x="1919" y="1546"/>
                <a:ext cx="8" cy="2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0 h 3"/>
                  <a:gd name="T4" fmla="*/ 12 w 12"/>
                  <a:gd name="T5" fmla="*/ 3 h 3"/>
                  <a:gd name="T6" fmla="*/ 0 w 12"/>
                  <a:gd name="T7" fmla="*/ 3 h 3"/>
                  <a:gd name="T8" fmla="*/ 0 w 12"/>
                  <a:gd name="T9" fmla="*/ 0 h 3"/>
                  <a:gd name="T10" fmla="*/ 0 w 1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1"/>
                      <a:pt x="12" y="2"/>
                      <a:pt x="12" y="3"/>
                    </a:cubicBezTo>
                    <a:cubicBezTo>
                      <a:pt x="8" y="3"/>
                      <a:pt x="4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4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4" name="Freeform 181"/>
              <p:cNvSpPr>
                <a:spLocks/>
              </p:cNvSpPr>
              <p:nvPr/>
            </p:nvSpPr>
            <p:spPr bwMode="auto">
              <a:xfrm>
                <a:off x="1849" y="2334"/>
                <a:ext cx="7" cy="6"/>
              </a:xfrm>
              <a:custGeom>
                <a:avLst/>
                <a:gdLst>
                  <a:gd name="T0" fmla="*/ 10 w 10"/>
                  <a:gd name="T1" fmla="*/ 6 h 10"/>
                  <a:gd name="T2" fmla="*/ 0 w 10"/>
                  <a:gd name="T3" fmla="*/ 4 h 10"/>
                  <a:gd name="T4" fmla="*/ 10 w 10"/>
                  <a:gd name="T5" fmla="*/ 6 h 10"/>
                  <a:gd name="T6" fmla="*/ 10 w 10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10" y="6"/>
                    </a:moveTo>
                    <a:cubicBezTo>
                      <a:pt x="5" y="10"/>
                      <a:pt x="1" y="9"/>
                      <a:pt x="0" y="4"/>
                    </a:cubicBezTo>
                    <a:cubicBezTo>
                      <a:pt x="5" y="0"/>
                      <a:pt x="9" y="1"/>
                      <a:pt x="10" y="6"/>
                    </a:cubicBezTo>
                    <a:cubicBezTo>
                      <a:pt x="7" y="7"/>
                      <a:pt x="9" y="4"/>
                      <a:pt x="10" y="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5" name="Freeform 182"/>
              <p:cNvSpPr>
                <a:spLocks/>
              </p:cNvSpPr>
              <p:nvPr/>
            </p:nvSpPr>
            <p:spPr bwMode="auto">
              <a:xfrm>
                <a:off x="669" y="1517"/>
                <a:ext cx="8" cy="8"/>
              </a:xfrm>
              <a:custGeom>
                <a:avLst/>
                <a:gdLst>
                  <a:gd name="T0" fmla="*/ 0 w 12"/>
                  <a:gd name="T1" fmla="*/ 9 h 12"/>
                  <a:gd name="T2" fmla="*/ 12 w 12"/>
                  <a:gd name="T3" fmla="*/ 3 h 12"/>
                  <a:gd name="T4" fmla="*/ 0 w 12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0" y="9"/>
                    </a:moveTo>
                    <a:cubicBezTo>
                      <a:pt x="1" y="0"/>
                      <a:pt x="8" y="4"/>
                      <a:pt x="12" y="3"/>
                    </a:cubicBezTo>
                    <a:cubicBezTo>
                      <a:pt x="12" y="12"/>
                      <a:pt x="5" y="8"/>
                      <a:pt x="0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6" name="Freeform 183"/>
              <p:cNvSpPr>
                <a:spLocks/>
              </p:cNvSpPr>
              <p:nvPr/>
            </p:nvSpPr>
            <p:spPr bwMode="auto">
              <a:xfrm>
                <a:off x="1693" y="2263"/>
                <a:ext cx="7" cy="6"/>
              </a:xfrm>
              <a:custGeom>
                <a:avLst/>
                <a:gdLst>
                  <a:gd name="T0" fmla="*/ 11 w 11"/>
                  <a:gd name="T1" fmla="*/ 3 h 10"/>
                  <a:gd name="T2" fmla="*/ 0 w 11"/>
                  <a:gd name="T3" fmla="*/ 6 h 10"/>
                  <a:gd name="T4" fmla="*/ 11 w 11"/>
                  <a:gd name="T5" fmla="*/ 3 h 10"/>
                  <a:gd name="T6" fmla="*/ 11 w 11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3"/>
                    </a:moveTo>
                    <a:cubicBezTo>
                      <a:pt x="9" y="9"/>
                      <a:pt x="6" y="10"/>
                      <a:pt x="0" y="6"/>
                    </a:cubicBezTo>
                    <a:cubicBezTo>
                      <a:pt x="2" y="1"/>
                      <a:pt x="5" y="0"/>
                      <a:pt x="11" y="3"/>
                    </a:cubicBezTo>
                    <a:cubicBezTo>
                      <a:pt x="10" y="6"/>
                      <a:pt x="8" y="3"/>
                      <a:pt x="11" y="3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7" name="Freeform 184"/>
              <p:cNvSpPr>
                <a:spLocks/>
              </p:cNvSpPr>
              <p:nvPr/>
            </p:nvSpPr>
            <p:spPr bwMode="auto">
              <a:xfrm>
                <a:off x="1851" y="2417"/>
                <a:ext cx="7" cy="6"/>
              </a:xfrm>
              <a:custGeom>
                <a:avLst/>
                <a:gdLst>
                  <a:gd name="T0" fmla="*/ 6 w 10"/>
                  <a:gd name="T1" fmla="*/ 10 h 10"/>
                  <a:gd name="T2" fmla="*/ 4 w 10"/>
                  <a:gd name="T3" fmla="*/ 0 h 10"/>
                  <a:gd name="T4" fmla="*/ 6 w 10"/>
                  <a:gd name="T5" fmla="*/ 10 h 10"/>
                  <a:gd name="T6" fmla="*/ 6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6" y="10"/>
                    </a:moveTo>
                    <a:cubicBezTo>
                      <a:pt x="1" y="9"/>
                      <a:pt x="0" y="5"/>
                      <a:pt x="4" y="0"/>
                    </a:cubicBezTo>
                    <a:cubicBezTo>
                      <a:pt x="9" y="1"/>
                      <a:pt x="10" y="5"/>
                      <a:pt x="6" y="10"/>
                    </a:cubicBezTo>
                    <a:cubicBezTo>
                      <a:pt x="4" y="9"/>
                      <a:pt x="7" y="7"/>
                      <a:pt x="6" y="1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8" name="Freeform 185"/>
              <p:cNvSpPr>
                <a:spLocks/>
              </p:cNvSpPr>
              <p:nvPr/>
            </p:nvSpPr>
            <p:spPr bwMode="auto">
              <a:xfrm>
                <a:off x="4386" y="2423"/>
                <a:ext cx="7" cy="6"/>
              </a:xfrm>
              <a:custGeom>
                <a:avLst/>
                <a:gdLst>
                  <a:gd name="T0" fmla="*/ 11 w 11"/>
                  <a:gd name="T1" fmla="*/ 6 h 10"/>
                  <a:gd name="T2" fmla="*/ 0 w 11"/>
                  <a:gd name="T3" fmla="*/ 4 h 10"/>
                  <a:gd name="T4" fmla="*/ 11 w 11"/>
                  <a:gd name="T5" fmla="*/ 6 h 10"/>
                  <a:gd name="T6" fmla="*/ 11 w 11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6"/>
                    </a:moveTo>
                    <a:cubicBezTo>
                      <a:pt x="5" y="10"/>
                      <a:pt x="1" y="9"/>
                      <a:pt x="0" y="4"/>
                    </a:cubicBezTo>
                    <a:cubicBezTo>
                      <a:pt x="5" y="0"/>
                      <a:pt x="9" y="1"/>
                      <a:pt x="11" y="6"/>
                    </a:cubicBezTo>
                    <a:cubicBezTo>
                      <a:pt x="7" y="7"/>
                      <a:pt x="9" y="4"/>
                      <a:pt x="11" y="6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9" name="Freeform 186"/>
              <p:cNvSpPr>
                <a:spLocks/>
              </p:cNvSpPr>
              <p:nvPr/>
            </p:nvSpPr>
            <p:spPr bwMode="auto">
              <a:xfrm>
                <a:off x="1043" y="1556"/>
                <a:ext cx="6" cy="9"/>
              </a:xfrm>
              <a:custGeom>
                <a:avLst/>
                <a:gdLst>
                  <a:gd name="T0" fmla="*/ 0 w 9"/>
                  <a:gd name="T1" fmla="*/ 14 h 14"/>
                  <a:gd name="T2" fmla="*/ 4 w 9"/>
                  <a:gd name="T3" fmla="*/ 0 h 14"/>
                  <a:gd name="T4" fmla="*/ 0 w 9"/>
                  <a:gd name="T5" fmla="*/ 14 h 14"/>
                  <a:gd name="T6" fmla="*/ 0 w 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cubicBezTo>
                      <a:pt x="2" y="7"/>
                      <a:pt x="3" y="3"/>
                      <a:pt x="4" y="0"/>
                    </a:cubicBezTo>
                    <a:cubicBezTo>
                      <a:pt x="9" y="6"/>
                      <a:pt x="8" y="11"/>
                      <a:pt x="0" y="14"/>
                    </a:cubicBezTo>
                    <a:cubicBezTo>
                      <a:pt x="2" y="7"/>
                      <a:pt x="5" y="10"/>
                      <a:pt x="0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0" name="Freeform 187"/>
              <p:cNvSpPr>
                <a:spLocks/>
              </p:cNvSpPr>
              <p:nvPr/>
            </p:nvSpPr>
            <p:spPr bwMode="auto">
              <a:xfrm>
                <a:off x="4382" y="2379"/>
                <a:ext cx="2" cy="8"/>
              </a:xfrm>
              <a:custGeom>
                <a:avLst/>
                <a:gdLst>
                  <a:gd name="T0" fmla="*/ 3 w 3"/>
                  <a:gd name="T1" fmla="*/ 0 h 12"/>
                  <a:gd name="T2" fmla="*/ 3 w 3"/>
                  <a:gd name="T3" fmla="*/ 12 h 12"/>
                  <a:gd name="T4" fmla="*/ 0 w 3"/>
                  <a:gd name="T5" fmla="*/ 12 h 12"/>
                  <a:gd name="T6" fmla="*/ 0 w 3"/>
                  <a:gd name="T7" fmla="*/ 0 h 12"/>
                  <a:gd name="T8" fmla="*/ 3 w 3"/>
                  <a:gd name="T9" fmla="*/ 0 h 12"/>
                  <a:gd name="T10" fmla="*/ 3 w 3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1" name="Freeform 188"/>
              <p:cNvSpPr>
                <a:spLocks/>
              </p:cNvSpPr>
              <p:nvPr/>
            </p:nvSpPr>
            <p:spPr bwMode="auto">
              <a:xfrm>
                <a:off x="1646" y="1288"/>
                <a:ext cx="6" cy="6"/>
              </a:xfrm>
              <a:custGeom>
                <a:avLst/>
                <a:gdLst>
                  <a:gd name="T0" fmla="*/ 10 w 10"/>
                  <a:gd name="T1" fmla="*/ 7 h 10"/>
                  <a:gd name="T2" fmla="*/ 0 w 10"/>
                  <a:gd name="T3" fmla="*/ 4 h 10"/>
                  <a:gd name="T4" fmla="*/ 10 w 10"/>
                  <a:gd name="T5" fmla="*/ 7 h 10"/>
                  <a:gd name="T6" fmla="*/ 10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10" y="7"/>
                    </a:moveTo>
                    <a:cubicBezTo>
                      <a:pt x="5" y="10"/>
                      <a:pt x="1" y="9"/>
                      <a:pt x="0" y="4"/>
                    </a:cubicBezTo>
                    <a:cubicBezTo>
                      <a:pt x="5" y="0"/>
                      <a:pt x="9" y="1"/>
                      <a:pt x="10" y="7"/>
                    </a:cubicBezTo>
                    <a:cubicBezTo>
                      <a:pt x="7" y="7"/>
                      <a:pt x="9" y="5"/>
                      <a:pt x="10" y="7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2" name="Freeform 189"/>
              <p:cNvSpPr>
                <a:spLocks/>
              </p:cNvSpPr>
              <p:nvPr/>
            </p:nvSpPr>
            <p:spPr bwMode="auto">
              <a:xfrm>
                <a:off x="4374" y="2575"/>
                <a:ext cx="9" cy="4"/>
              </a:xfrm>
              <a:custGeom>
                <a:avLst/>
                <a:gdLst>
                  <a:gd name="T0" fmla="*/ 14 w 14"/>
                  <a:gd name="T1" fmla="*/ 5 h 7"/>
                  <a:gd name="T2" fmla="*/ 0 w 14"/>
                  <a:gd name="T3" fmla="*/ 7 h 7"/>
                  <a:gd name="T4" fmla="*/ 14 w 14"/>
                  <a:gd name="T5" fmla="*/ 5 h 7"/>
                  <a:gd name="T6" fmla="*/ 14 w 1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14" y="5"/>
                    </a:moveTo>
                    <a:cubicBezTo>
                      <a:pt x="8" y="6"/>
                      <a:pt x="4" y="7"/>
                      <a:pt x="0" y="7"/>
                    </a:cubicBezTo>
                    <a:cubicBezTo>
                      <a:pt x="4" y="0"/>
                      <a:pt x="9" y="0"/>
                      <a:pt x="14" y="5"/>
                    </a:cubicBezTo>
                    <a:cubicBezTo>
                      <a:pt x="8" y="6"/>
                      <a:pt x="10" y="3"/>
                      <a:pt x="14" y="5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3" name="Freeform 190"/>
              <p:cNvSpPr>
                <a:spLocks/>
              </p:cNvSpPr>
              <p:nvPr/>
            </p:nvSpPr>
            <p:spPr bwMode="auto">
              <a:xfrm>
                <a:off x="4044" y="2587"/>
                <a:ext cx="5" cy="8"/>
              </a:xfrm>
              <a:custGeom>
                <a:avLst/>
                <a:gdLst>
                  <a:gd name="T0" fmla="*/ 2 w 8"/>
                  <a:gd name="T1" fmla="*/ 14 h 14"/>
                  <a:gd name="T2" fmla="*/ 0 w 8"/>
                  <a:gd name="T3" fmla="*/ 0 h 14"/>
                  <a:gd name="T4" fmla="*/ 2 w 8"/>
                  <a:gd name="T5" fmla="*/ 14 h 14"/>
                  <a:gd name="T6" fmla="*/ 2 w 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2" y="14"/>
                    </a:moveTo>
                    <a:cubicBezTo>
                      <a:pt x="1" y="8"/>
                      <a:pt x="1" y="4"/>
                      <a:pt x="0" y="0"/>
                    </a:cubicBezTo>
                    <a:cubicBezTo>
                      <a:pt x="7" y="4"/>
                      <a:pt x="8" y="9"/>
                      <a:pt x="2" y="14"/>
                    </a:cubicBezTo>
                    <a:cubicBezTo>
                      <a:pt x="1" y="8"/>
                      <a:pt x="4" y="10"/>
                      <a:pt x="2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4" name="Freeform 191"/>
              <p:cNvSpPr>
                <a:spLocks/>
              </p:cNvSpPr>
              <p:nvPr/>
            </p:nvSpPr>
            <p:spPr bwMode="auto">
              <a:xfrm>
                <a:off x="4375" y="2586"/>
                <a:ext cx="6" cy="5"/>
              </a:xfrm>
              <a:custGeom>
                <a:avLst/>
                <a:gdLst>
                  <a:gd name="T0" fmla="*/ 2 w 10"/>
                  <a:gd name="T1" fmla="*/ 0 h 8"/>
                  <a:gd name="T2" fmla="*/ 10 w 10"/>
                  <a:gd name="T3" fmla="*/ 3 h 8"/>
                  <a:gd name="T4" fmla="*/ 0 w 10"/>
                  <a:gd name="T5" fmla="*/ 5 h 8"/>
                  <a:gd name="T6" fmla="*/ 2 w 10"/>
                  <a:gd name="T7" fmla="*/ 0 h 8"/>
                  <a:gd name="T8" fmla="*/ 2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7" y="2"/>
                      <a:pt x="8" y="3"/>
                      <a:pt x="10" y="3"/>
                    </a:cubicBezTo>
                    <a:cubicBezTo>
                      <a:pt x="7" y="7"/>
                      <a:pt x="4" y="8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ubicBezTo>
                      <a:pt x="7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5" name="Freeform 192"/>
              <p:cNvSpPr>
                <a:spLocks/>
              </p:cNvSpPr>
              <p:nvPr/>
            </p:nvSpPr>
            <p:spPr bwMode="auto">
              <a:xfrm>
                <a:off x="1818" y="1064"/>
                <a:ext cx="5" cy="6"/>
              </a:xfrm>
              <a:custGeom>
                <a:avLst/>
                <a:gdLst>
                  <a:gd name="T0" fmla="*/ 8 w 8"/>
                  <a:gd name="T1" fmla="*/ 2 h 10"/>
                  <a:gd name="T2" fmla="*/ 5 w 8"/>
                  <a:gd name="T3" fmla="*/ 10 h 10"/>
                  <a:gd name="T4" fmla="*/ 3 w 8"/>
                  <a:gd name="T5" fmla="*/ 0 h 10"/>
                  <a:gd name="T6" fmla="*/ 8 w 8"/>
                  <a:gd name="T7" fmla="*/ 2 h 10"/>
                  <a:gd name="T8" fmla="*/ 8 w 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2"/>
                    </a:moveTo>
                    <a:cubicBezTo>
                      <a:pt x="6" y="7"/>
                      <a:pt x="6" y="8"/>
                      <a:pt x="5" y="10"/>
                    </a:cubicBezTo>
                    <a:cubicBezTo>
                      <a:pt x="1" y="7"/>
                      <a:pt x="0" y="4"/>
                      <a:pt x="3" y="0"/>
                    </a:cubicBezTo>
                    <a:cubicBezTo>
                      <a:pt x="5" y="1"/>
                      <a:pt x="7" y="2"/>
                      <a:pt x="8" y="2"/>
                    </a:cubicBezTo>
                    <a:cubicBezTo>
                      <a:pt x="6" y="7"/>
                      <a:pt x="7" y="2"/>
                      <a:pt x="8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6" name="Freeform 193"/>
              <p:cNvSpPr>
                <a:spLocks/>
              </p:cNvSpPr>
              <p:nvPr/>
            </p:nvSpPr>
            <p:spPr bwMode="auto">
              <a:xfrm>
                <a:off x="3128" y="1007"/>
                <a:ext cx="7" cy="5"/>
              </a:xfrm>
              <a:custGeom>
                <a:avLst/>
                <a:gdLst>
                  <a:gd name="T0" fmla="*/ 2 w 10"/>
                  <a:gd name="T1" fmla="*/ 8 h 8"/>
                  <a:gd name="T2" fmla="*/ 0 w 10"/>
                  <a:gd name="T3" fmla="*/ 3 h 8"/>
                  <a:gd name="T4" fmla="*/ 10 w 10"/>
                  <a:gd name="T5" fmla="*/ 4 h 8"/>
                  <a:gd name="T6" fmla="*/ 2 w 10"/>
                  <a:gd name="T7" fmla="*/ 8 h 8"/>
                  <a:gd name="T8" fmla="*/ 2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2" y="7"/>
                      <a:pt x="1" y="5"/>
                      <a:pt x="0" y="3"/>
                    </a:cubicBezTo>
                    <a:cubicBezTo>
                      <a:pt x="4" y="0"/>
                      <a:pt x="7" y="0"/>
                      <a:pt x="10" y="4"/>
                    </a:cubicBezTo>
                    <a:cubicBezTo>
                      <a:pt x="9" y="5"/>
                      <a:pt x="7" y="6"/>
                      <a:pt x="2" y="8"/>
                    </a:cubicBezTo>
                    <a:cubicBezTo>
                      <a:pt x="2" y="7"/>
                      <a:pt x="7" y="6"/>
                      <a:pt x="2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7" name="Freeform 194"/>
              <p:cNvSpPr>
                <a:spLocks/>
              </p:cNvSpPr>
              <p:nvPr/>
            </p:nvSpPr>
            <p:spPr bwMode="auto">
              <a:xfrm>
                <a:off x="4416" y="2675"/>
                <a:ext cx="6" cy="6"/>
              </a:xfrm>
              <a:custGeom>
                <a:avLst/>
                <a:gdLst>
                  <a:gd name="T0" fmla="*/ 2 w 10"/>
                  <a:gd name="T1" fmla="*/ 9 h 9"/>
                  <a:gd name="T2" fmla="*/ 0 w 10"/>
                  <a:gd name="T3" fmla="*/ 3 h 9"/>
                  <a:gd name="T4" fmla="*/ 10 w 10"/>
                  <a:gd name="T5" fmla="*/ 5 h 9"/>
                  <a:gd name="T6" fmla="*/ 2 w 10"/>
                  <a:gd name="T7" fmla="*/ 9 h 9"/>
                  <a:gd name="T8" fmla="*/ 2 w 10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2" y="9"/>
                    </a:moveTo>
                    <a:cubicBezTo>
                      <a:pt x="1" y="8"/>
                      <a:pt x="1" y="6"/>
                      <a:pt x="0" y="3"/>
                    </a:cubicBezTo>
                    <a:cubicBezTo>
                      <a:pt x="3" y="0"/>
                      <a:pt x="7" y="1"/>
                      <a:pt x="10" y="5"/>
                    </a:cubicBezTo>
                    <a:cubicBezTo>
                      <a:pt x="8" y="6"/>
                      <a:pt x="6" y="7"/>
                      <a:pt x="2" y="9"/>
                    </a:cubicBezTo>
                    <a:cubicBezTo>
                      <a:pt x="1" y="8"/>
                      <a:pt x="6" y="7"/>
                      <a:pt x="2" y="9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8" name="Freeform 195"/>
              <p:cNvSpPr>
                <a:spLocks/>
              </p:cNvSpPr>
              <p:nvPr/>
            </p:nvSpPr>
            <p:spPr bwMode="auto">
              <a:xfrm>
                <a:off x="2797" y="2513"/>
                <a:ext cx="5" cy="7"/>
              </a:xfrm>
              <a:custGeom>
                <a:avLst/>
                <a:gdLst>
                  <a:gd name="T0" fmla="*/ 8 w 8"/>
                  <a:gd name="T1" fmla="*/ 2 h 10"/>
                  <a:gd name="T2" fmla="*/ 5 w 8"/>
                  <a:gd name="T3" fmla="*/ 10 h 10"/>
                  <a:gd name="T4" fmla="*/ 3 w 8"/>
                  <a:gd name="T5" fmla="*/ 0 h 10"/>
                  <a:gd name="T6" fmla="*/ 8 w 8"/>
                  <a:gd name="T7" fmla="*/ 2 h 10"/>
                  <a:gd name="T8" fmla="*/ 8 w 8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2"/>
                    </a:moveTo>
                    <a:cubicBezTo>
                      <a:pt x="7" y="7"/>
                      <a:pt x="6" y="8"/>
                      <a:pt x="5" y="10"/>
                    </a:cubicBezTo>
                    <a:cubicBezTo>
                      <a:pt x="1" y="7"/>
                      <a:pt x="0" y="4"/>
                      <a:pt x="3" y="0"/>
                    </a:cubicBezTo>
                    <a:cubicBezTo>
                      <a:pt x="5" y="1"/>
                      <a:pt x="8" y="2"/>
                      <a:pt x="8" y="2"/>
                    </a:cubicBezTo>
                    <a:cubicBezTo>
                      <a:pt x="7" y="7"/>
                      <a:pt x="8" y="2"/>
                      <a:pt x="8" y="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9" name="Freeform 196"/>
              <p:cNvSpPr>
                <a:spLocks/>
              </p:cNvSpPr>
              <p:nvPr/>
            </p:nvSpPr>
            <p:spPr bwMode="auto">
              <a:xfrm>
                <a:off x="4877" y="2701"/>
                <a:ext cx="8" cy="6"/>
              </a:xfrm>
              <a:custGeom>
                <a:avLst/>
                <a:gdLst>
                  <a:gd name="T0" fmla="*/ 0 w 14"/>
                  <a:gd name="T1" fmla="*/ 0 h 9"/>
                  <a:gd name="T2" fmla="*/ 14 w 14"/>
                  <a:gd name="T3" fmla="*/ 4 h 9"/>
                  <a:gd name="T4" fmla="*/ 0 w 14"/>
                  <a:gd name="T5" fmla="*/ 0 h 9"/>
                  <a:gd name="T6" fmla="*/ 0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7" y="2"/>
                      <a:pt x="11" y="3"/>
                      <a:pt x="14" y="4"/>
                    </a:cubicBezTo>
                    <a:cubicBezTo>
                      <a:pt x="8" y="9"/>
                      <a:pt x="3" y="8"/>
                      <a:pt x="0" y="0"/>
                    </a:cubicBezTo>
                    <a:cubicBezTo>
                      <a:pt x="7" y="2"/>
                      <a:pt x="4" y="5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0" name="Freeform 197"/>
              <p:cNvSpPr>
                <a:spLocks/>
              </p:cNvSpPr>
              <p:nvPr/>
            </p:nvSpPr>
            <p:spPr bwMode="auto">
              <a:xfrm>
                <a:off x="3981" y="967"/>
                <a:ext cx="4" cy="8"/>
              </a:xfrm>
              <a:custGeom>
                <a:avLst/>
                <a:gdLst>
                  <a:gd name="T0" fmla="*/ 2 w 7"/>
                  <a:gd name="T1" fmla="*/ 14 h 14"/>
                  <a:gd name="T2" fmla="*/ 0 w 7"/>
                  <a:gd name="T3" fmla="*/ 0 h 14"/>
                  <a:gd name="T4" fmla="*/ 2 w 7"/>
                  <a:gd name="T5" fmla="*/ 14 h 14"/>
                  <a:gd name="T6" fmla="*/ 2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2" y="14"/>
                    </a:moveTo>
                    <a:cubicBezTo>
                      <a:pt x="1" y="8"/>
                      <a:pt x="0" y="4"/>
                      <a:pt x="0" y="0"/>
                    </a:cubicBezTo>
                    <a:cubicBezTo>
                      <a:pt x="7" y="4"/>
                      <a:pt x="7" y="9"/>
                      <a:pt x="2" y="14"/>
                    </a:cubicBezTo>
                    <a:cubicBezTo>
                      <a:pt x="1" y="8"/>
                      <a:pt x="4" y="10"/>
                      <a:pt x="2" y="1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1" name="Freeform 198"/>
              <p:cNvSpPr>
                <a:spLocks/>
              </p:cNvSpPr>
              <p:nvPr/>
            </p:nvSpPr>
            <p:spPr bwMode="auto">
              <a:xfrm>
                <a:off x="3648" y="962"/>
                <a:ext cx="6" cy="5"/>
              </a:xfrm>
              <a:custGeom>
                <a:avLst/>
                <a:gdLst>
                  <a:gd name="T0" fmla="*/ 2 w 10"/>
                  <a:gd name="T1" fmla="*/ 8 h 8"/>
                  <a:gd name="T2" fmla="*/ 0 w 10"/>
                  <a:gd name="T3" fmla="*/ 3 h 8"/>
                  <a:gd name="T4" fmla="*/ 10 w 10"/>
                  <a:gd name="T5" fmla="*/ 5 h 8"/>
                  <a:gd name="T6" fmla="*/ 2 w 10"/>
                  <a:gd name="T7" fmla="*/ 8 h 8"/>
                  <a:gd name="T8" fmla="*/ 2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3" y="0"/>
                      <a:pt x="7" y="1"/>
                      <a:pt x="10" y="5"/>
                    </a:cubicBezTo>
                    <a:cubicBezTo>
                      <a:pt x="8" y="6"/>
                      <a:pt x="6" y="6"/>
                      <a:pt x="2" y="8"/>
                    </a:cubicBezTo>
                    <a:cubicBezTo>
                      <a:pt x="1" y="7"/>
                      <a:pt x="6" y="6"/>
                      <a:pt x="2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2" name="Freeform 199"/>
              <p:cNvSpPr>
                <a:spLocks/>
              </p:cNvSpPr>
              <p:nvPr/>
            </p:nvSpPr>
            <p:spPr bwMode="auto">
              <a:xfrm>
                <a:off x="3463" y="2846"/>
                <a:ext cx="2" cy="8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0 h 12"/>
                  <a:gd name="T4" fmla="*/ 3 w 3"/>
                  <a:gd name="T5" fmla="*/ 0 h 12"/>
                  <a:gd name="T6" fmla="*/ 3 w 3"/>
                  <a:gd name="T7" fmla="*/ 12 h 12"/>
                  <a:gd name="T8" fmla="*/ 0 w 3"/>
                  <a:gd name="T9" fmla="*/ 12 h 12"/>
                  <a:gd name="T10" fmla="*/ 0 w 3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1" y="12"/>
                      <a:pt x="0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3" name="Freeform 200"/>
              <p:cNvSpPr>
                <a:spLocks/>
              </p:cNvSpPr>
              <p:nvPr/>
            </p:nvSpPr>
            <p:spPr bwMode="auto">
              <a:xfrm>
                <a:off x="4921" y="2871"/>
                <a:ext cx="5" cy="9"/>
              </a:xfrm>
              <a:custGeom>
                <a:avLst/>
                <a:gdLst>
                  <a:gd name="T0" fmla="*/ 6 w 8"/>
                  <a:gd name="T1" fmla="*/ 0 h 15"/>
                  <a:gd name="T2" fmla="*/ 8 w 8"/>
                  <a:gd name="T3" fmla="*/ 15 h 15"/>
                  <a:gd name="T4" fmla="*/ 6 w 8"/>
                  <a:gd name="T5" fmla="*/ 0 h 15"/>
                  <a:gd name="T6" fmla="*/ 6 w 8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6" y="0"/>
                    </a:moveTo>
                    <a:cubicBezTo>
                      <a:pt x="7" y="7"/>
                      <a:pt x="8" y="11"/>
                      <a:pt x="8" y="15"/>
                    </a:cubicBezTo>
                    <a:cubicBezTo>
                      <a:pt x="1" y="10"/>
                      <a:pt x="0" y="6"/>
                      <a:pt x="6" y="0"/>
                    </a:cubicBezTo>
                    <a:cubicBezTo>
                      <a:pt x="7" y="7"/>
                      <a:pt x="4" y="5"/>
                      <a:pt x="6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4" name="Freeform 201"/>
              <p:cNvSpPr>
                <a:spLocks/>
              </p:cNvSpPr>
              <p:nvPr/>
            </p:nvSpPr>
            <p:spPr bwMode="auto">
              <a:xfrm>
                <a:off x="3143" y="921"/>
                <a:ext cx="7" cy="6"/>
              </a:xfrm>
              <a:custGeom>
                <a:avLst/>
                <a:gdLst>
                  <a:gd name="T0" fmla="*/ 11 w 11"/>
                  <a:gd name="T1" fmla="*/ 4 h 10"/>
                  <a:gd name="T2" fmla="*/ 0 w 11"/>
                  <a:gd name="T3" fmla="*/ 6 h 10"/>
                  <a:gd name="T4" fmla="*/ 11 w 11"/>
                  <a:gd name="T5" fmla="*/ 4 h 10"/>
                  <a:gd name="T6" fmla="*/ 11 w 11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4"/>
                    </a:moveTo>
                    <a:cubicBezTo>
                      <a:pt x="9" y="9"/>
                      <a:pt x="6" y="10"/>
                      <a:pt x="0" y="6"/>
                    </a:cubicBezTo>
                    <a:cubicBezTo>
                      <a:pt x="2" y="1"/>
                      <a:pt x="5" y="0"/>
                      <a:pt x="11" y="4"/>
                    </a:cubicBezTo>
                    <a:cubicBezTo>
                      <a:pt x="9" y="6"/>
                      <a:pt x="8" y="3"/>
                      <a:pt x="11" y="4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5" name="Freeform 202"/>
              <p:cNvSpPr>
                <a:spLocks/>
              </p:cNvSpPr>
              <p:nvPr/>
            </p:nvSpPr>
            <p:spPr bwMode="auto">
              <a:xfrm>
                <a:off x="4573" y="3221"/>
                <a:ext cx="5" cy="6"/>
              </a:xfrm>
              <a:custGeom>
                <a:avLst/>
                <a:gdLst>
                  <a:gd name="T0" fmla="*/ 8 w 8"/>
                  <a:gd name="T1" fmla="*/ 8 h 10"/>
                  <a:gd name="T2" fmla="*/ 3 w 8"/>
                  <a:gd name="T3" fmla="*/ 10 h 10"/>
                  <a:gd name="T4" fmla="*/ 5 w 8"/>
                  <a:gd name="T5" fmla="*/ 0 h 10"/>
                  <a:gd name="T6" fmla="*/ 8 w 8"/>
                  <a:gd name="T7" fmla="*/ 8 h 10"/>
                  <a:gd name="T8" fmla="*/ 8 w 8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8"/>
                    </a:moveTo>
                    <a:cubicBezTo>
                      <a:pt x="8" y="9"/>
                      <a:pt x="5" y="10"/>
                      <a:pt x="3" y="10"/>
                    </a:cubicBezTo>
                    <a:cubicBezTo>
                      <a:pt x="0" y="7"/>
                      <a:pt x="1" y="3"/>
                      <a:pt x="5" y="0"/>
                    </a:cubicBezTo>
                    <a:cubicBezTo>
                      <a:pt x="6" y="2"/>
                      <a:pt x="7" y="4"/>
                      <a:pt x="8" y="8"/>
                    </a:cubicBezTo>
                    <a:cubicBezTo>
                      <a:pt x="8" y="9"/>
                      <a:pt x="7" y="4"/>
                      <a:pt x="8" y="8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6" name="Freeform 203"/>
              <p:cNvSpPr>
                <a:spLocks/>
              </p:cNvSpPr>
              <p:nvPr/>
            </p:nvSpPr>
            <p:spPr bwMode="auto">
              <a:xfrm>
                <a:off x="3426" y="885"/>
                <a:ext cx="1" cy="8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0 h 12"/>
                  <a:gd name="T4" fmla="*/ 3 w 3"/>
                  <a:gd name="T5" fmla="*/ 0 h 12"/>
                  <a:gd name="T6" fmla="*/ 3 w 3"/>
                  <a:gd name="T7" fmla="*/ 12 h 12"/>
                  <a:gd name="T8" fmla="*/ 0 w 3"/>
                  <a:gd name="T9" fmla="*/ 12 h 12"/>
                  <a:gd name="T10" fmla="*/ 0 w 3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8"/>
                      <a:pt x="0" y="4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3" y="8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8"/>
                      <a:pt x="1" y="12"/>
                      <a:pt x="0" y="12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7" name="Freeform 204"/>
              <p:cNvSpPr>
                <a:spLocks/>
              </p:cNvSpPr>
              <p:nvPr/>
            </p:nvSpPr>
            <p:spPr bwMode="auto">
              <a:xfrm>
                <a:off x="1751" y="3362"/>
                <a:ext cx="7" cy="7"/>
              </a:xfrm>
              <a:custGeom>
                <a:avLst/>
                <a:gdLst>
                  <a:gd name="T0" fmla="*/ 6 w 10"/>
                  <a:gd name="T1" fmla="*/ 11 h 11"/>
                  <a:gd name="T2" fmla="*/ 4 w 10"/>
                  <a:gd name="T3" fmla="*/ 0 h 11"/>
                  <a:gd name="T4" fmla="*/ 6 w 10"/>
                  <a:gd name="T5" fmla="*/ 11 h 11"/>
                  <a:gd name="T6" fmla="*/ 6 w 10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6" y="11"/>
                    </a:moveTo>
                    <a:cubicBezTo>
                      <a:pt x="1" y="9"/>
                      <a:pt x="0" y="6"/>
                      <a:pt x="4" y="0"/>
                    </a:cubicBezTo>
                    <a:cubicBezTo>
                      <a:pt x="9" y="2"/>
                      <a:pt x="10" y="5"/>
                      <a:pt x="6" y="11"/>
                    </a:cubicBezTo>
                    <a:cubicBezTo>
                      <a:pt x="4" y="9"/>
                      <a:pt x="7" y="8"/>
                      <a:pt x="6" y="11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8" name="Freeform 205"/>
              <p:cNvSpPr>
                <a:spLocks/>
              </p:cNvSpPr>
              <p:nvPr/>
            </p:nvSpPr>
            <p:spPr bwMode="auto">
              <a:xfrm>
                <a:off x="4439" y="1589"/>
                <a:ext cx="9" cy="5"/>
              </a:xfrm>
              <a:custGeom>
                <a:avLst/>
                <a:gdLst>
                  <a:gd name="T0" fmla="*/ 0 w 14"/>
                  <a:gd name="T1" fmla="*/ 0 h 9"/>
                  <a:gd name="T2" fmla="*/ 14 w 14"/>
                  <a:gd name="T3" fmla="*/ 4 h 9"/>
                  <a:gd name="T4" fmla="*/ 0 w 14"/>
                  <a:gd name="T5" fmla="*/ 0 h 9"/>
                  <a:gd name="T6" fmla="*/ 0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7" y="2"/>
                      <a:pt x="11" y="3"/>
                      <a:pt x="14" y="4"/>
                    </a:cubicBezTo>
                    <a:cubicBezTo>
                      <a:pt x="8" y="9"/>
                      <a:pt x="3" y="8"/>
                      <a:pt x="0" y="0"/>
                    </a:cubicBezTo>
                    <a:cubicBezTo>
                      <a:pt x="7" y="2"/>
                      <a:pt x="4" y="5"/>
                      <a:pt x="0" y="0"/>
                    </a:cubicBezTo>
                    <a:close/>
                  </a:path>
                </a:pathLst>
              </a:custGeom>
              <a:grpFill/>
              <a:ln w="12700" cap="rnd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AU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968" name="Freeform 1967"/>
            <p:cNvSpPr>
              <a:spLocks/>
            </p:cNvSpPr>
            <p:nvPr/>
          </p:nvSpPr>
          <p:spPr bwMode="auto">
            <a:xfrm>
              <a:off x="4124398" y="2487452"/>
              <a:ext cx="4763" cy="6350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3"/>
                    <a:pt x="6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9" name="Freeform 1968"/>
            <p:cNvSpPr>
              <a:spLocks/>
            </p:cNvSpPr>
            <p:nvPr/>
          </p:nvSpPr>
          <p:spPr bwMode="auto">
            <a:xfrm>
              <a:off x="2852788" y="2352523"/>
              <a:ext cx="4763" cy="4762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2 h 4"/>
                <a:gd name="T4" fmla="*/ 6 w 6"/>
                <a:gd name="T5" fmla="*/ 2 h 4"/>
                <a:gd name="T6" fmla="*/ 4 w 6"/>
                <a:gd name="T7" fmla="*/ 4 h 4"/>
                <a:gd name="T8" fmla="*/ 4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3" y="4"/>
                    <a:pt x="5" y="4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0" name="Freeform 1969"/>
            <p:cNvSpPr>
              <a:spLocks/>
            </p:cNvSpPr>
            <p:nvPr/>
          </p:nvSpPr>
          <p:spPr bwMode="auto">
            <a:xfrm>
              <a:off x="3583050" y="2335062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5"/>
                    <a:pt x="0" y="3"/>
                    <a:pt x="3" y="0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4"/>
                    <a:pt x="4" y="2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1" name="Freeform 1970"/>
            <p:cNvSpPr>
              <a:spLocks/>
            </p:cNvSpPr>
            <p:nvPr/>
          </p:nvSpPr>
          <p:spPr bwMode="auto">
            <a:xfrm>
              <a:off x="1463700" y="2269978"/>
              <a:ext cx="4763" cy="6350"/>
            </a:xfrm>
            <a:custGeom>
              <a:avLst/>
              <a:gdLst>
                <a:gd name="T0" fmla="*/ 0 w 5"/>
                <a:gd name="T1" fmla="*/ 2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2 h 6"/>
                <a:gd name="T8" fmla="*/ 0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2" name="Freeform 1971"/>
            <p:cNvSpPr>
              <a:spLocks/>
            </p:cNvSpPr>
            <p:nvPr/>
          </p:nvSpPr>
          <p:spPr bwMode="auto">
            <a:xfrm>
              <a:off x="7132764" y="3117648"/>
              <a:ext cx="4763" cy="6350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5" y="1"/>
                    <a:pt x="5" y="3"/>
                    <a:pt x="2" y="6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1" y="2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3" name="Freeform 1972"/>
            <p:cNvSpPr>
              <a:spLocks/>
            </p:cNvSpPr>
            <p:nvPr/>
          </p:nvSpPr>
          <p:spPr bwMode="auto">
            <a:xfrm>
              <a:off x="4330776" y="3147810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4" name="Freeform 1973"/>
            <p:cNvSpPr>
              <a:spLocks/>
            </p:cNvSpPr>
            <p:nvPr/>
          </p:nvSpPr>
          <p:spPr bwMode="auto">
            <a:xfrm>
              <a:off x="4676857" y="3193844"/>
              <a:ext cx="4763" cy="6350"/>
            </a:xfrm>
            <a:custGeom>
              <a:avLst/>
              <a:gdLst>
                <a:gd name="T0" fmla="*/ 5 w 5"/>
                <a:gd name="T1" fmla="*/ 3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5"/>
                    <a:pt x="0" y="3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4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5" name="Freeform 1974"/>
            <p:cNvSpPr>
              <a:spLocks/>
            </p:cNvSpPr>
            <p:nvPr/>
          </p:nvSpPr>
          <p:spPr bwMode="auto">
            <a:xfrm>
              <a:off x="1474814" y="2258867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6" name="Freeform 1975"/>
            <p:cNvSpPr>
              <a:spLocks/>
            </p:cNvSpPr>
            <p:nvPr/>
          </p:nvSpPr>
          <p:spPr bwMode="auto">
            <a:xfrm>
              <a:off x="4835611" y="3241466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3"/>
                    <a:pt x="6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7" name="Freeform 1976"/>
            <p:cNvSpPr>
              <a:spLocks/>
            </p:cNvSpPr>
            <p:nvPr/>
          </p:nvSpPr>
          <p:spPr bwMode="auto">
            <a:xfrm>
              <a:off x="1651029" y="2628730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8" name="Freeform 1977"/>
            <p:cNvSpPr>
              <a:spLocks/>
            </p:cNvSpPr>
            <p:nvPr/>
          </p:nvSpPr>
          <p:spPr bwMode="auto">
            <a:xfrm>
              <a:off x="1492276" y="2252517"/>
              <a:ext cx="6351" cy="4762"/>
            </a:xfrm>
            <a:custGeom>
              <a:avLst/>
              <a:gdLst>
                <a:gd name="T0" fmla="*/ 4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4 w 6"/>
                <a:gd name="T7" fmla="*/ 5 h 5"/>
                <a:gd name="T8" fmla="*/ 4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4"/>
                    <a:pt x="1" y="4"/>
                    <a:pt x="0" y="3"/>
                  </a:cubicBezTo>
                  <a:cubicBezTo>
                    <a:pt x="2" y="0"/>
                    <a:pt x="3" y="0"/>
                    <a:pt x="6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4"/>
                    <a:pt x="5" y="4"/>
                    <a:pt x="4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9" name="Freeform 1978"/>
            <p:cNvSpPr>
              <a:spLocks/>
            </p:cNvSpPr>
            <p:nvPr/>
          </p:nvSpPr>
          <p:spPr bwMode="auto">
            <a:xfrm>
              <a:off x="4565730" y="2187434"/>
              <a:ext cx="6351" cy="6350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3 h 6"/>
                <a:gd name="T4" fmla="*/ 6 w 6"/>
                <a:gd name="T5" fmla="*/ 6 h 6"/>
                <a:gd name="T6" fmla="*/ 3 w 6"/>
                <a:gd name="T7" fmla="*/ 6 h 6"/>
                <a:gd name="T8" fmla="*/ 3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5"/>
                    <a:pt x="1" y="4"/>
                    <a:pt x="0" y="3"/>
                  </a:cubicBezTo>
                  <a:cubicBezTo>
                    <a:pt x="4" y="0"/>
                    <a:pt x="5" y="2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0" name="Freeform 1979"/>
            <p:cNvSpPr>
              <a:spLocks/>
            </p:cNvSpPr>
            <p:nvPr/>
          </p:nvSpPr>
          <p:spPr bwMode="auto">
            <a:xfrm>
              <a:off x="1817719" y="3417667"/>
              <a:ext cx="4763" cy="6350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3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3"/>
                  </a:cubicBezTo>
                  <a:cubicBezTo>
                    <a:pt x="3" y="0"/>
                    <a:pt x="5" y="2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1" name="Freeform 1980"/>
            <p:cNvSpPr>
              <a:spLocks/>
            </p:cNvSpPr>
            <p:nvPr/>
          </p:nvSpPr>
          <p:spPr bwMode="auto">
            <a:xfrm>
              <a:off x="3906907" y="3435128"/>
              <a:ext cx="3175" cy="6350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6 h 6"/>
                <a:gd name="T4" fmla="*/ 2 w 4"/>
                <a:gd name="T5" fmla="*/ 0 h 6"/>
                <a:gd name="T6" fmla="*/ 4 w 4"/>
                <a:gd name="T7" fmla="*/ 4 h 6"/>
                <a:gd name="T8" fmla="*/ 4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cubicBezTo>
                    <a:pt x="4" y="5"/>
                    <a:pt x="3" y="5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1"/>
                    <a:pt x="4" y="3"/>
                    <a:pt x="4" y="4"/>
                  </a:cubicBezTo>
                  <a:cubicBezTo>
                    <a:pt x="4" y="5"/>
                    <a:pt x="4" y="3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2" name="Freeform 1981"/>
            <p:cNvSpPr>
              <a:spLocks/>
            </p:cNvSpPr>
            <p:nvPr/>
          </p:nvSpPr>
          <p:spPr bwMode="auto">
            <a:xfrm>
              <a:off x="2594020" y="3458939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6 w 6"/>
                <a:gd name="T5" fmla="*/ 3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3" y="6"/>
                    <a:pt x="1" y="6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4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3" name="Freeform 1982"/>
            <p:cNvSpPr>
              <a:spLocks/>
            </p:cNvSpPr>
            <p:nvPr/>
          </p:nvSpPr>
          <p:spPr bwMode="auto">
            <a:xfrm>
              <a:off x="2622596" y="3465289"/>
              <a:ext cx="6351" cy="4762"/>
            </a:xfrm>
            <a:custGeom>
              <a:avLst/>
              <a:gdLst>
                <a:gd name="T0" fmla="*/ 0 w 5"/>
                <a:gd name="T1" fmla="*/ 4 h 6"/>
                <a:gd name="T2" fmla="*/ 3 w 5"/>
                <a:gd name="T3" fmla="*/ 0 h 6"/>
                <a:gd name="T4" fmla="*/ 3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5" y="1"/>
                    <a:pt x="5" y="3"/>
                    <a:pt x="3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2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4" name="Freeform 1983"/>
            <p:cNvSpPr>
              <a:spLocks/>
            </p:cNvSpPr>
            <p:nvPr/>
          </p:nvSpPr>
          <p:spPr bwMode="auto">
            <a:xfrm>
              <a:off x="4624470" y="2152511"/>
              <a:ext cx="6351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3" y="0"/>
                    <a:pt x="5" y="1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4"/>
                    <a:pt x="3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5" name="Freeform 1984"/>
            <p:cNvSpPr>
              <a:spLocks/>
            </p:cNvSpPr>
            <p:nvPr/>
          </p:nvSpPr>
          <p:spPr bwMode="auto">
            <a:xfrm>
              <a:off x="2600370" y="3506561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1"/>
                    <a:pt x="5" y="2"/>
                    <a:pt x="6" y="3"/>
                  </a:cubicBezTo>
                  <a:cubicBezTo>
                    <a:pt x="3" y="5"/>
                    <a:pt x="1" y="5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6" name="Freeform 1985"/>
            <p:cNvSpPr>
              <a:spLocks/>
            </p:cNvSpPr>
            <p:nvPr/>
          </p:nvSpPr>
          <p:spPr bwMode="auto">
            <a:xfrm>
              <a:off x="4672095" y="2135050"/>
              <a:ext cx="4763" cy="4762"/>
            </a:xfrm>
            <a:custGeom>
              <a:avLst/>
              <a:gdLst>
                <a:gd name="T0" fmla="*/ 6 w 6"/>
                <a:gd name="T1" fmla="*/ 2 h 5"/>
                <a:gd name="T2" fmla="*/ 0 w 6"/>
                <a:gd name="T3" fmla="*/ 2 h 5"/>
                <a:gd name="T4" fmla="*/ 6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3" y="5"/>
                    <a:pt x="1" y="5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5" y="3"/>
                    <a:pt x="5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7" name="Freeform 1986"/>
            <p:cNvSpPr>
              <a:spLocks/>
            </p:cNvSpPr>
            <p:nvPr/>
          </p:nvSpPr>
          <p:spPr bwMode="auto">
            <a:xfrm>
              <a:off x="2487657" y="3577994"/>
              <a:ext cx="4763" cy="4762"/>
            </a:xfrm>
            <a:custGeom>
              <a:avLst/>
              <a:gdLst>
                <a:gd name="T0" fmla="*/ 6 w 6"/>
                <a:gd name="T1" fmla="*/ 2 h 5"/>
                <a:gd name="T2" fmla="*/ 0 w 6"/>
                <a:gd name="T3" fmla="*/ 2 h 5"/>
                <a:gd name="T4" fmla="*/ 6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4" y="5"/>
                    <a:pt x="2" y="5"/>
                    <a:pt x="0" y="2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5" y="3"/>
                    <a:pt x="6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8" name="Freeform 1987"/>
            <p:cNvSpPr>
              <a:spLocks/>
            </p:cNvSpPr>
            <p:nvPr/>
          </p:nvSpPr>
          <p:spPr bwMode="auto">
            <a:xfrm>
              <a:off x="898540" y="3582757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9" name="Freeform 1988"/>
            <p:cNvSpPr>
              <a:spLocks/>
            </p:cNvSpPr>
            <p:nvPr/>
          </p:nvSpPr>
          <p:spPr bwMode="auto">
            <a:xfrm>
              <a:off x="2935339" y="2117588"/>
              <a:ext cx="4763" cy="6350"/>
            </a:xfrm>
            <a:custGeom>
              <a:avLst/>
              <a:gdLst>
                <a:gd name="T0" fmla="*/ 0 w 4"/>
                <a:gd name="T1" fmla="*/ 2 h 6"/>
                <a:gd name="T2" fmla="*/ 2 w 4"/>
                <a:gd name="T3" fmla="*/ 0 h 6"/>
                <a:gd name="T4" fmla="*/ 2 w 4"/>
                <a:gd name="T5" fmla="*/ 6 h 6"/>
                <a:gd name="T6" fmla="*/ 0 w 4"/>
                <a:gd name="T7" fmla="*/ 2 h 6"/>
                <a:gd name="T8" fmla="*/ 0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2"/>
                    <a:pt x="4" y="4"/>
                    <a:pt x="2" y="6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0" name="Freeform 1989"/>
            <p:cNvSpPr>
              <a:spLocks/>
            </p:cNvSpPr>
            <p:nvPr/>
          </p:nvSpPr>
          <p:spPr bwMode="auto">
            <a:xfrm>
              <a:off x="2911526" y="2111238"/>
              <a:ext cx="6351" cy="4762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2 w 6"/>
                <a:gd name="T7" fmla="*/ 0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1"/>
                    <a:pt x="5" y="2"/>
                    <a:pt x="6" y="3"/>
                  </a:cubicBezTo>
                  <a:cubicBezTo>
                    <a:pt x="4" y="5"/>
                    <a:pt x="2" y="5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1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1" name="Freeform 1990"/>
            <p:cNvSpPr>
              <a:spLocks/>
            </p:cNvSpPr>
            <p:nvPr/>
          </p:nvSpPr>
          <p:spPr bwMode="auto">
            <a:xfrm>
              <a:off x="5130890" y="2093778"/>
              <a:ext cx="4763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2" name="Freeform 1991"/>
            <p:cNvSpPr>
              <a:spLocks/>
            </p:cNvSpPr>
            <p:nvPr/>
          </p:nvSpPr>
          <p:spPr bwMode="auto">
            <a:xfrm>
              <a:off x="5126128" y="2087428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3" name="Freeform 1992"/>
            <p:cNvSpPr>
              <a:spLocks/>
            </p:cNvSpPr>
            <p:nvPr/>
          </p:nvSpPr>
          <p:spPr bwMode="auto">
            <a:xfrm>
              <a:off x="2628946" y="2076316"/>
              <a:ext cx="4763" cy="4762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5 h 5"/>
                <a:gd name="T4" fmla="*/ 5 w 5"/>
                <a:gd name="T5" fmla="*/ 0 h 5"/>
                <a:gd name="T6" fmla="*/ 5 w 5"/>
                <a:gd name="T7" fmla="*/ 2 h 5"/>
                <a:gd name="T8" fmla="*/ 5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0" y="2"/>
                    <a:pt x="1" y="0"/>
                    <a:pt x="5" y="0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4" name="Freeform 1993"/>
            <p:cNvSpPr>
              <a:spLocks/>
            </p:cNvSpPr>
            <p:nvPr/>
          </p:nvSpPr>
          <p:spPr bwMode="auto">
            <a:xfrm>
              <a:off x="2948039" y="3741496"/>
              <a:ext cx="3175" cy="4762"/>
            </a:xfrm>
            <a:custGeom>
              <a:avLst/>
              <a:gdLst>
                <a:gd name="T0" fmla="*/ 0 w 4"/>
                <a:gd name="T1" fmla="*/ 4 h 6"/>
                <a:gd name="T2" fmla="*/ 2 w 4"/>
                <a:gd name="T3" fmla="*/ 0 h 6"/>
                <a:gd name="T4" fmla="*/ 2 w 4"/>
                <a:gd name="T5" fmla="*/ 6 h 6"/>
                <a:gd name="T6" fmla="*/ 0 w 4"/>
                <a:gd name="T7" fmla="*/ 4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1" y="2"/>
                    <a:pt x="2" y="0"/>
                  </a:cubicBezTo>
                  <a:cubicBezTo>
                    <a:pt x="4" y="2"/>
                    <a:pt x="4" y="4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5" name="Freeform 1994"/>
            <p:cNvSpPr>
              <a:spLocks/>
            </p:cNvSpPr>
            <p:nvPr/>
          </p:nvSpPr>
          <p:spPr bwMode="auto">
            <a:xfrm>
              <a:off x="2698797" y="2069966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6" name="Freeform 1995"/>
            <p:cNvSpPr>
              <a:spLocks/>
            </p:cNvSpPr>
            <p:nvPr/>
          </p:nvSpPr>
          <p:spPr bwMode="auto">
            <a:xfrm>
              <a:off x="6945436" y="3789118"/>
              <a:ext cx="4763" cy="4762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7" name="Freeform 1996"/>
            <p:cNvSpPr>
              <a:spLocks/>
            </p:cNvSpPr>
            <p:nvPr/>
          </p:nvSpPr>
          <p:spPr bwMode="auto">
            <a:xfrm>
              <a:off x="2516232" y="2058855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3 w 6"/>
                <a:gd name="T3" fmla="*/ 5 h 5"/>
                <a:gd name="T4" fmla="*/ 6 w 6"/>
                <a:gd name="T5" fmla="*/ 0 h 5"/>
                <a:gd name="T6" fmla="*/ 6 w 6"/>
                <a:gd name="T7" fmla="*/ 3 h 5"/>
                <a:gd name="T8" fmla="*/ 6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4"/>
                    <a:pt x="4" y="4"/>
                    <a:pt x="3" y="5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8" name="Freeform 1997"/>
            <p:cNvSpPr>
              <a:spLocks/>
            </p:cNvSpPr>
            <p:nvPr/>
          </p:nvSpPr>
          <p:spPr bwMode="auto">
            <a:xfrm>
              <a:off x="4129161" y="2628730"/>
              <a:ext cx="6351" cy="6350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9" name="Freeform 1998"/>
            <p:cNvSpPr>
              <a:spLocks/>
            </p:cNvSpPr>
            <p:nvPr/>
          </p:nvSpPr>
          <p:spPr bwMode="auto">
            <a:xfrm>
              <a:off x="6867647" y="3793880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5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0" name="Freeform 1999"/>
            <p:cNvSpPr>
              <a:spLocks/>
            </p:cNvSpPr>
            <p:nvPr/>
          </p:nvSpPr>
          <p:spPr bwMode="auto">
            <a:xfrm>
              <a:off x="6950198" y="3793880"/>
              <a:ext cx="4763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1" name="Freeform 2000"/>
            <p:cNvSpPr>
              <a:spLocks/>
            </p:cNvSpPr>
            <p:nvPr/>
          </p:nvSpPr>
          <p:spPr bwMode="auto">
            <a:xfrm>
              <a:off x="2482894" y="2058855"/>
              <a:ext cx="4763" cy="4762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  <a:cubicBezTo>
                    <a:pt x="5" y="1"/>
                    <a:pt x="5" y="3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2" name="Freeform 2001"/>
            <p:cNvSpPr>
              <a:spLocks/>
            </p:cNvSpPr>
            <p:nvPr/>
          </p:nvSpPr>
          <p:spPr bwMode="auto">
            <a:xfrm>
              <a:off x="2522582" y="2052506"/>
              <a:ext cx="6351" cy="6350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6 h 6"/>
                <a:gd name="T4" fmla="*/ 0 w 6"/>
                <a:gd name="T5" fmla="*/ 3 h 6"/>
                <a:gd name="T6" fmla="*/ 4 w 6"/>
                <a:gd name="T7" fmla="*/ 0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3" name="Freeform 2002"/>
            <p:cNvSpPr>
              <a:spLocks/>
            </p:cNvSpPr>
            <p:nvPr/>
          </p:nvSpPr>
          <p:spPr bwMode="auto">
            <a:xfrm>
              <a:off x="6856534" y="3830391"/>
              <a:ext cx="4763" cy="4762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4" name="Freeform 2003"/>
            <p:cNvSpPr>
              <a:spLocks/>
            </p:cNvSpPr>
            <p:nvPr/>
          </p:nvSpPr>
          <p:spPr bwMode="auto">
            <a:xfrm>
              <a:off x="2776587" y="2046156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5" name="Freeform 2004"/>
            <p:cNvSpPr>
              <a:spLocks/>
            </p:cNvSpPr>
            <p:nvPr/>
          </p:nvSpPr>
          <p:spPr bwMode="auto">
            <a:xfrm>
              <a:off x="6850184" y="3835152"/>
              <a:ext cx="6351" cy="6350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3"/>
                    <a:pt x="6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6" name="Freeform 2005"/>
            <p:cNvSpPr>
              <a:spLocks/>
            </p:cNvSpPr>
            <p:nvPr/>
          </p:nvSpPr>
          <p:spPr bwMode="auto">
            <a:xfrm>
              <a:off x="6837484" y="3854201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7" name="Freeform 2006"/>
            <p:cNvSpPr>
              <a:spLocks/>
            </p:cNvSpPr>
            <p:nvPr/>
          </p:nvSpPr>
          <p:spPr bwMode="auto">
            <a:xfrm>
              <a:off x="5507135" y="1969960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1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8" name="Freeform 2007"/>
            <p:cNvSpPr>
              <a:spLocks/>
            </p:cNvSpPr>
            <p:nvPr/>
          </p:nvSpPr>
          <p:spPr bwMode="auto">
            <a:xfrm>
              <a:off x="6832721" y="3858964"/>
              <a:ext cx="4763" cy="6350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9" name="Freeform 2008"/>
            <p:cNvSpPr>
              <a:spLocks/>
            </p:cNvSpPr>
            <p:nvPr/>
          </p:nvSpPr>
          <p:spPr bwMode="auto">
            <a:xfrm>
              <a:off x="5467446" y="1965198"/>
              <a:ext cx="4763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3" y="0"/>
                    <a:pt x="5" y="1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0" name="Freeform 2009"/>
            <p:cNvSpPr>
              <a:spLocks/>
            </p:cNvSpPr>
            <p:nvPr/>
          </p:nvSpPr>
          <p:spPr bwMode="auto">
            <a:xfrm>
              <a:off x="6826370" y="3865313"/>
              <a:ext cx="6351" cy="6350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0 h 6"/>
                <a:gd name="T4" fmla="*/ 0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1" name="Freeform 2010"/>
            <p:cNvSpPr>
              <a:spLocks/>
            </p:cNvSpPr>
            <p:nvPr/>
          </p:nvSpPr>
          <p:spPr bwMode="auto">
            <a:xfrm>
              <a:off x="6820021" y="3871663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3" y="4"/>
                    <a:pt x="2" y="5"/>
                  </a:cubicBezTo>
                  <a:cubicBezTo>
                    <a:pt x="0" y="1"/>
                    <a:pt x="1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2" name="Freeform 2011"/>
            <p:cNvSpPr>
              <a:spLocks/>
            </p:cNvSpPr>
            <p:nvPr/>
          </p:nvSpPr>
          <p:spPr bwMode="auto">
            <a:xfrm>
              <a:off x="6920036" y="3906586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3" name="Freeform 2012"/>
            <p:cNvSpPr>
              <a:spLocks/>
            </p:cNvSpPr>
            <p:nvPr/>
          </p:nvSpPr>
          <p:spPr bwMode="auto">
            <a:xfrm>
              <a:off x="5448396" y="1946149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3 h 5"/>
                <a:gd name="T4" fmla="*/ 6 w 6"/>
                <a:gd name="T5" fmla="*/ 3 h 5"/>
                <a:gd name="T6" fmla="*/ 6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3" y="5"/>
                    <a:pt x="1" y="5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4" y="3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4" name="Freeform 2013"/>
            <p:cNvSpPr>
              <a:spLocks/>
            </p:cNvSpPr>
            <p:nvPr/>
          </p:nvSpPr>
          <p:spPr bwMode="auto">
            <a:xfrm>
              <a:off x="2133637" y="1900115"/>
              <a:ext cx="7938" cy="4762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6 h 6"/>
                <a:gd name="T4" fmla="*/ 0 w 7"/>
                <a:gd name="T5" fmla="*/ 3 h 6"/>
                <a:gd name="T6" fmla="*/ 4 w 7"/>
                <a:gd name="T7" fmla="*/ 0 h 6"/>
                <a:gd name="T8" fmla="*/ 4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7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5" name="Freeform 2014"/>
            <p:cNvSpPr>
              <a:spLocks/>
            </p:cNvSpPr>
            <p:nvPr/>
          </p:nvSpPr>
          <p:spPr bwMode="auto">
            <a:xfrm>
              <a:off x="6619992" y="3982780"/>
              <a:ext cx="6351" cy="6350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6" name="Freeform 2015"/>
            <p:cNvSpPr>
              <a:spLocks/>
            </p:cNvSpPr>
            <p:nvPr/>
          </p:nvSpPr>
          <p:spPr bwMode="auto">
            <a:xfrm>
              <a:off x="5113428" y="1887416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4" y="0"/>
                    <a:pt x="5" y="1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7" name="Freeform 2016"/>
            <p:cNvSpPr>
              <a:spLocks/>
            </p:cNvSpPr>
            <p:nvPr/>
          </p:nvSpPr>
          <p:spPr bwMode="auto">
            <a:xfrm>
              <a:off x="7061325" y="4024053"/>
              <a:ext cx="6351" cy="6350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6 h 6"/>
                <a:gd name="T4" fmla="*/ 2 w 5"/>
                <a:gd name="T5" fmla="*/ 0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5" y="4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8" name="Freeform 2017"/>
            <p:cNvSpPr>
              <a:spLocks/>
            </p:cNvSpPr>
            <p:nvPr/>
          </p:nvSpPr>
          <p:spPr bwMode="auto">
            <a:xfrm>
              <a:off x="5489671" y="1847730"/>
              <a:ext cx="6351" cy="4762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2 w 6"/>
                <a:gd name="T7" fmla="*/ 0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5"/>
                    <a:pt x="3" y="5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4" y="1"/>
                    <a:pt x="2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9" name="Freeform 2018"/>
            <p:cNvSpPr>
              <a:spLocks/>
            </p:cNvSpPr>
            <p:nvPr/>
          </p:nvSpPr>
          <p:spPr bwMode="auto">
            <a:xfrm>
              <a:off x="5508722" y="1792173"/>
              <a:ext cx="4763" cy="6350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3"/>
                    <a:pt x="1" y="2"/>
                    <a:pt x="2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0" name="Freeform 2019"/>
            <p:cNvSpPr>
              <a:spLocks/>
            </p:cNvSpPr>
            <p:nvPr/>
          </p:nvSpPr>
          <p:spPr bwMode="auto">
            <a:xfrm>
              <a:off x="6385038" y="4047863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4"/>
                    <a:pt x="3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1" name="Freeform 2020"/>
            <p:cNvSpPr>
              <a:spLocks/>
            </p:cNvSpPr>
            <p:nvPr/>
          </p:nvSpPr>
          <p:spPr bwMode="auto">
            <a:xfrm>
              <a:off x="6389801" y="4054213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5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2" name="Freeform 2021"/>
            <p:cNvSpPr>
              <a:spLocks/>
            </p:cNvSpPr>
            <p:nvPr/>
          </p:nvSpPr>
          <p:spPr bwMode="auto">
            <a:xfrm>
              <a:off x="6543791" y="4054213"/>
              <a:ext cx="4763" cy="4762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0 h 5"/>
                <a:gd name="T4" fmla="*/ 2 w 5"/>
                <a:gd name="T5" fmla="*/ 5 h 5"/>
                <a:gd name="T6" fmla="*/ 0 w 5"/>
                <a:gd name="T7" fmla="*/ 2 h 5"/>
                <a:gd name="T8" fmla="*/ 0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5" y="2"/>
                    <a:pt x="5" y="4"/>
                    <a:pt x="2" y="5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3" name="Freeform 2022"/>
            <p:cNvSpPr>
              <a:spLocks/>
            </p:cNvSpPr>
            <p:nvPr/>
          </p:nvSpPr>
          <p:spPr bwMode="auto">
            <a:xfrm>
              <a:off x="7061325" y="4065326"/>
              <a:ext cx="6351" cy="6350"/>
            </a:xfrm>
            <a:custGeom>
              <a:avLst/>
              <a:gdLst>
                <a:gd name="T0" fmla="*/ 6 w 6"/>
                <a:gd name="T1" fmla="*/ 4 h 7"/>
                <a:gd name="T2" fmla="*/ 0 w 6"/>
                <a:gd name="T3" fmla="*/ 3 h 7"/>
                <a:gd name="T4" fmla="*/ 3 w 6"/>
                <a:gd name="T5" fmla="*/ 0 h 7"/>
                <a:gd name="T6" fmla="*/ 6 w 6"/>
                <a:gd name="T7" fmla="*/ 4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4" y="7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5" y="5"/>
                    <a:pt x="5" y="3"/>
                    <a:pt x="6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4" name="Freeform 2023"/>
            <p:cNvSpPr>
              <a:spLocks/>
            </p:cNvSpPr>
            <p:nvPr/>
          </p:nvSpPr>
          <p:spPr bwMode="auto">
            <a:xfrm>
              <a:off x="3159180" y="2800169"/>
              <a:ext cx="4763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3 h 5"/>
                <a:gd name="T4" fmla="*/ 5 w 5"/>
                <a:gd name="T5" fmla="*/ 3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3"/>
                  </a:cubicBezTo>
                  <a:cubicBezTo>
                    <a:pt x="1" y="0"/>
                    <a:pt x="3" y="0"/>
                    <a:pt x="5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4"/>
                    <a:pt x="4" y="4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5" name="Freeform 2024"/>
            <p:cNvSpPr>
              <a:spLocks/>
            </p:cNvSpPr>
            <p:nvPr/>
          </p:nvSpPr>
          <p:spPr bwMode="auto">
            <a:xfrm>
              <a:off x="4411740" y="1769949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2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6" name="Freeform 2025"/>
            <p:cNvSpPr>
              <a:spLocks/>
            </p:cNvSpPr>
            <p:nvPr/>
          </p:nvSpPr>
          <p:spPr bwMode="auto">
            <a:xfrm>
              <a:off x="3035354" y="1769949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6" y="2"/>
                    <a:pt x="6" y="3"/>
                  </a:cubicBezTo>
                  <a:cubicBezTo>
                    <a:pt x="4" y="5"/>
                    <a:pt x="2" y="5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7" name="Freeform 2026"/>
            <p:cNvSpPr>
              <a:spLocks/>
            </p:cNvSpPr>
            <p:nvPr/>
          </p:nvSpPr>
          <p:spPr bwMode="auto">
            <a:xfrm>
              <a:off x="6415201" y="4100248"/>
              <a:ext cx="4763" cy="6350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3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3"/>
                  </a:cubicBezTo>
                  <a:cubicBezTo>
                    <a:pt x="3" y="0"/>
                    <a:pt x="5" y="2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8" name="Freeform 2027"/>
            <p:cNvSpPr>
              <a:spLocks/>
            </p:cNvSpPr>
            <p:nvPr/>
          </p:nvSpPr>
          <p:spPr bwMode="auto">
            <a:xfrm>
              <a:off x="4406977" y="1763599"/>
              <a:ext cx="4763" cy="6350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5" y="1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4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9" name="Freeform 2028"/>
            <p:cNvSpPr>
              <a:spLocks/>
            </p:cNvSpPr>
            <p:nvPr/>
          </p:nvSpPr>
          <p:spPr bwMode="auto">
            <a:xfrm>
              <a:off x="7178802" y="2806518"/>
              <a:ext cx="6351" cy="4762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2 h 6"/>
                <a:gd name="T4" fmla="*/ 2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0" name="Freeform 2029"/>
            <p:cNvSpPr>
              <a:spLocks/>
            </p:cNvSpPr>
            <p:nvPr/>
          </p:nvSpPr>
          <p:spPr bwMode="auto">
            <a:xfrm>
              <a:off x="7320092" y="2806518"/>
              <a:ext cx="6351" cy="4762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2 w 6"/>
                <a:gd name="T7" fmla="*/ 5 h 5"/>
                <a:gd name="T8" fmla="*/ 2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4"/>
                    <a:pt x="1" y="3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5" y="3"/>
                    <a:pt x="3" y="4"/>
                    <a:pt x="2" y="5"/>
                  </a:cubicBezTo>
                  <a:cubicBezTo>
                    <a:pt x="1" y="4"/>
                    <a:pt x="3" y="4"/>
                    <a:pt x="2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1" name="Freeform 2030"/>
            <p:cNvSpPr>
              <a:spLocks/>
            </p:cNvSpPr>
            <p:nvPr/>
          </p:nvSpPr>
          <p:spPr bwMode="auto">
            <a:xfrm>
              <a:off x="7043862" y="4111359"/>
              <a:ext cx="4763" cy="6350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4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  <a:cubicBezTo>
                    <a:pt x="5" y="2"/>
                    <a:pt x="5" y="4"/>
                    <a:pt x="2" y="6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1" y="3"/>
                    <a:pt x="1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2" name="Freeform 2031"/>
            <p:cNvSpPr>
              <a:spLocks/>
            </p:cNvSpPr>
            <p:nvPr/>
          </p:nvSpPr>
          <p:spPr bwMode="auto">
            <a:xfrm>
              <a:off x="6519978" y="1758836"/>
              <a:ext cx="7938" cy="6350"/>
            </a:xfrm>
            <a:custGeom>
              <a:avLst/>
              <a:gdLst>
                <a:gd name="T0" fmla="*/ 0 w 8"/>
                <a:gd name="T1" fmla="*/ 6 h 7"/>
                <a:gd name="T2" fmla="*/ 6 w 8"/>
                <a:gd name="T3" fmla="*/ 0 h 7"/>
                <a:gd name="T4" fmla="*/ 0 w 8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8" y="5"/>
                    <a:pt x="6" y="7"/>
                    <a:pt x="0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3" name="Freeform 2032"/>
            <p:cNvSpPr>
              <a:spLocks/>
            </p:cNvSpPr>
            <p:nvPr/>
          </p:nvSpPr>
          <p:spPr bwMode="auto">
            <a:xfrm>
              <a:off x="4400627" y="1746137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3" y="5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4"/>
                    <a:pt x="4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4" name="Freeform 2033"/>
            <p:cNvSpPr>
              <a:spLocks/>
            </p:cNvSpPr>
            <p:nvPr/>
          </p:nvSpPr>
          <p:spPr bwMode="auto">
            <a:xfrm>
              <a:off x="6978773" y="4117709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5"/>
                    <a:pt x="0" y="3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4" y="4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5" name="Freeform 2034"/>
            <p:cNvSpPr>
              <a:spLocks/>
            </p:cNvSpPr>
            <p:nvPr/>
          </p:nvSpPr>
          <p:spPr bwMode="auto">
            <a:xfrm>
              <a:off x="7097838" y="4117709"/>
              <a:ext cx="4763" cy="6350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6 h 6"/>
                <a:gd name="T4" fmla="*/ 2 w 5"/>
                <a:gd name="T5" fmla="*/ 0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3"/>
                    <a:pt x="5" y="5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6" name="Freeform 2035"/>
            <p:cNvSpPr>
              <a:spLocks/>
            </p:cNvSpPr>
            <p:nvPr/>
          </p:nvSpPr>
          <p:spPr bwMode="auto">
            <a:xfrm>
              <a:off x="7467732" y="4117709"/>
              <a:ext cx="6351" cy="4762"/>
            </a:xfrm>
            <a:custGeom>
              <a:avLst/>
              <a:gdLst>
                <a:gd name="T0" fmla="*/ 4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4 w 6"/>
                <a:gd name="T7" fmla="*/ 5 h 5"/>
                <a:gd name="T8" fmla="*/ 4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1" y="4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3" y="5"/>
                    <a:pt x="5" y="4"/>
                    <a:pt x="4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7" name="Freeform 2036"/>
            <p:cNvSpPr>
              <a:spLocks/>
            </p:cNvSpPr>
            <p:nvPr/>
          </p:nvSpPr>
          <p:spPr bwMode="auto">
            <a:xfrm>
              <a:off x="6578716" y="4135171"/>
              <a:ext cx="6351" cy="6350"/>
            </a:xfrm>
            <a:custGeom>
              <a:avLst/>
              <a:gdLst>
                <a:gd name="T0" fmla="*/ 6 w 6"/>
                <a:gd name="T1" fmla="*/ 4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4 h 6"/>
                <a:gd name="T8" fmla="*/ 6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4"/>
                    <a:pt x="5" y="2"/>
                    <a:pt x="6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8" name="Freeform 2037"/>
            <p:cNvSpPr>
              <a:spLocks/>
            </p:cNvSpPr>
            <p:nvPr/>
          </p:nvSpPr>
          <p:spPr bwMode="auto">
            <a:xfrm>
              <a:off x="2752773" y="1728676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9" name="Freeform 2038"/>
            <p:cNvSpPr>
              <a:spLocks/>
            </p:cNvSpPr>
            <p:nvPr/>
          </p:nvSpPr>
          <p:spPr bwMode="auto">
            <a:xfrm>
              <a:off x="3181405" y="1711215"/>
              <a:ext cx="6351" cy="4762"/>
            </a:xfrm>
            <a:custGeom>
              <a:avLst/>
              <a:gdLst>
                <a:gd name="T0" fmla="*/ 4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4 w 6"/>
                <a:gd name="T7" fmla="*/ 5 h 5"/>
                <a:gd name="T8" fmla="*/ 4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4"/>
                    <a:pt x="2" y="4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3" y="4"/>
                    <a:pt x="5" y="4"/>
                    <a:pt x="4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0" name="Freeform 2039"/>
            <p:cNvSpPr>
              <a:spLocks/>
            </p:cNvSpPr>
            <p:nvPr/>
          </p:nvSpPr>
          <p:spPr bwMode="auto">
            <a:xfrm>
              <a:off x="7156577" y="2817631"/>
              <a:ext cx="4763" cy="6350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2 h 6"/>
                <a:gd name="T4" fmla="*/ 3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1" name="Freeform 2040"/>
            <p:cNvSpPr>
              <a:spLocks/>
            </p:cNvSpPr>
            <p:nvPr/>
          </p:nvSpPr>
          <p:spPr bwMode="auto">
            <a:xfrm>
              <a:off x="6791445" y="4158981"/>
              <a:ext cx="4763" cy="6350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3 h 6"/>
                <a:gd name="T4" fmla="*/ 3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2" name="Freeform 2041"/>
            <p:cNvSpPr>
              <a:spLocks/>
            </p:cNvSpPr>
            <p:nvPr/>
          </p:nvSpPr>
          <p:spPr bwMode="auto">
            <a:xfrm>
              <a:off x="7597909" y="4171680"/>
              <a:ext cx="3175" cy="4762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6 h 6"/>
                <a:gd name="T4" fmla="*/ 2 w 4"/>
                <a:gd name="T5" fmla="*/ 0 h 6"/>
                <a:gd name="T6" fmla="*/ 4 w 4"/>
                <a:gd name="T7" fmla="*/ 4 h 6"/>
                <a:gd name="T8" fmla="*/ 4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cubicBezTo>
                    <a:pt x="4" y="4"/>
                    <a:pt x="3" y="5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4" y="4"/>
                    <a:pt x="4" y="2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3" name="Freeform 2042"/>
            <p:cNvSpPr>
              <a:spLocks/>
            </p:cNvSpPr>
            <p:nvPr/>
          </p:nvSpPr>
          <p:spPr bwMode="auto">
            <a:xfrm>
              <a:off x="5565873" y="1658831"/>
              <a:ext cx="6351" cy="317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6 w 6"/>
                <a:gd name="T5" fmla="*/ 2 h 4"/>
                <a:gd name="T6" fmla="*/ 2 w 6"/>
                <a:gd name="T7" fmla="*/ 4 h 4"/>
                <a:gd name="T8" fmla="*/ 2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1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5" y="3"/>
                    <a:pt x="3" y="4"/>
                    <a:pt x="2" y="4"/>
                  </a:cubicBezTo>
                  <a:cubicBezTo>
                    <a:pt x="1" y="4"/>
                    <a:pt x="3" y="4"/>
                    <a:pt x="2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4" name="Freeform 2043"/>
            <p:cNvSpPr>
              <a:spLocks/>
            </p:cNvSpPr>
            <p:nvPr/>
          </p:nvSpPr>
          <p:spPr bwMode="auto">
            <a:xfrm>
              <a:off x="5961169" y="1617558"/>
              <a:ext cx="6351" cy="4762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2 h 5"/>
                <a:gd name="T4" fmla="*/ 6 w 6"/>
                <a:gd name="T5" fmla="*/ 2 h 5"/>
                <a:gd name="T6" fmla="*/ 2 w 6"/>
                <a:gd name="T7" fmla="*/ 5 h 5"/>
                <a:gd name="T8" fmla="*/ 2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4"/>
                    <a:pt x="3" y="4"/>
                    <a:pt x="2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5" name="Freeform 2044"/>
            <p:cNvSpPr>
              <a:spLocks/>
            </p:cNvSpPr>
            <p:nvPr/>
          </p:nvSpPr>
          <p:spPr bwMode="auto">
            <a:xfrm>
              <a:off x="4924511" y="1604859"/>
              <a:ext cx="4763" cy="4762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5 h 5"/>
                <a:gd name="T4" fmla="*/ 2 w 5"/>
                <a:gd name="T5" fmla="*/ 0 h 5"/>
                <a:gd name="T6" fmla="*/ 5 w 5"/>
                <a:gd name="T7" fmla="*/ 2 h 5"/>
                <a:gd name="T8" fmla="*/ 5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6" name="Freeform 2045"/>
            <p:cNvSpPr>
              <a:spLocks/>
            </p:cNvSpPr>
            <p:nvPr/>
          </p:nvSpPr>
          <p:spPr bwMode="auto">
            <a:xfrm>
              <a:off x="6885110" y="4212953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4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7" name="Freeform 2046"/>
            <p:cNvSpPr>
              <a:spLocks/>
            </p:cNvSpPr>
            <p:nvPr/>
          </p:nvSpPr>
          <p:spPr bwMode="auto">
            <a:xfrm>
              <a:off x="7296279" y="2830330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5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6" y="3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8" name="Freeform 2047"/>
            <p:cNvSpPr>
              <a:spLocks/>
            </p:cNvSpPr>
            <p:nvPr/>
          </p:nvSpPr>
          <p:spPr bwMode="auto">
            <a:xfrm>
              <a:off x="7685224" y="4228827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4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9" name="Freeform 2048"/>
            <p:cNvSpPr>
              <a:spLocks/>
            </p:cNvSpPr>
            <p:nvPr/>
          </p:nvSpPr>
          <p:spPr bwMode="auto">
            <a:xfrm>
              <a:off x="7126414" y="4241526"/>
              <a:ext cx="6351" cy="6350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5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6" y="3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0" name="Freeform 2049"/>
            <p:cNvSpPr>
              <a:spLocks/>
            </p:cNvSpPr>
            <p:nvPr/>
          </p:nvSpPr>
          <p:spPr bwMode="auto">
            <a:xfrm>
              <a:off x="4672095" y="2600157"/>
              <a:ext cx="4763" cy="4762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4" y="1"/>
                    <a:pt x="4" y="2"/>
                    <a:pt x="5" y="4"/>
                  </a:cubicBezTo>
                  <a:cubicBezTo>
                    <a:pt x="4" y="4"/>
                    <a:pt x="4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1" name="Freeform 2050"/>
            <p:cNvSpPr>
              <a:spLocks/>
            </p:cNvSpPr>
            <p:nvPr/>
          </p:nvSpPr>
          <p:spPr bwMode="auto">
            <a:xfrm>
              <a:off x="7120064" y="4247876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2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2" name="Freeform 2051"/>
            <p:cNvSpPr>
              <a:spLocks/>
            </p:cNvSpPr>
            <p:nvPr/>
          </p:nvSpPr>
          <p:spPr bwMode="auto">
            <a:xfrm>
              <a:off x="7732850" y="4254225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2 h 5"/>
                <a:gd name="T4" fmla="*/ 6 w 6"/>
                <a:gd name="T5" fmla="*/ 5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5" y="1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3" name="Freeform 2052"/>
            <p:cNvSpPr>
              <a:spLocks/>
            </p:cNvSpPr>
            <p:nvPr/>
          </p:nvSpPr>
          <p:spPr bwMode="auto">
            <a:xfrm>
              <a:off x="2452731" y="1600096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5" y="3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4" name="Freeform 2053"/>
            <p:cNvSpPr>
              <a:spLocks/>
            </p:cNvSpPr>
            <p:nvPr/>
          </p:nvSpPr>
          <p:spPr bwMode="auto">
            <a:xfrm>
              <a:off x="6826370" y="4260575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2 h 5"/>
                <a:gd name="T4" fmla="*/ 6 w 6"/>
                <a:gd name="T5" fmla="*/ 5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6" y="1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5" name="Freeform 2054"/>
            <p:cNvSpPr>
              <a:spLocks/>
            </p:cNvSpPr>
            <p:nvPr/>
          </p:nvSpPr>
          <p:spPr bwMode="auto">
            <a:xfrm>
              <a:off x="6931147" y="4260575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5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6" y="3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6" name="Freeform 2055"/>
            <p:cNvSpPr>
              <a:spLocks/>
            </p:cNvSpPr>
            <p:nvPr/>
          </p:nvSpPr>
          <p:spPr bwMode="auto">
            <a:xfrm>
              <a:off x="7697924" y="4258987"/>
              <a:ext cx="4763" cy="6350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3"/>
                    <a:pt x="5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2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7" name="Freeform 2056"/>
            <p:cNvSpPr>
              <a:spLocks/>
            </p:cNvSpPr>
            <p:nvPr/>
          </p:nvSpPr>
          <p:spPr bwMode="auto">
            <a:xfrm>
              <a:off x="7739200" y="4258987"/>
              <a:ext cx="4763" cy="6350"/>
            </a:xfrm>
            <a:custGeom>
              <a:avLst/>
              <a:gdLst>
                <a:gd name="T0" fmla="*/ 5 w 5"/>
                <a:gd name="T1" fmla="*/ 4 h 7"/>
                <a:gd name="T2" fmla="*/ 0 w 5"/>
                <a:gd name="T3" fmla="*/ 3 h 7"/>
                <a:gd name="T4" fmla="*/ 2 w 5"/>
                <a:gd name="T5" fmla="*/ 0 h 7"/>
                <a:gd name="T6" fmla="*/ 5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3" y="7"/>
                    <a:pt x="2" y="6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1"/>
                    <a:pt x="4" y="3"/>
                    <a:pt x="5" y="4"/>
                  </a:cubicBezTo>
                  <a:cubicBezTo>
                    <a:pt x="4" y="4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8" name="Freeform 2057"/>
            <p:cNvSpPr>
              <a:spLocks/>
            </p:cNvSpPr>
            <p:nvPr/>
          </p:nvSpPr>
          <p:spPr bwMode="auto">
            <a:xfrm>
              <a:off x="4124398" y="2635079"/>
              <a:ext cx="4763" cy="4762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4" y="4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9" name="Freeform 2058"/>
            <p:cNvSpPr>
              <a:spLocks/>
            </p:cNvSpPr>
            <p:nvPr/>
          </p:nvSpPr>
          <p:spPr bwMode="auto">
            <a:xfrm>
              <a:off x="4994363" y="1587397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3 h 5"/>
                <a:gd name="T4" fmla="*/ 0 w 6"/>
                <a:gd name="T5" fmla="*/ 3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5" y="2"/>
                    <a:pt x="6" y="3"/>
                  </a:cubicBezTo>
                  <a:cubicBezTo>
                    <a:pt x="4" y="5"/>
                    <a:pt x="2" y="5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0" name="Freeform 2059"/>
            <p:cNvSpPr>
              <a:spLocks/>
            </p:cNvSpPr>
            <p:nvPr/>
          </p:nvSpPr>
          <p:spPr bwMode="auto">
            <a:xfrm>
              <a:off x="2540045" y="1569937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3 h 5"/>
                <a:gd name="T4" fmla="*/ 6 w 6"/>
                <a:gd name="T5" fmla="*/ 3 h 5"/>
                <a:gd name="T6" fmla="*/ 6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4" y="5"/>
                    <a:pt x="2" y="5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5" y="3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1" name="Freeform 2060"/>
            <p:cNvSpPr>
              <a:spLocks/>
            </p:cNvSpPr>
            <p:nvPr/>
          </p:nvSpPr>
          <p:spPr bwMode="auto">
            <a:xfrm>
              <a:off x="6926385" y="4265337"/>
              <a:ext cx="4763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2" name="Freeform 2061"/>
            <p:cNvSpPr>
              <a:spLocks/>
            </p:cNvSpPr>
            <p:nvPr/>
          </p:nvSpPr>
          <p:spPr bwMode="auto">
            <a:xfrm>
              <a:off x="2982965" y="2841441"/>
              <a:ext cx="4763" cy="4762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2 h 5"/>
                <a:gd name="T4" fmla="*/ 5 w 5"/>
                <a:gd name="T5" fmla="*/ 5 h 5"/>
                <a:gd name="T6" fmla="*/ 3 w 5"/>
                <a:gd name="T7" fmla="*/ 5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5" y="1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3" name="Freeform 2062"/>
            <p:cNvSpPr>
              <a:spLocks/>
            </p:cNvSpPr>
            <p:nvPr/>
          </p:nvSpPr>
          <p:spPr bwMode="auto">
            <a:xfrm>
              <a:off x="2705147" y="1563587"/>
              <a:ext cx="6351" cy="6350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6 h 6"/>
                <a:gd name="T4" fmla="*/ 0 w 6"/>
                <a:gd name="T5" fmla="*/ 3 h 6"/>
                <a:gd name="T6" fmla="*/ 4 w 6"/>
                <a:gd name="T7" fmla="*/ 0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6" y="2"/>
                    <a:pt x="6" y="4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4" name="Freeform 2063"/>
            <p:cNvSpPr>
              <a:spLocks/>
            </p:cNvSpPr>
            <p:nvPr/>
          </p:nvSpPr>
          <p:spPr bwMode="auto">
            <a:xfrm>
              <a:off x="7767775" y="4278036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6" y="2"/>
                    <a:pt x="6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5" name="Freeform 2064"/>
            <p:cNvSpPr>
              <a:spLocks/>
            </p:cNvSpPr>
            <p:nvPr/>
          </p:nvSpPr>
          <p:spPr bwMode="auto">
            <a:xfrm>
              <a:off x="4919749" y="1552474"/>
              <a:ext cx="4763" cy="6350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6" name="Freeform 2065"/>
            <p:cNvSpPr>
              <a:spLocks/>
            </p:cNvSpPr>
            <p:nvPr/>
          </p:nvSpPr>
          <p:spPr bwMode="auto">
            <a:xfrm>
              <a:off x="2982965" y="2487452"/>
              <a:ext cx="4763" cy="6350"/>
            </a:xfrm>
            <a:custGeom>
              <a:avLst/>
              <a:gdLst>
                <a:gd name="T0" fmla="*/ 0 w 5"/>
                <a:gd name="T1" fmla="*/ 3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3 h 6"/>
                <a:gd name="T8" fmla="*/ 0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5" y="3"/>
                    <a:pt x="5" y="5"/>
                    <a:pt x="2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1" y="4"/>
                    <a:pt x="0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7" name="Freeform 2066"/>
            <p:cNvSpPr>
              <a:spLocks/>
            </p:cNvSpPr>
            <p:nvPr/>
          </p:nvSpPr>
          <p:spPr bwMode="auto">
            <a:xfrm>
              <a:off x="7755075" y="4293910"/>
              <a:ext cx="6351" cy="6350"/>
            </a:xfrm>
            <a:custGeom>
              <a:avLst/>
              <a:gdLst>
                <a:gd name="T0" fmla="*/ 6 w 6"/>
                <a:gd name="T1" fmla="*/ 4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4 h 6"/>
                <a:gd name="T8" fmla="*/ 6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4" y="6"/>
                    <a:pt x="3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4"/>
                  </a:cubicBezTo>
                  <a:cubicBezTo>
                    <a:pt x="5" y="4"/>
                    <a:pt x="5" y="2"/>
                    <a:pt x="6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8" name="Freeform 2067"/>
            <p:cNvSpPr>
              <a:spLocks/>
            </p:cNvSpPr>
            <p:nvPr/>
          </p:nvSpPr>
          <p:spPr bwMode="auto">
            <a:xfrm>
              <a:off x="4619706" y="2552535"/>
              <a:ext cx="4763" cy="6350"/>
            </a:xfrm>
            <a:custGeom>
              <a:avLst/>
              <a:gdLst>
                <a:gd name="T0" fmla="*/ 0 w 5"/>
                <a:gd name="T1" fmla="*/ 2 h 6"/>
                <a:gd name="T2" fmla="*/ 2 w 5"/>
                <a:gd name="T3" fmla="*/ 0 h 6"/>
                <a:gd name="T4" fmla="*/ 2 w 5"/>
                <a:gd name="T5" fmla="*/ 6 h 6"/>
                <a:gd name="T6" fmla="*/ 0 w 5"/>
                <a:gd name="T7" fmla="*/ 2 h 6"/>
                <a:gd name="T8" fmla="*/ 0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5" y="3"/>
                    <a:pt x="5" y="5"/>
                    <a:pt x="2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9" name="Freeform 2068"/>
            <p:cNvSpPr>
              <a:spLocks/>
            </p:cNvSpPr>
            <p:nvPr/>
          </p:nvSpPr>
          <p:spPr bwMode="auto">
            <a:xfrm>
              <a:off x="7780475" y="4312960"/>
              <a:ext cx="4763" cy="4762"/>
            </a:xfrm>
            <a:custGeom>
              <a:avLst/>
              <a:gdLst>
                <a:gd name="T0" fmla="*/ 3 w 5"/>
                <a:gd name="T1" fmla="*/ 6 h 6"/>
                <a:gd name="T2" fmla="*/ 0 w 5"/>
                <a:gd name="T3" fmla="*/ 2 h 6"/>
                <a:gd name="T4" fmla="*/ 5 w 5"/>
                <a:gd name="T5" fmla="*/ 6 h 6"/>
                <a:gd name="T6" fmla="*/ 3 w 5"/>
                <a:gd name="T7" fmla="*/ 6 h 6"/>
                <a:gd name="T8" fmla="*/ 3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3" y="0"/>
                    <a:pt x="5" y="1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0" name="Freeform 2069"/>
            <p:cNvSpPr>
              <a:spLocks/>
            </p:cNvSpPr>
            <p:nvPr/>
          </p:nvSpPr>
          <p:spPr bwMode="auto">
            <a:xfrm>
              <a:off x="7785237" y="4317721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5" y="4"/>
                    <a:pt x="5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1" name="Freeform 2070"/>
            <p:cNvSpPr>
              <a:spLocks/>
            </p:cNvSpPr>
            <p:nvPr/>
          </p:nvSpPr>
          <p:spPr bwMode="auto">
            <a:xfrm>
              <a:off x="7132764" y="4330420"/>
              <a:ext cx="4763" cy="4762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2" name="Freeform 2071"/>
            <p:cNvSpPr>
              <a:spLocks/>
            </p:cNvSpPr>
            <p:nvPr/>
          </p:nvSpPr>
          <p:spPr bwMode="auto">
            <a:xfrm>
              <a:off x="1681192" y="2476340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2 h 5"/>
                <a:gd name="T4" fmla="*/ 6 w 6"/>
                <a:gd name="T5" fmla="*/ 5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4" y="0"/>
                    <a:pt x="6" y="1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4" y="5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3" name="Freeform 2072"/>
            <p:cNvSpPr>
              <a:spLocks/>
            </p:cNvSpPr>
            <p:nvPr/>
          </p:nvSpPr>
          <p:spPr bwMode="auto">
            <a:xfrm>
              <a:off x="6313599" y="1528665"/>
              <a:ext cx="6351" cy="6350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2 h 6"/>
                <a:gd name="T4" fmla="*/ 6 w 6"/>
                <a:gd name="T5" fmla="*/ 6 h 6"/>
                <a:gd name="T6" fmla="*/ 3 w 6"/>
                <a:gd name="T7" fmla="*/ 6 h 6"/>
                <a:gd name="T8" fmla="*/ 3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5"/>
                    <a:pt x="1" y="4"/>
                    <a:pt x="0" y="2"/>
                  </a:cubicBezTo>
                  <a:cubicBezTo>
                    <a:pt x="4" y="0"/>
                    <a:pt x="6" y="1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4" name="Freeform 2073"/>
            <p:cNvSpPr>
              <a:spLocks/>
            </p:cNvSpPr>
            <p:nvPr/>
          </p:nvSpPr>
          <p:spPr bwMode="auto">
            <a:xfrm>
              <a:off x="7278817" y="2846204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1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5" name="Freeform 2074"/>
            <p:cNvSpPr>
              <a:spLocks/>
            </p:cNvSpPr>
            <p:nvPr/>
          </p:nvSpPr>
          <p:spPr bwMode="auto">
            <a:xfrm>
              <a:off x="7226428" y="4395504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4"/>
                    <a:pt x="2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6" name="Freeform 2075"/>
            <p:cNvSpPr>
              <a:spLocks/>
            </p:cNvSpPr>
            <p:nvPr/>
          </p:nvSpPr>
          <p:spPr bwMode="auto">
            <a:xfrm>
              <a:off x="4006921" y="1528665"/>
              <a:ext cx="4763" cy="6350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2"/>
                    <a:pt x="5" y="4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7" name="Freeform 2076"/>
            <p:cNvSpPr>
              <a:spLocks/>
            </p:cNvSpPr>
            <p:nvPr/>
          </p:nvSpPr>
          <p:spPr bwMode="auto">
            <a:xfrm>
              <a:off x="7891603" y="4454238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1"/>
                    <a:pt x="5" y="2"/>
                    <a:pt x="6" y="2"/>
                  </a:cubicBezTo>
                  <a:cubicBezTo>
                    <a:pt x="3" y="5"/>
                    <a:pt x="1" y="5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8" name="Freeform 2077"/>
            <p:cNvSpPr>
              <a:spLocks/>
            </p:cNvSpPr>
            <p:nvPr/>
          </p:nvSpPr>
          <p:spPr bwMode="auto">
            <a:xfrm>
              <a:off x="5013413" y="1522315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4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9" name="Freeform 2078"/>
            <p:cNvSpPr>
              <a:spLocks/>
            </p:cNvSpPr>
            <p:nvPr/>
          </p:nvSpPr>
          <p:spPr bwMode="auto">
            <a:xfrm>
              <a:off x="3648139" y="1487391"/>
              <a:ext cx="4763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1"/>
                    <a:pt x="5" y="2"/>
                    <a:pt x="6" y="2"/>
                  </a:cubicBezTo>
                  <a:cubicBezTo>
                    <a:pt x="3" y="5"/>
                    <a:pt x="1" y="5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1"/>
                    <a:pt x="2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0" name="Freeform 2079"/>
            <p:cNvSpPr>
              <a:spLocks/>
            </p:cNvSpPr>
            <p:nvPr/>
          </p:nvSpPr>
          <p:spPr bwMode="auto">
            <a:xfrm>
              <a:off x="4152973" y="2870014"/>
              <a:ext cx="6351" cy="6350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3" y="5"/>
                    <a:pt x="2" y="6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1" name="Freeform 2080"/>
            <p:cNvSpPr>
              <a:spLocks/>
            </p:cNvSpPr>
            <p:nvPr/>
          </p:nvSpPr>
          <p:spPr bwMode="auto">
            <a:xfrm>
              <a:off x="5448396" y="4536782"/>
              <a:ext cx="4763" cy="4762"/>
            </a:xfrm>
            <a:custGeom>
              <a:avLst/>
              <a:gdLst>
                <a:gd name="T0" fmla="*/ 0 w 5"/>
                <a:gd name="T1" fmla="*/ 2 h 6"/>
                <a:gd name="T2" fmla="*/ 3 w 5"/>
                <a:gd name="T3" fmla="*/ 0 h 6"/>
                <a:gd name="T4" fmla="*/ 3 w 5"/>
                <a:gd name="T5" fmla="*/ 6 h 6"/>
                <a:gd name="T6" fmla="*/ 0 w 5"/>
                <a:gd name="T7" fmla="*/ 2 h 6"/>
                <a:gd name="T8" fmla="*/ 0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2"/>
                    <a:pt x="5" y="4"/>
                    <a:pt x="3" y="6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1" y="3"/>
                    <a:pt x="0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2" name="Freeform 2081"/>
            <p:cNvSpPr>
              <a:spLocks/>
            </p:cNvSpPr>
            <p:nvPr/>
          </p:nvSpPr>
          <p:spPr bwMode="auto">
            <a:xfrm>
              <a:off x="7261353" y="2871603"/>
              <a:ext cx="6351" cy="4762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0 w 7"/>
                <a:gd name="T5" fmla="*/ 3 h 5"/>
                <a:gd name="T6" fmla="*/ 4 w 7"/>
                <a:gd name="T7" fmla="*/ 0 h 5"/>
                <a:gd name="T8" fmla="*/ 4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6" y="3"/>
                    <a:pt x="3" y="5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4" y="0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3" name="Freeform 2082"/>
            <p:cNvSpPr>
              <a:spLocks/>
            </p:cNvSpPr>
            <p:nvPr/>
          </p:nvSpPr>
          <p:spPr bwMode="auto">
            <a:xfrm>
              <a:off x="7820163" y="4571705"/>
              <a:ext cx="6351" cy="6350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4" name="Freeform 2083"/>
            <p:cNvSpPr>
              <a:spLocks/>
            </p:cNvSpPr>
            <p:nvPr/>
          </p:nvSpPr>
          <p:spPr bwMode="auto">
            <a:xfrm>
              <a:off x="7874139" y="4578054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0 w 6"/>
                <a:gd name="T3" fmla="*/ 2 h 5"/>
                <a:gd name="T4" fmla="*/ 6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3" y="5"/>
                    <a:pt x="1" y="5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4" y="3"/>
                    <a:pt x="5" y="2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5" name="Freeform 2084"/>
            <p:cNvSpPr>
              <a:spLocks/>
            </p:cNvSpPr>
            <p:nvPr/>
          </p:nvSpPr>
          <p:spPr bwMode="auto">
            <a:xfrm>
              <a:off x="6691431" y="4684410"/>
              <a:ext cx="4763" cy="4762"/>
            </a:xfrm>
            <a:custGeom>
              <a:avLst/>
              <a:gdLst>
                <a:gd name="T0" fmla="*/ 2 w 5"/>
                <a:gd name="T1" fmla="*/ 0 h 5"/>
                <a:gd name="T2" fmla="*/ 5 w 5"/>
                <a:gd name="T3" fmla="*/ 2 h 5"/>
                <a:gd name="T4" fmla="*/ 0 w 5"/>
                <a:gd name="T5" fmla="*/ 2 h 5"/>
                <a:gd name="T6" fmla="*/ 2 w 5"/>
                <a:gd name="T7" fmla="*/ 0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1" y="1"/>
                    <a:pt x="2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6" name="Freeform 2085"/>
            <p:cNvSpPr>
              <a:spLocks/>
            </p:cNvSpPr>
            <p:nvPr/>
          </p:nvSpPr>
          <p:spPr bwMode="auto">
            <a:xfrm>
              <a:off x="5061039" y="1463580"/>
              <a:ext cx="4763" cy="6350"/>
            </a:xfrm>
            <a:custGeom>
              <a:avLst/>
              <a:gdLst>
                <a:gd name="T0" fmla="*/ 0 w 4"/>
                <a:gd name="T1" fmla="*/ 4 h 6"/>
                <a:gd name="T2" fmla="*/ 2 w 4"/>
                <a:gd name="T3" fmla="*/ 0 h 6"/>
                <a:gd name="T4" fmla="*/ 2 w 4"/>
                <a:gd name="T5" fmla="*/ 6 h 6"/>
                <a:gd name="T6" fmla="*/ 0 w 4"/>
                <a:gd name="T7" fmla="*/ 4 h 6"/>
                <a:gd name="T8" fmla="*/ 0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3"/>
                    <a:pt x="1" y="2"/>
                    <a:pt x="2" y="0"/>
                  </a:cubicBezTo>
                  <a:cubicBezTo>
                    <a:pt x="4" y="2"/>
                    <a:pt x="4" y="4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5"/>
                    <a:pt x="0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7" name="Freeform 2086"/>
            <p:cNvSpPr>
              <a:spLocks/>
            </p:cNvSpPr>
            <p:nvPr/>
          </p:nvSpPr>
          <p:spPr bwMode="auto">
            <a:xfrm>
              <a:off x="7921765" y="4989190"/>
              <a:ext cx="4763" cy="6350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3"/>
                    <a:pt x="5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8" name="Freeform 2087"/>
            <p:cNvSpPr>
              <a:spLocks/>
            </p:cNvSpPr>
            <p:nvPr/>
          </p:nvSpPr>
          <p:spPr bwMode="auto">
            <a:xfrm>
              <a:off x="7255003" y="2876364"/>
              <a:ext cx="6351" cy="4762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6 w 6"/>
                <a:gd name="T5" fmla="*/ 0 h 6"/>
                <a:gd name="T6" fmla="*/ 6 w 6"/>
                <a:gd name="T7" fmla="*/ 3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4"/>
                    <a:pt x="4" y="5"/>
                    <a:pt x="3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9" name="Freeform 2088"/>
            <p:cNvSpPr>
              <a:spLocks/>
            </p:cNvSpPr>
            <p:nvPr/>
          </p:nvSpPr>
          <p:spPr bwMode="auto">
            <a:xfrm>
              <a:off x="3570350" y="1458818"/>
              <a:ext cx="6351" cy="4762"/>
            </a:xfrm>
            <a:custGeom>
              <a:avLst/>
              <a:gdLst>
                <a:gd name="T0" fmla="*/ 4 w 6"/>
                <a:gd name="T1" fmla="*/ 0 h 5"/>
                <a:gd name="T2" fmla="*/ 6 w 6"/>
                <a:gd name="T3" fmla="*/ 2 h 5"/>
                <a:gd name="T4" fmla="*/ 0 w 6"/>
                <a:gd name="T5" fmla="*/ 2 h 5"/>
                <a:gd name="T6" fmla="*/ 4 w 6"/>
                <a:gd name="T7" fmla="*/ 0 h 5"/>
                <a:gd name="T8" fmla="*/ 4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5" y="1"/>
                    <a:pt x="5" y="2"/>
                    <a:pt x="6" y="2"/>
                  </a:cubicBezTo>
                  <a:cubicBezTo>
                    <a:pt x="4" y="5"/>
                    <a:pt x="2" y="5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5" y="1"/>
                    <a:pt x="3" y="1"/>
                    <a:pt x="4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0" name="Freeform 2089"/>
            <p:cNvSpPr>
              <a:spLocks/>
            </p:cNvSpPr>
            <p:nvPr/>
          </p:nvSpPr>
          <p:spPr bwMode="auto">
            <a:xfrm>
              <a:off x="3641789" y="1446119"/>
              <a:ext cx="4763" cy="4762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3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1" name="Freeform 2090"/>
            <p:cNvSpPr>
              <a:spLocks/>
            </p:cNvSpPr>
            <p:nvPr/>
          </p:nvSpPr>
          <p:spPr bwMode="auto">
            <a:xfrm>
              <a:off x="920765" y="2469991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4" y="4"/>
                    <a:pt x="3" y="5"/>
                  </a:cubicBezTo>
                  <a:cubicBezTo>
                    <a:pt x="0" y="1"/>
                    <a:pt x="2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2" name="Freeform 2091"/>
            <p:cNvSpPr>
              <a:spLocks/>
            </p:cNvSpPr>
            <p:nvPr/>
          </p:nvSpPr>
          <p:spPr bwMode="auto">
            <a:xfrm>
              <a:off x="7343905" y="5130468"/>
              <a:ext cx="4763" cy="4762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3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3" name="Freeform 2092"/>
            <p:cNvSpPr>
              <a:spLocks/>
            </p:cNvSpPr>
            <p:nvPr/>
          </p:nvSpPr>
          <p:spPr bwMode="auto">
            <a:xfrm>
              <a:off x="957279" y="2465228"/>
              <a:ext cx="6351" cy="4762"/>
            </a:xfrm>
            <a:custGeom>
              <a:avLst/>
              <a:gdLst>
                <a:gd name="T0" fmla="*/ 6 w 6"/>
                <a:gd name="T1" fmla="*/ 2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2 h 5"/>
                <a:gd name="T8" fmla="*/ 6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5" y="3"/>
                    <a:pt x="4" y="4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6" y="1"/>
                    <a:pt x="6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4" name="Freeform 2093"/>
            <p:cNvSpPr>
              <a:spLocks/>
            </p:cNvSpPr>
            <p:nvPr/>
          </p:nvSpPr>
          <p:spPr bwMode="auto">
            <a:xfrm>
              <a:off x="3759266" y="1387386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0" y="3"/>
                    <a:pt x="0" y="1"/>
                    <a:pt x="3" y="0"/>
                  </a:cubicBezTo>
                  <a:cubicBezTo>
                    <a:pt x="4" y="1"/>
                    <a:pt x="5" y="2"/>
                    <a:pt x="5" y="4"/>
                  </a:cubicBezTo>
                  <a:cubicBezTo>
                    <a:pt x="4" y="4"/>
                    <a:pt x="5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5" name="Freeform 2094"/>
            <p:cNvSpPr>
              <a:spLocks/>
            </p:cNvSpPr>
            <p:nvPr/>
          </p:nvSpPr>
          <p:spPr bwMode="auto">
            <a:xfrm>
              <a:off x="2976615" y="2941448"/>
              <a:ext cx="6351" cy="4762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2 h 6"/>
                <a:gd name="T4" fmla="*/ 6 w 6"/>
                <a:gd name="T5" fmla="*/ 6 h 6"/>
                <a:gd name="T6" fmla="*/ 3 w 6"/>
                <a:gd name="T7" fmla="*/ 6 h 6"/>
                <a:gd name="T8" fmla="*/ 3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4" y="0"/>
                    <a:pt x="5" y="1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4" y="6"/>
                    <a:pt x="3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6" name="Freeform 2095"/>
            <p:cNvSpPr>
              <a:spLocks/>
            </p:cNvSpPr>
            <p:nvPr/>
          </p:nvSpPr>
          <p:spPr bwMode="auto">
            <a:xfrm>
              <a:off x="3465573" y="1369924"/>
              <a:ext cx="4763" cy="6350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6" y="4"/>
                    <a:pt x="2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7" name="Freeform 2096"/>
            <p:cNvSpPr>
              <a:spLocks/>
            </p:cNvSpPr>
            <p:nvPr/>
          </p:nvSpPr>
          <p:spPr bwMode="auto">
            <a:xfrm>
              <a:off x="4135510" y="2700163"/>
              <a:ext cx="6351" cy="4762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6 h 6"/>
                <a:gd name="T4" fmla="*/ 3 w 6"/>
                <a:gd name="T5" fmla="*/ 0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3"/>
                    <a:pt x="6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2" y="1"/>
                    <a:pt x="3" y="0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8" name="Freeform 2097"/>
            <p:cNvSpPr>
              <a:spLocks/>
            </p:cNvSpPr>
            <p:nvPr/>
          </p:nvSpPr>
          <p:spPr bwMode="auto">
            <a:xfrm>
              <a:off x="2782936" y="5354292"/>
              <a:ext cx="4763" cy="4762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2 w 6"/>
                <a:gd name="T7" fmla="*/ 5 h 5"/>
                <a:gd name="T8" fmla="*/ 2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2" y="0"/>
                    <a:pt x="4" y="0"/>
                    <a:pt x="6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1" y="4"/>
                    <a:pt x="3" y="4"/>
                    <a:pt x="2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9" name="Freeform 2098"/>
            <p:cNvSpPr>
              <a:spLocks/>
            </p:cNvSpPr>
            <p:nvPr/>
          </p:nvSpPr>
          <p:spPr bwMode="auto">
            <a:xfrm>
              <a:off x="3070278" y="5360642"/>
              <a:ext cx="6351" cy="4762"/>
            </a:xfrm>
            <a:custGeom>
              <a:avLst/>
              <a:gdLst>
                <a:gd name="T0" fmla="*/ 6 w 6"/>
                <a:gd name="T1" fmla="*/ 3 h 5"/>
                <a:gd name="T2" fmla="*/ 2 w 6"/>
                <a:gd name="T3" fmla="*/ 5 h 5"/>
                <a:gd name="T4" fmla="*/ 6 w 6"/>
                <a:gd name="T5" fmla="*/ 0 h 5"/>
                <a:gd name="T6" fmla="*/ 6 w 6"/>
                <a:gd name="T7" fmla="*/ 3 h 5"/>
                <a:gd name="T8" fmla="*/ 6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5" y="4"/>
                    <a:pt x="4" y="5"/>
                    <a:pt x="2" y="5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4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0" name="Freeform 2099"/>
            <p:cNvSpPr>
              <a:spLocks/>
            </p:cNvSpPr>
            <p:nvPr/>
          </p:nvSpPr>
          <p:spPr bwMode="auto">
            <a:xfrm>
              <a:off x="2787699" y="5371753"/>
              <a:ext cx="6351" cy="4762"/>
            </a:xfrm>
            <a:custGeom>
              <a:avLst/>
              <a:gdLst>
                <a:gd name="T0" fmla="*/ 3 w 6"/>
                <a:gd name="T1" fmla="*/ 5 h 5"/>
                <a:gd name="T2" fmla="*/ 0 w 6"/>
                <a:gd name="T3" fmla="*/ 3 h 5"/>
                <a:gd name="T4" fmla="*/ 6 w 6"/>
                <a:gd name="T5" fmla="*/ 3 h 5"/>
                <a:gd name="T6" fmla="*/ 3 w 6"/>
                <a:gd name="T7" fmla="*/ 5 h 5"/>
                <a:gd name="T8" fmla="*/ 3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1" y="0"/>
                    <a:pt x="3" y="0"/>
                    <a:pt x="6" y="3"/>
                  </a:cubicBezTo>
                  <a:cubicBezTo>
                    <a:pt x="5" y="4"/>
                    <a:pt x="4" y="4"/>
                    <a:pt x="3" y="5"/>
                  </a:cubicBezTo>
                  <a:cubicBezTo>
                    <a:pt x="2" y="4"/>
                    <a:pt x="4" y="4"/>
                    <a:pt x="3" y="5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1" name="Freeform 2100"/>
            <p:cNvSpPr>
              <a:spLocks/>
            </p:cNvSpPr>
            <p:nvPr/>
          </p:nvSpPr>
          <p:spPr bwMode="auto">
            <a:xfrm>
              <a:off x="4224412" y="2552535"/>
              <a:ext cx="4763" cy="6350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2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3"/>
                    <a:pt x="3" y="5"/>
                    <a:pt x="2" y="6"/>
                  </a:cubicBezTo>
                  <a:cubicBezTo>
                    <a:pt x="0" y="5"/>
                    <a:pt x="0" y="3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4" y="3"/>
                    <a:pt x="4" y="1"/>
                    <a:pt x="5" y="2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2" name="Freeform 2101"/>
            <p:cNvSpPr>
              <a:spLocks/>
            </p:cNvSpPr>
            <p:nvPr/>
          </p:nvSpPr>
          <p:spPr bwMode="auto">
            <a:xfrm>
              <a:off x="6950198" y="2539836"/>
              <a:ext cx="4763" cy="6350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3 h 6"/>
                <a:gd name="T4" fmla="*/ 5 w 5"/>
                <a:gd name="T5" fmla="*/ 6 h 6"/>
                <a:gd name="T6" fmla="*/ 2 w 5"/>
                <a:gd name="T7" fmla="*/ 6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1" y="4"/>
                    <a:pt x="0" y="3"/>
                  </a:cubicBezTo>
                  <a:cubicBezTo>
                    <a:pt x="3" y="0"/>
                    <a:pt x="5" y="2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5"/>
                    <a:pt x="3" y="6"/>
                    <a:pt x="2" y="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3" name="Freeform 2102"/>
            <p:cNvSpPr>
              <a:spLocks/>
            </p:cNvSpPr>
            <p:nvPr/>
          </p:nvSpPr>
          <p:spPr bwMode="auto">
            <a:xfrm>
              <a:off x="7520120" y="2404909"/>
              <a:ext cx="6351" cy="6350"/>
            </a:xfrm>
            <a:custGeom>
              <a:avLst/>
              <a:gdLst>
                <a:gd name="T0" fmla="*/ 5 w 5"/>
                <a:gd name="T1" fmla="*/ 3 h 6"/>
                <a:gd name="T2" fmla="*/ 0 w 5"/>
                <a:gd name="T3" fmla="*/ 3 h 6"/>
                <a:gd name="T4" fmla="*/ 2 w 5"/>
                <a:gd name="T5" fmla="*/ 0 h 6"/>
                <a:gd name="T6" fmla="*/ 5 w 5"/>
                <a:gd name="T7" fmla="*/ 3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6"/>
                    <a:pt x="2" y="6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4"/>
                    <a:pt x="4" y="2"/>
                    <a:pt x="5" y="3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4" name="Freeform 2103"/>
            <p:cNvSpPr>
              <a:spLocks/>
            </p:cNvSpPr>
            <p:nvPr/>
          </p:nvSpPr>
          <p:spPr bwMode="auto">
            <a:xfrm>
              <a:off x="6926385" y="2511264"/>
              <a:ext cx="4763" cy="4763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2 h 4"/>
                <a:gd name="T4" fmla="*/ 6 w 6"/>
                <a:gd name="T5" fmla="*/ 2 h 4"/>
                <a:gd name="T6" fmla="*/ 4 w 6"/>
                <a:gd name="T7" fmla="*/ 4 h 4"/>
                <a:gd name="T8" fmla="*/ 4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3" y="4"/>
                    <a:pt x="5" y="4"/>
                    <a:pt x="4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5" name="Freeform 2104"/>
            <p:cNvSpPr>
              <a:spLocks/>
            </p:cNvSpPr>
            <p:nvPr/>
          </p:nvSpPr>
          <p:spPr bwMode="auto">
            <a:xfrm>
              <a:off x="785826" y="2493802"/>
              <a:ext cx="4763" cy="4763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4" y="6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6" name="Freeform 2105"/>
            <p:cNvSpPr>
              <a:spLocks/>
            </p:cNvSpPr>
            <p:nvPr/>
          </p:nvSpPr>
          <p:spPr bwMode="auto">
            <a:xfrm>
              <a:off x="4530804" y="2722387"/>
              <a:ext cx="4763" cy="6350"/>
            </a:xfrm>
            <a:custGeom>
              <a:avLst/>
              <a:gdLst>
                <a:gd name="T0" fmla="*/ 5 w 5"/>
                <a:gd name="T1" fmla="*/ 4 h 6"/>
                <a:gd name="T2" fmla="*/ 3 w 5"/>
                <a:gd name="T3" fmla="*/ 6 h 6"/>
                <a:gd name="T4" fmla="*/ 3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5"/>
                    <a:pt x="3" y="5"/>
                    <a:pt x="3" y="6"/>
                  </a:cubicBezTo>
                  <a:cubicBezTo>
                    <a:pt x="0" y="4"/>
                    <a:pt x="0" y="2"/>
                    <a:pt x="3" y="0"/>
                  </a:cubicBezTo>
                  <a:cubicBezTo>
                    <a:pt x="3" y="1"/>
                    <a:pt x="4" y="3"/>
                    <a:pt x="5" y="4"/>
                  </a:cubicBezTo>
                  <a:cubicBezTo>
                    <a:pt x="4" y="5"/>
                    <a:pt x="4" y="3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7" name="Freeform 2106"/>
            <p:cNvSpPr>
              <a:spLocks/>
            </p:cNvSpPr>
            <p:nvPr/>
          </p:nvSpPr>
          <p:spPr bwMode="auto">
            <a:xfrm>
              <a:off x="7585209" y="5565415"/>
              <a:ext cx="6351" cy="6350"/>
            </a:xfrm>
            <a:custGeom>
              <a:avLst/>
              <a:gdLst>
                <a:gd name="T0" fmla="*/ 5 w 5"/>
                <a:gd name="T1" fmla="*/ 4 h 6"/>
                <a:gd name="T2" fmla="*/ 2 w 5"/>
                <a:gd name="T3" fmla="*/ 6 h 6"/>
                <a:gd name="T4" fmla="*/ 2 w 5"/>
                <a:gd name="T5" fmla="*/ 0 h 6"/>
                <a:gd name="T6" fmla="*/ 5 w 5"/>
                <a:gd name="T7" fmla="*/ 4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4"/>
                    <a:pt x="3" y="5"/>
                    <a:pt x="2" y="6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1"/>
                    <a:pt x="4" y="2"/>
                    <a:pt x="5" y="4"/>
                  </a:cubicBezTo>
                  <a:cubicBezTo>
                    <a:pt x="4" y="4"/>
                    <a:pt x="4" y="2"/>
                    <a:pt x="5" y="4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8" name="Freeform 2107"/>
            <p:cNvSpPr>
              <a:spLocks/>
            </p:cNvSpPr>
            <p:nvPr/>
          </p:nvSpPr>
          <p:spPr bwMode="auto">
            <a:xfrm>
              <a:off x="4972050" y="2994025"/>
              <a:ext cx="17463" cy="6350"/>
            </a:xfrm>
            <a:custGeom>
              <a:avLst/>
              <a:gdLst>
                <a:gd name="T0" fmla="*/ 0 w 18"/>
                <a:gd name="T1" fmla="*/ 1 h 6"/>
                <a:gd name="T2" fmla="*/ 18 w 18"/>
                <a:gd name="T3" fmla="*/ 0 h 6"/>
                <a:gd name="T4" fmla="*/ 18 w 18"/>
                <a:gd name="T5" fmla="*/ 4 h 6"/>
                <a:gd name="T6" fmla="*/ 0 w 18"/>
                <a:gd name="T7" fmla="*/ 6 h 6"/>
                <a:gd name="T8" fmla="*/ 0 w 18"/>
                <a:gd name="T9" fmla="*/ 1 h 6"/>
                <a:gd name="T10" fmla="*/ 0 w 1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0" y="1"/>
                  </a:moveTo>
                  <a:cubicBezTo>
                    <a:pt x="6" y="0"/>
                    <a:pt x="12" y="0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2" y="5"/>
                    <a:pt x="6" y="5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6" y="0"/>
                    <a:pt x="0" y="3"/>
                    <a:pt x="0" y="1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71" name="Group 1770"/>
          <p:cNvGrpSpPr/>
          <p:nvPr/>
        </p:nvGrpSpPr>
        <p:grpSpPr>
          <a:xfrm>
            <a:off x="1047403" y="2664969"/>
            <a:ext cx="7390543" cy="3191666"/>
            <a:chOff x="1759899" y="2524754"/>
            <a:chExt cx="5903683" cy="2549552"/>
          </a:xfrm>
          <a:solidFill>
            <a:srgbClr val="00BCF2"/>
          </a:solidFill>
        </p:grpSpPr>
        <p:grpSp>
          <p:nvGrpSpPr>
            <p:cNvPr id="1772" name="Group 1771"/>
            <p:cNvGrpSpPr/>
            <p:nvPr/>
          </p:nvGrpSpPr>
          <p:grpSpPr>
            <a:xfrm>
              <a:off x="1759899" y="2676230"/>
              <a:ext cx="1844722" cy="2209503"/>
              <a:chOff x="1502452" y="2844357"/>
              <a:chExt cx="2030583" cy="2432118"/>
            </a:xfrm>
            <a:grpFill/>
          </p:grpSpPr>
          <p:sp>
            <p:nvSpPr>
              <p:cNvPr id="1896" name="Oval 1895"/>
              <p:cNvSpPr/>
              <p:nvPr/>
            </p:nvSpPr>
            <p:spPr>
              <a:xfrm>
                <a:off x="1597730" y="345346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7" name="Oval 1896"/>
              <p:cNvSpPr/>
              <p:nvPr/>
            </p:nvSpPr>
            <p:spPr>
              <a:xfrm>
                <a:off x="1597730" y="289539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8" name="Oval 1897"/>
              <p:cNvSpPr/>
              <p:nvPr/>
            </p:nvSpPr>
            <p:spPr>
              <a:xfrm>
                <a:off x="2754691" y="315741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9" name="Oval 1898"/>
              <p:cNvSpPr/>
              <p:nvPr/>
            </p:nvSpPr>
            <p:spPr>
              <a:xfrm>
                <a:off x="2618577" y="314720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0" name="Oval 1899"/>
              <p:cNvSpPr/>
              <p:nvPr/>
            </p:nvSpPr>
            <p:spPr>
              <a:xfrm>
                <a:off x="2615176" y="330373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1" name="Oval 1900"/>
              <p:cNvSpPr/>
              <p:nvPr/>
            </p:nvSpPr>
            <p:spPr>
              <a:xfrm>
                <a:off x="2649204" y="327992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2" name="Oval 1901"/>
              <p:cNvSpPr/>
              <p:nvPr/>
            </p:nvSpPr>
            <p:spPr>
              <a:xfrm>
                <a:off x="2397393" y="297026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3" name="Oval 1902"/>
              <p:cNvSpPr/>
              <p:nvPr/>
            </p:nvSpPr>
            <p:spPr>
              <a:xfrm>
                <a:off x="2441631" y="368145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4" name="Oval 1903"/>
              <p:cNvSpPr/>
              <p:nvPr/>
            </p:nvSpPr>
            <p:spPr>
              <a:xfrm>
                <a:off x="1989054" y="384819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5" name="Oval 1904"/>
              <p:cNvSpPr/>
              <p:nvPr/>
            </p:nvSpPr>
            <p:spPr>
              <a:xfrm>
                <a:off x="3156224" y="460702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6" name="Oval 1905"/>
              <p:cNvSpPr/>
              <p:nvPr/>
            </p:nvSpPr>
            <p:spPr>
              <a:xfrm>
                <a:off x="3023513" y="521953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7" name="Oval 1906"/>
              <p:cNvSpPr/>
              <p:nvPr/>
            </p:nvSpPr>
            <p:spPr>
              <a:xfrm>
                <a:off x="2948652" y="505959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8" name="Oval 1907"/>
              <p:cNvSpPr/>
              <p:nvPr/>
            </p:nvSpPr>
            <p:spPr>
              <a:xfrm>
                <a:off x="2986083" y="523654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9" name="Oval 1908"/>
              <p:cNvSpPr/>
              <p:nvPr/>
            </p:nvSpPr>
            <p:spPr>
              <a:xfrm>
                <a:off x="2996291" y="520932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0" name="Oval 1909"/>
              <p:cNvSpPr/>
              <p:nvPr/>
            </p:nvSpPr>
            <p:spPr>
              <a:xfrm>
                <a:off x="3003098" y="523314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1" name="Oval 1910"/>
              <p:cNvSpPr/>
              <p:nvPr/>
            </p:nvSpPr>
            <p:spPr>
              <a:xfrm>
                <a:off x="3237893" y="494049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2" name="Oval 1911"/>
              <p:cNvSpPr/>
              <p:nvPr/>
            </p:nvSpPr>
            <p:spPr>
              <a:xfrm>
                <a:off x="3282129" y="480438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3" name="Oval 1912"/>
              <p:cNvSpPr/>
              <p:nvPr/>
            </p:nvSpPr>
            <p:spPr>
              <a:xfrm>
                <a:off x="3258309" y="468868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4" name="Oval 1913"/>
              <p:cNvSpPr/>
              <p:nvPr/>
            </p:nvSpPr>
            <p:spPr>
              <a:xfrm>
                <a:off x="3180045" y="498133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5" name="Oval 1914"/>
              <p:cNvSpPr/>
              <p:nvPr/>
            </p:nvSpPr>
            <p:spPr>
              <a:xfrm>
                <a:off x="3146016" y="510723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6" name="Oval 1915"/>
              <p:cNvSpPr/>
              <p:nvPr/>
            </p:nvSpPr>
            <p:spPr>
              <a:xfrm>
                <a:off x="3493104" y="453556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7" name="Oval 1916"/>
              <p:cNvSpPr/>
              <p:nvPr/>
            </p:nvSpPr>
            <p:spPr>
              <a:xfrm>
                <a:off x="3333172" y="491327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8" name="Oval 1917"/>
              <p:cNvSpPr/>
              <p:nvPr/>
            </p:nvSpPr>
            <p:spPr>
              <a:xfrm>
                <a:off x="3261712" y="491667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9" name="Oval 1918"/>
              <p:cNvSpPr/>
              <p:nvPr/>
            </p:nvSpPr>
            <p:spPr>
              <a:xfrm>
                <a:off x="3380810" y="484522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0" name="Oval 1919"/>
              <p:cNvSpPr/>
              <p:nvPr/>
            </p:nvSpPr>
            <p:spPr>
              <a:xfrm>
                <a:off x="1863149" y="284435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1" name="Oval 1920"/>
              <p:cNvSpPr/>
              <p:nvPr/>
            </p:nvSpPr>
            <p:spPr>
              <a:xfrm>
                <a:off x="2839760" y="310637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2" name="Oval 1921"/>
              <p:cNvSpPr/>
              <p:nvPr/>
            </p:nvSpPr>
            <p:spPr>
              <a:xfrm>
                <a:off x="2584551" y="314040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3" name="Oval 1922"/>
              <p:cNvSpPr/>
              <p:nvPr/>
            </p:nvSpPr>
            <p:spPr>
              <a:xfrm>
                <a:off x="2700244" y="310637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4" name="Oval 1923"/>
              <p:cNvSpPr/>
              <p:nvPr/>
            </p:nvSpPr>
            <p:spPr>
              <a:xfrm>
                <a:off x="2662816" y="310637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5" name="Oval 1924"/>
              <p:cNvSpPr/>
              <p:nvPr/>
            </p:nvSpPr>
            <p:spPr>
              <a:xfrm>
                <a:off x="2615176" y="311998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6" name="Oval 1925"/>
              <p:cNvSpPr/>
              <p:nvPr/>
            </p:nvSpPr>
            <p:spPr>
              <a:xfrm>
                <a:off x="2584551" y="312338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7" name="Oval 1926"/>
              <p:cNvSpPr/>
              <p:nvPr/>
            </p:nvSpPr>
            <p:spPr>
              <a:xfrm>
                <a:off x="2679829" y="521612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8" name="Oval 1927"/>
              <p:cNvSpPr/>
              <p:nvPr/>
            </p:nvSpPr>
            <p:spPr>
              <a:xfrm>
                <a:off x="2581146" y="429396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9" name="Oval 1928"/>
              <p:cNvSpPr/>
              <p:nvPr/>
            </p:nvSpPr>
            <p:spPr>
              <a:xfrm>
                <a:off x="1968639" y="386520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0" name="Oval 1929"/>
              <p:cNvSpPr/>
              <p:nvPr/>
            </p:nvSpPr>
            <p:spPr>
              <a:xfrm>
                <a:off x="1995861" y="363721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1" name="Oval 1930"/>
              <p:cNvSpPr/>
              <p:nvPr/>
            </p:nvSpPr>
            <p:spPr>
              <a:xfrm>
                <a:off x="1784886" y="349089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2" name="Oval 1931"/>
              <p:cNvSpPr/>
              <p:nvPr/>
            </p:nvSpPr>
            <p:spPr>
              <a:xfrm>
                <a:off x="1611343" y="349089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3" name="Oval 1932"/>
              <p:cNvSpPr/>
              <p:nvPr/>
            </p:nvSpPr>
            <p:spPr>
              <a:xfrm>
                <a:off x="1866553" y="325950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4" name="Oval 1933"/>
              <p:cNvSpPr/>
              <p:nvPr/>
            </p:nvSpPr>
            <p:spPr>
              <a:xfrm>
                <a:off x="2669618" y="323908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5" name="Oval 1934"/>
              <p:cNvSpPr/>
              <p:nvPr/>
            </p:nvSpPr>
            <p:spPr>
              <a:xfrm>
                <a:off x="2584551" y="330714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6" name="Oval 1935"/>
              <p:cNvSpPr/>
              <p:nvPr/>
            </p:nvSpPr>
            <p:spPr>
              <a:xfrm>
                <a:off x="2536911" y="335138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7" name="Oval 1936"/>
              <p:cNvSpPr/>
              <p:nvPr/>
            </p:nvSpPr>
            <p:spPr>
              <a:xfrm>
                <a:off x="2336142" y="356916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8" name="Oval 1937"/>
              <p:cNvSpPr/>
              <p:nvPr/>
            </p:nvSpPr>
            <p:spPr>
              <a:xfrm>
                <a:off x="2387186" y="362020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9" name="Oval 1938"/>
              <p:cNvSpPr/>
              <p:nvPr/>
            </p:nvSpPr>
            <p:spPr>
              <a:xfrm>
                <a:off x="2363365" y="345686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0" name="Oval 1939"/>
              <p:cNvSpPr/>
              <p:nvPr/>
            </p:nvSpPr>
            <p:spPr>
              <a:xfrm>
                <a:off x="2376978" y="345346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1" name="Oval 1940"/>
              <p:cNvSpPr/>
              <p:nvPr/>
            </p:nvSpPr>
            <p:spPr>
              <a:xfrm>
                <a:off x="2421214" y="322547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2" name="Oval 1941"/>
              <p:cNvSpPr/>
              <p:nvPr/>
            </p:nvSpPr>
            <p:spPr>
              <a:xfrm>
                <a:off x="2451839" y="324929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3" name="Oval 1942"/>
              <p:cNvSpPr/>
              <p:nvPr/>
            </p:nvSpPr>
            <p:spPr>
              <a:xfrm>
                <a:off x="2312324" y="328672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4" name="Oval 1943"/>
              <p:cNvSpPr/>
              <p:nvPr/>
            </p:nvSpPr>
            <p:spPr>
              <a:xfrm>
                <a:off x="2707051" y="320846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5" name="Oval 1944"/>
              <p:cNvSpPr/>
              <p:nvPr/>
            </p:nvSpPr>
            <p:spPr>
              <a:xfrm>
                <a:off x="2553924" y="323568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6" name="Oval 1945"/>
              <p:cNvSpPr/>
              <p:nvPr/>
            </p:nvSpPr>
            <p:spPr>
              <a:xfrm>
                <a:off x="2329339" y="318464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7" name="Oval 1946"/>
              <p:cNvSpPr/>
              <p:nvPr/>
            </p:nvSpPr>
            <p:spPr>
              <a:xfrm>
                <a:off x="2404200" y="326290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8" name="Oval 1947"/>
              <p:cNvSpPr/>
              <p:nvPr/>
            </p:nvSpPr>
            <p:spPr>
              <a:xfrm>
                <a:off x="2615176" y="327651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9" name="Oval 1948"/>
              <p:cNvSpPr/>
              <p:nvPr/>
            </p:nvSpPr>
            <p:spPr>
              <a:xfrm>
                <a:off x="2645803" y="319144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0" name="Oval 1949"/>
              <p:cNvSpPr/>
              <p:nvPr/>
            </p:nvSpPr>
            <p:spPr>
              <a:xfrm>
                <a:off x="2492673" y="343985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1" name="Oval 1950"/>
              <p:cNvSpPr/>
              <p:nvPr/>
            </p:nvSpPr>
            <p:spPr>
              <a:xfrm>
                <a:off x="2519895" y="343645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2" name="Oval 1951"/>
              <p:cNvSpPr/>
              <p:nvPr/>
            </p:nvSpPr>
            <p:spPr>
              <a:xfrm>
                <a:off x="1512657" y="323908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3" name="Oval 1952"/>
              <p:cNvSpPr/>
              <p:nvPr/>
            </p:nvSpPr>
            <p:spPr>
              <a:xfrm>
                <a:off x="1502452" y="326971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4" name="Oval 1953"/>
              <p:cNvSpPr/>
              <p:nvPr/>
            </p:nvSpPr>
            <p:spPr>
              <a:xfrm>
                <a:off x="1522869" y="325610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5" name="Oval 1954"/>
              <p:cNvSpPr/>
              <p:nvPr/>
            </p:nvSpPr>
            <p:spPr>
              <a:xfrm>
                <a:off x="2468855" y="328672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6" name="Oval 1955"/>
              <p:cNvSpPr/>
              <p:nvPr/>
            </p:nvSpPr>
            <p:spPr>
              <a:xfrm>
                <a:off x="2632190" y="323908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7" name="Oval 1956"/>
              <p:cNvSpPr/>
              <p:nvPr/>
            </p:nvSpPr>
            <p:spPr>
              <a:xfrm>
                <a:off x="2475660" y="346367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8" name="Oval 1957"/>
              <p:cNvSpPr/>
              <p:nvPr/>
            </p:nvSpPr>
            <p:spPr>
              <a:xfrm>
                <a:off x="2084334" y="356575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9" name="Oval 1958"/>
              <p:cNvSpPr/>
              <p:nvPr/>
            </p:nvSpPr>
            <p:spPr>
              <a:xfrm>
                <a:off x="2108156" y="351471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0" name="Oval 1959"/>
              <p:cNvSpPr/>
              <p:nvPr/>
            </p:nvSpPr>
            <p:spPr>
              <a:xfrm>
                <a:off x="2118364" y="359638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1" name="Oval 1960"/>
              <p:cNvSpPr/>
              <p:nvPr/>
            </p:nvSpPr>
            <p:spPr>
              <a:xfrm>
                <a:off x="2074126" y="350791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2" name="Oval 1961"/>
              <p:cNvSpPr/>
              <p:nvPr/>
            </p:nvSpPr>
            <p:spPr>
              <a:xfrm>
                <a:off x="2023084" y="365423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3" name="Oval 1962"/>
              <p:cNvSpPr/>
              <p:nvPr/>
            </p:nvSpPr>
            <p:spPr>
              <a:xfrm>
                <a:off x="2543717" y="333096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4" name="Oval 1963"/>
              <p:cNvSpPr/>
              <p:nvPr/>
            </p:nvSpPr>
            <p:spPr>
              <a:xfrm>
                <a:off x="1580717" y="298387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5" name="Oval 1964"/>
              <p:cNvSpPr/>
              <p:nvPr/>
            </p:nvSpPr>
            <p:spPr>
              <a:xfrm>
                <a:off x="2397393" y="320846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6" name="Oval 1965"/>
              <p:cNvSpPr/>
              <p:nvPr/>
            </p:nvSpPr>
            <p:spPr>
              <a:xfrm>
                <a:off x="2676437" y="407963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773" name="Group 1772"/>
            <p:cNvGrpSpPr/>
            <p:nvPr/>
          </p:nvGrpSpPr>
          <p:grpSpPr>
            <a:xfrm>
              <a:off x="4152613" y="2524754"/>
              <a:ext cx="886399" cy="704011"/>
              <a:chOff x="4136236" y="2677614"/>
              <a:chExt cx="975704" cy="774942"/>
            </a:xfrm>
            <a:grpFill/>
          </p:grpSpPr>
          <p:sp>
            <p:nvSpPr>
              <p:cNvPr id="1843" name="Oval 1842"/>
              <p:cNvSpPr/>
              <p:nvPr/>
            </p:nvSpPr>
            <p:spPr>
              <a:xfrm>
                <a:off x="4245124" y="341262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4" name="Oval 1843"/>
              <p:cNvSpPr/>
              <p:nvPr/>
            </p:nvSpPr>
            <p:spPr>
              <a:xfrm>
                <a:off x="4136236" y="338540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5" name="Oval 1844"/>
              <p:cNvSpPr/>
              <p:nvPr/>
            </p:nvSpPr>
            <p:spPr>
              <a:xfrm>
                <a:off x="4251930" y="332074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6" name="Oval 1845"/>
              <p:cNvSpPr/>
              <p:nvPr/>
            </p:nvSpPr>
            <p:spPr>
              <a:xfrm>
                <a:off x="4153250" y="330373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7" name="Oval 1846"/>
              <p:cNvSpPr/>
              <p:nvPr/>
            </p:nvSpPr>
            <p:spPr>
              <a:xfrm>
                <a:off x="4285959" y="294643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8" name="Oval 1847"/>
              <p:cNvSpPr/>
              <p:nvPr/>
            </p:nvSpPr>
            <p:spPr>
              <a:xfrm>
                <a:off x="4319989" y="294984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9" name="Oval 1848"/>
              <p:cNvSpPr/>
              <p:nvPr/>
            </p:nvSpPr>
            <p:spPr>
              <a:xfrm>
                <a:off x="4177068" y="292602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0" name="Oval 1849"/>
              <p:cNvSpPr/>
              <p:nvPr/>
            </p:nvSpPr>
            <p:spPr>
              <a:xfrm>
                <a:off x="4673879" y="269462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1" name="Oval 1850"/>
              <p:cNvSpPr/>
              <p:nvPr/>
            </p:nvSpPr>
            <p:spPr>
              <a:xfrm>
                <a:off x="4612627" y="307574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2" name="Oval 1851"/>
              <p:cNvSpPr/>
              <p:nvPr/>
            </p:nvSpPr>
            <p:spPr>
              <a:xfrm>
                <a:off x="4289362" y="289199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3" name="Oval 1852"/>
              <p:cNvSpPr/>
              <p:nvPr/>
            </p:nvSpPr>
            <p:spPr>
              <a:xfrm>
                <a:off x="4442487" y="309956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4" name="Oval 1853"/>
              <p:cNvSpPr/>
              <p:nvPr/>
            </p:nvSpPr>
            <p:spPr>
              <a:xfrm>
                <a:off x="4357417" y="325949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5" name="Oval 1854"/>
              <p:cNvSpPr/>
              <p:nvPr/>
            </p:nvSpPr>
            <p:spPr>
              <a:xfrm>
                <a:off x="4575199" y="321526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6" name="Oval 1855"/>
              <p:cNvSpPr/>
              <p:nvPr/>
            </p:nvSpPr>
            <p:spPr>
              <a:xfrm>
                <a:off x="4445890" y="298727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7" name="Oval 1856"/>
              <p:cNvSpPr/>
              <p:nvPr/>
            </p:nvSpPr>
            <p:spPr>
              <a:xfrm>
                <a:off x="4612627" y="297025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8" name="Oval 1857"/>
              <p:cNvSpPr/>
              <p:nvPr/>
            </p:nvSpPr>
            <p:spPr>
              <a:xfrm>
                <a:off x="4619434" y="298727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9" name="Oval 1858"/>
              <p:cNvSpPr/>
              <p:nvPr/>
            </p:nvSpPr>
            <p:spPr>
              <a:xfrm>
                <a:off x="4633045" y="297706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0" name="Oval 1859"/>
              <p:cNvSpPr/>
              <p:nvPr/>
            </p:nvSpPr>
            <p:spPr>
              <a:xfrm>
                <a:off x="4585408" y="285115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1" name="Oval 1860"/>
              <p:cNvSpPr/>
              <p:nvPr/>
            </p:nvSpPr>
            <p:spPr>
              <a:xfrm>
                <a:off x="4799783" y="267761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2" name="Oval 1861"/>
              <p:cNvSpPr/>
              <p:nvPr/>
            </p:nvSpPr>
            <p:spPr>
              <a:xfrm>
                <a:off x="4432280" y="314380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3" name="Oval 1862"/>
              <p:cNvSpPr/>
              <p:nvPr/>
            </p:nvSpPr>
            <p:spPr>
              <a:xfrm>
                <a:off x="4388041" y="308255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4" name="Oval 1863"/>
              <p:cNvSpPr/>
              <p:nvPr/>
            </p:nvSpPr>
            <p:spPr>
              <a:xfrm>
                <a:off x="4503738" y="320165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5" name="Oval 1864"/>
              <p:cNvSpPr/>
              <p:nvPr/>
            </p:nvSpPr>
            <p:spPr>
              <a:xfrm>
                <a:off x="4578600" y="293963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6" name="Oval 1865"/>
              <p:cNvSpPr/>
              <p:nvPr/>
            </p:nvSpPr>
            <p:spPr>
              <a:xfrm>
                <a:off x="4513947" y="301449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7" name="Oval 1866"/>
              <p:cNvSpPr/>
              <p:nvPr/>
            </p:nvSpPr>
            <p:spPr>
              <a:xfrm>
                <a:off x="4554781" y="303150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8" name="Oval 1867"/>
              <p:cNvSpPr/>
              <p:nvPr/>
            </p:nvSpPr>
            <p:spPr>
              <a:xfrm>
                <a:off x="4527560" y="293623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9" name="Oval 1868"/>
              <p:cNvSpPr/>
              <p:nvPr/>
            </p:nvSpPr>
            <p:spPr>
              <a:xfrm>
                <a:off x="4524157" y="309956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0" name="Oval 1869"/>
              <p:cNvSpPr/>
              <p:nvPr/>
            </p:nvSpPr>
            <p:spPr>
              <a:xfrm>
                <a:off x="4850826" y="339901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1" name="Oval 1870"/>
              <p:cNvSpPr/>
              <p:nvPr/>
            </p:nvSpPr>
            <p:spPr>
              <a:xfrm>
                <a:off x="4803185" y="320165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2" name="Oval 1871"/>
              <p:cNvSpPr/>
              <p:nvPr/>
            </p:nvSpPr>
            <p:spPr>
              <a:xfrm>
                <a:off x="4194081" y="288518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3" name="Oval 1872"/>
              <p:cNvSpPr/>
              <p:nvPr/>
            </p:nvSpPr>
            <p:spPr>
              <a:xfrm>
                <a:off x="4180470" y="293963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4" name="Oval 1873"/>
              <p:cNvSpPr/>
              <p:nvPr/>
            </p:nvSpPr>
            <p:spPr>
              <a:xfrm>
                <a:off x="4639851" y="327651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5" name="Oval 1874"/>
              <p:cNvSpPr/>
              <p:nvPr/>
            </p:nvSpPr>
            <p:spPr>
              <a:xfrm>
                <a:off x="4568393" y="323227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6" name="Oval 1875"/>
              <p:cNvSpPr/>
              <p:nvPr/>
            </p:nvSpPr>
            <p:spPr>
              <a:xfrm>
                <a:off x="4803185" y="280692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7" name="Oval 1876"/>
              <p:cNvSpPr/>
              <p:nvPr/>
            </p:nvSpPr>
            <p:spPr>
              <a:xfrm>
                <a:off x="4473113" y="298387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8" name="Oval 1877"/>
              <p:cNvSpPr/>
              <p:nvPr/>
            </p:nvSpPr>
            <p:spPr>
              <a:xfrm>
                <a:off x="4435682" y="295324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9" name="Oval 1878"/>
              <p:cNvSpPr/>
              <p:nvPr/>
            </p:nvSpPr>
            <p:spPr>
              <a:xfrm>
                <a:off x="4445890" y="267761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0" name="Oval 1879"/>
              <p:cNvSpPr/>
              <p:nvPr/>
            </p:nvSpPr>
            <p:spPr>
              <a:xfrm>
                <a:off x="4541170" y="269122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1" name="Oval 1880"/>
              <p:cNvSpPr/>
              <p:nvPr/>
            </p:nvSpPr>
            <p:spPr>
              <a:xfrm>
                <a:off x="4445890" y="271504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2" name="Oval 1881"/>
              <p:cNvSpPr/>
              <p:nvPr/>
            </p:nvSpPr>
            <p:spPr>
              <a:xfrm>
                <a:off x="4748742" y="294984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3" name="Oval 1882"/>
              <p:cNvSpPr/>
              <p:nvPr/>
            </p:nvSpPr>
            <p:spPr>
              <a:xfrm>
                <a:off x="4765756" y="295324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4" name="Oval 1883"/>
              <p:cNvSpPr/>
              <p:nvPr/>
            </p:nvSpPr>
            <p:spPr>
              <a:xfrm>
                <a:off x="4884854" y="319144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5" name="Oval 1884"/>
              <p:cNvSpPr/>
              <p:nvPr/>
            </p:nvSpPr>
            <p:spPr>
              <a:xfrm>
                <a:off x="5072009" y="285796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6" name="Oval 1885"/>
              <p:cNvSpPr/>
              <p:nvPr/>
            </p:nvSpPr>
            <p:spPr>
              <a:xfrm>
                <a:off x="5037980" y="282734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7" name="Oval 1886"/>
              <p:cNvSpPr/>
              <p:nvPr/>
            </p:nvSpPr>
            <p:spPr>
              <a:xfrm>
                <a:off x="4650059" y="310977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8" name="Oval 1887"/>
              <p:cNvSpPr/>
              <p:nvPr/>
            </p:nvSpPr>
            <p:spPr>
              <a:xfrm>
                <a:off x="4360820" y="328672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9" name="Oval 1888"/>
              <p:cNvSpPr/>
              <p:nvPr/>
            </p:nvSpPr>
            <p:spPr>
              <a:xfrm>
                <a:off x="4272346" y="324929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0" name="Oval 1889"/>
              <p:cNvSpPr/>
              <p:nvPr/>
            </p:nvSpPr>
            <p:spPr>
              <a:xfrm>
                <a:off x="4231513" y="337859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1" name="Oval 1890"/>
              <p:cNvSpPr/>
              <p:nvPr/>
            </p:nvSpPr>
            <p:spPr>
              <a:xfrm>
                <a:off x="4588809" y="278650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2" name="Oval 1891"/>
              <p:cNvSpPr/>
              <p:nvPr/>
            </p:nvSpPr>
            <p:spPr>
              <a:xfrm>
                <a:off x="4612627" y="283414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3" name="Oval 1892"/>
              <p:cNvSpPr/>
              <p:nvPr/>
            </p:nvSpPr>
            <p:spPr>
              <a:xfrm>
                <a:off x="4520752" y="314040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4" name="Oval 1893"/>
              <p:cNvSpPr/>
              <p:nvPr/>
            </p:nvSpPr>
            <p:spPr>
              <a:xfrm>
                <a:off x="4939298" y="332075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5" name="Oval 1894"/>
              <p:cNvSpPr/>
              <p:nvPr/>
            </p:nvSpPr>
            <p:spPr>
              <a:xfrm>
                <a:off x="4255355" y="284096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774" name="Group 1773"/>
            <p:cNvGrpSpPr/>
            <p:nvPr/>
          </p:nvGrpSpPr>
          <p:grpSpPr>
            <a:xfrm>
              <a:off x="4189710" y="3297595"/>
              <a:ext cx="1433569" cy="1569593"/>
              <a:chOff x="4177067" y="3528323"/>
              <a:chExt cx="1578006" cy="1727734"/>
            </a:xfrm>
            <a:grpFill/>
          </p:grpSpPr>
          <p:sp>
            <p:nvSpPr>
              <p:cNvPr id="1828" name="Oval 1827"/>
              <p:cNvSpPr/>
              <p:nvPr/>
            </p:nvSpPr>
            <p:spPr>
              <a:xfrm>
                <a:off x="5044786" y="363381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9" name="Oval 1828"/>
              <p:cNvSpPr/>
              <p:nvPr/>
            </p:nvSpPr>
            <p:spPr>
              <a:xfrm>
                <a:off x="5245552" y="449812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0" name="Oval 1829"/>
              <p:cNvSpPr/>
              <p:nvPr/>
            </p:nvSpPr>
            <p:spPr>
              <a:xfrm>
                <a:off x="4769158" y="521612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1" name="Oval 1830"/>
              <p:cNvSpPr/>
              <p:nvPr/>
            </p:nvSpPr>
            <p:spPr>
              <a:xfrm>
                <a:off x="4408458" y="357596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2" name="Oval 1831"/>
              <p:cNvSpPr/>
              <p:nvPr/>
            </p:nvSpPr>
            <p:spPr>
              <a:xfrm>
                <a:off x="5545001" y="372228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3" name="Oval 1832"/>
              <p:cNvSpPr/>
              <p:nvPr/>
            </p:nvSpPr>
            <p:spPr>
              <a:xfrm>
                <a:off x="5157080" y="354874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4" name="Oval 1833"/>
              <p:cNvSpPr/>
              <p:nvPr/>
            </p:nvSpPr>
            <p:spPr>
              <a:xfrm>
                <a:off x="4663669" y="456278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5" name="Oval 1834"/>
              <p:cNvSpPr/>
              <p:nvPr/>
            </p:nvSpPr>
            <p:spPr>
              <a:xfrm>
                <a:off x="5003953" y="496772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6" name="Oval 1835"/>
              <p:cNvSpPr/>
              <p:nvPr/>
            </p:nvSpPr>
            <p:spPr>
              <a:xfrm>
                <a:off x="5715142" y="485883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7" name="Oval 1836"/>
              <p:cNvSpPr/>
              <p:nvPr/>
            </p:nvSpPr>
            <p:spPr>
              <a:xfrm>
                <a:off x="4177067" y="352832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8" name="Oval 1837"/>
              <p:cNvSpPr/>
              <p:nvPr/>
            </p:nvSpPr>
            <p:spPr>
              <a:xfrm>
                <a:off x="4391445" y="418166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9" name="Oval 1838"/>
              <p:cNvSpPr/>
              <p:nvPr/>
            </p:nvSpPr>
            <p:spPr>
              <a:xfrm>
                <a:off x="5470140" y="376992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0" name="Oval 1839"/>
              <p:cNvSpPr/>
              <p:nvPr/>
            </p:nvSpPr>
            <p:spPr>
              <a:xfrm>
                <a:off x="5487152" y="378693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1" name="Oval 1840"/>
              <p:cNvSpPr/>
              <p:nvPr/>
            </p:nvSpPr>
            <p:spPr>
              <a:xfrm>
                <a:off x="4983542" y="501876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2" name="Oval 1841"/>
              <p:cNvSpPr/>
              <p:nvPr/>
            </p:nvSpPr>
            <p:spPr>
              <a:xfrm>
                <a:off x="5602882" y="376313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775" name="Group 1774"/>
            <p:cNvGrpSpPr/>
            <p:nvPr/>
          </p:nvGrpSpPr>
          <p:grpSpPr>
            <a:xfrm>
              <a:off x="5927055" y="2892624"/>
              <a:ext cx="1736527" cy="2181682"/>
              <a:chOff x="6089473" y="3082548"/>
              <a:chExt cx="1911492" cy="2401490"/>
            </a:xfrm>
            <a:grpFill/>
          </p:grpSpPr>
          <p:sp>
            <p:nvSpPr>
              <p:cNvPr id="1776" name="Oval 1775"/>
              <p:cNvSpPr/>
              <p:nvPr/>
            </p:nvSpPr>
            <p:spPr>
              <a:xfrm>
                <a:off x="6201767" y="402853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77" name="Oval 1776"/>
              <p:cNvSpPr/>
              <p:nvPr/>
            </p:nvSpPr>
            <p:spPr>
              <a:xfrm>
                <a:off x="6695179" y="345686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78" name="Oval 1777"/>
              <p:cNvSpPr/>
              <p:nvPr/>
            </p:nvSpPr>
            <p:spPr>
              <a:xfrm>
                <a:off x="6239199" y="376311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79" name="Oval 1778"/>
              <p:cNvSpPr/>
              <p:nvPr/>
            </p:nvSpPr>
            <p:spPr>
              <a:xfrm>
                <a:off x="7038865" y="374609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0" name="Oval 1779"/>
              <p:cNvSpPr/>
              <p:nvPr/>
            </p:nvSpPr>
            <p:spPr>
              <a:xfrm>
                <a:off x="7147756" y="308254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1" name="Oval 1780"/>
              <p:cNvSpPr/>
              <p:nvPr/>
            </p:nvSpPr>
            <p:spPr>
              <a:xfrm>
                <a:off x="7021851" y="327310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2" name="Oval 1781"/>
              <p:cNvSpPr/>
              <p:nvPr/>
            </p:nvSpPr>
            <p:spPr>
              <a:xfrm>
                <a:off x="7596929" y="333776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3" name="Oval 1782"/>
              <p:cNvSpPr/>
              <p:nvPr/>
            </p:nvSpPr>
            <p:spPr>
              <a:xfrm>
                <a:off x="6950391" y="453895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4" name="Oval 1783"/>
              <p:cNvSpPr/>
              <p:nvPr/>
            </p:nvSpPr>
            <p:spPr>
              <a:xfrm>
                <a:off x="6882335" y="383457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5" name="Oval 1784"/>
              <p:cNvSpPr/>
              <p:nvPr/>
            </p:nvSpPr>
            <p:spPr>
              <a:xfrm>
                <a:off x="7961034" y="510042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6" name="Oval 1785"/>
              <p:cNvSpPr/>
              <p:nvPr/>
            </p:nvSpPr>
            <p:spPr>
              <a:xfrm>
                <a:off x="7596930" y="533521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7" name="Oval 1786"/>
              <p:cNvSpPr/>
              <p:nvPr/>
            </p:nvSpPr>
            <p:spPr>
              <a:xfrm>
                <a:off x="7705822" y="544410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8" name="Oval 1787"/>
              <p:cNvSpPr/>
              <p:nvPr/>
            </p:nvSpPr>
            <p:spPr>
              <a:xfrm>
                <a:off x="7835128" y="535223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9" name="Oval 1788"/>
              <p:cNvSpPr/>
              <p:nvPr/>
            </p:nvSpPr>
            <p:spPr>
              <a:xfrm>
                <a:off x="7066089" y="519230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0" name="Oval 1789"/>
              <p:cNvSpPr/>
              <p:nvPr/>
            </p:nvSpPr>
            <p:spPr>
              <a:xfrm>
                <a:off x="7862353" y="531140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1" name="Oval 1790"/>
              <p:cNvSpPr/>
              <p:nvPr/>
            </p:nvSpPr>
            <p:spPr>
              <a:xfrm>
                <a:off x="7151160" y="326630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2" name="Oval 1791"/>
              <p:cNvSpPr/>
              <p:nvPr/>
            </p:nvSpPr>
            <p:spPr>
              <a:xfrm>
                <a:off x="7028658" y="373589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3" name="Oval 1792"/>
              <p:cNvSpPr/>
              <p:nvPr/>
            </p:nvSpPr>
            <p:spPr>
              <a:xfrm>
                <a:off x="7055882" y="372908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4" name="Oval 1793"/>
              <p:cNvSpPr/>
              <p:nvPr/>
            </p:nvSpPr>
            <p:spPr>
              <a:xfrm>
                <a:off x="7178383" y="350790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5" name="Oval 1794"/>
              <p:cNvSpPr/>
              <p:nvPr/>
            </p:nvSpPr>
            <p:spPr>
              <a:xfrm>
                <a:off x="7161368" y="349429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6" name="Oval 1795"/>
              <p:cNvSpPr/>
              <p:nvPr/>
            </p:nvSpPr>
            <p:spPr>
              <a:xfrm>
                <a:off x="7161368" y="353172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7" name="Oval 1796"/>
              <p:cNvSpPr/>
              <p:nvPr/>
            </p:nvSpPr>
            <p:spPr>
              <a:xfrm>
                <a:off x="7236230" y="370526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8" name="Oval 1797"/>
              <p:cNvSpPr/>
              <p:nvPr/>
            </p:nvSpPr>
            <p:spPr>
              <a:xfrm>
                <a:off x="6208575" y="400131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9" name="Oval 1798"/>
              <p:cNvSpPr/>
              <p:nvPr/>
            </p:nvSpPr>
            <p:spPr>
              <a:xfrm>
                <a:off x="6188159" y="402853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0" name="Oval 1799"/>
              <p:cNvSpPr/>
              <p:nvPr/>
            </p:nvSpPr>
            <p:spPr>
              <a:xfrm>
                <a:off x="6201769" y="403874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1" name="Oval 1800"/>
              <p:cNvSpPr/>
              <p:nvPr/>
            </p:nvSpPr>
            <p:spPr>
              <a:xfrm>
                <a:off x="6215381" y="400131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2" name="Oval 1801"/>
              <p:cNvSpPr/>
              <p:nvPr/>
            </p:nvSpPr>
            <p:spPr>
              <a:xfrm>
                <a:off x="6225590" y="403534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3" name="Oval 1802"/>
              <p:cNvSpPr/>
              <p:nvPr/>
            </p:nvSpPr>
            <p:spPr>
              <a:xfrm>
                <a:off x="6283438" y="399450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4" name="Oval 1803"/>
              <p:cNvSpPr/>
              <p:nvPr/>
            </p:nvSpPr>
            <p:spPr>
              <a:xfrm>
                <a:off x="6273228" y="400131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5" name="Oval 1804"/>
              <p:cNvSpPr/>
              <p:nvPr/>
            </p:nvSpPr>
            <p:spPr>
              <a:xfrm>
                <a:off x="6269826" y="398089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6" name="Oval 1805"/>
              <p:cNvSpPr/>
              <p:nvPr/>
            </p:nvSpPr>
            <p:spPr>
              <a:xfrm>
                <a:off x="6273228" y="3997908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7" name="Oval 1806"/>
              <p:cNvSpPr/>
              <p:nvPr/>
            </p:nvSpPr>
            <p:spPr>
              <a:xfrm>
                <a:off x="6280034" y="377332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8" name="Oval 1807"/>
              <p:cNvSpPr/>
              <p:nvPr/>
            </p:nvSpPr>
            <p:spPr>
              <a:xfrm>
                <a:off x="6252812" y="379374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9" name="Oval 1808"/>
              <p:cNvSpPr/>
              <p:nvPr/>
            </p:nvSpPr>
            <p:spPr>
              <a:xfrm>
                <a:off x="6256215" y="376311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0" name="Oval 1809"/>
              <p:cNvSpPr/>
              <p:nvPr/>
            </p:nvSpPr>
            <p:spPr>
              <a:xfrm>
                <a:off x="6273228" y="3793740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1" name="Oval 1810"/>
              <p:cNvSpPr/>
              <p:nvPr/>
            </p:nvSpPr>
            <p:spPr>
              <a:xfrm>
                <a:off x="6443370" y="379714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2" name="Oval 1811"/>
              <p:cNvSpPr/>
              <p:nvPr/>
            </p:nvSpPr>
            <p:spPr>
              <a:xfrm>
                <a:off x="6099684" y="385839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3" name="Oval 1812"/>
              <p:cNvSpPr/>
              <p:nvPr/>
            </p:nvSpPr>
            <p:spPr>
              <a:xfrm>
                <a:off x="6106491" y="384138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4" name="Oval 1813"/>
              <p:cNvSpPr/>
              <p:nvPr/>
            </p:nvSpPr>
            <p:spPr>
              <a:xfrm>
                <a:off x="6089473" y="385499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5" name="Oval 1814"/>
              <p:cNvSpPr/>
              <p:nvPr/>
            </p:nvSpPr>
            <p:spPr>
              <a:xfrm>
                <a:off x="6307255" y="3715474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6" name="Oval 1815"/>
              <p:cNvSpPr/>
              <p:nvPr/>
            </p:nvSpPr>
            <p:spPr>
              <a:xfrm>
                <a:off x="6263019" y="3657627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7" name="Oval 1816"/>
              <p:cNvSpPr/>
              <p:nvPr/>
            </p:nvSpPr>
            <p:spPr>
              <a:xfrm>
                <a:off x="6256213" y="366103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8" name="Oval 1817"/>
              <p:cNvSpPr/>
              <p:nvPr/>
            </p:nvSpPr>
            <p:spPr>
              <a:xfrm>
                <a:off x="6126904" y="395367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9" name="Oval 1818"/>
              <p:cNvSpPr/>
              <p:nvPr/>
            </p:nvSpPr>
            <p:spPr>
              <a:xfrm>
                <a:off x="6133710" y="3940061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0" name="Oval 1819"/>
              <p:cNvSpPr/>
              <p:nvPr/>
            </p:nvSpPr>
            <p:spPr>
              <a:xfrm>
                <a:off x="6137115" y="396047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1" name="Oval 1820"/>
              <p:cNvSpPr/>
              <p:nvPr/>
            </p:nvSpPr>
            <p:spPr>
              <a:xfrm>
                <a:off x="6821084" y="4300759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2" name="Oval 1821"/>
              <p:cNvSpPr/>
              <p:nvPr/>
            </p:nvSpPr>
            <p:spPr>
              <a:xfrm>
                <a:off x="7256648" y="3980896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3" name="Oval 1822"/>
              <p:cNvSpPr/>
              <p:nvPr/>
            </p:nvSpPr>
            <p:spPr>
              <a:xfrm>
                <a:off x="6868725" y="433819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4" name="Oval 1823"/>
              <p:cNvSpPr/>
              <p:nvPr/>
            </p:nvSpPr>
            <p:spPr>
              <a:xfrm>
                <a:off x="7311091" y="331734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5" name="Oval 1824"/>
              <p:cNvSpPr/>
              <p:nvPr/>
            </p:nvSpPr>
            <p:spPr>
              <a:xfrm>
                <a:off x="7338313" y="3378595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6" name="Oval 1825"/>
              <p:cNvSpPr/>
              <p:nvPr/>
            </p:nvSpPr>
            <p:spPr>
              <a:xfrm>
                <a:off x="6776835" y="4008122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7" name="Oval 1826"/>
              <p:cNvSpPr/>
              <p:nvPr/>
            </p:nvSpPr>
            <p:spPr>
              <a:xfrm>
                <a:off x="6936858" y="4079673"/>
                <a:ext cx="39931" cy="39931"/>
              </a:xfrm>
              <a:prstGeom prst="ellipse">
                <a:avLst/>
              </a:prstGeom>
              <a:grpFill/>
              <a:ln w="12700" cap="rnd" cmpd="sng" algn="ctr">
                <a:noFill/>
                <a:prstDash val="solid"/>
                <a:round/>
              </a:ln>
              <a:effectLst/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0415046" y="1297646"/>
            <a:ext cx="768986" cy="810488"/>
            <a:chOff x="2797" y="1023"/>
            <a:chExt cx="2242" cy="2363"/>
          </a:xfrm>
          <a:solidFill>
            <a:srgbClr val="00BCF2"/>
          </a:solidFill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214" y="1023"/>
              <a:ext cx="1825" cy="1444"/>
            </a:xfrm>
            <a:custGeom>
              <a:avLst/>
              <a:gdLst>
                <a:gd name="T0" fmla="*/ 644 w 770"/>
                <a:gd name="T1" fmla="*/ 338 h 610"/>
                <a:gd name="T2" fmla="*/ 624 w 770"/>
                <a:gd name="T3" fmla="*/ 512 h 610"/>
                <a:gd name="T4" fmla="*/ 611 w 770"/>
                <a:gd name="T5" fmla="*/ 525 h 610"/>
                <a:gd name="T6" fmla="*/ 598 w 770"/>
                <a:gd name="T7" fmla="*/ 512 h 610"/>
                <a:gd name="T8" fmla="*/ 578 w 770"/>
                <a:gd name="T9" fmla="*/ 338 h 610"/>
                <a:gd name="T10" fmla="*/ 555 w 770"/>
                <a:gd name="T11" fmla="*/ 309 h 610"/>
                <a:gd name="T12" fmla="*/ 451 w 770"/>
                <a:gd name="T13" fmla="*/ 159 h 610"/>
                <a:gd name="T14" fmla="*/ 611 w 770"/>
                <a:gd name="T15" fmla="*/ 0 h 610"/>
                <a:gd name="T16" fmla="*/ 770 w 770"/>
                <a:gd name="T17" fmla="*/ 159 h 610"/>
                <a:gd name="T18" fmla="*/ 667 w 770"/>
                <a:gd name="T19" fmla="*/ 309 h 610"/>
                <a:gd name="T20" fmla="*/ 644 w 770"/>
                <a:gd name="T21" fmla="*/ 338 h 610"/>
                <a:gd name="T22" fmla="*/ 75 w 770"/>
                <a:gd name="T23" fmla="*/ 610 h 610"/>
                <a:gd name="T24" fmla="*/ 151 w 770"/>
                <a:gd name="T25" fmla="*/ 535 h 610"/>
                <a:gd name="T26" fmla="*/ 75 w 770"/>
                <a:gd name="T27" fmla="*/ 459 h 610"/>
                <a:gd name="T28" fmla="*/ 0 w 770"/>
                <a:gd name="T29" fmla="*/ 535 h 610"/>
                <a:gd name="T30" fmla="*/ 75 w 770"/>
                <a:gd name="T31" fmla="*/ 610 h 610"/>
                <a:gd name="T32" fmla="*/ 565 w 770"/>
                <a:gd name="T33" fmla="*/ 55 h 610"/>
                <a:gd name="T34" fmla="*/ 502 w 770"/>
                <a:gd name="T35" fmla="*/ 126 h 610"/>
                <a:gd name="T36" fmla="*/ 565 w 770"/>
                <a:gd name="T37" fmla="*/ 5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0" h="610">
                  <a:moveTo>
                    <a:pt x="644" y="338"/>
                  </a:moveTo>
                  <a:cubicBezTo>
                    <a:pt x="624" y="512"/>
                    <a:pt x="624" y="512"/>
                    <a:pt x="624" y="512"/>
                  </a:cubicBezTo>
                  <a:cubicBezTo>
                    <a:pt x="624" y="519"/>
                    <a:pt x="618" y="525"/>
                    <a:pt x="611" y="525"/>
                  </a:cubicBezTo>
                  <a:cubicBezTo>
                    <a:pt x="604" y="525"/>
                    <a:pt x="598" y="519"/>
                    <a:pt x="598" y="512"/>
                  </a:cubicBezTo>
                  <a:cubicBezTo>
                    <a:pt x="578" y="338"/>
                    <a:pt x="578" y="338"/>
                    <a:pt x="578" y="338"/>
                  </a:cubicBezTo>
                  <a:cubicBezTo>
                    <a:pt x="576" y="324"/>
                    <a:pt x="567" y="314"/>
                    <a:pt x="555" y="309"/>
                  </a:cubicBezTo>
                  <a:cubicBezTo>
                    <a:pt x="494" y="286"/>
                    <a:pt x="451" y="228"/>
                    <a:pt x="451" y="159"/>
                  </a:cubicBezTo>
                  <a:cubicBezTo>
                    <a:pt x="451" y="71"/>
                    <a:pt x="523" y="0"/>
                    <a:pt x="611" y="0"/>
                  </a:cubicBezTo>
                  <a:cubicBezTo>
                    <a:pt x="699" y="0"/>
                    <a:pt x="770" y="71"/>
                    <a:pt x="770" y="159"/>
                  </a:cubicBezTo>
                  <a:cubicBezTo>
                    <a:pt x="770" y="228"/>
                    <a:pt x="727" y="286"/>
                    <a:pt x="667" y="309"/>
                  </a:cubicBezTo>
                  <a:cubicBezTo>
                    <a:pt x="654" y="314"/>
                    <a:pt x="645" y="324"/>
                    <a:pt x="644" y="338"/>
                  </a:cubicBezTo>
                  <a:close/>
                  <a:moveTo>
                    <a:pt x="75" y="610"/>
                  </a:moveTo>
                  <a:cubicBezTo>
                    <a:pt x="117" y="610"/>
                    <a:pt x="151" y="576"/>
                    <a:pt x="151" y="535"/>
                  </a:cubicBezTo>
                  <a:cubicBezTo>
                    <a:pt x="151" y="493"/>
                    <a:pt x="117" y="459"/>
                    <a:pt x="75" y="459"/>
                  </a:cubicBezTo>
                  <a:cubicBezTo>
                    <a:pt x="34" y="459"/>
                    <a:pt x="0" y="493"/>
                    <a:pt x="0" y="535"/>
                  </a:cubicBezTo>
                  <a:cubicBezTo>
                    <a:pt x="0" y="576"/>
                    <a:pt x="34" y="610"/>
                    <a:pt x="75" y="610"/>
                  </a:cubicBezTo>
                  <a:close/>
                  <a:moveTo>
                    <a:pt x="565" y="55"/>
                  </a:moveTo>
                  <a:cubicBezTo>
                    <a:pt x="594" y="78"/>
                    <a:pt x="531" y="150"/>
                    <a:pt x="502" y="126"/>
                  </a:cubicBezTo>
                  <a:cubicBezTo>
                    <a:pt x="473" y="103"/>
                    <a:pt x="537" y="32"/>
                    <a:pt x="565" y="55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2797" y="1207"/>
              <a:ext cx="2181" cy="2179"/>
            </a:xfrm>
            <a:custGeom>
              <a:avLst/>
              <a:gdLst>
                <a:gd name="T0" fmla="*/ 599 w 920"/>
                <a:gd name="T1" fmla="*/ 213 h 920"/>
                <a:gd name="T2" fmla="*/ 472 w 920"/>
                <a:gd name="T3" fmla="*/ 231 h 920"/>
                <a:gd name="T4" fmla="*/ 447 w 920"/>
                <a:gd name="T5" fmla="*/ 231 h 920"/>
                <a:gd name="T6" fmla="*/ 320 w 920"/>
                <a:gd name="T7" fmla="*/ 213 h 920"/>
                <a:gd name="T8" fmla="*/ 659 w 920"/>
                <a:gd name="T9" fmla="*/ 448 h 920"/>
                <a:gd name="T10" fmla="*/ 472 w 920"/>
                <a:gd name="T11" fmla="*/ 256 h 920"/>
                <a:gd name="T12" fmla="*/ 599 w 920"/>
                <a:gd name="T13" fmla="*/ 708 h 920"/>
                <a:gd name="T14" fmla="*/ 472 w 920"/>
                <a:gd name="T15" fmla="*/ 868 h 920"/>
                <a:gd name="T16" fmla="*/ 472 w 920"/>
                <a:gd name="T17" fmla="*/ 665 h 920"/>
                <a:gd name="T18" fmla="*/ 659 w 920"/>
                <a:gd name="T19" fmla="*/ 472 h 920"/>
                <a:gd name="T20" fmla="*/ 472 w 920"/>
                <a:gd name="T21" fmla="*/ 665 h 920"/>
                <a:gd name="T22" fmla="*/ 320 w 920"/>
                <a:gd name="T23" fmla="*/ 707 h 920"/>
                <a:gd name="T24" fmla="*/ 447 w 920"/>
                <a:gd name="T25" fmla="*/ 689 h 920"/>
                <a:gd name="T26" fmla="*/ 296 w 920"/>
                <a:gd name="T27" fmla="*/ 714 h 920"/>
                <a:gd name="T28" fmla="*/ 412 w 920"/>
                <a:gd name="T29" fmla="*/ 869 h 920"/>
                <a:gd name="T30" fmla="*/ 623 w 920"/>
                <a:gd name="T31" fmla="*/ 715 h 920"/>
                <a:gd name="T32" fmla="*/ 735 w 920"/>
                <a:gd name="T33" fmla="*/ 766 h 920"/>
                <a:gd name="T34" fmla="*/ 732 w 920"/>
                <a:gd name="T35" fmla="*/ 448 h 920"/>
                <a:gd name="T36" fmla="*/ 684 w 920"/>
                <a:gd name="T37" fmla="*/ 472 h 920"/>
                <a:gd name="T38" fmla="*/ 754 w 920"/>
                <a:gd name="T39" fmla="*/ 748 h 920"/>
                <a:gd name="T40" fmla="*/ 839 w 920"/>
                <a:gd name="T41" fmla="*/ 472 h 920"/>
                <a:gd name="T42" fmla="*/ 871 w 920"/>
                <a:gd name="T43" fmla="*/ 448 h 920"/>
                <a:gd name="T44" fmla="*/ 872 w 920"/>
                <a:gd name="T45" fmla="*/ 273 h 920"/>
                <a:gd name="T46" fmla="*/ 920 w 920"/>
                <a:gd name="T47" fmla="*/ 460 h 920"/>
                <a:gd name="T48" fmla="*/ 460 w 920"/>
                <a:gd name="T49" fmla="*/ 920 h 920"/>
                <a:gd name="T50" fmla="*/ 0 w 920"/>
                <a:gd name="T51" fmla="*/ 460 h 920"/>
                <a:gd name="T52" fmla="*/ 460 w 920"/>
                <a:gd name="T53" fmla="*/ 0 h 920"/>
                <a:gd name="T54" fmla="*/ 584 w 920"/>
                <a:gd name="T55" fmla="*/ 68 h 920"/>
                <a:gd name="T56" fmla="*/ 592 w 920"/>
                <a:gd name="T57" fmla="*/ 152 h 920"/>
                <a:gd name="T58" fmla="*/ 183 w 920"/>
                <a:gd name="T59" fmla="*/ 155 h 920"/>
                <a:gd name="T60" fmla="*/ 412 w 920"/>
                <a:gd name="T61" fmla="*/ 52 h 920"/>
                <a:gd name="T62" fmla="*/ 245 w 920"/>
                <a:gd name="T63" fmla="*/ 564 h 920"/>
                <a:gd name="T64" fmla="*/ 165 w 920"/>
                <a:gd name="T65" fmla="*/ 748 h 920"/>
                <a:gd name="T66" fmla="*/ 145 w 920"/>
                <a:gd name="T67" fmla="*/ 472 h 920"/>
                <a:gd name="T68" fmla="*/ 144 w 920"/>
                <a:gd name="T69" fmla="*/ 448 h 920"/>
                <a:gd name="T70" fmla="*/ 165 w 920"/>
                <a:gd name="T71" fmla="*/ 173 h 920"/>
                <a:gd name="T72" fmla="*/ 247 w 920"/>
                <a:gd name="T73" fmla="*/ 349 h 920"/>
                <a:gd name="T74" fmla="*/ 271 w 920"/>
                <a:gd name="T75" fmla="*/ 351 h 920"/>
                <a:gd name="T76" fmla="*/ 447 w 920"/>
                <a:gd name="T77" fmla="*/ 256 h 920"/>
                <a:gd name="T78" fmla="*/ 358 w 920"/>
                <a:gd name="T79" fmla="*/ 448 h 920"/>
                <a:gd name="T80" fmla="*/ 358 w 920"/>
                <a:gd name="T81" fmla="*/ 472 h 920"/>
                <a:gd name="T82" fmla="*/ 447 w 920"/>
                <a:gd name="T83" fmla="*/ 665 h 920"/>
                <a:gd name="T84" fmla="*/ 270 w 920"/>
                <a:gd name="T85" fmla="*/ 563 h 920"/>
                <a:gd name="T86" fmla="*/ 245 w 920"/>
                <a:gd name="T87" fmla="*/ 56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20" h="920">
                  <a:moveTo>
                    <a:pt x="472" y="231"/>
                  </a:moveTo>
                  <a:cubicBezTo>
                    <a:pt x="515" y="230"/>
                    <a:pt x="558" y="224"/>
                    <a:pt x="599" y="213"/>
                  </a:cubicBezTo>
                  <a:cubicBezTo>
                    <a:pt x="568" y="152"/>
                    <a:pt x="525" y="97"/>
                    <a:pt x="472" y="52"/>
                  </a:cubicBezTo>
                  <a:cubicBezTo>
                    <a:pt x="472" y="231"/>
                    <a:pt x="472" y="231"/>
                    <a:pt x="472" y="231"/>
                  </a:cubicBezTo>
                  <a:close/>
                  <a:moveTo>
                    <a:pt x="320" y="213"/>
                  </a:moveTo>
                  <a:cubicBezTo>
                    <a:pt x="361" y="224"/>
                    <a:pt x="404" y="230"/>
                    <a:pt x="447" y="231"/>
                  </a:cubicBezTo>
                  <a:cubicBezTo>
                    <a:pt x="447" y="52"/>
                    <a:pt x="447" y="52"/>
                    <a:pt x="447" y="52"/>
                  </a:cubicBezTo>
                  <a:cubicBezTo>
                    <a:pt x="394" y="97"/>
                    <a:pt x="351" y="152"/>
                    <a:pt x="320" y="213"/>
                  </a:cubicBezTo>
                  <a:close/>
                  <a:moveTo>
                    <a:pt x="472" y="448"/>
                  </a:moveTo>
                  <a:cubicBezTo>
                    <a:pt x="659" y="448"/>
                    <a:pt x="659" y="448"/>
                    <a:pt x="659" y="448"/>
                  </a:cubicBezTo>
                  <a:cubicBezTo>
                    <a:pt x="658" y="374"/>
                    <a:pt x="641" y="301"/>
                    <a:pt x="610" y="235"/>
                  </a:cubicBezTo>
                  <a:cubicBezTo>
                    <a:pt x="565" y="248"/>
                    <a:pt x="519" y="255"/>
                    <a:pt x="472" y="256"/>
                  </a:cubicBezTo>
                  <a:cubicBezTo>
                    <a:pt x="472" y="448"/>
                    <a:pt x="472" y="448"/>
                    <a:pt x="472" y="448"/>
                  </a:cubicBezTo>
                  <a:close/>
                  <a:moveTo>
                    <a:pt x="599" y="708"/>
                  </a:moveTo>
                  <a:cubicBezTo>
                    <a:pt x="558" y="696"/>
                    <a:pt x="515" y="690"/>
                    <a:pt x="472" y="689"/>
                  </a:cubicBezTo>
                  <a:cubicBezTo>
                    <a:pt x="472" y="868"/>
                    <a:pt x="472" y="868"/>
                    <a:pt x="472" y="868"/>
                  </a:cubicBezTo>
                  <a:cubicBezTo>
                    <a:pt x="525" y="823"/>
                    <a:pt x="568" y="768"/>
                    <a:pt x="599" y="708"/>
                  </a:cubicBezTo>
                  <a:close/>
                  <a:moveTo>
                    <a:pt x="472" y="665"/>
                  </a:moveTo>
                  <a:cubicBezTo>
                    <a:pt x="519" y="666"/>
                    <a:pt x="565" y="673"/>
                    <a:pt x="610" y="685"/>
                  </a:cubicBezTo>
                  <a:cubicBezTo>
                    <a:pt x="641" y="619"/>
                    <a:pt x="658" y="547"/>
                    <a:pt x="659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665"/>
                    <a:pt x="472" y="665"/>
                    <a:pt x="472" y="665"/>
                  </a:cubicBezTo>
                  <a:close/>
                  <a:moveTo>
                    <a:pt x="447" y="689"/>
                  </a:moveTo>
                  <a:cubicBezTo>
                    <a:pt x="404" y="690"/>
                    <a:pt x="361" y="696"/>
                    <a:pt x="320" y="707"/>
                  </a:cubicBezTo>
                  <a:cubicBezTo>
                    <a:pt x="351" y="768"/>
                    <a:pt x="394" y="823"/>
                    <a:pt x="447" y="868"/>
                  </a:cubicBezTo>
                  <a:cubicBezTo>
                    <a:pt x="447" y="689"/>
                    <a:pt x="447" y="689"/>
                    <a:pt x="447" y="689"/>
                  </a:cubicBezTo>
                  <a:close/>
                  <a:moveTo>
                    <a:pt x="412" y="869"/>
                  </a:moveTo>
                  <a:cubicBezTo>
                    <a:pt x="364" y="824"/>
                    <a:pt x="325" y="772"/>
                    <a:pt x="296" y="714"/>
                  </a:cubicBezTo>
                  <a:cubicBezTo>
                    <a:pt x="257" y="727"/>
                    <a:pt x="219" y="744"/>
                    <a:pt x="183" y="765"/>
                  </a:cubicBezTo>
                  <a:cubicBezTo>
                    <a:pt x="245" y="821"/>
                    <a:pt x="324" y="859"/>
                    <a:pt x="412" y="869"/>
                  </a:cubicBezTo>
                  <a:close/>
                  <a:moveTo>
                    <a:pt x="735" y="766"/>
                  </a:moveTo>
                  <a:cubicBezTo>
                    <a:pt x="700" y="744"/>
                    <a:pt x="662" y="727"/>
                    <a:pt x="623" y="715"/>
                  </a:cubicBezTo>
                  <a:cubicBezTo>
                    <a:pt x="594" y="772"/>
                    <a:pt x="555" y="824"/>
                    <a:pt x="508" y="869"/>
                  </a:cubicBezTo>
                  <a:cubicBezTo>
                    <a:pt x="595" y="859"/>
                    <a:pt x="674" y="821"/>
                    <a:pt x="735" y="766"/>
                  </a:cubicBezTo>
                  <a:close/>
                  <a:moveTo>
                    <a:pt x="684" y="448"/>
                  </a:moveTo>
                  <a:cubicBezTo>
                    <a:pt x="732" y="448"/>
                    <a:pt x="732" y="448"/>
                    <a:pt x="732" y="448"/>
                  </a:cubicBezTo>
                  <a:cubicBezTo>
                    <a:pt x="734" y="457"/>
                    <a:pt x="738" y="465"/>
                    <a:pt x="744" y="472"/>
                  </a:cubicBezTo>
                  <a:cubicBezTo>
                    <a:pt x="684" y="472"/>
                    <a:pt x="684" y="472"/>
                    <a:pt x="684" y="472"/>
                  </a:cubicBezTo>
                  <a:cubicBezTo>
                    <a:pt x="682" y="549"/>
                    <a:pt x="665" y="624"/>
                    <a:pt x="634" y="693"/>
                  </a:cubicBezTo>
                  <a:cubicBezTo>
                    <a:pt x="675" y="706"/>
                    <a:pt x="716" y="725"/>
                    <a:pt x="754" y="748"/>
                  </a:cubicBezTo>
                  <a:cubicBezTo>
                    <a:pt x="824" y="677"/>
                    <a:pt x="868" y="580"/>
                    <a:pt x="871" y="472"/>
                  </a:cubicBezTo>
                  <a:cubicBezTo>
                    <a:pt x="839" y="472"/>
                    <a:pt x="839" y="472"/>
                    <a:pt x="839" y="472"/>
                  </a:cubicBezTo>
                  <a:cubicBezTo>
                    <a:pt x="845" y="465"/>
                    <a:pt x="849" y="457"/>
                    <a:pt x="851" y="448"/>
                  </a:cubicBezTo>
                  <a:cubicBezTo>
                    <a:pt x="871" y="448"/>
                    <a:pt x="871" y="448"/>
                    <a:pt x="871" y="448"/>
                  </a:cubicBezTo>
                  <a:cubicBezTo>
                    <a:pt x="870" y="421"/>
                    <a:pt x="867" y="394"/>
                    <a:pt x="861" y="368"/>
                  </a:cubicBezTo>
                  <a:cubicBezTo>
                    <a:pt x="872" y="273"/>
                    <a:pt x="872" y="273"/>
                    <a:pt x="872" y="273"/>
                  </a:cubicBezTo>
                  <a:cubicBezTo>
                    <a:pt x="874" y="272"/>
                    <a:pt x="876" y="271"/>
                    <a:pt x="879" y="270"/>
                  </a:cubicBezTo>
                  <a:cubicBezTo>
                    <a:pt x="905" y="328"/>
                    <a:pt x="920" y="393"/>
                    <a:pt x="920" y="460"/>
                  </a:cubicBezTo>
                  <a:cubicBezTo>
                    <a:pt x="920" y="587"/>
                    <a:pt x="868" y="702"/>
                    <a:pt x="785" y="785"/>
                  </a:cubicBezTo>
                  <a:cubicBezTo>
                    <a:pt x="702" y="869"/>
                    <a:pt x="587" y="920"/>
                    <a:pt x="460" y="920"/>
                  </a:cubicBezTo>
                  <a:cubicBezTo>
                    <a:pt x="333" y="920"/>
                    <a:pt x="218" y="869"/>
                    <a:pt x="134" y="785"/>
                  </a:cubicBezTo>
                  <a:cubicBezTo>
                    <a:pt x="51" y="702"/>
                    <a:pt x="0" y="587"/>
                    <a:pt x="0" y="460"/>
                  </a:cubicBezTo>
                  <a:cubicBezTo>
                    <a:pt x="0" y="333"/>
                    <a:pt x="51" y="218"/>
                    <a:pt x="134" y="135"/>
                  </a:cubicBezTo>
                  <a:cubicBezTo>
                    <a:pt x="218" y="52"/>
                    <a:pt x="333" y="0"/>
                    <a:pt x="460" y="0"/>
                  </a:cubicBezTo>
                  <a:cubicBezTo>
                    <a:pt x="506" y="0"/>
                    <a:pt x="550" y="7"/>
                    <a:pt x="593" y="20"/>
                  </a:cubicBezTo>
                  <a:cubicBezTo>
                    <a:pt x="588" y="35"/>
                    <a:pt x="585" y="51"/>
                    <a:pt x="584" y="68"/>
                  </a:cubicBezTo>
                  <a:cubicBezTo>
                    <a:pt x="559" y="60"/>
                    <a:pt x="534" y="55"/>
                    <a:pt x="508" y="52"/>
                  </a:cubicBezTo>
                  <a:cubicBezTo>
                    <a:pt x="540" y="82"/>
                    <a:pt x="568" y="116"/>
                    <a:pt x="592" y="152"/>
                  </a:cubicBezTo>
                  <a:cubicBezTo>
                    <a:pt x="649" y="240"/>
                    <a:pt x="681" y="343"/>
                    <a:pt x="684" y="448"/>
                  </a:cubicBezTo>
                  <a:close/>
                  <a:moveTo>
                    <a:pt x="183" y="155"/>
                  </a:moveTo>
                  <a:cubicBezTo>
                    <a:pt x="219" y="177"/>
                    <a:pt x="257" y="194"/>
                    <a:pt x="296" y="206"/>
                  </a:cubicBezTo>
                  <a:cubicBezTo>
                    <a:pt x="325" y="149"/>
                    <a:pt x="364" y="96"/>
                    <a:pt x="412" y="52"/>
                  </a:cubicBezTo>
                  <a:cubicBezTo>
                    <a:pt x="324" y="62"/>
                    <a:pt x="245" y="99"/>
                    <a:pt x="183" y="155"/>
                  </a:cubicBezTo>
                  <a:close/>
                  <a:moveTo>
                    <a:pt x="245" y="564"/>
                  </a:moveTo>
                  <a:cubicBezTo>
                    <a:pt x="253" y="608"/>
                    <a:pt x="267" y="651"/>
                    <a:pt x="286" y="692"/>
                  </a:cubicBezTo>
                  <a:cubicBezTo>
                    <a:pt x="244" y="706"/>
                    <a:pt x="203" y="724"/>
                    <a:pt x="165" y="748"/>
                  </a:cubicBezTo>
                  <a:cubicBezTo>
                    <a:pt x="95" y="676"/>
                    <a:pt x="52" y="579"/>
                    <a:pt x="48" y="472"/>
                  </a:cubicBezTo>
                  <a:cubicBezTo>
                    <a:pt x="145" y="472"/>
                    <a:pt x="145" y="472"/>
                    <a:pt x="145" y="472"/>
                  </a:cubicBezTo>
                  <a:cubicBezTo>
                    <a:pt x="144" y="467"/>
                    <a:pt x="144" y="462"/>
                    <a:pt x="144" y="457"/>
                  </a:cubicBezTo>
                  <a:cubicBezTo>
                    <a:pt x="144" y="454"/>
                    <a:pt x="144" y="451"/>
                    <a:pt x="144" y="448"/>
                  </a:cubicBezTo>
                  <a:cubicBezTo>
                    <a:pt x="48" y="448"/>
                    <a:pt x="48" y="448"/>
                    <a:pt x="48" y="448"/>
                  </a:cubicBezTo>
                  <a:cubicBezTo>
                    <a:pt x="52" y="341"/>
                    <a:pt x="95" y="244"/>
                    <a:pt x="165" y="173"/>
                  </a:cubicBezTo>
                  <a:cubicBezTo>
                    <a:pt x="203" y="196"/>
                    <a:pt x="244" y="215"/>
                    <a:pt x="286" y="228"/>
                  </a:cubicBezTo>
                  <a:cubicBezTo>
                    <a:pt x="268" y="267"/>
                    <a:pt x="255" y="307"/>
                    <a:pt x="247" y="349"/>
                  </a:cubicBezTo>
                  <a:cubicBezTo>
                    <a:pt x="248" y="349"/>
                    <a:pt x="250" y="349"/>
                    <a:pt x="251" y="349"/>
                  </a:cubicBezTo>
                  <a:cubicBezTo>
                    <a:pt x="258" y="349"/>
                    <a:pt x="265" y="350"/>
                    <a:pt x="271" y="351"/>
                  </a:cubicBezTo>
                  <a:cubicBezTo>
                    <a:pt x="279" y="311"/>
                    <a:pt x="292" y="272"/>
                    <a:pt x="309" y="235"/>
                  </a:cubicBezTo>
                  <a:cubicBezTo>
                    <a:pt x="354" y="248"/>
                    <a:pt x="400" y="255"/>
                    <a:pt x="447" y="256"/>
                  </a:cubicBezTo>
                  <a:cubicBezTo>
                    <a:pt x="447" y="448"/>
                    <a:pt x="447" y="448"/>
                    <a:pt x="447" y="448"/>
                  </a:cubicBezTo>
                  <a:cubicBezTo>
                    <a:pt x="358" y="448"/>
                    <a:pt x="358" y="448"/>
                    <a:pt x="358" y="448"/>
                  </a:cubicBezTo>
                  <a:cubicBezTo>
                    <a:pt x="359" y="451"/>
                    <a:pt x="359" y="454"/>
                    <a:pt x="359" y="457"/>
                  </a:cubicBezTo>
                  <a:cubicBezTo>
                    <a:pt x="359" y="462"/>
                    <a:pt x="358" y="467"/>
                    <a:pt x="358" y="472"/>
                  </a:cubicBezTo>
                  <a:cubicBezTo>
                    <a:pt x="447" y="472"/>
                    <a:pt x="447" y="472"/>
                    <a:pt x="447" y="472"/>
                  </a:cubicBezTo>
                  <a:cubicBezTo>
                    <a:pt x="447" y="665"/>
                    <a:pt x="447" y="665"/>
                    <a:pt x="447" y="665"/>
                  </a:cubicBezTo>
                  <a:cubicBezTo>
                    <a:pt x="400" y="666"/>
                    <a:pt x="354" y="673"/>
                    <a:pt x="309" y="685"/>
                  </a:cubicBezTo>
                  <a:cubicBezTo>
                    <a:pt x="291" y="646"/>
                    <a:pt x="278" y="605"/>
                    <a:pt x="270" y="563"/>
                  </a:cubicBezTo>
                  <a:cubicBezTo>
                    <a:pt x="264" y="564"/>
                    <a:pt x="257" y="564"/>
                    <a:pt x="251" y="564"/>
                  </a:cubicBezTo>
                  <a:cubicBezTo>
                    <a:pt x="249" y="564"/>
                    <a:pt x="247" y="564"/>
                    <a:pt x="245" y="564"/>
                  </a:cubicBez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1360154" y="1306788"/>
            <a:ext cx="652025" cy="815328"/>
            <a:chOff x="11202950" y="1333946"/>
            <a:chExt cx="653320" cy="816947"/>
          </a:xfrm>
        </p:grpSpPr>
        <p:sp>
          <p:nvSpPr>
            <p:cNvPr id="560" name="Freeform 53"/>
            <p:cNvSpPr>
              <a:spLocks noEditPoints="1"/>
            </p:cNvSpPr>
            <p:nvPr/>
          </p:nvSpPr>
          <p:spPr bwMode="auto">
            <a:xfrm>
              <a:off x="11202950" y="1333946"/>
              <a:ext cx="130782" cy="215313"/>
            </a:xfrm>
            <a:custGeom>
              <a:avLst/>
              <a:gdLst>
                <a:gd name="T0" fmla="*/ 104 w 319"/>
                <a:gd name="T1" fmla="*/ 309 h 525"/>
                <a:gd name="T2" fmla="*/ 127 w 319"/>
                <a:gd name="T3" fmla="*/ 338 h 525"/>
                <a:gd name="T4" fmla="*/ 147 w 319"/>
                <a:gd name="T5" fmla="*/ 512 h 525"/>
                <a:gd name="T6" fmla="*/ 160 w 319"/>
                <a:gd name="T7" fmla="*/ 525 h 525"/>
                <a:gd name="T8" fmla="*/ 173 w 319"/>
                <a:gd name="T9" fmla="*/ 512 h 525"/>
                <a:gd name="T10" fmla="*/ 193 w 319"/>
                <a:gd name="T11" fmla="*/ 338 h 525"/>
                <a:gd name="T12" fmla="*/ 216 w 319"/>
                <a:gd name="T13" fmla="*/ 309 h 525"/>
                <a:gd name="T14" fmla="*/ 319 w 319"/>
                <a:gd name="T15" fmla="*/ 159 h 525"/>
                <a:gd name="T16" fmla="*/ 160 w 319"/>
                <a:gd name="T17" fmla="*/ 0 h 525"/>
                <a:gd name="T18" fmla="*/ 0 w 319"/>
                <a:gd name="T19" fmla="*/ 159 h 525"/>
                <a:gd name="T20" fmla="*/ 104 w 319"/>
                <a:gd name="T21" fmla="*/ 309 h 525"/>
                <a:gd name="T22" fmla="*/ 114 w 319"/>
                <a:gd name="T23" fmla="*/ 55 h 525"/>
                <a:gd name="T24" fmla="*/ 51 w 319"/>
                <a:gd name="T25" fmla="*/ 126 h 525"/>
                <a:gd name="T26" fmla="*/ 114 w 319"/>
                <a:gd name="T27" fmla="*/ 5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9" h="525">
                  <a:moveTo>
                    <a:pt x="104" y="309"/>
                  </a:moveTo>
                  <a:cubicBezTo>
                    <a:pt x="116" y="314"/>
                    <a:pt x="125" y="324"/>
                    <a:pt x="127" y="338"/>
                  </a:cubicBezTo>
                  <a:cubicBezTo>
                    <a:pt x="147" y="512"/>
                    <a:pt x="147" y="512"/>
                    <a:pt x="147" y="512"/>
                  </a:cubicBezTo>
                  <a:cubicBezTo>
                    <a:pt x="147" y="519"/>
                    <a:pt x="153" y="525"/>
                    <a:pt x="160" y="525"/>
                  </a:cubicBezTo>
                  <a:cubicBezTo>
                    <a:pt x="167" y="525"/>
                    <a:pt x="173" y="519"/>
                    <a:pt x="173" y="512"/>
                  </a:cubicBezTo>
                  <a:cubicBezTo>
                    <a:pt x="193" y="338"/>
                    <a:pt x="193" y="338"/>
                    <a:pt x="193" y="338"/>
                  </a:cubicBezTo>
                  <a:cubicBezTo>
                    <a:pt x="194" y="324"/>
                    <a:pt x="203" y="314"/>
                    <a:pt x="216" y="309"/>
                  </a:cubicBezTo>
                  <a:cubicBezTo>
                    <a:pt x="276" y="286"/>
                    <a:pt x="319" y="228"/>
                    <a:pt x="319" y="159"/>
                  </a:cubicBezTo>
                  <a:cubicBezTo>
                    <a:pt x="319" y="71"/>
                    <a:pt x="248" y="0"/>
                    <a:pt x="160" y="0"/>
                  </a:cubicBezTo>
                  <a:cubicBezTo>
                    <a:pt x="72" y="0"/>
                    <a:pt x="0" y="71"/>
                    <a:pt x="0" y="159"/>
                  </a:cubicBezTo>
                  <a:cubicBezTo>
                    <a:pt x="0" y="228"/>
                    <a:pt x="43" y="286"/>
                    <a:pt x="104" y="309"/>
                  </a:cubicBezTo>
                  <a:close/>
                  <a:moveTo>
                    <a:pt x="114" y="55"/>
                  </a:moveTo>
                  <a:cubicBezTo>
                    <a:pt x="143" y="78"/>
                    <a:pt x="80" y="150"/>
                    <a:pt x="51" y="126"/>
                  </a:cubicBezTo>
                  <a:cubicBezTo>
                    <a:pt x="22" y="103"/>
                    <a:pt x="86" y="32"/>
                    <a:pt x="114" y="55"/>
                  </a:cubicBez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1" name="Freeform 53"/>
            <p:cNvSpPr>
              <a:spLocks noEditPoints="1"/>
            </p:cNvSpPr>
            <p:nvPr/>
          </p:nvSpPr>
          <p:spPr bwMode="auto">
            <a:xfrm>
              <a:off x="11464219" y="1333946"/>
              <a:ext cx="130782" cy="215313"/>
            </a:xfrm>
            <a:custGeom>
              <a:avLst/>
              <a:gdLst>
                <a:gd name="T0" fmla="*/ 104 w 319"/>
                <a:gd name="T1" fmla="*/ 309 h 525"/>
                <a:gd name="T2" fmla="*/ 127 w 319"/>
                <a:gd name="T3" fmla="*/ 338 h 525"/>
                <a:gd name="T4" fmla="*/ 147 w 319"/>
                <a:gd name="T5" fmla="*/ 512 h 525"/>
                <a:gd name="T6" fmla="*/ 160 w 319"/>
                <a:gd name="T7" fmla="*/ 525 h 525"/>
                <a:gd name="T8" fmla="*/ 173 w 319"/>
                <a:gd name="T9" fmla="*/ 512 h 525"/>
                <a:gd name="T10" fmla="*/ 193 w 319"/>
                <a:gd name="T11" fmla="*/ 338 h 525"/>
                <a:gd name="T12" fmla="*/ 216 w 319"/>
                <a:gd name="T13" fmla="*/ 309 h 525"/>
                <a:gd name="T14" fmla="*/ 319 w 319"/>
                <a:gd name="T15" fmla="*/ 159 h 525"/>
                <a:gd name="T16" fmla="*/ 160 w 319"/>
                <a:gd name="T17" fmla="*/ 0 h 525"/>
                <a:gd name="T18" fmla="*/ 0 w 319"/>
                <a:gd name="T19" fmla="*/ 159 h 525"/>
                <a:gd name="T20" fmla="*/ 104 w 319"/>
                <a:gd name="T21" fmla="*/ 309 h 525"/>
                <a:gd name="T22" fmla="*/ 114 w 319"/>
                <a:gd name="T23" fmla="*/ 55 h 525"/>
                <a:gd name="T24" fmla="*/ 51 w 319"/>
                <a:gd name="T25" fmla="*/ 126 h 525"/>
                <a:gd name="T26" fmla="*/ 114 w 319"/>
                <a:gd name="T27" fmla="*/ 5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9" h="525">
                  <a:moveTo>
                    <a:pt x="104" y="309"/>
                  </a:moveTo>
                  <a:cubicBezTo>
                    <a:pt x="116" y="314"/>
                    <a:pt x="125" y="324"/>
                    <a:pt x="127" y="338"/>
                  </a:cubicBezTo>
                  <a:cubicBezTo>
                    <a:pt x="147" y="512"/>
                    <a:pt x="147" y="512"/>
                    <a:pt x="147" y="512"/>
                  </a:cubicBezTo>
                  <a:cubicBezTo>
                    <a:pt x="147" y="519"/>
                    <a:pt x="153" y="525"/>
                    <a:pt x="160" y="525"/>
                  </a:cubicBezTo>
                  <a:cubicBezTo>
                    <a:pt x="167" y="525"/>
                    <a:pt x="173" y="519"/>
                    <a:pt x="173" y="512"/>
                  </a:cubicBezTo>
                  <a:cubicBezTo>
                    <a:pt x="193" y="338"/>
                    <a:pt x="193" y="338"/>
                    <a:pt x="193" y="338"/>
                  </a:cubicBezTo>
                  <a:cubicBezTo>
                    <a:pt x="194" y="324"/>
                    <a:pt x="203" y="314"/>
                    <a:pt x="216" y="309"/>
                  </a:cubicBezTo>
                  <a:cubicBezTo>
                    <a:pt x="276" y="286"/>
                    <a:pt x="319" y="228"/>
                    <a:pt x="319" y="159"/>
                  </a:cubicBezTo>
                  <a:cubicBezTo>
                    <a:pt x="319" y="71"/>
                    <a:pt x="248" y="0"/>
                    <a:pt x="160" y="0"/>
                  </a:cubicBezTo>
                  <a:cubicBezTo>
                    <a:pt x="72" y="0"/>
                    <a:pt x="0" y="71"/>
                    <a:pt x="0" y="159"/>
                  </a:cubicBezTo>
                  <a:cubicBezTo>
                    <a:pt x="0" y="228"/>
                    <a:pt x="43" y="286"/>
                    <a:pt x="104" y="309"/>
                  </a:cubicBezTo>
                  <a:close/>
                  <a:moveTo>
                    <a:pt x="114" y="55"/>
                  </a:moveTo>
                  <a:cubicBezTo>
                    <a:pt x="143" y="78"/>
                    <a:pt x="80" y="150"/>
                    <a:pt x="51" y="126"/>
                  </a:cubicBezTo>
                  <a:cubicBezTo>
                    <a:pt x="22" y="103"/>
                    <a:pt x="86" y="32"/>
                    <a:pt x="114" y="55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2" name="Freeform 53"/>
            <p:cNvSpPr>
              <a:spLocks noEditPoints="1"/>
            </p:cNvSpPr>
            <p:nvPr/>
          </p:nvSpPr>
          <p:spPr bwMode="auto">
            <a:xfrm>
              <a:off x="11725488" y="1333946"/>
              <a:ext cx="130782" cy="215313"/>
            </a:xfrm>
            <a:custGeom>
              <a:avLst/>
              <a:gdLst>
                <a:gd name="T0" fmla="*/ 104 w 319"/>
                <a:gd name="T1" fmla="*/ 309 h 525"/>
                <a:gd name="T2" fmla="*/ 127 w 319"/>
                <a:gd name="T3" fmla="*/ 338 h 525"/>
                <a:gd name="T4" fmla="*/ 147 w 319"/>
                <a:gd name="T5" fmla="*/ 512 h 525"/>
                <a:gd name="T6" fmla="*/ 160 w 319"/>
                <a:gd name="T7" fmla="*/ 525 h 525"/>
                <a:gd name="T8" fmla="*/ 173 w 319"/>
                <a:gd name="T9" fmla="*/ 512 h 525"/>
                <a:gd name="T10" fmla="*/ 193 w 319"/>
                <a:gd name="T11" fmla="*/ 338 h 525"/>
                <a:gd name="T12" fmla="*/ 216 w 319"/>
                <a:gd name="T13" fmla="*/ 309 h 525"/>
                <a:gd name="T14" fmla="*/ 319 w 319"/>
                <a:gd name="T15" fmla="*/ 159 h 525"/>
                <a:gd name="T16" fmla="*/ 160 w 319"/>
                <a:gd name="T17" fmla="*/ 0 h 525"/>
                <a:gd name="T18" fmla="*/ 0 w 319"/>
                <a:gd name="T19" fmla="*/ 159 h 525"/>
                <a:gd name="T20" fmla="*/ 104 w 319"/>
                <a:gd name="T21" fmla="*/ 309 h 525"/>
                <a:gd name="T22" fmla="*/ 114 w 319"/>
                <a:gd name="T23" fmla="*/ 55 h 525"/>
                <a:gd name="T24" fmla="*/ 51 w 319"/>
                <a:gd name="T25" fmla="*/ 126 h 525"/>
                <a:gd name="T26" fmla="*/ 114 w 319"/>
                <a:gd name="T27" fmla="*/ 5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9" h="525">
                  <a:moveTo>
                    <a:pt x="104" y="309"/>
                  </a:moveTo>
                  <a:cubicBezTo>
                    <a:pt x="116" y="314"/>
                    <a:pt x="125" y="324"/>
                    <a:pt x="127" y="338"/>
                  </a:cubicBezTo>
                  <a:cubicBezTo>
                    <a:pt x="147" y="512"/>
                    <a:pt x="147" y="512"/>
                    <a:pt x="147" y="512"/>
                  </a:cubicBezTo>
                  <a:cubicBezTo>
                    <a:pt x="147" y="519"/>
                    <a:pt x="153" y="525"/>
                    <a:pt x="160" y="525"/>
                  </a:cubicBezTo>
                  <a:cubicBezTo>
                    <a:pt x="167" y="525"/>
                    <a:pt x="173" y="519"/>
                    <a:pt x="173" y="512"/>
                  </a:cubicBezTo>
                  <a:cubicBezTo>
                    <a:pt x="193" y="338"/>
                    <a:pt x="193" y="338"/>
                    <a:pt x="193" y="338"/>
                  </a:cubicBezTo>
                  <a:cubicBezTo>
                    <a:pt x="194" y="324"/>
                    <a:pt x="203" y="314"/>
                    <a:pt x="216" y="309"/>
                  </a:cubicBezTo>
                  <a:cubicBezTo>
                    <a:pt x="276" y="286"/>
                    <a:pt x="319" y="228"/>
                    <a:pt x="319" y="159"/>
                  </a:cubicBezTo>
                  <a:cubicBezTo>
                    <a:pt x="319" y="71"/>
                    <a:pt x="248" y="0"/>
                    <a:pt x="160" y="0"/>
                  </a:cubicBezTo>
                  <a:cubicBezTo>
                    <a:pt x="72" y="0"/>
                    <a:pt x="0" y="71"/>
                    <a:pt x="0" y="159"/>
                  </a:cubicBezTo>
                  <a:cubicBezTo>
                    <a:pt x="0" y="228"/>
                    <a:pt x="43" y="286"/>
                    <a:pt x="104" y="309"/>
                  </a:cubicBezTo>
                  <a:close/>
                  <a:moveTo>
                    <a:pt x="114" y="55"/>
                  </a:moveTo>
                  <a:cubicBezTo>
                    <a:pt x="143" y="78"/>
                    <a:pt x="80" y="150"/>
                    <a:pt x="51" y="126"/>
                  </a:cubicBezTo>
                  <a:cubicBezTo>
                    <a:pt x="22" y="103"/>
                    <a:pt x="86" y="32"/>
                    <a:pt x="114" y="55"/>
                  </a:cubicBez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4" name="Freeform 53"/>
            <p:cNvSpPr>
              <a:spLocks noEditPoints="1"/>
            </p:cNvSpPr>
            <p:nvPr/>
          </p:nvSpPr>
          <p:spPr bwMode="auto">
            <a:xfrm>
              <a:off x="11202950" y="1632920"/>
              <a:ext cx="130782" cy="215313"/>
            </a:xfrm>
            <a:custGeom>
              <a:avLst/>
              <a:gdLst>
                <a:gd name="T0" fmla="*/ 104 w 319"/>
                <a:gd name="T1" fmla="*/ 309 h 525"/>
                <a:gd name="T2" fmla="*/ 127 w 319"/>
                <a:gd name="T3" fmla="*/ 338 h 525"/>
                <a:gd name="T4" fmla="*/ 147 w 319"/>
                <a:gd name="T5" fmla="*/ 512 h 525"/>
                <a:gd name="T6" fmla="*/ 160 w 319"/>
                <a:gd name="T7" fmla="*/ 525 h 525"/>
                <a:gd name="T8" fmla="*/ 173 w 319"/>
                <a:gd name="T9" fmla="*/ 512 h 525"/>
                <a:gd name="T10" fmla="*/ 193 w 319"/>
                <a:gd name="T11" fmla="*/ 338 h 525"/>
                <a:gd name="T12" fmla="*/ 216 w 319"/>
                <a:gd name="T13" fmla="*/ 309 h 525"/>
                <a:gd name="T14" fmla="*/ 319 w 319"/>
                <a:gd name="T15" fmla="*/ 159 h 525"/>
                <a:gd name="T16" fmla="*/ 160 w 319"/>
                <a:gd name="T17" fmla="*/ 0 h 525"/>
                <a:gd name="T18" fmla="*/ 0 w 319"/>
                <a:gd name="T19" fmla="*/ 159 h 525"/>
                <a:gd name="T20" fmla="*/ 104 w 319"/>
                <a:gd name="T21" fmla="*/ 309 h 525"/>
                <a:gd name="T22" fmla="*/ 114 w 319"/>
                <a:gd name="T23" fmla="*/ 55 h 525"/>
                <a:gd name="T24" fmla="*/ 51 w 319"/>
                <a:gd name="T25" fmla="*/ 126 h 525"/>
                <a:gd name="T26" fmla="*/ 114 w 319"/>
                <a:gd name="T27" fmla="*/ 5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9" h="525">
                  <a:moveTo>
                    <a:pt x="104" y="309"/>
                  </a:moveTo>
                  <a:cubicBezTo>
                    <a:pt x="116" y="314"/>
                    <a:pt x="125" y="324"/>
                    <a:pt x="127" y="338"/>
                  </a:cubicBezTo>
                  <a:cubicBezTo>
                    <a:pt x="147" y="512"/>
                    <a:pt x="147" y="512"/>
                    <a:pt x="147" y="512"/>
                  </a:cubicBezTo>
                  <a:cubicBezTo>
                    <a:pt x="147" y="519"/>
                    <a:pt x="153" y="525"/>
                    <a:pt x="160" y="525"/>
                  </a:cubicBezTo>
                  <a:cubicBezTo>
                    <a:pt x="167" y="525"/>
                    <a:pt x="173" y="519"/>
                    <a:pt x="173" y="512"/>
                  </a:cubicBezTo>
                  <a:cubicBezTo>
                    <a:pt x="193" y="338"/>
                    <a:pt x="193" y="338"/>
                    <a:pt x="193" y="338"/>
                  </a:cubicBezTo>
                  <a:cubicBezTo>
                    <a:pt x="194" y="324"/>
                    <a:pt x="203" y="314"/>
                    <a:pt x="216" y="309"/>
                  </a:cubicBezTo>
                  <a:cubicBezTo>
                    <a:pt x="276" y="286"/>
                    <a:pt x="319" y="228"/>
                    <a:pt x="319" y="159"/>
                  </a:cubicBezTo>
                  <a:cubicBezTo>
                    <a:pt x="319" y="71"/>
                    <a:pt x="248" y="0"/>
                    <a:pt x="160" y="0"/>
                  </a:cubicBezTo>
                  <a:cubicBezTo>
                    <a:pt x="72" y="0"/>
                    <a:pt x="0" y="71"/>
                    <a:pt x="0" y="159"/>
                  </a:cubicBezTo>
                  <a:cubicBezTo>
                    <a:pt x="0" y="228"/>
                    <a:pt x="43" y="286"/>
                    <a:pt x="104" y="309"/>
                  </a:cubicBezTo>
                  <a:close/>
                  <a:moveTo>
                    <a:pt x="114" y="55"/>
                  </a:moveTo>
                  <a:cubicBezTo>
                    <a:pt x="143" y="78"/>
                    <a:pt x="80" y="150"/>
                    <a:pt x="51" y="126"/>
                  </a:cubicBezTo>
                  <a:cubicBezTo>
                    <a:pt x="22" y="103"/>
                    <a:pt x="86" y="32"/>
                    <a:pt x="114" y="55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5" name="Freeform 53"/>
            <p:cNvSpPr>
              <a:spLocks noEditPoints="1"/>
            </p:cNvSpPr>
            <p:nvPr/>
          </p:nvSpPr>
          <p:spPr bwMode="auto">
            <a:xfrm>
              <a:off x="11464219" y="1632920"/>
              <a:ext cx="130782" cy="215313"/>
            </a:xfrm>
            <a:custGeom>
              <a:avLst/>
              <a:gdLst>
                <a:gd name="T0" fmla="*/ 104 w 319"/>
                <a:gd name="T1" fmla="*/ 309 h 525"/>
                <a:gd name="T2" fmla="*/ 127 w 319"/>
                <a:gd name="T3" fmla="*/ 338 h 525"/>
                <a:gd name="T4" fmla="*/ 147 w 319"/>
                <a:gd name="T5" fmla="*/ 512 h 525"/>
                <a:gd name="T6" fmla="*/ 160 w 319"/>
                <a:gd name="T7" fmla="*/ 525 h 525"/>
                <a:gd name="T8" fmla="*/ 173 w 319"/>
                <a:gd name="T9" fmla="*/ 512 h 525"/>
                <a:gd name="T10" fmla="*/ 193 w 319"/>
                <a:gd name="T11" fmla="*/ 338 h 525"/>
                <a:gd name="T12" fmla="*/ 216 w 319"/>
                <a:gd name="T13" fmla="*/ 309 h 525"/>
                <a:gd name="T14" fmla="*/ 319 w 319"/>
                <a:gd name="T15" fmla="*/ 159 h 525"/>
                <a:gd name="T16" fmla="*/ 160 w 319"/>
                <a:gd name="T17" fmla="*/ 0 h 525"/>
                <a:gd name="T18" fmla="*/ 0 w 319"/>
                <a:gd name="T19" fmla="*/ 159 h 525"/>
                <a:gd name="T20" fmla="*/ 104 w 319"/>
                <a:gd name="T21" fmla="*/ 309 h 525"/>
                <a:gd name="T22" fmla="*/ 114 w 319"/>
                <a:gd name="T23" fmla="*/ 55 h 525"/>
                <a:gd name="T24" fmla="*/ 51 w 319"/>
                <a:gd name="T25" fmla="*/ 126 h 525"/>
                <a:gd name="T26" fmla="*/ 114 w 319"/>
                <a:gd name="T27" fmla="*/ 5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9" h="525">
                  <a:moveTo>
                    <a:pt x="104" y="309"/>
                  </a:moveTo>
                  <a:cubicBezTo>
                    <a:pt x="116" y="314"/>
                    <a:pt x="125" y="324"/>
                    <a:pt x="127" y="338"/>
                  </a:cubicBezTo>
                  <a:cubicBezTo>
                    <a:pt x="147" y="512"/>
                    <a:pt x="147" y="512"/>
                    <a:pt x="147" y="512"/>
                  </a:cubicBezTo>
                  <a:cubicBezTo>
                    <a:pt x="147" y="519"/>
                    <a:pt x="153" y="525"/>
                    <a:pt x="160" y="525"/>
                  </a:cubicBezTo>
                  <a:cubicBezTo>
                    <a:pt x="167" y="525"/>
                    <a:pt x="173" y="519"/>
                    <a:pt x="173" y="512"/>
                  </a:cubicBezTo>
                  <a:cubicBezTo>
                    <a:pt x="193" y="338"/>
                    <a:pt x="193" y="338"/>
                    <a:pt x="193" y="338"/>
                  </a:cubicBezTo>
                  <a:cubicBezTo>
                    <a:pt x="194" y="324"/>
                    <a:pt x="203" y="314"/>
                    <a:pt x="216" y="309"/>
                  </a:cubicBezTo>
                  <a:cubicBezTo>
                    <a:pt x="276" y="286"/>
                    <a:pt x="319" y="228"/>
                    <a:pt x="319" y="159"/>
                  </a:cubicBezTo>
                  <a:cubicBezTo>
                    <a:pt x="319" y="71"/>
                    <a:pt x="248" y="0"/>
                    <a:pt x="160" y="0"/>
                  </a:cubicBezTo>
                  <a:cubicBezTo>
                    <a:pt x="72" y="0"/>
                    <a:pt x="0" y="71"/>
                    <a:pt x="0" y="159"/>
                  </a:cubicBezTo>
                  <a:cubicBezTo>
                    <a:pt x="0" y="228"/>
                    <a:pt x="43" y="286"/>
                    <a:pt x="104" y="309"/>
                  </a:cubicBezTo>
                  <a:close/>
                  <a:moveTo>
                    <a:pt x="114" y="55"/>
                  </a:moveTo>
                  <a:cubicBezTo>
                    <a:pt x="143" y="78"/>
                    <a:pt x="80" y="150"/>
                    <a:pt x="51" y="126"/>
                  </a:cubicBezTo>
                  <a:cubicBezTo>
                    <a:pt x="22" y="103"/>
                    <a:pt x="86" y="32"/>
                    <a:pt x="114" y="55"/>
                  </a:cubicBez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6" name="Freeform 53"/>
            <p:cNvSpPr>
              <a:spLocks noEditPoints="1"/>
            </p:cNvSpPr>
            <p:nvPr/>
          </p:nvSpPr>
          <p:spPr bwMode="auto">
            <a:xfrm>
              <a:off x="11725488" y="1632920"/>
              <a:ext cx="130782" cy="215313"/>
            </a:xfrm>
            <a:custGeom>
              <a:avLst/>
              <a:gdLst>
                <a:gd name="T0" fmla="*/ 104 w 319"/>
                <a:gd name="T1" fmla="*/ 309 h 525"/>
                <a:gd name="T2" fmla="*/ 127 w 319"/>
                <a:gd name="T3" fmla="*/ 338 h 525"/>
                <a:gd name="T4" fmla="*/ 147 w 319"/>
                <a:gd name="T5" fmla="*/ 512 h 525"/>
                <a:gd name="T6" fmla="*/ 160 w 319"/>
                <a:gd name="T7" fmla="*/ 525 h 525"/>
                <a:gd name="T8" fmla="*/ 173 w 319"/>
                <a:gd name="T9" fmla="*/ 512 h 525"/>
                <a:gd name="T10" fmla="*/ 193 w 319"/>
                <a:gd name="T11" fmla="*/ 338 h 525"/>
                <a:gd name="T12" fmla="*/ 216 w 319"/>
                <a:gd name="T13" fmla="*/ 309 h 525"/>
                <a:gd name="T14" fmla="*/ 319 w 319"/>
                <a:gd name="T15" fmla="*/ 159 h 525"/>
                <a:gd name="T16" fmla="*/ 160 w 319"/>
                <a:gd name="T17" fmla="*/ 0 h 525"/>
                <a:gd name="T18" fmla="*/ 0 w 319"/>
                <a:gd name="T19" fmla="*/ 159 h 525"/>
                <a:gd name="T20" fmla="*/ 104 w 319"/>
                <a:gd name="T21" fmla="*/ 309 h 525"/>
                <a:gd name="T22" fmla="*/ 114 w 319"/>
                <a:gd name="T23" fmla="*/ 55 h 525"/>
                <a:gd name="T24" fmla="*/ 51 w 319"/>
                <a:gd name="T25" fmla="*/ 126 h 525"/>
                <a:gd name="T26" fmla="*/ 114 w 319"/>
                <a:gd name="T27" fmla="*/ 5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9" h="525">
                  <a:moveTo>
                    <a:pt x="104" y="309"/>
                  </a:moveTo>
                  <a:cubicBezTo>
                    <a:pt x="116" y="314"/>
                    <a:pt x="125" y="324"/>
                    <a:pt x="127" y="338"/>
                  </a:cubicBezTo>
                  <a:cubicBezTo>
                    <a:pt x="147" y="512"/>
                    <a:pt x="147" y="512"/>
                    <a:pt x="147" y="512"/>
                  </a:cubicBezTo>
                  <a:cubicBezTo>
                    <a:pt x="147" y="519"/>
                    <a:pt x="153" y="525"/>
                    <a:pt x="160" y="525"/>
                  </a:cubicBezTo>
                  <a:cubicBezTo>
                    <a:pt x="167" y="525"/>
                    <a:pt x="173" y="519"/>
                    <a:pt x="173" y="512"/>
                  </a:cubicBezTo>
                  <a:cubicBezTo>
                    <a:pt x="193" y="338"/>
                    <a:pt x="193" y="338"/>
                    <a:pt x="193" y="338"/>
                  </a:cubicBezTo>
                  <a:cubicBezTo>
                    <a:pt x="194" y="324"/>
                    <a:pt x="203" y="314"/>
                    <a:pt x="216" y="309"/>
                  </a:cubicBezTo>
                  <a:cubicBezTo>
                    <a:pt x="276" y="286"/>
                    <a:pt x="319" y="228"/>
                    <a:pt x="319" y="159"/>
                  </a:cubicBezTo>
                  <a:cubicBezTo>
                    <a:pt x="319" y="71"/>
                    <a:pt x="248" y="0"/>
                    <a:pt x="160" y="0"/>
                  </a:cubicBezTo>
                  <a:cubicBezTo>
                    <a:pt x="72" y="0"/>
                    <a:pt x="0" y="71"/>
                    <a:pt x="0" y="159"/>
                  </a:cubicBezTo>
                  <a:cubicBezTo>
                    <a:pt x="0" y="228"/>
                    <a:pt x="43" y="286"/>
                    <a:pt x="104" y="309"/>
                  </a:cubicBezTo>
                  <a:close/>
                  <a:moveTo>
                    <a:pt x="114" y="55"/>
                  </a:moveTo>
                  <a:cubicBezTo>
                    <a:pt x="143" y="78"/>
                    <a:pt x="80" y="150"/>
                    <a:pt x="51" y="126"/>
                  </a:cubicBezTo>
                  <a:cubicBezTo>
                    <a:pt x="22" y="103"/>
                    <a:pt x="86" y="32"/>
                    <a:pt x="114" y="55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8" name="Freeform 53"/>
            <p:cNvSpPr>
              <a:spLocks noEditPoints="1"/>
            </p:cNvSpPr>
            <p:nvPr/>
          </p:nvSpPr>
          <p:spPr bwMode="auto">
            <a:xfrm>
              <a:off x="11202950" y="1935580"/>
              <a:ext cx="130782" cy="215313"/>
            </a:xfrm>
            <a:custGeom>
              <a:avLst/>
              <a:gdLst>
                <a:gd name="T0" fmla="*/ 104 w 319"/>
                <a:gd name="T1" fmla="*/ 309 h 525"/>
                <a:gd name="T2" fmla="*/ 127 w 319"/>
                <a:gd name="T3" fmla="*/ 338 h 525"/>
                <a:gd name="T4" fmla="*/ 147 w 319"/>
                <a:gd name="T5" fmla="*/ 512 h 525"/>
                <a:gd name="T6" fmla="*/ 160 w 319"/>
                <a:gd name="T7" fmla="*/ 525 h 525"/>
                <a:gd name="T8" fmla="*/ 173 w 319"/>
                <a:gd name="T9" fmla="*/ 512 h 525"/>
                <a:gd name="T10" fmla="*/ 193 w 319"/>
                <a:gd name="T11" fmla="*/ 338 h 525"/>
                <a:gd name="T12" fmla="*/ 216 w 319"/>
                <a:gd name="T13" fmla="*/ 309 h 525"/>
                <a:gd name="T14" fmla="*/ 319 w 319"/>
                <a:gd name="T15" fmla="*/ 159 h 525"/>
                <a:gd name="T16" fmla="*/ 160 w 319"/>
                <a:gd name="T17" fmla="*/ 0 h 525"/>
                <a:gd name="T18" fmla="*/ 0 w 319"/>
                <a:gd name="T19" fmla="*/ 159 h 525"/>
                <a:gd name="T20" fmla="*/ 104 w 319"/>
                <a:gd name="T21" fmla="*/ 309 h 525"/>
                <a:gd name="T22" fmla="*/ 114 w 319"/>
                <a:gd name="T23" fmla="*/ 55 h 525"/>
                <a:gd name="T24" fmla="*/ 51 w 319"/>
                <a:gd name="T25" fmla="*/ 126 h 525"/>
                <a:gd name="T26" fmla="*/ 114 w 319"/>
                <a:gd name="T27" fmla="*/ 5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9" h="525">
                  <a:moveTo>
                    <a:pt x="104" y="309"/>
                  </a:moveTo>
                  <a:cubicBezTo>
                    <a:pt x="116" y="314"/>
                    <a:pt x="125" y="324"/>
                    <a:pt x="127" y="338"/>
                  </a:cubicBezTo>
                  <a:cubicBezTo>
                    <a:pt x="147" y="512"/>
                    <a:pt x="147" y="512"/>
                    <a:pt x="147" y="512"/>
                  </a:cubicBezTo>
                  <a:cubicBezTo>
                    <a:pt x="147" y="519"/>
                    <a:pt x="153" y="525"/>
                    <a:pt x="160" y="525"/>
                  </a:cubicBezTo>
                  <a:cubicBezTo>
                    <a:pt x="167" y="525"/>
                    <a:pt x="173" y="519"/>
                    <a:pt x="173" y="512"/>
                  </a:cubicBezTo>
                  <a:cubicBezTo>
                    <a:pt x="193" y="338"/>
                    <a:pt x="193" y="338"/>
                    <a:pt x="193" y="338"/>
                  </a:cubicBezTo>
                  <a:cubicBezTo>
                    <a:pt x="194" y="324"/>
                    <a:pt x="203" y="314"/>
                    <a:pt x="216" y="309"/>
                  </a:cubicBezTo>
                  <a:cubicBezTo>
                    <a:pt x="276" y="286"/>
                    <a:pt x="319" y="228"/>
                    <a:pt x="319" y="159"/>
                  </a:cubicBezTo>
                  <a:cubicBezTo>
                    <a:pt x="319" y="71"/>
                    <a:pt x="248" y="0"/>
                    <a:pt x="160" y="0"/>
                  </a:cubicBezTo>
                  <a:cubicBezTo>
                    <a:pt x="72" y="0"/>
                    <a:pt x="0" y="71"/>
                    <a:pt x="0" y="159"/>
                  </a:cubicBezTo>
                  <a:cubicBezTo>
                    <a:pt x="0" y="228"/>
                    <a:pt x="43" y="286"/>
                    <a:pt x="104" y="309"/>
                  </a:cubicBezTo>
                  <a:close/>
                  <a:moveTo>
                    <a:pt x="114" y="55"/>
                  </a:moveTo>
                  <a:cubicBezTo>
                    <a:pt x="143" y="78"/>
                    <a:pt x="80" y="150"/>
                    <a:pt x="51" y="126"/>
                  </a:cubicBezTo>
                  <a:cubicBezTo>
                    <a:pt x="22" y="103"/>
                    <a:pt x="86" y="32"/>
                    <a:pt x="114" y="55"/>
                  </a:cubicBez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9" name="Freeform 53"/>
            <p:cNvSpPr>
              <a:spLocks noEditPoints="1"/>
            </p:cNvSpPr>
            <p:nvPr/>
          </p:nvSpPr>
          <p:spPr bwMode="auto">
            <a:xfrm>
              <a:off x="11464219" y="1935580"/>
              <a:ext cx="130782" cy="215313"/>
            </a:xfrm>
            <a:custGeom>
              <a:avLst/>
              <a:gdLst>
                <a:gd name="T0" fmla="*/ 104 w 319"/>
                <a:gd name="T1" fmla="*/ 309 h 525"/>
                <a:gd name="T2" fmla="*/ 127 w 319"/>
                <a:gd name="T3" fmla="*/ 338 h 525"/>
                <a:gd name="T4" fmla="*/ 147 w 319"/>
                <a:gd name="T5" fmla="*/ 512 h 525"/>
                <a:gd name="T6" fmla="*/ 160 w 319"/>
                <a:gd name="T7" fmla="*/ 525 h 525"/>
                <a:gd name="T8" fmla="*/ 173 w 319"/>
                <a:gd name="T9" fmla="*/ 512 h 525"/>
                <a:gd name="T10" fmla="*/ 193 w 319"/>
                <a:gd name="T11" fmla="*/ 338 h 525"/>
                <a:gd name="T12" fmla="*/ 216 w 319"/>
                <a:gd name="T13" fmla="*/ 309 h 525"/>
                <a:gd name="T14" fmla="*/ 319 w 319"/>
                <a:gd name="T15" fmla="*/ 159 h 525"/>
                <a:gd name="T16" fmla="*/ 160 w 319"/>
                <a:gd name="T17" fmla="*/ 0 h 525"/>
                <a:gd name="T18" fmla="*/ 0 w 319"/>
                <a:gd name="T19" fmla="*/ 159 h 525"/>
                <a:gd name="T20" fmla="*/ 104 w 319"/>
                <a:gd name="T21" fmla="*/ 309 h 525"/>
                <a:gd name="T22" fmla="*/ 114 w 319"/>
                <a:gd name="T23" fmla="*/ 55 h 525"/>
                <a:gd name="T24" fmla="*/ 51 w 319"/>
                <a:gd name="T25" fmla="*/ 126 h 525"/>
                <a:gd name="T26" fmla="*/ 114 w 319"/>
                <a:gd name="T27" fmla="*/ 5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9" h="525">
                  <a:moveTo>
                    <a:pt x="104" y="309"/>
                  </a:moveTo>
                  <a:cubicBezTo>
                    <a:pt x="116" y="314"/>
                    <a:pt x="125" y="324"/>
                    <a:pt x="127" y="338"/>
                  </a:cubicBezTo>
                  <a:cubicBezTo>
                    <a:pt x="147" y="512"/>
                    <a:pt x="147" y="512"/>
                    <a:pt x="147" y="512"/>
                  </a:cubicBezTo>
                  <a:cubicBezTo>
                    <a:pt x="147" y="519"/>
                    <a:pt x="153" y="525"/>
                    <a:pt x="160" y="525"/>
                  </a:cubicBezTo>
                  <a:cubicBezTo>
                    <a:pt x="167" y="525"/>
                    <a:pt x="173" y="519"/>
                    <a:pt x="173" y="512"/>
                  </a:cubicBezTo>
                  <a:cubicBezTo>
                    <a:pt x="193" y="338"/>
                    <a:pt x="193" y="338"/>
                    <a:pt x="193" y="338"/>
                  </a:cubicBezTo>
                  <a:cubicBezTo>
                    <a:pt x="194" y="324"/>
                    <a:pt x="203" y="314"/>
                    <a:pt x="216" y="309"/>
                  </a:cubicBezTo>
                  <a:cubicBezTo>
                    <a:pt x="276" y="286"/>
                    <a:pt x="319" y="228"/>
                    <a:pt x="319" y="159"/>
                  </a:cubicBezTo>
                  <a:cubicBezTo>
                    <a:pt x="319" y="71"/>
                    <a:pt x="248" y="0"/>
                    <a:pt x="160" y="0"/>
                  </a:cubicBezTo>
                  <a:cubicBezTo>
                    <a:pt x="72" y="0"/>
                    <a:pt x="0" y="71"/>
                    <a:pt x="0" y="159"/>
                  </a:cubicBezTo>
                  <a:cubicBezTo>
                    <a:pt x="0" y="228"/>
                    <a:pt x="43" y="286"/>
                    <a:pt x="104" y="309"/>
                  </a:cubicBezTo>
                  <a:close/>
                  <a:moveTo>
                    <a:pt x="114" y="55"/>
                  </a:moveTo>
                  <a:cubicBezTo>
                    <a:pt x="143" y="78"/>
                    <a:pt x="80" y="150"/>
                    <a:pt x="51" y="126"/>
                  </a:cubicBezTo>
                  <a:cubicBezTo>
                    <a:pt x="22" y="103"/>
                    <a:pt x="86" y="32"/>
                    <a:pt x="114" y="55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0" name="Freeform 53"/>
            <p:cNvSpPr>
              <a:spLocks noEditPoints="1"/>
            </p:cNvSpPr>
            <p:nvPr/>
          </p:nvSpPr>
          <p:spPr bwMode="auto">
            <a:xfrm>
              <a:off x="11725488" y="1935580"/>
              <a:ext cx="130782" cy="215313"/>
            </a:xfrm>
            <a:custGeom>
              <a:avLst/>
              <a:gdLst>
                <a:gd name="T0" fmla="*/ 104 w 319"/>
                <a:gd name="T1" fmla="*/ 309 h 525"/>
                <a:gd name="T2" fmla="*/ 127 w 319"/>
                <a:gd name="T3" fmla="*/ 338 h 525"/>
                <a:gd name="T4" fmla="*/ 147 w 319"/>
                <a:gd name="T5" fmla="*/ 512 h 525"/>
                <a:gd name="T6" fmla="*/ 160 w 319"/>
                <a:gd name="T7" fmla="*/ 525 h 525"/>
                <a:gd name="T8" fmla="*/ 173 w 319"/>
                <a:gd name="T9" fmla="*/ 512 h 525"/>
                <a:gd name="T10" fmla="*/ 193 w 319"/>
                <a:gd name="T11" fmla="*/ 338 h 525"/>
                <a:gd name="T12" fmla="*/ 216 w 319"/>
                <a:gd name="T13" fmla="*/ 309 h 525"/>
                <a:gd name="T14" fmla="*/ 319 w 319"/>
                <a:gd name="T15" fmla="*/ 159 h 525"/>
                <a:gd name="T16" fmla="*/ 160 w 319"/>
                <a:gd name="T17" fmla="*/ 0 h 525"/>
                <a:gd name="T18" fmla="*/ 0 w 319"/>
                <a:gd name="T19" fmla="*/ 159 h 525"/>
                <a:gd name="T20" fmla="*/ 104 w 319"/>
                <a:gd name="T21" fmla="*/ 309 h 525"/>
                <a:gd name="T22" fmla="*/ 114 w 319"/>
                <a:gd name="T23" fmla="*/ 55 h 525"/>
                <a:gd name="T24" fmla="*/ 51 w 319"/>
                <a:gd name="T25" fmla="*/ 126 h 525"/>
                <a:gd name="T26" fmla="*/ 114 w 319"/>
                <a:gd name="T27" fmla="*/ 5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9" h="525">
                  <a:moveTo>
                    <a:pt x="104" y="309"/>
                  </a:moveTo>
                  <a:cubicBezTo>
                    <a:pt x="116" y="314"/>
                    <a:pt x="125" y="324"/>
                    <a:pt x="127" y="338"/>
                  </a:cubicBezTo>
                  <a:cubicBezTo>
                    <a:pt x="147" y="512"/>
                    <a:pt x="147" y="512"/>
                    <a:pt x="147" y="512"/>
                  </a:cubicBezTo>
                  <a:cubicBezTo>
                    <a:pt x="147" y="519"/>
                    <a:pt x="153" y="525"/>
                    <a:pt x="160" y="525"/>
                  </a:cubicBezTo>
                  <a:cubicBezTo>
                    <a:pt x="167" y="525"/>
                    <a:pt x="173" y="519"/>
                    <a:pt x="173" y="512"/>
                  </a:cubicBezTo>
                  <a:cubicBezTo>
                    <a:pt x="193" y="338"/>
                    <a:pt x="193" y="338"/>
                    <a:pt x="193" y="338"/>
                  </a:cubicBezTo>
                  <a:cubicBezTo>
                    <a:pt x="194" y="324"/>
                    <a:pt x="203" y="314"/>
                    <a:pt x="216" y="309"/>
                  </a:cubicBezTo>
                  <a:cubicBezTo>
                    <a:pt x="276" y="286"/>
                    <a:pt x="319" y="228"/>
                    <a:pt x="319" y="159"/>
                  </a:cubicBezTo>
                  <a:cubicBezTo>
                    <a:pt x="319" y="71"/>
                    <a:pt x="248" y="0"/>
                    <a:pt x="160" y="0"/>
                  </a:cubicBezTo>
                  <a:cubicBezTo>
                    <a:pt x="72" y="0"/>
                    <a:pt x="0" y="71"/>
                    <a:pt x="0" y="159"/>
                  </a:cubicBezTo>
                  <a:cubicBezTo>
                    <a:pt x="0" y="228"/>
                    <a:pt x="43" y="286"/>
                    <a:pt x="104" y="309"/>
                  </a:cubicBezTo>
                  <a:close/>
                  <a:moveTo>
                    <a:pt x="114" y="55"/>
                  </a:moveTo>
                  <a:cubicBezTo>
                    <a:pt x="143" y="78"/>
                    <a:pt x="80" y="150"/>
                    <a:pt x="51" y="126"/>
                  </a:cubicBezTo>
                  <a:cubicBezTo>
                    <a:pt x="22" y="103"/>
                    <a:pt x="86" y="32"/>
                    <a:pt x="114" y="55"/>
                  </a:cubicBez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" name="Group 9"/>
          <p:cNvGrpSpPr>
            <a:grpSpLocks noChangeAspect="1"/>
          </p:cNvGrpSpPr>
          <p:nvPr/>
        </p:nvGrpSpPr>
        <p:grpSpPr bwMode="auto">
          <a:xfrm>
            <a:off x="9095178" y="4997072"/>
            <a:ext cx="1179695" cy="1301267"/>
            <a:chOff x="3526" y="1766"/>
            <a:chExt cx="786" cy="867"/>
          </a:xfrm>
          <a:solidFill>
            <a:schemeClr val="accent6"/>
          </a:solidFill>
        </p:grpSpPr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3526" y="2116"/>
              <a:ext cx="786" cy="517"/>
            </a:xfrm>
            <a:custGeom>
              <a:avLst/>
              <a:gdLst>
                <a:gd name="T0" fmla="*/ 330 w 330"/>
                <a:gd name="T1" fmla="*/ 9 h 217"/>
                <a:gd name="T2" fmla="*/ 327 w 330"/>
                <a:gd name="T3" fmla="*/ 3 h 217"/>
                <a:gd name="T4" fmla="*/ 321 w 330"/>
                <a:gd name="T5" fmla="*/ 0 h 217"/>
                <a:gd name="T6" fmla="*/ 262 w 330"/>
                <a:gd name="T7" fmla="*/ 0 h 217"/>
                <a:gd name="T8" fmla="*/ 258 w 330"/>
                <a:gd name="T9" fmla="*/ 1 h 217"/>
                <a:gd name="T10" fmla="*/ 258 w 330"/>
                <a:gd name="T11" fmla="*/ 1 h 217"/>
                <a:gd name="T12" fmla="*/ 252 w 330"/>
                <a:gd name="T13" fmla="*/ 10 h 217"/>
                <a:gd name="T14" fmla="*/ 258 w 330"/>
                <a:gd name="T15" fmla="*/ 18 h 217"/>
                <a:gd name="T16" fmla="*/ 262 w 330"/>
                <a:gd name="T17" fmla="*/ 19 h 217"/>
                <a:gd name="T18" fmla="*/ 282 w 330"/>
                <a:gd name="T19" fmla="*/ 19 h 217"/>
                <a:gd name="T20" fmla="*/ 286 w 330"/>
                <a:gd name="T21" fmla="*/ 21 h 217"/>
                <a:gd name="T22" fmla="*/ 285 w 330"/>
                <a:gd name="T23" fmla="*/ 25 h 217"/>
                <a:gd name="T24" fmla="*/ 162 w 330"/>
                <a:gd name="T25" fmla="*/ 147 h 217"/>
                <a:gd name="T26" fmla="*/ 160 w 330"/>
                <a:gd name="T27" fmla="*/ 148 h 217"/>
                <a:gd name="T28" fmla="*/ 157 w 330"/>
                <a:gd name="T29" fmla="*/ 147 h 217"/>
                <a:gd name="T30" fmla="*/ 122 w 330"/>
                <a:gd name="T31" fmla="*/ 113 h 217"/>
                <a:gd name="T32" fmla="*/ 115 w 330"/>
                <a:gd name="T33" fmla="*/ 110 h 217"/>
                <a:gd name="T34" fmla="*/ 107 w 330"/>
                <a:gd name="T35" fmla="*/ 113 h 217"/>
                <a:gd name="T36" fmla="*/ 0 w 330"/>
                <a:gd name="T37" fmla="*/ 217 h 217"/>
                <a:gd name="T38" fmla="*/ 31 w 330"/>
                <a:gd name="T39" fmla="*/ 217 h 217"/>
                <a:gd name="T40" fmla="*/ 113 w 330"/>
                <a:gd name="T41" fmla="*/ 137 h 217"/>
                <a:gd name="T42" fmla="*/ 115 w 330"/>
                <a:gd name="T43" fmla="*/ 137 h 217"/>
                <a:gd name="T44" fmla="*/ 117 w 330"/>
                <a:gd name="T45" fmla="*/ 137 h 217"/>
                <a:gd name="T46" fmla="*/ 152 w 330"/>
                <a:gd name="T47" fmla="*/ 172 h 217"/>
                <a:gd name="T48" fmla="*/ 160 w 330"/>
                <a:gd name="T49" fmla="*/ 175 h 217"/>
                <a:gd name="T50" fmla="*/ 167 w 330"/>
                <a:gd name="T51" fmla="*/ 172 h 217"/>
                <a:gd name="T52" fmla="*/ 305 w 330"/>
                <a:gd name="T53" fmla="*/ 35 h 217"/>
                <a:gd name="T54" fmla="*/ 305 w 330"/>
                <a:gd name="T55" fmla="*/ 35 h 217"/>
                <a:gd name="T56" fmla="*/ 306 w 330"/>
                <a:gd name="T57" fmla="*/ 34 h 217"/>
                <a:gd name="T58" fmla="*/ 308 w 330"/>
                <a:gd name="T59" fmla="*/ 33 h 217"/>
                <a:gd name="T60" fmla="*/ 309 w 330"/>
                <a:gd name="T61" fmla="*/ 34 h 217"/>
                <a:gd name="T62" fmla="*/ 311 w 330"/>
                <a:gd name="T63" fmla="*/ 37 h 217"/>
                <a:gd name="T64" fmla="*/ 311 w 330"/>
                <a:gd name="T65" fmla="*/ 66 h 217"/>
                <a:gd name="T66" fmla="*/ 321 w 330"/>
                <a:gd name="T67" fmla="*/ 75 h 217"/>
                <a:gd name="T68" fmla="*/ 330 w 330"/>
                <a:gd name="T69" fmla="*/ 66 h 217"/>
                <a:gd name="T70" fmla="*/ 330 w 330"/>
                <a:gd name="T71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0" h="217">
                  <a:moveTo>
                    <a:pt x="330" y="9"/>
                  </a:moveTo>
                  <a:cubicBezTo>
                    <a:pt x="330" y="7"/>
                    <a:pt x="329" y="5"/>
                    <a:pt x="327" y="3"/>
                  </a:cubicBezTo>
                  <a:cubicBezTo>
                    <a:pt x="326" y="1"/>
                    <a:pt x="323" y="0"/>
                    <a:pt x="321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1" y="0"/>
                    <a:pt x="260" y="0"/>
                    <a:pt x="258" y="1"/>
                  </a:cubicBezTo>
                  <a:cubicBezTo>
                    <a:pt x="258" y="1"/>
                    <a:pt x="258" y="1"/>
                    <a:pt x="258" y="1"/>
                  </a:cubicBezTo>
                  <a:cubicBezTo>
                    <a:pt x="254" y="3"/>
                    <a:pt x="252" y="6"/>
                    <a:pt x="252" y="10"/>
                  </a:cubicBezTo>
                  <a:cubicBezTo>
                    <a:pt x="252" y="14"/>
                    <a:pt x="255" y="17"/>
                    <a:pt x="258" y="18"/>
                  </a:cubicBezTo>
                  <a:cubicBezTo>
                    <a:pt x="259" y="19"/>
                    <a:pt x="261" y="19"/>
                    <a:pt x="262" y="19"/>
                  </a:cubicBezTo>
                  <a:cubicBezTo>
                    <a:pt x="262" y="19"/>
                    <a:pt x="282" y="19"/>
                    <a:pt x="282" y="19"/>
                  </a:cubicBezTo>
                  <a:cubicBezTo>
                    <a:pt x="284" y="19"/>
                    <a:pt x="285" y="20"/>
                    <a:pt x="286" y="21"/>
                  </a:cubicBezTo>
                  <a:cubicBezTo>
                    <a:pt x="286" y="22"/>
                    <a:pt x="286" y="24"/>
                    <a:pt x="285" y="2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2" y="148"/>
                    <a:pt x="161" y="148"/>
                    <a:pt x="160" y="148"/>
                  </a:cubicBezTo>
                  <a:cubicBezTo>
                    <a:pt x="159" y="148"/>
                    <a:pt x="158" y="148"/>
                    <a:pt x="157" y="147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20" y="111"/>
                    <a:pt x="118" y="110"/>
                    <a:pt x="115" y="110"/>
                  </a:cubicBezTo>
                  <a:cubicBezTo>
                    <a:pt x="112" y="110"/>
                    <a:pt x="110" y="111"/>
                    <a:pt x="107" y="113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31" y="217"/>
                    <a:pt x="31" y="217"/>
                    <a:pt x="31" y="21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4" y="137"/>
                    <a:pt x="115" y="137"/>
                  </a:cubicBezTo>
                  <a:cubicBezTo>
                    <a:pt x="116" y="137"/>
                    <a:pt x="117" y="137"/>
                    <a:pt x="117" y="137"/>
                  </a:cubicBezTo>
                  <a:cubicBezTo>
                    <a:pt x="152" y="172"/>
                    <a:pt x="152" y="172"/>
                    <a:pt x="152" y="172"/>
                  </a:cubicBezTo>
                  <a:cubicBezTo>
                    <a:pt x="154" y="174"/>
                    <a:pt x="157" y="175"/>
                    <a:pt x="160" y="175"/>
                  </a:cubicBezTo>
                  <a:cubicBezTo>
                    <a:pt x="163" y="175"/>
                    <a:pt x="165" y="174"/>
                    <a:pt x="167" y="172"/>
                  </a:cubicBezTo>
                  <a:cubicBezTo>
                    <a:pt x="305" y="35"/>
                    <a:pt x="305" y="35"/>
                    <a:pt x="305" y="35"/>
                  </a:cubicBezTo>
                  <a:cubicBezTo>
                    <a:pt x="305" y="35"/>
                    <a:pt x="305" y="35"/>
                    <a:pt x="305" y="35"/>
                  </a:cubicBezTo>
                  <a:cubicBezTo>
                    <a:pt x="306" y="34"/>
                    <a:pt x="306" y="34"/>
                    <a:pt x="306" y="34"/>
                  </a:cubicBezTo>
                  <a:cubicBezTo>
                    <a:pt x="306" y="33"/>
                    <a:pt x="307" y="33"/>
                    <a:pt x="308" y="33"/>
                  </a:cubicBezTo>
                  <a:cubicBezTo>
                    <a:pt x="308" y="33"/>
                    <a:pt x="309" y="33"/>
                    <a:pt x="309" y="34"/>
                  </a:cubicBezTo>
                  <a:cubicBezTo>
                    <a:pt x="311" y="34"/>
                    <a:pt x="311" y="35"/>
                    <a:pt x="311" y="37"/>
                  </a:cubicBezTo>
                  <a:cubicBezTo>
                    <a:pt x="311" y="66"/>
                    <a:pt x="311" y="66"/>
                    <a:pt x="311" y="66"/>
                  </a:cubicBezTo>
                  <a:cubicBezTo>
                    <a:pt x="311" y="71"/>
                    <a:pt x="316" y="75"/>
                    <a:pt x="321" y="75"/>
                  </a:cubicBezTo>
                  <a:cubicBezTo>
                    <a:pt x="326" y="75"/>
                    <a:pt x="330" y="71"/>
                    <a:pt x="330" y="66"/>
                  </a:cubicBezTo>
                  <a:lnTo>
                    <a:pt x="33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3653" y="2168"/>
              <a:ext cx="173" cy="248"/>
            </a:xfrm>
            <a:custGeom>
              <a:avLst/>
              <a:gdLst>
                <a:gd name="T0" fmla="*/ 52 w 73"/>
                <a:gd name="T1" fmla="*/ 0 h 104"/>
                <a:gd name="T2" fmla="*/ 44 w 73"/>
                <a:gd name="T3" fmla="*/ 39 h 104"/>
                <a:gd name="T4" fmla="*/ 5 w 73"/>
                <a:gd name="T5" fmla="*/ 82 h 104"/>
                <a:gd name="T6" fmla="*/ 6 w 73"/>
                <a:gd name="T7" fmla="*/ 100 h 104"/>
                <a:gd name="T8" fmla="*/ 23 w 73"/>
                <a:gd name="T9" fmla="*/ 99 h 104"/>
                <a:gd name="T10" fmla="*/ 65 w 73"/>
                <a:gd name="T11" fmla="*/ 53 h 104"/>
                <a:gd name="T12" fmla="*/ 68 w 73"/>
                <a:gd name="T13" fmla="*/ 47 h 104"/>
                <a:gd name="T14" fmla="*/ 73 w 73"/>
                <a:gd name="T15" fmla="*/ 19 h 104"/>
                <a:gd name="T16" fmla="*/ 65 w 73"/>
                <a:gd name="T17" fmla="*/ 11 h 104"/>
                <a:gd name="T18" fmla="*/ 52 w 73"/>
                <a:gd name="T1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04">
                  <a:moveTo>
                    <a:pt x="52" y="0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0" y="87"/>
                    <a:pt x="0" y="95"/>
                    <a:pt x="6" y="100"/>
                  </a:cubicBezTo>
                  <a:cubicBezTo>
                    <a:pt x="11" y="104"/>
                    <a:pt x="19" y="104"/>
                    <a:pt x="23" y="9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2"/>
                    <a:pt x="67" y="50"/>
                    <a:pt x="68" y="47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1" y="17"/>
                    <a:pt x="68" y="13"/>
                    <a:pt x="65" y="11"/>
                  </a:cubicBezTo>
                  <a:cubicBezTo>
                    <a:pt x="60" y="8"/>
                    <a:pt x="55" y="4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3912" y="1923"/>
              <a:ext cx="162" cy="105"/>
            </a:xfrm>
            <a:custGeom>
              <a:avLst/>
              <a:gdLst>
                <a:gd name="T0" fmla="*/ 3 w 68"/>
                <a:gd name="T1" fmla="*/ 25 h 44"/>
                <a:gd name="T2" fmla="*/ 0 w 68"/>
                <a:gd name="T3" fmla="*/ 35 h 44"/>
                <a:gd name="T4" fmla="*/ 23 w 68"/>
                <a:gd name="T5" fmla="*/ 43 h 44"/>
                <a:gd name="T6" fmla="*/ 32 w 68"/>
                <a:gd name="T7" fmla="*/ 41 h 44"/>
                <a:gd name="T8" fmla="*/ 63 w 68"/>
                <a:gd name="T9" fmla="*/ 20 h 44"/>
                <a:gd name="T10" fmla="*/ 65 w 68"/>
                <a:gd name="T11" fmla="*/ 5 h 44"/>
                <a:gd name="T12" fmla="*/ 51 w 68"/>
                <a:gd name="T13" fmla="*/ 3 h 44"/>
                <a:gd name="T14" fmla="*/ 25 w 68"/>
                <a:gd name="T15" fmla="*/ 22 h 44"/>
                <a:gd name="T16" fmla="*/ 2 w 68"/>
                <a:gd name="T17" fmla="*/ 14 h 44"/>
                <a:gd name="T18" fmla="*/ 3 w 68"/>
                <a:gd name="T19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44">
                  <a:moveTo>
                    <a:pt x="3" y="25"/>
                  </a:moveTo>
                  <a:cubicBezTo>
                    <a:pt x="2" y="29"/>
                    <a:pt x="0" y="35"/>
                    <a:pt x="0" y="35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6" y="44"/>
                    <a:pt x="30" y="43"/>
                    <a:pt x="32" y="4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7" y="16"/>
                    <a:pt x="68" y="10"/>
                    <a:pt x="65" y="5"/>
                  </a:cubicBezTo>
                  <a:cubicBezTo>
                    <a:pt x="62" y="1"/>
                    <a:pt x="55" y="0"/>
                    <a:pt x="51" y="3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20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3834" y="1766"/>
              <a:ext cx="107" cy="145"/>
            </a:xfrm>
            <a:custGeom>
              <a:avLst/>
              <a:gdLst>
                <a:gd name="T0" fmla="*/ 28 w 45"/>
                <a:gd name="T1" fmla="*/ 60 h 61"/>
                <a:gd name="T2" fmla="*/ 45 w 45"/>
                <a:gd name="T3" fmla="*/ 26 h 61"/>
                <a:gd name="T4" fmla="*/ 25 w 45"/>
                <a:gd name="T5" fmla="*/ 1 h 61"/>
                <a:gd name="T6" fmla="*/ 0 w 45"/>
                <a:gd name="T7" fmla="*/ 25 h 61"/>
                <a:gd name="T8" fmla="*/ 28 w 45"/>
                <a:gd name="T9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61">
                  <a:moveTo>
                    <a:pt x="28" y="60"/>
                  </a:moveTo>
                  <a:cubicBezTo>
                    <a:pt x="41" y="58"/>
                    <a:pt x="44" y="40"/>
                    <a:pt x="45" y="26"/>
                  </a:cubicBezTo>
                  <a:cubicBezTo>
                    <a:pt x="45" y="11"/>
                    <a:pt x="35" y="1"/>
                    <a:pt x="25" y="1"/>
                  </a:cubicBezTo>
                  <a:cubicBezTo>
                    <a:pt x="11" y="0"/>
                    <a:pt x="1" y="11"/>
                    <a:pt x="0" y="25"/>
                  </a:cubicBezTo>
                  <a:cubicBezTo>
                    <a:pt x="2" y="49"/>
                    <a:pt x="18" y="61"/>
                    <a:pt x="28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3638" y="1911"/>
              <a:ext cx="300" cy="484"/>
            </a:xfrm>
            <a:custGeom>
              <a:avLst/>
              <a:gdLst>
                <a:gd name="T0" fmla="*/ 19 w 126"/>
                <a:gd name="T1" fmla="*/ 47 h 203"/>
                <a:gd name="T2" fmla="*/ 19 w 126"/>
                <a:gd name="T3" fmla="*/ 47 h 203"/>
                <a:gd name="T4" fmla="*/ 48 w 126"/>
                <a:gd name="T5" fmla="*/ 24 h 203"/>
                <a:gd name="T6" fmla="*/ 72 w 126"/>
                <a:gd name="T7" fmla="*/ 25 h 203"/>
                <a:gd name="T8" fmla="*/ 64 w 126"/>
                <a:gd name="T9" fmla="*/ 27 h 203"/>
                <a:gd name="T10" fmla="*/ 49 w 126"/>
                <a:gd name="T11" fmla="*/ 88 h 203"/>
                <a:gd name="T12" fmla="*/ 53 w 126"/>
                <a:gd name="T13" fmla="*/ 92 h 203"/>
                <a:gd name="T14" fmla="*/ 73 w 126"/>
                <a:gd name="T15" fmla="*/ 113 h 203"/>
                <a:gd name="T16" fmla="*/ 99 w 126"/>
                <a:gd name="T17" fmla="*/ 140 h 203"/>
                <a:gd name="T18" fmla="*/ 92 w 126"/>
                <a:gd name="T19" fmla="*/ 187 h 203"/>
                <a:gd name="T20" fmla="*/ 102 w 126"/>
                <a:gd name="T21" fmla="*/ 202 h 203"/>
                <a:gd name="T22" fmla="*/ 117 w 126"/>
                <a:gd name="T23" fmla="*/ 191 h 203"/>
                <a:gd name="T24" fmla="*/ 124 w 126"/>
                <a:gd name="T25" fmla="*/ 140 h 203"/>
                <a:gd name="T26" fmla="*/ 122 w 126"/>
                <a:gd name="T27" fmla="*/ 127 h 203"/>
                <a:gd name="T28" fmla="*/ 96 w 126"/>
                <a:gd name="T29" fmla="*/ 96 h 203"/>
                <a:gd name="T30" fmla="*/ 115 w 126"/>
                <a:gd name="T31" fmla="*/ 29 h 203"/>
                <a:gd name="T32" fmla="*/ 111 w 126"/>
                <a:gd name="T33" fmla="*/ 13 h 203"/>
                <a:gd name="T34" fmla="*/ 110 w 126"/>
                <a:gd name="T35" fmla="*/ 15 h 203"/>
                <a:gd name="T36" fmla="*/ 105 w 126"/>
                <a:gd name="T37" fmla="*/ 43 h 203"/>
                <a:gd name="T38" fmla="*/ 105 w 126"/>
                <a:gd name="T39" fmla="*/ 18 h 203"/>
                <a:gd name="T40" fmla="*/ 107 w 126"/>
                <a:gd name="T41" fmla="*/ 14 h 203"/>
                <a:gd name="T42" fmla="*/ 105 w 126"/>
                <a:gd name="T43" fmla="*/ 9 h 203"/>
                <a:gd name="T44" fmla="*/ 103 w 126"/>
                <a:gd name="T45" fmla="*/ 8 h 203"/>
                <a:gd name="T46" fmla="*/ 99 w 126"/>
                <a:gd name="T47" fmla="*/ 12 h 203"/>
                <a:gd name="T48" fmla="*/ 101 w 126"/>
                <a:gd name="T49" fmla="*/ 17 h 203"/>
                <a:gd name="T50" fmla="*/ 96 w 126"/>
                <a:gd name="T51" fmla="*/ 36 h 203"/>
                <a:gd name="T52" fmla="*/ 90 w 126"/>
                <a:gd name="T53" fmla="*/ 1 h 203"/>
                <a:gd name="T54" fmla="*/ 89 w 126"/>
                <a:gd name="T55" fmla="*/ 1 h 203"/>
                <a:gd name="T56" fmla="*/ 89 w 126"/>
                <a:gd name="T57" fmla="*/ 1 h 203"/>
                <a:gd name="T58" fmla="*/ 79 w 126"/>
                <a:gd name="T59" fmla="*/ 0 h 203"/>
                <a:gd name="T60" fmla="*/ 41 w 126"/>
                <a:gd name="T61" fmla="*/ 4 h 203"/>
                <a:gd name="T62" fmla="*/ 5 w 126"/>
                <a:gd name="T63" fmla="*/ 31 h 203"/>
                <a:gd name="T64" fmla="*/ 4 w 126"/>
                <a:gd name="T65" fmla="*/ 46 h 203"/>
                <a:gd name="T66" fmla="*/ 19 w 126"/>
                <a:gd name="T67" fmla="*/ 4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203">
                  <a:moveTo>
                    <a:pt x="19" y="47"/>
                  </a:moveTo>
                  <a:cubicBezTo>
                    <a:pt x="19" y="47"/>
                    <a:pt x="19" y="47"/>
                    <a:pt x="19" y="47"/>
                  </a:cubicBezTo>
                  <a:cubicBezTo>
                    <a:pt x="19" y="46"/>
                    <a:pt x="46" y="24"/>
                    <a:pt x="48" y="24"/>
                  </a:cubicBezTo>
                  <a:cubicBezTo>
                    <a:pt x="49" y="23"/>
                    <a:pt x="72" y="25"/>
                    <a:pt x="72" y="25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0" y="43"/>
                    <a:pt x="51" y="73"/>
                    <a:pt x="49" y="88"/>
                  </a:cubicBezTo>
                  <a:cubicBezTo>
                    <a:pt x="49" y="89"/>
                    <a:pt x="53" y="90"/>
                    <a:pt x="53" y="92"/>
                  </a:cubicBezTo>
                  <a:cubicBezTo>
                    <a:pt x="53" y="95"/>
                    <a:pt x="58" y="105"/>
                    <a:pt x="73" y="113"/>
                  </a:cubicBezTo>
                  <a:cubicBezTo>
                    <a:pt x="77" y="118"/>
                    <a:pt x="99" y="139"/>
                    <a:pt x="99" y="140"/>
                  </a:cubicBezTo>
                  <a:cubicBezTo>
                    <a:pt x="99" y="141"/>
                    <a:pt x="92" y="187"/>
                    <a:pt x="92" y="187"/>
                  </a:cubicBezTo>
                  <a:cubicBezTo>
                    <a:pt x="91" y="195"/>
                    <a:pt x="95" y="201"/>
                    <a:pt x="102" y="202"/>
                  </a:cubicBezTo>
                  <a:cubicBezTo>
                    <a:pt x="110" y="203"/>
                    <a:pt x="116" y="198"/>
                    <a:pt x="117" y="191"/>
                  </a:cubicBezTo>
                  <a:cubicBezTo>
                    <a:pt x="117" y="191"/>
                    <a:pt x="124" y="141"/>
                    <a:pt x="124" y="140"/>
                  </a:cubicBezTo>
                  <a:cubicBezTo>
                    <a:pt x="126" y="132"/>
                    <a:pt x="123" y="129"/>
                    <a:pt x="122" y="127"/>
                  </a:cubicBezTo>
                  <a:cubicBezTo>
                    <a:pt x="120" y="124"/>
                    <a:pt x="97" y="97"/>
                    <a:pt x="96" y="96"/>
                  </a:cubicBezTo>
                  <a:cubicBezTo>
                    <a:pt x="100" y="59"/>
                    <a:pt x="115" y="34"/>
                    <a:pt x="115" y="29"/>
                  </a:cubicBezTo>
                  <a:cubicBezTo>
                    <a:pt x="114" y="17"/>
                    <a:pt x="111" y="13"/>
                    <a:pt x="111" y="13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31"/>
                    <a:pt x="105" y="43"/>
                    <a:pt x="105" y="43"/>
                  </a:cubicBezTo>
                  <a:cubicBezTo>
                    <a:pt x="105" y="43"/>
                    <a:pt x="106" y="24"/>
                    <a:pt x="105" y="18"/>
                  </a:cubicBezTo>
                  <a:cubicBezTo>
                    <a:pt x="106" y="16"/>
                    <a:pt x="107" y="14"/>
                    <a:pt x="107" y="14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5" y="9"/>
                    <a:pt x="104" y="9"/>
                    <a:pt x="103" y="8"/>
                  </a:cubicBezTo>
                  <a:cubicBezTo>
                    <a:pt x="101" y="9"/>
                    <a:pt x="99" y="12"/>
                    <a:pt x="99" y="12"/>
                  </a:cubicBezTo>
                  <a:cubicBezTo>
                    <a:pt x="99" y="12"/>
                    <a:pt x="99" y="14"/>
                    <a:pt x="101" y="17"/>
                  </a:cubicBezTo>
                  <a:cubicBezTo>
                    <a:pt x="101" y="18"/>
                    <a:pt x="99" y="27"/>
                    <a:pt x="96" y="36"/>
                  </a:cubicBezTo>
                  <a:cubicBezTo>
                    <a:pt x="97" y="10"/>
                    <a:pt x="92" y="3"/>
                    <a:pt x="90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7" y="0"/>
                    <a:pt x="79" y="1"/>
                    <a:pt x="79" y="0"/>
                  </a:cubicBezTo>
                  <a:cubicBezTo>
                    <a:pt x="72" y="1"/>
                    <a:pt x="58" y="2"/>
                    <a:pt x="41" y="4"/>
                  </a:cubicBezTo>
                  <a:cubicBezTo>
                    <a:pt x="40" y="4"/>
                    <a:pt x="5" y="31"/>
                    <a:pt x="5" y="31"/>
                  </a:cubicBezTo>
                  <a:cubicBezTo>
                    <a:pt x="1" y="35"/>
                    <a:pt x="0" y="42"/>
                    <a:pt x="4" y="46"/>
                  </a:cubicBezTo>
                  <a:cubicBezTo>
                    <a:pt x="8" y="50"/>
                    <a:pt x="15" y="51"/>
                    <a:pt x="19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3643" y="2471"/>
              <a:ext cx="174" cy="162"/>
            </a:xfrm>
            <a:custGeom>
              <a:avLst/>
              <a:gdLst>
                <a:gd name="T0" fmla="*/ 162 w 174"/>
                <a:gd name="T1" fmla="*/ 0 h 162"/>
                <a:gd name="T2" fmla="*/ 0 w 174"/>
                <a:gd name="T3" fmla="*/ 162 h 162"/>
                <a:gd name="T4" fmla="*/ 26 w 174"/>
                <a:gd name="T5" fmla="*/ 162 h 162"/>
                <a:gd name="T6" fmla="*/ 174 w 174"/>
                <a:gd name="T7" fmla="*/ 14 h 162"/>
                <a:gd name="T8" fmla="*/ 162 w 174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62">
                  <a:moveTo>
                    <a:pt x="162" y="0"/>
                  </a:moveTo>
                  <a:lnTo>
                    <a:pt x="0" y="162"/>
                  </a:lnTo>
                  <a:lnTo>
                    <a:pt x="26" y="162"/>
                  </a:lnTo>
                  <a:lnTo>
                    <a:pt x="174" y="14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3712" y="2506"/>
              <a:ext cx="141" cy="127"/>
            </a:xfrm>
            <a:custGeom>
              <a:avLst/>
              <a:gdLst>
                <a:gd name="T0" fmla="*/ 126 w 141"/>
                <a:gd name="T1" fmla="*/ 0 h 127"/>
                <a:gd name="T2" fmla="*/ 0 w 141"/>
                <a:gd name="T3" fmla="*/ 127 h 127"/>
                <a:gd name="T4" fmla="*/ 26 w 141"/>
                <a:gd name="T5" fmla="*/ 127 h 127"/>
                <a:gd name="T6" fmla="*/ 141 w 141"/>
                <a:gd name="T7" fmla="*/ 12 h 127"/>
                <a:gd name="T8" fmla="*/ 126 w 141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27">
                  <a:moveTo>
                    <a:pt x="126" y="0"/>
                  </a:moveTo>
                  <a:lnTo>
                    <a:pt x="0" y="127"/>
                  </a:lnTo>
                  <a:lnTo>
                    <a:pt x="26" y="127"/>
                  </a:lnTo>
                  <a:lnTo>
                    <a:pt x="141" y="12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3781" y="2540"/>
              <a:ext cx="107" cy="93"/>
            </a:xfrm>
            <a:custGeom>
              <a:avLst/>
              <a:gdLst>
                <a:gd name="T0" fmla="*/ 39 w 45"/>
                <a:gd name="T1" fmla="*/ 1 h 39"/>
                <a:gd name="T2" fmla="*/ 39 w 45"/>
                <a:gd name="T3" fmla="*/ 0 h 39"/>
                <a:gd name="T4" fmla="*/ 0 w 45"/>
                <a:gd name="T5" fmla="*/ 39 h 39"/>
                <a:gd name="T6" fmla="*/ 11 w 45"/>
                <a:gd name="T7" fmla="*/ 39 h 39"/>
                <a:gd name="T8" fmla="*/ 45 w 45"/>
                <a:gd name="T9" fmla="*/ 5 h 39"/>
                <a:gd name="T10" fmla="*/ 39 w 45"/>
                <a:gd name="T11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9">
                  <a:moveTo>
                    <a:pt x="39" y="1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3" y="4"/>
                    <a:pt x="41" y="2"/>
                    <a:pt x="39" y="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3850" y="2237"/>
              <a:ext cx="396" cy="396"/>
            </a:xfrm>
            <a:custGeom>
              <a:avLst/>
              <a:gdLst>
                <a:gd name="T0" fmla="*/ 396 w 396"/>
                <a:gd name="T1" fmla="*/ 0 h 396"/>
                <a:gd name="T2" fmla="*/ 0 w 396"/>
                <a:gd name="T3" fmla="*/ 396 h 396"/>
                <a:gd name="T4" fmla="*/ 27 w 396"/>
                <a:gd name="T5" fmla="*/ 396 h 396"/>
                <a:gd name="T6" fmla="*/ 396 w 396"/>
                <a:gd name="T7" fmla="*/ 27 h 396"/>
                <a:gd name="T8" fmla="*/ 396 w 396"/>
                <a:gd name="T9" fmla="*/ 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396">
                  <a:moveTo>
                    <a:pt x="396" y="0"/>
                  </a:moveTo>
                  <a:lnTo>
                    <a:pt x="0" y="396"/>
                  </a:lnTo>
                  <a:lnTo>
                    <a:pt x="27" y="396"/>
                  </a:lnTo>
                  <a:lnTo>
                    <a:pt x="396" y="2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3919" y="2299"/>
              <a:ext cx="334" cy="334"/>
            </a:xfrm>
            <a:custGeom>
              <a:avLst/>
              <a:gdLst>
                <a:gd name="T0" fmla="*/ 27 w 334"/>
                <a:gd name="T1" fmla="*/ 334 h 334"/>
                <a:gd name="T2" fmla="*/ 334 w 334"/>
                <a:gd name="T3" fmla="*/ 27 h 334"/>
                <a:gd name="T4" fmla="*/ 334 w 334"/>
                <a:gd name="T5" fmla="*/ 0 h 334"/>
                <a:gd name="T6" fmla="*/ 0 w 334"/>
                <a:gd name="T7" fmla="*/ 334 h 334"/>
                <a:gd name="T8" fmla="*/ 27 w 334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334">
                  <a:moveTo>
                    <a:pt x="27" y="334"/>
                  </a:moveTo>
                  <a:lnTo>
                    <a:pt x="334" y="27"/>
                  </a:lnTo>
                  <a:lnTo>
                    <a:pt x="334" y="0"/>
                  </a:lnTo>
                  <a:lnTo>
                    <a:pt x="0" y="334"/>
                  </a:lnTo>
                  <a:lnTo>
                    <a:pt x="27" y="3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3988" y="2368"/>
              <a:ext cx="265" cy="265"/>
            </a:xfrm>
            <a:custGeom>
              <a:avLst/>
              <a:gdLst>
                <a:gd name="T0" fmla="*/ 27 w 265"/>
                <a:gd name="T1" fmla="*/ 265 h 265"/>
                <a:gd name="T2" fmla="*/ 265 w 265"/>
                <a:gd name="T3" fmla="*/ 27 h 265"/>
                <a:gd name="T4" fmla="*/ 265 w 265"/>
                <a:gd name="T5" fmla="*/ 0 h 265"/>
                <a:gd name="T6" fmla="*/ 0 w 265"/>
                <a:gd name="T7" fmla="*/ 265 h 265"/>
                <a:gd name="T8" fmla="*/ 27 w 265"/>
                <a:gd name="T9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265">
                  <a:moveTo>
                    <a:pt x="27" y="265"/>
                  </a:moveTo>
                  <a:lnTo>
                    <a:pt x="265" y="27"/>
                  </a:lnTo>
                  <a:lnTo>
                    <a:pt x="265" y="0"/>
                  </a:lnTo>
                  <a:lnTo>
                    <a:pt x="0" y="265"/>
                  </a:lnTo>
                  <a:lnTo>
                    <a:pt x="27" y="26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4058" y="2437"/>
              <a:ext cx="195" cy="196"/>
            </a:xfrm>
            <a:custGeom>
              <a:avLst/>
              <a:gdLst>
                <a:gd name="T0" fmla="*/ 26 w 195"/>
                <a:gd name="T1" fmla="*/ 196 h 196"/>
                <a:gd name="T2" fmla="*/ 195 w 195"/>
                <a:gd name="T3" fmla="*/ 27 h 196"/>
                <a:gd name="T4" fmla="*/ 195 w 195"/>
                <a:gd name="T5" fmla="*/ 0 h 196"/>
                <a:gd name="T6" fmla="*/ 0 w 195"/>
                <a:gd name="T7" fmla="*/ 196 h 196"/>
                <a:gd name="T8" fmla="*/ 26 w 195"/>
                <a:gd name="T9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196">
                  <a:moveTo>
                    <a:pt x="26" y="196"/>
                  </a:moveTo>
                  <a:lnTo>
                    <a:pt x="195" y="27"/>
                  </a:lnTo>
                  <a:lnTo>
                    <a:pt x="195" y="0"/>
                  </a:lnTo>
                  <a:lnTo>
                    <a:pt x="0" y="196"/>
                  </a:lnTo>
                  <a:lnTo>
                    <a:pt x="26" y="19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4127" y="2506"/>
              <a:ext cx="126" cy="127"/>
            </a:xfrm>
            <a:custGeom>
              <a:avLst/>
              <a:gdLst>
                <a:gd name="T0" fmla="*/ 26 w 126"/>
                <a:gd name="T1" fmla="*/ 127 h 127"/>
                <a:gd name="T2" fmla="*/ 126 w 126"/>
                <a:gd name="T3" fmla="*/ 27 h 127"/>
                <a:gd name="T4" fmla="*/ 126 w 126"/>
                <a:gd name="T5" fmla="*/ 0 h 127"/>
                <a:gd name="T6" fmla="*/ 0 w 126"/>
                <a:gd name="T7" fmla="*/ 127 h 127"/>
                <a:gd name="T8" fmla="*/ 26 w 126"/>
                <a:gd name="T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27">
                  <a:moveTo>
                    <a:pt x="26" y="127"/>
                  </a:moveTo>
                  <a:lnTo>
                    <a:pt x="126" y="27"/>
                  </a:lnTo>
                  <a:lnTo>
                    <a:pt x="126" y="0"/>
                  </a:lnTo>
                  <a:lnTo>
                    <a:pt x="0" y="127"/>
                  </a:lnTo>
                  <a:lnTo>
                    <a:pt x="26" y="12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4196" y="2575"/>
              <a:ext cx="57" cy="58"/>
            </a:xfrm>
            <a:custGeom>
              <a:avLst/>
              <a:gdLst>
                <a:gd name="T0" fmla="*/ 26 w 57"/>
                <a:gd name="T1" fmla="*/ 58 h 58"/>
                <a:gd name="T2" fmla="*/ 57 w 57"/>
                <a:gd name="T3" fmla="*/ 27 h 58"/>
                <a:gd name="T4" fmla="*/ 57 w 57"/>
                <a:gd name="T5" fmla="*/ 0 h 58"/>
                <a:gd name="T6" fmla="*/ 0 w 57"/>
                <a:gd name="T7" fmla="*/ 58 h 58"/>
                <a:gd name="T8" fmla="*/ 26 w 57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8">
                  <a:moveTo>
                    <a:pt x="26" y="58"/>
                  </a:moveTo>
                  <a:lnTo>
                    <a:pt x="57" y="27"/>
                  </a:lnTo>
                  <a:lnTo>
                    <a:pt x="57" y="0"/>
                  </a:lnTo>
                  <a:lnTo>
                    <a:pt x="0" y="58"/>
                  </a:lnTo>
                  <a:lnTo>
                    <a:pt x="26" y="5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9" name="Group 26"/>
          <p:cNvGrpSpPr>
            <a:grpSpLocks noChangeAspect="1"/>
          </p:cNvGrpSpPr>
          <p:nvPr/>
        </p:nvGrpSpPr>
        <p:grpSpPr bwMode="auto">
          <a:xfrm>
            <a:off x="8895920" y="1220788"/>
            <a:ext cx="938212" cy="1001712"/>
            <a:chOff x="5505" y="769"/>
            <a:chExt cx="591" cy="631"/>
          </a:xfrm>
        </p:grpSpPr>
        <p:sp>
          <p:nvSpPr>
            <p:cNvPr id="31" name="Oval 27"/>
            <p:cNvSpPr>
              <a:spLocks noChangeArrowheads="1"/>
            </p:cNvSpPr>
            <p:nvPr/>
          </p:nvSpPr>
          <p:spPr bwMode="auto">
            <a:xfrm>
              <a:off x="5742" y="769"/>
              <a:ext cx="105" cy="105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28"/>
            <p:cNvSpPr>
              <a:spLocks/>
            </p:cNvSpPr>
            <p:nvPr/>
          </p:nvSpPr>
          <p:spPr bwMode="auto">
            <a:xfrm>
              <a:off x="5677" y="903"/>
              <a:ext cx="247" cy="497"/>
            </a:xfrm>
            <a:custGeom>
              <a:avLst/>
              <a:gdLst>
                <a:gd name="T0" fmla="*/ 82 w 103"/>
                <a:gd name="T1" fmla="*/ 1 h 208"/>
                <a:gd name="T2" fmla="*/ 73 w 103"/>
                <a:gd name="T3" fmla="*/ 1 h 208"/>
                <a:gd name="T4" fmla="*/ 58 w 103"/>
                <a:gd name="T5" fmla="*/ 43 h 208"/>
                <a:gd name="T6" fmla="*/ 53 w 103"/>
                <a:gd name="T7" fmla="*/ 0 h 208"/>
                <a:gd name="T8" fmla="*/ 47 w 103"/>
                <a:gd name="T9" fmla="*/ 0 h 208"/>
                <a:gd name="T10" fmla="*/ 45 w 103"/>
                <a:gd name="T11" fmla="*/ 43 h 208"/>
                <a:gd name="T12" fmla="*/ 30 w 103"/>
                <a:gd name="T13" fmla="*/ 1 h 208"/>
                <a:gd name="T14" fmla="*/ 21 w 103"/>
                <a:gd name="T15" fmla="*/ 1 h 208"/>
                <a:gd name="T16" fmla="*/ 0 w 103"/>
                <a:gd name="T17" fmla="*/ 23 h 208"/>
                <a:gd name="T18" fmla="*/ 10 w 103"/>
                <a:gd name="T19" fmla="*/ 92 h 208"/>
                <a:gd name="T20" fmla="*/ 18 w 103"/>
                <a:gd name="T21" fmla="*/ 110 h 208"/>
                <a:gd name="T22" fmla="*/ 29 w 103"/>
                <a:gd name="T23" fmla="*/ 208 h 208"/>
                <a:gd name="T24" fmla="*/ 48 w 103"/>
                <a:gd name="T25" fmla="*/ 208 h 208"/>
                <a:gd name="T26" fmla="*/ 48 w 103"/>
                <a:gd name="T27" fmla="*/ 111 h 208"/>
                <a:gd name="T28" fmla="*/ 56 w 103"/>
                <a:gd name="T29" fmla="*/ 111 h 208"/>
                <a:gd name="T30" fmla="*/ 56 w 103"/>
                <a:gd name="T31" fmla="*/ 208 h 208"/>
                <a:gd name="T32" fmla="*/ 75 w 103"/>
                <a:gd name="T33" fmla="*/ 208 h 208"/>
                <a:gd name="T34" fmla="*/ 85 w 103"/>
                <a:gd name="T35" fmla="*/ 109 h 208"/>
                <a:gd name="T36" fmla="*/ 93 w 103"/>
                <a:gd name="T37" fmla="*/ 93 h 208"/>
                <a:gd name="T38" fmla="*/ 103 w 103"/>
                <a:gd name="T39" fmla="*/ 22 h 208"/>
                <a:gd name="T40" fmla="*/ 82 w 103"/>
                <a:gd name="T41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208">
                  <a:moveTo>
                    <a:pt x="82" y="1"/>
                  </a:moveTo>
                  <a:cubicBezTo>
                    <a:pt x="73" y="1"/>
                    <a:pt x="73" y="1"/>
                    <a:pt x="73" y="1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9" y="1"/>
                    <a:pt x="0" y="10"/>
                    <a:pt x="0" y="23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100"/>
                    <a:pt x="13" y="106"/>
                    <a:pt x="18" y="110"/>
                  </a:cubicBezTo>
                  <a:cubicBezTo>
                    <a:pt x="29" y="208"/>
                    <a:pt x="29" y="208"/>
                    <a:pt x="29" y="208"/>
                  </a:cubicBezTo>
                  <a:cubicBezTo>
                    <a:pt x="48" y="208"/>
                    <a:pt x="48" y="208"/>
                    <a:pt x="48" y="208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208"/>
                    <a:pt x="56" y="208"/>
                    <a:pt x="56" y="208"/>
                  </a:cubicBezTo>
                  <a:cubicBezTo>
                    <a:pt x="75" y="208"/>
                    <a:pt x="75" y="208"/>
                    <a:pt x="75" y="208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90" y="105"/>
                    <a:pt x="93" y="99"/>
                    <a:pt x="93" y="9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10"/>
                    <a:pt x="93" y="1"/>
                    <a:pt x="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1" name="Oval 29"/>
            <p:cNvSpPr>
              <a:spLocks noChangeArrowheads="1"/>
            </p:cNvSpPr>
            <p:nvPr/>
          </p:nvSpPr>
          <p:spPr bwMode="auto">
            <a:xfrm>
              <a:off x="5555" y="869"/>
              <a:ext cx="79" cy="7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2" name="Oval 30"/>
            <p:cNvSpPr>
              <a:spLocks noChangeArrowheads="1"/>
            </p:cNvSpPr>
            <p:nvPr/>
          </p:nvSpPr>
          <p:spPr bwMode="auto">
            <a:xfrm>
              <a:off x="5959" y="869"/>
              <a:ext cx="79" cy="7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5505" y="972"/>
              <a:ext cx="172" cy="375"/>
            </a:xfrm>
            <a:custGeom>
              <a:avLst/>
              <a:gdLst>
                <a:gd name="T0" fmla="*/ 62 w 72"/>
                <a:gd name="T1" fmla="*/ 0 h 157"/>
                <a:gd name="T2" fmla="*/ 55 w 72"/>
                <a:gd name="T3" fmla="*/ 0 h 157"/>
                <a:gd name="T4" fmla="*/ 44 w 72"/>
                <a:gd name="T5" fmla="*/ 32 h 157"/>
                <a:gd name="T6" fmla="*/ 40 w 72"/>
                <a:gd name="T7" fmla="*/ 0 h 157"/>
                <a:gd name="T8" fmla="*/ 36 w 72"/>
                <a:gd name="T9" fmla="*/ 0 h 157"/>
                <a:gd name="T10" fmla="*/ 34 w 72"/>
                <a:gd name="T11" fmla="*/ 32 h 157"/>
                <a:gd name="T12" fmla="*/ 23 w 72"/>
                <a:gd name="T13" fmla="*/ 0 h 157"/>
                <a:gd name="T14" fmla="*/ 16 w 72"/>
                <a:gd name="T15" fmla="*/ 0 h 157"/>
                <a:gd name="T16" fmla="*/ 0 w 72"/>
                <a:gd name="T17" fmla="*/ 17 h 157"/>
                <a:gd name="T18" fmla="*/ 8 w 72"/>
                <a:gd name="T19" fmla="*/ 69 h 157"/>
                <a:gd name="T20" fmla="*/ 14 w 72"/>
                <a:gd name="T21" fmla="*/ 83 h 157"/>
                <a:gd name="T22" fmla="*/ 22 w 72"/>
                <a:gd name="T23" fmla="*/ 157 h 157"/>
                <a:gd name="T24" fmla="*/ 36 w 72"/>
                <a:gd name="T25" fmla="*/ 157 h 157"/>
                <a:gd name="T26" fmla="*/ 36 w 72"/>
                <a:gd name="T27" fmla="*/ 84 h 157"/>
                <a:gd name="T28" fmla="*/ 42 w 72"/>
                <a:gd name="T29" fmla="*/ 84 h 157"/>
                <a:gd name="T30" fmla="*/ 42 w 72"/>
                <a:gd name="T31" fmla="*/ 157 h 157"/>
                <a:gd name="T32" fmla="*/ 56 w 72"/>
                <a:gd name="T33" fmla="*/ 157 h 157"/>
                <a:gd name="T34" fmla="*/ 65 w 72"/>
                <a:gd name="T35" fmla="*/ 82 h 157"/>
                <a:gd name="T36" fmla="*/ 70 w 72"/>
                <a:gd name="T37" fmla="*/ 70 h 157"/>
                <a:gd name="T38" fmla="*/ 72 w 72"/>
                <a:gd name="T39" fmla="*/ 60 h 157"/>
                <a:gd name="T40" fmla="*/ 63 w 72"/>
                <a:gd name="T41" fmla="*/ 0 h 157"/>
                <a:gd name="T42" fmla="*/ 62 w 72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157">
                  <a:moveTo>
                    <a:pt x="62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5"/>
                    <a:pt x="10" y="80"/>
                    <a:pt x="14" y="83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8" y="79"/>
                    <a:pt x="70" y="75"/>
                    <a:pt x="70" y="7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4" name="Freeform 32"/>
            <p:cNvSpPr>
              <a:spLocks/>
            </p:cNvSpPr>
            <p:nvPr/>
          </p:nvSpPr>
          <p:spPr bwMode="auto">
            <a:xfrm>
              <a:off x="5924" y="972"/>
              <a:ext cx="172" cy="375"/>
            </a:xfrm>
            <a:custGeom>
              <a:avLst/>
              <a:gdLst>
                <a:gd name="T0" fmla="*/ 56 w 72"/>
                <a:gd name="T1" fmla="*/ 0 h 157"/>
                <a:gd name="T2" fmla="*/ 49 w 72"/>
                <a:gd name="T3" fmla="*/ 0 h 157"/>
                <a:gd name="T4" fmla="*/ 38 w 72"/>
                <a:gd name="T5" fmla="*/ 32 h 157"/>
                <a:gd name="T6" fmla="*/ 34 w 72"/>
                <a:gd name="T7" fmla="*/ 0 h 157"/>
                <a:gd name="T8" fmla="*/ 30 w 72"/>
                <a:gd name="T9" fmla="*/ 0 h 157"/>
                <a:gd name="T10" fmla="*/ 28 w 72"/>
                <a:gd name="T11" fmla="*/ 32 h 157"/>
                <a:gd name="T12" fmla="*/ 17 w 72"/>
                <a:gd name="T13" fmla="*/ 0 h 157"/>
                <a:gd name="T14" fmla="*/ 10 w 72"/>
                <a:gd name="T15" fmla="*/ 0 h 157"/>
                <a:gd name="T16" fmla="*/ 8 w 72"/>
                <a:gd name="T17" fmla="*/ 0 h 157"/>
                <a:gd name="T18" fmla="*/ 0 w 72"/>
                <a:gd name="T19" fmla="*/ 60 h 157"/>
                <a:gd name="T20" fmla="*/ 1 w 72"/>
                <a:gd name="T21" fmla="*/ 69 h 157"/>
                <a:gd name="T22" fmla="*/ 8 w 72"/>
                <a:gd name="T23" fmla="*/ 83 h 157"/>
                <a:gd name="T24" fmla="*/ 16 w 72"/>
                <a:gd name="T25" fmla="*/ 157 h 157"/>
                <a:gd name="T26" fmla="*/ 30 w 72"/>
                <a:gd name="T27" fmla="*/ 157 h 157"/>
                <a:gd name="T28" fmla="*/ 30 w 72"/>
                <a:gd name="T29" fmla="*/ 84 h 157"/>
                <a:gd name="T30" fmla="*/ 36 w 72"/>
                <a:gd name="T31" fmla="*/ 84 h 157"/>
                <a:gd name="T32" fmla="*/ 36 w 72"/>
                <a:gd name="T33" fmla="*/ 157 h 157"/>
                <a:gd name="T34" fmla="*/ 50 w 72"/>
                <a:gd name="T35" fmla="*/ 157 h 157"/>
                <a:gd name="T36" fmla="*/ 58 w 72"/>
                <a:gd name="T37" fmla="*/ 82 h 157"/>
                <a:gd name="T38" fmla="*/ 64 w 72"/>
                <a:gd name="T39" fmla="*/ 70 h 157"/>
                <a:gd name="T40" fmla="*/ 72 w 72"/>
                <a:gd name="T41" fmla="*/ 17 h 157"/>
                <a:gd name="T42" fmla="*/ 56 w 72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157">
                  <a:moveTo>
                    <a:pt x="56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75"/>
                    <a:pt x="4" y="80"/>
                    <a:pt x="8" y="83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62" y="79"/>
                    <a:pt x="64" y="75"/>
                    <a:pt x="64" y="70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7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27" name="Group 4"/>
          <p:cNvGrpSpPr>
            <a:grpSpLocks noChangeAspect="1"/>
          </p:cNvGrpSpPr>
          <p:nvPr/>
        </p:nvGrpSpPr>
        <p:grpSpPr bwMode="auto">
          <a:xfrm>
            <a:off x="9072877" y="3503050"/>
            <a:ext cx="768986" cy="810488"/>
            <a:chOff x="2797" y="1023"/>
            <a:chExt cx="2242" cy="2363"/>
          </a:xfrm>
          <a:solidFill>
            <a:schemeClr val="accent2"/>
          </a:solidFill>
        </p:grpSpPr>
        <p:sp>
          <p:nvSpPr>
            <p:cNvPr id="628" name="Freeform 5"/>
            <p:cNvSpPr>
              <a:spLocks noEditPoints="1"/>
            </p:cNvSpPr>
            <p:nvPr/>
          </p:nvSpPr>
          <p:spPr bwMode="auto">
            <a:xfrm>
              <a:off x="3214" y="1023"/>
              <a:ext cx="1825" cy="1444"/>
            </a:xfrm>
            <a:custGeom>
              <a:avLst/>
              <a:gdLst>
                <a:gd name="T0" fmla="*/ 644 w 770"/>
                <a:gd name="T1" fmla="*/ 338 h 610"/>
                <a:gd name="T2" fmla="*/ 624 w 770"/>
                <a:gd name="T3" fmla="*/ 512 h 610"/>
                <a:gd name="T4" fmla="*/ 611 w 770"/>
                <a:gd name="T5" fmla="*/ 525 h 610"/>
                <a:gd name="T6" fmla="*/ 598 w 770"/>
                <a:gd name="T7" fmla="*/ 512 h 610"/>
                <a:gd name="T8" fmla="*/ 578 w 770"/>
                <a:gd name="T9" fmla="*/ 338 h 610"/>
                <a:gd name="T10" fmla="*/ 555 w 770"/>
                <a:gd name="T11" fmla="*/ 309 h 610"/>
                <a:gd name="T12" fmla="*/ 451 w 770"/>
                <a:gd name="T13" fmla="*/ 159 h 610"/>
                <a:gd name="T14" fmla="*/ 611 w 770"/>
                <a:gd name="T15" fmla="*/ 0 h 610"/>
                <a:gd name="T16" fmla="*/ 770 w 770"/>
                <a:gd name="T17" fmla="*/ 159 h 610"/>
                <a:gd name="T18" fmla="*/ 667 w 770"/>
                <a:gd name="T19" fmla="*/ 309 h 610"/>
                <a:gd name="T20" fmla="*/ 644 w 770"/>
                <a:gd name="T21" fmla="*/ 338 h 610"/>
                <a:gd name="T22" fmla="*/ 75 w 770"/>
                <a:gd name="T23" fmla="*/ 610 h 610"/>
                <a:gd name="T24" fmla="*/ 151 w 770"/>
                <a:gd name="T25" fmla="*/ 535 h 610"/>
                <a:gd name="T26" fmla="*/ 75 w 770"/>
                <a:gd name="T27" fmla="*/ 459 h 610"/>
                <a:gd name="T28" fmla="*/ 0 w 770"/>
                <a:gd name="T29" fmla="*/ 535 h 610"/>
                <a:gd name="T30" fmla="*/ 75 w 770"/>
                <a:gd name="T31" fmla="*/ 610 h 610"/>
                <a:gd name="T32" fmla="*/ 565 w 770"/>
                <a:gd name="T33" fmla="*/ 55 h 610"/>
                <a:gd name="T34" fmla="*/ 502 w 770"/>
                <a:gd name="T35" fmla="*/ 126 h 610"/>
                <a:gd name="T36" fmla="*/ 565 w 770"/>
                <a:gd name="T37" fmla="*/ 5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0" h="610">
                  <a:moveTo>
                    <a:pt x="644" y="338"/>
                  </a:moveTo>
                  <a:cubicBezTo>
                    <a:pt x="624" y="512"/>
                    <a:pt x="624" y="512"/>
                    <a:pt x="624" y="512"/>
                  </a:cubicBezTo>
                  <a:cubicBezTo>
                    <a:pt x="624" y="519"/>
                    <a:pt x="618" y="525"/>
                    <a:pt x="611" y="525"/>
                  </a:cubicBezTo>
                  <a:cubicBezTo>
                    <a:pt x="604" y="525"/>
                    <a:pt x="598" y="519"/>
                    <a:pt x="598" y="512"/>
                  </a:cubicBezTo>
                  <a:cubicBezTo>
                    <a:pt x="578" y="338"/>
                    <a:pt x="578" y="338"/>
                    <a:pt x="578" y="338"/>
                  </a:cubicBezTo>
                  <a:cubicBezTo>
                    <a:pt x="576" y="324"/>
                    <a:pt x="567" y="314"/>
                    <a:pt x="555" y="309"/>
                  </a:cubicBezTo>
                  <a:cubicBezTo>
                    <a:pt x="494" y="286"/>
                    <a:pt x="451" y="228"/>
                    <a:pt x="451" y="159"/>
                  </a:cubicBezTo>
                  <a:cubicBezTo>
                    <a:pt x="451" y="71"/>
                    <a:pt x="523" y="0"/>
                    <a:pt x="611" y="0"/>
                  </a:cubicBezTo>
                  <a:cubicBezTo>
                    <a:pt x="699" y="0"/>
                    <a:pt x="770" y="71"/>
                    <a:pt x="770" y="159"/>
                  </a:cubicBezTo>
                  <a:cubicBezTo>
                    <a:pt x="770" y="228"/>
                    <a:pt x="727" y="286"/>
                    <a:pt x="667" y="309"/>
                  </a:cubicBezTo>
                  <a:cubicBezTo>
                    <a:pt x="654" y="314"/>
                    <a:pt x="645" y="324"/>
                    <a:pt x="644" y="338"/>
                  </a:cubicBezTo>
                  <a:close/>
                  <a:moveTo>
                    <a:pt x="75" y="610"/>
                  </a:moveTo>
                  <a:cubicBezTo>
                    <a:pt x="117" y="610"/>
                    <a:pt x="151" y="576"/>
                    <a:pt x="151" y="535"/>
                  </a:cubicBezTo>
                  <a:cubicBezTo>
                    <a:pt x="151" y="493"/>
                    <a:pt x="117" y="459"/>
                    <a:pt x="75" y="459"/>
                  </a:cubicBezTo>
                  <a:cubicBezTo>
                    <a:pt x="34" y="459"/>
                    <a:pt x="0" y="493"/>
                    <a:pt x="0" y="535"/>
                  </a:cubicBezTo>
                  <a:cubicBezTo>
                    <a:pt x="0" y="576"/>
                    <a:pt x="34" y="610"/>
                    <a:pt x="75" y="610"/>
                  </a:cubicBezTo>
                  <a:close/>
                  <a:moveTo>
                    <a:pt x="565" y="55"/>
                  </a:moveTo>
                  <a:cubicBezTo>
                    <a:pt x="594" y="78"/>
                    <a:pt x="531" y="150"/>
                    <a:pt x="502" y="126"/>
                  </a:cubicBezTo>
                  <a:cubicBezTo>
                    <a:pt x="473" y="103"/>
                    <a:pt x="537" y="32"/>
                    <a:pt x="565" y="5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9" name="Freeform 6"/>
            <p:cNvSpPr>
              <a:spLocks noEditPoints="1"/>
            </p:cNvSpPr>
            <p:nvPr/>
          </p:nvSpPr>
          <p:spPr bwMode="auto">
            <a:xfrm>
              <a:off x="2797" y="1207"/>
              <a:ext cx="2181" cy="2179"/>
            </a:xfrm>
            <a:custGeom>
              <a:avLst/>
              <a:gdLst>
                <a:gd name="T0" fmla="*/ 599 w 920"/>
                <a:gd name="T1" fmla="*/ 213 h 920"/>
                <a:gd name="T2" fmla="*/ 472 w 920"/>
                <a:gd name="T3" fmla="*/ 231 h 920"/>
                <a:gd name="T4" fmla="*/ 447 w 920"/>
                <a:gd name="T5" fmla="*/ 231 h 920"/>
                <a:gd name="T6" fmla="*/ 320 w 920"/>
                <a:gd name="T7" fmla="*/ 213 h 920"/>
                <a:gd name="T8" fmla="*/ 659 w 920"/>
                <a:gd name="T9" fmla="*/ 448 h 920"/>
                <a:gd name="T10" fmla="*/ 472 w 920"/>
                <a:gd name="T11" fmla="*/ 256 h 920"/>
                <a:gd name="T12" fmla="*/ 599 w 920"/>
                <a:gd name="T13" fmla="*/ 708 h 920"/>
                <a:gd name="T14" fmla="*/ 472 w 920"/>
                <a:gd name="T15" fmla="*/ 868 h 920"/>
                <a:gd name="T16" fmla="*/ 472 w 920"/>
                <a:gd name="T17" fmla="*/ 665 h 920"/>
                <a:gd name="T18" fmla="*/ 659 w 920"/>
                <a:gd name="T19" fmla="*/ 472 h 920"/>
                <a:gd name="T20" fmla="*/ 472 w 920"/>
                <a:gd name="T21" fmla="*/ 665 h 920"/>
                <a:gd name="T22" fmla="*/ 320 w 920"/>
                <a:gd name="T23" fmla="*/ 707 h 920"/>
                <a:gd name="T24" fmla="*/ 447 w 920"/>
                <a:gd name="T25" fmla="*/ 689 h 920"/>
                <a:gd name="T26" fmla="*/ 296 w 920"/>
                <a:gd name="T27" fmla="*/ 714 h 920"/>
                <a:gd name="T28" fmla="*/ 412 w 920"/>
                <a:gd name="T29" fmla="*/ 869 h 920"/>
                <a:gd name="T30" fmla="*/ 623 w 920"/>
                <a:gd name="T31" fmla="*/ 715 h 920"/>
                <a:gd name="T32" fmla="*/ 735 w 920"/>
                <a:gd name="T33" fmla="*/ 766 h 920"/>
                <a:gd name="T34" fmla="*/ 732 w 920"/>
                <a:gd name="T35" fmla="*/ 448 h 920"/>
                <a:gd name="T36" fmla="*/ 684 w 920"/>
                <a:gd name="T37" fmla="*/ 472 h 920"/>
                <a:gd name="T38" fmla="*/ 754 w 920"/>
                <a:gd name="T39" fmla="*/ 748 h 920"/>
                <a:gd name="T40" fmla="*/ 839 w 920"/>
                <a:gd name="T41" fmla="*/ 472 h 920"/>
                <a:gd name="T42" fmla="*/ 871 w 920"/>
                <a:gd name="T43" fmla="*/ 448 h 920"/>
                <a:gd name="T44" fmla="*/ 872 w 920"/>
                <a:gd name="T45" fmla="*/ 273 h 920"/>
                <a:gd name="T46" fmla="*/ 920 w 920"/>
                <a:gd name="T47" fmla="*/ 460 h 920"/>
                <a:gd name="T48" fmla="*/ 460 w 920"/>
                <a:gd name="T49" fmla="*/ 920 h 920"/>
                <a:gd name="T50" fmla="*/ 0 w 920"/>
                <a:gd name="T51" fmla="*/ 460 h 920"/>
                <a:gd name="T52" fmla="*/ 460 w 920"/>
                <a:gd name="T53" fmla="*/ 0 h 920"/>
                <a:gd name="T54" fmla="*/ 584 w 920"/>
                <a:gd name="T55" fmla="*/ 68 h 920"/>
                <a:gd name="T56" fmla="*/ 592 w 920"/>
                <a:gd name="T57" fmla="*/ 152 h 920"/>
                <a:gd name="T58" fmla="*/ 183 w 920"/>
                <a:gd name="T59" fmla="*/ 155 h 920"/>
                <a:gd name="T60" fmla="*/ 412 w 920"/>
                <a:gd name="T61" fmla="*/ 52 h 920"/>
                <a:gd name="T62" fmla="*/ 245 w 920"/>
                <a:gd name="T63" fmla="*/ 564 h 920"/>
                <a:gd name="T64" fmla="*/ 165 w 920"/>
                <a:gd name="T65" fmla="*/ 748 h 920"/>
                <a:gd name="T66" fmla="*/ 145 w 920"/>
                <a:gd name="T67" fmla="*/ 472 h 920"/>
                <a:gd name="T68" fmla="*/ 144 w 920"/>
                <a:gd name="T69" fmla="*/ 448 h 920"/>
                <a:gd name="T70" fmla="*/ 165 w 920"/>
                <a:gd name="T71" fmla="*/ 173 h 920"/>
                <a:gd name="T72" fmla="*/ 247 w 920"/>
                <a:gd name="T73" fmla="*/ 349 h 920"/>
                <a:gd name="T74" fmla="*/ 271 w 920"/>
                <a:gd name="T75" fmla="*/ 351 h 920"/>
                <a:gd name="T76" fmla="*/ 447 w 920"/>
                <a:gd name="T77" fmla="*/ 256 h 920"/>
                <a:gd name="T78" fmla="*/ 358 w 920"/>
                <a:gd name="T79" fmla="*/ 448 h 920"/>
                <a:gd name="T80" fmla="*/ 358 w 920"/>
                <a:gd name="T81" fmla="*/ 472 h 920"/>
                <a:gd name="T82" fmla="*/ 447 w 920"/>
                <a:gd name="T83" fmla="*/ 665 h 920"/>
                <a:gd name="T84" fmla="*/ 270 w 920"/>
                <a:gd name="T85" fmla="*/ 563 h 920"/>
                <a:gd name="T86" fmla="*/ 245 w 920"/>
                <a:gd name="T87" fmla="*/ 56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20" h="920">
                  <a:moveTo>
                    <a:pt x="472" y="231"/>
                  </a:moveTo>
                  <a:cubicBezTo>
                    <a:pt x="515" y="230"/>
                    <a:pt x="558" y="224"/>
                    <a:pt x="599" y="213"/>
                  </a:cubicBezTo>
                  <a:cubicBezTo>
                    <a:pt x="568" y="152"/>
                    <a:pt x="525" y="97"/>
                    <a:pt x="472" y="52"/>
                  </a:cubicBezTo>
                  <a:cubicBezTo>
                    <a:pt x="472" y="231"/>
                    <a:pt x="472" y="231"/>
                    <a:pt x="472" y="231"/>
                  </a:cubicBezTo>
                  <a:close/>
                  <a:moveTo>
                    <a:pt x="320" y="213"/>
                  </a:moveTo>
                  <a:cubicBezTo>
                    <a:pt x="361" y="224"/>
                    <a:pt x="404" y="230"/>
                    <a:pt x="447" y="231"/>
                  </a:cubicBezTo>
                  <a:cubicBezTo>
                    <a:pt x="447" y="52"/>
                    <a:pt x="447" y="52"/>
                    <a:pt x="447" y="52"/>
                  </a:cubicBezTo>
                  <a:cubicBezTo>
                    <a:pt x="394" y="97"/>
                    <a:pt x="351" y="152"/>
                    <a:pt x="320" y="213"/>
                  </a:cubicBezTo>
                  <a:close/>
                  <a:moveTo>
                    <a:pt x="472" y="448"/>
                  </a:moveTo>
                  <a:cubicBezTo>
                    <a:pt x="659" y="448"/>
                    <a:pt x="659" y="448"/>
                    <a:pt x="659" y="448"/>
                  </a:cubicBezTo>
                  <a:cubicBezTo>
                    <a:pt x="658" y="374"/>
                    <a:pt x="641" y="301"/>
                    <a:pt x="610" y="235"/>
                  </a:cubicBezTo>
                  <a:cubicBezTo>
                    <a:pt x="565" y="248"/>
                    <a:pt x="519" y="255"/>
                    <a:pt x="472" y="256"/>
                  </a:cubicBezTo>
                  <a:cubicBezTo>
                    <a:pt x="472" y="448"/>
                    <a:pt x="472" y="448"/>
                    <a:pt x="472" y="448"/>
                  </a:cubicBezTo>
                  <a:close/>
                  <a:moveTo>
                    <a:pt x="599" y="708"/>
                  </a:moveTo>
                  <a:cubicBezTo>
                    <a:pt x="558" y="696"/>
                    <a:pt x="515" y="690"/>
                    <a:pt x="472" y="689"/>
                  </a:cubicBezTo>
                  <a:cubicBezTo>
                    <a:pt x="472" y="868"/>
                    <a:pt x="472" y="868"/>
                    <a:pt x="472" y="868"/>
                  </a:cubicBezTo>
                  <a:cubicBezTo>
                    <a:pt x="525" y="823"/>
                    <a:pt x="568" y="768"/>
                    <a:pt x="599" y="708"/>
                  </a:cubicBezTo>
                  <a:close/>
                  <a:moveTo>
                    <a:pt x="472" y="665"/>
                  </a:moveTo>
                  <a:cubicBezTo>
                    <a:pt x="519" y="666"/>
                    <a:pt x="565" y="673"/>
                    <a:pt x="610" y="685"/>
                  </a:cubicBezTo>
                  <a:cubicBezTo>
                    <a:pt x="641" y="619"/>
                    <a:pt x="658" y="547"/>
                    <a:pt x="659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665"/>
                    <a:pt x="472" y="665"/>
                    <a:pt x="472" y="665"/>
                  </a:cubicBezTo>
                  <a:close/>
                  <a:moveTo>
                    <a:pt x="447" y="689"/>
                  </a:moveTo>
                  <a:cubicBezTo>
                    <a:pt x="404" y="690"/>
                    <a:pt x="361" y="696"/>
                    <a:pt x="320" y="707"/>
                  </a:cubicBezTo>
                  <a:cubicBezTo>
                    <a:pt x="351" y="768"/>
                    <a:pt x="394" y="823"/>
                    <a:pt x="447" y="868"/>
                  </a:cubicBezTo>
                  <a:cubicBezTo>
                    <a:pt x="447" y="689"/>
                    <a:pt x="447" y="689"/>
                    <a:pt x="447" y="689"/>
                  </a:cubicBezTo>
                  <a:close/>
                  <a:moveTo>
                    <a:pt x="412" y="869"/>
                  </a:moveTo>
                  <a:cubicBezTo>
                    <a:pt x="364" y="824"/>
                    <a:pt x="325" y="772"/>
                    <a:pt x="296" y="714"/>
                  </a:cubicBezTo>
                  <a:cubicBezTo>
                    <a:pt x="257" y="727"/>
                    <a:pt x="219" y="744"/>
                    <a:pt x="183" y="765"/>
                  </a:cubicBezTo>
                  <a:cubicBezTo>
                    <a:pt x="245" y="821"/>
                    <a:pt x="324" y="859"/>
                    <a:pt x="412" y="869"/>
                  </a:cubicBezTo>
                  <a:close/>
                  <a:moveTo>
                    <a:pt x="735" y="766"/>
                  </a:moveTo>
                  <a:cubicBezTo>
                    <a:pt x="700" y="744"/>
                    <a:pt x="662" y="727"/>
                    <a:pt x="623" y="715"/>
                  </a:cubicBezTo>
                  <a:cubicBezTo>
                    <a:pt x="594" y="772"/>
                    <a:pt x="555" y="824"/>
                    <a:pt x="508" y="869"/>
                  </a:cubicBezTo>
                  <a:cubicBezTo>
                    <a:pt x="595" y="859"/>
                    <a:pt x="674" y="821"/>
                    <a:pt x="735" y="766"/>
                  </a:cubicBezTo>
                  <a:close/>
                  <a:moveTo>
                    <a:pt x="684" y="448"/>
                  </a:moveTo>
                  <a:cubicBezTo>
                    <a:pt x="732" y="448"/>
                    <a:pt x="732" y="448"/>
                    <a:pt x="732" y="448"/>
                  </a:cubicBezTo>
                  <a:cubicBezTo>
                    <a:pt x="734" y="457"/>
                    <a:pt x="738" y="465"/>
                    <a:pt x="744" y="472"/>
                  </a:cubicBezTo>
                  <a:cubicBezTo>
                    <a:pt x="684" y="472"/>
                    <a:pt x="684" y="472"/>
                    <a:pt x="684" y="472"/>
                  </a:cubicBezTo>
                  <a:cubicBezTo>
                    <a:pt x="682" y="549"/>
                    <a:pt x="665" y="624"/>
                    <a:pt x="634" y="693"/>
                  </a:cubicBezTo>
                  <a:cubicBezTo>
                    <a:pt x="675" y="706"/>
                    <a:pt x="716" y="725"/>
                    <a:pt x="754" y="748"/>
                  </a:cubicBezTo>
                  <a:cubicBezTo>
                    <a:pt x="824" y="677"/>
                    <a:pt x="868" y="580"/>
                    <a:pt x="871" y="472"/>
                  </a:cubicBezTo>
                  <a:cubicBezTo>
                    <a:pt x="839" y="472"/>
                    <a:pt x="839" y="472"/>
                    <a:pt x="839" y="472"/>
                  </a:cubicBezTo>
                  <a:cubicBezTo>
                    <a:pt x="845" y="465"/>
                    <a:pt x="849" y="457"/>
                    <a:pt x="851" y="448"/>
                  </a:cubicBezTo>
                  <a:cubicBezTo>
                    <a:pt x="871" y="448"/>
                    <a:pt x="871" y="448"/>
                    <a:pt x="871" y="448"/>
                  </a:cubicBezTo>
                  <a:cubicBezTo>
                    <a:pt x="870" y="421"/>
                    <a:pt x="867" y="394"/>
                    <a:pt x="861" y="368"/>
                  </a:cubicBezTo>
                  <a:cubicBezTo>
                    <a:pt x="872" y="273"/>
                    <a:pt x="872" y="273"/>
                    <a:pt x="872" y="273"/>
                  </a:cubicBezTo>
                  <a:cubicBezTo>
                    <a:pt x="874" y="272"/>
                    <a:pt x="876" y="271"/>
                    <a:pt x="879" y="270"/>
                  </a:cubicBezTo>
                  <a:cubicBezTo>
                    <a:pt x="905" y="328"/>
                    <a:pt x="920" y="393"/>
                    <a:pt x="920" y="460"/>
                  </a:cubicBezTo>
                  <a:cubicBezTo>
                    <a:pt x="920" y="587"/>
                    <a:pt x="868" y="702"/>
                    <a:pt x="785" y="785"/>
                  </a:cubicBezTo>
                  <a:cubicBezTo>
                    <a:pt x="702" y="869"/>
                    <a:pt x="587" y="920"/>
                    <a:pt x="460" y="920"/>
                  </a:cubicBezTo>
                  <a:cubicBezTo>
                    <a:pt x="333" y="920"/>
                    <a:pt x="218" y="869"/>
                    <a:pt x="134" y="785"/>
                  </a:cubicBezTo>
                  <a:cubicBezTo>
                    <a:pt x="51" y="702"/>
                    <a:pt x="0" y="587"/>
                    <a:pt x="0" y="460"/>
                  </a:cubicBezTo>
                  <a:cubicBezTo>
                    <a:pt x="0" y="333"/>
                    <a:pt x="51" y="218"/>
                    <a:pt x="134" y="135"/>
                  </a:cubicBezTo>
                  <a:cubicBezTo>
                    <a:pt x="218" y="52"/>
                    <a:pt x="333" y="0"/>
                    <a:pt x="460" y="0"/>
                  </a:cubicBezTo>
                  <a:cubicBezTo>
                    <a:pt x="506" y="0"/>
                    <a:pt x="550" y="7"/>
                    <a:pt x="593" y="20"/>
                  </a:cubicBezTo>
                  <a:cubicBezTo>
                    <a:pt x="588" y="35"/>
                    <a:pt x="585" y="51"/>
                    <a:pt x="584" y="68"/>
                  </a:cubicBezTo>
                  <a:cubicBezTo>
                    <a:pt x="559" y="60"/>
                    <a:pt x="534" y="55"/>
                    <a:pt x="508" y="52"/>
                  </a:cubicBezTo>
                  <a:cubicBezTo>
                    <a:pt x="540" y="82"/>
                    <a:pt x="568" y="116"/>
                    <a:pt x="592" y="152"/>
                  </a:cubicBezTo>
                  <a:cubicBezTo>
                    <a:pt x="649" y="240"/>
                    <a:pt x="681" y="343"/>
                    <a:pt x="684" y="448"/>
                  </a:cubicBezTo>
                  <a:close/>
                  <a:moveTo>
                    <a:pt x="183" y="155"/>
                  </a:moveTo>
                  <a:cubicBezTo>
                    <a:pt x="219" y="177"/>
                    <a:pt x="257" y="194"/>
                    <a:pt x="296" y="206"/>
                  </a:cubicBezTo>
                  <a:cubicBezTo>
                    <a:pt x="325" y="149"/>
                    <a:pt x="364" y="96"/>
                    <a:pt x="412" y="52"/>
                  </a:cubicBezTo>
                  <a:cubicBezTo>
                    <a:pt x="324" y="62"/>
                    <a:pt x="245" y="99"/>
                    <a:pt x="183" y="155"/>
                  </a:cubicBezTo>
                  <a:close/>
                  <a:moveTo>
                    <a:pt x="245" y="564"/>
                  </a:moveTo>
                  <a:cubicBezTo>
                    <a:pt x="253" y="608"/>
                    <a:pt x="267" y="651"/>
                    <a:pt x="286" y="692"/>
                  </a:cubicBezTo>
                  <a:cubicBezTo>
                    <a:pt x="244" y="706"/>
                    <a:pt x="203" y="724"/>
                    <a:pt x="165" y="748"/>
                  </a:cubicBezTo>
                  <a:cubicBezTo>
                    <a:pt x="95" y="676"/>
                    <a:pt x="52" y="579"/>
                    <a:pt x="48" y="472"/>
                  </a:cubicBezTo>
                  <a:cubicBezTo>
                    <a:pt x="145" y="472"/>
                    <a:pt x="145" y="472"/>
                    <a:pt x="145" y="472"/>
                  </a:cubicBezTo>
                  <a:cubicBezTo>
                    <a:pt x="144" y="467"/>
                    <a:pt x="144" y="462"/>
                    <a:pt x="144" y="457"/>
                  </a:cubicBezTo>
                  <a:cubicBezTo>
                    <a:pt x="144" y="454"/>
                    <a:pt x="144" y="451"/>
                    <a:pt x="144" y="448"/>
                  </a:cubicBezTo>
                  <a:cubicBezTo>
                    <a:pt x="48" y="448"/>
                    <a:pt x="48" y="448"/>
                    <a:pt x="48" y="448"/>
                  </a:cubicBezTo>
                  <a:cubicBezTo>
                    <a:pt x="52" y="341"/>
                    <a:pt x="95" y="244"/>
                    <a:pt x="165" y="173"/>
                  </a:cubicBezTo>
                  <a:cubicBezTo>
                    <a:pt x="203" y="196"/>
                    <a:pt x="244" y="215"/>
                    <a:pt x="286" y="228"/>
                  </a:cubicBezTo>
                  <a:cubicBezTo>
                    <a:pt x="268" y="267"/>
                    <a:pt x="255" y="307"/>
                    <a:pt x="247" y="349"/>
                  </a:cubicBezTo>
                  <a:cubicBezTo>
                    <a:pt x="248" y="349"/>
                    <a:pt x="250" y="349"/>
                    <a:pt x="251" y="349"/>
                  </a:cubicBezTo>
                  <a:cubicBezTo>
                    <a:pt x="258" y="349"/>
                    <a:pt x="265" y="350"/>
                    <a:pt x="271" y="351"/>
                  </a:cubicBezTo>
                  <a:cubicBezTo>
                    <a:pt x="279" y="311"/>
                    <a:pt x="292" y="272"/>
                    <a:pt x="309" y="235"/>
                  </a:cubicBezTo>
                  <a:cubicBezTo>
                    <a:pt x="354" y="248"/>
                    <a:pt x="400" y="255"/>
                    <a:pt x="447" y="256"/>
                  </a:cubicBezTo>
                  <a:cubicBezTo>
                    <a:pt x="447" y="448"/>
                    <a:pt x="447" y="448"/>
                    <a:pt x="447" y="448"/>
                  </a:cubicBezTo>
                  <a:cubicBezTo>
                    <a:pt x="358" y="448"/>
                    <a:pt x="358" y="448"/>
                    <a:pt x="358" y="448"/>
                  </a:cubicBezTo>
                  <a:cubicBezTo>
                    <a:pt x="359" y="451"/>
                    <a:pt x="359" y="454"/>
                    <a:pt x="359" y="457"/>
                  </a:cubicBezTo>
                  <a:cubicBezTo>
                    <a:pt x="359" y="462"/>
                    <a:pt x="358" y="467"/>
                    <a:pt x="358" y="472"/>
                  </a:cubicBezTo>
                  <a:cubicBezTo>
                    <a:pt x="447" y="472"/>
                    <a:pt x="447" y="472"/>
                    <a:pt x="447" y="472"/>
                  </a:cubicBezTo>
                  <a:cubicBezTo>
                    <a:pt x="447" y="665"/>
                    <a:pt x="447" y="665"/>
                    <a:pt x="447" y="665"/>
                  </a:cubicBezTo>
                  <a:cubicBezTo>
                    <a:pt x="400" y="666"/>
                    <a:pt x="354" y="673"/>
                    <a:pt x="309" y="685"/>
                  </a:cubicBezTo>
                  <a:cubicBezTo>
                    <a:pt x="291" y="646"/>
                    <a:pt x="278" y="605"/>
                    <a:pt x="270" y="563"/>
                  </a:cubicBezTo>
                  <a:cubicBezTo>
                    <a:pt x="264" y="564"/>
                    <a:pt x="257" y="564"/>
                    <a:pt x="251" y="564"/>
                  </a:cubicBezTo>
                  <a:cubicBezTo>
                    <a:pt x="249" y="564"/>
                    <a:pt x="247" y="564"/>
                    <a:pt x="245" y="5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630" name="Freeform 47"/>
          <p:cNvSpPr>
            <a:spLocks/>
          </p:cNvSpPr>
          <p:nvPr/>
        </p:nvSpPr>
        <p:spPr bwMode="auto">
          <a:xfrm>
            <a:off x="8842519" y="3874075"/>
            <a:ext cx="367492" cy="462698"/>
          </a:xfrm>
          <a:custGeom>
            <a:avLst/>
            <a:gdLst>
              <a:gd name="T0" fmla="*/ 86 w 172"/>
              <a:gd name="T1" fmla="*/ 217 h 217"/>
              <a:gd name="T2" fmla="*/ 172 w 172"/>
              <a:gd name="T3" fmla="*/ 83 h 217"/>
              <a:gd name="T4" fmla="*/ 86 w 172"/>
              <a:gd name="T5" fmla="*/ 0 h 217"/>
              <a:gd name="T6" fmla="*/ 0 w 172"/>
              <a:gd name="T7" fmla="*/ 83 h 217"/>
              <a:gd name="T8" fmla="*/ 86 w 172"/>
              <a:gd name="T9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2" h="217">
                <a:moveTo>
                  <a:pt x="86" y="217"/>
                </a:moveTo>
                <a:cubicBezTo>
                  <a:pt x="140" y="217"/>
                  <a:pt x="172" y="127"/>
                  <a:pt x="172" y="83"/>
                </a:cubicBezTo>
                <a:cubicBezTo>
                  <a:pt x="172" y="37"/>
                  <a:pt x="133" y="0"/>
                  <a:pt x="86" y="0"/>
                </a:cubicBezTo>
                <a:cubicBezTo>
                  <a:pt x="38" y="0"/>
                  <a:pt x="0" y="37"/>
                  <a:pt x="0" y="83"/>
                </a:cubicBezTo>
                <a:cubicBezTo>
                  <a:pt x="0" y="127"/>
                  <a:pt x="32" y="217"/>
                  <a:pt x="86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142" name="Group 1141"/>
          <p:cNvGrpSpPr/>
          <p:nvPr/>
        </p:nvGrpSpPr>
        <p:grpSpPr>
          <a:xfrm>
            <a:off x="8718509" y="3915311"/>
            <a:ext cx="609735" cy="766317"/>
            <a:chOff x="8135788" y="4669318"/>
            <a:chExt cx="622317" cy="782129"/>
          </a:xfrm>
          <a:solidFill>
            <a:schemeClr val="accent2"/>
          </a:solidFill>
        </p:grpSpPr>
        <p:sp>
          <p:nvSpPr>
            <p:cNvPr id="622" name="Freeform 43"/>
            <p:cNvSpPr>
              <a:spLocks/>
            </p:cNvSpPr>
            <p:nvPr/>
          </p:nvSpPr>
          <p:spPr bwMode="auto">
            <a:xfrm>
              <a:off x="8135788" y="5088154"/>
              <a:ext cx="622317" cy="363293"/>
            </a:xfrm>
            <a:custGeom>
              <a:avLst/>
              <a:gdLst>
                <a:gd name="T0" fmla="*/ 388 w 557"/>
                <a:gd name="T1" fmla="*/ 0 h 325"/>
                <a:gd name="T2" fmla="*/ 319 w 557"/>
                <a:gd name="T3" fmla="*/ 190 h 325"/>
                <a:gd name="T4" fmla="*/ 294 w 557"/>
                <a:gd name="T5" fmla="*/ 86 h 325"/>
                <a:gd name="T6" fmla="*/ 302 w 557"/>
                <a:gd name="T7" fmla="*/ 52 h 325"/>
                <a:gd name="T8" fmla="*/ 278 w 557"/>
                <a:gd name="T9" fmla="*/ 33 h 325"/>
                <a:gd name="T10" fmla="*/ 254 w 557"/>
                <a:gd name="T11" fmla="*/ 52 h 325"/>
                <a:gd name="T12" fmla="*/ 263 w 557"/>
                <a:gd name="T13" fmla="*/ 86 h 325"/>
                <a:gd name="T14" fmla="*/ 237 w 557"/>
                <a:gd name="T15" fmla="*/ 190 h 325"/>
                <a:gd name="T16" fmla="*/ 168 w 557"/>
                <a:gd name="T17" fmla="*/ 0 h 325"/>
                <a:gd name="T18" fmla="*/ 38 w 557"/>
                <a:gd name="T19" fmla="*/ 69 h 325"/>
                <a:gd name="T20" fmla="*/ 0 w 557"/>
                <a:gd name="T21" fmla="*/ 301 h 325"/>
                <a:gd name="T22" fmla="*/ 7 w 557"/>
                <a:gd name="T23" fmla="*/ 318 h 325"/>
                <a:gd name="T24" fmla="*/ 23 w 557"/>
                <a:gd name="T25" fmla="*/ 325 h 325"/>
                <a:gd name="T26" fmla="*/ 534 w 557"/>
                <a:gd name="T27" fmla="*/ 325 h 325"/>
                <a:gd name="T28" fmla="*/ 550 w 557"/>
                <a:gd name="T29" fmla="*/ 318 h 325"/>
                <a:gd name="T30" fmla="*/ 557 w 557"/>
                <a:gd name="T31" fmla="*/ 301 h 325"/>
                <a:gd name="T32" fmla="*/ 519 w 557"/>
                <a:gd name="T33" fmla="*/ 69 h 325"/>
                <a:gd name="T34" fmla="*/ 388 w 557"/>
                <a:gd name="T35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7" h="325">
                  <a:moveTo>
                    <a:pt x="388" y="0"/>
                  </a:moveTo>
                  <a:cubicBezTo>
                    <a:pt x="373" y="61"/>
                    <a:pt x="347" y="134"/>
                    <a:pt x="319" y="190"/>
                  </a:cubicBezTo>
                  <a:cubicBezTo>
                    <a:pt x="294" y="86"/>
                    <a:pt x="294" y="86"/>
                    <a:pt x="294" y="86"/>
                  </a:cubicBezTo>
                  <a:cubicBezTo>
                    <a:pt x="302" y="52"/>
                    <a:pt x="302" y="52"/>
                    <a:pt x="302" y="52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54" y="52"/>
                    <a:pt x="254" y="52"/>
                    <a:pt x="254" y="52"/>
                  </a:cubicBezTo>
                  <a:cubicBezTo>
                    <a:pt x="263" y="86"/>
                    <a:pt x="263" y="86"/>
                    <a:pt x="263" y="86"/>
                  </a:cubicBezTo>
                  <a:cubicBezTo>
                    <a:pt x="237" y="190"/>
                    <a:pt x="237" y="190"/>
                    <a:pt x="237" y="190"/>
                  </a:cubicBezTo>
                  <a:cubicBezTo>
                    <a:pt x="209" y="134"/>
                    <a:pt x="183" y="61"/>
                    <a:pt x="168" y="0"/>
                  </a:cubicBezTo>
                  <a:cubicBezTo>
                    <a:pt x="123" y="18"/>
                    <a:pt x="60" y="23"/>
                    <a:pt x="38" y="69"/>
                  </a:cubicBezTo>
                  <a:cubicBezTo>
                    <a:pt x="15" y="115"/>
                    <a:pt x="4" y="219"/>
                    <a:pt x="0" y="301"/>
                  </a:cubicBezTo>
                  <a:cubicBezTo>
                    <a:pt x="0" y="308"/>
                    <a:pt x="2" y="314"/>
                    <a:pt x="7" y="318"/>
                  </a:cubicBezTo>
                  <a:cubicBezTo>
                    <a:pt x="11" y="323"/>
                    <a:pt x="16" y="325"/>
                    <a:pt x="23" y="325"/>
                  </a:cubicBezTo>
                  <a:cubicBezTo>
                    <a:pt x="534" y="325"/>
                    <a:pt x="534" y="325"/>
                    <a:pt x="534" y="325"/>
                  </a:cubicBezTo>
                  <a:cubicBezTo>
                    <a:pt x="540" y="325"/>
                    <a:pt x="546" y="323"/>
                    <a:pt x="550" y="318"/>
                  </a:cubicBezTo>
                  <a:cubicBezTo>
                    <a:pt x="555" y="314"/>
                    <a:pt x="557" y="308"/>
                    <a:pt x="557" y="301"/>
                  </a:cubicBezTo>
                  <a:cubicBezTo>
                    <a:pt x="553" y="219"/>
                    <a:pt x="542" y="115"/>
                    <a:pt x="519" y="69"/>
                  </a:cubicBezTo>
                  <a:cubicBezTo>
                    <a:pt x="496" y="23"/>
                    <a:pt x="434" y="18"/>
                    <a:pt x="388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1" name="Freeform 47"/>
            <p:cNvSpPr>
              <a:spLocks/>
            </p:cNvSpPr>
            <p:nvPr/>
          </p:nvSpPr>
          <p:spPr bwMode="auto">
            <a:xfrm>
              <a:off x="8287864" y="4669318"/>
              <a:ext cx="306388" cy="385763"/>
            </a:xfrm>
            <a:custGeom>
              <a:avLst/>
              <a:gdLst>
                <a:gd name="T0" fmla="*/ 86 w 172"/>
                <a:gd name="T1" fmla="*/ 217 h 217"/>
                <a:gd name="T2" fmla="*/ 172 w 172"/>
                <a:gd name="T3" fmla="*/ 83 h 217"/>
                <a:gd name="T4" fmla="*/ 86 w 172"/>
                <a:gd name="T5" fmla="*/ 0 h 217"/>
                <a:gd name="T6" fmla="*/ 0 w 172"/>
                <a:gd name="T7" fmla="*/ 83 h 217"/>
                <a:gd name="T8" fmla="*/ 86 w 172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17">
                  <a:moveTo>
                    <a:pt x="86" y="217"/>
                  </a:moveTo>
                  <a:cubicBezTo>
                    <a:pt x="140" y="217"/>
                    <a:pt x="172" y="127"/>
                    <a:pt x="172" y="83"/>
                  </a:cubicBezTo>
                  <a:cubicBezTo>
                    <a:pt x="172" y="37"/>
                    <a:pt x="133" y="0"/>
                    <a:pt x="86" y="0"/>
                  </a:cubicBezTo>
                  <a:cubicBezTo>
                    <a:pt x="38" y="0"/>
                    <a:pt x="0" y="37"/>
                    <a:pt x="0" y="83"/>
                  </a:cubicBezTo>
                  <a:cubicBezTo>
                    <a:pt x="0" y="127"/>
                    <a:pt x="32" y="217"/>
                    <a:pt x="86" y="21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" name="Slide Number Placeholder 9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129432797"/>
      </p:ext>
    </p:extLst>
  </p:cSld>
  <p:clrMapOvr>
    <a:masterClrMapping/>
  </p:clrMapOvr>
  <p:transition>
    <p:fade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 flipV="1">
            <a:off x="-1" y="0"/>
            <a:ext cx="12436475" cy="7006728"/>
          </a:xfrm>
          <a:prstGeom prst="rect">
            <a:avLst/>
          </a:prstGeom>
        </p:spPr>
      </p:pic>
      <p:sp>
        <p:nvSpPr>
          <p:cNvPr id="25" name="Rectangle 24"/>
          <p:cNvSpPr/>
          <p:nvPr/>
        </p:nvSpPr>
        <p:spPr bwMode="auto">
          <a:xfrm>
            <a:off x="-2" y="0"/>
            <a:ext cx="12436476" cy="6994525"/>
          </a:xfrm>
          <a:prstGeom prst="rect">
            <a:avLst/>
          </a:prstGeom>
          <a:solidFill>
            <a:srgbClr val="000000">
              <a:alpha val="75000"/>
            </a:srgb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11" name="Inhaltsplatzhalter 34"/>
          <p:cNvSpPr txBox="1">
            <a:spLocks/>
          </p:cNvSpPr>
          <p:nvPr/>
        </p:nvSpPr>
        <p:spPr>
          <a:xfrm>
            <a:off x="1103306" y="2286261"/>
            <a:ext cx="5006982" cy="3537189"/>
          </a:xfrm>
          <a:prstGeom prst="snip2DiagRect">
            <a:avLst>
              <a:gd name="adj1" fmla="val 0"/>
              <a:gd name="adj2" fmla="val 10532"/>
            </a:avLst>
          </a:prstGeom>
          <a:solidFill>
            <a:schemeClr val="accent6">
              <a:alpha val="40000"/>
            </a:schemeClr>
          </a:solidFill>
        </p:spPr>
        <p:txBody>
          <a:bodyPr vert="horz" lIns="36000" tIns="36000" rIns="36000" bIns="36000" numCol="1" spcCol="216000" rtlCol="0" anchor="t">
            <a:noAutofit/>
          </a:bodyPr>
          <a:lstStyle>
            <a:lvl1pPr marL="176213" indent="-176213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tx2"/>
                </a:solidFill>
                <a:latin typeface="+mn-lt"/>
                <a:ea typeface="Arial" pitchFamily="-105" charset="-52"/>
                <a:cs typeface="Arial" pitchFamily="34" charset="0"/>
              </a:defRPr>
            </a:lvl1pPr>
            <a:lvl2pPr marL="361950" indent="-185738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tx2"/>
                </a:solidFill>
                <a:latin typeface="+mn-lt"/>
                <a:ea typeface="Arial" pitchFamily="-105" charset="-52"/>
                <a:cs typeface="Arial" pitchFamily="34" charset="0"/>
              </a:defRPr>
            </a:lvl2pPr>
            <a:lvl3pPr marL="538163" indent="-176213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tx2"/>
                </a:solidFill>
                <a:latin typeface="+mn-lt"/>
                <a:ea typeface="Arial" pitchFamily="-105" charset="-52"/>
                <a:cs typeface="Arial" pitchFamily="34" charset="0"/>
              </a:defRPr>
            </a:lvl3pPr>
            <a:lvl4pPr marL="715963" indent="-177800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tx2"/>
                </a:solidFill>
                <a:latin typeface="+mn-lt"/>
                <a:ea typeface="Arial" pitchFamily="-105" charset="-52"/>
                <a:cs typeface="Arial" pitchFamily="34" charset="0"/>
              </a:defRPr>
            </a:lvl4pPr>
            <a:lvl5pPr marL="900113" indent="-184150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tx2"/>
                </a:solidFill>
                <a:latin typeface="+mn-lt"/>
                <a:ea typeface="Arial" pitchFamily="-105" charset="-52"/>
                <a:cs typeface="Arial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975" marR="0" lvl="0" indent="-180975" algn="l" defTabSz="914400" rtl="0" eaLnBrk="1" fontAlgn="base" latinLnBrk="0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24 X 7 coverage</a:t>
            </a:r>
          </a:p>
          <a:p>
            <a:pPr marL="180975" marR="0" lvl="0" indent="-180975" algn="l" defTabSz="914400" rtl="0" eaLnBrk="1" fontAlgn="base" latinLnBrk="0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Skype for Business leads and executives on duty</a:t>
            </a:r>
          </a:p>
          <a:p>
            <a:pPr marL="180975" marR="0" lvl="0" indent="-180975" algn="l" defTabSz="914400" rtl="0" eaLnBrk="1" fontAlgn="base" latinLnBrk="0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Streamlined incident management 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process to focus on rapid recovery</a:t>
            </a:r>
          </a:p>
          <a:p>
            <a:pPr marL="180975" marR="0" lvl="0" indent="-180975" algn="l" defTabSz="914400" rtl="0" eaLnBrk="1" fontAlgn="base" latinLnBrk="0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Integrated with our global incident management 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and monitoring organizational capabilities</a:t>
            </a:r>
          </a:p>
          <a:p>
            <a:pPr marL="180975" marR="0" lvl="0" indent="-180975" algn="l" defTabSz="914400" rtl="0" eaLnBrk="1" fontAlgn="base" latinLnBrk="0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Instituted 2x daily operations calls</a:t>
            </a:r>
          </a:p>
          <a:p>
            <a:pPr marL="180975" marR="0" lvl="0" indent="-180975" algn="l" defTabSz="914400" rtl="0" eaLnBrk="1" fontAlgn="base" latinLnBrk="0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Integrated internal social media for </a:t>
            </a:r>
            <a:b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real-time communications</a:t>
            </a:r>
          </a:p>
        </p:txBody>
      </p:sp>
      <p:sp>
        <p:nvSpPr>
          <p:cNvPr id="46" name="Inhaltsplatzhalter 34"/>
          <p:cNvSpPr txBox="1">
            <a:spLocks/>
          </p:cNvSpPr>
          <p:nvPr/>
        </p:nvSpPr>
        <p:spPr>
          <a:xfrm>
            <a:off x="6992497" y="2286261"/>
            <a:ext cx="4986778" cy="3537189"/>
          </a:xfrm>
          <a:prstGeom prst="snip2DiagRect">
            <a:avLst>
              <a:gd name="adj1" fmla="val 0"/>
              <a:gd name="adj2" fmla="val 10532"/>
            </a:avLst>
          </a:prstGeom>
          <a:solidFill>
            <a:srgbClr val="00BCF2">
              <a:alpha val="40000"/>
            </a:srgbClr>
          </a:solidFill>
        </p:spPr>
        <p:txBody>
          <a:bodyPr vert="horz" lIns="36000" tIns="36000" rIns="36000" bIns="36000" numCol="1" spcCol="216000" rtlCol="0" anchor="t">
            <a:noAutofit/>
          </a:bodyPr>
          <a:lstStyle>
            <a:lvl1pPr marL="176213" indent="-176213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tx2"/>
                </a:solidFill>
                <a:latin typeface="+mn-lt"/>
                <a:ea typeface="Arial" pitchFamily="-105" charset="-52"/>
                <a:cs typeface="Arial" pitchFamily="34" charset="0"/>
              </a:defRPr>
            </a:lvl1pPr>
            <a:lvl2pPr marL="361950" indent="-185738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tx2"/>
                </a:solidFill>
                <a:latin typeface="+mn-lt"/>
                <a:ea typeface="Arial" pitchFamily="-105" charset="-52"/>
                <a:cs typeface="Arial" pitchFamily="34" charset="0"/>
              </a:defRPr>
            </a:lvl2pPr>
            <a:lvl3pPr marL="538163" indent="-176213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tx2"/>
                </a:solidFill>
                <a:latin typeface="+mn-lt"/>
                <a:ea typeface="Arial" pitchFamily="-105" charset="-52"/>
                <a:cs typeface="Arial" pitchFamily="34" charset="0"/>
              </a:defRPr>
            </a:lvl3pPr>
            <a:lvl4pPr marL="715963" indent="-177800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tx2"/>
                </a:solidFill>
                <a:latin typeface="+mn-lt"/>
                <a:ea typeface="Arial" pitchFamily="-105" charset="-52"/>
                <a:cs typeface="Arial" pitchFamily="34" charset="0"/>
              </a:defRPr>
            </a:lvl4pPr>
            <a:lvl5pPr marL="900113" indent="-184150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tx2"/>
                </a:solidFill>
                <a:latin typeface="+mn-lt"/>
                <a:ea typeface="Arial" pitchFamily="-105" charset="-52"/>
                <a:cs typeface="Arial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975" marR="0" lvl="0" indent="-180975" algn="l" defTabSz="914400" rtl="0" eaLnBrk="1" fontAlgn="base" latinLnBrk="0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Incorporated collaboration tools </a:t>
            </a:r>
          </a:p>
          <a:p>
            <a:pPr marL="180975" marR="0" lvl="0" indent="-180975" algn="l" defTabSz="914400" rtl="0" eaLnBrk="1" fontAlgn="base" latinLnBrk="0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Leverage a Skype for Business </a:t>
            </a:r>
            <a:br>
              <a: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</a:br>
            <a:r>
              <a: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Change Advisory Board</a:t>
            </a:r>
          </a:p>
          <a:p>
            <a:pPr marL="180975" marR="0" lvl="0" indent="-180975" algn="l" defTabSz="914400" rtl="0" eaLnBrk="1" fontAlgn="base" latinLnBrk="0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Defined release management and operational readiness criteria approach </a:t>
            </a:r>
          </a:p>
          <a:p>
            <a:pPr marL="180975" marR="0" lvl="0" indent="-180975" algn="l" defTabSz="914400" rtl="0" eaLnBrk="1" fontAlgn="base" latinLnBrk="0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Enabled local technology leads to manage </a:t>
            </a:r>
            <a:br>
              <a: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</a:br>
            <a:r>
              <a: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and control mobility business rules</a:t>
            </a:r>
          </a:p>
          <a:p>
            <a:pPr marL="180975" marR="0" lvl="0" indent="-180975" algn="l" defTabSz="914400" rtl="0" eaLnBrk="1" fontAlgn="base" latinLnBrk="0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Integrated Skype for Business support with </a:t>
            </a:r>
            <a:br>
              <a: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</a:br>
            <a:r>
              <a:rPr kumimoji="0" lang="en-AU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Arial" pitchFamily="-105" charset="-52"/>
                <a:cs typeface="Arial" pitchFamily="34" charset="0"/>
              </a:rPr>
              <a:t>26 support teams across Accenture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Arial" pitchFamily="-105" charset="-52"/>
              <a:cs typeface="Arial" pitchFamily="34" charset="0"/>
            </a:endParaRP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Governance</a:t>
            </a:r>
          </a:p>
        </p:txBody>
      </p:sp>
      <p:sp>
        <p:nvSpPr>
          <p:cNvPr id="16" name="Text Placeholder 24"/>
          <p:cNvSpPr txBox="1">
            <a:spLocks/>
          </p:cNvSpPr>
          <p:nvPr/>
        </p:nvSpPr>
        <p:spPr>
          <a:xfrm>
            <a:off x="474651" y="1087138"/>
            <a:ext cx="11483932" cy="523220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>
                <a:tab pos="2147888" algn="l"/>
              </a:tabLst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Incident Response Paradigm and Preventative Action</a:t>
            </a:r>
          </a:p>
        </p:txBody>
      </p:sp>
      <p:sp>
        <p:nvSpPr>
          <p:cNvPr id="13" name="Oval 12"/>
          <p:cNvSpPr/>
          <p:nvPr/>
        </p:nvSpPr>
        <p:spPr>
          <a:xfrm>
            <a:off x="466928" y="1698509"/>
            <a:ext cx="895168" cy="896232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6335916" y="1698509"/>
            <a:ext cx="895168" cy="896232"/>
          </a:xfrm>
          <a:prstGeom prst="ellipse">
            <a:avLst/>
          </a:prstGeom>
          <a:solidFill>
            <a:srgbClr val="00BCF2"/>
          </a:solidFill>
          <a:ln w="28575" cap="flat" cmpd="sng" algn="ctr">
            <a:solidFill>
              <a:srgbClr val="5DDC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37" name="Group 21"/>
          <p:cNvGrpSpPr>
            <a:grpSpLocks noChangeAspect="1"/>
          </p:cNvGrpSpPr>
          <p:nvPr/>
        </p:nvGrpSpPr>
        <p:grpSpPr bwMode="auto">
          <a:xfrm>
            <a:off x="596434" y="1800736"/>
            <a:ext cx="655206" cy="566830"/>
            <a:chOff x="3702" y="2010"/>
            <a:chExt cx="430" cy="372"/>
          </a:xfrm>
          <a:solidFill>
            <a:schemeClr val="accent6">
              <a:lumMod val="50000"/>
            </a:schemeClr>
          </a:solidFill>
        </p:grpSpPr>
        <p:sp>
          <p:nvSpPr>
            <p:cNvPr id="38" name="Freeform 22"/>
            <p:cNvSpPr>
              <a:spLocks noEditPoints="1"/>
            </p:cNvSpPr>
            <p:nvPr/>
          </p:nvSpPr>
          <p:spPr bwMode="auto">
            <a:xfrm>
              <a:off x="3702" y="2010"/>
              <a:ext cx="430" cy="372"/>
            </a:xfrm>
            <a:custGeom>
              <a:avLst/>
              <a:gdLst>
                <a:gd name="T0" fmla="*/ 168 w 179"/>
                <a:gd name="T1" fmla="*/ 121 h 154"/>
                <a:gd name="T2" fmla="*/ 109 w 179"/>
                <a:gd name="T3" fmla="*/ 18 h 154"/>
                <a:gd name="T4" fmla="*/ 70 w 179"/>
                <a:gd name="T5" fmla="*/ 18 h 154"/>
                <a:gd name="T6" fmla="*/ 11 w 179"/>
                <a:gd name="T7" fmla="*/ 121 h 154"/>
                <a:gd name="T8" fmla="*/ 30 w 179"/>
                <a:gd name="T9" fmla="*/ 154 h 154"/>
                <a:gd name="T10" fmla="*/ 149 w 179"/>
                <a:gd name="T11" fmla="*/ 154 h 154"/>
                <a:gd name="T12" fmla="*/ 168 w 179"/>
                <a:gd name="T13" fmla="*/ 121 h 154"/>
                <a:gd name="T14" fmla="*/ 164 w 179"/>
                <a:gd name="T15" fmla="*/ 140 h 154"/>
                <a:gd name="T16" fmla="*/ 149 w 179"/>
                <a:gd name="T17" fmla="*/ 146 h 154"/>
                <a:gd name="T18" fmla="*/ 30 w 179"/>
                <a:gd name="T19" fmla="*/ 146 h 154"/>
                <a:gd name="T20" fmla="*/ 15 w 179"/>
                <a:gd name="T21" fmla="*/ 140 h 154"/>
                <a:gd name="T22" fmla="*/ 17 w 179"/>
                <a:gd name="T23" fmla="*/ 125 h 154"/>
                <a:gd name="T24" fmla="*/ 77 w 179"/>
                <a:gd name="T25" fmla="*/ 22 h 154"/>
                <a:gd name="T26" fmla="*/ 90 w 179"/>
                <a:gd name="T27" fmla="*/ 12 h 154"/>
                <a:gd name="T28" fmla="*/ 102 w 179"/>
                <a:gd name="T29" fmla="*/ 22 h 154"/>
                <a:gd name="T30" fmla="*/ 162 w 179"/>
                <a:gd name="T31" fmla="*/ 125 h 154"/>
                <a:gd name="T32" fmla="*/ 164 w 179"/>
                <a:gd name="T33" fmla="*/ 14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9" h="154">
                  <a:moveTo>
                    <a:pt x="168" y="121"/>
                  </a:moveTo>
                  <a:cubicBezTo>
                    <a:pt x="109" y="18"/>
                    <a:pt x="109" y="18"/>
                    <a:pt x="109" y="18"/>
                  </a:cubicBezTo>
                  <a:cubicBezTo>
                    <a:pt x="98" y="0"/>
                    <a:pt x="81" y="0"/>
                    <a:pt x="70" y="18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0" y="139"/>
                    <a:pt x="9" y="154"/>
                    <a:pt x="30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70" y="154"/>
                    <a:pt x="179" y="139"/>
                    <a:pt x="168" y="121"/>
                  </a:cubicBezTo>
                  <a:close/>
                  <a:moveTo>
                    <a:pt x="164" y="140"/>
                  </a:moveTo>
                  <a:cubicBezTo>
                    <a:pt x="162" y="144"/>
                    <a:pt x="157" y="146"/>
                    <a:pt x="149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3" y="146"/>
                    <a:pt x="17" y="144"/>
                    <a:pt x="15" y="140"/>
                  </a:cubicBezTo>
                  <a:cubicBezTo>
                    <a:pt x="13" y="137"/>
                    <a:pt x="14" y="131"/>
                    <a:pt x="17" y="125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81" y="16"/>
                    <a:pt x="85" y="12"/>
                    <a:pt x="90" y="12"/>
                  </a:cubicBezTo>
                  <a:cubicBezTo>
                    <a:pt x="94" y="12"/>
                    <a:pt x="99" y="16"/>
                    <a:pt x="102" y="22"/>
                  </a:cubicBezTo>
                  <a:cubicBezTo>
                    <a:pt x="162" y="125"/>
                    <a:pt x="162" y="125"/>
                    <a:pt x="162" y="125"/>
                  </a:cubicBezTo>
                  <a:cubicBezTo>
                    <a:pt x="166" y="131"/>
                    <a:pt x="166" y="137"/>
                    <a:pt x="16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23"/>
            <p:cNvSpPr>
              <a:spLocks noEditPoints="1"/>
            </p:cNvSpPr>
            <p:nvPr/>
          </p:nvSpPr>
          <p:spPr bwMode="auto">
            <a:xfrm>
              <a:off x="3757" y="2061"/>
              <a:ext cx="322" cy="280"/>
            </a:xfrm>
            <a:custGeom>
              <a:avLst/>
              <a:gdLst>
                <a:gd name="T0" fmla="*/ 131 w 134"/>
                <a:gd name="T1" fmla="*/ 108 h 116"/>
                <a:gd name="T2" fmla="*/ 72 w 134"/>
                <a:gd name="T3" fmla="*/ 6 h 116"/>
                <a:gd name="T4" fmla="*/ 67 w 134"/>
                <a:gd name="T5" fmla="*/ 0 h 116"/>
                <a:gd name="T6" fmla="*/ 62 w 134"/>
                <a:gd name="T7" fmla="*/ 6 h 116"/>
                <a:gd name="T8" fmla="*/ 2 w 134"/>
                <a:gd name="T9" fmla="*/ 108 h 116"/>
                <a:gd name="T10" fmla="*/ 0 w 134"/>
                <a:gd name="T11" fmla="*/ 115 h 116"/>
                <a:gd name="T12" fmla="*/ 7 w 134"/>
                <a:gd name="T13" fmla="*/ 116 h 116"/>
                <a:gd name="T14" fmla="*/ 126 w 134"/>
                <a:gd name="T15" fmla="*/ 116 h 116"/>
                <a:gd name="T16" fmla="*/ 134 w 134"/>
                <a:gd name="T17" fmla="*/ 115 h 116"/>
                <a:gd name="T18" fmla="*/ 131 w 134"/>
                <a:gd name="T19" fmla="*/ 108 h 116"/>
                <a:gd name="T20" fmla="*/ 67 w 134"/>
                <a:gd name="T21" fmla="*/ 36 h 116"/>
                <a:gd name="T22" fmla="*/ 74 w 134"/>
                <a:gd name="T23" fmla="*/ 48 h 116"/>
                <a:gd name="T24" fmla="*/ 71 w 134"/>
                <a:gd name="T25" fmla="*/ 75 h 116"/>
                <a:gd name="T26" fmla="*/ 67 w 134"/>
                <a:gd name="T27" fmla="*/ 81 h 116"/>
                <a:gd name="T28" fmla="*/ 62 w 134"/>
                <a:gd name="T29" fmla="*/ 75 h 116"/>
                <a:gd name="T30" fmla="*/ 59 w 134"/>
                <a:gd name="T31" fmla="*/ 48 h 116"/>
                <a:gd name="T32" fmla="*/ 67 w 134"/>
                <a:gd name="T33" fmla="*/ 36 h 116"/>
                <a:gd name="T34" fmla="*/ 67 w 134"/>
                <a:gd name="T35" fmla="*/ 104 h 116"/>
                <a:gd name="T36" fmla="*/ 58 w 134"/>
                <a:gd name="T37" fmla="*/ 96 h 116"/>
                <a:gd name="T38" fmla="*/ 67 w 134"/>
                <a:gd name="T39" fmla="*/ 87 h 116"/>
                <a:gd name="T40" fmla="*/ 75 w 134"/>
                <a:gd name="T41" fmla="*/ 96 h 116"/>
                <a:gd name="T42" fmla="*/ 67 w 134"/>
                <a:gd name="T43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4" h="116">
                  <a:moveTo>
                    <a:pt x="131" y="108"/>
                  </a:moveTo>
                  <a:cubicBezTo>
                    <a:pt x="72" y="6"/>
                    <a:pt x="72" y="6"/>
                    <a:pt x="72" y="6"/>
                  </a:cubicBezTo>
                  <a:cubicBezTo>
                    <a:pt x="69" y="1"/>
                    <a:pt x="67" y="0"/>
                    <a:pt x="67" y="0"/>
                  </a:cubicBezTo>
                  <a:cubicBezTo>
                    <a:pt x="66" y="0"/>
                    <a:pt x="64" y="1"/>
                    <a:pt x="62" y="6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0" y="112"/>
                    <a:pt x="0" y="115"/>
                    <a:pt x="0" y="115"/>
                  </a:cubicBezTo>
                  <a:cubicBezTo>
                    <a:pt x="0" y="115"/>
                    <a:pt x="2" y="116"/>
                    <a:pt x="7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31" y="116"/>
                    <a:pt x="133" y="115"/>
                    <a:pt x="134" y="115"/>
                  </a:cubicBezTo>
                  <a:cubicBezTo>
                    <a:pt x="134" y="115"/>
                    <a:pt x="134" y="112"/>
                    <a:pt x="131" y="108"/>
                  </a:cubicBezTo>
                  <a:close/>
                  <a:moveTo>
                    <a:pt x="67" y="36"/>
                  </a:moveTo>
                  <a:cubicBezTo>
                    <a:pt x="72" y="36"/>
                    <a:pt x="75" y="41"/>
                    <a:pt x="74" y="48"/>
                  </a:cubicBezTo>
                  <a:cubicBezTo>
                    <a:pt x="74" y="54"/>
                    <a:pt x="73" y="64"/>
                    <a:pt x="71" y="75"/>
                  </a:cubicBezTo>
                  <a:cubicBezTo>
                    <a:pt x="71" y="78"/>
                    <a:pt x="70" y="81"/>
                    <a:pt x="67" y="81"/>
                  </a:cubicBezTo>
                  <a:cubicBezTo>
                    <a:pt x="64" y="81"/>
                    <a:pt x="62" y="78"/>
                    <a:pt x="62" y="75"/>
                  </a:cubicBezTo>
                  <a:cubicBezTo>
                    <a:pt x="60" y="64"/>
                    <a:pt x="59" y="54"/>
                    <a:pt x="59" y="48"/>
                  </a:cubicBezTo>
                  <a:cubicBezTo>
                    <a:pt x="58" y="42"/>
                    <a:pt x="61" y="36"/>
                    <a:pt x="67" y="36"/>
                  </a:cubicBezTo>
                  <a:close/>
                  <a:moveTo>
                    <a:pt x="67" y="104"/>
                  </a:moveTo>
                  <a:cubicBezTo>
                    <a:pt x="62" y="104"/>
                    <a:pt x="58" y="100"/>
                    <a:pt x="58" y="96"/>
                  </a:cubicBezTo>
                  <a:cubicBezTo>
                    <a:pt x="58" y="91"/>
                    <a:pt x="62" y="87"/>
                    <a:pt x="67" y="87"/>
                  </a:cubicBezTo>
                  <a:cubicBezTo>
                    <a:pt x="71" y="87"/>
                    <a:pt x="75" y="91"/>
                    <a:pt x="75" y="96"/>
                  </a:cubicBezTo>
                  <a:cubicBezTo>
                    <a:pt x="75" y="100"/>
                    <a:pt x="71" y="104"/>
                    <a:pt x="6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6543734" y="1835795"/>
            <a:ext cx="520487" cy="630012"/>
            <a:chOff x="3648" y="1877"/>
            <a:chExt cx="537" cy="650"/>
          </a:xfrm>
          <a:solidFill>
            <a:srgbClr val="005870"/>
          </a:solidFill>
        </p:grpSpPr>
        <p:sp>
          <p:nvSpPr>
            <p:cNvPr id="9" name="Rectangle 5"/>
            <p:cNvSpPr>
              <a:spLocks noChangeArrowheads="1"/>
            </p:cNvSpPr>
            <p:nvPr/>
          </p:nvSpPr>
          <p:spPr bwMode="auto">
            <a:xfrm>
              <a:off x="3819" y="2147"/>
              <a:ext cx="177" cy="2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3730" y="2133"/>
              <a:ext cx="48" cy="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Rectangle 7"/>
            <p:cNvSpPr>
              <a:spLocks noChangeArrowheads="1"/>
            </p:cNvSpPr>
            <p:nvPr/>
          </p:nvSpPr>
          <p:spPr bwMode="auto">
            <a:xfrm>
              <a:off x="3819" y="2051"/>
              <a:ext cx="177" cy="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Rectangle 8"/>
            <p:cNvSpPr>
              <a:spLocks noChangeArrowheads="1"/>
            </p:cNvSpPr>
            <p:nvPr/>
          </p:nvSpPr>
          <p:spPr bwMode="auto">
            <a:xfrm>
              <a:off x="3730" y="2040"/>
              <a:ext cx="48" cy="4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9"/>
            <p:cNvSpPr>
              <a:spLocks noEditPoints="1"/>
            </p:cNvSpPr>
            <p:nvPr/>
          </p:nvSpPr>
          <p:spPr bwMode="auto">
            <a:xfrm>
              <a:off x="3756" y="1877"/>
              <a:ext cx="209" cy="98"/>
            </a:xfrm>
            <a:custGeom>
              <a:avLst/>
              <a:gdLst>
                <a:gd name="T0" fmla="*/ 78 w 87"/>
                <a:gd name="T1" fmla="*/ 11 h 41"/>
                <a:gd name="T2" fmla="*/ 61 w 87"/>
                <a:gd name="T3" fmla="*/ 11 h 41"/>
                <a:gd name="T4" fmla="*/ 44 w 87"/>
                <a:gd name="T5" fmla="*/ 0 h 41"/>
                <a:gd name="T6" fmla="*/ 26 w 87"/>
                <a:gd name="T7" fmla="*/ 11 h 41"/>
                <a:gd name="T8" fmla="*/ 9 w 87"/>
                <a:gd name="T9" fmla="*/ 11 h 41"/>
                <a:gd name="T10" fmla="*/ 0 w 87"/>
                <a:gd name="T11" fmla="*/ 21 h 41"/>
                <a:gd name="T12" fmla="*/ 0 w 87"/>
                <a:gd name="T13" fmla="*/ 25 h 41"/>
                <a:gd name="T14" fmla="*/ 0 w 87"/>
                <a:gd name="T15" fmla="*/ 41 h 41"/>
                <a:gd name="T16" fmla="*/ 87 w 87"/>
                <a:gd name="T17" fmla="*/ 41 h 41"/>
                <a:gd name="T18" fmla="*/ 87 w 87"/>
                <a:gd name="T19" fmla="*/ 25 h 41"/>
                <a:gd name="T20" fmla="*/ 87 w 87"/>
                <a:gd name="T21" fmla="*/ 21 h 41"/>
                <a:gd name="T22" fmla="*/ 78 w 87"/>
                <a:gd name="T23" fmla="*/ 11 h 41"/>
                <a:gd name="T24" fmla="*/ 43 w 87"/>
                <a:gd name="T25" fmla="*/ 20 h 41"/>
                <a:gd name="T26" fmla="*/ 36 w 87"/>
                <a:gd name="T27" fmla="*/ 13 h 41"/>
                <a:gd name="T28" fmla="*/ 43 w 87"/>
                <a:gd name="T29" fmla="*/ 6 h 41"/>
                <a:gd name="T30" fmla="*/ 50 w 87"/>
                <a:gd name="T31" fmla="*/ 13 h 41"/>
                <a:gd name="T32" fmla="*/ 43 w 87"/>
                <a:gd name="T3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41">
                  <a:moveTo>
                    <a:pt x="78" y="11"/>
                  </a:moveTo>
                  <a:cubicBezTo>
                    <a:pt x="61" y="11"/>
                    <a:pt x="61" y="11"/>
                    <a:pt x="61" y="11"/>
                  </a:cubicBezTo>
                  <a:cubicBezTo>
                    <a:pt x="60" y="5"/>
                    <a:pt x="50" y="0"/>
                    <a:pt x="44" y="0"/>
                  </a:cubicBezTo>
                  <a:cubicBezTo>
                    <a:pt x="37" y="0"/>
                    <a:pt x="27" y="5"/>
                    <a:pt x="26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4" y="11"/>
                    <a:pt x="0" y="16"/>
                    <a:pt x="0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7" y="16"/>
                    <a:pt x="83" y="11"/>
                    <a:pt x="78" y="11"/>
                  </a:cubicBezTo>
                  <a:close/>
                  <a:moveTo>
                    <a:pt x="43" y="20"/>
                  </a:moveTo>
                  <a:cubicBezTo>
                    <a:pt x="39" y="20"/>
                    <a:pt x="36" y="17"/>
                    <a:pt x="36" y="13"/>
                  </a:cubicBezTo>
                  <a:cubicBezTo>
                    <a:pt x="36" y="9"/>
                    <a:pt x="39" y="6"/>
                    <a:pt x="43" y="6"/>
                  </a:cubicBezTo>
                  <a:cubicBezTo>
                    <a:pt x="47" y="6"/>
                    <a:pt x="50" y="9"/>
                    <a:pt x="50" y="13"/>
                  </a:cubicBezTo>
                  <a:cubicBezTo>
                    <a:pt x="50" y="17"/>
                    <a:pt x="47" y="20"/>
                    <a:pt x="4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10"/>
            <p:cNvSpPr>
              <a:spLocks/>
            </p:cNvSpPr>
            <p:nvPr/>
          </p:nvSpPr>
          <p:spPr bwMode="auto">
            <a:xfrm>
              <a:off x="3996" y="1930"/>
              <a:ext cx="84" cy="291"/>
            </a:xfrm>
            <a:custGeom>
              <a:avLst/>
              <a:gdLst>
                <a:gd name="T0" fmla="*/ 35 w 35"/>
                <a:gd name="T1" fmla="*/ 122 h 122"/>
                <a:gd name="T2" fmla="*/ 35 w 35"/>
                <a:gd name="T3" fmla="*/ 20 h 122"/>
                <a:gd name="T4" fmla="*/ 15 w 35"/>
                <a:gd name="T5" fmla="*/ 0 h 122"/>
                <a:gd name="T6" fmla="*/ 0 w 35"/>
                <a:gd name="T7" fmla="*/ 0 h 122"/>
                <a:gd name="T8" fmla="*/ 0 w 35"/>
                <a:gd name="T9" fmla="*/ 6 h 122"/>
                <a:gd name="T10" fmla="*/ 0 w 35"/>
                <a:gd name="T11" fmla="*/ 10 h 122"/>
                <a:gd name="T12" fmla="*/ 4 w 35"/>
                <a:gd name="T13" fmla="*/ 10 h 122"/>
                <a:gd name="T14" fmla="*/ 19 w 35"/>
                <a:gd name="T15" fmla="*/ 25 h 122"/>
                <a:gd name="T16" fmla="*/ 19 w 35"/>
                <a:gd name="T17" fmla="*/ 120 h 122"/>
                <a:gd name="T18" fmla="*/ 21 w 35"/>
                <a:gd name="T19" fmla="*/ 120 h 122"/>
                <a:gd name="T20" fmla="*/ 35 w 35"/>
                <a:gd name="T21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22">
                  <a:moveTo>
                    <a:pt x="35" y="122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9"/>
                    <a:pt x="26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2" y="10"/>
                    <a:pt x="19" y="17"/>
                    <a:pt x="19" y="25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20" y="120"/>
                    <a:pt x="20" y="120"/>
                    <a:pt x="21" y="120"/>
                  </a:cubicBezTo>
                  <a:cubicBezTo>
                    <a:pt x="26" y="120"/>
                    <a:pt x="31" y="121"/>
                    <a:pt x="35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11"/>
            <p:cNvSpPr>
              <a:spLocks noEditPoints="1"/>
            </p:cNvSpPr>
            <p:nvPr/>
          </p:nvSpPr>
          <p:spPr bwMode="auto">
            <a:xfrm>
              <a:off x="3648" y="1930"/>
              <a:ext cx="233" cy="494"/>
            </a:xfrm>
            <a:custGeom>
              <a:avLst/>
              <a:gdLst>
                <a:gd name="T0" fmla="*/ 95 w 97"/>
                <a:gd name="T1" fmla="*/ 188 h 207"/>
                <a:gd name="T2" fmla="*/ 70 w 97"/>
                <a:gd name="T3" fmla="*/ 188 h 207"/>
                <a:gd name="T4" fmla="*/ 70 w 97"/>
                <a:gd name="T5" fmla="*/ 132 h 207"/>
                <a:gd name="T6" fmla="*/ 16 w 97"/>
                <a:gd name="T7" fmla="*/ 132 h 207"/>
                <a:gd name="T8" fmla="*/ 16 w 97"/>
                <a:gd name="T9" fmla="*/ 25 h 207"/>
                <a:gd name="T10" fmla="*/ 31 w 97"/>
                <a:gd name="T11" fmla="*/ 10 h 207"/>
                <a:gd name="T12" fmla="*/ 32 w 97"/>
                <a:gd name="T13" fmla="*/ 10 h 207"/>
                <a:gd name="T14" fmla="*/ 32 w 97"/>
                <a:gd name="T15" fmla="*/ 0 h 207"/>
                <a:gd name="T16" fmla="*/ 20 w 97"/>
                <a:gd name="T17" fmla="*/ 0 h 207"/>
                <a:gd name="T18" fmla="*/ 0 w 97"/>
                <a:gd name="T19" fmla="*/ 20 h 207"/>
                <a:gd name="T20" fmla="*/ 0 w 97"/>
                <a:gd name="T21" fmla="*/ 187 h 207"/>
                <a:gd name="T22" fmla="*/ 20 w 97"/>
                <a:gd name="T23" fmla="*/ 207 h 207"/>
                <a:gd name="T24" fmla="*/ 97 w 97"/>
                <a:gd name="T25" fmla="*/ 207 h 207"/>
                <a:gd name="T26" fmla="*/ 95 w 97"/>
                <a:gd name="T27" fmla="*/ 191 h 207"/>
                <a:gd name="T28" fmla="*/ 95 w 97"/>
                <a:gd name="T29" fmla="*/ 188 h 207"/>
                <a:gd name="T30" fmla="*/ 59 w 97"/>
                <a:gd name="T31" fmla="*/ 186 h 207"/>
                <a:gd name="T32" fmla="*/ 17 w 97"/>
                <a:gd name="T33" fmla="*/ 144 h 207"/>
                <a:gd name="T34" fmla="*/ 59 w 97"/>
                <a:gd name="T35" fmla="*/ 144 h 207"/>
                <a:gd name="T36" fmla="*/ 59 w 97"/>
                <a:gd name="T37" fmla="*/ 18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" h="207">
                  <a:moveTo>
                    <a:pt x="95" y="188"/>
                  </a:moveTo>
                  <a:cubicBezTo>
                    <a:pt x="70" y="188"/>
                    <a:pt x="70" y="188"/>
                    <a:pt x="70" y="188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17"/>
                    <a:pt x="23" y="10"/>
                    <a:pt x="31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98"/>
                    <a:pt x="9" y="207"/>
                    <a:pt x="20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2"/>
                    <a:pt x="95" y="197"/>
                    <a:pt x="95" y="191"/>
                  </a:cubicBezTo>
                  <a:cubicBezTo>
                    <a:pt x="95" y="190"/>
                    <a:pt x="95" y="189"/>
                    <a:pt x="95" y="188"/>
                  </a:cubicBezTo>
                  <a:close/>
                  <a:moveTo>
                    <a:pt x="59" y="186"/>
                  </a:moveTo>
                  <a:cubicBezTo>
                    <a:pt x="17" y="144"/>
                    <a:pt x="17" y="144"/>
                    <a:pt x="17" y="144"/>
                  </a:cubicBezTo>
                  <a:cubicBezTo>
                    <a:pt x="59" y="144"/>
                    <a:pt x="59" y="144"/>
                    <a:pt x="59" y="144"/>
                  </a:cubicBezTo>
                  <a:lnTo>
                    <a:pt x="5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12"/>
            <p:cNvSpPr>
              <a:spLocks noEditPoints="1"/>
            </p:cNvSpPr>
            <p:nvPr/>
          </p:nvSpPr>
          <p:spPr bwMode="auto">
            <a:xfrm>
              <a:off x="3905" y="2247"/>
              <a:ext cx="280" cy="280"/>
            </a:xfrm>
            <a:custGeom>
              <a:avLst/>
              <a:gdLst>
                <a:gd name="T0" fmla="*/ 59 w 117"/>
                <a:gd name="T1" fmla="*/ 0 h 117"/>
                <a:gd name="T2" fmla="*/ 0 w 117"/>
                <a:gd name="T3" fmla="*/ 58 h 117"/>
                <a:gd name="T4" fmla="*/ 59 w 117"/>
                <a:gd name="T5" fmla="*/ 117 h 117"/>
                <a:gd name="T6" fmla="*/ 117 w 117"/>
                <a:gd name="T7" fmla="*/ 58 h 117"/>
                <a:gd name="T8" fmla="*/ 59 w 117"/>
                <a:gd name="T9" fmla="*/ 0 h 117"/>
                <a:gd name="T10" fmla="*/ 55 w 117"/>
                <a:gd name="T11" fmla="*/ 92 h 117"/>
                <a:gd name="T12" fmla="*/ 25 w 117"/>
                <a:gd name="T13" fmla="*/ 62 h 117"/>
                <a:gd name="T14" fmla="*/ 35 w 117"/>
                <a:gd name="T15" fmla="*/ 52 h 117"/>
                <a:gd name="T16" fmla="*/ 53 w 117"/>
                <a:gd name="T17" fmla="*/ 70 h 117"/>
                <a:gd name="T18" fmla="*/ 85 w 117"/>
                <a:gd name="T19" fmla="*/ 31 h 117"/>
                <a:gd name="T20" fmla="*/ 96 w 117"/>
                <a:gd name="T21" fmla="*/ 40 h 117"/>
                <a:gd name="T22" fmla="*/ 55 w 117"/>
                <a:gd name="T23" fmla="*/ 9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17">
                  <a:moveTo>
                    <a:pt x="59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7"/>
                    <a:pt x="59" y="117"/>
                  </a:cubicBezTo>
                  <a:cubicBezTo>
                    <a:pt x="91" y="117"/>
                    <a:pt x="117" y="90"/>
                    <a:pt x="117" y="58"/>
                  </a:cubicBezTo>
                  <a:cubicBezTo>
                    <a:pt x="117" y="26"/>
                    <a:pt x="91" y="0"/>
                    <a:pt x="59" y="0"/>
                  </a:cubicBezTo>
                  <a:close/>
                  <a:moveTo>
                    <a:pt x="55" y="92"/>
                  </a:moveTo>
                  <a:cubicBezTo>
                    <a:pt x="25" y="62"/>
                    <a:pt x="25" y="62"/>
                    <a:pt x="25" y="6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96" y="40"/>
                    <a:pt x="96" y="40"/>
                    <a:pt x="96" y="40"/>
                  </a:cubicBezTo>
                  <a:lnTo>
                    <a:pt x="55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6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160458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ctangle 52"/>
          <p:cNvSpPr/>
          <p:nvPr/>
        </p:nvSpPr>
        <p:spPr bwMode="auto">
          <a:xfrm>
            <a:off x="553735" y="4117333"/>
            <a:ext cx="2700000" cy="1566000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" tIns="72000" rIns="108000" bIns="72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Completes a detailed Skype for Business services health check at the start of each shift (4 times per day and </a:t>
            </a:r>
            <a:b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ad hoc, as required)</a:t>
            </a:r>
          </a:p>
        </p:txBody>
      </p:sp>
      <p:sp>
        <p:nvSpPr>
          <p:cNvPr id="54" name="Rectangle 53"/>
          <p:cNvSpPr/>
          <p:nvPr/>
        </p:nvSpPr>
        <p:spPr bwMode="auto">
          <a:xfrm>
            <a:off x="3430653" y="4117333"/>
            <a:ext cx="2700000" cy="1566000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" tIns="72000" rIns="108000" bIns="72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Custom alerts are tailored by region and server role with unique volume and quality thresholds based </a:t>
            </a:r>
            <a:b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on prior data </a:t>
            </a:r>
          </a:p>
        </p:txBody>
      </p:sp>
      <p:sp>
        <p:nvSpPr>
          <p:cNvPr id="55" name="Rectangle 54"/>
          <p:cNvSpPr/>
          <p:nvPr/>
        </p:nvSpPr>
        <p:spPr bwMode="auto">
          <a:xfrm>
            <a:off x="6307571" y="4117333"/>
            <a:ext cx="2700000" cy="1566000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" tIns="72000" rIns="108000" bIns="72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Ensure no deviation </a:t>
            </a:r>
            <a:b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from defined </a:t>
            </a:r>
            <a:b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configuration templates</a:t>
            </a:r>
          </a:p>
        </p:txBody>
      </p:sp>
      <p:sp>
        <p:nvSpPr>
          <p:cNvPr id="56" name="Rectangle 55"/>
          <p:cNvSpPr/>
          <p:nvPr/>
        </p:nvSpPr>
        <p:spPr bwMode="auto">
          <a:xfrm>
            <a:off x="9184488" y="4117333"/>
            <a:ext cx="2700000" cy="1566000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" tIns="72000" rIns="108000" bIns="72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Monitor key network devices as well as </a:t>
            </a:r>
            <a:b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-2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local office capacity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Monitoring and Analytics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478155" y="3184911"/>
            <a:ext cx="11513080" cy="811005"/>
            <a:chOff x="467138" y="2900034"/>
            <a:chExt cx="11513080" cy="811005"/>
          </a:xfrm>
        </p:grpSpPr>
        <p:sp>
          <p:nvSpPr>
            <p:cNvPr id="45" name="Pentagon 44"/>
            <p:cNvSpPr/>
            <p:nvPr/>
          </p:nvSpPr>
          <p:spPr bwMode="auto">
            <a:xfrm>
              <a:off x="9121413" y="2900034"/>
              <a:ext cx="2858805" cy="362011"/>
            </a:xfrm>
            <a:prstGeom prst="homePlate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46" name="Rectangle 45"/>
            <p:cNvSpPr/>
            <p:nvPr/>
          </p:nvSpPr>
          <p:spPr bwMode="auto">
            <a:xfrm>
              <a:off x="6219989" y="2900034"/>
              <a:ext cx="2901423" cy="362011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47" name="Rectangle 46"/>
            <p:cNvSpPr/>
            <p:nvPr/>
          </p:nvSpPr>
          <p:spPr bwMode="auto">
            <a:xfrm>
              <a:off x="3318567" y="2900034"/>
              <a:ext cx="2901423" cy="362011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467138" y="2900034"/>
              <a:ext cx="2851161" cy="362011"/>
            </a:xfrm>
            <a:prstGeom prst="rect">
              <a:avLst/>
            </a:prstGeom>
            <a:solidFill>
              <a:schemeClr val="accent1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cxnSp>
          <p:nvCxnSpPr>
            <p:cNvPr id="49" name="Straight Arrow Connector 48"/>
            <p:cNvCxnSpPr/>
            <p:nvPr/>
          </p:nvCxnSpPr>
          <p:spPr>
            <a:xfrm flipV="1">
              <a:off x="1892718" y="3037405"/>
              <a:ext cx="0" cy="673634"/>
            </a:xfrm>
            <a:prstGeom prst="straightConnector1">
              <a:avLst/>
            </a:prstGeom>
            <a:ln w="19050">
              <a:solidFill>
                <a:schemeClr val="accent1"/>
              </a:solidFill>
              <a:prstDash val="sysDot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Arrow Connector 49"/>
            <p:cNvCxnSpPr/>
            <p:nvPr/>
          </p:nvCxnSpPr>
          <p:spPr>
            <a:xfrm flipV="1">
              <a:off x="4769278" y="3037405"/>
              <a:ext cx="0" cy="673634"/>
            </a:xfrm>
            <a:prstGeom prst="straightConnector1">
              <a:avLst/>
            </a:prstGeom>
            <a:ln w="19050">
              <a:solidFill>
                <a:schemeClr val="accent6"/>
              </a:solidFill>
              <a:prstDash val="sysDot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Arrow Connector 50"/>
            <p:cNvCxnSpPr/>
            <p:nvPr/>
          </p:nvCxnSpPr>
          <p:spPr>
            <a:xfrm flipV="1">
              <a:off x="7671488" y="3141748"/>
              <a:ext cx="0" cy="569291"/>
            </a:xfrm>
            <a:prstGeom prst="straightConnector1">
              <a:avLst/>
            </a:prstGeom>
            <a:ln w="19050">
              <a:solidFill>
                <a:schemeClr val="accent5"/>
              </a:solidFill>
              <a:prstDash val="sysDot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Arrow Connector 51"/>
            <p:cNvCxnSpPr/>
            <p:nvPr/>
          </p:nvCxnSpPr>
          <p:spPr>
            <a:xfrm flipV="1">
              <a:off x="10534488" y="3037405"/>
              <a:ext cx="0" cy="673634"/>
            </a:xfrm>
            <a:prstGeom prst="straightConnector1">
              <a:avLst/>
            </a:prstGeom>
            <a:ln w="19050">
              <a:solidFill>
                <a:schemeClr val="accent2"/>
              </a:solidFill>
              <a:prstDash val="sysDot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Snip Diagonal Corner Rectangle 56"/>
          <p:cNvSpPr/>
          <p:nvPr/>
        </p:nvSpPr>
        <p:spPr bwMode="auto">
          <a:xfrm>
            <a:off x="553735" y="1334046"/>
            <a:ext cx="2700000" cy="1565660"/>
          </a:xfrm>
          <a:prstGeom prst="snip2DiagRect">
            <a:avLst/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" tIns="72000" rIns="108000" bIns="72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Skype for Business Operations (Messaging and Collaboration Tier 2) team is staffed 24/7</a:t>
            </a:r>
          </a:p>
        </p:txBody>
      </p:sp>
      <p:sp>
        <p:nvSpPr>
          <p:cNvPr id="58" name="Snip Diagonal Corner Rectangle 57"/>
          <p:cNvSpPr/>
          <p:nvPr/>
        </p:nvSpPr>
        <p:spPr bwMode="auto">
          <a:xfrm>
            <a:off x="3430653" y="1334046"/>
            <a:ext cx="2700000" cy="1565660"/>
          </a:xfrm>
          <a:prstGeom prst="snip2DiagRect">
            <a:avLst/>
          </a:prstGeom>
          <a:solidFill>
            <a:schemeClr val="accent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" tIns="72000" rIns="108000" bIns="72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Team monitors for </a:t>
            </a:r>
            <a:b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alerts in System Center Operations Manager (SCOM), both packaged and custom</a:t>
            </a:r>
          </a:p>
        </p:txBody>
      </p:sp>
      <p:sp>
        <p:nvSpPr>
          <p:cNvPr id="59" name="Snip Diagonal Corner Rectangle 58"/>
          <p:cNvSpPr/>
          <p:nvPr/>
        </p:nvSpPr>
        <p:spPr bwMode="auto">
          <a:xfrm>
            <a:off x="6307571" y="1334046"/>
            <a:ext cx="2700000" cy="1565660"/>
          </a:xfrm>
          <a:prstGeom prst="snip2Diag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" tIns="72000" rIns="108000" bIns="72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Team monitors compliance settings </a:t>
            </a:r>
            <a:b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in System Center Configuration </a:t>
            </a:r>
            <a:b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Manager (SCCM)</a:t>
            </a:r>
          </a:p>
        </p:txBody>
      </p:sp>
      <p:sp>
        <p:nvSpPr>
          <p:cNvPr id="60" name="Snip Diagonal Corner Rectangle 59"/>
          <p:cNvSpPr/>
          <p:nvPr/>
        </p:nvSpPr>
        <p:spPr bwMode="auto">
          <a:xfrm>
            <a:off x="9184488" y="1334046"/>
            <a:ext cx="2700000" cy="1565660"/>
          </a:xfrm>
          <a:prstGeom prst="snip2Diag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" tIns="72000" rIns="108000" bIns="72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Perform network monitoring using </a:t>
            </a:r>
            <a:b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600" b="1" i="0" u="none" strike="noStrike" kern="0" cap="none" spc="-2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standard tools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553735" y="3995916"/>
            <a:ext cx="2700000" cy="0"/>
          </a:xfrm>
          <a:prstGeom prst="line">
            <a:avLst/>
          </a:prstGeom>
          <a:ln w="19050">
            <a:solidFill>
              <a:schemeClr val="accent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/>
          <p:nvPr/>
        </p:nvCxnSpPr>
        <p:spPr>
          <a:xfrm>
            <a:off x="3430295" y="3995916"/>
            <a:ext cx="2700000" cy="0"/>
          </a:xfrm>
          <a:prstGeom prst="line">
            <a:avLst/>
          </a:prstGeom>
          <a:ln w="19050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>
            <a:off x="6307571" y="3995916"/>
            <a:ext cx="2700000" cy="0"/>
          </a:xfrm>
          <a:prstGeom prst="line">
            <a:avLst/>
          </a:prstGeom>
          <a:ln w="19050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9184488" y="3995916"/>
            <a:ext cx="2700000" cy="0"/>
          </a:xfrm>
          <a:prstGeom prst="line">
            <a:avLst/>
          </a:prstGeom>
          <a:ln w="19050">
            <a:solidFill>
              <a:schemeClr val="accent2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553735" y="5793152"/>
            <a:ext cx="2700000" cy="0"/>
          </a:xfrm>
          <a:prstGeom prst="line">
            <a:avLst/>
          </a:prstGeom>
          <a:ln w="19050">
            <a:solidFill>
              <a:schemeClr val="accent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/>
          <p:nvPr/>
        </p:nvCxnSpPr>
        <p:spPr>
          <a:xfrm>
            <a:off x="3430295" y="5793152"/>
            <a:ext cx="2700000" cy="0"/>
          </a:xfrm>
          <a:prstGeom prst="line">
            <a:avLst/>
          </a:prstGeom>
          <a:ln w="19050">
            <a:solidFill>
              <a:schemeClr val="accent6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6307571" y="5793152"/>
            <a:ext cx="2700000" cy="0"/>
          </a:xfrm>
          <a:prstGeom prst="line">
            <a:avLst/>
          </a:prstGeom>
          <a:ln w="19050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9184488" y="5793152"/>
            <a:ext cx="2700000" cy="0"/>
          </a:xfrm>
          <a:prstGeom prst="line">
            <a:avLst/>
          </a:prstGeom>
          <a:ln w="19050">
            <a:solidFill>
              <a:schemeClr val="accent2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612555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Monitoring and Analytics </a:t>
            </a:r>
          </a:p>
        </p:txBody>
      </p:sp>
      <p:sp>
        <p:nvSpPr>
          <p:cNvPr id="16" name="Text Placeholder 24"/>
          <p:cNvSpPr txBox="1">
            <a:spLocks/>
          </p:cNvSpPr>
          <p:nvPr/>
        </p:nvSpPr>
        <p:spPr>
          <a:xfrm>
            <a:off x="474651" y="1087138"/>
            <a:ext cx="11483932" cy="523220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We look at these metrics found in the Skype for Business monitoring databases and SCOM:</a:t>
            </a:r>
          </a:p>
        </p:txBody>
      </p:sp>
      <p:sp>
        <p:nvSpPr>
          <p:cNvPr id="14" name="Oval 13"/>
          <p:cNvSpPr/>
          <p:nvPr/>
        </p:nvSpPr>
        <p:spPr>
          <a:xfrm>
            <a:off x="474651" y="1678484"/>
            <a:ext cx="761249" cy="762153"/>
          </a:xfrm>
          <a:prstGeom prst="ellips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309687" y="1689501"/>
            <a:ext cx="10897002" cy="7540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QUALITY: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The percent of poor sessions as recorded by Skype for Business Quality of Experience monitoring database</a:t>
            </a:r>
            <a:endParaRPr kumimoji="0" lang="en-US" sz="1700" b="0" i="0" u="none" strike="noStrike" kern="0" cap="none" spc="0" normalizeH="0" baseline="0" noProof="0" dirty="0">
              <a:ln>
                <a:noFill/>
              </a:ln>
              <a:solidFill>
                <a:srgbClr val="FFDD00"/>
              </a:solidFill>
              <a:effectLst/>
              <a:uLnTx/>
              <a:uFillTx/>
            </a:endParaRPr>
          </a:p>
        </p:txBody>
      </p:sp>
      <p:sp>
        <p:nvSpPr>
          <p:cNvPr id="29" name="Content Placeholder 2"/>
          <p:cNvSpPr txBox="1">
            <a:spLocks/>
          </p:cNvSpPr>
          <p:nvPr/>
        </p:nvSpPr>
        <p:spPr>
          <a:xfrm flipH="1" flipV="1">
            <a:off x="474651" y="3071923"/>
            <a:ext cx="3726000" cy="936000"/>
          </a:xfrm>
          <a:prstGeom prst="snip1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bg1">
                <a:lumMod val="85000"/>
              </a:schemeClr>
            </a:solidFill>
            <a:prstDash val="solid"/>
            <a:miter lim="800000"/>
          </a:ln>
        </p:spPr>
        <p:txBody>
          <a:bodyPr lIns="108000" tIns="108000" rIns="108000" bIns="73370" anchor="t">
            <a:noAutofit/>
          </a:bodyPr>
          <a:lstStyle>
            <a:lvl1pPr marL="176213" indent="-176213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1pPr>
            <a:lvl2pPr marL="361950" indent="-185738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2pPr>
            <a:lvl3pPr marL="538163" indent="-176213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3pPr>
            <a:lvl4pPr marL="715963" indent="-177800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4pPr>
            <a:lvl5pPr marL="900113" indent="-184150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109093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AU" sz="15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Arial" pitchFamily="-105" charset="-52"/>
              <a:cs typeface="Arial" pitchFamily="34" charset="0"/>
            </a:endParaRPr>
          </a:p>
        </p:txBody>
      </p:sp>
      <p:sp>
        <p:nvSpPr>
          <p:cNvPr id="30" name="Snip Single Corner Rectangle 29"/>
          <p:cNvSpPr/>
          <p:nvPr/>
        </p:nvSpPr>
        <p:spPr>
          <a:xfrm>
            <a:off x="474651" y="2570737"/>
            <a:ext cx="3727462" cy="452363"/>
          </a:xfrm>
          <a:prstGeom prst="snip1Rect">
            <a:avLst/>
          </a:prstGeom>
          <a:solidFill>
            <a:schemeClr val="accent1"/>
          </a:solidFill>
          <a:ln w="12700">
            <a:solidFill>
              <a:schemeClr val="accent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tIns="108000" rIns="108000" bIns="73370" rtlCol="0" anchor="ctr">
            <a:no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REGION</a:t>
            </a:r>
          </a:p>
        </p:txBody>
      </p:sp>
      <p:sp>
        <p:nvSpPr>
          <p:cNvPr id="35" name="Content Placeholder 2"/>
          <p:cNvSpPr txBox="1">
            <a:spLocks/>
          </p:cNvSpPr>
          <p:nvPr/>
        </p:nvSpPr>
        <p:spPr>
          <a:xfrm flipH="1" flipV="1">
            <a:off x="4364694" y="3071923"/>
            <a:ext cx="3726000" cy="936000"/>
          </a:xfrm>
          <a:prstGeom prst="snip1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bg1">
                <a:lumMod val="85000"/>
              </a:schemeClr>
            </a:solidFill>
            <a:prstDash val="solid"/>
            <a:miter lim="800000"/>
          </a:ln>
        </p:spPr>
        <p:txBody>
          <a:bodyPr lIns="108000" tIns="108000" rIns="108000" bIns="73370" anchor="t">
            <a:noAutofit/>
          </a:bodyPr>
          <a:lstStyle>
            <a:lvl1pPr marL="176213" indent="-176213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1pPr>
            <a:lvl2pPr marL="361950" indent="-185738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2pPr>
            <a:lvl3pPr marL="538163" indent="-176213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3pPr>
            <a:lvl4pPr marL="715963" indent="-177800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4pPr>
            <a:lvl5pPr marL="900113" indent="-184150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109093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AU" sz="15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Arial" pitchFamily="-105" charset="-52"/>
              <a:cs typeface="Arial" pitchFamily="34" charset="0"/>
            </a:endParaRPr>
          </a:p>
        </p:txBody>
      </p:sp>
      <p:sp>
        <p:nvSpPr>
          <p:cNvPr id="36" name="Snip Single Corner Rectangle 35"/>
          <p:cNvSpPr/>
          <p:nvPr/>
        </p:nvSpPr>
        <p:spPr>
          <a:xfrm>
            <a:off x="4364694" y="2572891"/>
            <a:ext cx="3726000" cy="452364"/>
          </a:xfrm>
          <a:prstGeom prst="snip1Rect">
            <a:avLst/>
          </a:prstGeom>
          <a:solidFill>
            <a:schemeClr val="accent1"/>
          </a:solidFill>
          <a:ln w="12700">
            <a:solidFill>
              <a:schemeClr val="accent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tIns="108000" rIns="108000" bIns="73370" rtlCol="0" anchor="ctr">
            <a:no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OFFICE</a:t>
            </a:r>
          </a:p>
        </p:txBody>
      </p:sp>
      <p:sp>
        <p:nvSpPr>
          <p:cNvPr id="37" name="Content Placeholder 2"/>
          <p:cNvSpPr txBox="1">
            <a:spLocks/>
          </p:cNvSpPr>
          <p:nvPr/>
        </p:nvSpPr>
        <p:spPr>
          <a:xfrm flipH="1" flipV="1">
            <a:off x="8253275" y="3071923"/>
            <a:ext cx="3726000" cy="936000"/>
          </a:xfrm>
          <a:prstGeom prst="snip1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bg1">
                <a:lumMod val="85000"/>
              </a:schemeClr>
            </a:solidFill>
            <a:prstDash val="solid"/>
            <a:miter lim="800000"/>
          </a:ln>
        </p:spPr>
        <p:txBody>
          <a:bodyPr lIns="108000" tIns="108000" rIns="108000" bIns="73370" anchor="t">
            <a:noAutofit/>
          </a:bodyPr>
          <a:lstStyle>
            <a:lvl1pPr marL="176213" indent="-176213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1pPr>
            <a:lvl2pPr marL="361950" indent="-185738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2pPr>
            <a:lvl3pPr marL="538163" indent="-176213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3pPr>
            <a:lvl4pPr marL="715963" indent="-177800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–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4pPr>
            <a:lvl5pPr marL="900113" indent="-184150" algn="l" rtl="0" eaLnBrk="1" fontAlgn="base" hangingPunct="1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 kern="1200">
                <a:solidFill>
                  <a:schemeClr val="bg1"/>
                </a:solidFill>
                <a:latin typeface="+mn-lt"/>
                <a:ea typeface="Arial" pitchFamily="-105" charset="-52"/>
                <a:cs typeface="Arial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109093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AU" sz="15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Arial" pitchFamily="-105" charset="-52"/>
              <a:cs typeface="Arial" pitchFamily="34" charset="0"/>
            </a:endParaRPr>
          </a:p>
        </p:txBody>
      </p:sp>
      <p:sp>
        <p:nvSpPr>
          <p:cNvPr id="38" name="Snip Single Corner Rectangle 37"/>
          <p:cNvSpPr/>
          <p:nvPr/>
        </p:nvSpPr>
        <p:spPr>
          <a:xfrm>
            <a:off x="8253275" y="2570737"/>
            <a:ext cx="3726000" cy="452363"/>
          </a:xfrm>
          <a:prstGeom prst="snip1Rect">
            <a:avLst/>
          </a:prstGeom>
          <a:solidFill>
            <a:schemeClr val="accent1"/>
          </a:solidFill>
          <a:ln w="12700">
            <a:solidFill>
              <a:schemeClr val="accent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tIns="108000" rIns="108000" bIns="73370" rtlCol="0" anchor="ctr">
            <a:no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WORKSTATION</a:t>
            </a:r>
          </a:p>
        </p:txBody>
      </p:sp>
      <p:sp>
        <p:nvSpPr>
          <p:cNvPr id="39" name="Oval 38"/>
          <p:cNvSpPr/>
          <p:nvPr/>
        </p:nvSpPr>
        <p:spPr>
          <a:xfrm>
            <a:off x="474651" y="4261152"/>
            <a:ext cx="761249" cy="762153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309687" y="4162671"/>
            <a:ext cx="10669587" cy="10310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DIAGNOSTIC IDS: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These “error codes” recorded by the Skype for Business Call Detail Recording (CDR) database can help us </a:t>
            </a:r>
            <a:br>
              <a:rPr kumimoji="0" lang="en-AU" sz="1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AU" sz="1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understand how often an error is happening, how it’s trending, and who it’s happening to</a:t>
            </a:r>
          </a:p>
        </p:txBody>
      </p:sp>
      <p:sp>
        <p:nvSpPr>
          <p:cNvPr id="41" name="Oval 40"/>
          <p:cNvSpPr/>
          <p:nvPr/>
        </p:nvSpPr>
        <p:spPr>
          <a:xfrm>
            <a:off x="474651" y="5401099"/>
            <a:ext cx="761249" cy="762153"/>
          </a:xfrm>
          <a:prstGeom prst="ellipse">
            <a:avLst/>
          </a:prstGeom>
          <a:solidFill>
            <a:schemeClr val="accent5"/>
          </a:solidFill>
          <a:ln w="28575" cap="flat" cmpd="sng" algn="ctr">
            <a:solidFill>
              <a:schemeClr val="accent5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309687" y="5302618"/>
            <a:ext cx="10669587" cy="10310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KEY HEALTH INDICATORS: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By looking at performance and capacity indicators of each and every server in our environment, </a:t>
            </a:r>
            <a:br>
              <a:rPr kumimoji="0" lang="en-AU" sz="1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AU" sz="1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we can ensure that our infrastructure maintains a healthy state</a:t>
            </a:r>
          </a:p>
        </p:txBody>
      </p:sp>
      <p:sp>
        <p:nvSpPr>
          <p:cNvPr id="19" name="Freeform 41"/>
          <p:cNvSpPr>
            <a:spLocks noEditPoints="1"/>
          </p:cNvSpPr>
          <p:nvPr/>
        </p:nvSpPr>
        <p:spPr bwMode="auto">
          <a:xfrm>
            <a:off x="4554802" y="2642157"/>
            <a:ext cx="324053" cy="316120"/>
          </a:xfrm>
          <a:custGeom>
            <a:avLst/>
            <a:gdLst>
              <a:gd name="T0" fmla="*/ 660 w 1634"/>
              <a:gd name="T1" fmla="*/ 180 h 1594"/>
              <a:gd name="T2" fmla="*/ 0 w 1634"/>
              <a:gd name="T3" fmla="*/ 1515 h 1594"/>
              <a:gd name="T4" fmla="*/ 558 w 1634"/>
              <a:gd name="T5" fmla="*/ 1439 h 1594"/>
              <a:gd name="T6" fmla="*/ 406 w 1634"/>
              <a:gd name="T7" fmla="*/ 306 h 1594"/>
              <a:gd name="T8" fmla="*/ 558 w 1634"/>
              <a:gd name="T9" fmla="*/ 457 h 1594"/>
              <a:gd name="T10" fmla="*/ 406 w 1634"/>
              <a:gd name="T11" fmla="*/ 306 h 1594"/>
              <a:gd name="T12" fmla="*/ 558 w 1634"/>
              <a:gd name="T13" fmla="*/ 590 h 1594"/>
              <a:gd name="T14" fmla="*/ 406 w 1634"/>
              <a:gd name="T15" fmla="*/ 742 h 1594"/>
              <a:gd name="T16" fmla="*/ 406 w 1634"/>
              <a:gd name="T17" fmla="*/ 875 h 1594"/>
              <a:gd name="T18" fmla="*/ 558 w 1634"/>
              <a:gd name="T19" fmla="*/ 1027 h 1594"/>
              <a:gd name="T20" fmla="*/ 406 w 1634"/>
              <a:gd name="T21" fmla="*/ 875 h 1594"/>
              <a:gd name="T22" fmla="*/ 102 w 1634"/>
              <a:gd name="T23" fmla="*/ 1311 h 1594"/>
              <a:gd name="T24" fmla="*/ 254 w 1634"/>
              <a:gd name="T25" fmla="*/ 1160 h 1594"/>
              <a:gd name="T26" fmla="*/ 254 w 1634"/>
              <a:gd name="T27" fmla="*/ 1027 h 1594"/>
              <a:gd name="T28" fmla="*/ 102 w 1634"/>
              <a:gd name="T29" fmla="*/ 875 h 1594"/>
              <a:gd name="T30" fmla="*/ 254 w 1634"/>
              <a:gd name="T31" fmla="*/ 1027 h 1594"/>
              <a:gd name="T32" fmla="*/ 102 w 1634"/>
              <a:gd name="T33" fmla="*/ 742 h 1594"/>
              <a:gd name="T34" fmla="*/ 254 w 1634"/>
              <a:gd name="T35" fmla="*/ 590 h 1594"/>
              <a:gd name="T36" fmla="*/ 254 w 1634"/>
              <a:gd name="T37" fmla="*/ 457 h 1594"/>
              <a:gd name="T38" fmla="*/ 102 w 1634"/>
              <a:gd name="T39" fmla="*/ 306 h 1594"/>
              <a:gd name="T40" fmla="*/ 254 w 1634"/>
              <a:gd name="T41" fmla="*/ 457 h 1594"/>
              <a:gd name="T42" fmla="*/ 558 w 1634"/>
              <a:gd name="T43" fmla="*/ 1160 h 1594"/>
              <a:gd name="T44" fmla="*/ 406 w 1634"/>
              <a:gd name="T45" fmla="*/ 1311 h 1594"/>
              <a:gd name="T46" fmla="*/ 1527 w 1634"/>
              <a:gd name="T47" fmla="*/ 1492 h 1594"/>
              <a:gd name="T48" fmla="*/ 717 w 1634"/>
              <a:gd name="T49" fmla="*/ 0 h 1594"/>
              <a:gd name="T50" fmla="*/ 610 w 1634"/>
              <a:gd name="T51" fmla="*/ 1492 h 1594"/>
              <a:gd name="T52" fmla="*/ 717 w 1634"/>
              <a:gd name="T53" fmla="*/ 1594 h 1594"/>
              <a:gd name="T54" fmla="*/ 1634 w 1634"/>
              <a:gd name="T55" fmla="*/ 1594 h 1594"/>
              <a:gd name="T56" fmla="*/ 1527 w 1634"/>
              <a:gd name="T57" fmla="*/ 1492 h 1594"/>
              <a:gd name="T58" fmla="*/ 1005 w 1634"/>
              <a:gd name="T59" fmla="*/ 1492 h 1594"/>
              <a:gd name="T60" fmla="*/ 1240 w 1634"/>
              <a:gd name="T61" fmla="*/ 1297 h 1594"/>
              <a:gd name="T62" fmla="*/ 1420 w 1634"/>
              <a:gd name="T63" fmla="*/ 1169 h 1594"/>
              <a:gd name="T64" fmla="*/ 824 w 1634"/>
              <a:gd name="T65" fmla="*/ 1093 h 1594"/>
              <a:gd name="T66" fmla="*/ 1420 w 1634"/>
              <a:gd name="T67" fmla="*/ 1169 h 1594"/>
              <a:gd name="T68" fmla="*/ 824 w 1634"/>
              <a:gd name="T69" fmla="*/ 979 h 1594"/>
              <a:gd name="T70" fmla="*/ 1420 w 1634"/>
              <a:gd name="T71" fmla="*/ 903 h 1594"/>
              <a:gd name="T72" fmla="*/ 1420 w 1634"/>
              <a:gd name="T73" fmla="*/ 789 h 1594"/>
              <a:gd name="T74" fmla="*/ 824 w 1634"/>
              <a:gd name="T75" fmla="*/ 714 h 1594"/>
              <a:gd name="T76" fmla="*/ 1420 w 1634"/>
              <a:gd name="T77" fmla="*/ 789 h 1594"/>
              <a:gd name="T78" fmla="*/ 824 w 1634"/>
              <a:gd name="T79" fmla="*/ 600 h 1594"/>
              <a:gd name="T80" fmla="*/ 1420 w 1634"/>
              <a:gd name="T81" fmla="*/ 524 h 1594"/>
              <a:gd name="T82" fmla="*/ 1420 w 1634"/>
              <a:gd name="T83" fmla="*/ 410 h 1594"/>
              <a:gd name="T84" fmla="*/ 824 w 1634"/>
              <a:gd name="T85" fmla="*/ 334 h 1594"/>
              <a:gd name="T86" fmla="*/ 1420 w 1634"/>
              <a:gd name="T87" fmla="*/ 410 h 1594"/>
              <a:gd name="T88" fmla="*/ 824 w 1634"/>
              <a:gd name="T89" fmla="*/ 220 h 1594"/>
              <a:gd name="T90" fmla="*/ 1420 w 1634"/>
              <a:gd name="T91" fmla="*/ 144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34" h="1594">
                <a:moveTo>
                  <a:pt x="660" y="1439"/>
                </a:moveTo>
                <a:lnTo>
                  <a:pt x="660" y="180"/>
                </a:lnTo>
                <a:lnTo>
                  <a:pt x="0" y="180"/>
                </a:lnTo>
                <a:lnTo>
                  <a:pt x="0" y="1515"/>
                </a:lnTo>
                <a:lnTo>
                  <a:pt x="558" y="1515"/>
                </a:lnTo>
                <a:lnTo>
                  <a:pt x="558" y="1439"/>
                </a:lnTo>
                <a:lnTo>
                  <a:pt x="660" y="1439"/>
                </a:lnTo>
                <a:close/>
                <a:moveTo>
                  <a:pt x="406" y="306"/>
                </a:moveTo>
                <a:lnTo>
                  <a:pt x="558" y="306"/>
                </a:lnTo>
                <a:lnTo>
                  <a:pt x="558" y="457"/>
                </a:lnTo>
                <a:lnTo>
                  <a:pt x="406" y="457"/>
                </a:lnTo>
                <a:lnTo>
                  <a:pt x="406" y="306"/>
                </a:lnTo>
                <a:close/>
                <a:moveTo>
                  <a:pt x="406" y="590"/>
                </a:moveTo>
                <a:lnTo>
                  <a:pt x="558" y="590"/>
                </a:lnTo>
                <a:lnTo>
                  <a:pt x="558" y="742"/>
                </a:lnTo>
                <a:lnTo>
                  <a:pt x="406" y="742"/>
                </a:lnTo>
                <a:lnTo>
                  <a:pt x="406" y="590"/>
                </a:lnTo>
                <a:close/>
                <a:moveTo>
                  <a:pt x="406" y="875"/>
                </a:moveTo>
                <a:lnTo>
                  <a:pt x="558" y="875"/>
                </a:lnTo>
                <a:lnTo>
                  <a:pt x="558" y="1027"/>
                </a:lnTo>
                <a:lnTo>
                  <a:pt x="406" y="1027"/>
                </a:lnTo>
                <a:lnTo>
                  <a:pt x="406" y="875"/>
                </a:lnTo>
                <a:close/>
                <a:moveTo>
                  <a:pt x="254" y="1311"/>
                </a:moveTo>
                <a:lnTo>
                  <a:pt x="102" y="1311"/>
                </a:lnTo>
                <a:lnTo>
                  <a:pt x="102" y="1160"/>
                </a:lnTo>
                <a:lnTo>
                  <a:pt x="254" y="1160"/>
                </a:lnTo>
                <a:lnTo>
                  <a:pt x="254" y="1311"/>
                </a:lnTo>
                <a:close/>
                <a:moveTo>
                  <a:pt x="254" y="1027"/>
                </a:moveTo>
                <a:lnTo>
                  <a:pt x="102" y="1027"/>
                </a:lnTo>
                <a:lnTo>
                  <a:pt x="102" y="875"/>
                </a:lnTo>
                <a:lnTo>
                  <a:pt x="254" y="875"/>
                </a:lnTo>
                <a:lnTo>
                  <a:pt x="254" y="1027"/>
                </a:lnTo>
                <a:close/>
                <a:moveTo>
                  <a:pt x="254" y="742"/>
                </a:moveTo>
                <a:lnTo>
                  <a:pt x="102" y="742"/>
                </a:lnTo>
                <a:lnTo>
                  <a:pt x="102" y="590"/>
                </a:lnTo>
                <a:lnTo>
                  <a:pt x="254" y="590"/>
                </a:lnTo>
                <a:lnTo>
                  <a:pt x="254" y="742"/>
                </a:lnTo>
                <a:close/>
                <a:moveTo>
                  <a:pt x="254" y="457"/>
                </a:moveTo>
                <a:lnTo>
                  <a:pt x="102" y="457"/>
                </a:lnTo>
                <a:lnTo>
                  <a:pt x="102" y="306"/>
                </a:lnTo>
                <a:lnTo>
                  <a:pt x="254" y="306"/>
                </a:lnTo>
                <a:lnTo>
                  <a:pt x="254" y="457"/>
                </a:lnTo>
                <a:close/>
                <a:moveTo>
                  <a:pt x="406" y="1160"/>
                </a:moveTo>
                <a:lnTo>
                  <a:pt x="558" y="1160"/>
                </a:lnTo>
                <a:lnTo>
                  <a:pt x="558" y="1311"/>
                </a:lnTo>
                <a:lnTo>
                  <a:pt x="406" y="1311"/>
                </a:lnTo>
                <a:lnTo>
                  <a:pt x="406" y="1160"/>
                </a:lnTo>
                <a:close/>
                <a:moveTo>
                  <a:pt x="1527" y="1492"/>
                </a:moveTo>
                <a:lnTo>
                  <a:pt x="1527" y="0"/>
                </a:lnTo>
                <a:lnTo>
                  <a:pt x="717" y="0"/>
                </a:lnTo>
                <a:lnTo>
                  <a:pt x="717" y="1492"/>
                </a:lnTo>
                <a:lnTo>
                  <a:pt x="610" y="1492"/>
                </a:lnTo>
                <a:lnTo>
                  <a:pt x="610" y="1594"/>
                </a:lnTo>
                <a:lnTo>
                  <a:pt x="717" y="1594"/>
                </a:lnTo>
                <a:lnTo>
                  <a:pt x="1527" y="1594"/>
                </a:lnTo>
                <a:lnTo>
                  <a:pt x="1634" y="1594"/>
                </a:lnTo>
                <a:lnTo>
                  <a:pt x="1634" y="1492"/>
                </a:lnTo>
                <a:lnTo>
                  <a:pt x="1527" y="1492"/>
                </a:lnTo>
                <a:close/>
                <a:moveTo>
                  <a:pt x="1240" y="1492"/>
                </a:moveTo>
                <a:lnTo>
                  <a:pt x="1005" y="1492"/>
                </a:lnTo>
                <a:lnTo>
                  <a:pt x="1005" y="1297"/>
                </a:lnTo>
                <a:lnTo>
                  <a:pt x="1240" y="1297"/>
                </a:lnTo>
                <a:lnTo>
                  <a:pt x="1240" y="1492"/>
                </a:lnTo>
                <a:close/>
                <a:moveTo>
                  <a:pt x="1420" y="1169"/>
                </a:moveTo>
                <a:lnTo>
                  <a:pt x="824" y="1169"/>
                </a:lnTo>
                <a:lnTo>
                  <a:pt x="824" y="1093"/>
                </a:lnTo>
                <a:lnTo>
                  <a:pt x="1420" y="1093"/>
                </a:lnTo>
                <a:lnTo>
                  <a:pt x="1420" y="1169"/>
                </a:lnTo>
                <a:close/>
                <a:moveTo>
                  <a:pt x="1420" y="979"/>
                </a:moveTo>
                <a:lnTo>
                  <a:pt x="824" y="979"/>
                </a:lnTo>
                <a:lnTo>
                  <a:pt x="824" y="903"/>
                </a:lnTo>
                <a:lnTo>
                  <a:pt x="1420" y="903"/>
                </a:lnTo>
                <a:lnTo>
                  <a:pt x="1420" y="979"/>
                </a:lnTo>
                <a:close/>
                <a:moveTo>
                  <a:pt x="1420" y="789"/>
                </a:moveTo>
                <a:lnTo>
                  <a:pt x="824" y="789"/>
                </a:lnTo>
                <a:lnTo>
                  <a:pt x="824" y="714"/>
                </a:lnTo>
                <a:lnTo>
                  <a:pt x="1420" y="714"/>
                </a:lnTo>
                <a:lnTo>
                  <a:pt x="1420" y="789"/>
                </a:lnTo>
                <a:close/>
                <a:moveTo>
                  <a:pt x="1420" y="600"/>
                </a:moveTo>
                <a:lnTo>
                  <a:pt x="824" y="600"/>
                </a:lnTo>
                <a:lnTo>
                  <a:pt x="824" y="524"/>
                </a:lnTo>
                <a:lnTo>
                  <a:pt x="1420" y="524"/>
                </a:lnTo>
                <a:lnTo>
                  <a:pt x="1420" y="600"/>
                </a:lnTo>
                <a:close/>
                <a:moveTo>
                  <a:pt x="1420" y="410"/>
                </a:moveTo>
                <a:lnTo>
                  <a:pt x="824" y="410"/>
                </a:lnTo>
                <a:lnTo>
                  <a:pt x="824" y="334"/>
                </a:lnTo>
                <a:lnTo>
                  <a:pt x="1420" y="334"/>
                </a:lnTo>
                <a:lnTo>
                  <a:pt x="1420" y="410"/>
                </a:lnTo>
                <a:close/>
                <a:moveTo>
                  <a:pt x="1420" y="220"/>
                </a:moveTo>
                <a:lnTo>
                  <a:pt x="824" y="220"/>
                </a:lnTo>
                <a:lnTo>
                  <a:pt x="824" y="144"/>
                </a:lnTo>
                <a:lnTo>
                  <a:pt x="1420" y="144"/>
                </a:lnTo>
                <a:lnTo>
                  <a:pt x="1420" y="2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0" name="Group 4"/>
          <p:cNvGrpSpPr>
            <a:grpSpLocks noChangeAspect="1"/>
          </p:cNvGrpSpPr>
          <p:nvPr/>
        </p:nvGrpSpPr>
        <p:grpSpPr bwMode="auto">
          <a:xfrm>
            <a:off x="633077" y="2630984"/>
            <a:ext cx="346656" cy="346656"/>
            <a:chOff x="3695" y="1983"/>
            <a:chExt cx="442" cy="442"/>
          </a:xfrm>
          <a:solidFill>
            <a:schemeClr val="bg1"/>
          </a:solidFill>
        </p:grpSpPr>
        <p:sp>
          <p:nvSpPr>
            <p:cNvPr id="21" name="Freeform 5"/>
            <p:cNvSpPr>
              <a:spLocks noEditPoints="1"/>
            </p:cNvSpPr>
            <p:nvPr/>
          </p:nvSpPr>
          <p:spPr bwMode="auto">
            <a:xfrm>
              <a:off x="3695" y="1983"/>
              <a:ext cx="442" cy="442"/>
            </a:xfrm>
            <a:custGeom>
              <a:avLst/>
              <a:gdLst>
                <a:gd name="T0" fmla="*/ 0 w 184"/>
                <a:gd name="T1" fmla="*/ 92 h 184"/>
                <a:gd name="T2" fmla="*/ 184 w 184"/>
                <a:gd name="T3" fmla="*/ 92 h 184"/>
                <a:gd name="T4" fmla="*/ 155 w 184"/>
                <a:gd name="T5" fmla="*/ 48 h 184"/>
                <a:gd name="T6" fmla="*/ 126 w 184"/>
                <a:gd name="T7" fmla="*/ 23 h 184"/>
                <a:gd name="T8" fmla="*/ 58 w 184"/>
                <a:gd name="T9" fmla="*/ 23 h 184"/>
                <a:gd name="T10" fmla="*/ 29 w 184"/>
                <a:gd name="T11" fmla="*/ 48 h 184"/>
                <a:gd name="T12" fmla="*/ 29 w 184"/>
                <a:gd name="T13" fmla="*/ 136 h 184"/>
                <a:gd name="T14" fmla="*/ 58 w 184"/>
                <a:gd name="T15" fmla="*/ 161 h 184"/>
                <a:gd name="T16" fmla="*/ 126 w 184"/>
                <a:gd name="T17" fmla="*/ 161 h 184"/>
                <a:gd name="T18" fmla="*/ 155 w 184"/>
                <a:gd name="T19" fmla="*/ 136 h 184"/>
                <a:gd name="T20" fmla="*/ 160 w 184"/>
                <a:gd name="T21" fmla="*/ 128 h 184"/>
                <a:gd name="T22" fmla="*/ 142 w 184"/>
                <a:gd name="T23" fmla="*/ 113 h 184"/>
                <a:gd name="T24" fmla="*/ 136 w 184"/>
                <a:gd name="T25" fmla="*/ 112 h 184"/>
                <a:gd name="T26" fmla="*/ 113 w 184"/>
                <a:gd name="T27" fmla="*/ 128 h 184"/>
                <a:gd name="T28" fmla="*/ 113 w 184"/>
                <a:gd name="T29" fmla="*/ 136 h 184"/>
                <a:gd name="T30" fmla="*/ 114 w 184"/>
                <a:gd name="T31" fmla="*/ 166 h 184"/>
                <a:gd name="T32" fmla="*/ 96 w 184"/>
                <a:gd name="T33" fmla="*/ 153 h 184"/>
                <a:gd name="T34" fmla="*/ 88 w 184"/>
                <a:gd name="T35" fmla="*/ 153 h 184"/>
                <a:gd name="T36" fmla="*/ 70 w 184"/>
                <a:gd name="T37" fmla="*/ 166 h 184"/>
                <a:gd name="T38" fmla="*/ 71 w 184"/>
                <a:gd name="T39" fmla="*/ 136 h 184"/>
                <a:gd name="T40" fmla="*/ 71 w 184"/>
                <a:gd name="T41" fmla="*/ 128 h 184"/>
                <a:gd name="T42" fmla="*/ 48 w 184"/>
                <a:gd name="T43" fmla="*/ 112 h 184"/>
                <a:gd name="T44" fmla="*/ 42 w 184"/>
                <a:gd name="T45" fmla="*/ 113 h 184"/>
                <a:gd name="T46" fmla="*/ 24 w 184"/>
                <a:gd name="T47" fmla="*/ 128 h 184"/>
                <a:gd name="T48" fmla="*/ 23 w 184"/>
                <a:gd name="T49" fmla="*/ 96 h 184"/>
                <a:gd name="T50" fmla="*/ 23 w 184"/>
                <a:gd name="T51" fmla="*/ 88 h 184"/>
                <a:gd name="T52" fmla="*/ 24 w 184"/>
                <a:gd name="T53" fmla="*/ 56 h 184"/>
                <a:gd name="T54" fmla="*/ 42 w 184"/>
                <a:gd name="T55" fmla="*/ 71 h 184"/>
                <a:gd name="T56" fmla="*/ 48 w 184"/>
                <a:gd name="T57" fmla="*/ 72 h 184"/>
                <a:gd name="T58" fmla="*/ 71 w 184"/>
                <a:gd name="T59" fmla="*/ 56 h 184"/>
                <a:gd name="T60" fmla="*/ 71 w 184"/>
                <a:gd name="T61" fmla="*/ 48 h 184"/>
                <a:gd name="T62" fmla="*/ 70 w 184"/>
                <a:gd name="T63" fmla="*/ 18 h 184"/>
                <a:gd name="T64" fmla="*/ 88 w 184"/>
                <a:gd name="T65" fmla="*/ 31 h 184"/>
                <a:gd name="T66" fmla="*/ 96 w 184"/>
                <a:gd name="T67" fmla="*/ 31 h 184"/>
                <a:gd name="T68" fmla="*/ 114 w 184"/>
                <a:gd name="T69" fmla="*/ 18 h 184"/>
                <a:gd name="T70" fmla="*/ 113 w 184"/>
                <a:gd name="T71" fmla="*/ 48 h 184"/>
                <a:gd name="T72" fmla="*/ 113 w 184"/>
                <a:gd name="T73" fmla="*/ 56 h 184"/>
                <a:gd name="T74" fmla="*/ 136 w 184"/>
                <a:gd name="T75" fmla="*/ 72 h 184"/>
                <a:gd name="T76" fmla="*/ 142 w 184"/>
                <a:gd name="T77" fmla="*/ 71 h 184"/>
                <a:gd name="T78" fmla="*/ 160 w 184"/>
                <a:gd name="T79" fmla="*/ 56 h 184"/>
                <a:gd name="T80" fmla="*/ 161 w 184"/>
                <a:gd name="T81" fmla="*/ 88 h 184"/>
                <a:gd name="T82" fmla="*/ 161 w 184"/>
                <a:gd name="T83" fmla="*/ 96 h 184"/>
                <a:gd name="T84" fmla="*/ 160 w 184"/>
                <a:gd name="T85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4" h="184">
                  <a:moveTo>
                    <a:pt x="92" y="0"/>
                  </a:moveTo>
                  <a:cubicBezTo>
                    <a:pt x="41" y="0"/>
                    <a:pt x="0" y="41"/>
                    <a:pt x="0" y="92"/>
                  </a:cubicBezTo>
                  <a:cubicBezTo>
                    <a:pt x="0" y="143"/>
                    <a:pt x="41" y="184"/>
                    <a:pt x="92" y="184"/>
                  </a:cubicBezTo>
                  <a:cubicBezTo>
                    <a:pt x="143" y="184"/>
                    <a:pt x="184" y="143"/>
                    <a:pt x="184" y="92"/>
                  </a:cubicBezTo>
                  <a:cubicBezTo>
                    <a:pt x="184" y="41"/>
                    <a:pt x="143" y="0"/>
                    <a:pt x="92" y="0"/>
                  </a:cubicBezTo>
                  <a:close/>
                  <a:moveTo>
                    <a:pt x="155" y="48"/>
                  </a:moveTo>
                  <a:cubicBezTo>
                    <a:pt x="138" y="48"/>
                    <a:pt x="138" y="48"/>
                    <a:pt x="138" y="48"/>
                  </a:cubicBezTo>
                  <a:cubicBezTo>
                    <a:pt x="135" y="39"/>
                    <a:pt x="131" y="30"/>
                    <a:pt x="126" y="23"/>
                  </a:cubicBezTo>
                  <a:cubicBezTo>
                    <a:pt x="138" y="29"/>
                    <a:pt x="148" y="38"/>
                    <a:pt x="155" y="48"/>
                  </a:cubicBezTo>
                  <a:close/>
                  <a:moveTo>
                    <a:pt x="58" y="23"/>
                  </a:moveTo>
                  <a:cubicBezTo>
                    <a:pt x="53" y="30"/>
                    <a:pt x="49" y="39"/>
                    <a:pt x="46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6" y="38"/>
                    <a:pt x="46" y="29"/>
                    <a:pt x="58" y="23"/>
                  </a:cubicBezTo>
                  <a:close/>
                  <a:moveTo>
                    <a:pt x="29" y="136"/>
                  </a:moveTo>
                  <a:cubicBezTo>
                    <a:pt x="46" y="136"/>
                    <a:pt x="46" y="136"/>
                    <a:pt x="46" y="136"/>
                  </a:cubicBezTo>
                  <a:cubicBezTo>
                    <a:pt x="49" y="145"/>
                    <a:pt x="53" y="154"/>
                    <a:pt x="58" y="161"/>
                  </a:cubicBezTo>
                  <a:cubicBezTo>
                    <a:pt x="46" y="155"/>
                    <a:pt x="36" y="146"/>
                    <a:pt x="29" y="136"/>
                  </a:cubicBezTo>
                  <a:close/>
                  <a:moveTo>
                    <a:pt x="126" y="161"/>
                  </a:moveTo>
                  <a:cubicBezTo>
                    <a:pt x="131" y="154"/>
                    <a:pt x="135" y="145"/>
                    <a:pt x="138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48" y="146"/>
                    <a:pt x="138" y="155"/>
                    <a:pt x="126" y="161"/>
                  </a:cubicBezTo>
                  <a:close/>
                  <a:moveTo>
                    <a:pt x="160" y="128"/>
                  </a:moveTo>
                  <a:cubicBezTo>
                    <a:pt x="140" y="128"/>
                    <a:pt x="140" y="128"/>
                    <a:pt x="140" y="128"/>
                  </a:cubicBezTo>
                  <a:cubicBezTo>
                    <a:pt x="141" y="123"/>
                    <a:pt x="142" y="118"/>
                    <a:pt x="142" y="113"/>
                  </a:cubicBezTo>
                  <a:cubicBezTo>
                    <a:pt x="142" y="113"/>
                    <a:pt x="141" y="113"/>
                    <a:pt x="140" y="113"/>
                  </a:cubicBezTo>
                  <a:cubicBezTo>
                    <a:pt x="138" y="113"/>
                    <a:pt x="137" y="113"/>
                    <a:pt x="136" y="112"/>
                  </a:cubicBezTo>
                  <a:cubicBezTo>
                    <a:pt x="135" y="118"/>
                    <a:pt x="134" y="123"/>
                    <a:pt x="133" y="128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3" y="129"/>
                    <a:pt x="113" y="131"/>
                    <a:pt x="113" y="132"/>
                  </a:cubicBezTo>
                  <a:cubicBezTo>
                    <a:pt x="113" y="133"/>
                    <a:pt x="113" y="135"/>
                    <a:pt x="113" y="136"/>
                  </a:cubicBezTo>
                  <a:cubicBezTo>
                    <a:pt x="130" y="136"/>
                    <a:pt x="130" y="136"/>
                    <a:pt x="130" y="136"/>
                  </a:cubicBezTo>
                  <a:cubicBezTo>
                    <a:pt x="126" y="148"/>
                    <a:pt x="121" y="159"/>
                    <a:pt x="114" y="166"/>
                  </a:cubicBezTo>
                  <a:cubicBezTo>
                    <a:pt x="108" y="167"/>
                    <a:pt x="102" y="168"/>
                    <a:pt x="96" y="169"/>
                  </a:cubicBezTo>
                  <a:cubicBezTo>
                    <a:pt x="96" y="153"/>
                    <a:pt x="96" y="153"/>
                    <a:pt x="96" y="153"/>
                  </a:cubicBezTo>
                  <a:cubicBezTo>
                    <a:pt x="95" y="153"/>
                    <a:pt x="93" y="153"/>
                    <a:pt x="92" y="153"/>
                  </a:cubicBezTo>
                  <a:cubicBezTo>
                    <a:pt x="91" y="153"/>
                    <a:pt x="89" y="153"/>
                    <a:pt x="88" y="153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2" y="168"/>
                    <a:pt x="76" y="167"/>
                    <a:pt x="70" y="166"/>
                  </a:cubicBezTo>
                  <a:cubicBezTo>
                    <a:pt x="63" y="159"/>
                    <a:pt x="58" y="148"/>
                    <a:pt x="54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5"/>
                    <a:pt x="71" y="133"/>
                    <a:pt x="71" y="132"/>
                  </a:cubicBezTo>
                  <a:cubicBezTo>
                    <a:pt x="71" y="131"/>
                    <a:pt x="71" y="129"/>
                    <a:pt x="71" y="128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50" y="123"/>
                    <a:pt x="49" y="118"/>
                    <a:pt x="48" y="112"/>
                  </a:cubicBezTo>
                  <a:cubicBezTo>
                    <a:pt x="47" y="113"/>
                    <a:pt x="46" y="113"/>
                    <a:pt x="44" y="113"/>
                  </a:cubicBezTo>
                  <a:cubicBezTo>
                    <a:pt x="43" y="113"/>
                    <a:pt x="42" y="113"/>
                    <a:pt x="42" y="113"/>
                  </a:cubicBezTo>
                  <a:cubicBezTo>
                    <a:pt x="42" y="118"/>
                    <a:pt x="43" y="123"/>
                    <a:pt x="4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19" y="118"/>
                    <a:pt x="16" y="108"/>
                    <a:pt x="15" y="96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3" y="95"/>
                    <a:pt x="23" y="93"/>
                    <a:pt x="23" y="92"/>
                  </a:cubicBezTo>
                  <a:cubicBezTo>
                    <a:pt x="23" y="91"/>
                    <a:pt x="23" y="89"/>
                    <a:pt x="23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6" y="76"/>
                    <a:pt x="19" y="66"/>
                    <a:pt x="2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61"/>
                    <a:pt x="42" y="66"/>
                    <a:pt x="42" y="71"/>
                  </a:cubicBezTo>
                  <a:cubicBezTo>
                    <a:pt x="42" y="71"/>
                    <a:pt x="43" y="71"/>
                    <a:pt x="44" y="71"/>
                  </a:cubicBezTo>
                  <a:cubicBezTo>
                    <a:pt x="46" y="71"/>
                    <a:pt x="47" y="71"/>
                    <a:pt x="48" y="72"/>
                  </a:cubicBezTo>
                  <a:cubicBezTo>
                    <a:pt x="49" y="66"/>
                    <a:pt x="50" y="61"/>
                    <a:pt x="5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5"/>
                    <a:pt x="71" y="53"/>
                    <a:pt x="71" y="52"/>
                  </a:cubicBezTo>
                  <a:cubicBezTo>
                    <a:pt x="71" y="51"/>
                    <a:pt x="71" y="49"/>
                    <a:pt x="71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8" y="36"/>
                    <a:pt x="63" y="25"/>
                    <a:pt x="70" y="18"/>
                  </a:cubicBezTo>
                  <a:cubicBezTo>
                    <a:pt x="76" y="17"/>
                    <a:pt x="82" y="16"/>
                    <a:pt x="88" y="15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9" y="31"/>
                    <a:pt x="91" y="31"/>
                    <a:pt x="92" y="31"/>
                  </a:cubicBezTo>
                  <a:cubicBezTo>
                    <a:pt x="93" y="31"/>
                    <a:pt x="95" y="31"/>
                    <a:pt x="96" y="31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102" y="16"/>
                    <a:pt x="108" y="17"/>
                    <a:pt x="114" y="18"/>
                  </a:cubicBezTo>
                  <a:cubicBezTo>
                    <a:pt x="121" y="25"/>
                    <a:pt x="126" y="36"/>
                    <a:pt x="130" y="48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3" y="49"/>
                    <a:pt x="113" y="51"/>
                    <a:pt x="113" y="52"/>
                  </a:cubicBezTo>
                  <a:cubicBezTo>
                    <a:pt x="113" y="53"/>
                    <a:pt x="113" y="55"/>
                    <a:pt x="113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4" y="61"/>
                    <a:pt x="135" y="66"/>
                    <a:pt x="136" y="72"/>
                  </a:cubicBezTo>
                  <a:cubicBezTo>
                    <a:pt x="137" y="71"/>
                    <a:pt x="138" y="71"/>
                    <a:pt x="140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2" y="66"/>
                    <a:pt x="141" y="61"/>
                    <a:pt x="140" y="56"/>
                  </a:cubicBezTo>
                  <a:cubicBezTo>
                    <a:pt x="160" y="56"/>
                    <a:pt x="160" y="56"/>
                    <a:pt x="160" y="56"/>
                  </a:cubicBezTo>
                  <a:cubicBezTo>
                    <a:pt x="165" y="66"/>
                    <a:pt x="168" y="76"/>
                    <a:pt x="169" y="88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61" y="89"/>
                    <a:pt x="161" y="91"/>
                    <a:pt x="161" y="92"/>
                  </a:cubicBezTo>
                  <a:cubicBezTo>
                    <a:pt x="161" y="93"/>
                    <a:pt x="161" y="95"/>
                    <a:pt x="161" y="96"/>
                  </a:cubicBezTo>
                  <a:cubicBezTo>
                    <a:pt x="169" y="96"/>
                    <a:pt x="169" y="96"/>
                    <a:pt x="169" y="96"/>
                  </a:cubicBezTo>
                  <a:cubicBezTo>
                    <a:pt x="168" y="107"/>
                    <a:pt x="165" y="118"/>
                    <a:pt x="160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6"/>
            <p:cNvSpPr>
              <a:spLocks/>
            </p:cNvSpPr>
            <p:nvPr/>
          </p:nvSpPr>
          <p:spPr bwMode="auto">
            <a:xfrm>
              <a:off x="3851" y="2159"/>
              <a:ext cx="130" cy="91"/>
            </a:xfrm>
            <a:custGeom>
              <a:avLst/>
              <a:gdLst>
                <a:gd name="T0" fmla="*/ 31 w 54"/>
                <a:gd name="T1" fmla="*/ 23 h 38"/>
                <a:gd name="T2" fmla="*/ 54 w 54"/>
                <a:gd name="T3" fmla="*/ 23 h 38"/>
                <a:gd name="T4" fmla="*/ 54 w 54"/>
                <a:gd name="T5" fmla="*/ 19 h 38"/>
                <a:gd name="T6" fmla="*/ 54 w 54"/>
                <a:gd name="T7" fmla="*/ 15 h 38"/>
                <a:gd name="T8" fmla="*/ 31 w 54"/>
                <a:gd name="T9" fmla="*/ 15 h 38"/>
                <a:gd name="T10" fmla="*/ 31 w 54"/>
                <a:gd name="T11" fmla="*/ 0 h 38"/>
                <a:gd name="T12" fmla="*/ 27 w 54"/>
                <a:gd name="T13" fmla="*/ 0 h 38"/>
                <a:gd name="T14" fmla="*/ 23 w 54"/>
                <a:gd name="T15" fmla="*/ 0 h 38"/>
                <a:gd name="T16" fmla="*/ 23 w 54"/>
                <a:gd name="T17" fmla="*/ 15 h 38"/>
                <a:gd name="T18" fmla="*/ 0 w 54"/>
                <a:gd name="T19" fmla="*/ 15 h 38"/>
                <a:gd name="T20" fmla="*/ 0 w 54"/>
                <a:gd name="T21" fmla="*/ 19 h 38"/>
                <a:gd name="T22" fmla="*/ 0 w 54"/>
                <a:gd name="T23" fmla="*/ 23 h 38"/>
                <a:gd name="T24" fmla="*/ 23 w 54"/>
                <a:gd name="T25" fmla="*/ 23 h 38"/>
                <a:gd name="T26" fmla="*/ 23 w 54"/>
                <a:gd name="T27" fmla="*/ 38 h 38"/>
                <a:gd name="T28" fmla="*/ 27 w 54"/>
                <a:gd name="T29" fmla="*/ 38 h 38"/>
                <a:gd name="T30" fmla="*/ 31 w 54"/>
                <a:gd name="T31" fmla="*/ 38 h 38"/>
                <a:gd name="T32" fmla="*/ 31 w 54"/>
                <a:gd name="T3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38">
                  <a:moveTo>
                    <a:pt x="31" y="23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4" y="22"/>
                    <a:pt x="54" y="20"/>
                    <a:pt x="54" y="19"/>
                  </a:cubicBezTo>
                  <a:cubicBezTo>
                    <a:pt x="54" y="18"/>
                    <a:pt x="54" y="16"/>
                    <a:pt x="54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8"/>
                    <a:pt x="0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6" y="38"/>
                    <a:pt x="27" y="38"/>
                  </a:cubicBezTo>
                  <a:cubicBezTo>
                    <a:pt x="28" y="38"/>
                    <a:pt x="30" y="38"/>
                    <a:pt x="31" y="38"/>
                  </a:cubicBezTo>
                  <a:lnTo>
                    <a:pt x="31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val 7"/>
            <p:cNvSpPr>
              <a:spLocks noChangeArrowheads="1"/>
            </p:cNvSpPr>
            <p:nvPr/>
          </p:nvSpPr>
          <p:spPr bwMode="auto">
            <a:xfrm>
              <a:off x="3772" y="2175"/>
              <a:ext cx="57" cy="5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val 8"/>
            <p:cNvSpPr>
              <a:spLocks noChangeArrowheads="1"/>
            </p:cNvSpPr>
            <p:nvPr/>
          </p:nvSpPr>
          <p:spPr bwMode="auto">
            <a:xfrm>
              <a:off x="3887" y="2079"/>
              <a:ext cx="58" cy="5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val 9"/>
            <p:cNvSpPr>
              <a:spLocks noChangeArrowheads="1"/>
            </p:cNvSpPr>
            <p:nvPr/>
          </p:nvSpPr>
          <p:spPr bwMode="auto">
            <a:xfrm>
              <a:off x="4002" y="2175"/>
              <a:ext cx="58" cy="5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val 10"/>
            <p:cNvSpPr>
              <a:spLocks noChangeArrowheads="1"/>
            </p:cNvSpPr>
            <p:nvPr/>
          </p:nvSpPr>
          <p:spPr bwMode="auto">
            <a:xfrm>
              <a:off x="3887" y="2272"/>
              <a:ext cx="58" cy="5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89993" y="2646153"/>
            <a:ext cx="402129" cy="310466"/>
            <a:chOff x="2650" y="1234"/>
            <a:chExt cx="2505" cy="1934"/>
          </a:xfrm>
          <a:solidFill>
            <a:schemeClr val="bg1"/>
          </a:solidFill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2650" y="1234"/>
              <a:ext cx="2505" cy="1934"/>
            </a:xfrm>
            <a:custGeom>
              <a:avLst/>
              <a:gdLst>
                <a:gd name="T0" fmla="*/ 489 w 1057"/>
                <a:gd name="T1" fmla="*/ 748 h 816"/>
                <a:gd name="T2" fmla="*/ 489 w 1057"/>
                <a:gd name="T3" fmla="*/ 724 h 816"/>
                <a:gd name="T4" fmla="*/ 579 w 1057"/>
                <a:gd name="T5" fmla="*/ 724 h 816"/>
                <a:gd name="T6" fmla="*/ 579 w 1057"/>
                <a:gd name="T7" fmla="*/ 748 h 816"/>
                <a:gd name="T8" fmla="*/ 489 w 1057"/>
                <a:gd name="T9" fmla="*/ 748 h 816"/>
                <a:gd name="T10" fmla="*/ 534 w 1057"/>
                <a:gd name="T11" fmla="*/ 72 h 816"/>
                <a:gd name="T12" fmla="*/ 534 w 1057"/>
                <a:gd name="T13" fmla="*/ 72 h 816"/>
                <a:gd name="T14" fmla="*/ 84 w 1057"/>
                <a:gd name="T15" fmla="*/ 746 h 816"/>
                <a:gd name="T16" fmla="*/ 530 w 1057"/>
                <a:gd name="T17" fmla="*/ 768 h 816"/>
                <a:gd name="T18" fmla="*/ 983 w 1057"/>
                <a:gd name="T19" fmla="*/ 746 h 816"/>
                <a:gd name="T20" fmla="*/ 986 w 1057"/>
                <a:gd name="T21" fmla="*/ 712 h 816"/>
                <a:gd name="T22" fmla="*/ 82 w 1057"/>
                <a:gd name="T23" fmla="*/ 712 h 816"/>
                <a:gd name="T24" fmla="*/ 84 w 1057"/>
                <a:gd name="T25" fmla="*/ 746 h 816"/>
                <a:gd name="T26" fmla="*/ 534 w 1057"/>
                <a:gd name="T27" fmla="*/ 816 h 816"/>
                <a:gd name="T28" fmla="*/ 79 w 1057"/>
                <a:gd name="T29" fmla="*/ 794 h 816"/>
                <a:gd name="T30" fmla="*/ 82 w 1057"/>
                <a:gd name="T31" fmla="*/ 664 h 816"/>
                <a:gd name="T32" fmla="*/ 98 w 1057"/>
                <a:gd name="T33" fmla="*/ 664 h 816"/>
                <a:gd name="T34" fmla="*/ 94 w 1057"/>
                <a:gd name="T35" fmla="*/ 642 h 816"/>
                <a:gd name="T36" fmla="*/ 94 w 1057"/>
                <a:gd name="T37" fmla="*/ 82 h 816"/>
                <a:gd name="T38" fmla="*/ 159 w 1057"/>
                <a:gd name="T39" fmla="*/ 14 h 816"/>
                <a:gd name="T40" fmla="*/ 534 w 1057"/>
                <a:gd name="T41" fmla="*/ 0 h 816"/>
                <a:gd name="T42" fmla="*/ 909 w 1057"/>
                <a:gd name="T43" fmla="*/ 14 h 816"/>
                <a:gd name="T44" fmla="*/ 975 w 1057"/>
                <a:gd name="T45" fmla="*/ 82 h 816"/>
                <a:gd name="T46" fmla="*/ 974 w 1057"/>
                <a:gd name="T47" fmla="*/ 642 h 816"/>
                <a:gd name="T48" fmla="*/ 970 w 1057"/>
                <a:gd name="T49" fmla="*/ 664 h 816"/>
                <a:gd name="T50" fmla="*/ 1039 w 1057"/>
                <a:gd name="T51" fmla="*/ 698 h 816"/>
                <a:gd name="T52" fmla="*/ 988 w 1057"/>
                <a:gd name="T53" fmla="*/ 794 h 816"/>
                <a:gd name="T54" fmla="*/ 534 w 1057"/>
                <a:gd name="T55" fmla="*/ 816 h 816"/>
                <a:gd name="T56" fmla="*/ 534 w 1057"/>
                <a:gd name="T57" fmla="*/ 48 h 816"/>
                <a:gd name="T58" fmla="*/ 164 w 1057"/>
                <a:gd name="T59" fmla="*/ 62 h 816"/>
                <a:gd name="T60" fmla="*/ 142 w 1057"/>
                <a:gd name="T61" fmla="*/ 82 h 816"/>
                <a:gd name="T62" fmla="*/ 142 w 1057"/>
                <a:gd name="T63" fmla="*/ 642 h 816"/>
                <a:gd name="T64" fmla="*/ 162 w 1057"/>
                <a:gd name="T65" fmla="*/ 664 h 816"/>
                <a:gd name="T66" fmla="*/ 907 w 1057"/>
                <a:gd name="T67" fmla="*/ 664 h 816"/>
                <a:gd name="T68" fmla="*/ 926 w 1057"/>
                <a:gd name="T69" fmla="*/ 642 h 816"/>
                <a:gd name="T70" fmla="*/ 927 w 1057"/>
                <a:gd name="T71" fmla="*/ 82 h 816"/>
                <a:gd name="T72" fmla="*/ 905 w 1057"/>
                <a:gd name="T73" fmla="*/ 62 h 816"/>
                <a:gd name="T74" fmla="*/ 534 w 1057"/>
                <a:gd name="T75" fmla="*/ 48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7" h="816">
                  <a:moveTo>
                    <a:pt x="489" y="748"/>
                  </a:moveTo>
                  <a:cubicBezTo>
                    <a:pt x="473" y="748"/>
                    <a:pt x="473" y="724"/>
                    <a:pt x="489" y="724"/>
                  </a:cubicBezTo>
                  <a:cubicBezTo>
                    <a:pt x="579" y="724"/>
                    <a:pt x="579" y="724"/>
                    <a:pt x="579" y="724"/>
                  </a:cubicBezTo>
                  <a:cubicBezTo>
                    <a:pt x="595" y="724"/>
                    <a:pt x="595" y="748"/>
                    <a:pt x="579" y="748"/>
                  </a:cubicBezTo>
                  <a:cubicBezTo>
                    <a:pt x="489" y="748"/>
                    <a:pt x="489" y="748"/>
                    <a:pt x="489" y="748"/>
                  </a:cubicBezTo>
                  <a:close/>
                  <a:moveTo>
                    <a:pt x="534" y="72"/>
                  </a:moveTo>
                  <a:cubicBezTo>
                    <a:pt x="589" y="72"/>
                    <a:pt x="478" y="72"/>
                    <a:pt x="534" y="72"/>
                  </a:cubicBezTo>
                  <a:close/>
                  <a:moveTo>
                    <a:pt x="84" y="746"/>
                  </a:moveTo>
                  <a:cubicBezTo>
                    <a:pt x="230" y="762"/>
                    <a:pt x="380" y="768"/>
                    <a:pt x="530" y="768"/>
                  </a:cubicBezTo>
                  <a:cubicBezTo>
                    <a:pt x="682" y="768"/>
                    <a:pt x="835" y="762"/>
                    <a:pt x="983" y="746"/>
                  </a:cubicBezTo>
                  <a:cubicBezTo>
                    <a:pt x="1003" y="744"/>
                    <a:pt x="1002" y="712"/>
                    <a:pt x="986" y="712"/>
                  </a:cubicBezTo>
                  <a:cubicBezTo>
                    <a:pt x="82" y="712"/>
                    <a:pt x="82" y="712"/>
                    <a:pt x="82" y="712"/>
                  </a:cubicBezTo>
                  <a:cubicBezTo>
                    <a:pt x="66" y="712"/>
                    <a:pt x="65" y="744"/>
                    <a:pt x="84" y="746"/>
                  </a:cubicBezTo>
                  <a:close/>
                  <a:moveTo>
                    <a:pt x="534" y="816"/>
                  </a:moveTo>
                  <a:cubicBezTo>
                    <a:pt x="381" y="816"/>
                    <a:pt x="228" y="810"/>
                    <a:pt x="79" y="794"/>
                  </a:cubicBezTo>
                  <a:cubicBezTo>
                    <a:pt x="0" y="785"/>
                    <a:pt x="5" y="666"/>
                    <a:pt x="82" y="664"/>
                  </a:cubicBezTo>
                  <a:cubicBezTo>
                    <a:pt x="98" y="664"/>
                    <a:pt x="98" y="664"/>
                    <a:pt x="98" y="664"/>
                  </a:cubicBezTo>
                  <a:cubicBezTo>
                    <a:pt x="96" y="657"/>
                    <a:pt x="94" y="649"/>
                    <a:pt x="94" y="64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45"/>
                    <a:pt x="124" y="18"/>
                    <a:pt x="159" y="14"/>
                  </a:cubicBezTo>
                  <a:cubicBezTo>
                    <a:pt x="267" y="4"/>
                    <a:pt x="401" y="0"/>
                    <a:pt x="534" y="0"/>
                  </a:cubicBezTo>
                  <a:cubicBezTo>
                    <a:pt x="668" y="0"/>
                    <a:pt x="801" y="4"/>
                    <a:pt x="909" y="14"/>
                  </a:cubicBezTo>
                  <a:cubicBezTo>
                    <a:pt x="945" y="18"/>
                    <a:pt x="975" y="45"/>
                    <a:pt x="975" y="82"/>
                  </a:cubicBezTo>
                  <a:cubicBezTo>
                    <a:pt x="974" y="642"/>
                    <a:pt x="974" y="642"/>
                    <a:pt x="974" y="642"/>
                  </a:cubicBezTo>
                  <a:cubicBezTo>
                    <a:pt x="974" y="649"/>
                    <a:pt x="972" y="657"/>
                    <a:pt x="970" y="664"/>
                  </a:cubicBezTo>
                  <a:cubicBezTo>
                    <a:pt x="1000" y="664"/>
                    <a:pt x="1024" y="666"/>
                    <a:pt x="1039" y="698"/>
                  </a:cubicBezTo>
                  <a:cubicBezTo>
                    <a:pt x="1057" y="736"/>
                    <a:pt x="1039" y="789"/>
                    <a:pt x="988" y="794"/>
                  </a:cubicBezTo>
                  <a:cubicBezTo>
                    <a:pt x="839" y="810"/>
                    <a:pt x="686" y="816"/>
                    <a:pt x="534" y="816"/>
                  </a:cubicBezTo>
                  <a:close/>
                  <a:moveTo>
                    <a:pt x="534" y="48"/>
                  </a:moveTo>
                  <a:cubicBezTo>
                    <a:pt x="401" y="48"/>
                    <a:pt x="269" y="51"/>
                    <a:pt x="164" y="62"/>
                  </a:cubicBezTo>
                  <a:cubicBezTo>
                    <a:pt x="153" y="63"/>
                    <a:pt x="142" y="70"/>
                    <a:pt x="142" y="82"/>
                  </a:cubicBezTo>
                  <a:cubicBezTo>
                    <a:pt x="142" y="642"/>
                    <a:pt x="142" y="642"/>
                    <a:pt x="142" y="642"/>
                  </a:cubicBezTo>
                  <a:cubicBezTo>
                    <a:pt x="142" y="653"/>
                    <a:pt x="151" y="664"/>
                    <a:pt x="162" y="664"/>
                  </a:cubicBezTo>
                  <a:cubicBezTo>
                    <a:pt x="907" y="664"/>
                    <a:pt x="907" y="664"/>
                    <a:pt x="907" y="664"/>
                  </a:cubicBezTo>
                  <a:cubicBezTo>
                    <a:pt x="918" y="664"/>
                    <a:pt x="926" y="653"/>
                    <a:pt x="926" y="642"/>
                  </a:cubicBezTo>
                  <a:cubicBezTo>
                    <a:pt x="927" y="82"/>
                    <a:pt x="927" y="82"/>
                    <a:pt x="927" y="82"/>
                  </a:cubicBezTo>
                  <a:cubicBezTo>
                    <a:pt x="927" y="70"/>
                    <a:pt x="916" y="63"/>
                    <a:pt x="905" y="62"/>
                  </a:cubicBezTo>
                  <a:cubicBezTo>
                    <a:pt x="799" y="51"/>
                    <a:pt x="667" y="48"/>
                    <a:pt x="53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293" y="2082"/>
              <a:ext cx="286" cy="496"/>
            </a:xfrm>
            <a:custGeom>
              <a:avLst/>
              <a:gdLst>
                <a:gd name="T0" fmla="*/ 11 w 121"/>
                <a:gd name="T1" fmla="*/ 4 h 209"/>
                <a:gd name="T2" fmla="*/ 119 w 121"/>
                <a:gd name="T3" fmla="*/ 132 h 209"/>
                <a:gd name="T4" fmla="*/ 121 w 121"/>
                <a:gd name="T5" fmla="*/ 136 h 209"/>
                <a:gd name="T6" fmla="*/ 115 w 121"/>
                <a:gd name="T7" fmla="*/ 142 h 209"/>
                <a:gd name="T8" fmla="*/ 71 w 121"/>
                <a:gd name="T9" fmla="*/ 138 h 209"/>
                <a:gd name="T10" fmla="*/ 96 w 121"/>
                <a:gd name="T11" fmla="*/ 201 h 209"/>
                <a:gd name="T12" fmla="*/ 90 w 121"/>
                <a:gd name="T13" fmla="*/ 209 h 209"/>
                <a:gd name="T14" fmla="*/ 67 w 121"/>
                <a:gd name="T15" fmla="*/ 209 h 209"/>
                <a:gd name="T16" fmla="*/ 62 w 121"/>
                <a:gd name="T17" fmla="*/ 205 h 209"/>
                <a:gd name="T18" fmla="*/ 41 w 121"/>
                <a:gd name="T19" fmla="*/ 149 h 209"/>
                <a:gd name="T20" fmla="*/ 11 w 121"/>
                <a:gd name="T21" fmla="*/ 179 h 209"/>
                <a:gd name="T22" fmla="*/ 6 w 121"/>
                <a:gd name="T23" fmla="*/ 181 h 209"/>
                <a:gd name="T24" fmla="*/ 0 w 121"/>
                <a:gd name="T25" fmla="*/ 175 h 209"/>
                <a:gd name="T26" fmla="*/ 0 w 121"/>
                <a:gd name="T27" fmla="*/ 7 h 209"/>
                <a:gd name="T28" fmla="*/ 11 w 121"/>
                <a:gd name="T29" fmla="*/ 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" h="209">
                  <a:moveTo>
                    <a:pt x="11" y="4"/>
                  </a:moveTo>
                  <a:cubicBezTo>
                    <a:pt x="119" y="132"/>
                    <a:pt x="119" y="132"/>
                    <a:pt x="119" y="132"/>
                  </a:cubicBezTo>
                  <a:cubicBezTo>
                    <a:pt x="120" y="133"/>
                    <a:pt x="121" y="135"/>
                    <a:pt x="121" y="136"/>
                  </a:cubicBezTo>
                  <a:cubicBezTo>
                    <a:pt x="121" y="140"/>
                    <a:pt x="118" y="142"/>
                    <a:pt x="115" y="142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7" y="205"/>
                    <a:pt x="95" y="209"/>
                    <a:pt x="90" y="209"/>
                  </a:cubicBezTo>
                  <a:cubicBezTo>
                    <a:pt x="67" y="209"/>
                    <a:pt x="67" y="209"/>
                    <a:pt x="67" y="209"/>
                  </a:cubicBezTo>
                  <a:cubicBezTo>
                    <a:pt x="65" y="209"/>
                    <a:pt x="63" y="208"/>
                    <a:pt x="62" y="205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0" y="180"/>
                    <a:pt x="8" y="181"/>
                    <a:pt x="6" y="181"/>
                  </a:cubicBezTo>
                  <a:cubicBezTo>
                    <a:pt x="3" y="181"/>
                    <a:pt x="0" y="178"/>
                    <a:pt x="0" y="17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7" y="0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3072" y="1518"/>
              <a:ext cx="1697" cy="1214"/>
            </a:xfrm>
            <a:custGeom>
              <a:avLst/>
              <a:gdLst>
                <a:gd name="T0" fmla="*/ 0 w 1697"/>
                <a:gd name="T1" fmla="*/ 0 h 1214"/>
                <a:gd name="T2" fmla="*/ 0 w 1697"/>
                <a:gd name="T3" fmla="*/ 1214 h 1214"/>
                <a:gd name="T4" fmla="*/ 1697 w 1697"/>
                <a:gd name="T5" fmla="*/ 1214 h 1214"/>
                <a:gd name="T6" fmla="*/ 1697 w 1697"/>
                <a:gd name="T7" fmla="*/ 0 h 1214"/>
                <a:gd name="T8" fmla="*/ 0 w 1697"/>
                <a:gd name="T9" fmla="*/ 0 h 1214"/>
                <a:gd name="T10" fmla="*/ 1621 w 1697"/>
                <a:gd name="T11" fmla="*/ 1138 h 1214"/>
                <a:gd name="T12" fmla="*/ 76 w 1697"/>
                <a:gd name="T13" fmla="*/ 1138 h 1214"/>
                <a:gd name="T14" fmla="*/ 76 w 1697"/>
                <a:gd name="T15" fmla="*/ 266 h 1214"/>
                <a:gd name="T16" fmla="*/ 1621 w 1697"/>
                <a:gd name="T17" fmla="*/ 266 h 1214"/>
                <a:gd name="T18" fmla="*/ 1621 w 1697"/>
                <a:gd name="T19" fmla="*/ 1138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7" h="1214">
                  <a:moveTo>
                    <a:pt x="0" y="0"/>
                  </a:moveTo>
                  <a:lnTo>
                    <a:pt x="0" y="1214"/>
                  </a:lnTo>
                  <a:lnTo>
                    <a:pt x="1697" y="1214"/>
                  </a:lnTo>
                  <a:lnTo>
                    <a:pt x="1697" y="0"/>
                  </a:lnTo>
                  <a:lnTo>
                    <a:pt x="0" y="0"/>
                  </a:lnTo>
                  <a:close/>
                  <a:moveTo>
                    <a:pt x="1621" y="1138"/>
                  </a:moveTo>
                  <a:lnTo>
                    <a:pt x="76" y="1138"/>
                  </a:lnTo>
                  <a:lnTo>
                    <a:pt x="76" y="266"/>
                  </a:lnTo>
                  <a:lnTo>
                    <a:pt x="1621" y="266"/>
                  </a:lnTo>
                  <a:lnTo>
                    <a:pt x="1621" y="1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3667" y="2021"/>
              <a:ext cx="154" cy="53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3875" y="2348"/>
              <a:ext cx="152" cy="2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3461" y="1888"/>
              <a:ext cx="151" cy="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Rectangle 11"/>
            <p:cNvSpPr>
              <a:spLocks noChangeArrowheads="1"/>
            </p:cNvSpPr>
            <p:nvPr/>
          </p:nvSpPr>
          <p:spPr bwMode="auto">
            <a:xfrm>
              <a:off x="3252" y="2165"/>
              <a:ext cx="154" cy="38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val 12"/>
            <p:cNvSpPr>
              <a:spLocks noChangeArrowheads="1"/>
            </p:cNvSpPr>
            <p:nvPr/>
          </p:nvSpPr>
          <p:spPr bwMode="auto">
            <a:xfrm>
              <a:off x="3878" y="1395"/>
              <a:ext cx="76" cy="7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8" name="Group 15"/>
          <p:cNvGrpSpPr>
            <a:grpSpLocks noChangeAspect="1"/>
          </p:cNvGrpSpPr>
          <p:nvPr/>
        </p:nvGrpSpPr>
        <p:grpSpPr bwMode="auto">
          <a:xfrm>
            <a:off x="644322" y="5597098"/>
            <a:ext cx="425988" cy="367620"/>
            <a:chOff x="3710" y="2024"/>
            <a:chExt cx="416" cy="359"/>
          </a:xfrm>
        </p:grpSpPr>
        <p:sp>
          <p:nvSpPr>
            <p:cNvPr id="32" name="Freeform 16"/>
            <p:cNvSpPr>
              <a:spLocks noEditPoints="1"/>
            </p:cNvSpPr>
            <p:nvPr/>
          </p:nvSpPr>
          <p:spPr bwMode="auto">
            <a:xfrm>
              <a:off x="3710" y="2024"/>
              <a:ext cx="416" cy="359"/>
            </a:xfrm>
            <a:custGeom>
              <a:avLst/>
              <a:gdLst>
                <a:gd name="T0" fmla="*/ 142 w 173"/>
                <a:gd name="T1" fmla="*/ 0 h 149"/>
                <a:gd name="T2" fmla="*/ 31 w 173"/>
                <a:gd name="T3" fmla="*/ 0 h 149"/>
                <a:gd name="T4" fmla="*/ 0 w 173"/>
                <a:gd name="T5" fmla="*/ 31 h 149"/>
                <a:gd name="T6" fmla="*/ 0 w 173"/>
                <a:gd name="T7" fmla="*/ 118 h 149"/>
                <a:gd name="T8" fmla="*/ 31 w 173"/>
                <a:gd name="T9" fmla="*/ 149 h 149"/>
                <a:gd name="T10" fmla="*/ 142 w 173"/>
                <a:gd name="T11" fmla="*/ 149 h 149"/>
                <a:gd name="T12" fmla="*/ 173 w 173"/>
                <a:gd name="T13" fmla="*/ 118 h 149"/>
                <a:gd name="T14" fmla="*/ 173 w 173"/>
                <a:gd name="T15" fmla="*/ 31 h 149"/>
                <a:gd name="T16" fmla="*/ 142 w 173"/>
                <a:gd name="T17" fmla="*/ 0 h 149"/>
                <a:gd name="T18" fmla="*/ 166 w 173"/>
                <a:gd name="T19" fmla="*/ 118 h 149"/>
                <a:gd name="T20" fmla="*/ 142 w 173"/>
                <a:gd name="T21" fmla="*/ 142 h 149"/>
                <a:gd name="T22" fmla="*/ 31 w 173"/>
                <a:gd name="T23" fmla="*/ 142 h 149"/>
                <a:gd name="T24" fmla="*/ 7 w 173"/>
                <a:gd name="T25" fmla="*/ 118 h 149"/>
                <a:gd name="T26" fmla="*/ 7 w 173"/>
                <a:gd name="T27" fmla="*/ 31 h 149"/>
                <a:gd name="T28" fmla="*/ 31 w 173"/>
                <a:gd name="T29" fmla="*/ 7 h 149"/>
                <a:gd name="T30" fmla="*/ 142 w 173"/>
                <a:gd name="T31" fmla="*/ 7 h 149"/>
                <a:gd name="T32" fmla="*/ 166 w 173"/>
                <a:gd name="T33" fmla="*/ 31 h 149"/>
                <a:gd name="T34" fmla="*/ 166 w 173"/>
                <a:gd name="T35" fmla="*/ 11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3" h="149">
                  <a:moveTo>
                    <a:pt x="142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36"/>
                    <a:pt x="14" y="149"/>
                    <a:pt x="31" y="149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59" y="149"/>
                    <a:pt x="173" y="136"/>
                    <a:pt x="173" y="118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14"/>
                    <a:pt x="159" y="0"/>
                    <a:pt x="142" y="0"/>
                  </a:cubicBezTo>
                  <a:close/>
                  <a:moveTo>
                    <a:pt x="166" y="118"/>
                  </a:moveTo>
                  <a:cubicBezTo>
                    <a:pt x="166" y="132"/>
                    <a:pt x="155" y="142"/>
                    <a:pt x="142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18" y="142"/>
                    <a:pt x="7" y="132"/>
                    <a:pt x="7" y="118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18"/>
                    <a:pt x="18" y="7"/>
                    <a:pt x="31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55" y="7"/>
                    <a:pt x="166" y="18"/>
                    <a:pt x="166" y="31"/>
                  </a:cubicBezTo>
                  <a:lnTo>
                    <a:pt x="166" y="118"/>
                  </a:ln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18"/>
            <p:cNvSpPr>
              <a:spLocks/>
            </p:cNvSpPr>
            <p:nvPr/>
          </p:nvSpPr>
          <p:spPr bwMode="auto">
            <a:xfrm>
              <a:off x="3752" y="2113"/>
              <a:ext cx="331" cy="171"/>
            </a:xfrm>
            <a:custGeom>
              <a:avLst/>
              <a:gdLst>
                <a:gd name="T0" fmla="*/ 69 w 145"/>
                <a:gd name="T1" fmla="*/ 72 h 75"/>
                <a:gd name="T2" fmla="*/ 68 w 145"/>
                <a:gd name="T3" fmla="*/ 66 h 75"/>
                <a:gd name="T4" fmla="*/ 68 w 145"/>
                <a:gd name="T5" fmla="*/ 66 h 75"/>
                <a:gd name="T6" fmla="*/ 57 w 145"/>
                <a:gd name="T7" fmla="*/ 14 h 75"/>
                <a:gd name="T8" fmla="*/ 41 w 145"/>
                <a:gd name="T9" fmla="*/ 40 h 75"/>
                <a:gd name="T10" fmla="*/ 24 w 145"/>
                <a:gd name="T11" fmla="*/ 51 h 75"/>
                <a:gd name="T12" fmla="*/ 24 w 145"/>
                <a:gd name="T13" fmla="*/ 51 h 75"/>
                <a:gd name="T14" fmla="*/ 0 w 145"/>
                <a:gd name="T15" fmla="*/ 51 h 75"/>
                <a:gd name="T16" fmla="*/ 0 w 145"/>
                <a:gd name="T17" fmla="*/ 44 h 75"/>
                <a:gd name="T18" fmla="*/ 24 w 145"/>
                <a:gd name="T19" fmla="*/ 44 h 75"/>
                <a:gd name="T20" fmla="*/ 35 w 145"/>
                <a:gd name="T21" fmla="*/ 38 h 75"/>
                <a:gd name="T22" fmla="*/ 35 w 145"/>
                <a:gd name="T23" fmla="*/ 38 h 75"/>
                <a:gd name="T24" fmla="*/ 53 w 145"/>
                <a:gd name="T25" fmla="*/ 6 h 75"/>
                <a:gd name="T26" fmla="*/ 55 w 145"/>
                <a:gd name="T27" fmla="*/ 3 h 75"/>
                <a:gd name="T28" fmla="*/ 55 w 145"/>
                <a:gd name="T29" fmla="*/ 3 h 75"/>
                <a:gd name="T30" fmla="*/ 59 w 145"/>
                <a:gd name="T31" fmla="*/ 0 h 75"/>
                <a:gd name="T32" fmla="*/ 59 w 145"/>
                <a:gd name="T33" fmla="*/ 0 h 75"/>
                <a:gd name="T34" fmla="*/ 63 w 145"/>
                <a:gd name="T35" fmla="*/ 4 h 75"/>
                <a:gd name="T36" fmla="*/ 63 w 145"/>
                <a:gd name="T37" fmla="*/ 4 h 75"/>
                <a:gd name="T38" fmla="*/ 64 w 145"/>
                <a:gd name="T39" fmla="*/ 8 h 75"/>
                <a:gd name="T40" fmla="*/ 64 w 145"/>
                <a:gd name="T41" fmla="*/ 8 h 75"/>
                <a:gd name="T42" fmla="*/ 75 w 145"/>
                <a:gd name="T43" fmla="*/ 66 h 75"/>
                <a:gd name="T44" fmla="*/ 75 w 145"/>
                <a:gd name="T45" fmla="*/ 67 h 75"/>
                <a:gd name="T46" fmla="*/ 75 w 145"/>
                <a:gd name="T47" fmla="*/ 67 h 75"/>
                <a:gd name="T48" fmla="*/ 76 w 145"/>
                <a:gd name="T49" fmla="*/ 67 h 75"/>
                <a:gd name="T50" fmla="*/ 76 w 145"/>
                <a:gd name="T51" fmla="*/ 67 h 75"/>
                <a:gd name="T52" fmla="*/ 93 w 145"/>
                <a:gd name="T53" fmla="*/ 48 h 75"/>
                <a:gd name="T54" fmla="*/ 112 w 145"/>
                <a:gd name="T55" fmla="*/ 40 h 75"/>
                <a:gd name="T56" fmla="*/ 112 w 145"/>
                <a:gd name="T57" fmla="*/ 40 h 75"/>
                <a:gd name="T58" fmla="*/ 145 w 145"/>
                <a:gd name="T59" fmla="*/ 40 h 75"/>
                <a:gd name="T60" fmla="*/ 145 w 145"/>
                <a:gd name="T61" fmla="*/ 46 h 75"/>
                <a:gd name="T62" fmla="*/ 112 w 145"/>
                <a:gd name="T63" fmla="*/ 46 h 75"/>
                <a:gd name="T64" fmla="*/ 98 w 145"/>
                <a:gd name="T65" fmla="*/ 53 h 75"/>
                <a:gd name="T66" fmla="*/ 98 w 145"/>
                <a:gd name="T67" fmla="*/ 53 h 75"/>
                <a:gd name="T68" fmla="*/ 81 w 145"/>
                <a:gd name="T69" fmla="*/ 71 h 75"/>
                <a:gd name="T70" fmla="*/ 74 w 145"/>
                <a:gd name="T71" fmla="*/ 75 h 75"/>
                <a:gd name="T72" fmla="*/ 74 w 145"/>
                <a:gd name="T73" fmla="*/ 75 h 75"/>
                <a:gd name="T74" fmla="*/ 74 w 145"/>
                <a:gd name="T75" fmla="*/ 75 h 75"/>
                <a:gd name="T76" fmla="*/ 74 w 145"/>
                <a:gd name="T77" fmla="*/ 75 h 75"/>
                <a:gd name="T78" fmla="*/ 69 w 145"/>
                <a:gd name="T79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5" h="75">
                  <a:moveTo>
                    <a:pt x="69" y="72"/>
                  </a:moveTo>
                  <a:cubicBezTo>
                    <a:pt x="69" y="70"/>
                    <a:pt x="68" y="68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8" y="47"/>
                    <a:pt x="31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8" y="45"/>
                    <a:pt x="33" y="41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5"/>
                    <a:pt x="54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2"/>
                    <a:pt x="57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1"/>
                    <a:pt x="63" y="3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5"/>
                    <a:pt x="64" y="7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6" y="67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8" y="43"/>
                    <a:pt x="105" y="40"/>
                    <a:pt x="112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08" y="46"/>
                    <a:pt x="101" y="49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79" y="73"/>
                    <a:pt x="77" y="7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2" y="75"/>
                    <a:pt x="70" y="73"/>
                    <a:pt x="69" y="72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4" name="Group 21"/>
          <p:cNvGrpSpPr>
            <a:grpSpLocks noChangeAspect="1"/>
          </p:cNvGrpSpPr>
          <p:nvPr/>
        </p:nvGrpSpPr>
        <p:grpSpPr bwMode="auto">
          <a:xfrm>
            <a:off x="607507" y="4375769"/>
            <a:ext cx="509382" cy="440675"/>
            <a:chOff x="3702" y="2010"/>
            <a:chExt cx="430" cy="372"/>
          </a:xfrm>
          <a:solidFill>
            <a:schemeClr val="bg1"/>
          </a:solidFill>
        </p:grpSpPr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3702" y="2010"/>
              <a:ext cx="430" cy="372"/>
            </a:xfrm>
            <a:custGeom>
              <a:avLst/>
              <a:gdLst>
                <a:gd name="T0" fmla="*/ 168 w 179"/>
                <a:gd name="T1" fmla="*/ 121 h 154"/>
                <a:gd name="T2" fmla="*/ 109 w 179"/>
                <a:gd name="T3" fmla="*/ 18 h 154"/>
                <a:gd name="T4" fmla="*/ 70 w 179"/>
                <a:gd name="T5" fmla="*/ 18 h 154"/>
                <a:gd name="T6" fmla="*/ 11 w 179"/>
                <a:gd name="T7" fmla="*/ 121 h 154"/>
                <a:gd name="T8" fmla="*/ 30 w 179"/>
                <a:gd name="T9" fmla="*/ 154 h 154"/>
                <a:gd name="T10" fmla="*/ 149 w 179"/>
                <a:gd name="T11" fmla="*/ 154 h 154"/>
                <a:gd name="T12" fmla="*/ 168 w 179"/>
                <a:gd name="T13" fmla="*/ 121 h 154"/>
                <a:gd name="T14" fmla="*/ 164 w 179"/>
                <a:gd name="T15" fmla="*/ 140 h 154"/>
                <a:gd name="T16" fmla="*/ 149 w 179"/>
                <a:gd name="T17" fmla="*/ 146 h 154"/>
                <a:gd name="T18" fmla="*/ 30 w 179"/>
                <a:gd name="T19" fmla="*/ 146 h 154"/>
                <a:gd name="T20" fmla="*/ 15 w 179"/>
                <a:gd name="T21" fmla="*/ 140 h 154"/>
                <a:gd name="T22" fmla="*/ 17 w 179"/>
                <a:gd name="T23" fmla="*/ 125 h 154"/>
                <a:gd name="T24" fmla="*/ 77 w 179"/>
                <a:gd name="T25" fmla="*/ 22 h 154"/>
                <a:gd name="T26" fmla="*/ 90 w 179"/>
                <a:gd name="T27" fmla="*/ 12 h 154"/>
                <a:gd name="T28" fmla="*/ 102 w 179"/>
                <a:gd name="T29" fmla="*/ 22 h 154"/>
                <a:gd name="T30" fmla="*/ 162 w 179"/>
                <a:gd name="T31" fmla="*/ 125 h 154"/>
                <a:gd name="T32" fmla="*/ 164 w 179"/>
                <a:gd name="T33" fmla="*/ 14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9" h="154">
                  <a:moveTo>
                    <a:pt x="168" y="121"/>
                  </a:moveTo>
                  <a:cubicBezTo>
                    <a:pt x="109" y="18"/>
                    <a:pt x="109" y="18"/>
                    <a:pt x="109" y="18"/>
                  </a:cubicBezTo>
                  <a:cubicBezTo>
                    <a:pt x="98" y="0"/>
                    <a:pt x="81" y="0"/>
                    <a:pt x="70" y="18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0" y="139"/>
                    <a:pt x="9" y="154"/>
                    <a:pt x="30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70" y="154"/>
                    <a:pt x="179" y="139"/>
                    <a:pt x="168" y="121"/>
                  </a:cubicBezTo>
                  <a:close/>
                  <a:moveTo>
                    <a:pt x="164" y="140"/>
                  </a:moveTo>
                  <a:cubicBezTo>
                    <a:pt x="162" y="144"/>
                    <a:pt x="157" y="146"/>
                    <a:pt x="149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3" y="146"/>
                    <a:pt x="17" y="144"/>
                    <a:pt x="15" y="140"/>
                  </a:cubicBezTo>
                  <a:cubicBezTo>
                    <a:pt x="13" y="137"/>
                    <a:pt x="14" y="131"/>
                    <a:pt x="17" y="125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81" y="16"/>
                    <a:pt x="85" y="12"/>
                    <a:pt x="90" y="12"/>
                  </a:cubicBezTo>
                  <a:cubicBezTo>
                    <a:pt x="94" y="12"/>
                    <a:pt x="99" y="16"/>
                    <a:pt x="102" y="22"/>
                  </a:cubicBezTo>
                  <a:cubicBezTo>
                    <a:pt x="162" y="125"/>
                    <a:pt x="162" y="125"/>
                    <a:pt x="162" y="125"/>
                  </a:cubicBezTo>
                  <a:cubicBezTo>
                    <a:pt x="166" y="131"/>
                    <a:pt x="166" y="137"/>
                    <a:pt x="16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3757" y="2061"/>
              <a:ext cx="322" cy="280"/>
            </a:xfrm>
            <a:custGeom>
              <a:avLst/>
              <a:gdLst>
                <a:gd name="T0" fmla="*/ 131 w 134"/>
                <a:gd name="T1" fmla="*/ 108 h 116"/>
                <a:gd name="T2" fmla="*/ 72 w 134"/>
                <a:gd name="T3" fmla="*/ 6 h 116"/>
                <a:gd name="T4" fmla="*/ 67 w 134"/>
                <a:gd name="T5" fmla="*/ 0 h 116"/>
                <a:gd name="T6" fmla="*/ 62 w 134"/>
                <a:gd name="T7" fmla="*/ 6 h 116"/>
                <a:gd name="T8" fmla="*/ 2 w 134"/>
                <a:gd name="T9" fmla="*/ 108 h 116"/>
                <a:gd name="T10" fmla="*/ 0 w 134"/>
                <a:gd name="T11" fmla="*/ 115 h 116"/>
                <a:gd name="T12" fmla="*/ 7 w 134"/>
                <a:gd name="T13" fmla="*/ 116 h 116"/>
                <a:gd name="T14" fmla="*/ 126 w 134"/>
                <a:gd name="T15" fmla="*/ 116 h 116"/>
                <a:gd name="T16" fmla="*/ 134 w 134"/>
                <a:gd name="T17" fmla="*/ 115 h 116"/>
                <a:gd name="T18" fmla="*/ 131 w 134"/>
                <a:gd name="T19" fmla="*/ 108 h 116"/>
                <a:gd name="T20" fmla="*/ 67 w 134"/>
                <a:gd name="T21" fmla="*/ 36 h 116"/>
                <a:gd name="T22" fmla="*/ 74 w 134"/>
                <a:gd name="T23" fmla="*/ 48 h 116"/>
                <a:gd name="T24" fmla="*/ 71 w 134"/>
                <a:gd name="T25" fmla="*/ 75 h 116"/>
                <a:gd name="T26" fmla="*/ 67 w 134"/>
                <a:gd name="T27" fmla="*/ 81 h 116"/>
                <a:gd name="T28" fmla="*/ 62 w 134"/>
                <a:gd name="T29" fmla="*/ 75 h 116"/>
                <a:gd name="T30" fmla="*/ 59 w 134"/>
                <a:gd name="T31" fmla="*/ 48 h 116"/>
                <a:gd name="T32" fmla="*/ 67 w 134"/>
                <a:gd name="T33" fmla="*/ 36 h 116"/>
                <a:gd name="T34" fmla="*/ 67 w 134"/>
                <a:gd name="T35" fmla="*/ 104 h 116"/>
                <a:gd name="T36" fmla="*/ 58 w 134"/>
                <a:gd name="T37" fmla="*/ 96 h 116"/>
                <a:gd name="T38" fmla="*/ 67 w 134"/>
                <a:gd name="T39" fmla="*/ 87 h 116"/>
                <a:gd name="T40" fmla="*/ 75 w 134"/>
                <a:gd name="T41" fmla="*/ 96 h 116"/>
                <a:gd name="T42" fmla="*/ 67 w 134"/>
                <a:gd name="T43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4" h="116">
                  <a:moveTo>
                    <a:pt x="131" y="108"/>
                  </a:moveTo>
                  <a:cubicBezTo>
                    <a:pt x="72" y="6"/>
                    <a:pt x="72" y="6"/>
                    <a:pt x="72" y="6"/>
                  </a:cubicBezTo>
                  <a:cubicBezTo>
                    <a:pt x="69" y="1"/>
                    <a:pt x="67" y="0"/>
                    <a:pt x="67" y="0"/>
                  </a:cubicBezTo>
                  <a:cubicBezTo>
                    <a:pt x="66" y="0"/>
                    <a:pt x="64" y="1"/>
                    <a:pt x="62" y="6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0" y="112"/>
                    <a:pt x="0" y="115"/>
                    <a:pt x="0" y="115"/>
                  </a:cubicBezTo>
                  <a:cubicBezTo>
                    <a:pt x="0" y="115"/>
                    <a:pt x="2" y="116"/>
                    <a:pt x="7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31" y="116"/>
                    <a:pt x="133" y="115"/>
                    <a:pt x="134" y="115"/>
                  </a:cubicBezTo>
                  <a:cubicBezTo>
                    <a:pt x="134" y="115"/>
                    <a:pt x="134" y="112"/>
                    <a:pt x="131" y="108"/>
                  </a:cubicBezTo>
                  <a:close/>
                  <a:moveTo>
                    <a:pt x="67" y="36"/>
                  </a:moveTo>
                  <a:cubicBezTo>
                    <a:pt x="72" y="36"/>
                    <a:pt x="75" y="41"/>
                    <a:pt x="74" y="48"/>
                  </a:cubicBezTo>
                  <a:cubicBezTo>
                    <a:pt x="74" y="54"/>
                    <a:pt x="73" y="64"/>
                    <a:pt x="71" y="75"/>
                  </a:cubicBezTo>
                  <a:cubicBezTo>
                    <a:pt x="71" y="78"/>
                    <a:pt x="70" y="81"/>
                    <a:pt x="67" y="81"/>
                  </a:cubicBezTo>
                  <a:cubicBezTo>
                    <a:pt x="64" y="81"/>
                    <a:pt x="62" y="78"/>
                    <a:pt x="62" y="75"/>
                  </a:cubicBezTo>
                  <a:cubicBezTo>
                    <a:pt x="60" y="64"/>
                    <a:pt x="59" y="54"/>
                    <a:pt x="59" y="48"/>
                  </a:cubicBezTo>
                  <a:cubicBezTo>
                    <a:pt x="58" y="42"/>
                    <a:pt x="61" y="36"/>
                    <a:pt x="67" y="36"/>
                  </a:cubicBezTo>
                  <a:close/>
                  <a:moveTo>
                    <a:pt x="67" y="104"/>
                  </a:moveTo>
                  <a:cubicBezTo>
                    <a:pt x="62" y="104"/>
                    <a:pt x="58" y="100"/>
                    <a:pt x="58" y="96"/>
                  </a:cubicBezTo>
                  <a:cubicBezTo>
                    <a:pt x="58" y="91"/>
                    <a:pt x="62" y="87"/>
                    <a:pt x="67" y="87"/>
                  </a:cubicBezTo>
                  <a:cubicBezTo>
                    <a:pt x="71" y="87"/>
                    <a:pt x="75" y="91"/>
                    <a:pt x="75" y="96"/>
                  </a:cubicBezTo>
                  <a:cubicBezTo>
                    <a:pt x="75" y="100"/>
                    <a:pt x="71" y="104"/>
                    <a:pt x="6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9" name="Group 26"/>
          <p:cNvGrpSpPr>
            <a:grpSpLocks noChangeAspect="1"/>
          </p:cNvGrpSpPr>
          <p:nvPr/>
        </p:nvGrpSpPr>
        <p:grpSpPr bwMode="auto">
          <a:xfrm>
            <a:off x="664287" y="1814087"/>
            <a:ext cx="406023" cy="448524"/>
            <a:chOff x="3469" y="1688"/>
            <a:chExt cx="898" cy="992"/>
          </a:xfrm>
          <a:solidFill>
            <a:schemeClr val="bg1"/>
          </a:solidFill>
        </p:grpSpPr>
        <p:sp>
          <p:nvSpPr>
            <p:cNvPr id="51" name="Rectangle 27"/>
            <p:cNvSpPr>
              <a:spLocks noChangeArrowheads="1"/>
            </p:cNvSpPr>
            <p:nvPr/>
          </p:nvSpPr>
          <p:spPr bwMode="auto">
            <a:xfrm>
              <a:off x="3469" y="2647"/>
              <a:ext cx="888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3522" y="1888"/>
              <a:ext cx="783" cy="711"/>
            </a:xfrm>
            <a:custGeom>
              <a:avLst/>
              <a:gdLst>
                <a:gd name="T0" fmla="*/ 0 w 329"/>
                <a:gd name="T1" fmla="*/ 299 h 299"/>
                <a:gd name="T2" fmla="*/ 66 w 329"/>
                <a:gd name="T3" fmla="*/ 299 h 299"/>
                <a:gd name="T4" fmla="*/ 66 w 329"/>
                <a:gd name="T5" fmla="*/ 66 h 299"/>
                <a:gd name="T6" fmla="*/ 0 w 329"/>
                <a:gd name="T7" fmla="*/ 0 h 299"/>
                <a:gd name="T8" fmla="*/ 0 w 329"/>
                <a:gd name="T9" fmla="*/ 299 h 299"/>
                <a:gd name="T10" fmla="*/ 116 w 329"/>
                <a:gd name="T11" fmla="*/ 116 h 299"/>
                <a:gd name="T12" fmla="*/ 88 w 329"/>
                <a:gd name="T13" fmla="*/ 88 h 299"/>
                <a:gd name="T14" fmla="*/ 88 w 329"/>
                <a:gd name="T15" fmla="*/ 299 h 299"/>
                <a:gd name="T16" fmla="*/ 153 w 329"/>
                <a:gd name="T17" fmla="*/ 299 h 299"/>
                <a:gd name="T18" fmla="*/ 153 w 329"/>
                <a:gd name="T19" fmla="*/ 122 h 299"/>
                <a:gd name="T20" fmla="*/ 138 w 329"/>
                <a:gd name="T21" fmla="*/ 125 h 299"/>
                <a:gd name="T22" fmla="*/ 116 w 329"/>
                <a:gd name="T23" fmla="*/ 116 h 299"/>
                <a:gd name="T24" fmla="*/ 175 w 329"/>
                <a:gd name="T25" fmla="*/ 101 h 299"/>
                <a:gd name="T26" fmla="*/ 175 w 329"/>
                <a:gd name="T27" fmla="*/ 299 h 299"/>
                <a:gd name="T28" fmla="*/ 241 w 329"/>
                <a:gd name="T29" fmla="*/ 299 h 299"/>
                <a:gd name="T30" fmla="*/ 241 w 329"/>
                <a:gd name="T31" fmla="*/ 127 h 299"/>
                <a:gd name="T32" fmla="*/ 196 w 329"/>
                <a:gd name="T33" fmla="*/ 81 h 299"/>
                <a:gd name="T34" fmla="*/ 175 w 329"/>
                <a:gd name="T35" fmla="*/ 101 h 299"/>
                <a:gd name="T36" fmla="*/ 267 w 329"/>
                <a:gd name="T37" fmla="*/ 201 h 299"/>
                <a:gd name="T38" fmla="*/ 263 w 329"/>
                <a:gd name="T39" fmla="*/ 201 h 299"/>
                <a:gd name="T40" fmla="*/ 263 w 329"/>
                <a:gd name="T41" fmla="*/ 299 h 299"/>
                <a:gd name="T42" fmla="*/ 329 w 329"/>
                <a:gd name="T43" fmla="*/ 299 h 299"/>
                <a:gd name="T44" fmla="*/ 329 w 329"/>
                <a:gd name="T45" fmla="*/ 208 h 299"/>
                <a:gd name="T46" fmla="*/ 267 w 329"/>
                <a:gd name="T47" fmla="*/ 201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9" h="299">
                  <a:moveTo>
                    <a:pt x="0" y="299"/>
                  </a:moveTo>
                  <a:cubicBezTo>
                    <a:pt x="66" y="299"/>
                    <a:pt x="66" y="299"/>
                    <a:pt x="66" y="299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99"/>
                  </a:lnTo>
                  <a:close/>
                  <a:moveTo>
                    <a:pt x="116" y="116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88" y="299"/>
                    <a:pt x="88" y="299"/>
                    <a:pt x="88" y="299"/>
                  </a:cubicBezTo>
                  <a:cubicBezTo>
                    <a:pt x="153" y="299"/>
                    <a:pt x="153" y="299"/>
                    <a:pt x="153" y="299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49" y="124"/>
                    <a:pt x="144" y="125"/>
                    <a:pt x="138" y="125"/>
                  </a:cubicBezTo>
                  <a:cubicBezTo>
                    <a:pt x="130" y="125"/>
                    <a:pt x="122" y="122"/>
                    <a:pt x="116" y="116"/>
                  </a:cubicBezTo>
                  <a:close/>
                  <a:moveTo>
                    <a:pt x="175" y="101"/>
                  </a:moveTo>
                  <a:cubicBezTo>
                    <a:pt x="175" y="299"/>
                    <a:pt x="175" y="299"/>
                    <a:pt x="175" y="299"/>
                  </a:cubicBezTo>
                  <a:cubicBezTo>
                    <a:pt x="241" y="299"/>
                    <a:pt x="241" y="299"/>
                    <a:pt x="241" y="299"/>
                  </a:cubicBezTo>
                  <a:cubicBezTo>
                    <a:pt x="241" y="127"/>
                    <a:pt x="241" y="127"/>
                    <a:pt x="241" y="127"/>
                  </a:cubicBezTo>
                  <a:cubicBezTo>
                    <a:pt x="196" y="81"/>
                    <a:pt x="196" y="81"/>
                    <a:pt x="196" y="81"/>
                  </a:cubicBezTo>
                  <a:lnTo>
                    <a:pt x="175" y="101"/>
                  </a:lnTo>
                  <a:close/>
                  <a:moveTo>
                    <a:pt x="267" y="201"/>
                  </a:moveTo>
                  <a:cubicBezTo>
                    <a:pt x="263" y="201"/>
                    <a:pt x="263" y="201"/>
                    <a:pt x="263" y="201"/>
                  </a:cubicBezTo>
                  <a:cubicBezTo>
                    <a:pt x="263" y="299"/>
                    <a:pt x="263" y="299"/>
                    <a:pt x="263" y="299"/>
                  </a:cubicBezTo>
                  <a:cubicBezTo>
                    <a:pt x="329" y="299"/>
                    <a:pt x="329" y="299"/>
                    <a:pt x="329" y="299"/>
                  </a:cubicBezTo>
                  <a:cubicBezTo>
                    <a:pt x="329" y="208"/>
                    <a:pt x="329" y="208"/>
                    <a:pt x="329" y="208"/>
                  </a:cubicBezTo>
                  <a:lnTo>
                    <a:pt x="267" y="2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3469" y="1688"/>
              <a:ext cx="898" cy="626"/>
            </a:xfrm>
            <a:custGeom>
              <a:avLst/>
              <a:gdLst>
                <a:gd name="T0" fmla="*/ 24 w 377"/>
                <a:gd name="T1" fmla="*/ 0 h 263"/>
                <a:gd name="T2" fmla="*/ 24 w 377"/>
                <a:gd name="T3" fmla="*/ 0 h 263"/>
                <a:gd name="T4" fmla="*/ 24 w 377"/>
                <a:gd name="T5" fmla="*/ 0 h 263"/>
                <a:gd name="T6" fmla="*/ 377 w 377"/>
                <a:gd name="T7" fmla="*/ 263 h 263"/>
                <a:gd name="T8" fmla="*/ 367 w 377"/>
                <a:gd name="T9" fmla="*/ 177 h 263"/>
                <a:gd name="T10" fmla="*/ 341 w 377"/>
                <a:gd name="T11" fmla="*/ 203 h 263"/>
                <a:gd name="T12" fmla="*/ 230 w 377"/>
                <a:gd name="T13" fmla="*/ 92 h 263"/>
                <a:gd name="T14" fmla="*/ 218 w 377"/>
                <a:gd name="T15" fmla="*/ 87 h 263"/>
                <a:gd name="T16" fmla="*/ 206 w 377"/>
                <a:gd name="T17" fmla="*/ 92 h 263"/>
                <a:gd name="T18" fmla="*/ 160 w 377"/>
                <a:gd name="T19" fmla="*/ 137 h 263"/>
                <a:gd name="T20" fmla="*/ 24 w 377"/>
                <a:gd name="T21" fmla="*/ 0 h 263"/>
                <a:gd name="T22" fmla="*/ 0 w 377"/>
                <a:gd name="T23" fmla="*/ 24 h 263"/>
                <a:gd name="T24" fmla="*/ 149 w 377"/>
                <a:gd name="T25" fmla="*/ 173 h 263"/>
                <a:gd name="T26" fmla="*/ 172 w 377"/>
                <a:gd name="T27" fmla="*/ 173 h 263"/>
                <a:gd name="T28" fmla="*/ 218 w 377"/>
                <a:gd name="T29" fmla="*/ 127 h 263"/>
                <a:gd name="T30" fmla="*/ 317 w 377"/>
                <a:gd name="T31" fmla="*/ 227 h 263"/>
                <a:gd name="T32" fmla="*/ 291 w 377"/>
                <a:gd name="T33" fmla="*/ 253 h 263"/>
                <a:gd name="T34" fmla="*/ 377 w 377"/>
                <a:gd name="T35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7" h="263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377" y="263"/>
                  </a:moveTo>
                  <a:cubicBezTo>
                    <a:pt x="367" y="177"/>
                    <a:pt x="367" y="177"/>
                    <a:pt x="367" y="177"/>
                  </a:cubicBezTo>
                  <a:cubicBezTo>
                    <a:pt x="341" y="203"/>
                    <a:pt x="341" y="203"/>
                    <a:pt x="341" y="203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26" y="88"/>
                    <a:pt x="222" y="87"/>
                    <a:pt x="218" y="87"/>
                  </a:cubicBezTo>
                  <a:cubicBezTo>
                    <a:pt x="213" y="87"/>
                    <a:pt x="209" y="88"/>
                    <a:pt x="206" y="92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55" y="179"/>
                    <a:pt x="166" y="179"/>
                    <a:pt x="172" y="173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317" y="227"/>
                    <a:pt x="317" y="227"/>
                    <a:pt x="317" y="227"/>
                  </a:cubicBezTo>
                  <a:cubicBezTo>
                    <a:pt x="291" y="253"/>
                    <a:pt x="291" y="253"/>
                    <a:pt x="291" y="253"/>
                  </a:cubicBezTo>
                  <a:lnTo>
                    <a:pt x="377" y="2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548774" y="3121323"/>
            <a:ext cx="365911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1109093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5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We look at quality for our four primary geographies: Americas, Europe/Middle East/Africa, India and Asia Pacific</a:t>
            </a:r>
          </a:p>
        </p:txBody>
      </p:sp>
      <p:sp>
        <p:nvSpPr>
          <p:cNvPr id="5" name="Rectangle 4"/>
          <p:cNvSpPr/>
          <p:nvPr/>
        </p:nvSpPr>
        <p:spPr>
          <a:xfrm>
            <a:off x="4440146" y="3121323"/>
            <a:ext cx="3659094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1109093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5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We break out quality by office by looking at our subnet ranges compared to IP addresses recorded for each sessions</a:t>
            </a:r>
          </a:p>
        </p:txBody>
      </p:sp>
      <p:sp>
        <p:nvSpPr>
          <p:cNvPr id="48" name="Rectangle 47"/>
          <p:cNvSpPr/>
          <p:nvPr/>
        </p:nvSpPr>
        <p:spPr>
          <a:xfrm>
            <a:off x="8320912" y="3121323"/>
            <a:ext cx="3659094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1109093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5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We show quality and glitch for </a:t>
            </a:r>
            <a:br>
              <a:rPr kumimoji="0" lang="en-AU" sz="15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AU" sz="15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each make/model workstation deployed at Accenture</a:t>
            </a:r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476109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 flipV="1">
            <a:off x="-1" y="0"/>
            <a:ext cx="12436475" cy="7006728"/>
          </a:xfrm>
          <a:prstGeom prst="rect">
            <a:avLst/>
          </a:prstGeom>
        </p:spPr>
      </p:pic>
      <p:sp>
        <p:nvSpPr>
          <p:cNvPr id="39" name="Rectangle 38"/>
          <p:cNvSpPr/>
          <p:nvPr/>
        </p:nvSpPr>
        <p:spPr bwMode="auto">
          <a:xfrm>
            <a:off x="-2" y="0"/>
            <a:ext cx="12436476" cy="6994525"/>
          </a:xfrm>
          <a:prstGeom prst="rect">
            <a:avLst/>
          </a:prstGeom>
          <a:solidFill>
            <a:srgbClr val="000000">
              <a:alpha val="75000"/>
            </a:srgb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How We Analyze</a:t>
            </a:r>
          </a:p>
        </p:txBody>
      </p:sp>
      <p:sp>
        <p:nvSpPr>
          <p:cNvPr id="53" name="Arc 52"/>
          <p:cNvSpPr/>
          <p:nvPr/>
        </p:nvSpPr>
        <p:spPr>
          <a:xfrm>
            <a:off x="2834837" y="2334006"/>
            <a:ext cx="2753162" cy="2753162"/>
          </a:xfrm>
          <a:prstGeom prst="arc">
            <a:avLst>
              <a:gd name="adj1" fmla="val 2856326"/>
              <a:gd name="adj2" fmla="val 18754300"/>
            </a:avLst>
          </a:prstGeom>
          <a:noFill/>
          <a:ln w="25400">
            <a:solidFill>
              <a:schemeClr val="bg1"/>
            </a:solidFill>
            <a:prstDash val="sysDot"/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4400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6" name="Arc 55"/>
          <p:cNvSpPr/>
          <p:nvPr/>
        </p:nvSpPr>
        <p:spPr>
          <a:xfrm>
            <a:off x="4825734" y="2334006"/>
            <a:ext cx="2753162" cy="2753162"/>
          </a:xfrm>
          <a:prstGeom prst="arc">
            <a:avLst>
              <a:gd name="adj1" fmla="val 2856326"/>
              <a:gd name="adj2" fmla="val 18754300"/>
            </a:avLst>
          </a:prstGeom>
          <a:noFill/>
          <a:ln w="25400">
            <a:solidFill>
              <a:schemeClr val="bg1"/>
            </a:solidFill>
            <a:prstDash val="sysDot"/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4400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9" name="Arc 58"/>
          <p:cNvSpPr/>
          <p:nvPr/>
        </p:nvSpPr>
        <p:spPr>
          <a:xfrm>
            <a:off x="6816631" y="2334006"/>
            <a:ext cx="2753162" cy="2753162"/>
          </a:xfrm>
          <a:prstGeom prst="arc">
            <a:avLst>
              <a:gd name="adj1" fmla="val 2856326"/>
              <a:gd name="adj2" fmla="val 18754300"/>
            </a:avLst>
          </a:prstGeom>
          <a:noFill/>
          <a:ln w="25400">
            <a:solidFill>
              <a:schemeClr val="bg1"/>
            </a:solidFill>
            <a:prstDash val="sysDot"/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4400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2" name="Oval 61"/>
          <p:cNvSpPr/>
          <p:nvPr/>
        </p:nvSpPr>
        <p:spPr>
          <a:xfrm flipH="1">
            <a:off x="8807528" y="2334006"/>
            <a:ext cx="2753162" cy="2753162"/>
          </a:xfrm>
          <a:prstGeom prst="ellipse">
            <a:avLst/>
          </a:prstGeom>
          <a:noFill/>
          <a:ln w="2540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4400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3" name="Oval 62"/>
          <p:cNvSpPr/>
          <p:nvPr/>
        </p:nvSpPr>
        <p:spPr>
          <a:xfrm flipH="1">
            <a:off x="8999747" y="2526225"/>
            <a:ext cx="2368724" cy="2368724"/>
          </a:xfrm>
          <a:prstGeom prst="ellipse">
            <a:avLst/>
          </a:prstGeom>
          <a:solidFill>
            <a:srgbClr val="00BCF2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4400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0" name="Oval 59"/>
          <p:cNvSpPr/>
          <p:nvPr/>
        </p:nvSpPr>
        <p:spPr>
          <a:xfrm>
            <a:off x="7008850" y="2526225"/>
            <a:ext cx="2368724" cy="2368724"/>
          </a:xfrm>
          <a:prstGeom prst="ellipse">
            <a:avLst/>
          </a:prstGeom>
          <a:solidFill>
            <a:schemeClr val="accent4">
              <a:lumMod val="75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4400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017953" y="2526225"/>
            <a:ext cx="2368724" cy="2368724"/>
          </a:xfrm>
          <a:prstGeom prst="ellipse">
            <a:avLst/>
          </a:prstGeom>
          <a:solidFill>
            <a:schemeClr val="accent5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4400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4" name="Oval 53"/>
          <p:cNvSpPr/>
          <p:nvPr/>
        </p:nvSpPr>
        <p:spPr>
          <a:xfrm>
            <a:off x="3027056" y="2526225"/>
            <a:ext cx="2368724" cy="2368724"/>
          </a:xfrm>
          <a:prstGeom prst="ellipse">
            <a:avLst/>
          </a:prstGeom>
          <a:solidFill>
            <a:schemeClr val="accent6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4400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" name="Oval 26"/>
          <p:cNvSpPr/>
          <p:nvPr/>
        </p:nvSpPr>
        <p:spPr>
          <a:xfrm>
            <a:off x="1036159" y="2526225"/>
            <a:ext cx="2368724" cy="2368724"/>
          </a:xfrm>
          <a:prstGeom prst="ellipse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4400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68725" y="5436369"/>
            <a:ext cx="3103592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66675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Utilize Skype for Business Monitoring Database/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SCOM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/Accenture Infrastructure Data</a:t>
            </a:r>
          </a:p>
        </p:txBody>
      </p:sp>
      <p:sp>
        <p:nvSpPr>
          <p:cNvPr id="65" name="Rectangle 64"/>
          <p:cNvSpPr/>
          <p:nvPr/>
        </p:nvSpPr>
        <p:spPr>
          <a:xfrm>
            <a:off x="2907366" y="1353773"/>
            <a:ext cx="26280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66675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Create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custom queries</a:t>
            </a:r>
          </a:p>
        </p:txBody>
      </p:sp>
      <p:sp>
        <p:nvSpPr>
          <p:cNvPr id="66" name="Rectangle 65"/>
          <p:cNvSpPr/>
          <p:nvPr/>
        </p:nvSpPr>
        <p:spPr>
          <a:xfrm>
            <a:off x="5017953" y="5436369"/>
            <a:ext cx="2309952" cy="8402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66675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Use custom interface to execute queries and view data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749574" y="1353773"/>
            <a:ext cx="2628000" cy="5909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66675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Track findings in SharePoint list</a:t>
            </a:r>
          </a:p>
        </p:txBody>
      </p:sp>
      <p:sp>
        <p:nvSpPr>
          <p:cNvPr id="68" name="Rectangle 67"/>
          <p:cNvSpPr/>
          <p:nvPr/>
        </p:nvSpPr>
        <p:spPr>
          <a:xfrm>
            <a:off x="8947424" y="5436369"/>
            <a:ext cx="2473370" cy="8402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66675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Troubleshoot </a:t>
            </a:r>
            <a:b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with Accenture Infrastructure Teams</a:t>
            </a:r>
          </a:p>
        </p:txBody>
      </p:sp>
      <p:sp>
        <p:nvSpPr>
          <p:cNvPr id="22" name="Arc 21"/>
          <p:cNvSpPr/>
          <p:nvPr/>
        </p:nvSpPr>
        <p:spPr>
          <a:xfrm>
            <a:off x="843940" y="2334006"/>
            <a:ext cx="2753162" cy="2753162"/>
          </a:xfrm>
          <a:prstGeom prst="arc">
            <a:avLst>
              <a:gd name="adj1" fmla="val 2856326"/>
              <a:gd name="adj2" fmla="val 18754300"/>
            </a:avLst>
          </a:prstGeom>
          <a:noFill/>
          <a:ln w="25400">
            <a:solidFill>
              <a:schemeClr val="bg1"/>
            </a:solidFill>
            <a:prstDash val="sysDot"/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4400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" name="Freeform 47"/>
          <p:cNvSpPr>
            <a:spLocks noEditPoints="1"/>
          </p:cNvSpPr>
          <p:nvPr/>
        </p:nvSpPr>
        <p:spPr bwMode="auto">
          <a:xfrm>
            <a:off x="1503493" y="3237173"/>
            <a:ext cx="1263136" cy="946827"/>
          </a:xfrm>
          <a:custGeom>
            <a:avLst/>
            <a:gdLst>
              <a:gd name="T0" fmla="*/ 103 w 1016"/>
              <a:gd name="T1" fmla="*/ 685 h 761"/>
              <a:gd name="T2" fmla="*/ 95 w 1016"/>
              <a:gd name="T3" fmla="*/ 669 h 761"/>
              <a:gd name="T4" fmla="*/ 127 w 1016"/>
              <a:gd name="T5" fmla="*/ 632 h 761"/>
              <a:gd name="T6" fmla="*/ 889 w 1016"/>
              <a:gd name="T7" fmla="*/ 632 h 761"/>
              <a:gd name="T8" fmla="*/ 920 w 1016"/>
              <a:gd name="T9" fmla="*/ 669 h 761"/>
              <a:gd name="T10" fmla="*/ 912 w 1016"/>
              <a:gd name="T11" fmla="*/ 684 h 761"/>
              <a:gd name="T12" fmla="*/ 652 w 1016"/>
              <a:gd name="T13" fmla="*/ 685 h 761"/>
              <a:gd name="T14" fmla="*/ 655 w 1016"/>
              <a:gd name="T15" fmla="*/ 704 h 761"/>
              <a:gd name="T16" fmla="*/ 647 w 1016"/>
              <a:gd name="T17" fmla="*/ 713 h 761"/>
              <a:gd name="T18" fmla="*/ 374 w 1016"/>
              <a:gd name="T19" fmla="*/ 712 h 761"/>
              <a:gd name="T20" fmla="*/ 366 w 1016"/>
              <a:gd name="T21" fmla="*/ 704 h 761"/>
              <a:gd name="T22" fmla="*/ 368 w 1016"/>
              <a:gd name="T23" fmla="*/ 684 h 761"/>
              <a:gd name="T24" fmla="*/ 103 w 1016"/>
              <a:gd name="T25" fmla="*/ 685 h 761"/>
              <a:gd name="T26" fmla="*/ 501 w 1016"/>
              <a:gd name="T27" fmla="*/ 760 h 761"/>
              <a:gd name="T28" fmla="*/ 50 w 1016"/>
              <a:gd name="T29" fmla="*/ 760 h 761"/>
              <a:gd name="T30" fmla="*/ 0 w 1016"/>
              <a:gd name="T31" fmla="*/ 723 h 761"/>
              <a:gd name="T32" fmla="*/ 38 w 1016"/>
              <a:gd name="T33" fmla="*/ 664 h 761"/>
              <a:gd name="T34" fmla="*/ 60 w 1016"/>
              <a:gd name="T35" fmla="*/ 636 h 761"/>
              <a:gd name="T36" fmla="*/ 88 w 1016"/>
              <a:gd name="T37" fmla="*/ 616 h 761"/>
              <a:gd name="T38" fmla="*/ 80 w 1016"/>
              <a:gd name="T39" fmla="*/ 588 h 761"/>
              <a:gd name="T40" fmla="*/ 80 w 1016"/>
              <a:gd name="T41" fmla="*/ 53 h 761"/>
              <a:gd name="T42" fmla="*/ 96 w 1016"/>
              <a:gd name="T43" fmla="*/ 16 h 761"/>
              <a:gd name="T44" fmla="*/ 133 w 1016"/>
              <a:gd name="T45" fmla="*/ 0 h 761"/>
              <a:gd name="T46" fmla="*/ 883 w 1016"/>
              <a:gd name="T47" fmla="*/ 0 h 761"/>
              <a:gd name="T48" fmla="*/ 920 w 1016"/>
              <a:gd name="T49" fmla="*/ 16 h 761"/>
              <a:gd name="T50" fmla="*/ 936 w 1016"/>
              <a:gd name="T51" fmla="*/ 53 h 761"/>
              <a:gd name="T52" fmla="*/ 936 w 1016"/>
              <a:gd name="T53" fmla="*/ 588 h 761"/>
              <a:gd name="T54" fmla="*/ 928 w 1016"/>
              <a:gd name="T55" fmla="*/ 615 h 761"/>
              <a:gd name="T56" fmla="*/ 953 w 1016"/>
              <a:gd name="T57" fmla="*/ 634 h 761"/>
              <a:gd name="T58" fmla="*/ 953 w 1016"/>
              <a:gd name="T59" fmla="*/ 634 h 761"/>
              <a:gd name="T60" fmla="*/ 1000 w 1016"/>
              <a:gd name="T61" fmla="*/ 691 h 761"/>
              <a:gd name="T62" fmla="*/ 1016 w 1016"/>
              <a:gd name="T63" fmla="*/ 722 h 761"/>
              <a:gd name="T64" fmla="*/ 965 w 1016"/>
              <a:gd name="T65" fmla="*/ 761 h 761"/>
              <a:gd name="T66" fmla="*/ 965 w 1016"/>
              <a:gd name="T67" fmla="*/ 760 h 761"/>
              <a:gd name="T68" fmla="*/ 501 w 1016"/>
              <a:gd name="T69" fmla="*/ 760 h 761"/>
              <a:gd name="T70" fmla="*/ 883 w 1016"/>
              <a:gd name="T71" fmla="*/ 48 h 761"/>
              <a:gd name="T72" fmla="*/ 133 w 1016"/>
              <a:gd name="T73" fmla="*/ 48 h 761"/>
              <a:gd name="T74" fmla="*/ 129 w 1016"/>
              <a:gd name="T75" fmla="*/ 50 h 761"/>
              <a:gd name="T76" fmla="*/ 128 w 1016"/>
              <a:gd name="T77" fmla="*/ 53 h 761"/>
              <a:gd name="T78" fmla="*/ 128 w 1016"/>
              <a:gd name="T79" fmla="*/ 588 h 761"/>
              <a:gd name="T80" fmla="*/ 129 w 1016"/>
              <a:gd name="T81" fmla="*/ 591 h 761"/>
              <a:gd name="T82" fmla="*/ 133 w 1016"/>
              <a:gd name="T83" fmla="*/ 592 h 761"/>
              <a:gd name="T84" fmla="*/ 883 w 1016"/>
              <a:gd name="T85" fmla="*/ 592 h 761"/>
              <a:gd name="T86" fmla="*/ 887 w 1016"/>
              <a:gd name="T87" fmla="*/ 591 h 761"/>
              <a:gd name="T88" fmla="*/ 888 w 1016"/>
              <a:gd name="T89" fmla="*/ 588 h 761"/>
              <a:gd name="T90" fmla="*/ 888 w 1016"/>
              <a:gd name="T91" fmla="*/ 53 h 761"/>
              <a:gd name="T92" fmla="*/ 887 w 1016"/>
              <a:gd name="T93" fmla="*/ 50 h 761"/>
              <a:gd name="T94" fmla="*/ 883 w 1016"/>
              <a:gd name="T95" fmla="*/ 48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16" h="761">
                <a:moveTo>
                  <a:pt x="103" y="685"/>
                </a:moveTo>
                <a:cubicBezTo>
                  <a:pt x="94" y="685"/>
                  <a:pt x="91" y="678"/>
                  <a:pt x="95" y="669"/>
                </a:cubicBezTo>
                <a:cubicBezTo>
                  <a:pt x="101" y="658"/>
                  <a:pt x="111" y="632"/>
                  <a:pt x="127" y="632"/>
                </a:cubicBezTo>
                <a:cubicBezTo>
                  <a:pt x="889" y="632"/>
                  <a:pt x="889" y="632"/>
                  <a:pt x="889" y="632"/>
                </a:cubicBezTo>
                <a:cubicBezTo>
                  <a:pt x="904" y="632"/>
                  <a:pt x="914" y="658"/>
                  <a:pt x="920" y="669"/>
                </a:cubicBezTo>
                <a:cubicBezTo>
                  <a:pt x="924" y="677"/>
                  <a:pt x="922" y="684"/>
                  <a:pt x="912" y="684"/>
                </a:cubicBezTo>
                <a:cubicBezTo>
                  <a:pt x="652" y="685"/>
                  <a:pt x="652" y="685"/>
                  <a:pt x="652" y="685"/>
                </a:cubicBezTo>
                <a:cubicBezTo>
                  <a:pt x="655" y="704"/>
                  <a:pt x="655" y="704"/>
                  <a:pt x="655" y="704"/>
                </a:cubicBezTo>
                <a:cubicBezTo>
                  <a:pt x="655" y="709"/>
                  <a:pt x="651" y="713"/>
                  <a:pt x="647" y="713"/>
                </a:cubicBezTo>
                <a:cubicBezTo>
                  <a:pt x="374" y="712"/>
                  <a:pt x="374" y="712"/>
                  <a:pt x="374" y="712"/>
                </a:cubicBezTo>
                <a:cubicBezTo>
                  <a:pt x="369" y="712"/>
                  <a:pt x="365" y="709"/>
                  <a:pt x="366" y="704"/>
                </a:cubicBezTo>
                <a:cubicBezTo>
                  <a:pt x="368" y="684"/>
                  <a:pt x="368" y="684"/>
                  <a:pt x="368" y="684"/>
                </a:cubicBezTo>
                <a:cubicBezTo>
                  <a:pt x="103" y="685"/>
                  <a:pt x="103" y="685"/>
                  <a:pt x="103" y="685"/>
                </a:cubicBezTo>
                <a:moveTo>
                  <a:pt x="501" y="760"/>
                </a:moveTo>
                <a:cubicBezTo>
                  <a:pt x="50" y="760"/>
                  <a:pt x="50" y="760"/>
                  <a:pt x="50" y="760"/>
                </a:cubicBezTo>
                <a:cubicBezTo>
                  <a:pt x="29" y="760"/>
                  <a:pt x="0" y="745"/>
                  <a:pt x="0" y="723"/>
                </a:cubicBezTo>
                <a:cubicBezTo>
                  <a:pt x="0" y="708"/>
                  <a:pt x="28" y="677"/>
                  <a:pt x="38" y="664"/>
                </a:cubicBezTo>
                <a:cubicBezTo>
                  <a:pt x="60" y="636"/>
                  <a:pt x="60" y="636"/>
                  <a:pt x="60" y="636"/>
                </a:cubicBezTo>
                <a:cubicBezTo>
                  <a:pt x="67" y="628"/>
                  <a:pt x="77" y="621"/>
                  <a:pt x="88" y="616"/>
                </a:cubicBezTo>
                <a:cubicBezTo>
                  <a:pt x="83" y="608"/>
                  <a:pt x="80" y="598"/>
                  <a:pt x="80" y="588"/>
                </a:cubicBezTo>
                <a:cubicBezTo>
                  <a:pt x="80" y="53"/>
                  <a:pt x="80" y="53"/>
                  <a:pt x="80" y="53"/>
                </a:cubicBezTo>
                <a:cubicBezTo>
                  <a:pt x="80" y="39"/>
                  <a:pt x="86" y="25"/>
                  <a:pt x="96" y="16"/>
                </a:cubicBezTo>
                <a:cubicBezTo>
                  <a:pt x="105" y="6"/>
                  <a:pt x="118" y="0"/>
                  <a:pt x="133" y="0"/>
                </a:cubicBezTo>
                <a:cubicBezTo>
                  <a:pt x="883" y="0"/>
                  <a:pt x="883" y="0"/>
                  <a:pt x="883" y="0"/>
                </a:cubicBezTo>
                <a:cubicBezTo>
                  <a:pt x="898" y="0"/>
                  <a:pt x="911" y="6"/>
                  <a:pt x="920" y="16"/>
                </a:cubicBezTo>
                <a:cubicBezTo>
                  <a:pt x="930" y="25"/>
                  <a:pt x="936" y="39"/>
                  <a:pt x="936" y="53"/>
                </a:cubicBezTo>
                <a:cubicBezTo>
                  <a:pt x="936" y="588"/>
                  <a:pt x="936" y="588"/>
                  <a:pt x="936" y="588"/>
                </a:cubicBezTo>
                <a:cubicBezTo>
                  <a:pt x="936" y="598"/>
                  <a:pt x="933" y="607"/>
                  <a:pt x="928" y="615"/>
                </a:cubicBezTo>
                <a:cubicBezTo>
                  <a:pt x="938" y="620"/>
                  <a:pt x="947" y="626"/>
                  <a:pt x="953" y="634"/>
                </a:cubicBezTo>
                <a:cubicBezTo>
                  <a:pt x="953" y="634"/>
                  <a:pt x="953" y="634"/>
                  <a:pt x="953" y="634"/>
                </a:cubicBezTo>
                <a:cubicBezTo>
                  <a:pt x="968" y="652"/>
                  <a:pt x="986" y="672"/>
                  <a:pt x="1000" y="691"/>
                </a:cubicBezTo>
                <a:cubicBezTo>
                  <a:pt x="1009" y="702"/>
                  <a:pt x="1016" y="713"/>
                  <a:pt x="1016" y="722"/>
                </a:cubicBezTo>
                <a:cubicBezTo>
                  <a:pt x="1016" y="745"/>
                  <a:pt x="986" y="761"/>
                  <a:pt x="965" y="761"/>
                </a:cubicBezTo>
                <a:cubicBezTo>
                  <a:pt x="965" y="760"/>
                  <a:pt x="965" y="760"/>
                  <a:pt x="965" y="760"/>
                </a:cubicBezTo>
                <a:lnTo>
                  <a:pt x="501" y="760"/>
                </a:lnTo>
                <a:close/>
                <a:moveTo>
                  <a:pt x="883" y="48"/>
                </a:moveTo>
                <a:cubicBezTo>
                  <a:pt x="133" y="48"/>
                  <a:pt x="133" y="48"/>
                  <a:pt x="133" y="48"/>
                </a:cubicBezTo>
                <a:cubicBezTo>
                  <a:pt x="132" y="48"/>
                  <a:pt x="130" y="49"/>
                  <a:pt x="129" y="50"/>
                </a:cubicBezTo>
                <a:cubicBezTo>
                  <a:pt x="129" y="51"/>
                  <a:pt x="128" y="52"/>
                  <a:pt x="128" y="53"/>
                </a:cubicBezTo>
                <a:cubicBezTo>
                  <a:pt x="128" y="588"/>
                  <a:pt x="128" y="588"/>
                  <a:pt x="128" y="588"/>
                </a:cubicBezTo>
                <a:cubicBezTo>
                  <a:pt x="128" y="589"/>
                  <a:pt x="129" y="590"/>
                  <a:pt x="129" y="591"/>
                </a:cubicBezTo>
                <a:cubicBezTo>
                  <a:pt x="130" y="592"/>
                  <a:pt x="132" y="592"/>
                  <a:pt x="133" y="592"/>
                </a:cubicBezTo>
                <a:cubicBezTo>
                  <a:pt x="883" y="592"/>
                  <a:pt x="883" y="592"/>
                  <a:pt x="883" y="592"/>
                </a:cubicBezTo>
                <a:cubicBezTo>
                  <a:pt x="884" y="592"/>
                  <a:pt x="886" y="592"/>
                  <a:pt x="887" y="591"/>
                </a:cubicBezTo>
                <a:cubicBezTo>
                  <a:pt x="887" y="590"/>
                  <a:pt x="888" y="589"/>
                  <a:pt x="888" y="588"/>
                </a:cubicBezTo>
                <a:cubicBezTo>
                  <a:pt x="888" y="53"/>
                  <a:pt x="888" y="53"/>
                  <a:pt x="888" y="53"/>
                </a:cubicBezTo>
                <a:cubicBezTo>
                  <a:pt x="888" y="52"/>
                  <a:pt x="887" y="51"/>
                  <a:pt x="887" y="50"/>
                </a:cubicBezTo>
                <a:cubicBezTo>
                  <a:pt x="886" y="49"/>
                  <a:pt x="884" y="48"/>
                  <a:pt x="883" y="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3" name="Group 9"/>
          <p:cNvGrpSpPr>
            <a:grpSpLocks noChangeAspect="1"/>
          </p:cNvGrpSpPr>
          <p:nvPr/>
        </p:nvGrpSpPr>
        <p:grpSpPr bwMode="auto">
          <a:xfrm>
            <a:off x="5543801" y="3237173"/>
            <a:ext cx="1258256" cy="946827"/>
            <a:chOff x="2714" y="1297"/>
            <a:chExt cx="2408" cy="1812"/>
          </a:xfrm>
          <a:solidFill>
            <a:schemeClr val="accent5"/>
          </a:solidFill>
        </p:grpSpPr>
        <p:sp>
          <p:nvSpPr>
            <p:cNvPr id="15" name="Freeform 10"/>
            <p:cNvSpPr>
              <a:spLocks noEditPoints="1"/>
            </p:cNvSpPr>
            <p:nvPr/>
          </p:nvSpPr>
          <p:spPr bwMode="auto">
            <a:xfrm>
              <a:off x="3389" y="1803"/>
              <a:ext cx="1071" cy="594"/>
            </a:xfrm>
            <a:custGeom>
              <a:avLst/>
              <a:gdLst>
                <a:gd name="T0" fmla="*/ 338 w 592"/>
                <a:gd name="T1" fmla="*/ 17 h 328"/>
                <a:gd name="T2" fmla="*/ 370 w 592"/>
                <a:gd name="T3" fmla="*/ 6 h 328"/>
                <a:gd name="T4" fmla="*/ 382 w 592"/>
                <a:gd name="T5" fmla="*/ 38 h 328"/>
                <a:gd name="T6" fmla="*/ 254 w 592"/>
                <a:gd name="T7" fmla="*/ 311 h 328"/>
                <a:gd name="T8" fmla="*/ 222 w 592"/>
                <a:gd name="T9" fmla="*/ 323 h 328"/>
                <a:gd name="T10" fmla="*/ 210 w 592"/>
                <a:gd name="T11" fmla="*/ 291 h 328"/>
                <a:gd name="T12" fmla="*/ 338 w 592"/>
                <a:gd name="T13" fmla="*/ 17 h 328"/>
                <a:gd name="T14" fmla="*/ 471 w 592"/>
                <a:gd name="T15" fmla="*/ 276 h 328"/>
                <a:gd name="T16" fmla="*/ 426 w 592"/>
                <a:gd name="T17" fmla="*/ 271 h 328"/>
                <a:gd name="T18" fmla="*/ 431 w 592"/>
                <a:gd name="T19" fmla="*/ 226 h 328"/>
                <a:gd name="T20" fmla="*/ 506 w 592"/>
                <a:gd name="T21" fmla="*/ 164 h 328"/>
                <a:gd name="T22" fmla="*/ 431 w 592"/>
                <a:gd name="T23" fmla="*/ 102 h 328"/>
                <a:gd name="T24" fmla="*/ 426 w 592"/>
                <a:gd name="T25" fmla="*/ 57 h 328"/>
                <a:gd name="T26" fmla="*/ 471 w 592"/>
                <a:gd name="T27" fmla="*/ 53 h 328"/>
                <a:gd name="T28" fmla="*/ 576 w 592"/>
                <a:gd name="T29" fmla="*/ 139 h 328"/>
                <a:gd name="T30" fmla="*/ 581 w 592"/>
                <a:gd name="T31" fmla="*/ 144 h 328"/>
                <a:gd name="T32" fmla="*/ 576 w 592"/>
                <a:gd name="T33" fmla="*/ 189 h 328"/>
                <a:gd name="T34" fmla="*/ 471 w 592"/>
                <a:gd name="T35" fmla="*/ 276 h 328"/>
                <a:gd name="T36" fmla="*/ 161 w 592"/>
                <a:gd name="T37" fmla="*/ 226 h 328"/>
                <a:gd name="T38" fmla="*/ 166 w 592"/>
                <a:gd name="T39" fmla="*/ 271 h 328"/>
                <a:gd name="T40" fmla="*/ 121 w 592"/>
                <a:gd name="T41" fmla="*/ 276 h 328"/>
                <a:gd name="T42" fmla="*/ 16 w 592"/>
                <a:gd name="T43" fmla="*/ 189 h 328"/>
                <a:gd name="T44" fmla="*/ 11 w 592"/>
                <a:gd name="T45" fmla="*/ 144 h 328"/>
                <a:gd name="T46" fmla="*/ 16 w 592"/>
                <a:gd name="T47" fmla="*/ 139 h 328"/>
                <a:gd name="T48" fmla="*/ 121 w 592"/>
                <a:gd name="T49" fmla="*/ 53 h 328"/>
                <a:gd name="T50" fmla="*/ 166 w 592"/>
                <a:gd name="T51" fmla="*/ 57 h 328"/>
                <a:gd name="T52" fmla="*/ 161 w 592"/>
                <a:gd name="T53" fmla="*/ 102 h 328"/>
                <a:gd name="T54" fmla="*/ 86 w 592"/>
                <a:gd name="T55" fmla="*/ 164 h 328"/>
                <a:gd name="T56" fmla="*/ 161 w 592"/>
                <a:gd name="T57" fmla="*/ 22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2" h="328">
                  <a:moveTo>
                    <a:pt x="338" y="17"/>
                  </a:moveTo>
                  <a:cubicBezTo>
                    <a:pt x="344" y="5"/>
                    <a:pt x="358" y="0"/>
                    <a:pt x="370" y="6"/>
                  </a:cubicBezTo>
                  <a:cubicBezTo>
                    <a:pt x="382" y="11"/>
                    <a:pt x="387" y="26"/>
                    <a:pt x="382" y="38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48" y="323"/>
                    <a:pt x="234" y="328"/>
                    <a:pt x="222" y="323"/>
                  </a:cubicBezTo>
                  <a:cubicBezTo>
                    <a:pt x="210" y="317"/>
                    <a:pt x="205" y="303"/>
                    <a:pt x="210" y="291"/>
                  </a:cubicBezTo>
                  <a:cubicBezTo>
                    <a:pt x="338" y="17"/>
                    <a:pt x="338" y="17"/>
                    <a:pt x="338" y="17"/>
                  </a:cubicBezTo>
                  <a:moveTo>
                    <a:pt x="471" y="276"/>
                  </a:moveTo>
                  <a:cubicBezTo>
                    <a:pt x="457" y="287"/>
                    <a:pt x="437" y="285"/>
                    <a:pt x="426" y="271"/>
                  </a:cubicBezTo>
                  <a:cubicBezTo>
                    <a:pt x="415" y="258"/>
                    <a:pt x="417" y="237"/>
                    <a:pt x="431" y="226"/>
                  </a:cubicBezTo>
                  <a:cubicBezTo>
                    <a:pt x="506" y="164"/>
                    <a:pt x="506" y="164"/>
                    <a:pt x="506" y="164"/>
                  </a:cubicBezTo>
                  <a:cubicBezTo>
                    <a:pt x="431" y="102"/>
                    <a:pt x="431" y="102"/>
                    <a:pt x="431" y="102"/>
                  </a:cubicBezTo>
                  <a:cubicBezTo>
                    <a:pt x="417" y="91"/>
                    <a:pt x="415" y="71"/>
                    <a:pt x="426" y="57"/>
                  </a:cubicBezTo>
                  <a:cubicBezTo>
                    <a:pt x="437" y="44"/>
                    <a:pt x="457" y="42"/>
                    <a:pt x="471" y="53"/>
                  </a:cubicBezTo>
                  <a:cubicBezTo>
                    <a:pt x="576" y="139"/>
                    <a:pt x="576" y="139"/>
                    <a:pt x="576" y="139"/>
                  </a:cubicBezTo>
                  <a:cubicBezTo>
                    <a:pt x="578" y="141"/>
                    <a:pt x="579" y="142"/>
                    <a:pt x="581" y="144"/>
                  </a:cubicBezTo>
                  <a:cubicBezTo>
                    <a:pt x="592" y="158"/>
                    <a:pt x="590" y="178"/>
                    <a:pt x="576" y="189"/>
                  </a:cubicBezTo>
                  <a:lnTo>
                    <a:pt x="471" y="276"/>
                  </a:lnTo>
                  <a:close/>
                  <a:moveTo>
                    <a:pt x="161" y="226"/>
                  </a:moveTo>
                  <a:cubicBezTo>
                    <a:pt x="175" y="237"/>
                    <a:pt x="177" y="258"/>
                    <a:pt x="166" y="271"/>
                  </a:cubicBezTo>
                  <a:cubicBezTo>
                    <a:pt x="155" y="285"/>
                    <a:pt x="135" y="287"/>
                    <a:pt x="121" y="276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2" y="178"/>
                    <a:pt x="0" y="158"/>
                    <a:pt x="11" y="144"/>
                  </a:cubicBezTo>
                  <a:cubicBezTo>
                    <a:pt x="13" y="142"/>
                    <a:pt x="14" y="141"/>
                    <a:pt x="16" y="139"/>
                  </a:cubicBezTo>
                  <a:cubicBezTo>
                    <a:pt x="121" y="53"/>
                    <a:pt x="121" y="53"/>
                    <a:pt x="121" y="53"/>
                  </a:cubicBezTo>
                  <a:cubicBezTo>
                    <a:pt x="135" y="42"/>
                    <a:pt x="155" y="44"/>
                    <a:pt x="166" y="57"/>
                  </a:cubicBezTo>
                  <a:cubicBezTo>
                    <a:pt x="177" y="71"/>
                    <a:pt x="175" y="91"/>
                    <a:pt x="161" y="102"/>
                  </a:cubicBezTo>
                  <a:cubicBezTo>
                    <a:pt x="86" y="164"/>
                    <a:pt x="86" y="164"/>
                    <a:pt x="86" y="164"/>
                  </a:cubicBezTo>
                  <a:lnTo>
                    <a:pt x="161" y="2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>
              <a:off x="2714" y="1297"/>
              <a:ext cx="2408" cy="1812"/>
            </a:xfrm>
            <a:custGeom>
              <a:avLst/>
              <a:gdLst>
                <a:gd name="T0" fmla="*/ 103 w 1016"/>
                <a:gd name="T1" fmla="*/ 689 h 764"/>
                <a:gd name="T2" fmla="*/ 95 w 1016"/>
                <a:gd name="T3" fmla="*/ 674 h 764"/>
                <a:gd name="T4" fmla="*/ 113 w 1016"/>
                <a:gd name="T5" fmla="*/ 647 h 764"/>
                <a:gd name="T6" fmla="*/ 127 w 1016"/>
                <a:gd name="T7" fmla="*/ 641 h 764"/>
                <a:gd name="T8" fmla="*/ 889 w 1016"/>
                <a:gd name="T9" fmla="*/ 641 h 764"/>
                <a:gd name="T10" fmla="*/ 902 w 1016"/>
                <a:gd name="T11" fmla="*/ 647 h 764"/>
                <a:gd name="T12" fmla="*/ 920 w 1016"/>
                <a:gd name="T13" fmla="*/ 674 h 764"/>
                <a:gd name="T14" fmla="*/ 912 w 1016"/>
                <a:gd name="T15" fmla="*/ 689 h 764"/>
                <a:gd name="T16" fmla="*/ 652 w 1016"/>
                <a:gd name="T17" fmla="*/ 689 h 764"/>
                <a:gd name="T18" fmla="*/ 655 w 1016"/>
                <a:gd name="T19" fmla="*/ 709 h 764"/>
                <a:gd name="T20" fmla="*/ 647 w 1016"/>
                <a:gd name="T21" fmla="*/ 717 h 764"/>
                <a:gd name="T22" fmla="*/ 374 w 1016"/>
                <a:gd name="T23" fmla="*/ 717 h 764"/>
                <a:gd name="T24" fmla="*/ 366 w 1016"/>
                <a:gd name="T25" fmla="*/ 709 h 764"/>
                <a:gd name="T26" fmla="*/ 368 w 1016"/>
                <a:gd name="T27" fmla="*/ 689 h 764"/>
                <a:gd name="T28" fmla="*/ 103 w 1016"/>
                <a:gd name="T29" fmla="*/ 689 h 764"/>
                <a:gd name="T30" fmla="*/ 501 w 1016"/>
                <a:gd name="T31" fmla="*/ 764 h 764"/>
                <a:gd name="T32" fmla="*/ 50 w 1016"/>
                <a:gd name="T33" fmla="*/ 764 h 764"/>
                <a:gd name="T34" fmla="*/ 0 w 1016"/>
                <a:gd name="T35" fmla="*/ 727 h 764"/>
                <a:gd name="T36" fmla="*/ 38 w 1016"/>
                <a:gd name="T37" fmla="*/ 668 h 764"/>
                <a:gd name="T38" fmla="*/ 60 w 1016"/>
                <a:gd name="T39" fmla="*/ 639 h 764"/>
                <a:gd name="T40" fmla="*/ 88 w 1016"/>
                <a:gd name="T41" fmla="*/ 619 h 764"/>
                <a:gd name="T42" fmla="*/ 80 w 1016"/>
                <a:gd name="T43" fmla="*/ 591 h 764"/>
                <a:gd name="T44" fmla="*/ 80 w 1016"/>
                <a:gd name="T45" fmla="*/ 53 h 764"/>
                <a:gd name="T46" fmla="*/ 96 w 1016"/>
                <a:gd name="T47" fmla="*/ 16 h 764"/>
                <a:gd name="T48" fmla="*/ 133 w 1016"/>
                <a:gd name="T49" fmla="*/ 0 h 764"/>
                <a:gd name="T50" fmla="*/ 883 w 1016"/>
                <a:gd name="T51" fmla="*/ 0 h 764"/>
                <a:gd name="T52" fmla="*/ 920 w 1016"/>
                <a:gd name="T53" fmla="*/ 16 h 764"/>
                <a:gd name="T54" fmla="*/ 936 w 1016"/>
                <a:gd name="T55" fmla="*/ 53 h 764"/>
                <a:gd name="T56" fmla="*/ 936 w 1016"/>
                <a:gd name="T57" fmla="*/ 591 h 764"/>
                <a:gd name="T58" fmla="*/ 928 w 1016"/>
                <a:gd name="T59" fmla="*/ 618 h 764"/>
                <a:gd name="T60" fmla="*/ 953 w 1016"/>
                <a:gd name="T61" fmla="*/ 636 h 764"/>
                <a:gd name="T62" fmla="*/ 953 w 1016"/>
                <a:gd name="T63" fmla="*/ 636 h 764"/>
                <a:gd name="T64" fmla="*/ 976 w 1016"/>
                <a:gd name="T65" fmla="*/ 665 h 764"/>
                <a:gd name="T66" fmla="*/ 977 w 1016"/>
                <a:gd name="T67" fmla="*/ 666 h 764"/>
                <a:gd name="T68" fmla="*/ 993 w 1016"/>
                <a:gd name="T69" fmla="*/ 686 h 764"/>
                <a:gd name="T70" fmla="*/ 1016 w 1016"/>
                <a:gd name="T71" fmla="*/ 726 h 764"/>
                <a:gd name="T72" fmla="*/ 965 w 1016"/>
                <a:gd name="T73" fmla="*/ 764 h 764"/>
                <a:gd name="T74" fmla="*/ 965 w 1016"/>
                <a:gd name="T75" fmla="*/ 764 h 764"/>
                <a:gd name="T76" fmla="*/ 501 w 1016"/>
                <a:gd name="T77" fmla="*/ 764 h 764"/>
                <a:gd name="T78" fmla="*/ 883 w 1016"/>
                <a:gd name="T79" fmla="*/ 48 h 764"/>
                <a:gd name="T80" fmla="*/ 133 w 1016"/>
                <a:gd name="T81" fmla="*/ 48 h 764"/>
                <a:gd name="T82" fmla="*/ 130 w 1016"/>
                <a:gd name="T83" fmla="*/ 50 h 764"/>
                <a:gd name="T84" fmla="*/ 128 w 1016"/>
                <a:gd name="T85" fmla="*/ 53 h 764"/>
                <a:gd name="T86" fmla="*/ 128 w 1016"/>
                <a:gd name="T87" fmla="*/ 591 h 764"/>
                <a:gd name="T88" fmla="*/ 130 w 1016"/>
                <a:gd name="T89" fmla="*/ 595 h 764"/>
                <a:gd name="T90" fmla="*/ 133 w 1016"/>
                <a:gd name="T91" fmla="*/ 596 h 764"/>
                <a:gd name="T92" fmla="*/ 883 w 1016"/>
                <a:gd name="T93" fmla="*/ 596 h 764"/>
                <a:gd name="T94" fmla="*/ 886 w 1016"/>
                <a:gd name="T95" fmla="*/ 595 h 764"/>
                <a:gd name="T96" fmla="*/ 888 w 1016"/>
                <a:gd name="T97" fmla="*/ 591 h 764"/>
                <a:gd name="T98" fmla="*/ 888 w 1016"/>
                <a:gd name="T99" fmla="*/ 53 h 764"/>
                <a:gd name="T100" fmla="*/ 886 w 1016"/>
                <a:gd name="T101" fmla="*/ 50 h 764"/>
                <a:gd name="T102" fmla="*/ 883 w 1016"/>
                <a:gd name="T103" fmla="*/ 48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6" h="764">
                  <a:moveTo>
                    <a:pt x="103" y="689"/>
                  </a:moveTo>
                  <a:cubicBezTo>
                    <a:pt x="94" y="689"/>
                    <a:pt x="91" y="682"/>
                    <a:pt x="95" y="674"/>
                  </a:cubicBezTo>
                  <a:cubicBezTo>
                    <a:pt x="98" y="669"/>
                    <a:pt x="109" y="649"/>
                    <a:pt x="113" y="647"/>
                  </a:cubicBezTo>
                  <a:cubicBezTo>
                    <a:pt x="118" y="644"/>
                    <a:pt x="122" y="641"/>
                    <a:pt x="127" y="641"/>
                  </a:cubicBezTo>
                  <a:cubicBezTo>
                    <a:pt x="889" y="641"/>
                    <a:pt x="889" y="641"/>
                    <a:pt x="889" y="641"/>
                  </a:cubicBezTo>
                  <a:cubicBezTo>
                    <a:pt x="893" y="641"/>
                    <a:pt x="898" y="644"/>
                    <a:pt x="902" y="647"/>
                  </a:cubicBezTo>
                  <a:cubicBezTo>
                    <a:pt x="906" y="649"/>
                    <a:pt x="918" y="669"/>
                    <a:pt x="920" y="674"/>
                  </a:cubicBezTo>
                  <a:cubicBezTo>
                    <a:pt x="924" y="682"/>
                    <a:pt x="922" y="689"/>
                    <a:pt x="912" y="689"/>
                  </a:cubicBezTo>
                  <a:cubicBezTo>
                    <a:pt x="652" y="689"/>
                    <a:pt x="652" y="689"/>
                    <a:pt x="652" y="689"/>
                  </a:cubicBezTo>
                  <a:cubicBezTo>
                    <a:pt x="655" y="709"/>
                    <a:pt x="655" y="709"/>
                    <a:pt x="655" y="709"/>
                  </a:cubicBezTo>
                  <a:cubicBezTo>
                    <a:pt x="655" y="714"/>
                    <a:pt x="651" y="717"/>
                    <a:pt x="647" y="717"/>
                  </a:cubicBezTo>
                  <a:cubicBezTo>
                    <a:pt x="374" y="717"/>
                    <a:pt x="374" y="717"/>
                    <a:pt x="374" y="717"/>
                  </a:cubicBezTo>
                  <a:cubicBezTo>
                    <a:pt x="369" y="717"/>
                    <a:pt x="365" y="714"/>
                    <a:pt x="366" y="709"/>
                  </a:cubicBezTo>
                  <a:cubicBezTo>
                    <a:pt x="368" y="689"/>
                    <a:pt x="368" y="689"/>
                    <a:pt x="368" y="689"/>
                  </a:cubicBezTo>
                  <a:cubicBezTo>
                    <a:pt x="103" y="689"/>
                    <a:pt x="103" y="689"/>
                    <a:pt x="103" y="689"/>
                  </a:cubicBezTo>
                  <a:moveTo>
                    <a:pt x="501" y="764"/>
                  </a:moveTo>
                  <a:cubicBezTo>
                    <a:pt x="50" y="764"/>
                    <a:pt x="50" y="764"/>
                    <a:pt x="50" y="764"/>
                  </a:cubicBezTo>
                  <a:cubicBezTo>
                    <a:pt x="29" y="764"/>
                    <a:pt x="0" y="749"/>
                    <a:pt x="0" y="727"/>
                  </a:cubicBezTo>
                  <a:cubicBezTo>
                    <a:pt x="0" y="712"/>
                    <a:pt x="28" y="681"/>
                    <a:pt x="38" y="668"/>
                  </a:cubicBezTo>
                  <a:cubicBezTo>
                    <a:pt x="60" y="639"/>
                    <a:pt x="60" y="639"/>
                    <a:pt x="60" y="639"/>
                  </a:cubicBezTo>
                  <a:cubicBezTo>
                    <a:pt x="67" y="631"/>
                    <a:pt x="77" y="623"/>
                    <a:pt x="88" y="619"/>
                  </a:cubicBezTo>
                  <a:cubicBezTo>
                    <a:pt x="83" y="611"/>
                    <a:pt x="80" y="601"/>
                    <a:pt x="80" y="591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39"/>
                    <a:pt x="86" y="25"/>
                    <a:pt x="96" y="16"/>
                  </a:cubicBezTo>
                  <a:cubicBezTo>
                    <a:pt x="106" y="6"/>
                    <a:pt x="119" y="0"/>
                    <a:pt x="133" y="0"/>
                  </a:cubicBezTo>
                  <a:cubicBezTo>
                    <a:pt x="883" y="0"/>
                    <a:pt x="883" y="0"/>
                    <a:pt x="883" y="0"/>
                  </a:cubicBezTo>
                  <a:cubicBezTo>
                    <a:pt x="897" y="0"/>
                    <a:pt x="910" y="6"/>
                    <a:pt x="920" y="16"/>
                  </a:cubicBezTo>
                  <a:cubicBezTo>
                    <a:pt x="930" y="25"/>
                    <a:pt x="936" y="39"/>
                    <a:pt x="936" y="53"/>
                  </a:cubicBezTo>
                  <a:cubicBezTo>
                    <a:pt x="936" y="591"/>
                    <a:pt x="936" y="591"/>
                    <a:pt x="936" y="591"/>
                  </a:cubicBezTo>
                  <a:cubicBezTo>
                    <a:pt x="936" y="601"/>
                    <a:pt x="933" y="610"/>
                    <a:pt x="928" y="618"/>
                  </a:cubicBezTo>
                  <a:cubicBezTo>
                    <a:pt x="939" y="623"/>
                    <a:pt x="947" y="629"/>
                    <a:pt x="953" y="636"/>
                  </a:cubicBezTo>
                  <a:cubicBezTo>
                    <a:pt x="953" y="636"/>
                    <a:pt x="953" y="636"/>
                    <a:pt x="953" y="636"/>
                  </a:cubicBezTo>
                  <a:cubicBezTo>
                    <a:pt x="976" y="665"/>
                    <a:pt x="976" y="665"/>
                    <a:pt x="976" y="665"/>
                  </a:cubicBezTo>
                  <a:cubicBezTo>
                    <a:pt x="976" y="665"/>
                    <a:pt x="976" y="666"/>
                    <a:pt x="977" y="666"/>
                  </a:cubicBezTo>
                  <a:cubicBezTo>
                    <a:pt x="993" y="686"/>
                    <a:pt x="993" y="686"/>
                    <a:pt x="993" y="686"/>
                  </a:cubicBezTo>
                  <a:cubicBezTo>
                    <a:pt x="1002" y="698"/>
                    <a:pt x="1016" y="710"/>
                    <a:pt x="1016" y="726"/>
                  </a:cubicBezTo>
                  <a:cubicBezTo>
                    <a:pt x="1016" y="749"/>
                    <a:pt x="986" y="764"/>
                    <a:pt x="965" y="764"/>
                  </a:cubicBezTo>
                  <a:cubicBezTo>
                    <a:pt x="965" y="764"/>
                    <a:pt x="965" y="764"/>
                    <a:pt x="965" y="764"/>
                  </a:cubicBezTo>
                  <a:lnTo>
                    <a:pt x="501" y="764"/>
                  </a:lnTo>
                  <a:close/>
                  <a:moveTo>
                    <a:pt x="883" y="48"/>
                  </a:moveTo>
                  <a:cubicBezTo>
                    <a:pt x="133" y="48"/>
                    <a:pt x="133" y="48"/>
                    <a:pt x="133" y="48"/>
                  </a:cubicBezTo>
                  <a:cubicBezTo>
                    <a:pt x="132" y="48"/>
                    <a:pt x="131" y="49"/>
                    <a:pt x="130" y="50"/>
                  </a:cubicBezTo>
                  <a:cubicBezTo>
                    <a:pt x="129" y="51"/>
                    <a:pt x="128" y="52"/>
                    <a:pt x="128" y="53"/>
                  </a:cubicBezTo>
                  <a:cubicBezTo>
                    <a:pt x="128" y="591"/>
                    <a:pt x="128" y="591"/>
                    <a:pt x="128" y="591"/>
                  </a:cubicBezTo>
                  <a:cubicBezTo>
                    <a:pt x="128" y="593"/>
                    <a:pt x="129" y="594"/>
                    <a:pt x="130" y="595"/>
                  </a:cubicBezTo>
                  <a:cubicBezTo>
                    <a:pt x="131" y="596"/>
                    <a:pt x="132" y="596"/>
                    <a:pt x="133" y="596"/>
                  </a:cubicBezTo>
                  <a:cubicBezTo>
                    <a:pt x="883" y="596"/>
                    <a:pt x="883" y="596"/>
                    <a:pt x="883" y="596"/>
                  </a:cubicBezTo>
                  <a:cubicBezTo>
                    <a:pt x="884" y="596"/>
                    <a:pt x="885" y="596"/>
                    <a:pt x="886" y="595"/>
                  </a:cubicBezTo>
                  <a:cubicBezTo>
                    <a:pt x="887" y="594"/>
                    <a:pt x="888" y="593"/>
                    <a:pt x="888" y="591"/>
                  </a:cubicBezTo>
                  <a:cubicBezTo>
                    <a:pt x="888" y="53"/>
                    <a:pt x="888" y="53"/>
                    <a:pt x="888" y="53"/>
                  </a:cubicBezTo>
                  <a:cubicBezTo>
                    <a:pt x="888" y="52"/>
                    <a:pt x="887" y="51"/>
                    <a:pt x="886" y="50"/>
                  </a:cubicBezTo>
                  <a:cubicBezTo>
                    <a:pt x="885" y="49"/>
                    <a:pt x="884" y="48"/>
                    <a:pt x="88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" name="Freeform 47"/>
          <p:cNvSpPr>
            <a:spLocks noEditPoints="1"/>
          </p:cNvSpPr>
          <p:nvPr/>
        </p:nvSpPr>
        <p:spPr bwMode="auto">
          <a:xfrm>
            <a:off x="3519849" y="3237173"/>
            <a:ext cx="1263136" cy="946827"/>
          </a:xfrm>
          <a:custGeom>
            <a:avLst/>
            <a:gdLst>
              <a:gd name="T0" fmla="*/ 103 w 1016"/>
              <a:gd name="T1" fmla="*/ 685 h 761"/>
              <a:gd name="T2" fmla="*/ 95 w 1016"/>
              <a:gd name="T3" fmla="*/ 669 h 761"/>
              <a:gd name="T4" fmla="*/ 127 w 1016"/>
              <a:gd name="T5" fmla="*/ 632 h 761"/>
              <a:gd name="T6" fmla="*/ 889 w 1016"/>
              <a:gd name="T7" fmla="*/ 632 h 761"/>
              <a:gd name="T8" fmla="*/ 920 w 1016"/>
              <a:gd name="T9" fmla="*/ 669 h 761"/>
              <a:gd name="T10" fmla="*/ 912 w 1016"/>
              <a:gd name="T11" fmla="*/ 684 h 761"/>
              <a:gd name="T12" fmla="*/ 652 w 1016"/>
              <a:gd name="T13" fmla="*/ 685 h 761"/>
              <a:gd name="T14" fmla="*/ 655 w 1016"/>
              <a:gd name="T15" fmla="*/ 704 h 761"/>
              <a:gd name="T16" fmla="*/ 647 w 1016"/>
              <a:gd name="T17" fmla="*/ 713 h 761"/>
              <a:gd name="T18" fmla="*/ 374 w 1016"/>
              <a:gd name="T19" fmla="*/ 712 h 761"/>
              <a:gd name="T20" fmla="*/ 366 w 1016"/>
              <a:gd name="T21" fmla="*/ 704 h 761"/>
              <a:gd name="T22" fmla="*/ 368 w 1016"/>
              <a:gd name="T23" fmla="*/ 684 h 761"/>
              <a:gd name="T24" fmla="*/ 103 w 1016"/>
              <a:gd name="T25" fmla="*/ 685 h 761"/>
              <a:gd name="T26" fmla="*/ 501 w 1016"/>
              <a:gd name="T27" fmla="*/ 760 h 761"/>
              <a:gd name="T28" fmla="*/ 50 w 1016"/>
              <a:gd name="T29" fmla="*/ 760 h 761"/>
              <a:gd name="T30" fmla="*/ 0 w 1016"/>
              <a:gd name="T31" fmla="*/ 723 h 761"/>
              <a:gd name="T32" fmla="*/ 38 w 1016"/>
              <a:gd name="T33" fmla="*/ 664 h 761"/>
              <a:gd name="T34" fmla="*/ 60 w 1016"/>
              <a:gd name="T35" fmla="*/ 636 h 761"/>
              <a:gd name="T36" fmla="*/ 88 w 1016"/>
              <a:gd name="T37" fmla="*/ 616 h 761"/>
              <a:gd name="T38" fmla="*/ 80 w 1016"/>
              <a:gd name="T39" fmla="*/ 588 h 761"/>
              <a:gd name="T40" fmla="*/ 80 w 1016"/>
              <a:gd name="T41" fmla="*/ 53 h 761"/>
              <a:gd name="T42" fmla="*/ 96 w 1016"/>
              <a:gd name="T43" fmla="*/ 16 h 761"/>
              <a:gd name="T44" fmla="*/ 133 w 1016"/>
              <a:gd name="T45" fmla="*/ 0 h 761"/>
              <a:gd name="T46" fmla="*/ 883 w 1016"/>
              <a:gd name="T47" fmla="*/ 0 h 761"/>
              <a:gd name="T48" fmla="*/ 920 w 1016"/>
              <a:gd name="T49" fmla="*/ 16 h 761"/>
              <a:gd name="T50" fmla="*/ 936 w 1016"/>
              <a:gd name="T51" fmla="*/ 53 h 761"/>
              <a:gd name="T52" fmla="*/ 936 w 1016"/>
              <a:gd name="T53" fmla="*/ 588 h 761"/>
              <a:gd name="T54" fmla="*/ 928 w 1016"/>
              <a:gd name="T55" fmla="*/ 615 h 761"/>
              <a:gd name="T56" fmla="*/ 953 w 1016"/>
              <a:gd name="T57" fmla="*/ 634 h 761"/>
              <a:gd name="T58" fmla="*/ 953 w 1016"/>
              <a:gd name="T59" fmla="*/ 634 h 761"/>
              <a:gd name="T60" fmla="*/ 1000 w 1016"/>
              <a:gd name="T61" fmla="*/ 691 h 761"/>
              <a:gd name="T62" fmla="*/ 1016 w 1016"/>
              <a:gd name="T63" fmla="*/ 722 h 761"/>
              <a:gd name="T64" fmla="*/ 965 w 1016"/>
              <a:gd name="T65" fmla="*/ 761 h 761"/>
              <a:gd name="T66" fmla="*/ 965 w 1016"/>
              <a:gd name="T67" fmla="*/ 760 h 761"/>
              <a:gd name="T68" fmla="*/ 501 w 1016"/>
              <a:gd name="T69" fmla="*/ 760 h 761"/>
              <a:gd name="T70" fmla="*/ 883 w 1016"/>
              <a:gd name="T71" fmla="*/ 48 h 761"/>
              <a:gd name="T72" fmla="*/ 133 w 1016"/>
              <a:gd name="T73" fmla="*/ 48 h 761"/>
              <a:gd name="T74" fmla="*/ 129 w 1016"/>
              <a:gd name="T75" fmla="*/ 50 h 761"/>
              <a:gd name="T76" fmla="*/ 128 w 1016"/>
              <a:gd name="T77" fmla="*/ 53 h 761"/>
              <a:gd name="T78" fmla="*/ 128 w 1016"/>
              <a:gd name="T79" fmla="*/ 588 h 761"/>
              <a:gd name="T80" fmla="*/ 129 w 1016"/>
              <a:gd name="T81" fmla="*/ 591 h 761"/>
              <a:gd name="T82" fmla="*/ 133 w 1016"/>
              <a:gd name="T83" fmla="*/ 592 h 761"/>
              <a:gd name="T84" fmla="*/ 883 w 1016"/>
              <a:gd name="T85" fmla="*/ 592 h 761"/>
              <a:gd name="T86" fmla="*/ 887 w 1016"/>
              <a:gd name="T87" fmla="*/ 591 h 761"/>
              <a:gd name="T88" fmla="*/ 888 w 1016"/>
              <a:gd name="T89" fmla="*/ 588 h 761"/>
              <a:gd name="T90" fmla="*/ 888 w 1016"/>
              <a:gd name="T91" fmla="*/ 53 h 761"/>
              <a:gd name="T92" fmla="*/ 887 w 1016"/>
              <a:gd name="T93" fmla="*/ 50 h 761"/>
              <a:gd name="T94" fmla="*/ 883 w 1016"/>
              <a:gd name="T95" fmla="*/ 48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16" h="761">
                <a:moveTo>
                  <a:pt x="103" y="685"/>
                </a:moveTo>
                <a:cubicBezTo>
                  <a:pt x="94" y="685"/>
                  <a:pt x="91" y="678"/>
                  <a:pt x="95" y="669"/>
                </a:cubicBezTo>
                <a:cubicBezTo>
                  <a:pt x="101" y="658"/>
                  <a:pt x="111" y="632"/>
                  <a:pt x="127" y="632"/>
                </a:cubicBezTo>
                <a:cubicBezTo>
                  <a:pt x="889" y="632"/>
                  <a:pt x="889" y="632"/>
                  <a:pt x="889" y="632"/>
                </a:cubicBezTo>
                <a:cubicBezTo>
                  <a:pt x="904" y="632"/>
                  <a:pt x="914" y="658"/>
                  <a:pt x="920" y="669"/>
                </a:cubicBezTo>
                <a:cubicBezTo>
                  <a:pt x="924" y="677"/>
                  <a:pt x="922" y="684"/>
                  <a:pt x="912" y="684"/>
                </a:cubicBezTo>
                <a:cubicBezTo>
                  <a:pt x="652" y="685"/>
                  <a:pt x="652" y="685"/>
                  <a:pt x="652" y="685"/>
                </a:cubicBezTo>
                <a:cubicBezTo>
                  <a:pt x="655" y="704"/>
                  <a:pt x="655" y="704"/>
                  <a:pt x="655" y="704"/>
                </a:cubicBezTo>
                <a:cubicBezTo>
                  <a:pt x="655" y="709"/>
                  <a:pt x="651" y="713"/>
                  <a:pt x="647" y="713"/>
                </a:cubicBezTo>
                <a:cubicBezTo>
                  <a:pt x="374" y="712"/>
                  <a:pt x="374" y="712"/>
                  <a:pt x="374" y="712"/>
                </a:cubicBezTo>
                <a:cubicBezTo>
                  <a:pt x="369" y="712"/>
                  <a:pt x="365" y="709"/>
                  <a:pt x="366" y="704"/>
                </a:cubicBezTo>
                <a:cubicBezTo>
                  <a:pt x="368" y="684"/>
                  <a:pt x="368" y="684"/>
                  <a:pt x="368" y="684"/>
                </a:cubicBezTo>
                <a:cubicBezTo>
                  <a:pt x="103" y="685"/>
                  <a:pt x="103" y="685"/>
                  <a:pt x="103" y="685"/>
                </a:cubicBezTo>
                <a:moveTo>
                  <a:pt x="501" y="760"/>
                </a:moveTo>
                <a:cubicBezTo>
                  <a:pt x="50" y="760"/>
                  <a:pt x="50" y="760"/>
                  <a:pt x="50" y="760"/>
                </a:cubicBezTo>
                <a:cubicBezTo>
                  <a:pt x="29" y="760"/>
                  <a:pt x="0" y="745"/>
                  <a:pt x="0" y="723"/>
                </a:cubicBezTo>
                <a:cubicBezTo>
                  <a:pt x="0" y="708"/>
                  <a:pt x="28" y="677"/>
                  <a:pt x="38" y="664"/>
                </a:cubicBezTo>
                <a:cubicBezTo>
                  <a:pt x="60" y="636"/>
                  <a:pt x="60" y="636"/>
                  <a:pt x="60" y="636"/>
                </a:cubicBezTo>
                <a:cubicBezTo>
                  <a:pt x="67" y="628"/>
                  <a:pt x="77" y="621"/>
                  <a:pt x="88" y="616"/>
                </a:cubicBezTo>
                <a:cubicBezTo>
                  <a:pt x="83" y="608"/>
                  <a:pt x="80" y="598"/>
                  <a:pt x="80" y="588"/>
                </a:cubicBezTo>
                <a:cubicBezTo>
                  <a:pt x="80" y="53"/>
                  <a:pt x="80" y="53"/>
                  <a:pt x="80" y="53"/>
                </a:cubicBezTo>
                <a:cubicBezTo>
                  <a:pt x="80" y="39"/>
                  <a:pt x="86" y="25"/>
                  <a:pt x="96" y="16"/>
                </a:cubicBezTo>
                <a:cubicBezTo>
                  <a:pt x="105" y="6"/>
                  <a:pt x="118" y="0"/>
                  <a:pt x="133" y="0"/>
                </a:cubicBezTo>
                <a:cubicBezTo>
                  <a:pt x="883" y="0"/>
                  <a:pt x="883" y="0"/>
                  <a:pt x="883" y="0"/>
                </a:cubicBezTo>
                <a:cubicBezTo>
                  <a:pt x="898" y="0"/>
                  <a:pt x="911" y="6"/>
                  <a:pt x="920" y="16"/>
                </a:cubicBezTo>
                <a:cubicBezTo>
                  <a:pt x="930" y="25"/>
                  <a:pt x="936" y="39"/>
                  <a:pt x="936" y="53"/>
                </a:cubicBezTo>
                <a:cubicBezTo>
                  <a:pt x="936" y="588"/>
                  <a:pt x="936" y="588"/>
                  <a:pt x="936" y="588"/>
                </a:cubicBezTo>
                <a:cubicBezTo>
                  <a:pt x="936" y="598"/>
                  <a:pt x="933" y="607"/>
                  <a:pt x="928" y="615"/>
                </a:cubicBezTo>
                <a:cubicBezTo>
                  <a:pt x="938" y="620"/>
                  <a:pt x="947" y="626"/>
                  <a:pt x="953" y="634"/>
                </a:cubicBezTo>
                <a:cubicBezTo>
                  <a:pt x="953" y="634"/>
                  <a:pt x="953" y="634"/>
                  <a:pt x="953" y="634"/>
                </a:cubicBezTo>
                <a:cubicBezTo>
                  <a:pt x="968" y="652"/>
                  <a:pt x="986" y="672"/>
                  <a:pt x="1000" y="691"/>
                </a:cubicBezTo>
                <a:cubicBezTo>
                  <a:pt x="1009" y="702"/>
                  <a:pt x="1016" y="713"/>
                  <a:pt x="1016" y="722"/>
                </a:cubicBezTo>
                <a:cubicBezTo>
                  <a:pt x="1016" y="745"/>
                  <a:pt x="986" y="761"/>
                  <a:pt x="965" y="761"/>
                </a:cubicBezTo>
                <a:cubicBezTo>
                  <a:pt x="965" y="760"/>
                  <a:pt x="965" y="760"/>
                  <a:pt x="965" y="760"/>
                </a:cubicBezTo>
                <a:lnTo>
                  <a:pt x="501" y="760"/>
                </a:lnTo>
                <a:close/>
                <a:moveTo>
                  <a:pt x="883" y="48"/>
                </a:moveTo>
                <a:cubicBezTo>
                  <a:pt x="133" y="48"/>
                  <a:pt x="133" y="48"/>
                  <a:pt x="133" y="48"/>
                </a:cubicBezTo>
                <a:cubicBezTo>
                  <a:pt x="132" y="48"/>
                  <a:pt x="130" y="49"/>
                  <a:pt x="129" y="50"/>
                </a:cubicBezTo>
                <a:cubicBezTo>
                  <a:pt x="129" y="51"/>
                  <a:pt x="128" y="52"/>
                  <a:pt x="128" y="53"/>
                </a:cubicBezTo>
                <a:cubicBezTo>
                  <a:pt x="128" y="588"/>
                  <a:pt x="128" y="588"/>
                  <a:pt x="128" y="588"/>
                </a:cubicBezTo>
                <a:cubicBezTo>
                  <a:pt x="128" y="589"/>
                  <a:pt x="129" y="590"/>
                  <a:pt x="129" y="591"/>
                </a:cubicBezTo>
                <a:cubicBezTo>
                  <a:pt x="130" y="592"/>
                  <a:pt x="132" y="592"/>
                  <a:pt x="133" y="592"/>
                </a:cubicBezTo>
                <a:cubicBezTo>
                  <a:pt x="883" y="592"/>
                  <a:pt x="883" y="592"/>
                  <a:pt x="883" y="592"/>
                </a:cubicBezTo>
                <a:cubicBezTo>
                  <a:pt x="884" y="592"/>
                  <a:pt x="886" y="592"/>
                  <a:pt x="887" y="591"/>
                </a:cubicBezTo>
                <a:cubicBezTo>
                  <a:pt x="887" y="590"/>
                  <a:pt x="888" y="589"/>
                  <a:pt x="888" y="588"/>
                </a:cubicBezTo>
                <a:cubicBezTo>
                  <a:pt x="888" y="53"/>
                  <a:pt x="888" y="53"/>
                  <a:pt x="888" y="53"/>
                </a:cubicBezTo>
                <a:cubicBezTo>
                  <a:pt x="888" y="52"/>
                  <a:pt x="887" y="51"/>
                  <a:pt x="887" y="50"/>
                </a:cubicBezTo>
                <a:cubicBezTo>
                  <a:pt x="886" y="49"/>
                  <a:pt x="884" y="48"/>
                  <a:pt x="883" y="4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" name="Freeform 47"/>
          <p:cNvSpPr>
            <a:spLocks noEditPoints="1"/>
          </p:cNvSpPr>
          <p:nvPr/>
        </p:nvSpPr>
        <p:spPr bwMode="auto">
          <a:xfrm>
            <a:off x="7494879" y="3237173"/>
            <a:ext cx="1263136" cy="946827"/>
          </a:xfrm>
          <a:custGeom>
            <a:avLst/>
            <a:gdLst>
              <a:gd name="T0" fmla="*/ 103 w 1016"/>
              <a:gd name="T1" fmla="*/ 685 h 761"/>
              <a:gd name="T2" fmla="*/ 95 w 1016"/>
              <a:gd name="T3" fmla="*/ 669 h 761"/>
              <a:gd name="T4" fmla="*/ 127 w 1016"/>
              <a:gd name="T5" fmla="*/ 632 h 761"/>
              <a:gd name="T6" fmla="*/ 889 w 1016"/>
              <a:gd name="T7" fmla="*/ 632 h 761"/>
              <a:gd name="T8" fmla="*/ 920 w 1016"/>
              <a:gd name="T9" fmla="*/ 669 h 761"/>
              <a:gd name="T10" fmla="*/ 912 w 1016"/>
              <a:gd name="T11" fmla="*/ 684 h 761"/>
              <a:gd name="T12" fmla="*/ 652 w 1016"/>
              <a:gd name="T13" fmla="*/ 685 h 761"/>
              <a:gd name="T14" fmla="*/ 655 w 1016"/>
              <a:gd name="T15" fmla="*/ 704 h 761"/>
              <a:gd name="T16" fmla="*/ 647 w 1016"/>
              <a:gd name="T17" fmla="*/ 713 h 761"/>
              <a:gd name="T18" fmla="*/ 374 w 1016"/>
              <a:gd name="T19" fmla="*/ 712 h 761"/>
              <a:gd name="T20" fmla="*/ 366 w 1016"/>
              <a:gd name="T21" fmla="*/ 704 h 761"/>
              <a:gd name="T22" fmla="*/ 368 w 1016"/>
              <a:gd name="T23" fmla="*/ 684 h 761"/>
              <a:gd name="T24" fmla="*/ 103 w 1016"/>
              <a:gd name="T25" fmla="*/ 685 h 761"/>
              <a:gd name="T26" fmla="*/ 501 w 1016"/>
              <a:gd name="T27" fmla="*/ 760 h 761"/>
              <a:gd name="T28" fmla="*/ 50 w 1016"/>
              <a:gd name="T29" fmla="*/ 760 h 761"/>
              <a:gd name="T30" fmla="*/ 0 w 1016"/>
              <a:gd name="T31" fmla="*/ 723 h 761"/>
              <a:gd name="T32" fmla="*/ 38 w 1016"/>
              <a:gd name="T33" fmla="*/ 664 h 761"/>
              <a:gd name="T34" fmla="*/ 60 w 1016"/>
              <a:gd name="T35" fmla="*/ 636 h 761"/>
              <a:gd name="T36" fmla="*/ 88 w 1016"/>
              <a:gd name="T37" fmla="*/ 616 h 761"/>
              <a:gd name="T38" fmla="*/ 80 w 1016"/>
              <a:gd name="T39" fmla="*/ 588 h 761"/>
              <a:gd name="T40" fmla="*/ 80 w 1016"/>
              <a:gd name="T41" fmla="*/ 53 h 761"/>
              <a:gd name="T42" fmla="*/ 96 w 1016"/>
              <a:gd name="T43" fmla="*/ 16 h 761"/>
              <a:gd name="T44" fmla="*/ 133 w 1016"/>
              <a:gd name="T45" fmla="*/ 0 h 761"/>
              <a:gd name="T46" fmla="*/ 883 w 1016"/>
              <a:gd name="T47" fmla="*/ 0 h 761"/>
              <a:gd name="T48" fmla="*/ 920 w 1016"/>
              <a:gd name="T49" fmla="*/ 16 h 761"/>
              <a:gd name="T50" fmla="*/ 936 w 1016"/>
              <a:gd name="T51" fmla="*/ 53 h 761"/>
              <a:gd name="T52" fmla="*/ 936 w 1016"/>
              <a:gd name="T53" fmla="*/ 588 h 761"/>
              <a:gd name="T54" fmla="*/ 928 w 1016"/>
              <a:gd name="T55" fmla="*/ 615 h 761"/>
              <a:gd name="T56" fmla="*/ 953 w 1016"/>
              <a:gd name="T57" fmla="*/ 634 h 761"/>
              <a:gd name="T58" fmla="*/ 953 w 1016"/>
              <a:gd name="T59" fmla="*/ 634 h 761"/>
              <a:gd name="T60" fmla="*/ 1000 w 1016"/>
              <a:gd name="T61" fmla="*/ 691 h 761"/>
              <a:gd name="T62" fmla="*/ 1016 w 1016"/>
              <a:gd name="T63" fmla="*/ 722 h 761"/>
              <a:gd name="T64" fmla="*/ 965 w 1016"/>
              <a:gd name="T65" fmla="*/ 761 h 761"/>
              <a:gd name="T66" fmla="*/ 965 w 1016"/>
              <a:gd name="T67" fmla="*/ 760 h 761"/>
              <a:gd name="T68" fmla="*/ 501 w 1016"/>
              <a:gd name="T69" fmla="*/ 760 h 761"/>
              <a:gd name="T70" fmla="*/ 883 w 1016"/>
              <a:gd name="T71" fmla="*/ 48 h 761"/>
              <a:gd name="T72" fmla="*/ 133 w 1016"/>
              <a:gd name="T73" fmla="*/ 48 h 761"/>
              <a:gd name="T74" fmla="*/ 129 w 1016"/>
              <a:gd name="T75" fmla="*/ 50 h 761"/>
              <a:gd name="T76" fmla="*/ 128 w 1016"/>
              <a:gd name="T77" fmla="*/ 53 h 761"/>
              <a:gd name="T78" fmla="*/ 128 w 1016"/>
              <a:gd name="T79" fmla="*/ 588 h 761"/>
              <a:gd name="T80" fmla="*/ 129 w 1016"/>
              <a:gd name="T81" fmla="*/ 591 h 761"/>
              <a:gd name="T82" fmla="*/ 133 w 1016"/>
              <a:gd name="T83" fmla="*/ 592 h 761"/>
              <a:gd name="T84" fmla="*/ 883 w 1016"/>
              <a:gd name="T85" fmla="*/ 592 h 761"/>
              <a:gd name="T86" fmla="*/ 887 w 1016"/>
              <a:gd name="T87" fmla="*/ 591 h 761"/>
              <a:gd name="T88" fmla="*/ 888 w 1016"/>
              <a:gd name="T89" fmla="*/ 588 h 761"/>
              <a:gd name="T90" fmla="*/ 888 w 1016"/>
              <a:gd name="T91" fmla="*/ 53 h 761"/>
              <a:gd name="T92" fmla="*/ 887 w 1016"/>
              <a:gd name="T93" fmla="*/ 50 h 761"/>
              <a:gd name="T94" fmla="*/ 883 w 1016"/>
              <a:gd name="T95" fmla="*/ 48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16" h="761">
                <a:moveTo>
                  <a:pt x="103" y="685"/>
                </a:moveTo>
                <a:cubicBezTo>
                  <a:pt x="94" y="685"/>
                  <a:pt x="91" y="678"/>
                  <a:pt x="95" y="669"/>
                </a:cubicBezTo>
                <a:cubicBezTo>
                  <a:pt x="101" y="658"/>
                  <a:pt x="111" y="632"/>
                  <a:pt x="127" y="632"/>
                </a:cubicBezTo>
                <a:cubicBezTo>
                  <a:pt x="889" y="632"/>
                  <a:pt x="889" y="632"/>
                  <a:pt x="889" y="632"/>
                </a:cubicBezTo>
                <a:cubicBezTo>
                  <a:pt x="904" y="632"/>
                  <a:pt x="914" y="658"/>
                  <a:pt x="920" y="669"/>
                </a:cubicBezTo>
                <a:cubicBezTo>
                  <a:pt x="924" y="677"/>
                  <a:pt x="922" y="684"/>
                  <a:pt x="912" y="684"/>
                </a:cubicBezTo>
                <a:cubicBezTo>
                  <a:pt x="652" y="685"/>
                  <a:pt x="652" y="685"/>
                  <a:pt x="652" y="685"/>
                </a:cubicBezTo>
                <a:cubicBezTo>
                  <a:pt x="655" y="704"/>
                  <a:pt x="655" y="704"/>
                  <a:pt x="655" y="704"/>
                </a:cubicBezTo>
                <a:cubicBezTo>
                  <a:pt x="655" y="709"/>
                  <a:pt x="651" y="713"/>
                  <a:pt x="647" y="713"/>
                </a:cubicBezTo>
                <a:cubicBezTo>
                  <a:pt x="374" y="712"/>
                  <a:pt x="374" y="712"/>
                  <a:pt x="374" y="712"/>
                </a:cubicBezTo>
                <a:cubicBezTo>
                  <a:pt x="369" y="712"/>
                  <a:pt x="365" y="709"/>
                  <a:pt x="366" y="704"/>
                </a:cubicBezTo>
                <a:cubicBezTo>
                  <a:pt x="368" y="684"/>
                  <a:pt x="368" y="684"/>
                  <a:pt x="368" y="684"/>
                </a:cubicBezTo>
                <a:cubicBezTo>
                  <a:pt x="103" y="685"/>
                  <a:pt x="103" y="685"/>
                  <a:pt x="103" y="685"/>
                </a:cubicBezTo>
                <a:moveTo>
                  <a:pt x="501" y="760"/>
                </a:moveTo>
                <a:cubicBezTo>
                  <a:pt x="50" y="760"/>
                  <a:pt x="50" y="760"/>
                  <a:pt x="50" y="760"/>
                </a:cubicBezTo>
                <a:cubicBezTo>
                  <a:pt x="29" y="760"/>
                  <a:pt x="0" y="745"/>
                  <a:pt x="0" y="723"/>
                </a:cubicBezTo>
                <a:cubicBezTo>
                  <a:pt x="0" y="708"/>
                  <a:pt x="28" y="677"/>
                  <a:pt x="38" y="664"/>
                </a:cubicBezTo>
                <a:cubicBezTo>
                  <a:pt x="60" y="636"/>
                  <a:pt x="60" y="636"/>
                  <a:pt x="60" y="636"/>
                </a:cubicBezTo>
                <a:cubicBezTo>
                  <a:pt x="67" y="628"/>
                  <a:pt x="77" y="621"/>
                  <a:pt x="88" y="616"/>
                </a:cubicBezTo>
                <a:cubicBezTo>
                  <a:pt x="83" y="608"/>
                  <a:pt x="80" y="598"/>
                  <a:pt x="80" y="588"/>
                </a:cubicBezTo>
                <a:cubicBezTo>
                  <a:pt x="80" y="53"/>
                  <a:pt x="80" y="53"/>
                  <a:pt x="80" y="53"/>
                </a:cubicBezTo>
                <a:cubicBezTo>
                  <a:pt x="80" y="39"/>
                  <a:pt x="86" y="25"/>
                  <a:pt x="96" y="16"/>
                </a:cubicBezTo>
                <a:cubicBezTo>
                  <a:pt x="105" y="6"/>
                  <a:pt x="118" y="0"/>
                  <a:pt x="133" y="0"/>
                </a:cubicBezTo>
                <a:cubicBezTo>
                  <a:pt x="883" y="0"/>
                  <a:pt x="883" y="0"/>
                  <a:pt x="883" y="0"/>
                </a:cubicBezTo>
                <a:cubicBezTo>
                  <a:pt x="898" y="0"/>
                  <a:pt x="911" y="6"/>
                  <a:pt x="920" y="16"/>
                </a:cubicBezTo>
                <a:cubicBezTo>
                  <a:pt x="930" y="25"/>
                  <a:pt x="936" y="39"/>
                  <a:pt x="936" y="53"/>
                </a:cubicBezTo>
                <a:cubicBezTo>
                  <a:pt x="936" y="588"/>
                  <a:pt x="936" y="588"/>
                  <a:pt x="936" y="588"/>
                </a:cubicBezTo>
                <a:cubicBezTo>
                  <a:pt x="936" y="598"/>
                  <a:pt x="933" y="607"/>
                  <a:pt x="928" y="615"/>
                </a:cubicBezTo>
                <a:cubicBezTo>
                  <a:pt x="938" y="620"/>
                  <a:pt x="947" y="626"/>
                  <a:pt x="953" y="634"/>
                </a:cubicBezTo>
                <a:cubicBezTo>
                  <a:pt x="953" y="634"/>
                  <a:pt x="953" y="634"/>
                  <a:pt x="953" y="634"/>
                </a:cubicBezTo>
                <a:cubicBezTo>
                  <a:pt x="968" y="652"/>
                  <a:pt x="986" y="672"/>
                  <a:pt x="1000" y="691"/>
                </a:cubicBezTo>
                <a:cubicBezTo>
                  <a:pt x="1009" y="702"/>
                  <a:pt x="1016" y="713"/>
                  <a:pt x="1016" y="722"/>
                </a:cubicBezTo>
                <a:cubicBezTo>
                  <a:pt x="1016" y="745"/>
                  <a:pt x="986" y="761"/>
                  <a:pt x="965" y="761"/>
                </a:cubicBezTo>
                <a:cubicBezTo>
                  <a:pt x="965" y="760"/>
                  <a:pt x="965" y="760"/>
                  <a:pt x="965" y="760"/>
                </a:cubicBezTo>
                <a:lnTo>
                  <a:pt x="501" y="760"/>
                </a:lnTo>
                <a:close/>
                <a:moveTo>
                  <a:pt x="883" y="48"/>
                </a:moveTo>
                <a:cubicBezTo>
                  <a:pt x="133" y="48"/>
                  <a:pt x="133" y="48"/>
                  <a:pt x="133" y="48"/>
                </a:cubicBezTo>
                <a:cubicBezTo>
                  <a:pt x="132" y="48"/>
                  <a:pt x="130" y="49"/>
                  <a:pt x="129" y="50"/>
                </a:cubicBezTo>
                <a:cubicBezTo>
                  <a:pt x="129" y="51"/>
                  <a:pt x="128" y="52"/>
                  <a:pt x="128" y="53"/>
                </a:cubicBezTo>
                <a:cubicBezTo>
                  <a:pt x="128" y="588"/>
                  <a:pt x="128" y="588"/>
                  <a:pt x="128" y="588"/>
                </a:cubicBezTo>
                <a:cubicBezTo>
                  <a:pt x="128" y="589"/>
                  <a:pt x="129" y="590"/>
                  <a:pt x="129" y="591"/>
                </a:cubicBezTo>
                <a:cubicBezTo>
                  <a:pt x="130" y="592"/>
                  <a:pt x="132" y="592"/>
                  <a:pt x="133" y="592"/>
                </a:cubicBezTo>
                <a:cubicBezTo>
                  <a:pt x="883" y="592"/>
                  <a:pt x="883" y="592"/>
                  <a:pt x="883" y="592"/>
                </a:cubicBezTo>
                <a:cubicBezTo>
                  <a:pt x="884" y="592"/>
                  <a:pt x="886" y="592"/>
                  <a:pt x="887" y="591"/>
                </a:cubicBezTo>
                <a:cubicBezTo>
                  <a:pt x="887" y="590"/>
                  <a:pt x="888" y="589"/>
                  <a:pt x="888" y="588"/>
                </a:cubicBezTo>
                <a:cubicBezTo>
                  <a:pt x="888" y="53"/>
                  <a:pt x="888" y="53"/>
                  <a:pt x="888" y="53"/>
                </a:cubicBezTo>
                <a:cubicBezTo>
                  <a:pt x="888" y="52"/>
                  <a:pt x="887" y="51"/>
                  <a:pt x="887" y="50"/>
                </a:cubicBezTo>
                <a:cubicBezTo>
                  <a:pt x="886" y="49"/>
                  <a:pt x="884" y="48"/>
                  <a:pt x="883" y="4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Freeform 47"/>
          <p:cNvSpPr>
            <a:spLocks noEditPoints="1"/>
          </p:cNvSpPr>
          <p:nvPr/>
        </p:nvSpPr>
        <p:spPr bwMode="auto">
          <a:xfrm>
            <a:off x="9552541" y="3237173"/>
            <a:ext cx="1263136" cy="946827"/>
          </a:xfrm>
          <a:custGeom>
            <a:avLst/>
            <a:gdLst>
              <a:gd name="T0" fmla="*/ 103 w 1016"/>
              <a:gd name="T1" fmla="*/ 685 h 761"/>
              <a:gd name="T2" fmla="*/ 95 w 1016"/>
              <a:gd name="T3" fmla="*/ 669 h 761"/>
              <a:gd name="T4" fmla="*/ 127 w 1016"/>
              <a:gd name="T5" fmla="*/ 632 h 761"/>
              <a:gd name="T6" fmla="*/ 889 w 1016"/>
              <a:gd name="T7" fmla="*/ 632 h 761"/>
              <a:gd name="T8" fmla="*/ 920 w 1016"/>
              <a:gd name="T9" fmla="*/ 669 h 761"/>
              <a:gd name="T10" fmla="*/ 912 w 1016"/>
              <a:gd name="T11" fmla="*/ 684 h 761"/>
              <a:gd name="T12" fmla="*/ 652 w 1016"/>
              <a:gd name="T13" fmla="*/ 685 h 761"/>
              <a:gd name="T14" fmla="*/ 655 w 1016"/>
              <a:gd name="T15" fmla="*/ 704 h 761"/>
              <a:gd name="T16" fmla="*/ 647 w 1016"/>
              <a:gd name="T17" fmla="*/ 713 h 761"/>
              <a:gd name="T18" fmla="*/ 374 w 1016"/>
              <a:gd name="T19" fmla="*/ 712 h 761"/>
              <a:gd name="T20" fmla="*/ 366 w 1016"/>
              <a:gd name="T21" fmla="*/ 704 h 761"/>
              <a:gd name="T22" fmla="*/ 368 w 1016"/>
              <a:gd name="T23" fmla="*/ 684 h 761"/>
              <a:gd name="T24" fmla="*/ 103 w 1016"/>
              <a:gd name="T25" fmla="*/ 685 h 761"/>
              <a:gd name="T26" fmla="*/ 501 w 1016"/>
              <a:gd name="T27" fmla="*/ 760 h 761"/>
              <a:gd name="T28" fmla="*/ 50 w 1016"/>
              <a:gd name="T29" fmla="*/ 760 h 761"/>
              <a:gd name="T30" fmla="*/ 0 w 1016"/>
              <a:gd name="T31" fmla="*/ 723 h 761"/>
              <a:gd name="T32" fmla="*/ 38 w 1016"/>
              <a:gd name="T33" fmla="*/ 664 h 761"/>
              <a:gd name="T34" fmla="*/ 60 w 1016"/>
              <a:gd name="T35" fmla="*/ 636 h 761"/>
              <a:gd name="T36" fmla="*/ 88 w 1016"/>
              <a:gd name="T37" fmla="*/ 616 h 761"/>
              <a:gd name="T38" fmla="*/ 80 w 1016"/>
              <a:gd name="T39" fmla="*/ 588 h 761"/>
              <a:gd name="T40" fmla="*/ 80 w 1016"/>
              <a:gd name="T41" fmla="*/ 53 h 761"/>
              <a:gd name="T42" fmla="*/ 96 w 1016"/>
              <a:gd name="T43" fmla="*/ 16 h 761"/>
              <a:gd name="T44" fmla="*/ 133 w 1016"/>
              <a:gd name="T45" fmla="*/ 0 h 761"/>
              <a:gd name="T46" fmla="*/ 883 w 1016"/>
              <a:gd name="T47" fmla="*/ 0 h 761"/>
              <a:gd name="T48" fmla="*/ 920 w 1016"/>
              <a:gd name="T49" fmla="*/ 16 h 761"/>
              <a:gd name="T50" fmla="*/ 936 w 1016"/>
              <a:gd name="T51" fmla="*/ 53 h 761"/>
              <a:gd name="T52" fmla="*/ 936 w 1016"/>
              <a:gd name="T53" fmla="*/ 588 h 761"/>
              <a:gd name="T54" fmla="*/ 928 w 1016"/>
              <a:gd name="T55" fmla="*/ 615 h 761"/>
              <a:gd name="T56" fmla="*/ 953 w 1016"/>
              <a:gd name="T57" fmla="*/ 634 h 761"/>
              <a:gd name="T58" fmla="*/ 953 w 1016"/>
              <a:gd name="T59" fmla="*/ 634 h 761"/>
              <a:gd name="T60" fmla="*/ 1000 w 1016"/>
              <a:gd name="T61" fmla="*/ 691 h 761"/>
              <a:gd name="T62" fmla="*/ 1016 w 1016"/>
              <a:gd name="T63" fmla="*/ 722 h 761"/>
              <a:gd name="T64" fmla="*/ 965 w 1016"/>
              <a:gd name="T65" fmla="*/ 761 h 761"/>
              <a:gd name="T66" fmla="*/ 965 w 1016"/>
              <a:gd name="T67" fmla="*/ 760 h 761"/>
              <a:gd name="T68" fmla="*/ 501 w 1016"/>
              <a:gd name="T69" fmla="*/ 760 h 761"/>
              <a:gd name="T70" fmla="*/ 883 w 1016"/>
              <a:gd name="T71" fmla="*/ 48 h 761"/>
              <a:gd name="T72" fmla="*/ 133 w 1016"/>
              <a:gd name="T73" fmla="*/ 48 h 761"/>
              <a:gd name="T74" fmla="*/ 129 w 1016"/>
              <a:gd name="T75" fmla="*/ 50 h 761"/>
              <a:gd name="T76" fmla="*/ 128 w 1016"/>
              <a:gd name="T77" fmla="*/ 53 h 761"/>
              <a:gd name="T78" fmla="*/ 128 w 1016"/>
              <a:gd name="T79" fmla="*/ 588 h 761"/>
              <a:gd name="T80" fmla="*/ 129 w 1016"/>
              <a:gd name="T81" fmla="*/ 591 h 761"/>
              <a:gd name="T82" fmla="*/ 133 w 1016"/>
              <a:gd name="T83" fmla="*/ 592 h 761"/>
              <a:gd name="T84" fmla="*/ 883 w 1016"/>
              <a:gd name="T85" fmla="*/ 592 h 761"/>
              <a:gd name="T86" fmla="*/ 887 w 1016"/>
              <a:gd name="T87" fmla="*/ 591 h 761"/>
              <a:gd name="T88" fmla="*/ 888 w 1016"/>
              <a:gd name="T89" fmla="*/ 588 h 761"/>
              <a:gd name="T90" fmla="*/ 888 w 1016"/>
              <a:gd name="T91" fmla="*/ 53 h 761"/>
              <a:gd name="T92" fmla="*/ 887 w 1016"/>
              <a:gd name="T93" fmla="*/ 50 h 761"/>
              <a:gd name="T94" fmla="*/ 883 w 1016"/>
              <a:gd name="T95" fmla="*/ 48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16" h="761">
                <a:moveTo>
                  <a:pt x="103" y="685"/>
                </a:moveTo>
                <a:cubicBezTo>
                  <a:pt x="94" y="685"/>
                  <a:pt x="91" y="678"/>
                  <a:pt x="95" y="669"/>
                </a:cubicBezTo>
                <a:cubicBezTo>
                  <a:pt x="101" y="658"/>
                  <a:pt x="111" y="632"/>
                  <a:pt x="127" y="632"/>
                </a:cubicBezTo>
                <a:cubicBezTo>
                  <a:pt x="889" y="632"/>
                  <a:pt x="889" y="632"/>
                  <a:pt x="889" y="632"/>
                </a:cubicBezTo>
                <a:cubicBezTo>
                  <a:pt x="904" y="632"/>
                  <a:pt x="914" y="658"/>
                  <a:pt x="920" y="669"/>
                </a:cubicBezTo>
                <a:cubicBezTo>
                  <a:pt x="924" y="677"/>
                  <a:pt x="922" y="684"/>
                  <a:pt x="912" y="684"/>
                </a:cubicBezTo>
                <a:cubicBezTo>
                  <a:pt x="652" y="685"/>
                  <a:pt x="652" y="685"/>
                  <a:pt x="652" y="685"/>
                </a:cubicBezTo>
                <a:cubicBezTo>
                  <a:pt x="655" y="704"/>
                  <a:pt x="655" y="704"/>
                  <a:pt x="655" y="704"/>
                </a:cubicBezTo>
                <a:cubicBezTo>
                  <a:pt x="655" y="709"/>
                  <a:pt x="651" y="713"/>
                  <a:pt x="647" y="713"/>
                </a:cubicBezTo>
                <a:cubicBezTo>
                  <a:pt x="374" y="712"/>
                  <a:pt x="374" y="712"/>
                  <a:pt x="374" y="712"/>
                </a:cubicBezTo>
                <a:cubicBezTo>
                  <a:pt x="369" y="712"/>
                  <a:pt x="365" y="709"/>
                  <a:pt x="366" y="704"/>
                </a:cubicBezTo>
                <a:cubicBezTo>
                  <a:pt x="368" y="684"/>
                  <a:pt x="368" y="684"/>
                  <a:pt x="368" y="684"/>
                </a:cubicBezTo>
                <a:cubicBezTo>
                  <a:pt x="103" y="685"/>
                  <a:pt x="103" y="685"/>
                  <a:pt x="103" y="685"/>
                </a:cubicBezTo>
                <a:moveTo>
                  <a:pt x="501" y="760"/>
                </a:moveTo>
                <a:cubicBezTo>
                  <a:pt x="50" y="760"/>
                  <a:pt x="50" y="760"/>
                  <a:pt x="50" y="760"/>
                </a:cubicBezTo>
                <a:cubicBezTo>
                  <a:pt x="29" y="760"/>
                  <a:pt x="0" y="745"/>
                  <a:pt x="0" y="723"/>
                </a:cubicBezTo>
                <a:cubicBezTo>
                  <a:pt x="0" y="708"/>
                  <a:pt x="28" y="677"/>
                  <a:pt x="38" y="664"/>
                </a:cubicBezTo>
                <a:cubicBezTo>
                  <a:pt x="60" y="636"/>
                  <a:pt x="60" y="636"/>
                  <a:pt x="60" y="636"/>
                </a:cubicBezTo>
                <a:cubicBezTo>
                  <a:pt x="67" y="628"/>
                  <a:pt x="77" y="621"/>
                  <a:pt x="88" y="616"/>
                </a:cubicBezTo>
                <a:cubicBezTo>
                  <a:pt x="83" y="608"/>
                  <a:pt x="80" y="598"/>
                  <a:pt x="80" y="588"/>
                </a:cubicBezTo>
                <a:cubicBezTo>
                  <a:pt x="80" y="53"/>
                  <a:pt x="80" y="53"/>
                  <a:pt x="80" y="53"/>
                </a:cubicBezTo>
                <a:cubicBezTo>
                  <a:pt x="80" y="39"/>
                  <a:pt x="86" y="25"/>
                  <a:pt x="96" y="16"/>
                </a:cubicBezTo>
                <a:cubicBezTo>
                  <a:pt x="105" y="6"/>
                  <a:pt x="118" y="0"/>
                  <a:pt x="133" y="0"/>
                </a:cubicBezTo>
                <a:cubicBezTo>
                  <a:pt x="883" y="0"/>
                  <a:pt x="883" y="0"/>
                  <a:pt x="883" y="0"/>
                </a:cubicBezTo>
                <a:cubicBezTo>
                  <a:pt x="898" y="0"/>
                  <a:pt x="911" y="6"/>
                  <a:pt x="920" y="16"/>
                </a:cubicBezTo>
                <a:cubicBezTo>
                  <a:pt x="930" y="25"/>
                  <a:pt x="936" y="39"/>
                  <a:pt x="936" y="53"/>
                </a:cubicBezTo>
                <a:cubicBezTo>
                  <a:pt x="936" y="588"/>
                  <a:pt x="936" y="588"/>
                  <a:pt x="936" y="588"/>
                </a:cubicBezTo>
                <a:cubicBezTo>
                  <a:pt x="936" y="598"/>
                  <a:pt x="933" y="607"/>
                  <a:pt x="928" y="615"/>
                </a:cubicBezTo>
                <a:cubicBezTo>
                  <a:pt x="938" y="620"/>
                  <a:pt x="947" y="626"/>
                  <a:pt x="953" y="634"/>
                </a:cubicBezTo>
                <a:cubicBezTo>
                  <a:pt x="953" y="634"/>
                  <a:pt x="953" y="634"/>
                  <a:pt x="953" y="634"/>
                </a:cubicBezTo>
                <a:cubicBezTo>
                  <a:pt x="968" y="652"/>
                  <a:pt x="986" y="672"/>
                  <a:pt x="1000" y="691"/>
                </a:cubicBezTo>
                <a:cubicBezTo>
                  <a:pt x="1009" y="702"/>
                  <a:pt x="1016" y="713"/>
                  <a:pt x="1016" y="722"/>
                </a:cubicBezTo>
                <a:cubicBezTo>
                  <a:pt x="1016" y="745"/>
                  <a:pt x="986" y="761"/>
                  <a:pt x="965" y="761"/>
                </a:cubicBezTo>
                <a:cubicBezTo>
                  <a:pt x="965" y="760"/>
                  <a:pt x="965" y="760"/>
                  <a:pt x="965" y="760"/>
                </a:cubicBezTo>
                <a:lnTo>
                  <a:pt x="501" y="760"/>
                </a:lnTo>
                <a:close/>
                <a:moveTo>
                  <a:pt x="883" y="48"/>
                </a:moveTo>
                <a:cubicBezTo>
                  <a:pt x="133" y="48"/>
                  <a:pt x="133" y="48"/>
                  <a:pt x="133" y="48"/>
                </a:cubicBezTo>
                <a:cubicBezTo>
                  <a:pt x="132" y="48"/>
                  <a:pt x="130" y="49"/>
                  <a:pt x="129" y="50"/>
                </a:cubicBezTo>
                <a:cubicBezTo>
                  <a:pt x="129" y="51"/>
                  <a:pt x="128" y="52"/>
                  <a:pt x="128" y="53"/>
                </a:cubicBezTo>
                <a:cubicBezTo>
                  <a:pt x="128" y="588"/>
                  <a:pt x="128" y="588"/>
                  <a:pt x="128" y="588"/>
                </a:cubicBezTo>
                <a:cubicBezTo>
                  <a:pt x="128" y="589"/>
                  <a:pt x="129" y="590"/>
                  <a:pt x="129" y="591"/>
                </a:cubicBezTo>
                <a:cubicBezTo>
                  <a:pt x="130" y="592"/>
                  <a:pt x="132" y="592"/>
                  <a:pt x="133" y="592"/>
                </a:cubicBezTo>
                <a:cubicBezTo>
                  <a:pt x="883" y="592"/>
                  <a:pt x="883" y="592"/>
                  <a:pt x="883" y="592"/>
                </a:cubicBezTo>
                <a:cubicBezTo>
                  <a:pt x="884" y="592"/>
                  <a:pt x="886" y="592"/>
                  <a:pt x="887" y="591"/>
                </a:cubicBezTo>
                <a:cubicBezTo>
                  <a:pt x="887" y="590"/>
                  <a:pt x="888" y="589"/>
                  <a:pt x="888" y="588"/>
                </a:cubicBezTo>
                <a:cubicBezTo>
                  <a:pt x="888" y="53"/>
                  <a:pt x="888" y="53"/>
                  <a:pt x="888" y="53"/>
                </a:cubicBezTo>
                <a:cubicBezTo>
                  <a:pt x="888" y="52"/>
                  <a:pt x="887" y="51"/>
                  <a:pt x="887" y="50"/>
                </a:cubicBezTo>
                <a:cubicBezTo>
                  <a:pt x="886" y="49"/>
                  <a:pt x="884" y="48"/>
                  <a:pt x="883" y="48"/>
                </a:cubicBezTo>
                <a:close/>
              </a:path>
            </a:pathLst>
          </a:custGeom>
          <a:solidFill>
            <a:srgbClr val="00BCF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8" name="Group 14"/>
          <p:cNvGrpSpPr>
            <a:grpSpLocks noChangeAspect="1"/>
          </p:cNvGrpSpPr>
          <p:nvPr/>
        </p:nvGrpSpPr>
        <p:grpSpPr bwMode="auto">
          <a:xfrm>
            <a:off x="9906022" y="3392847"/>
            <a:ext cx="565859" cy="489534"/>
            <a:chOff x="3702" y="2010"/>
            <a:chExt cx="430" cy="372"/>
          </a:xfrm>
          <a:solidFill>
            <a:srgbClr val="00BCF2"/>
          </a:solidFill>
        </p:grpSpPr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3702" y="2010"/>
              <a:ext cx="430" cy="372"/>
            </a:xfrm>
            <a:custGeom>
              <a:avLst/>
              <a:gdLst>
                <a:gd name="T0" fmla="*/ 168 w 179"/>
                <a:gd name="T1" fmla="*/ 121 h 154"/>
                <a:gd name="T2" fmla="*/ 109 w 179"/>
                <a:gd name="T3" fmla="*/ 18 h 154"/>
                <a:gd name="T4" fmla="*/ 70 w 179"/>
                <a:gd name="T5" fmla="*/ 18 h 154"/>
                <a:gd name="T6" fmla="*/ 11 w 179"/>
                <a:gd name="T7" fmla="*/ 121 h 154"/>
                <a:gd name="T8" fmla="*/ 30 w 179"/>
                <a:gd name="T9" fmla="*/ 154 h 154"/>
                <a:gd name="T10" fmla="*/ 149 w 179"/>
                <a:gd name="T11" fmla="*/ 154 h 154"/>
                <a:gd name="T12" fmla="*/ 168 w 179"/>
                <a:gd name="T13" fmla="*/ 121 h 154"/>
                <a:gd name="T14" fmla="*/ 164 w 179"/>
                <a:gd name="T15" fmla="*/ 140 h 154"/>
                <a:gd name="T16" fmla="*/ 149 w 179"/>
                <a:gd name="T17" fmla="*/ 146 h 154"/>
                <a:gd name="T18" fmla="*/ 30 w 179"/>
                <a:gd name="T19" fmla="*/ 146 h 154"/>
                <a:gd name="T20" fmla="*/ 15 w 179"/>
                <a:gd name="T21" fmla="*/ 140 h 154"/>
                <a:gd name="T22" fmla="*/ 17 w 179"/>
                <a:gd name="T23" fmla="*/ 125 h 154"/>
                <a:gd name="T24" fmla="*/ 77 w 179"/>
                <a:gd name="T25" fmla="*/ 22 h 154"/>
                <a:gd name="T26" fmla="*/ 90 w 179"/>
                <a:gd name="T27" fmla="*/ 12 h 154"/>
                <a:gd name="T28" fmla="*/ 102 w 179"/>
                <a:gd name="T29" fmla="*/ 22 h 154"/>
                <a:gd name="T30" fmla="*/ 162 w 179"/>
                <a:gd name="T31" fmla="*/ 125 h 154"/>
                <a:gd name="T32" fmla="*/ 164 w 179"/>
                <a:gd name="T33" fmla="*/ 14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9" h="154">
                  <a:moveTo>
                    <a:pt x="168" y="121"/>
                  </a:moveTo>
                  <a:cubicBezTo>
                    <a:pt x="109" y="18"/>
                    <a:pt x="109" y="18"/>
                    <a:pt x="109" y="18"/>
                  </a:cubicBezTo>
                  <a:cubicBezTo>
                    <a:pt x="98" y="0"/>
                    <a:pt x="81" y="0"/>
                    <a:pt x="70" y="18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0" y="139"/>
                    <a:pt x="9" y="154"/>
                    <a:pt x="30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70" y="154"/>
                    <a:pt x="179" y="139"/>
                    <a:pt x="168" y="121"/>
                  </a:cubicBezTo>
                  <a:close/>
                  <a:moveTo>
                    <a:pt x="164" y="140"/>
                  </a:moveTo>
                  <a:cubicBezTo>
                    <a:pt x="162" y="144"/>
                    <a:pt x="157" y="146"/>
                    <a:pt x="149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3" y="146"/>
                    <a:pt x="17" y="144"/>
                    <a:pt x="15" y="140"/>
                  </a:cubicBezTo>
                  <a:cubicBezTo>
                    <a:pt x="13" y="137"/>
                    <a:pt x="14" y="131"/>
                    <a:pt x="17" y="125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81" y="16"/>
                    <a:pt x="85" y="12"/>
                    <a:pt x="90" y="12"/>
                  </a:cubicBezTo>
                  <a:cubicBezTo>
                    <a:pt x="94" y="12"/>
                    <a:pt x="99" y="16"/>
                    <a:pt x="102" y="22"/>
                  </a:cubicBezTo>
                  <a:cubicBezTo>
                    <a:pt x="162" y="125"/>
                    <a:pt x="162" y="125"/>
                    <a:pt x="162" y="125"/>
                  </a:cubicBezTo>
                  <a:cubicBezTo>
                    <a:pt x="166" y="131"/>
                    <a:pt x="166" y="137"/>
                    <a:pt x="164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3757" y="2061"/>
              <a:ext cx="322" cy="280"/>
            </a:xfrm>
            <a:custGeom>
              <a:avLst/>
              <a:gdLst>
                <a:gd name="T0" fmla="*/ 131 w 134"/>
                <a:gd name="T1" fmla="*/ 108 h 116"/>
                <a:gd name="T2" fmla="*/ 72 w 134"/>
                <a:gd name="T3" fmla="*/ 6 h 116"/>
                <a:gd name="T4" fmla="*/ 67 w 134"/>
                <a:gd name="T5" fmla="*/ 0 h 116"/>
                <a:gd name="T6" fmla="*/ 62 w 134"/>
                <a:gd name="T7" fmla="*/ 6 h 116"/>
                <a:gd name="T8" fmla="*/ 2 w 134"/>
                <a:gd name="T9" fmla="*/ 108 h 116"/>
                <a:gd name="T10" fmla="*/ 0 w 134"/>
                <a:gd name="T11" fmla="*/ 115 h 116"/>
                <a:gd name="T12" fmla="*/ 7 w 134"/>
                <a:gd name="T13" fmla="*/ 116 h 116"/>
                <a:gd name="T14" fmla="*/ 126 w 134"/>
                <a:gd name="T15" fmla="*/ 116 h 116"/>
                <a:gd name="T16" fmla="*/ 134 w 134"/>
                <a:gd name="T17" fmla="*/ 115 h 116"/>
                <a:gd name="T18" fmla="*/ 131 w 134"/>
                <a:gd name="T19" fmla="*/ 108 h 116"/>
                <a:gd name="T20" fmla="*/ 67 w 134"/>
                <a:gd name="T21" fmla="*/ 36 h 116"/>
                <a:gd name="T22" fmla="*/ 74 w 134"/>
                <a:gd name="T23" fmla="*/ 48 h 116"/>
                <a:gd name="T24" fmla="*/ 71 w 134"/>
                <a:gd name="T25" fmla="*/ 75 h 116"/>
                <a:gd name="T26" fmla="*/ 67 w 134"/>
                <a:gd name="T27" fmla="*/ 81 h 116"/>
                <a:gd name="T28" fmla="*/ 62 w 134"/>
                <a:gd name="T29" fmla="*/ 75 h 116"/>
                <a:gd name="T30" fmla="*/ 59 w 134"/>
                <a:gd name="T31" fmla="*/ 48 h 116"/>
                <a:gd name="T32" fmla="*/ 67 w 134"/>
                <a:gd name="T33" fmla="*/ 36 h 116"/>
                <a:gd name="T34" fmla="*/ 67 w 134"/>
                <a:gd name="T35" fmla="*/ 104 h 116"/>
                <a:gd name="T36" fmla="*/ 58 w 134"/>
                <a:gd name="T37" fmla="*/ 96 h 116"/>
                <a:gd name="T38" fmla="*/ 67 w 134"/>
                <a:gd name="T39" fmla="*/ 87 h 116"/>
                <a:gd name="T40" fmla="*/ 75 w 134"/>
                <a:gd name="T41" fmla="*/ 96 h 116"/>
                <a:gd name="T42" fmla="*/ 67 w 134"/>
                <a:gd name="T43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4" h="116">
                  <a:moveTo>
                    <a:pt x="131" y="108"/>
                  </a:moveTo>
                  <a:cubicBezTo>
                    <a:pt x="72" y="6"/>
                    <a:pt x="72" y="6"/>
                    <a:pt x="72" y="6"/>
                  </a:cubicBezTo>
                  <a:cubicBezTo>
                    <a:pt x="69" y="1"/>
                    <a:pt x="67" y="0"/>
                    <a:pt x="67" y="0"/>
                  </a:cubicBezTo>
                  <a:cubicBezTo>
                    <a:pt x="66" y="0"/>
                    <a:pt x="64" y="1"/>
                    <a:pt x="62" y="6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0" y="112"/>
                    <a:pt x="0" y="115"/>
                    <a:pt x="0" y="115"/>
                  </a:cubicBezTo>
                  <a:cubicBezTo>
                    <a:pt x="0" y="115"/>
                    <a:pt x="2" y="116"/>
                    <a:pt x="7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31" y="116"/>
                    <a:pt x="133" y="115"/>
                    <a:pt x="134" y="115"/>
                  </a:cubicBezTo>
                  <a:cubicBezTo>
                    <a:pt x="134" y="115"/>
                    <a:pt x="134" y="112"/>
                    <a:pt x="131" y="108"/>
                  </a:cubicBezTo>
                  <a:close/>
                  <a:moveTo>
                    <a:pt x="67" y="36"/>
                  </a:moveTo>
                  <a:cubicBezTo>
                    <a:pt x="72" y="36"/>
                    <a:pt x="75" y="41"/>
                    <a:pt x="74" y="48"/>
                  </a:cubicBezTo>
                  <a:cubicBezTo>
                    <a:pt x="74" y="54"/>
                    <a:pt x="73" y="64"/>
                    <a:pt x="71" y="75"/>
                  </a:cubicBezTo>
                  <a:cubicBezTo>
                    <a:pt x="71" y="78"/>
                    <a:pt x="70" y="81"/>
                    <a:pt x="67" y="81"/>
                  </a:cubicBezTo>
                  <a:cubicBezTo>
                    <a:pt x="64" y="81"/>
                    <a:pt x="62" y="78"/>
                    <a:pt x="62" y="75"/>
                  </a:cubicBezTo>
                  <a:cubicBezTo>
                    <a:pt x="60" y="64"/>
                    <a:pt x="59" y="54"/>
                    <a:pt x="59" y="48"/>
                  </a:cubicBezTo>
                  <a:cubicBezTo>
                    <a:pt x="58" y="42"/>
                    <a:pt x="61" y="36"/>
                    <a:pt x="67" y="36"/>
                  </a:cubicBezTo>
                  <a:close/>
                  <a:moveTo>
                    <a:pt x="67" y="104"/>
                  </a:moveTo>
                  <a:cubicBezTo>
                    <a:pt x="62" y="104"/>
                    <a:pt x="58" y="100"/>
                    <a:pt x="58" y="96"/>
                  </a:cubicBezTo>
                  <a:cubicBezTo>
                    <a:pt x="58" y="91"/>
                    <a:pt x="62" y="87"/>
                    <a:pt x="67" y="87"/>
                  </a:cubicBezTo>
                  <a:cubicBezTo>
                    <a:pt x="71" y="87"/>
                    <a:pt x="75" y="91"/>
                    <a:pt x="75" y="96"/>
                  </a:cubicBezTo>
                  <a:cubicBezTo>
                    <a:pt x="75" y="100"/>
                    <a:pt x="71" y="104"/>
                    <a:pt x="6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0" name="Freeform 20"/>
          <p:cNvSpPr>
            <a:spLocks noEditPoints="1"/>
          </p:cNvSpPr>
          <p:nvPr/>
        </p:nvSpPr>
        <p:spPr bwMode="auto">
          <a:xfrm>
            <a:off x="2000868" y="3334690"/>
            <a:ext cx="268386" cy="519998"/>
          </a:xfrm>
          <a:custGeom>
            <a:avLst/>
            <a:gdLst>
              <a:gd name="T0" fmla="*/ 258 w 356"/>
              <a:gd name="T1" fmla="*/ 517 h 692"/>
              <a:gd name="T2" fmla="*/ 291 w 356"/>
              <a:gd name="T3" fmla="*/ 437 h 692"/>
              <a:gd name="T4" fmla="*/ 258 w 356"/>
              <a:gd name="T5" fmla="*/ 357 h 692"/>
              <a:gd name="T6" fmla="*/ 178 w 356"/>
              <a:gd name="T7" fmla="*/ 324 h 692"/>
              <a:gd name="T8" fmla="*/ 98 w 356"/>
              <a:gd name="T9" fmla="*/ 357 h 692"/>
              <a:gd name="T10" fmla="*/ 65 w 356"/>
              <a:gd name="T11" fmla="*/ 437 h 692"/>
              <a:gd name="T12" fmla="*/ 98 w 356"/>
              <a:gd name="T13" fmla="*/ 517 h 692"/>
              <a:gd name="T14" fmla="*/ 178 w 356"/>
              <a:gd name="T15" fmla="*/ 550 h 692"/>
              <a:gd name="T16" fmla="*/ 258 w 356"/>
              <a:gd name="T17" fmla="*/ 517 h 692"/>
              <a:gd name="T18" fmla="*/ 90 w 356"/>
              <a:gd name="T19" fmla="*/ 0 h 692"/>
              <a:gd name="T20" fmla="*/ 87 w 356"/>
              <a:gd name="T21" fmla="*/ 59 h 692"/>
              <a:gd name="T22" fmla="*/ 130 w 356"/>
              <a:gd name="T23" fmla="*/ 115 h 692"/>
              <a:gd name="T24" fmla="*/ 131 w 356"/>
              <a:gd name="T25" fmla="*/ 116 h 692"/>
              <a:gd name="T26" fmla="*/ 202 w 356"/>
              <a:gd name="T27" fmla="*/ 125 h 692"/>
              <a:gd name="T28" fmla="*/ 259 w 356"/>
              <a:gd name="T29" fmla="*/ 82 h 692"/>
              <a:gd name="T30" fmla="*/ 260 w 356"/>
              <a:gd name="T31" fmla="*/ 81 h 692"/>
              <a:gd name="T32" fmla="*/ 269 w 356"/>
              <a:gd name="T33" fmla="*/ 11 h 692"/>
              <a:gd name="T34" fmla="*/ 269 w 356"/>
              <a:gd name="T35" fmla="*/ 9 h 692"/>
              <a:gd name="T36" fmla="*/ 266 w 356"/>
              <a:gd name="T37" fmla="*/ 0 h 692"/>
              <a:gd name="T38" fmla="*/ 326 w 356"/>
              <a:gd name="T39" fmla="*/ 0 h 692"/>
              <a:gd name="T40" fmla="*/ 356 w 356"/>
              <a:gd name="T41" fmla="*/ 5 h 692"/>
              <a:gd name="T42" fmla="*/ 356 w 356"/>
              <a:gd name="T43" fmla="*/ 64 h 692"/>
              <a:gd name="T44" fmla="*/ 316 w 356"/>
              <a:gd name="T45" fmla="*/ 69 h 692"/>
              <a:gd name="T46" fmla="*/ 301 w 356"/>
              <a:gd name="T47" fmla="*/ 105 h 692"/>
              <a:gd name="T48" fmla="*/ 300 w 356"/>
              <a:gd name="T49" fmla="*/ 107 h 692"/>
              <a:gd name="T50" fmla="*/ 325 w 356"/>
              <a:gd name="T51" fmla="*/ 139 h 692"/>
              <a:gd name="T52" fmla="*/ 283 w 356"/>
              <a:gd name="T53" fmla="*/ 181 h 692"/>
              <a:gd name="T54" fmla="*/ 250 w 356"/>
              <a:gd name="T55" fmla="*/ 157 h 692"/>
              <a:gd name="T56" fmla="*/ 215 w 356"/>
              <a:gd name="T57" fmla="*/ 172 h 692"/>
              <a:gd name="T58" fmla="*/ 213 w 356"/>
              <a:gd name="T59" fmla="*/ 172 h 692"/>
              <a:gd name="T60" fmla="*/ 208 w 356"/>
              <a:gd name="T61" fmla="*/ 212 h 692"/>
              <a:gd name="T62" fmla="*/ 148 w 356"/>
              <a:gd name="T63" fmla="*/ 212 h 692"/>
              <a:gd name="T64" fmla="*/ 143 w 356"/>
              <a:gd name="T65" fmla="*/ 172 h 692"/>
              <a:gd name="T66" fmla="*/ 107 w 356"/>
              <a:gd name="T67" fmla="*/ 157 h 692"/>
              <a:gd name="T68" fmla="*/ 106 w 356"/>
              <a:gd name="T69" fmla="*/ 156 h 692"/>
              <a:gd name="T70" fmla="*/ 73 w 356"/>
              <a:gd name="T71" fmla="*/ 181 h 692"/>
              <a:gd name="T72" fmla="*/ 31 w 356"/>
              <a:gd name="T73" fmla="*/ 139 h 692"/>
              <a:gd name="T74" fmla="*/ 56 w 356"/>
              <a:gd name="T75" fmla="*/ 107 h 692"/>
              <a:gd name="T76" fmla="*/ 41 w 356"/>
              <a:gd name="T77" fmla="*/ 71 h 692"/>
              <a:gd name="T78" fmla="*/ 40 w 356"/>
              <a:gd name="T79" fmla="*/ 69 h 692"/>
              <a:gd name="T80" fmla="*/ 0 w 356"/>
              <a:gd name="T81" fmla="*/ 64 h 692"/>
              <a:gd name="T82" fmla="*/ 0 w 356"/>
              <a:gd name="T83" fmla="*/ 5 h 692"/>
              <a:gd name="T84" fmla="*/ 30 w 356"/>
              <a:gd name="T85" fmla="*/ 0 h 692"/>
              <a:gd name="T86" fmla="*/ 90 w 356"/>
              <a:gd name="T87" fmla="*/ 0 h 692"/>
              <a:gd name="T88" fmla="*/ 339 w 356"/>
              <a:gd name="T89" fmla="*/ 437 h 692"/>
              <a:gd name="T90" fmla="*/ 292 w 356"/>
              <a:gd name="T91" fmla="*/ 551 h 692"/>
              <a:gd name="T92" fmla="*/ 218 w 356"/>
              <a:gd name="T93" fmla="*/ 593 h 692"/>
              <a:gd name="T94" fmla="*/ 218 w 356"/>
              <a:gd name="T95" fmla="*/ 692 h 692"/>
              <a:gd name="T96" fmla="*/ 138 w 356"/>
              <a:gd name="T97" fmla="*/ 692 h 692"/>
              <a:gd name="T98" fmla="*/ 138 w 356"/>
              <a:gd name="T99" fmla="*/ 593 h 692"/>
              <a:gd name="T100" fmla="*/ 64 w 356"/>
              <a:gd name="T101" fmla="*/ 551 h 692"/>
              <a:gd name="T102" fmla="*/ 17 w 356"/>
              <a:gd name="T103" fmla="*/ 437 h 692"/>
              <a:gd name="T104" fmla="*/ 64 w 356"/>
              <a:gd name="T105" fmla="*/ 323 h 692"/>
              <a:gd name="T106" fmla="*/ 178 w 356"/>
              <a:gd name="T107" fmla="*/ 276 h 692"/>
              <a:gd name="T108" fmla="*/ 292 w 356"/>
              <a:gd name="T109" fmla="*/ 323 h 692"/>
              <a:gd name="T110" fmla="*/ 339 w 356"/>
              <a:gd name="T111" fmla="*/ 437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6" h="692">
                <a:moveTo>
                  <a:pt x="258" y="517"/>
                </a:moveTo>
                <a:cubicBezTo>
                  <a:pt x="278" y="496"/>
                  <a:pt x="291" y="468"/>
                  <a:pt x="291" y="437"/>
                </a:cubicBezTo>
                <a:cubicBezTo>
                  <a:pt x="291" y="406"/>
                  <a:pt x="278" y="378"/>
                  <a:pt x="258" y="357"/>
                </a:cubicBezTo>
                <a:cubicBezTo>
                  <a:pt x="237" y="337"/>
                  <a:pt x="209" y="324"/>
                  <a:pt x="178" y="324"/>
                </a:cubicBezTo>
                <a:cubicBezTo>
                  <a:pt x="147" y="324"/>
                  <a:pt x="119" y="337"/>
                  <a:pt x="98" y="357"/>
                </a:cubicBezTo>
                <a:cubicBezTo>
                  <a:pt x="78" y="378"/>
                  <a:pt x="65" y="406"/>
                  <a:pt x="65" y="437"/>
                </a:cubicBezTo>
                <a:cubicBezTo>
                  <a:pt x="65" y="468"/>
                  <a:pt x="78" y="496"/>
                  <a:pt x="98" y="517"/>
                </a:cubicBezTo>
                <a:cubicBezTo>
                  <a:pt x="119" y="537"/>
                  <a:pt x="147" y="550"/>
                  <a:pt x="178" y="550"/>
                </a:cubicBezTo>
                <a:cubicBezTo>
                  <a:pt x="209" y="550"/>
                  <a:pt x="237" y="537"/>
                  <a:pt x="258" y="517"/>
                </a:cubicBezTo>
                <a:moveTo>
                  <a:pt x="90" y="0"/>
                </a:moveTo>
                <a:cubicBezTo>
                  <a:pt x="83" y="18"/>
                  <a:pt x="82" y="39"/>
                  <a:pt x="87" y="59"/>
                </a:cubicBezTo>
                <a:cubicBezTo>
                  <a:pt x="94" y="83"/>
                  <a:pt x="109" y="103"/>
                  <a:pt x="130" y="115"/>
                </a:cubicBezTo>
                <a:cubicBezTo>
                  <a:pt x="130" y="115"/>
                  <a:pt x="130" y="116"/>
                  <a:pt x="131" y="116"/>
                </a:cubicBezTo>
                <a:cubicBezTo>
                  <a:pt x="152" y="128"/>
                  <a:pt x="177" y="132"/>
                  <a:pt x="202" y="125"/>
                </a:cubicBezTo>
                <a:cubicBezTo>
                  <a:pt x="227" y="119"/>
                  <a:pt x="247" y="103"/>
                  <a:pt x="259" y="82"/>
                </a:cubicBezTo>
                <a:cubicBezTo>
                  <a:pt x="259" y="82"/>
                  <a:pt x="259" y="82"/>
                  <a:pt x="260" y="81"/>
                </a:cubicBezTo>
                <a:cubicBezTo>
                  <a:pt x="272" y="61"/>
                  <a:pt x="276" y="36"/>
                  <a:pt x="269" y="11"/>
                </a:cubicBezTo>
                <a:cubicBezTo>
                  <a:pt x="269" y="10"/>
                  <a:pt x="269" y="9"/>
                  <a:pt x="269" y="9"/>
                </a:cubicBezTo>
                <a:cubicBezTo>
                  <a:pt x="268" y="6"/>
                  <a:pt x="267" y="3"/>
                  <a:pt x="266" y="0"/>
                </a:cubicBezTo>
                <a:cubicBezTo>
                  <a:pt x="326" y="0"/>
                  <a:pt x="326" y="0"/>
                  <a:pt x="326" y="0"/>
                </a:cubicBezTo>
                <a:cubicBezTo>
                  <a:pt x="356" y="5"/>
                  <a:pt x="356" y="5"/>
                  <a:pt x="356" y="5"/>
                </a:cubicBezTo>
                <a:cubicBezTo>
                  <a:pt x="356" y="64"/>
                  <a:pt x="356" y="64"/>
                  <a:pt x="356" y="64"/>
                </a:cubicBezTo>
                <a:cubicBezTo>
                  <a:pt x="316" y="69"/>
                  <a:pt x="316" y="69"/>
                  <a:pt x="316" y="69"/>
                </a:cubicBezTo>
                <a:cubicBezTo>
                  <a:pt x="312" y="82"/>
                  <a:pt x="308" y="94"/>
                  <a:pt x="301" y="105"/>
                </a:cubicBezTo>
                <a:cubicBezTo>
                  <a:pt x="301" y="106"/>
                  <a:pt x="301" y="106"/>
                  <a:pt x="300" y="107"/>
                </a:cubicBezTo>
                <a:cubicBezTo>
                  <a:pt x="325" y="139"/>
                  <a:pt x="325" y="139"/>
                  <a:pt x="325" y="139"/>
                </a:cubicBezTo>
                <a:cubicBezTo>
                  <a:pt x="283" y="181"/>
                  <a:pt x="283" y="181"/>
                  <a:pt x="283" y="181"/>
                </a:cubicBezTo>
                <a:cubicBezTo>
                  <a:pt x="250" y="157"/>
                  <a:pt x="250" y="157"/>
                  <a:pt x="250" y="157"/>
                </a:cubicBezTo>
                <a:cubicBezTo>
                  <a:pt x="240" y="163"/>
                  <a:pt x="228" y="168"/>
                  <a:pt x="215" y="172"/>
                </a:cubicBezTo>
                <a:cubicBezTo>
                  <a:pt x="214" y="172"/>
                  <a:pt x="214" y="172"/>
                  <a:pt x="213" y="172"/>
                </a:cubicBezTo>
                <a:cubicBezTo>
                  <a:pt x="208" y="212"/>
                  <a:pt x="208" y="212"/>
                  <a:pt x="208" y="212"/>
                </a:cubicBezTo>
                <a:cubicBezTo>
                  <a:pt x="148" y="212"/>
                  <a:pt x="148" y="212"/>
                  <a:pt x="148" y="212"/>
                </a:cubicBezTo>
                <a:cubicBezTo>
                  <a:pt x="143" y="172"/>
                  <a:pt x="143" y="172"/>
                  <a:pt x="143" y="172"/>
                </a:cubicBezTo>
                <a:cubicBezTo>
                  <a:pt x="130" y="169"/>
                  <a:pt x="118" y="164"/>
                  <a:pt x="107" y="157"/>
                </a:cubicBezTo>
                <a:cubicBezTo>
                  <a:pt x="106" y="157"/>
                  <a:pt x="106" y="157"/>
                  <a:pt x="106" y="156"/>
                </a:cubicBezTo>
                <a:cubicBezTo>
                  <a:pt x="73" y="181"/>
                  <a:pt x="73" y="181"/>
                  <a:pt x="73" y="181"/>
                </a:cubicBezTo>
                <a:cubicBezTo>
                  <a:pt x="31" y="139"/>
                  <a:pt x="31" y="139"/>
                  <a:pt x="31" y="139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49" y="96"/>
                  <a:pt x="44" y="84"/>
                  <a:pt x="41" y="71"/>
                </a:cubicBezTo>
                <a:cubicBezTo>
                  <a:pt x="40" y="69"/>
                  <a:pt x="40" y="69"/>
                  <a:pt x="40" y="6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"/>
                  <a:pt x="0" y="5"/>
                  <a:pt x="0" y="5"/>
                </a:cubicBezTo>
                <a:cubicBezTo>
                  <a:pt x="30" y="0"/>
                  <a:pt x="30" y="0"/>
                  <a:pt x="30" y="0"/>
                </a:cubicBezTo>
                <a:lnTo>
                  <a:pt x="90" y="0"/>
                </a:lnTo>
                <a:close/>
                <a:moveTo>
                  <a:pt x="339" y="437"/>
                </a:moveTo>
                <a:cubicBezTo>
                  <a:pt x="339" y="481"/>
                  <a:pt x="321" y="522"/>
                  <a:pt x="292" y="551"/>
                </a:cubicBezTo>
                <a:cubicBezTo>
                  <a:pt x="272" y="571"/>
                  <a:pt x="246" y="585"/>
                  <a:pt x="218" y="593"/>
                </a:cubicBezTo>
                <a:cubicBezTo>
                  <a:pt x="218" y="692"/>
                  <a:pt x="218" y="692"/>
                  <a:pt x="218" y="692"/>
                </a:cubicBezTo>
                <a:cubicBezTo>
                  <a:pt x="138" y="692"/>
                  <a:pt x="138" y="692"/>
                  <a:pt x="138" y="692"/>
                </a:cubicBezTo>
                <a:cubicBezTo>
                  <a:pt x="138" y="593"/>
                  <a:pt x="138" y="593"/>
                  <a:pt x="138" y="593"/>
                </a:cubicBezTo>
                <a:cubicBezTo>
                  <a:pt x="110" y="585"/>
                  <a:pt x="84" y="571"/>
                  <a:pt x="64" y="551"/>
                </a:cubicBezTo>
                <a:cubicBezTo>
                  <a:pt x="35" y="522"/>
                  <a:pt x="17" y="481"/>
                  <a:pt x="17" y="437"/>
                </a:cubicBezTo>
                <a:cubicBezTo>
                  <a:pt x="17" y="393"/>
                  <a:pt x="35" y="352"/>
                  <a:pt x="64" y="323"/>
                </a:cubicBezTo>
                <a:cubicBezTo>
                  <a:pt x="93" y="294"/>
                  <a:pt x="134" y="276"/>
                  <a:pt x="178" y="276"/>
                </a:cubicBezTo>
                <a:cubicBezTo>
                  <a:pt x="222" y="276"/>
                  <a:pt x="263" y="294"/>
                  <a:pt x="292" y="323"/>
                </a:cubicBezTo>
                <a:cubicBezTo>
                  <a:pt x="321" y="352"/>
                  <a:pt x="339" y="393"/>
                  <a:pt x="339" y="4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3" name="Freeform 29"/>
          <p:cNvSpPr>
            <a:spLocks noEditPoints="1"/>
          </p:cNvSpPr>
          <p:nvPr/>
        </p:nvSpPr>
        <p:spPr bwMode="auto">
          <a:xfrm>
            <a:off x="3843605" y="3523380"/>
            <a:ext cx="620805" cy="287955"/>
          </a:xfrm>
          <a:custGeom>
            <a:avLst/>
            <a:gdLst>
              <a:gd name="T0" fmla="*/ 1705 w 1976"/>
              <a:gd name="T1" fmla="*/ 0 h 916"/>
              <a:gd name="T2" fmla="*/ 271 w 1976"/>
              <a:gd name="T3" fmla="*/ 0 h 916"/>
              <a:gd name="T4" fmla="*/ 0 w 1976"/>
              <a:gd name="T5" fmla="*/ 270 h 916"/>
              <a:gd name="T6" fmla="*/ 0 w 1976"/>
              <a:gd name="T7" fmla="*/ 299 h 916"/>
              <a:gd name="T8" fmla="*/ 271 w 1976"/>
              <a:gd name="T9" fmla="*/ 570 h 916"/>
              <a:gd name="T10" fmla="*/ 1296 w 1976"/>
              <a:gd name="T11" fmla="*/ 570 h 916"/>
              <a:gd name="T12" fmla="*/ 1758 w 1976"/>
              <a:gd name="T13" fmla="*/ 916 h 916"/>
              <a:gd name="T14" fmla="*/ 1636 w 1976"/>
              <a:gd name="T15" fmla="*/ 570 h 916"/>
              <a:gd name="T16" fmla="*/ 1705 w 1976"/>
              <a:gd name="T17" fmla="*/ 570 h 916"/>
              <a:gd name="T18" fmla="*/ 1976 w 1976"/>
              <a:gd name="T19" fmla="*/ 299 h 916"/>
              <a:gd name="T20" fmla="*/ 1976 w 1976"/>
              <a:gd name="T21" fmla="*/ 270 h 916"/>
              <a:gd name="T22" fmla="*/ 1705 w 1976"/>
              <a:gd name="T23" fmla="*/ 0 h 916"/>
              <a:gd name="T24" fmla="*/ 528 w 1976"/>
              <a:gd name="T25" fmla="*/ 355 h 916"/>
              <a:gd name="T26" fmla="*/ 452 w 1976"/>
              <a:gd name="T27" fmla="*/ 279 h 916"/>
              <a:gd name="T28" fmla="*/ 528 w 1976"/>
              <a:gd name="T29" fmla="*/ 202 h 916"/>
              <a:gd name="T30" fmla="*/ 604 w 1976"/>
              <a:gd name="T31" fmla="*/ 279 h 916"/>
              <a:gd name="T32" fmla="*/ 528 w 1976"/>
              <a:gd name="T33" fmla="*/ 355 h 916"/>
              <a:gd name="T34" fmla="*/ 813 w 1976"/>
              <a:gd name="T35" fmla="*/ 355 h 916"/>
              <a:gd name="T36" fmla="*/ 737 w 1976"/>
              <a:gd name="T37" fmla="*/ 279 h 916"/>
              <a:gd name="T38" fmla="*/ 813 w 1976"/>
              <a:gd name="T39" fmla="*/ 202 h 916"/>
              <a:gd name="T40" fmla="*/ 889 w 1976"/>
              <a:gd name="T41" fmla="*/ 279 h 916"/>
              <a:gd name="T42" fmla="*/ 813 w 1976"/>
              <a:gd name="T43" fmla="*/ 355 h 916"/>
              <a:gd name="T44" fmla="*/ 1098 w 1976"/>
              <a:gd name="T45" fmla="*/ 355 h 916"/>
              <a:gd name="T46" fmla="*/ 1022 w 1976"/>
              <a:gd name="T47" fmla="*/ 279 h 916"/>
              <a:gd name="T48" fmla="*/ 1098 w 1976"/>
              <a:gd name="T49" fmla="*/ 202 h 916"/>
              <a:gd name="T50" fmla="*/ 1174 w 1976"/>
              <a:gd name="T51" fmla="*/ 279 h 916"/>
              <a:gd name="T52" fmla="*/ 1098 w 1976"/>
              <a:gd name="T53" fmla="*/ 355 h 916"/>
              <a:gd name="T54" fmla="*/ 1383 w 1976"/>
              <a:gd name="T55" fmla="*/ 355 h 916"/>
              <a:gd name="T56" fmla="*/ 1307 w 1976"/>
              <a:gd name="T57" fmla="*/ 279 h 916"/>
              <a:gd name="T58" fmla="*/ 1383 w 1976"/>
              <a:gd name="T59" fmla="*/ 202 h 916"/>
              <a:gd name="T60" fmla="*/ 1459 w 1976"/>
              <a:gd name="T61" fmla="*/ 279 h 916"/>
              <a:gd name="T62" fmla="*/ 1383 w 1976"/>
              <a:gd name="T63" fmla="*/ 355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76" h="916">
                <a:moveTo>
                  <a:pt x="1705" y="0"/>
                </a:moveTo>
                <a:cubicBezTo>
                  <a:pt x="271" y="0"/>
                  <a:pt x="271" y="0"/>
                  <a:pt x="271" y="0"/>
                </a:cubicBezTo>
                <a:cubicBezTo>
                  <a:pt x="121" y="0"/>
                  <a:pt x="0" y="121"/>
                  <a:pt x="0" y="270"/>
                </a:cubicBezTo>
                <a:cubicBezTo>
                  <a:pt x="0" y="299"/>
                  <a:pt x="0" y="299"/>
                  <a:pt x="0" y="299"/>
                </a:cubicBezTo>
                <a:cubicBezTo>
                  <a:pt x="0" y="449"/>
                  <a:pt x="121" y="570"/>
                  <a:pt x="271" y="570"/>
                </a:cubicBezTo>
                <a:cubicBezTo>
                  <a:pt x="1296" y="570"/>
                  <a:pt x="1296" y="570"/>
                  <a:pt x="1296" y="570"/>
                </a:cubicBezTo>
                <a:cubicBezTo>
                  <a:pt x="1758" y="916"/>
                  <a:pt x="1758" y="916"/>
                  <a:pt x="1758" y="916"/>
                </a:cubicBezTo>
                <a:cubicBezTo>
                  <a:pt x="1636" y="570"/>
                  <a:pt x="1636" y="570"/>
                  <a:pt x="1636" y="570"/>
                </a:cubicBezTo>
                <a:cubicBezTo>
                  <a:pt x="1705" y="570"/>
                  <a:pt x="1705" y="570"/>
                  <a:pt x="1705" y="570"/>
                </a:cubicBezTo>
                <a:cubicBezTo>
                  <a:pt x="1854" y="570"/>
                  <a:pt x="1976" y="449"/>
                  <a:pt x="1976" y="299"/>
                </a:cubicBezTo>
                <a:cubicBezTo>
                  <a:pt x="1976" y="270"/>
                  <a:pt x="1976" y="270"/>
                  <a:pt x="1976" y="270"/>
                </a:cubicBezTo>
                <a:cubicBezTo>
                  <a:pt x="1976" y="121"/>
                  <a:pt x="1854" y="0"/>
                  <a:pt x="1705" y="0"/>
                </a:cubicBezTo>
                <a:close/>
                <a:moveTo>
                  <a:pt x="528" y="355"/>
                </a:moveTo>
                <a:cubicBezTo>
                  <a:pt x="486" y="355"/>
                  <a:pt x="452" y="321"/>
                  <a:pt x="452" y="279"/>
                </a:cubicBezTo>
                <a:cubicBezTo>
                  <a:pt x="452" y="237"/>
                  <a:pt x="486" y="202"/>
                  <a:pt x="528" y="202"/>
                </a:cubicBezTo>
                <a:cubicBezTo>
                  <a:pt x="570" y="202"/>
                  <a:pt x="604" y="237"/>
                  <a:pt x="604" y="279"/>
                </a:cubicBezTo>
                <a:cubicBezTo>
                  <a:pt x="604" y="321"/>
                  <a:pt x="570" y="355"/>
                  <a:pt x="528" y="355"/>
                </a:cubicBezTo>
                <a:close/>
                <a:moveTo>
                  <a:pt x="813" y="355"/>
                </a:moveTo>
                <a:cubicBezTo>
                  <a:pt x="771" y="355"/>
                  <a:pt x="737" y="321"/>
                  <a:pt x="737" y="279"/>
                </a:cubicBezTo>
                <a:cubicBezTo>
                  <a:pt x="737" y="237"/>
                  <a:pt x="771" y="202"/>
                  <a:pt x="813" y="202"/>
                </a:cubicBezTo>
                <a:cubicBezTo>
                  <a:pt x="855" y="202"/>
                  <a:pt x="889" y="237"/>
                  <a:pt x="889" y="279"/>
                </a:cubicBezTo>
                <a:cubicBezTo>
                  <a:pt x="889" y="321"/>
                  <a:pt x="855" y="355"/>
                  <a:pt x="813" y="355"/>
                </a:cubicBezTo>
                <a:close/>
                <a:moveTo>
                  <a:pt x="1098" y="355"/>
                </a:moveTo>
                <a:cubicBezTo>
                  <a:pt x="1056" y="355"/>
                  <a:pt x="1022" y="321"/>
                  <a:pt x="1022" y="279"/>
                </a:cubicBezTo>
                <a:cubicBezTo>
                  <a:pt x="1022" y="237"/>
                  <a:pt x="1056" y="202"/>
                  <a:pt x="1098" y="202"/>
                </a:cubicBezTo>
                <a:cubicBezTo>
                  <a:pt x="1140" y="202"/>
                  <a:pt x="1174" y="237"/>
                  <a:pt x="1174" y="279"/>
                </a:cubicBezTo>
                <a:cubicBezTo>
                  <a:pt x="1174" y="321"/>
                  <a:pt x="1140" y="355"/>
                  <a:pt x="1098" y="355"/>
                </a:cubicBezTo>
                <a:close/>
                <a:moveTo>
                  <a:pt x="1383" y="355"/>
                </a:moveTo>
                <a:cubicBezTo>
                  <a:pt x="1341" y="355"/>
                  <a:pt x="1307" y="321"/>
                  <a:pt x="1307" y="279"/>
                </a:cubicBezTo>
                <a:cubicBezTo>
                  <a:pt x="1307" y="237"/>
                  <a:pt x="1341" y="202"/>
                  <a:pt x="1383" y="202"/>
                </a:cubicBezTo>
                <a:cubicBezTo>
                  <a:pt x="1425" y="202"/>
                  <a:pt x="1459" y="237"/>
                  <a:pt x="1459" y="279"/>
                </a:cubicBezTo>
                <a:cubicBezTo>
                  <a:pt x="1459" y="321"/>
                  <a:pt x="1425" y="355"/>
                  <a:pt x="1383" y="3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7" name="Freeform 33"/>
          <p:cNvSpPr>
            <a:spLocks noEditPoints="1"/>
          </p:cNvSpPr>
          <p:nvPr/>
        </p:nvSpPr>
        <p:spPr bwMode="auto">
          <a:xfrm>
            <a:off x="7826907" y="3461028"/>
            <a:ext cx="613213" cy="367399"/>
          </a:xfrm>
          <a:custGeom>
            <a:avLst/>
            <a:gdLst>
              <a:gd name="T0" fmla="*/ 508 w 783"/>
              <a:gd name="T1" fmla="*/ 394 h 468"/>
              <a:gd name="T2" fmla="*/ 493 w 783"/>
              <a:gd name="T3" fmla="*/ 468 h 468"/>
              <a:gd name="T4" fmla="*/ 0 w 783"/>
              <a:gd name="T5" fmla="*/ 453 h 468"/>
              <a:gd name="T6" fmla="*/ 15 w 783"/>
              <a:gd name="T7" fmla="*/ 53 h 468"/>
              <a:gd name="T8" fmla="*/ 248 w 783"/>
              <a:gd name="T9" fmla="*/ 94 h 468"/>
              <a:gd name="T10" fmla="*/ 71 w 783"/>
              <a:gd name="T11" fmla="*/ 131 h 468"/>
              <a:gd name="T12" fmla="*/ 248 w 783"/>
              <a:gd name="T13" fmla="*/ 167 h 468"/>
              <a:gd name="T14" fmla="*/ 42 w 783"/>
              <a:gd name="T15" fmla="*/ 420 h 468"/>
              <a:gd name="T16" fmla="*/ 460 w 783"/>
              <a:gd name="T17" fmla="*/ 426 h 468"/>
              <a:gd name="T18" fmla="*/ 465 w 783"/>
              <a:gd name="T19" fmla="*/ 394 h 468"/>
              <a:gd name="T20" fmla="*/ 768 w 783"/>
              <a:gd name="T21" fmla="*/ 368 h 468"/>
              <a:gd name="T22" fmla="*/ 275 w 783"/>
              <a:gd name="T23" fmla="*/ 353 h 468"/>
              <a:gd name="T24" fmla="*/ 290 w 783"/>
              <a:gd name="T25" fmla="*/ 0 h 468"/>
              <a:gd name="T26" fmla="*/ 783 w 783"/>
              <a:gd name="T27" fmla="*/ 15 h 468"/>
              <a:gd name="T28" fmla="*/ 643 w 783"/>
              <a:gd name="T29" fmla="*/ 78 h 468"/>
              <a:gd name="T30" fmla="*/ 720 w 783"/>
              <a:gd name="T31" fmla="*/ 40 h 468"/>
              <a:gd name="T32" fmla="*/ 643 w 783"/>
              <a:gd name="T33" fmla="*/ 78 h 468"/>
              <a:gd name="T34" fmla="*/ 546 w 783"/>
              <a:gd name="T35" fmla="*/ 78 h 468"/>
              <a:gd name="T36" fmla="*/ 346 w 783"/>
              <a:gd name="T37" fmla="*/ 40 h 468"/>
              <a:gd name="T38" fmla="*/ 740 w 783"/>
              <a:gd name="T39" fmla="*/ 114 h 468"/>
              <a:gd name="T40" fmla="*/ 318 w 783"/>
              <a:gd name="T41" fmla="*/ 320 h 468"/>
              <a:gd name="T42" fmla="*/ 735 w 783"/>
              <a:gd name="T43" fmla="*/ 325 h 468"/>
              <a:gd name="T44" fmla="*/ 740 w 783"/>
              <a:gd name="T45" fmla="*/ 114 h 468"/>
              <a:gd name="T46" fmla="*/ 368 w 783"/>
              <a:gd name="T47" fmla="*/ 162 h 468"/>
              <a:gd name="T48" fmla="*/ 681 w 783"/>
              <a:gd name="T49" fmla="*/ 179 h 468"/>
              <a:gd name="T50" fmla="*/ 587 w 783"/>
              <a:gd name="T51" fmla="*/ 216 h 468"/>
              <a:gd name="T52" fmla="*/ 368 w 783"/>
              <a:gd name="T53" fmla="*/ 233 h 468"/>
              <a:gd name="T54" fmla="*/ 587 w 783"/>
              <a:gd name="T55" fmla="*/ 216 h 468"/>
              <a:gd name="T56" fmla="*/ 368 w 783"/>
              <a:gd name="T57" fmla="*/ 270 h 468"/>
              <a:gd name="T58" fmla="*/ 648 w 783"/>
              <a:gd name="T59" fmla="*/ 286 h 468"/>
              <a:gd name="T60" fmla="*/ 248 w 783"/>
              <a:gd name="T61" fmla="*/ 229 h 468"/>
              <a:gd name="T62" fmla="*/ 92 w 783"/>
              <a:gd name="T63" fmla="*/ 246 h 468"/>
              <a:gd name="T64" fmla="*/ 248 w 783"/>
              <a:gd name="T65" fmla="*/ 229 h 468"/>
              <a:gd name="T66" fmla="*/ 92 w 783"/>
              <a:gd name="T67" fmla="*/ 283 h 468"/>
              <a:gd name="T68" fmla="*/ 248 w 783"/>
              <a:gd name="T69" fmla="*/ 300 h 468"/>
              <a:gd name="T70" fmla="*/ 248 w 783"/>
              <a:gd name="T71" fmla="*/ 337 h 468"/>
              <a:gd name="T72" fmla="*/ 92 w 783"/>
              <a:gd name="T73" fmla="*/ 354 h 468"/>
              <a:gd name="T74" fmla="*/ 248 w 783"/>
              <a:gd name="T75" fmla="*/ 337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83" h="468">
                <a:moveTo>
                  <a:pt x="465" y="394"/>
                </a:moveTo>
                <a:cubicBezTo>
                  <a:pt x="508" y="394"/>
                  <a:pt x="508" y="394"/>
                  <a:pt x="508" y="394"/>
                </a:cubicBezTo>
                <a:cubicBezTo>
                  <a:pt x="508" y="453"/>
                  <a:pt x="508" y="453"/>
                  <a:pt x="508" y="453"/>
                </a:cubicBezTo>
                <a:cubicBezTo>
                  <a:pt x="508" y="462"/>
                  <a:pt x="501" y="468"/>
                  <a:pt x="493" y="468"/>
                </a:cubicBezTo>
                <a:cubicBezTo>
                  <a:pt x="15" y="468"/>
                  <a:pt x="15" y="468"/>
                  <a:pt x="15" y="468"/>
                </a:cubicBezTo>
                <a:cubicBezTo>
                  <a:pt x="7" y="468"/>
                  <a:pt x="0" y="462"/>
                  <a:pt x="0" y="453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0"/>
                  <a:pt x="7" y="53"/>
                  <a:pt x="15" y="53"/>
                </a:cubicBezTo>
                <a:cubicBezTo>
                  <a:pt x="248" y="53"/>
                  <a:pt x="248" y="53"/>
                  <a:pt x="248" y="53"/>
                </a:cubicBezTo>
                <a:cubicBezTo>
                  <a:pt x="248" y="94"/>
                  <a:pt x="248" y="94"/>
                  <a:pt x="248" y="94"/>
                </a:cubicBezTo>
                <a:cubicBezTo>
                  <a:pt x="71" y="94"/>
                  <a:pt x="71" y="94"/>
                  <a:pt x="71" y="94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248" y="131"/>
                  <a:pt x="248" y="131"/>
                  <a:pt x="248" y="131"/>
                </a:cubicBezTo>
                <a:cubicBezTo>
                  <a:pt x="248" y="167"/>
                  <a:pt x="248" y="167"/>
                  <a:pt x="248" y="167"/>
                </a:cubicBezTo>
                <a:cubicBezTo>
                  <a:pt x="42" y="167"/>
                  <a:pt x="42" y="167"/>
                  <a:pt x="42" y="167"/>
                </a:cubicBezTo>
                <a:cubicBezTo>
                  <a:pt x="42" y="420"/>
                  <a:pt x="42" y="420"/>
                  <a:pt x="42" y="420"/>
                </a:cubicBezTo>
                <a:cubicBezTo>
                  <a:pt x="42" y="423"/>
                  <a:pt x="45" y="426"/>
                  <a:pt x="48" y="426"/>
                </a:cubicBezTo>
                <a:cubicBezTo>
                  <a:pt x="460" y="426"/>
                  <a:pt x="460" y="426"/>
                  <a:pt x="460" y="426"/>
                </a:cubicBezTo>
                <a:cubicBezTo>
                  <a:pt x="463" y="426"/>
                  <a:pt x="465" y="423"/>
                  <a:pt x="465" y="420"/>
                </a:cubicBezTo>
                <a:lnTo>
                  <a:pt x="465" y="394"/>
                </a:lnTo>
                <a:close/>
                <a:moveTo>
                  <a:pt x="783" y="353"/>
                </a:moveTo>
                <a:cubicBezTo>
                  <a:pt x="783" y="361"/>
                  <a:pt x="776" y="368"/>
                  <a:pt x="768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82" y="368"/>
                  <a:pt x="275" y="361"/>
                  <a:pt x="275" y="353"/>
                </a:cubicBezTo>
                <a:cubicBezTo>
                  <a:pt x="275" y="15"/>
                  <a:pt x="275" y="15"/>
                  <a:pt x="275" y="15"/>
                </a:cubicBezTo>
                <a:cubicBezTo>
                  <a:pt x="275" y="6"/>
                  <a:pt x="282" y="0"/>
                  <a:pt x="290" y="0"/>
                </a:cubicBezTo>
                <a:cubicBezTo>
                  <a:pt x="768" y="0"/>
                  <a:pt x="768" y="0"/>
                  <a:pt x="768" y="0"/>
                </a:cubicBezTo>
                <a:cubicBezTo>
                  <a:pt x="776" y="0"/>
                  <a:pt x="783" y="6"/>
                  <a:pt x="783" y="15"/>
                </a:cubicBezTo>
                <a:lnTo>
                  <a:pt x="783" y="353"/>
                </a:lnTo>
                <a:close/>
                <a:moveTo>
                  <a:pt x="643" y="78"/>
                </a:moveTo>
                <a:cubicBezTo>
                  <a:pt x="720" y="78"/>
                  <a:pt x="720" y="78"/>
                  <a:pt x="720" y="78"/>
                </a:cubicBezTo>
                <a:cubicBezTo>
                  <a:pt x="720" y="40"/>
                  <a:pt x="720" y="40"/>
                  <a:pt x="720" y="40"/>
                </a:cubicBezTo>
                <a:cubicBezTo>
                  <a:pt x="643" y="40"/>
                  <a:pt x="643" y="40"/>
                  <a:pt x="643" y="40"/>
                </a:cubicBezTo>
                <a:lnTo>
                  <a:pt x="643" y="78"/>
                </a:lnTo>
                <a:close/>
                <a:moveTo>
                  <a:pt x="346" y="78"/>
                </a:moveTo>
                <a:cubicBezTo>
                  <a:pt x="546" y="78"/>
                  <a:pt x="546" y="78"/>
                  <a:pt x="546" y="78"/>
                </a:cubicBezTo>
                <a:cubicBezTo>
                  <a:pt x="546" y="40"/>
                  <a:pt x="546" y="40"/>
                  <a:pt x="546" y="40"/>
                </a:cubicBezTo>
                <a:cubicBezTo>
                  <a:pt x="346" y="40"/>
                  <a:pt x="346" y="40"/>
                  <a:pt x="346" y="40"/>
                </a:cubicBezTo>
                <a:lnTo>
                  <a:pt x="346" y="78"/>
                </a:lnTo>
                <a:close/>
                <a:moveTo>
                  <a:pt x="740" y="114"/>
                </a:moveTo>
                <a:cubicBezTo>
                  <a:pt x="318" y="114"/>
                  <a:pt x="318" y="114"/>
                  <a:pt x="318" y="114"/>
                </a:cubicBezTo>
                <a:cubicBezTo>
                  <a:pt x="318" y="320"/>
                  <a:pt x="318" y="320"/>
                  <a:pt x="318" y="320"/>
                </a:cubicBezTo>
                <a:cubicBezTo>
                  <a:pt x="318" y="323"/>
                  <a:pt x="320" y="325"/>
                  <a:pt x="323" y="325"/>
                </a:cubicBezTo>
                <a:cubicBezTo>
                  <a:pt x="735" y="325"/>
                  <a:pt x="735" y="325"/>
                  <a:pt x="735" y="325"/>
                </a:cubicBezTo>
                <a:cubicBezTo>
                  <a:pt x="738" y="325"/>
                  <a:pt x="740" y="323"/>
                  <a:pt x="740" y="320"/>
                </a:cubicBezTo>
                <a:lnTo>
                  <a:pt x="740" y="114"/>
                </a:lnTo>
                <a:close/>
                <a:moveTo>
                  <a:pt x="681" y="162"/>
                </a:moveTo>
                <a:cubicBezTo>
                  <a:pt x="368" y="162"/>
                  <a:pt x="368" y="162"/>
                  <a:pt x="368" y="162"/>
                </a:cubicBezTo>
                <a:cubicBezTo>
                  <a:pt x="368" y="179"/>
                  <a:pt x="368" y="179"/>
                  <a:pt x="368" y="179"/>
                </a:cubicBezTo>
                <a:cubicBezTo>
                  <a:pt x="681" y="179"/>
                  <a:pt x="681" y="179"/>
                  <a:pt x="681" y="179"/>
                </a:cubicBezTo>
                <a:lnTo>
                  <a:pt x="681" y="162"/>
                </a:lnTo>
                <a:close/>
                <a:moveTo>
                  <a:pt x="587" y="216"/>
                </a:moveTo>
                <a:cubicBezTo>
                  <a:pt x="368" y="216"/>
                  <a:pt x="368" y="216"/>
                  <a:pt x="368" y="216"/>
                </a:cubicBezTo>
                <a:cubicBezTo>
                  <a:pt x="368" y="233"/>
                  <a:pt x="368" y="233"/>
                  <a:pt x="368" y="233"/>
                </a:cubicBezTo>
                <a:cubicBezTo>
                  <a:pt x="587" y="233"/>
                  <a:pt x="587" y="233"/>
                  <a:pt x="587" y="233"/>
                </a:cubicBezTo>
                <a:lnTo>
                  <a:pt x="587" y="216"/>
                </a:lnTo>
                <a:close/>
                <a:moveTo>
                  <a:pt x="648" y="270"/>
                </a:moveTo>
                <a:cubicBezTo>
                  <a:pt x="368" y="270"/>
                  <a:pt x="368" y="270"/>
                  <a:pt x="368" y="270"/>
                </a:cubicBezTo>
                <a:cubicBezTo>
                  <a:pt x="368" y="286"/>
                  <a:pt x="368" y="286"/>
                  <a:pt x="368" y="286"/>
                </a:cubicBezTo>
                <a:cubicBezTo>
                  <a:pt x="648" y="286"/>
                  <a:pt x="648" y="286"/>
                  <a:pt x="648" y="286"/>
                </a:cubicBezTo>
                <a:lnTo>
                  <a:pt x="648" y="270"/>
                </a:lnTo>
                <a:close/>
                <a:moveTo>
                  <a:pt x="248" y="229"/>
                </a:moveTo>
                <a:cubicBezTo>
                  <a:pt x="92" y="229"/>
                  <a:pt x="92" y="229"/>
                  <a:pt x="92" y="229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248" y="246"/>
                  <a:pt x="248" y="246"/>
                  <a:pt x="248" y="246"/>
                </a:cubicBezTo>
                <a:lnTo>
                  <a:pt x="248" y="229"/>
                </a:lnTo>
                <a:close/>
                <a:moveTo>
                  <a:pt x="248" y="283"/>
                </a:moveTo>
                <a:cubicBezTo>
                  <a:pt x="92" y="283"/>
                  <a:pt x="92" y="283"/>
                  <a:pt x="92" y="283"/>
                </a:cubicBezTo>
                <a:cubicBezTo>
                  <a:pt x="92" y="300"/>
                  <a:pt x="92" y="300"/>
                  <a:pt x="92" y="300"/>
                </a:cubicBezTo>
                <a:cubicBezTo>
                  <a:pt x="248" y="300"/>
                  <a:pt x="248" y="300"/>
                  <a:pt x="248" y="300"/>
                </a:cubicBezTo>
                <a:lnTo>
                  <a:pt x="248" y="283"/>
                </a:lnTo>
                <a:close/>
                <a:moveTo>
                  <a:pt x="248" y="337"/>
                </a:moveTo>
                <a:cubicBezTo>
                  <a:pt x="92" y="337"/>
                  <a:pt x="92" y="337"/>
                  <a:pt x="92" y="337"/>
                </a:cubicBezTo>
                <a:cubicBezTo>
                  <a:pt x="92" y="354"/>
                  <a:pt x="92" y="354"/>
                  <a:pt x="92" y="354"/>
                </a:cubicBezTo>
                <a:cubicBezTo>
                  <a:pt x="248" y="354"/>
                  <a:pt x="248" y="354"/>
                  <a:pt x="248" y="354"/>
                </a:cubicBezTo>
                <a:lnTo>
                  <a:pt x="248" y="33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0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564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 flipV="1">
            <a:off x="-1" y="0"/>
            <a:ext cx="12436475" cy="7006728"/>
          </a:xfrm>
          <a:prstGeom prst="rect">
            <a:avLst/>
          </a:prstGeom>
        </p:spPr>
      </p:pic>
      <p:sp>
        <p:nvSpPr>
          <p:cNvPr id="45" name="Rectangle 44"/>
          <p:cNvSpPr/>
          <p:nvPr/>
        </p:nvSpPr>
        <p:spPr bwMode="auto">
          <a:xfrm>
            <a:off x="-2" y="0"/>
            <a:ext cx="12436476" cy="6994525"/>
          </a:xfrm>
          <a:prstGeom prst="rect">
            <a:avLst/>
          </a:prstGeom>
          <a:solidFill>
            <a:srgbClr val="000000">
              <a:alpha val="75000"/>
            </a:srgb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How We Analyze</a:t>
            </a:r>
          </a:p>
        </p:txBody>
      </p:sp>
      <p:sp>
        <p:nvSpPr>
          <p:cNvPr id="47" name="Rectangle 19"/>
          <p:cNvSpPr>
            <a:spLocks noChangeArrowheads="1"/>
          </p:cNvSpPr>
          <p:nvPr/>
        </p:nvSpPr>
        <p:spPr bwMode="auto">
          <a:xfrm>
            <a:off x="3491679" y="3240819"/>
            <a:ext cx="166269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</a:rPr>
              <a:t>CUSTOM QUERIES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</a:endParaRPr>
          </a:p>
        </p:txBody>
      </p:sp>
      <p:cxnSp>
        <p:nvCxnSpPr>
          <p:cNvPr id="48" name="Straight Connector 47"/>
          <p:cNvCxnSpPr/>
          <p:nvPr/>
        </p:nvCxnSpPr>
        <p:spPr>
          <a:xfrm>
            <a:off x="3148308" y="3598903"/>
            <a:ext cx="2310529" cy="0"/>
          </a:xfrm>
          <a:prstGeom prst="line">
            <a:avLst/>
          </a:prstGeom>
          <a:ln w="19050">
            <a:solidFill>
              <a:schemeClr val="bg1"/>
            </a:solidFill>
            <a:prstDash val="sysDot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Group 48"/>
          <p:cNvGrpSpPr/>
          <p:nvPr/>
        </p:nvGrpSpPr>
        <p:grpSpPr>
          <a:xfrm>
            <a:off x="5458837" y="1918173"/>
            <a:ext cx="360000" cy="3446778"/>
            <a:chOff x="5666658" y="1918173"/>
            <a:chExt cx="670342" cy="3446778"/>
          </a:xfrm>
        </p:grpSpPr>
        <p:cxnSp>
          <p:nvCxnSpPr>
            <p:cNvPr id="51" name="Elbow Connector 50"/>
            <p:cNvCxnSpPr/>
            <p:nvPr/>
          </p:nvCxnSpPr>
          <p:spPr>
            <a:xfrm rot="10800000" flipV="1">
              <a:off x="6324300" y="1918173"/>
              <a:ext cx="12700" cy="3446778"/>
            </a:xfrm>
            <a:prstGeom prst="bentConnector3">
              <a:avLst>
                <a:gd name="adj1" fmla="val 5246811"/>
              </a:avLst>
            </a:prstGeom>
            <a:ln w="19050">
              <a:solidFill>
                <a:schemeClr val="bg1"/>
              </a:solidFill>
              <a:prstDash val="sysDot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Arrow Connector 51"/>
            <p:cNvCxnSpPr/>
            <p:nvPr/>
          </p:nvCxnSpPr>
          <p:spPr>
            <a:xfrm>
              <a:off x="5666658" y="3067099"/>
              <a:ext cx="648000" cy="0"/>
            </a:xfrm>
            <a:prstGeom prst="straightConnector1">
              <a:avLst/>
            </a:prstGeom>
            <a:ln w="19050">
              <a:solidFill>
                <a:schemeClr val="bg1"/>
              </a:solidFill>
              <a:prstDash val="sysDot"/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Arrow Connector 52"/>
            <p:cNvCxnSpPr/>
            <p:nvPr/>
          </p:nvCxnSpPr>
          <p:spPr>
            <a:xfrm>
              <a:off x="5666658" y="4216025"/>
              <a:ext cx="648000" cy="0"/>
            </a:xfrm>
            <a:prstGeom prst="straightConnector1">
              <a:avLst/>
            </a:prstGeom>
            <a:ln w="19050">
              <a:solidFill>
                <a:schemeClr val="bg1"/>
              </a:solidFill>
              <a:prstDash val="sysDot"/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>
            <a:off x="676105" y="2824996"/>
            <a:ext cx="2423563" cy="1633133"/>
            <a:chOff x="932566" y="2669466"/>
            <a:chExt cx="2423563" cy="1633133"/>
          </a:xfrm>
          <a:solidFill>
            <a:schemeClr val="accent1"/>
          </a:solidFill>
        </p:grpSpPr>
        <p:sp>
          <p:nvSpPr>
            <p:cNvPr id="55" name="Snip Diagonal Corner Rectangle 54"/>
            <p:cNvSpPr/>
            <p:nvPr/>
          </p:nvSpPr>
          <p:spPr bwMode="auto">
            <a:xfrm>
              <a:off x="932566" y="2754785"/>
              <a:ext cx="2344366" cy="1547814"/>
            </a:xfrm>
            <a:prstGeom prst="snip2DiagRect">
              <a:avLst/>
            </a:prstGeom>
            <a:solidFill>
              <a:schemeClr val="accent6">
                <a:lumMod val="60000"/>
                <a:lumOff val="40000"/>
                <a:alpha val="40000"/>
              </a:schemeClr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56" name="Snip Diagonal Corner Rectangle 55"/>
            <p:cNvSpPr/>
            <p:nvPr/>
          </p:nvSpPr>
          <p:spPr bwMode="auto">
            <a:xfrm>
              <a:off x="1011763" y="2669466"/>
              <a:ext cx="2344366" cy="1547814"/>
            </a:xfrm>
            <a:prstGeom prst="snip2DiagRect">
              <a:avLst/>
            </a:prstGeom>
            <a:solidFill>
              <a:schemeClr val="accent6">
                <a:alpha val="80000"/>
              </a:schemeClr>
            </a:solidFill>
            <a:ln>
              <a:noFill/>
              <a:headEnd type="none" w="med" len="med"/>
              <a:tailEnd type="none" w="med" len="med"/>
            </a:ln>
            <a:effectLst>
              <a:outerShdw blurRad="50800" dist="38100" dir="8100000" algn="tr" rotWithShape="0">
                <a:schemeClr val="accent3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EFFFF"/>
                  </a:solidFill>
                  <a:effectLst/>
                  <a:uLnTx/>
                  <a:uFillTx/>
                </a:rPr>
                <a:t>Custom Interface </a:t>
              </a:r>
              <a:b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EFFFF"/>
                  </a:solidFill>
                  <a:effectLst/>
                  <a:uLnTx/>
                  <a:uFillTx/>
                </a:rPr>
              </a:b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EFFFF"/>
                  </a:solidFill>
                  <a:effectLst/>
                  <a:uLnTx/>
                  <a:uFillTx/>
                </a:rPr>
                <a:t>to View Metrics 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8204332" y="1918173"/>
            <a:ext cx="720000" cy="2297852"/>
            <a:chOff x="8472716" y="1918173"/>
            <a:chExt cx="720000" cy="2297852"/>
          </a:xfrm>
        </p:grpSpPr>
        <p:cxnSp>
          <p:nvCxnSpPr>
            <p:cNvPr id="58" name="Straight Arrow Connector 57"/>
            <p:cNvCxnSpPr/>
            <p:nvPr/>
          </p:nvCxnSpPr>
          <p:spPr>
            <a:xfrm>
              <a:off x="8472716" y="3067099"/>
              <a:ext cx="360000" cy="0"/>
            </a:xfrm>
            <a:prstGeom prst="straightConnector1">
              <a:avLst/>
            </a:prstGeom>
            <a:ln w="19050">
              <a:solidFill>
                <a:schemeClr val="bg1"/>
              </a:solidFill>
              <a:prstDash val="sysDot"/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9" name="Group 58"/>
            <p:cNvGrpSpPr/>
            <p:nvPr/>
          </p:nvGrpSpPr>
          <p:grpSpPr>
            <a:xfrm>
              <a:off x="8832716" y="1918173"/>
              <a:ext cx="360000" cy="2297852"/>
              <a:chOff x="8832716" y="1918173"/>
              <a:chExt cx="505421" cy="2297852"/>
            </a:xfrm>
          </p:grpSpPr>
          <p:cxnSp>
            <p:nvCxnSpPr>
              <p:cNvPr id="60" name="Elbow Connector 59"/>
              <p:cNvCxnSpPr/>
              <p:nvPr/>
            </p:nvCxnSpPr>
            <p:spPr>
              <a:xfrm rot="10800000" flipV="1">
                <a:off x="9325437" y="1918173"/>
                <a:ext cx="12700" cy="2297852"/>
              </a:xfrm>
              <a:prstGeom prst="bentConnector3">
                <a:avLst>
                  <a:gd name="adj1" fmla="val 4251063"/>
                </a:avLst>
              </a:prstGeom>
              <a:ln w="19050">
                <a:solidFill>
                  <a:schemeClr val="bg1"/>
                </a:solidFill>
                <a:prstDash val="sysDot"/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Arrow Connector 60"/>
              <p:cNvCxnSpPr/>
              <p:nvPr/>
            </p:nvCxnSpPr>
            <p:spPr>
              <a:xfrm>
                <a:off x="8832716" y="3067099"/>
                <a:ext cx="492721" cy="0"/>
              </a:xfrm>
              <a:prstGeom prst="straightConnector1">
                <a:avLst/>
              </a:prstGeom>
              <a:ln w="19050">
                <a:solidFill>
                  <a:schemeClr val="bg1"/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2" name="Snip Diagonal Corner Rectangle 61"/>
          <p:cNvSpPr/>
          <p:nvPr/>
        </p:nvSpPr>
        <p:spPr>
          <a:xfrm>
            <a:off x="5863999" y="1542900"/>
            <a:ext cx="2331720" cy="900000"/>
          </a:xfrm>
          <a:prstGeom prst="snip2DiagRect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tIns="0" rIns="0" bIns="0" rtlCol="0" anchor="ctr"/>
          <a:lstStyle/>
          <a:p>
            <a:pPr marL="0" marR="0" lvl="0" indent="0" defTabSz="932472" eaLnBrk="1" fontAlgn="base" latinLnBrk="0" hangingPunct="1">
              <a:lnSpc>
                <a:spcPts val="16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rPr>
              <a:t>Call Detail Recording (CDR)/Quality of Experience (QoE)</a:t>
            </a:r>
          </a:p>
        </p:txBody>
      </p:sp>
      <p:sp>
        <p:nvSpPr>
          <p:cNvPr id="63" name="Snip Diagonal Corner Rectangle 62"/>
          <p:cNvSpPr/>
          <p:nvPr/>
        </p:nvSpPr>
        <p:spPr>
          <a:xfrm>
            <a:off x="5863999" y="2660500"/>
            <a:ext cx="2331720" cy="900000"/>
          </a:xfrm>
          <a:prstGeom prst="snip2DiagRect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tIns="0" rIns="0" bIns="0" rtlCol="0" anchor="ctr"/>
          <a:lstStyle/>
          <a:p>
            <a:pPr marL="0" marR="0" lvl="0" indent="0" defTabSz="932472" eaLnBrk="1" fontAlgn="base" latinLnBrk="0" hangingPunct="1">
              <a:lnSpc>
                <a:spcPts val="16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rPr>
              <a:t>Custom Database</a:t>
            </a:r>
          </a:p>
        </p:txBody>
      </p:sp>
      <p:sp>
        <p:nvSpPr>
          <p:cNvPr id="64" name="Snip Diagonal Corner Rectangle 63"/>
          <p:cNvSpPr/>
          <p:nvPr/>
        </p:nvSpPr>
        <p:spPr>
          <a:xfrm>
            <a:off x="5863999" y="3778100"/>
            <a:ext cx="2331720" cy="900000"/>
          </a:xfrm>
          <a:prstGeom prst="snip2DiagRect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tIns="0" rIns="0" bIns="0" rtlCol="0" anchor="ctr"/>
          <a:lstStyle/>
          <a:p>
            <a:pPr marL="0" marR="0" lvl="0" indent="0" defTabSz="932472" eaLnBrk="1" fontAlgn="base" latinLnBrk="0" hangingPunct="1">
              <a:lnSpc>
                <a:spcPts val="16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rPr>
              <a:t>System Center Operation	 Manager</a:t>
            </a:r>
          </a:p>
        </p:txBody>
      </p:sp>
      <p:sp>
        <p:nvSpPr>
          <p:cNvPr id="65" name="Snip Diagonal Corner Rectangle 64"/>
          <p:cNvSpPr/>
          <p:nvPr/>
        </p:nvSpPr>
        <p:spPr>
          <a:xfrm>
            <a:off x="5863999" y="4959200"/>
            <a:ext cx="2331720" cy="900000"/>
          </a:xfrm>
          <a:prstGeom prst="snip2DiagRect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tIns="0" rIns="0" bIns="0" rtlCol="0" anchor="ctr"/>
          <a:lstStyle/>
          <a:p>
            <a:pPr marL="0" marR="0" lvl="0" indent="0" defTabSz="932472" eaLnBrk="1" fontAlgn="base" latinLnBrk="0" hangingPunct="1">
              <a:lnSpc>
                <a:spcPts val="16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rPr>
              <a:t>Custom CDR/QoE Archive</a:t>
            </a:r>
          </a:p>
        </p:txBody>
      </p:sp>
      <p:sp>
        <p:nvSpPr>
          <p:cNvPr id="66" name="Snip Diagonal Corner Rectangle 65"/>
          <p:cNvSpPr/>
          <p:nvPr/>
        </p:nvSpPr>
        <p:spPr>
          <a:xfrm>
            <a:off x="8924332" y="1542900"/>
            <a:ext cx="2331720" cy="900000"/>
          </a:xfrm>
          <a:prstGeom prst="snip2DiagRect">
            <a:avLst/>
          </a:prstGeom>
          <a:solidFill>
            <a:schemeClr val="accent4">
              <a:lumMod val="75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tIns="0" rIns="0" bIns="0" rtlCol="0" anchor="ctr"/>
          <a:lstStyle/>
          <a:p>
            <a:pPr marL="0" marR="0" lvl="0" indent="0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rPr>
              <a:t>IP Address Management</a:t>
            </a:r>
          </a:p>
        </p:txBody>
      </p:sp>
      <p:sp>
        <p:nvSpPr>
          <p:cNvPr id="67" name="Snip Diagonal Corner Rectangle 66"/>
          <p:cNvSpPr/>
          <p:nvPr/>
        </p:nvSpPr>
        <p:spPr>
          <a:xfrm>
            <a:off x="8924332" y="2660500"/>
            <a:ext cx="2331720" cy="900000"/>
          </a:xfrm>
          <a:prstGeom prst="snip2DiagRect">
            <a:avLst/>
          </a:prstGeom>
          <a:solidFill>
            <a:schemeClr val="accent4">
              <a:lumMod val="75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tIns="0" rIns="0" bIns="0" rtlCol="0" anchor="ctr"/>
          <a:lstStyle/>
          <a:p>
            <a:pPr marL="0" marR="0" lvl="0" indent="0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rPr>
              <a:t>Workstation</a:t>
            </a:r>
          </a:p>
        </p:txBody>
      </p:sp>
      <p:sp>
        <p:nvSpPr>
          <p:cNvPr id="68" name="Snip Diagonal Corner Rectangle 67"/>
          <p:cNvSpPr/>
          <p:nvPr/>
        </p:nvSpPr>
        <p:spPr>
          <a:xfrm>
            <a:off x="8924332" y="3778100"/>
            <a:ext cx="2286000" cy="900000"/>
          </a:xfrm>
          <a:prstGeom prst="snip2DiagRect">
            <a:avLst/>
          </a:prstGeom>
          <a:solidFill>
            <a:schemeClr val="accent4">
              <a:lumMod val="75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tIns="0" rIns="0" bIns="0" rtlCol="0" anchor="ctr"/>
          <a:lstStyle/>
          <a:p>
            <a:pPr marL="0" marR="0" lvl="0" indent="0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rPr>
              <a:t>Active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rPr>
              <a:t>Directory</a:t>
            </a:r>
          </a:p>
        </p:txBody>
      </p:sp>
      <p:grpSp>
        <p:nvGrpSpPr>
          <p:cNvPr id="69" name="Group 17"/>
          <p:cNvGrpSpPr>
            <a:grpSpLocks noChangeAspect="1"/>
          </p:cNvGrpSpPr>
          <p:nvPr/>
        </p:nvGrpSpPr>
        <p:grpSpPr bwMode="auto">
          <a:xfrm>
            <a:off x="9078381" y="4026445"/>
            <a:ext cx="404187" cy="403310"/>
            <a:chOff x="4873" y="-1516"/>
            <a:chExt cx="461" cy="460"/>
          </a:xfrm>
        </p:grpSpPr>
        <p:sp>
          <p:nvSpPr>
            <p:cNvPr id="70" name="Freeform 18"/>
            <p:cNvSpPr>
              <a:spLocks/>
            </p:cNvSpPr>
            <p:nvPr/>
          </p:nvSpPr>
          <p:spPr bwMode="auto">
            <a:xfrm>
              <a:off x="4873" y="-1151"/>
              <a:ext cx="58" cy="19"/>
            </a:xfrm>
            <a:custGeom>
              <a:avLst/>
              <a:gdLst>
                <a:gd name="T0" fmla="*/ 24 w 24"/>
                <a:gd name="T1" fmla="*/ 4 h 8"/>
                <a:gd name="T2" fmla="*/ 20 w 24"/>
                <a:gd name="T3" fmla="*/ 0 h 8"/>
                <a:gd name="T4" fmla="*/ 4 w 24"/>
                <a:gd name="T5" fmla="*/ 0 h 8"/>
                <a:gd name="T6" fmla="*/ 0 w 24"/>
                <a:gd name="T7" fmla="*/ 4 h 8"/>
                <a:gd name="T8" fmla="*/ 4 w 24"/>
                <a:gd name="T9" fmla="*/ 8 h 8"/>
                <a:gd name="T10" fmla="*/ 20 w 24"/>
                <a:gd name="T11" fmla="*/ 8 h 8"/>
                <a:gd name="T12" fmla="*/ 24 w 2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24" y="4"/>
                  </a:moveTo>
                  <a:cubicBezTo>
                    <a:pt x="24" y="2"/>
                    <a:pt x="22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2" y="8"/>
                    <a:pt x="24" y="6"/>
                    <a:pt x="24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19"/>
            <p:cNvSpPr>
              <a:spLocks/>
            </p:cNvSpPr>
            <p:nvPr/>
          </p:nvSpPr>
          <p:spPr bwMode="auto">
            <a:xfrm>
              <a:off x="4873" y="-1247"/>
              <a:ext cx="58" cy="19"/>
            </a:xfrm>
            <a:custGeom>
              <a:avLst/>
              <a:gdLst>
                <a:gd name="T0" fmla="*/ 4 w 24"/>
                <a:gd name="T1" fmla="*/ 8 h 8"/>
                <a:gd name="T2" fmla="*/ 20 w 24"/>
                <a:gd name="T3" fmla="*/ 8 h 8"/>
                <a:gd name="T4" fmla="*/ 24 w 24"/>
                <a:gd name="T5" fmla="*/ 4 h 8"/>
                <a:gd name="T6" fmla="*/ 20 w 24"/>
                <a:gd name="T7" fmla="*/ 0 h 8"/>
                <a:gd name="T8" fmla="*/ 4 w 24"/>
                <a:gd name="T9" fmla="*/ 0 h 8"/>
                <a:gd name="T10" fmla="*/ 0 w 24"/>
                <a:gd name="T11" fmla="*/ 4 h 8"/>
                <a:gd name="T12" fmla="*/ 4 w 2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4" y="8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22" y="8"/>
                    <a:pt x="24" y="6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20"/>
            <p:cNvSpPr>
              <a:spLocks/>
            </p:cNvSpPr>
            <p:nvPr/>
          </p:nvSpPr>
          <p:spPr bwMode="auto">
            <a:xfrm>
              <a:off x="4873" y="-1343"/>
              <a:ext cx="58" cy="19"/>
            </a:xfrm>
            <a:custGeom>
              <a:avLst/>
              <a:gdLst>
                <a:gd name="T0" fmla="*/ 4 w 24"/>
                <a:gd name="T1" fmla="*/ 8 h 8"/>
                <a:gd name="T2" fmla="*/ 20 w 24"/>
                <a:gd name="T3" fmla="*/ 8 h 8"/>
                <a:gd name="T4" fmla="*/ 24 w 24"/>
                <a:gd name="T5" fmla="*/ 4 h 8"/>
                <a:gd name="T6" fmla="*/ 20 w 24"/>
                <a:gd name="T7" fmla="*/ 0 h 8"/>
                <a:gd name="T8" fmla="*/ 4 w 24"/>
                <a:gd name="T9" fmla="*/ 0 h 8"/>
                <a:gd name="T10" fmla="*/ 0 w 24"/>
                <a:gd name="T11" fmla="*/ 4 h 8"/>
                <a:gd name="T12" fmla="*/ 4 w 2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4" y="8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22" y="8"/>
                    <a:pt x="24" y="6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21"/>
            <p:cNvSpPr>
              <a:spLocks/>
            </p:cNvSpPr>
            <p:nvPr/>
          </p:nvSpPr>
          <p:spPr bwMode="auto">
            <a:xfrm>
              <a:off x="4873" y="-1439"/>
              <a:ext cx="58" cy="19"/>
            </a:xfrm>
            <a:custGeom>
              <a:avLst/>
              <a:gdLst>
                <a:gd name="T0" fmla="*/ 4 w 24"/>
                <a:gd name="T1" fmla="*/ 8 h 8"/>
                <a:gd name="T2" fmla="*/ 20 w 24"/>
                <a:gd name="T3" fmla="*/ 8 h 8"/>
                <a:gd name="T4" fmla="*/ 24 w 24"/>
                <a:gd name="T5" fmla="*/ 4 h 8"/>
                <a:gd name="T6" fmla="*/ 20 w 24"/>
                <a:gd name="T7" fmla="*/ 0 h 8"/>
                <a:gd name="T8" fmla="*/ 4 w 24"/>
                <a:gd name="T9" fmla="*/ 0 h 8"/>
                <a:gd name="T10" fmla="*/ 0 w 24"/>
                <a:gd name="T11" fmla="*/ 4 h 8"/>
                <a:gd name="T12" fmla="*/ 4 w 2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4" y="8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22" y="8"/>
                    <a:pt x="24" y="6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22"/>
            <p:cNvSpPr>
              <a:spLocks/>
            </p:cNvSpPr>
            <p:nvPr/>
          </p:nvSpPr>
          <p:spPr bwMode="auto">
            <a:xfrm>
              <a:off x="5295" y="-1190"/>
              <a:ext cx="39" cy="77"/>
            </a:xfrm>
            <a:custGeom>
              <a:avLst/>
              <a:gdLst>
                <a:gd name="T0" fmla="*/ 8 w 16"/>
                <a:gd name="T1" fmla="*/ 0 h 32"/>
                <a:gd name="T2" fmla="*/ 0 w 16"/>
                <a:gd name="T3" fmla="*/ 0 h 32"/>
                <a:gd name="T4" fmla="*/ 0 w 16"/>
                <a:gd name="T5" fmla="*/ 32 h 32"/>
                <a:gd name="T6" fmla="*/ 8 w 16"/>
                <a:gd name="T7" fmla="*/ 32 h 32"/>
                <a:gd name="T8" fmla="*/ 16 w 16"/>
                <a:gd name="T9" fmla="*/ 24 h 32"/>
                <a:gd name="T10" fmla="*/ 16 w 16"/>
                <a:gd name="T11" fmla="*/ 8 h 32"/>
                <a:gd name="T12" fmla="*/ 8 w 16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2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3" y="32"/>
                    <a:pt x="16" y="28"/>
                    <a:pt x="16" y="2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23"/>
            <p:cNvSpPr>
              <a:spLocks/>
            </p:cNvSpPr>
            <p:nvPr/>
          </p:nvSpPr>
          <p:spPr bwMode="auto">
            <a:xfrm>
              <a:off x="5295" y="-1477"/>
              <a:ext cx="39" cy="76"/>
            </a:xfrm>
            <a:custGeom>
              <a:avLst/>
              <a:gdLst>
                <a:gd name="T0" fmla="*/ 8 w 16"/>
                <a:gd name="T1" fmla="*/ 0 h 32"/>
                <a:gd name="T2" fmla="*/ 0 w 16"/>
                <a:gd name="T3" fmla="*/ 0 h 32"/>
                <a:gd name="T4" fmla="*/ 0 w 16"/>
                <a:gd name="T5" fmla="*/ 32 h 32"/>
                <a:gd name="T6" fmla="*/ 8 w 16"/>
                <a:gd name="T7" fmla="*/ 32 h 32"/>
                <a:gd name="T8" fmla="*/ 16 w 16"/>
                <a:gd name="T9" fmla="*/ 24 h 32"/>
                <a:gd name="T10" fmla="*/ 16 w 16"/>
                <a:gd name="T11" fmla="*/ 8 h 32"/>
                <a:gd name="T12" fmla="*/ 8 w 16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2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3" y="32"/>
                    <a:pt x="16" y="28"/>
                    <a:pt x="16" y="2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24"/>
            <p:cNvSpPr>
              <a:spLocks/>
            </p:cNvSpPr>
            <p:nvPr/>
          </p:nvSpPr>
          <p:spPr bwMode="auto">
            <a:xfrm>
              <a:off x="5295" y="-1381"/>
              <a:ext cx="39" cy="76"/>
            </a:xfrm>
            <a:custGeom>
              <a:avLst/>
              <a:gdLst>
                <a:gd name="T0" fmla="*/ 8 w 16"/>
                <a:gd name="T1" fmla="*/ 0 h 32"/>
                <a:gd name="T2" fmla="*/ 0 w 16"/>
                <a:gd name="T3" fmla="*/ 0 h 32"/>
                <a:gd name="T4" fmla="*/ 0 w 16"/>
                <a:gd name="T5" fmla="*/ 32 h 32"/>
                <a:gd name="T6" fmla="*/ 8 w 16"/>
                <a:gd name="T7" fmla="*/ 32 h 32"/>
                <a:gd name="T8" fmla="*/ 16 w 16"/>
                <a:gd name="T9" fmla="*/ 24 h 32"/>
                <a:gd name="T10" fmla="*/ 16 w 16"/>
                <a:gd name="T11" fmla="*/ 8 h 32"/>
                <a:gd name="T12" fmla="*/ 8 w 16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2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3" y="32"/>
                    <a:pt x="16" y="28"/>
                    <a:pt x="16" y="2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25"/>
            <p:cNvSpPr>
              <a:spLocks/>
            </p:cNvSpPr>
            <p:nvPr/>
          </p:nvSpPr>
          <p:spPr bwMode="auto">
            <a:xfrm>
              <a:off x="5295" y="-1286"/>
              <a:ext cx="39" cy="77"/>
            </a:xfrm>
            <a:custGeom>
              <a:avLst/>
              <a:gdLst>
                <a:gd name="T0" fmla="*/ 8 w 16"/>
                <a:gd name="T1" fmla="*/ 0 h 32"/>
                <a:gd name="T2" fmla="*/ 0 w 16"/>
                <a:gd name="T3" fmla="*/ 0 h 32"/>
                <a:gd name="T4" fmla="*/ 0 w 16"/>
                <a:gd name="T5" fmla="*/ 32 h 32"/>
                <a:gd name="T6" fmla="*/ 8 w 16"/>
                <a:gd name="T7" fmla="*/ 32 h 32"/>
                <a:gd name="T8" fmla="*/ 16 w 16"/>
                <a:gd name="T9" fmla="*/ 24 h 32"/>
                <a:gd name="T10" fmla="*/ 16 w 16"/>
                <a:gd name="T11" fmla="*/ 8 h 32"/>
                <a:gd name="T12" fmla="*/ 8 w 16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2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3" y="32"/>
                    <a:pt x="16" y="28"/>
                    <a:pt x="16" y="2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26"/>
            <p:cNvSpPr>
              <a:spLocks/>
            </p:cNvSpPr>
            <p:nvPr/>
          </p:nvSpPr>
          <p:spPr bwMode="auto">
            <a:xfrm>
              <a:off x="4892" y="-1516"/>
              <a:ext cx="384" cy="460"/>
            </a:xfrm>
            <a:custGeom>
              <a:avLst/>
              <a:gdLst>
                <a:gd name="T0" fmla="*/ 152 w 160"/>
                <a:gd name="T1" fmla="*/ 0 h 192"/>
                <a:gd name="T2" fmla="*/ 8 w 160"/>
                <a:gd name="T3" fmla="*/ 0 h 192"/>
                <a:gd name="T4" fmla="*/ 0 w 160"/>
                <a:gd name="T5" fmla="*/ 8 h 192"/>
                <a:gd name="T6" fmla="*/ 0 w 160"/>
                <a:gd name="T7" fmla="*/ 24 h 192"/>
                <a:gd name="T8" fmla="*/ 14 w 160"/>
                <a:gd name="T9" fmla="*/ 24 h 192"/>
                <a:gd name="T10" fmla="*/ 26 w 160"/>
                <a:gd name="T11" fmla="*/ 36 h 192"/>
                <a:gd name="T12" fmla="*/ 14 w 160"/>
                <a:gd name="T13" fmla="*/ 48 h 192"/>
                <a:gd name="T14" fmla="*/ 0 w 160"/>
                <a:gd name="T15" fmla="*/ 48 h 192"/>
                <a:gd name="T16" fmla="*/ 0 w 160"/>
                <a:gd name="T17" fmla="*/ 64 h 192"/>
                <a:gd name="T18" fmla="*/ 14 w 160"/>
                <a:gd name="T19" fmla="*/ 64 h 192"/>
                <a:gd name="T20" fmla="*/ 26 w 160"/>
                <a:gd name="T21" fmla="*/ 76 h 192"/>
                <a:gd name="T22" fmla="*/ 14 w 160"/>
                <a:gd name="T23" fmla="*/ 88 h 192"/>
                <a:gd name="T24" fmla="*/ 0 w 160"/>
                <a:gd name="T25" fmla="*/ 88 h 192"/>
                <a:gd name="T26" fmla="*/ 0 w 160"/>
                <a:gd name="T27" fmla="*/ 104 h 192"/>
                <a:gd name="T28" fmla="*/ 14 w 160"/>
                <a:gd name="T29" fmla="*/ 104 h 192"/>
                <a:gd name="T30" fmla="*/ 26 w 160"/>
                <a:gd name="T31" fmla="*/ 116 h 192"/>
                <a:gd name="T32" fmla="*/ 14 w 160"/>
                <a:gd name="T33" fmla="*/ 128 h 192"/>
                <a:gd name="T34" fmla="*/ 0 w 160"/>
                <a:gd name="T35" fmla="*/ 128 h 192"/>
                <a:gd name="T36" fmla="*/ 0 w 160"/>
                <a:gd name="T37" fmla="*/ 144 h 192"/>
                <a:gd name="T38" fmla="*/ 14 w 160"/>
                <a:gd name="T39" fmla="*/ 144 h 192"/>
                <a:gd name="T40" fmla="*/ 26 w 160"/>
                <a:gd name="T41" fmla="*/ 156 h 192"/>
                <a:gd name="T42" fmla="*/ 14 w 160"/>
                <a:gd name="T43" fmla="*/ 168 h 192"/>
                <a:gd name="T44" fmla="*/ 0 w 160"/>
                <a:gd name="T45" fmla="*/ 168 h 192"/>
                <a:gd name="T46" fmla="*/ 0 w 160"/>
                <a:gd name="T47" fmla="*/ 184 h 192"/>
                <a:gd name="T48" fmla="*/ 8 w 160"/>
                <a:gd name="T49" fmla="*/ 192 h 192"/>
                <a:gd name="T50" fmla="*/ 152 w 160"/>
                <a:gd name="T51" fmla="*/ 192 h 192"/>
                <a:gd name="T52" fmla="*/ 160 w 160"/>
                <a:gd name="T53" fmla="*/ 184 h 192"/>
                <a:gd name="T54" fmla="*/ 160 w 160"/>
                <a:gd name="T55" fmla="*/ 8 h 192"/>
                <a:gd name="T56" fmla="*/ 152 w 160"/>
                <a:gd name="T5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0" h="192">
                  <a:moveTo>
                    <a:pt x="15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21" y="24"/>
                    <a:pt x="26" y="29"/>
                    <a:pt x="26" y="36"/>
                  </a:cubicBezTo>
                  <a:cubicBezTo>
                    <a:pt x="26" y="43"/>
                    <a:pt x="21" y="48"/>
                    <a:pt x="14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21" y="64"/>
                    <a:pt x="26" y="70"/>
                    <a:pt x="26" y="76"/>
                  </a:cubicBezTo>
                  <a:cubicBezTo>
                    <a:pt x="26" y="83"/>
                    <a:pt x="21" y="88"/>
                    <a:pt x="14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21" y="104"/>
                    <a:pt x="26" y="109"/>
                    <a:pt x="26" y="116"/>
                  </a:cubicBezTo>
                  <a:cubicBezTo>
                    <a:pt x="26" y="123"/>
                    <a:pt x="21" y="128"/>
                    <a:pt x="14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21" y="144"/>
                    <a:pt x="26" y="149"/>
                    <a:pt x="26" y="156"/>
                  </a:cubicBezTo>
                  <a:cubicBezTo>
                    <a:pt x="26" y="163"/>
                    <a:pt x="21" y="168"/>
                    <a:pt x="14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8"/>
                    <a:pt x="4" y="192"/>
                    <a:pt x="8" y="192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7" y="192"/>
                    <a:pt x="160" y="188"/>
                    <a:pt x="160" y="184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4"/>
                    <a:pt x="157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79" name="Freeform 30"/>
          <p:cNvSpPr>
            <a:spLocks noEditPoints="1"/>
          </p:cNvSpPr>
          <p:nvPr/>
        </p:nvSpPr>
        <p:spPr bwMode="auto">
          <a:xfrm>
            <a:off x="9027262" y="1745015"/>
            <a:ext cx="506424" cy="495771"/>
          </a:xfrm>
          <a:custGeom>
            <a:avLst/>
            <a:gdLst>
              <a:gd name="T0" fmla="*/ 94 w 480"/>
              <a:gd name="T1" fmla="*/ 94 h 470"/>
              <a:gd name="T2" fmla="*/ 42 w 480"/>
              <a:gd name="T3" fmla="*/ 94 h 470"/>
              <a:gd name="T4" fmla="*/ 113 w 480"/>
              <a:gd name="T5" fmla="*/ 260 h 470"/>
              <a:gd name="T6" fmla="*/ 113 w 480"/>
              <a:gd name="T7" fmla="*/ 209 h 470"/>
              <a:gd name="T8" fmla="*/ 113 w 480"/>
              <a:gd name="T9" fmla="*/ 260 h 470"/>
              <a:gd name="T10" fmla="*/ 341 w 480"/>
              <a:gd name="T11" fmla="*/ 150 h 470"/>
              <a:gd name="T12" fmla="*/ 341 w 480"/>
              <a:gd name="T13" fmla="*/ 98 h 470"/>
              <a:gd name="T14" fmla="*/ 435 w 480"/>
              <a:gd name="T15" fmla="*/ 269 h 470"/>
              <a:gd name="T16" fmla="*/ 353 w 480"/>
              <a:gd name="T17" fmla="*/ 337 h 470"/>
              <a:gd name="T18" fmla="*/ 415 w 480"/>
              <a:gd name="T19" fmla="*/ 244 h 470"/>
              <a:gd name="T20" fmla="*/ 414 w 480"/>
              <a:gd name="T21" fmla="*/ 226 h 470"/>
              <a:gd name="T22" fmla="*/ 360 w 480"/>
              <a:gd name="T23" fmla="*/ 160 h 470"/>
              <a:gd name="T24" fmla="*/ 348 w 480"/>
              <a:gd name="T25" fmla="*/ 226 h 470"/>
              <a:gd name="T26" fmla="*/ 244 w 480"/>
              <a:gd name="T27" fmla="*/ 149 h 470"/>
              <a:gd name="T28" fmla="*/ 301 w 480"/>
              <a:gd name="T29" fmla="*/ 126 h 470"/>
              <a:gd name="T30" fmla="*/ 244 w 480"/>
              <a:gd name="T31" fmla="*/ 32 h 470"/>
              <a:gd name="T32" fmla="*/ 318 w 480"/>
              <a:gd name="T33" fmla="*/ 91 h 470"/>
              <a:gd name="T34" fmla="*/ 310 w 480"/>
              <a:gd name="T35" fmla="*/ 46 h 470"/>
              <a:gd name="T36" fmla="*/ 375 w 480"/>
              <a:gd name="T37" fmla="*/ 102 h 470"/>
              <a:gd name="T38" fmla="*/ 397 w 480"/>
              <a:gd name="T39" fmla="*/ 111 h 470"/>
              <a:gd name="T40" fmla="*/ 454 w 480"/>
              <a:gd name="T41" fmla="*/ 193 h 470"/>
              <a:gd name="T42" fmla="*/ 235 w 480"/>
              <a:gd name="T43" fmla="*/ 0 h 470"/>
              <a:gd name="T44" fmla="*/ 105 w 480"/>
              <a:gd name="T45" fmla="*/ 79 h 470"/>
              <a:gd name="T46" fmla="*/ 123 w 480"/>
              <a:gd name="T47" fmla="*/ 114 h 470"/>
              <a:gd name="T48" fmla="*/ 97 w 480"/>
              <a:gd name="T49" fmla="*/ 123 h 470"/>
              <a:gd name="T50" fmla="*/ 106 w 480"/>
              <a:gd name="T51" fmla="*/ 195 h 470"/>
              <a:gd name="T52" fmla="*/ 124 w 480"/>
              <a:gd name="T53" fmla="*/ 196 h 470"/>
              <a:gd name="T54" fmla="*/ 226 w 480"/>
              <a:gd name="T55" fmla="*/ 149 h 470"/>
              <a:gd name="T56" fmla="*/ 153 w 480"/>
              <a:gd name="T57" fmla="*/ 226 h 470"/>
              <a:gd name="T58" fmla="*/ 153 w 480"/>
              <a:gd name="T59" fmla="*/ 244 h 470"/>
              <a:gd name="T60" fmla="*/ 226 w 480"/>
              <a:gd name="T61" fmla="*/ 288 h 470"/>
              <a:gd name="T62" fmla="*/ 244 w 480"/>
              <a:gd name="T63" fmla="*/ 289 h 470"/>
              <a:gd name="T64" fmla="*/ 348 w 480"/>
              <a:gd name="T65" fmla="*/ 244 h 470"/>
              <a:gd name="T66" fmla="*/ 275 w 480"/>
              <a:gd name="T67" fmla="*/ 320 h 470"/>
              <a:gd name="T68" fmla="*/ 274 w 480"/>
              <a:gd name="T69" fmla="*/ 339 h 470"/>
              <a:gd name="T70" fmla="*/ 269 w 480"/>
              <a:gd name="T71" fmla="*/ 435 h 470"/>
              <a:gd name="T72" fmla="*/ 244 w 480"/>
              <a:gd name="T73" fmla="*/ 368 h 470"/>
              <a:gd name="T74" fmla="*/ 226 w 480"/>
              <a:gd name="T75" fmla="*/ 368 h 470"/>
              <a:gd name="T76" fmla="*/ 201 w 480"/>
              <a:gd name="T77" fmla="*/ 435 h 470"/>
              <a:gd name="T78" fmla="*/ 196 w 480"/>
              <a:gd name="T79" fmla="*/ 339 h 470"/>
              <a:gd name="T80" fmla="*/ 195 w 480"/>
              <a:gd name="T81" fmla="*/ 320 h 470"/>
              <a:gd name="T82" fmla="*/ 124 w 480"/>
              <a:gd name="T83" fmla="*/ 274 h 470"/>
              <a:gd name="T84" fmla="*/ 106 w 480"/>
              <a:gd name="T85" fmla="*/ 275 h 470"/>
              <a:gd name="T86" fmla="*/ 73 w 480"/>
              <a:gd name="T87" fmla="*/ 357 h 470"/>
              <a:gd name="T88" fmla="*/ 74 w 480"/>
              <a:gd name="T89" fmla="*/ 244 h 470"/>
              <a:gd name="T90" fmla="*/ 74 w 480"/>
              <a:gd name="T91" fmla="*/ 226 h 470"/>
              <a:gd name="T92" fmla="*/ 59 w 480"/>
              <a:gd name="T93" fmla="*/ 134 h 470"/>
              <a:gd name="T94" fmla="*/ 0 w 480"/>
              <a:gd name="T95" fmla="*/ 235 h 470"/>
              <a:gd name="T96" fmla="*/ 467 w 480"/>
              <a:gd name="T97" fmla="*/ 272 h 470"/>
              <a:gd name="T98" fmla="*/ 435 w 480"/>
              <a:gd name="T99" fmla="*/ 269 h 470"/>
              <a:gd name="T100" fmla="*/ 141 w 480"/>
              <a:gd name="T101" fmla="*/ 119 h 470"/>
              <a:gd name="T102" fmla="*/ 226 w 480"/>
              <a:gd name="T103" fmla="*/ 32 h 470"/>
              <a:gd name="T104" fmla="*/ 85 w 480"/>
              <a:gd name="T105" fmla="*/ 371 h 470"/>
              <a:gd name="T106" fmla="*/ 161 w 480"/>
              <a:gd name="T107" fmla="*/ 424 h 470"/>
              <a:gd name="T108" fmla="*/ 310 w 480"/>
              <a:gd name="T109" fmla="*/ 424 h 470"/>
              <a:gd name="T110" fmla="*/ 386 w 480"/>
              <a:gd name="T111" fmla="*/ 371 h 470"/>
              <a:gd name="T112" fmla="*/ 454 w 480"/>
              <a:gd name="T113" fmla="*/ 208 h 470"/>
              <a:gd name="T114" fmla="*/ 454 w 480"/>
              <a:gd name="T115" fmla="*/ 259 h 470"/>
              <a:gd name="T116" fmla="*/ 454 w 480"/>
              <a:gd name="T117" fmla="*/ 208 h 470"/>
              <a:gd name="T118" fmla="*/ 235 w 480"/>
              <a:gd name="T119" fmla="*/ 302 h 470"/>
              <a:gd name="T120" fmla="*/ 235 w 480"/>
              <a:gd name="T121" fmla="*/ 354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80" h="470">
                <a:moveTo>
                  <a:pt x="68" y="120"/>
                </a:moveTo>
                <a:cubicBezTo>
                  <a:pt x="82" y="120"/>
                  <a:pt x="94" y="109"/>
                  <a:pt x="94" y="94"/>
                </a:cubicBezTo>
                <a:cubicBezTo>
                  <a:pt x="94" y="80"/>
                  <a:pt x="82" y="68"/>
                  <a:pt x="68" y="68"/>
                </a:cubicBezTo>
                <a:cubicBezTo>
                  <a:pt x="54" y="68"/>
                  <a:pt x="42" y="80"/>
                  <a:pt x="42" y="94"/>
                </a:cubicBezTo>
                <a:cubicBezTo>
                  <a:pt x="42" y="109"/>
                  <a:pt x="54" y="120"/>
                  <a:pt x="68" y="120"/>
                </a:cubicBezTo>
                <a:close/>
                <a:moveTo>
                  <a:pt x="113" y="260"/>
                </a:moveTo>
                <a:cubicBezTo>
                  <a:pt x="128" y="260"/>
                  <a:pt x="139" y="249"/>
                  <a:pt x="139" y="235"/>
                </a:cubicBezTo>
                <a:cubicBezTo>
                  <a:pt x="139" y="220"/>
                  <a:pt x="128" y="209"/>
                  <a:pt x="113" y="209"/>
                </a:cubicBezTo>
                <a:cubicBezTo>
                  <a:pt x="99" y="209"/>
                  <a:pt x="88" y="220"/>
                  <a:pt x="88" y="235"/>
                </a:cubicBezTo>
                <a:cubicBezTo>
                  <a:pt x="88" y="249"/>
                  <a:pt x="99" y="260"/>
                  <a:pt x="113" y="260"/>
                </a:cubicBezTo>
                <a:close/>
                <a:moveTo>
                  <a:pt x="315" y="124"/>
                </a:moveTo>
                <a:cubicBezTo>
                  <a:pt x="315" y="138"/>
                  <a:pt x="327" y="150"/>
                  <a:pt x="341" y="150"/>
                </a:cubicBezTo>
                <a:cubicBezTo>
                  <a:pt x="355" y="150"/>
                  <a:pt x="367" y="138"/>
                  <a:pt x="367" y="124"/>
                </a:cubicBezTo>
                <a:cubicBezTo>
                  <a:pt x="367" y="110"/>
                  <a:pt x="355" y="98"/>
                  <a:pt x="341" y="98"/>
                </a:cubicBezTo>
                <a:cubicBezTo>
                  <a:pt x="327" y="98"/>
                  <a:pt x="315" y="110"/>
                  <a:pt x="315" y="124"/>
                </a:cubicBezTo>
                <a:close/>
                <a:moveTo>
                  <a:pt x="435" y="269"/>
                </a:moveTo>
                <a:cubicBezTo>
                  <a:pt x="430" y="302"/>
                  <a:pt x="417" y="332"/>
                  <a:pt x="397" y="357"/>
                </a:cubicBezTo>
                <a:cubicBezTo>
                  <a:pt x="384" y="349"/>
                  <a:pt x="369" y="342"/>
                  <a:pt x="353" y="337"/>
                </a:cubicBezTo>
                <a:cubicBezTo>
                  <a:pt x="361" y="309"/>
                  <a:pt x="366" y="277"/>
                  <a:pt x="367" y="244"/>
                </a:cubicBezTo>
                <a:cubicBezTo>
                  <a:pt x="415" y="244"/>
                  <a:pt x="415" y="244"/>
                  <a:pt x="415" y="244"/>
                </a:cubicBezTo>
                <a:cubicBezTo>
                  <a:pt x="414" y="240"/>
                  <a:pt x="414" y="237"/>
                  <a:pt x="414" y="233"/>
                </a:cubicBezTo>
                <a:cubicBezTo>
                  <a:pt x="414" y="231"/>
                  <a:pt x="414" y="228"/>
                  <a:pt x="414" y="226"/>
                </a:cubicBezTo>
                <a:cubicBezTo>
                  <a:pt x="367" y="226"/>
                  <a:pt x="367" y="226"/>
                  <a:pt x="367" y="226"/>
                </a:cubicBezTo>
                <a:cubicBezTo>
                  <a:pt x="366" y="203"/>
                  <a:pt x="364" y="181"/>
                  <a:pt x="360" y="160"/>
                </a:cubicBezTo>
                <a:cubicBezTo>
                  <a:pt x="354" y="163"/>
                  <a:pt x="348" y="164"/>
                  <a:pt x="342" y="164"/>
                </a:cubicBezTo>
                <a:cubicBezTo>
                  <a:pt x="346" y="184"/>
                  <a:pt x="348" y="204"/>
                  <a:pt x="348" y="226"/>
                </a:cubicBezTo>
                <a:cubicBezTo>
                  <a:pt x="244" y="226"/>
                  <a:pt x="244" y="226"/>
                  <a:pt x="244" y="226"/>
                </a:cubicBezTo>
                <a:cubicBezTo>
                  <a:pt x="244" y="149"/>
                  <a:pt x="244" y="149"/>
                  <a:pt x="244" y="149"/>
                </a:cubicBezTo>
                <a:cubicBezTo>
                  <a:pt x="265" y="149"/>
                  <a:pt x="286" y="147"/>
                  <a:pt x="305" y="143"/>
                </a:cubicBezTo>
                <a:cubicBezTo>
                  <a:pt x="302" y="138"/>
                  <a:pt x="301" y="132"/>
                  <a:pt x="301" y="126"/>
                </a:cubicBezTo>
                <a:cubicBezTo>
                  <a:pt x="283" y="129"/>
                  <a:pt x="264" y="131"/>
                  <a:pt x="244" y="131"/>
                </a:cubicBezTo>
                <a:cubicBezTo>
                  <a:pt x="244" y="32"/>
                  <a:pt x="244" y="32"/>
                  <a:pt x="244" y="32"/>
                </a:cubicBezTo>
                <a:cubicBezTo>
                  <a:pt x="253" y="32"/>
                  <a:pt x="261" y="33"/>
                  <a:pt x="269" y="34"/>
                </a:cubicBezTo>
                <a:cubicBezTo>
                  <a:pt x="288" y="45"/>
                  <a:pt x="305" y="65"/>
                  <a:pt x="318" y="91"/>
                </a:cubicBezTo>
                <a:cubicBezTo>
                  <a:pt x="323" y="87"/>
                  <a:pt x="328" y="85"/>
                  <a:pt x="335" y="84"/>
                </a:cubicBezTo>
                <a:cubicBezTo>
                  <a:pt x="327" y="69"/>
                  <a:pt x="319" y="57"/>
                  <a:pt x="310" y="46"/>
                </a:cubicBezTo>
                <a:cubicBezTo>
                  <a:pt x="339" y="57"/>
                  <a:pt x="364" y="75"/>
                  <a:pt x="385" y="97"/>
                </a:cubicBezTo>
                <a:cubicBezTo>
                  <a:pt x="382" y="99"/>
                  <a:pt x="379" y="100"/>
                  <a:pt x="375" y="102"/>
                </a:cubicBezTo>
                <a:cubicBezTo>
                  <a:pt x="379" y="107"/>
                  <a:pt x="381" y="113"/>
                  <a:pt x="381" y="119"/>
                </a:cubicBezTo>
                <a:cubicBezTo>
                  <a:pt x="387" y="117"/>
                  <a:pt x="392" y="114"/>
                  <a:pt x="397" y="111"/>
                </a:cubicBezTo>
                <a:cubicBezTo>
                  <a:pt x="416" y="136"/>
                  <a:pt x="429" y="166"/>
                  <a:pt x="435" y="198"/>
                </a:cubicBezTo>
                <a:cubicBezTo>
                  <a:pt x="441" y="195"/>
                  <a:pt x="447" y="193"/>
                  <a:pt x="454" y="193"/>
                </a:cubicBezTo>
                <a:cubicBezTo>
                  <a:pt x="459" y="193"/>
                  <a:pt x="463" y="193"/>
                  <a:pt x="467" y="195"/>
                </a:cubicBezTo>
                <a:cubicBezTo>
                  <a:pt x="448" y="84"/>
                  <a:pt x="351" y="0"/>
                  <a:pt x="235" y="0"/>
                </a:cubicBezTo>
                <a:cubicBezTo>
                  <a:pt x="177" y="0"/>
                  <a:pt x="124" y="21"/>
                  <a:pt x="82" y="56"/>
                </a:cubicBezTo>
                <a:cubicBezTo>
                  <a:pt x="93" y="60"/>
                  <a:pt x="101" y="69"/>
                  <a:pt x="105" y="79"/>
                </a:cubicBezTo>
                <a:cubicBezTo>
                  <a:pt x="122" y="65"/>
                  <a:pt x="140" y="54"/>
                  <a:pt x="161" y="46"/>
                </a:cubicBezTo>
                <a:cubicBezTo>
                  <a:pt x="146" y="64"/>
                  <a:pt x="133" y="87"/>
                  <a:pt x="123" y="114"/>
                </a:cubicBezTo>
                <a:cubicBezTo>
                  <a:pt x="118" y="112"/>
                  <a:pt x="112" y="109"/>
                  <a:pt x="106" y="107"/>
                </a:cubicBezTo>
                <a:cubicBezTo>
                  <a:pt x="104" y="113"/>
                  <a:pt x="101" y="118"/>
                  <a:pt x="97" y="123"/>
                </a:cubicBezTo>
                <a:cubicBezTo>
                  <a:pt x="104" y="126"/>
                  <a:pt x="111" y="128"/>
                  <a:pt x="118" y="131"/>
                </a:cubicBezTo>
                <a:cubicBezTo>
                  <a:pt x="112" y="151"/>
                  <a:pt x="108" y="172"/>
                  <a:pt x="106" y="195"/>
                </a:cubicBezTo>
                <a:cubicBezTo>
                  <a:pt x="108" y="194"/>
                  <a:pt x="111" y="194"/>
                  <a:pt x="113" y="194"/>
                </a:cubicBezTo>
                <a:cubicBezTo>
                  <a:pt x="117" y="194"/>
                  <a:pt x="121" y="195"/>
                  <a:pt x="124" y="196"/>
                </a:cubicBezTo>
                <a:cubicBezTo>
                  <a:pt x="126" y="174"/>
                  <a:pt x="130" y="155"/>
                  <a:pt x="135" y="136"/>
                </a:cubicBezTo>
                <a:cubicBezTo>
                  <a:pt x="163" y="144"/>
                  <a:pt x="194" y="149"/>
                  <a:pt x="226" y="149"/>
                </a:cubicBezTo>
                <a:cubicBezTo>
                  <a:pt x="226" y="226"/>
                  <a:pt x="226" y="226"/>
                  <a:pt x="226" y="226"/>
                </a:cubicBezTo>
                <a:cubicBezTo>
                  <a:pt x="153" y="226"/>
                  <a:pt x="153" y="226"/>
                  <a:pt x="153" y="226"/>
                </a:cubicBezTo>
                <a:cubicBezTo>
                  <a:pt x="154" y="228"/>
                  <a:pt x="154" y="231"/>
                  <a:pt x="154" y="235"/>
                </a:cubicBezTo>
                <a:cubicBezTo>
                  <a:pt x="154" y="238"/>
                  <a:pt x="154" y="241"/>
                  <a:pt x="153" y="244"/>
                </a:cubicBezTo>
                <a:cubicBezTo>
                  <a:pt x="226" y="244"/>
                  <a:pt x="226" y="244"/>
                  <a:pt x="226" y="244"/>
                </a:cubicBezTo>
                <a:cubicBezTo>
                  <a:pt x="226" y="288"/>
                  <a:pt x="226" y="288"/>
                  <a:pt x="226" y="288"/>
                </a:cubicBezTo>
                <a:cubicBezTo>
                  <a:pt x="229" y="288"/>
                  <a:pt x="232" y="288"/>
                  <a:pt x="235" y="288"/>
                </a:cubicBezTo>
                <a:cubicBezTo>
                  <a:pt x="238" y="288"/>
                  <a:pt x="241" y="288"/>
                  <a:pt x="244" y="289"/>
                </a:cubicBezTo>
                <a:cubicBezTo>
                  <a:pt x="244" y="244"/>
                  <a:pt x="244" y="244"/>
                  <a:pt x="244" y="244"/>
                </a:cubicBezTo>
                <a:cubicBezTo>
                  <a:pt x="348" y="244"/>
                  <a:pt x="348" y="244"/>
                  <a:pt x="348" y="244"/>
                </a:cubicBezTo>
                <a:cubicBezTo>
                  <a:pt x="348" y="275"/>
                  <a:pt x="343" y="305"/>
                  <a:pt x="336" y="332"/>
                </a:cubicBezTo>
                <a:cubicBezTo>
                  <a:pt x="316" y="326"/>
                  <a:pt x="296" y="322"/>
                  <a:pt x="275" y="320"/>
                </a:cubicBezTo>
                <a:cubicBezTo>
                  <a:pt x="275" y="323"/>
                  <a:pt x="275" y="325"/>
                  <a:pt x="275" y="328"/>
                </a:cubicBezTo>
                <a:cubicBezTo>
                  <a:pt x="275" y="332"/>
                  <a:pt x="275" y="335"/>
                  <a:pt x="274" y="339"/>
                </a:cubicBezTo>
                <a:cubicBezTo>
                  <a:pt x="294" y="341"/>
                  <a:pt x="313" y="344"/>
                  <a:pt x="330" y="349"/>
                </a:cubicBezTo>
                <a:cubicBezTo>
                  <a:pt x="316" y="389"/>
                  <a:pt x="295" y="420"/>
                  <a:pt x="269" y="435"/>
                </a:cubicBezTo>
                <a:cubicBezTo>
                  <a:pt x="261" y="436"/>
                  <a:pt x="253" y="437"/>
                  <a:pt x="244" y="438"/>
                </a:cubicBezTo>
                <a:cubicBezTo>
                  <a:pt x="244" y="368"/>
                  <a:pt x="244" y="368"/>
                  <a:pt x="244" y="368"/>
                </a:cubicBezTo>
                <a:cubicBezTo>
                  <a:pt x="241" y="368"/>
                  <a:pt x="238" y="369"/>
                  <a:pt x="235" y="369"/>
                </a:cubicBezTo>
                <a:cubicBezTo>
                  <a:pt x="232" y="369"/>
                  <a:pt x="229" y="368"/>
                  <a:pt x="226" y="368"/>
                </a:cubicBezTo>
                <a:cubicBezTo>
                  <a:pt x="226" y="438"/>
                  <a:pt x="226" y="438"/>
                  <a:pt x="226" y="438"/>
                </a:cubicBezTo>
                <a:cubicBezTo>
                  <a:pt x="218" y="437"/>
                  <a:pt x="209" y="436"/>
                  <a:pt x="201" y="435"/>
                </a:cubicBezTo>
                <a:cubicBezTo>
                  <a:pt x="176" y="420"/>
                  <a:pt x="155" y="389"/>
                  <a:pt x="140" y="349"/>
                </a:cubicBezTo>
                <a:cubicBezTo>
                  <a:pt x="158" y="344"/>
                  <a:pt x="176" y="341"/>
                  <a:pt x="196" y="339"/>
                </a:cubicBezTo>
                <a:cubicBezTo>
                  <a:pt x="195" y="335"/>
                  <a:pt x="194" y="332"/>
                  <a:pt x="194" y="328"/>
                </a:cubicBezTo>
                <a:cubicBezTo>
                  <a:pt x="194" y="326"/>
                  <a:pt x="194" y="323"/>
                  <a:pt x="195" y="320"/>
                </a:cubicBezTo>
                <a:cubicBezTo>
                  <a:pt x="174" y="323"/>
                  <a:pt x="154" y="326"/>
                  <a:pt x="135" y="332"/>
                </a:cubicBezTo>
                <a:cubicBezTo>
                  <a:pt x="130" y="314"/>
                  <a:pt x="126" y="294"/>
                  <a:pt x="124" y="274"/>
                </a:cubicBezTo>
                <a:cubicBezTo>
                  <a:pt x="121" y="275"/>
                  <a:pt x="117" y="275"/>
                  <a:pt x="113" y="275"/>
                </a:cubicBezTo>
                <a:cubicBezTo>
                  <a:pt x="111" y="275"/>
                  <a:pt x="108" y="275"/>
                  <a:pt x="106" y="275"/>
                </a:cubicBezTo>
                <a:cubicBezTo>
                  <a:pt x="108" y="297"/>
                  <a:pt x="112" y="318"/>
                  <a:pt x="118" y="337"/>
                </a:cubicBezTo>
                <a:cubicBezTo>
                  <a:pt x="101" y="342"/>
                  <a:pt x="87" y="349"/>
                  <a:pt x="73" y="357"/>
                </a:cubicBezTo>
                <a:cubicBezTo>
                  <a:pt x="49" y="325"/>
                  <a:pt x="34" y="286"/>
                  <a:pt x="32" y="244"/>
                </a:cubicBezTo>
                <a:cubicBezTo>
                  <a:pt x="74" y="244"/>
                  <a:pt x="74" y="244"/>
                  <a:pt x="74" y="244"/>
                </a:cubicBezTo>
                <a:cubicBezTo>
                  <a:pt x="73" y="241"/>
                  <a:pt x="73" y="238"/>
                  <a:pt x="73" y="235"/>
                </a:cubicBezTo>
                <a:cubicBezTo>
                  <a:pt x="73" y="231"/>
                  <a:pt x="73" y="228"/>
                  <a:pt x="74" y="226"/>
                </a:cubicBezTo>
                <a:cubicBezTo>
                  <a:pt x="32" y="226"/>
                  <a:pt x="32" y="226"/>
                  <a:pt x="32" y="226"/>
                </a:cubicBezTo>
                <a:cubicBezTo>
                  <a:pt x="34" y="192"/>
                  <a:pt x="43" y="161"/>
                  <a:pt x="59" y="134"/>
                </a:cubicBezTo>
                <a:cubicBezTo>
                  <a:pt x="48" y="131"/>
                  <a:pt x="39" y="125"/>
                  <a:pt x="33" y="115"/>
                </a:cubicBezTo>
                <a:cubicBezTo>
                  <a:pt x="12" y="150"/>
                  <a:pt x="0" y="191"/>
                  <a:pt x="0" y="235"/>
                </a:cubicBezTo>
                <a:cubicBezTo>
                  <a:pt x="0" y="364"/>
                  <a:pt x="106" y="470"/>
                  <a:pt x="235" y="470"/>
                </a:cubicBezTo>
                <a:cubicBezTo>
                  <a:pt x="352" y="470"/>
                  <a:pt x="450" y="384"/>
                  <a:pt x="467" y="272"/>
                </a:cubicBezTo>
                <a:cubicBezTo>
                  <a:pt x="463" y="273"/>
                  <a:pt x="459" y="274"/>
                  <a:pt x="454" y="274"/>
                </a:cubicBezTo>
                <a:cubicBezTo>
                  <a:pt x="448" y="274"/>
                  <a:pt x="441" y="272"/>
                  <a:pt x="435" y="269"/>
                </a:cubicBezTo>
                <a:close/>
                <a:moveTo>
                  <a:pt x="226" y="131"/>
                </a:moveTo>
                <a:cubicBezTo>
                  <a:pt x="196" y="130"/>
                  <a:pt x="167" y="126"/>
                  <a:pt x="141" y="119"/>
                </a:cubicBezTo>
                <a:cubicBezTo>
                  <a:pt x="155" y="79"/>
                  <a:pt x="176" y="49"/>
                  <a:pt x="201" y="34"/>
                </a:cubicBezTo>
                <a:cubicBezTo>
                  <a:pt x="209" y="33"/>
                  <a:pt x="218" y="32"/>
                  <a:pt x="226" y="32"/>
                </a:cubicBezTo>
                <a:lnTo>
                  <a:pt x="226" y="131"/>
                </a:lnTo>
                <a:close/>
                <a:moveTo>
                  <a:pt x="85" y="371"/>
                </a:moveTo>
                <a:cubicBezTo>
                  <a:pt x="97" y="365"/>
                  <a:pt x="109" y="359"/>
                  <a:pt x="123" y="354"/>
                </a:cubicBezTo>
                <a:cubicBezTo>
                  <a:pt x="133" y="382"/>
                  <a:pt x="145" y="406"/>
                  <a:pt x="161" y="424"/>
                </a:cubicBezTo>
                <a:cubicBezTo>
                  <a:pt x="132" y="412"/>
                  <a:pt x="106" y="394"/>
                  <a:pt x="85" y="371"/>
                </a:cubicBezTo>
                <a:close/>
                <a:moveTo>
                  <a:pt x="310" y="424"/>
                </a:moveTo>
                <a:cubicBezTo>
                  <a:pt x="325" y="406"/>
                  <a:pt x="338" y="382"/>
                  <a:pt x="348" y="354"/>
                </a:cubicBezTo>
                <a:cubicBezTo>
                  <a:pt x="361" y="359"/>
                  <a:pt x="374" y="365"/>
                  <a:pt x="386" y="371"/>
                </a:cubicBezTo>
                <a:cubicBezTo>
                  <a:pt x="365" y="394"/>
                  <a:pt x="339" y="412"/>
                  <a:pt x="310" y="424"/>
                </a:cubicBezTo>
                <a:close/>
                <a:moveTo>
                  <a:pt x="454" y="208"/>
                </a:moveTo>
                <a:cubicBezTo>
                  <a:pt x="440" y="208"/>
                  <a:pt x="428" y="219"/>
                  <a:pt x="428" y="233"/>
                </a:cubicBezTo>
                <a:cubicBezTo>
                  <a:pt x="428" y="248"/>
                  <a:pt x="440" y="259"/>
                  <a:pt x="454" y="259"/>
                </a:cubicBezTo>
                <a:cubicBezTo>
                  <a:pt x="469" y="259"/>
                  <a:pt x="480" y="248"/>
                  <a:pt x="480" y="233"/>
                </a:cubicBezTo>
                <a:cubicBezTo>
                  <a:pt x="480" y="219"/>
                  <a:pt x="469" y="208"/>
                  <a:pt x="454" y="208"/>
                </a:cubicBezTo>
                <a:close/>
                <a:moveTo>
                  <a:pt x="261" y="328"/>
                </a:moveTo>
                <a:cubicBezTo>
                  <a:pt x="261" y="314"/>
                  <a:pt x="249" y="302"/>
                  <a:pt x="235" y="302"/>
                </a:cubicBezTo>
                <a:cubicBezTo>
                  <a:pt x="221" y="302"/>
                  <a:pt x="209" y="314"/>
                  <a:pt x="209" y="328"/>
                </a:cubicBezTo>
                <a:cubicBezTo>
                  <a:pt x="209" y="342"/>
                  <a:pt x="221" y="354"/>
                  <a:pt x="235" y="354"/>
                </a:cubicBezTo>
                <a:cubicBezTo>
                  <a:pt x="249" y="354"/>
                  <a:pt x="261" y="342"/>
                  <a:pt x="261" y="32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0" name="Freeform 34"/>
          <p:cNvSpPr>
            <a:spLocks noEditPoints="1"/>
          </p:cNvSpPr>
          <p:nvPr/>
        </p:nvSpPr>
        <p:spPr bwMode="auto">
          <a:xfrm>
            <a:off x="6010415" y="5168302"/>
            <a:ext cx="390524" cy="481796"/>
          </a:xfrm>
          <a:custGeom>
            <a:avLst/>
            <a:gdLst>
              <a:gd name="T0" fmla="*/ 766 w 1532"/>
              <a:gd name="T1" fmla="*/ 403 h 1894"/>
              <a:gd name="T2" fmla="*/ 114 w 1532"/>
              <a:gd name="T3" fmla="*/ 225 h 1894"/>
              <a:gd name="T4" fmla="*/ 766 w 1532"/>
              <a:gd name="T5" fmla="*/ 47 h 1894"/>
              <a:gd name="T6" fmla="*/ 1418 w 1532"/>
              <a:gd name="T7" fmla="*/ 225 h 1894"/>
              <a:gd name="T8" fmla="*/ 766 w 1532"/>
              <a:gd name="T9" fmla="*/ 403 h 1894"/>
              <a:gd name="T10" fmla="*/ 766 w 1532"/>
              <a:gd name="T11" fmla="*/ 0 h 1894"/>
              <a:gd name="T12" fmla="*/ 0 w 1532"/>
              <a:gd name="T13" fmla="*/ 255 h 1894"/>
              <a:gd name="T14" fmla="*/ 0 w 1532"/>
              <a:gd name="T15" fmla="*/ 577 h 1894"/>
              <a:gd name="T16" fmla="*/ 1 w 1532"/>
              <a:gd name="T17" fmla="*/ 587 h 1894"/>
              <a:gd name="T18" fmla="*/ 18 w 1532"/>
              <a:gd name="T19" fmla="*/ 641 h 1894"/>
              <a:gd name="T20" fmla="*/ 53 w 1532"/>
              <a:gd name="T21" fmla="*/ 681 h 1894"/>
              <a:gd name="T22" fmla="*/ 766 w 1532"/>
              <a:gd name="T23" fmla="*/ 833 h 1894"/>
              <a:gd name="T24" fmla="*/ 1479 w 1532"/>
              <a:gd name="T25" fmla="*/ 681 h 1894"/>
              <a:gd name="T26" fmla="*/ 1514 w 1532"/>
              <a:gd name="T27" fmla="*/ 641 h 1894"/>
              <a:gd name="T28" fmla="*/ 1532 w 1532"/>
              <a:gd name="T29" fmla="*/ 587 h 1894"/>
              <a:gd name="T30" fmla="*/ 1532 w 1532"/>
              <a:gd name="T31" fmla="*/ 577 h 1894"/>
              <a:gd name="T32" fmla="*/ 1532 w 1532"/>
              <a:gd name="T33" fmla="*/ 255 h 1894"/>
              <a:gd name="T34" fmla="*/ 766 w 1532"/>
              <a:gd name="T35" fmla="*/ 0 h 1894"/>
              <a:gd name="T36" fmla="*/ 1512 w 1532"/>
              <a:gd name="T37" fmla="*/ 790 h 1894"/>
              <a:gd name="T38" fmla="*/ 1281 w 1532"/>
              <a:gd name="T39" fmla="*/ 884 h 1894"/>
              <a:gd name="T40" fmla="*/ 766 w 1532"/>
              <a:gd name="T41" fmla="*/ 939 h 1894"/>
              <a:gd name="T42" fmla="*/ 251 w 1532"/>
              <a:gd name="T43" fmla="*/ 884 h 1894"/>
              <a:gd name="T44" fmla="*/ 21 w 1532"/>
              <a:gd name="T45" fmla="*/ 790 h 1894"/>
              <a:gd name="T46" fmla="*/ 1 w 1532"/>
              <a:gd name="T47" fmla="*/ 776 h 1894"/>
              <a:gd name="T48" fmla="*/ 0 w 1532"/>
              <a:gd name="T49" fmla="*/ 786 h 1894"/>
              <a:gd name="T50" fmla="*/ 0 w 1532"/>
              <a:gd name="T51" fmla="*/ 1108 h 1894"/>
              <a:gd name="T52" fmla="*/ 1 w 1532"/>
              <a:gd name="T53" fmla="*/ 1117 h 1894"/>
              <a:gd name="T54" fmla="*/ 18 w 1532"/>
              <a:gd name="T55" fmla="*/ 1171 h 1894"/>
              <a:gd name="T56" fmla="*/ 53 w 1532"/>
              <a:gd name="T57" fmla="*/ 1212 h 1894"/>
              <a:gd name="T58" fmla="*/ 766 w 1532"/>
              <a:gd name="T59" fmla="*/ 1363 h 1894"/>
              <a:gd name="T60" fmla="*/ 1479 w 1532"/>
              <a:gd name="T61" fmla="*/ 1212 h 1894"/>
              <a:gd name="T62" fmla="*/ 1514 w 1532"/>
              <a:gd name="T63" fmla="*/ 1171 h 1894"/>
              <a:gd name="T64" fmla="*/ 1532 w 1532"/>
              <a:gd name="T65" fmla="*/ 1117 h 1894"/>
              <a:gd name="T66" fmla="*/ 1532 w 1532"/>
              <a:gd name="T67" fmla="*/ 1108 h 1894"/>
              <a:gd name="T68" fmla="*/ 1532 w 1532"/>
              <a:gd name="T69" fmla="*/ 786 h 1894"/>
              <a:gd name="T70" fmla="*/ 1532 w 1532"/>
              <a:gd name="T71" fmla="*/ 776 h 1894"/>
              <a:gd name="T72" fmla="*/ 1512 w 1532"/>
              <a:gd name="T73" fmla="*/ 790 h 1894"/>
              <a:gd name="T74" fmla="*/ 1512 w 1532"/>
              <a:gd name="T75" fmla="*/ 1321 h 1894"/>
              <a:gd name="T76" fmla="*/ 1281 w 1532"/>
              <a:gd name="T77" fmla="*/ 1414 h 1894"/>
              <a:gd name="T78" fmla="*/ 766 w 1532"/>
              <a:gd name="T79" fmla="*/ 1470 h 1894"/>
              <a:gd name="T80" fmla="*/ 251 w 1532"/>
              <a:gd name="T81" fmla="*/ 1414 h 1894"/>
              <a:gd name="T82" fmla="*/ 21 w 1532"/>
              <a:gd name="T83" fmla="*/ 1321 h 1894"/>
              <a:gd name="T84" fmla="*/ 1 w 1532"/>
              <a:gd name="T85" fmla="*/ 1307 h 1894"/>
              <a:gd name="T86" fmla="*/ 0 w 1532"/>
              <a:gd name="T87" fmla="*/ 1316 h 1894"/>
              <a:gd name="T88" fmla="*/ 0 w 1532"/>
              <a:gd name="T89" fmla="*/ 1638 h 1894"/>
              <a:gd name="T90" fmla="*/ 766 w 1532"/>
              <a:gd name="T91" fmla="*/ 1894 h 1894"/>
              <a:gd name="T92" fmla="*/ 1532 w 1532"/>
              <a:gd name="T93" fmla="*/ 1638 h 1894"/>
              <a:gd name="T94" fmla="*/ 1532 w 1532"/>
              <a:gd name="T95" fmla="*/ 1316 h 1894"/>
              <a:gd name="T96" fmla="*/ 1532 w 1532"/>
              <a:gd name="T97" fmla="*/ 1307 h 1894"/>
              <a:gd name="T98" fmla="*/ 1512 w 1532"/>
              <a:gd name="T99" fmla="*/ 1321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32" h="1894">
                <a:moveTo>
                  <a:pt x="766" y="403"/>
                </a:moveTo>
                <a:cubicBezTo>
                  <a:pt x="406" y="403"/>
                  <a:pt x="114" y="323"/>
                  <a:pt x="114" y="225"/>
                </a:cubicBezTo>
                <a:cubicBezTo>
                  <a:pt x="114" y="127"/>
                  <a:pt x="406" y="47"/>
                  <a:pt x="766" y="47"/>
                </a:cubicBezTo>
                <a:cubicBezTo>
                  <a:pt x="1126" y="47"/>
                  <a:pt x="1418" y="127"/>
                  <a:pt x="1418" y="225"/>
                </a:cubicBezTo>
                <a:cubicBezTo>
                  <a:pt x="1418" y="323"/>
                  <a:pt x="1126" y="403"/>
                  <a:pt x="766" y="403"/>
                </a:cubicBezTo>
                <a:moveTo>
                  <a:pt x="766" y="0"/>
                </a:moveTo>
                <a:cubicBezTo>
                  <a:pt x="482" y="0"/>
                  <a:pt x="0" y="54"/>
                  <a:pt x="0" y="255"/>
                </a:cubicBezTo>
                <a:cubicBezTo>
                  <a:pt x="0" y="577"/>
                  <a:pt x="0" y="577"/>
                  <a:pt x="0" y="577"/>
                </a:cubicBezTo>
                <a:cubicBezTo>
                  <a:pt x="0" y="580"/>
                  <a:pt x="0" y="584"/>
                  <a:pt x="1" y="587"/>
                </a:cubicBezTo>
                <a:cubicBezTo>
                  <a:pt x="2" y="606"/>
                  <a:pt x="8" y="624"/>
                  <a:pt x="18" y="641"/>
                </a:cubicBezTo>
                <a:cubicBezTo>
                  <a:pt x="27" y="655"/>
                  <a:pt x="39" y="669"/>
                  <a:pt x="53" y="681"/>
                </a:cubicBezTo>
                <a:cubicBezTo>
                  <a:pt x="186" y="798"/>
                  <a:pt x="539" y="833"/>
                  <a:pt x="766" y="833"/>
                </a:cubicBezTo>
                <a:cubicBezTo>
                  <a:pt x="994" y="833"/>
                  <a:pt x="1347" y="798"/>
                  <a:pt x="1479" y="681"/>
                </a:cubicBezTo>
                <a:cubicBezTo>
                  <a:pt x="1494" y="669"/>
                  <a:pt x="1505" y="655"/>
                  <a:pt x="1514" y="641"/>
                </a:cubicBezTo>
                <a:cubicBezTo>
                  <a:pt x="1524" y="624"/>
                  <a:pt x="1530" y="606"/>
                  <a:pt x="1532" y="587"/>
                </a:cubicBezTo>
                <a:cubicBezTo>
                  <a:pt x="1532" y="584"/>
                  <a:pt x="1532" y="580"/>
                  <a:pt x="1532" y="577"/>
                </a:cubicBezTo>
                <a:cubicBezTo>
                  <a:pt x="1532" y="255"/>
                  <a:pt x="1532" y="255"/>
                  <a:pt x="1532" y="255"/>
                </a:cubicBezTo>
                <a:cubicBezTo>
                  <a:pt x="1532" y="54"/>
                  <a:pt x="1051" y="0"/>
                  <a:pt x="766" y="0"/>
                </a:cubicBezTo>
                <a:close/>
                <a:moveTo>
                  <a:pt x="1512" y="790"/>
                </a:moveTo>
                <a:cubicBezTo>
                  <a:pt x="1455" y="828"/>
                  <a:pt x="1378" y="860"/>
                  <a:pt x="1281" y="884"/>
                </a:cubicBezTo>
                <a:cubicBezTo>
                  <a:pt x="1080" y="934"/>
                  <a:pt x="854" y="939"/>
                  <a:pt x="766" y="939"/>
                </a:cubicBezTo>
                <a:cubicBezTo>
                  <a:pt x="678" y="939"/>
                  <a:pt x="452" y="934"/>
                  <a:pt x="251" y="884"/>
                </a:cubicBezTo>
                <a:cubicBezTo>
                  <a:pt x="155" y="860"/>
                  <a:pt x="77" y="828"/>
                  <a:pt x="21" y="790"/>
                </a:cubicBezTo>
                <a:cubicBezTo>
                  <a:pt x="14" y="786"/>
                  <a:pt x="7" y="781"/>
                  <a:pt x="1" y="776"/>
                </a:cubicBezTo>
                <a:cubicBezTo>
                  <a:pt x="0" y="779"/>
                  <a:pt x="0" y="782"/>
                  <a:pt x="0" y="786"/>
                </a:cubicBezTo>
                <a:cubicBezTo>
                  <a:pt x="0" y="1108"/>
                  <a:pt x="0" y="1108"/>
                  <a:pt x="0" y="1108"/>
                </a:cubicBezTo>
                <a:cubicBezTo>
                  <a:pt x="0" y="1111"/>
                  <a:pt x="0" y="1114"/>
                  <a:pt x="1" y="1117"/>
                </a:cubicBezTo>
                <a:cubicBezTo>
                  <a:pt x="2" y="1137"/>
                  <a:pt x="8" y="1155"/>
                  <a:pt x="18" y="1171"/>
                </a:cubicBezTo>
                <a:cubicBezTo>
                  <a:pt x="27" y="1186"/>
                  <a:pt x="39" y="1199"/>
                  <a:pt x="53" y="1212"/>
                </a:cubicBezTo>
                <a:cubicBezTo>
                  <a:pt x="186" y="1329"/>
                  <a:pt x="539" y="1363"/>
                  <a:pt x="766" y="1363"/>
                </a:cubicBezTo>
                <a:cubicBezTo>
                  <a:pt x="994" y="1363"/>
                  <a:pt x="1347" y="1329"/>
                  <a:pt x="1479" y="1212"/>
                </a:cubicBezTo>
                <a:cubicBezTo>
                  <a:pt x="1494" y="1199"/>
                  <a:pt x="1505" y="1186"/>
                  <a:pt x="1514" y="1171"/>
                </a:cubicBezTo>
                <a:cubicBezTo>
                  <a:pt x="1524" y="1155"/>
                  <a:pt x="1530" y="1137"/>
                  <a:pt x="1532" y="1117"/>
                </a:cubicBezTo>
                <a:cubicBezTo>
                  <a:pt x="1532" y="1114"/>
                  <a:pt x="1532" y="1111"/>
                  <a:pt x="1532" y="1108"/>
                </a:cubicBezTo>
                <a:cubicBezTo>
                  <a:pt x="1532" y="786"/>
                  <a:pt x="1532" y="786"/>
                  <a:pt x="1532" y="786"/>
                </a:cubicBezTo>
                <a:cubicBezTo>
                  <a:pt x="1532" y="782"/>
                  <a:pt x="1532" y="779"/>
                  <a:pt x="1532" y="776"/>
                </a:cubicBezTo>
                <a:cubicBezTo>
                  <a:pt x="1525" y="781"/>
                  <a:pt x="1519" y="786"/>
                  <a:pt x="1512" y="790"/>
                </a:cubicBezTo>
                <a:close/>
                <a:moveTo>
                  <a:pt x="1512" y="1321"/>
                </a:moveTo>
                <a:cubicBezTo>
                  <a:pt x="1455" y="1359"/>
                  <a:pt x="1378" y="1390"/>
                  <a:pt x="1281" y="1414"/>
                </a:cubicBezTo>
                <a:cubicBezTo>
                  <a:pt x="1080" y="1464"/>
                  <a:pt x="854" y="1470"/>
                  <a:pt x="766" y="1470"/>
                </a:cubicBezTo>
                <a:cubicBezTo>
                  <a:pt x="678" y="1470"/>
                  <a:pt x="452" y="1464"/>
                  <a:pt x="251" y="1414"/>
                </a:cubicBezTo>
                <a:cubicBezTo>
                  <a:pt x="155" y="1390"/>
                  <a:pt x="77" y="1359"/>
                  <a:pt x="21" y="1321"/>
                </a:cubicBezTo>
                <a:cubicBezTo>
                  <a:pt x="14" y="1316"/>
                  <a:pt x="7" y="1311"/>
                  <a:pt x="1" y="1307"/>
                </a:cubicBezTo>
                <a:cubicBezTo>
                  <a:pt x="0" y="1310"/>
                  <a:pt x="0" y="1313"/>
                  <a:pt x="0" y="1316"/>
                </a:cubicBezTo>
                <a:cubicBezTo>
                  <a:pt x="0" y="1638"/>
                  <a:pt x="0" y="1638"/>
                  <a:pt x="0" y="1638"/>
                </a:cubicBezTo>
                <a:cubicBezTo>
                  <a:pt x="0" y="1840"/>
                  <a:pt x="482" y="1894"/>
                  <a:pt x="766" y="1894"/>
                </a:cubicBezTo>
                <a:cubicBezTo>
                  <a:pt x="1051" y="1894"/>
                  <a:pt x="1532" y="1840"/>
                  <a:pt x="1532" y="1638"/>
                </a:cubicBezTo>
                <a:cubicBezTo>
                  <a:pt x="1532" y="1316"/>
                  <a:pt x="1532" y="1316"/>
                  <a:pt x="1532" y="1316"/>
                </a:cubicBezTo>
                <a:cubicBezTo>
                  <a:pt x="1532" y="1313"/>
                  <a:pt x="1532" y="1310"/>
                  <a:pt x="1532" y="1307"/>
                </a:cubicBezTo>
                <a:cubicBezTo>
                  <a:pt x="1525" y="1311"/>
                  <a:pt x="1519" y="1316"/>
                  <a:pt x="1512" y="132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1" name="Freeform 34"/>
          <p:cNvSpPr>
            <a:spLocks noEditPoints="1"/>
          </p:cNvSpPr>
          <p:nvPr/>
        </p:nvSpPr>
        <p:spPr bwMode="auto">
          <a:xfrm>
            <a:off x="6010415" y="3987202"/>
            <a:ext cx="390524" cy="481796"/>
          </a:xfrm>
          <a:custGeom>
            <a:avLst/>
            <a:gdLst>
              <a:gd name="T0" fmla="*/ 766 w 1532"/>
              <a:gd name="T1" fmla="*/ 403 h 1894"/>
              <a:gd name="T2" fmla="*/ 114 w 1532"/>
              <a:gd name="T3" fmla="*/ 225 h 1894"/>
              <a:gd name="T4" fmla="*/ 766 w 1532"/>
              <a:gd name="T5" fmla="*/ 47 h 1894"/>
              <a:gd name="T6" fmla="*/ 1418 w 1532"/>
              <a:gd name="T7" fmla="*/ 225 h 1894"/>
              <a:gd name="T8" fmla="*/ 766 w 1532"/>
              <a:gd name="T9" fmla="*/ 403 h 1894"/>
              <a:gd name="T10" fmla="*/ 766 w 1532"/>
              <a:gd name="T11" fmla="*/ 0 h 1894"/>
              <a:gd name="T12" fmla="*/ 0 w 1532"/>
              <a:gd name="T13" fmla="*/ 255 h 1894"/>
              <a:gd name="T14" fmla="*/ 0 w 1532"/>
              <a:gd name="T15" fmla="*/ 577 h 1894"/>
              <a:gd name="T16" fmla="*/ 1 w 1532"/>
              <a:gd name="T17" fmla="*/ 587 h 1894"/>
              <a:gd name="T18" fmla="*/ 18 w 1532"/>
              <a:gd name="T19" fmla="*/ 641 h 1894"/>
              <a:gd name="T20" fmla="*/ 53 w 1532"/>
              <a:gd name="T21" fmla="*/ 681 h 1894"/>
              <a:gd name="T22" fmla="*/ 766 w 1532"/>
              <a:gd name="T23" fmla="*/ 833 h 1894"/>
              <a:gd name="T24" fmla="*/ 1479 w 1532"/>
              <a:gd name="T25" fmla="*/ 681 h 1894"/>
              <a:gd name="T26" fmla="*/ 1514 w 1532"/>
              <a:gd name="T27" fmla="*/ 641 h 1894"/>
              <a:gd name="T28" fmla="*/ 1532 w 1532"/>
              <a:gd name="T29" fmla="*/ 587 h 1894"/>
              <a:gd name="T30" fmla="*/ 1532 w 1532"/>
              <a:gd name="T31" fmla="*/ 577 h 1894"/>
              <a:gd name="T32" fmla="*/ 1532 w 1532"/>
              <a:gd name="T33" fmla="*/ 255 h 1894"/>
              <a:gd name="T34" fmla="*/ 766 w 1532"/>
              <a:gd name="T35" fmla="*/ 0 h 1894"/>
              <a:gd name="T36" fmla="*/ 1512 w 1532"/>
              <a:gd name="T37" fmla="*/ 790 h 1894"/>
              <a:gd name="T38" fmla="*/ 1281 w 1532"/>
              <a:gd name="T39" fmla="*/ 884 h 1894"/>
              <a:gd name="T40" fmla="*/ 766 w 1532"/>
              <a:gd name="T41" fmla="*/ 939 h 1894"/>
              <a:gd name="T42" fmla="*/ 251 w 1532"/>
              <a:gd name="T43" fmla="*/ 884 h 1894"/>
              <a:gd name="T44" fmla="*/ 21 w 1532"/>
              <a:gd name="T45" fmla="*/ 790 h 1894"/>
              <a:gd name="T46" fmla="*/ 1 w 1532"/>
              <a:gd name="T47" fmla="*/ 776 h 1894"/>
              <a:gd name="T48" fmla="*/ 0 w 1532"/>
              <a:gd name="T49" fmla="*/ 786 h 1894"/>
              <a:gd name="T50" fmla="*/ 0 w 1532"/>
              <a:gd name="T51" fmla="*/ 1108 h 1894"/>
              <a:gd name="T52" fmla="*/ 1 w 1532"/>
              <a:gd name="T53" fmla="*/ 1117 h 1894"/>
              <a:gd name="T54" fmla="*/ 18 w 1532"/>
              <a:gd name="T55" fmla="*/ 1171 h 1894"/>
              <a:gd name="T56" fmla="*/ 53 w 1532"/>
              <a:gd name="T57" fmla="*/ 1212 h 1894"/>
              <a:gd name="T58" fmla="*/ 766 w 1532"/>
              <a:gd name="T59" fmla="*/ 1363 h 1894"/>
              <a:gd name="T60" fmla="*/ 1479 w 1532"/>
              <a:gd name="T61" fmla="*/ 1212 h 1894"/>
              <a:gd name="T62" fmla="*/ 1514 w 1532"/>
              <a:gd name="T63" fmla="*/ 1171 h 1894"/>
              <a:gd name="T64" fmla="*/ 1532 w 1532"/>
              <a:gd name="T65" fmla="*/ 1117 h 1894"/>
              <a:gd name="T66" fmla="*/ 1532 w 1532"/>
              <a:gd name="T67" fmla="*/ 1108 h 1894"/>
              <a:gd name="T68" fmla="*/ 1532 w 1532"/>
              <a:gd name="T69" fmla="*/ 786 h 1894"/>
              <a:gd name="T70" fmla="*/ 1532 w 1532"/>
              <a:gd name="T71" fmla="*/ 776 h 1894"/>
              <a:gd name="T72" fmla="*/ 1512 w 1532"/>
              <a:gd name="T73" fmla="*/ 790 h 1894"/>
              <a:gd name="T74" fmla="*/ 1512 w 1532"/>
              <a:gd name="T75" fmla="*/ 1321 h 1894"/>
              <a:gd name="T76" fmla="*/ 1281 w 1532"/>
              <a:gd name="T77" fmla="*/ 1414 h 1894"/>
              <a:gd name="T78" fmla="*/ 766 w 1532"/>
              <a:gd name="T79" fmla="*/ 1470 h 1894"/>
              <a:gd name="T80" fmla="*/ 251 w 1532"/>
              <a:gd name="T81" fmla="*/ 1414 h 1894"/>
              <a:gd name="T82" fmla="*/ 21 w 1532"/>
              <a:gd name="T83" fmla="*/ 1321 h 1894"/>
              <a:gd name="T84" fmla="*/ 1 w 1532"/>
              <a:gd name="T85" fmla="*/ 1307 h 1894"/>
              <a:gd name="T86" fmla="*/ 0 w 1532"/>
              <a:gd name="T87" fmla="*/ 1316 h 1894"/>
              <a:gd name="T88" fmla="*/ 0 w 1532"/>
              <a:gd name="T89" fmla="*/ 1638 h 1894"/>
              <a:gd name="T90" fmla="*/ 766 w 1532"/>
              <a:gd name="T91" fmla="*/ 1894 h 1894"/>
              <a:gd name="T92" fmla="*/ 1532 w 1532"/>
              <a:gd name="T93" fmla="*/ 1638 h 1894"/>
              <a:gd name="T94" fmla="*/ 1532 w 1532"/>
              <a:gd name="T95" fmla="*/ 1316 h 1894"/>
              <a:gd name="T96" fmla="*/ 1532 w 1532"/>
              <a:gd name="T97" fmla="*/ 1307 h 1894"/>
              <a:gd name="T98" fmla="*/ 1512 w 1532"/>
              <a:gd name="T99" fmla="*/ 1321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32" h="1894">
                <a:moveTo>
                  <a:pt x="766" y="403"/>
                </a:moveTo>
                <a:cubicBezTo>
                  <a:pt x="406" y="403"/>
                  <a:pt x="114" y="323"/>
                  <a:pt x="114" y="225"/>
                </a:cubicBezTo>
                <a:cubicBezTo>
                  <a:pt x="114" y="127"/>
                  <a:pt x="406" y="47"/>
                  <a:pt x="766" y="47"/>
                </a:cubicBezTo>
                <a:cubicBezTo>
                  <a:pt x="1126" y="47"/>
                  <a:pt x="1418" y="127"/>
                  <a:pt x="1418" y="225"/>
                </a:cubicBezTo>
                <a:cubicBezTo>
                  <a:pt x="1418" y="323"/>
                  <a:pt x="1126" y="403"/>
                  <a:pt x="766" y="403"/>
                </a:cubicBezTo>
                <a:moveTo>
                  <a:pt x="766" y="0"/>
                </a:moveTo>
                <a:cubicBezTo>
                  <a:pt x="482" y="0"/>
                  <a:pt x="0" y="54"/>
                  <a:pt x="0" y="255"/>
                </a:cubicBezTo>
                <a:cubicBezTo>
                  <a:pt x="0" y="577"/>
                  <a:pt x="0" y="577"/>
                  <a:pt x="0" y="577"/>
                </a:cubicBezTo>
                <a:cubicBezTo>
                  <a:pt x="0" y="580"/>
                  <a:pt x="0" y="584"/>
                  <a:pt x="1" y="587"/>
                </a:cubicBezTo>
                <a:cubicBezTo>
                  <a:pt x="2" y="606"/>
                  <a:pt x="8" y="624"/>
                  <a:pt x="18" y="641"/>
                </a:cubicBezTo>
                <a:cubicBezTo>
                  <a:pt x="27" y="655"/>
                  <a:pt x="39" y="669"/>
                  <a:pt x="53" y="681"/>
                </a:cubicBezTo>
                <a:cubicBezTo>
                  <a:pt x="186" y="798"/>
                  <a:pt x="539" y="833"/>
                  <a:pt x="766" y="833"/>
                </a:cubicBezTo>
                <a:cubicBezTo>
                  <a:pt x="994" y="833"/>
                  <a:pt x="1347" y="798"/>
                  <a:pt x="1479" y="681"/>
                </a:cubicBezTo>
                <a:cubicBezTo>
                  <a:pt x="1494" y="669"/>
                  <a:pt x="1505" y="655"/>
                  <a:pt x="1514" y="641"/>
                </a:cubicBezTo>
                <a:cubicBezTo>
                  <a:pt x="1524" y="624"/>
                  <a:pt x="1530" y="606"/>
                  <a:pt x="1532" y="587"/>
                </a:cubicBezTo>
                <a:cubicBezTo>
                  <a:pt x="1532" y="584"/>
                  <a:pt x="1532" y="580"/>
                  <a:pt x="1532" y="577"/>
                </a:cubicBezTo>
                <a:cubicBezTo>
                  <a:pt x="1532" y="255"/>
                  <a:pt x="1532" y="255"/>
                  <a:pt x="1532" y="255"/>
                </a:cubicBezTo>
                <a:cubicBezTo>
                  <a:pt x="1532" y="54"/>
                  <a:pt x="1051" y="0"/>
                  <a:pt x="766" y="0"/>
                </a:cubicBezTo>
                <a:close/>
                <a:moveTo>
                  <a:pt x="1512" y="790"/>
                </a:moveTo>
                <a:cubicBezTo>
                  <a:pt x="1455" y="828"/>
                  <a:pt x="1378" y="860"/>
                  <a:pt x="1281" y="884"/>
                </a:cubicBezTo>
                <a:cubicBezTo>
                  <a:pt x="1080" y="934"/>
                  <a:pt x="854" y="939"/>
                  <a:pt x="766" y="939"/>
                </a:cubicBezTo>
                <a:cubicBezTo>
                  <a:pt x="678" y="939"/>
                  <a:pt x="452" y="934"/>
                  <a:pt x="251" y="884"/>
                </a:cubicBezTo>
                <a:cubicBezTo>
                  <a:pt x="155" y="860"/>
                  <a:pt x="77" y="828"/>
                  <a:pt x="21" y="790"/>
                </a:cubicBezTo>
                <a:cubicBezTo>
                  <a:pt x="14" y="786"/>
                  <a:pt x="7" y="781"/>
                  <a:pt x="1" y="776"/>
                </a:cubicBezTo>
                <a:cubicBezTo>
                  <a:pt x="0" y="779"/>
                  <a:pt x="0" y="782"/>
                  <a:pt x="0" y="786"/>
                </a:cubicBezTo>
                <a:cubicBezTo>
                  <a:pt x="0" y="1108"/>
                  <a:pt x="0" y="1108"/>
                  <a:pt x="0" y="1108"/>
                </a:cubicBezTo>
                <a:cubicBezTo>
                  <a:pt x="0" y="1111"/>
                  <a:pt x="0" y="1114"/>
                  <a:pt x="1" y="1117"/>
                </a:cubicBezTo>
                <a:cubicBezTo>
                  <a:pt x="2" y="1137"/>
                  <a:pt x="8" y="1155"/>
                  <a:pt x="18" y="1171"/>
                </a:cubicBezTo>
                <a:cubicBezTo>
                  <a:pt x="27" y="1186"/>
                  <a:pt x="39" y="1199"/>
                  <a:pt x="53" y="1212"/>
                </a:cubicBezTo>
                <a:cubicBezTo>
                  <a:pt x="186" y="1329"/>
                  <a:pt x="539" y="1363"/>
                  <a:pt x="766" y="1363"/>
                </a:cubicBezTo>
                <a:cubicBezTo>
                  <a:pt x="994" y="1363"/>
                  <a:pt x="1347" y="1329"/>
                  <a:pt x="1479" y="1212"/>
                </a:cubicBezTo>
                <a:cubicBezTo>
                  <a:pt x="1494" y="1199"/>
                  <a:pt x="1505" y="1186"/>
                  <a:pt x="1514" y="1171"/>
                </a:cubicBezTo>
                <a:cubicBezTo>
                  <a:pt x="1524" y="1155"/>
                  <a:pt x="1530" y="1137"/>
                  <a:pt x="1532" y="1117"/>
                </a:cubicBezTo>
                <a:cubicBezTo>
                  <a:pt x="1532" y="1114"/>
                  <a:pt x="1532" y="1111"/>
                  <a:pt x="1532" y="1108"/>
                </a:cubicBezTo>
                <a:cubicBezTo>
                  <a:pt x="1532" y="786"/>
                  <a:pt x="1532" y="786"/>
                  <a:pt x="1532" y="786"/>
                </a:cubicBezTo>
                <a:cubicBezTo>
                  <a:pt x="1532" y="782"/>
                  <a:pt x="1532" y="779"/>
                  <a:pt x="1532" y="776"/>
                </a:cubicBezTo>
                <a:cubicBezTo>
                  <a:pt x="1525" y="781"/>
                  <a:pt x="1519" y="786"/>
                  <a:pt x="1512" y="790"/>
                </a:cubicBezTo>
                <a:close/>
                <a:moveTo>
                  <a:pt x="1512" y="1321"/>
                </a:moveTo>
                <a:cubicBezTo>
                  <a:pt x="1455" y="1359"/>
                  <a:pt x="1378" y="1390"/>
                  <a:pt x="1281" y="1414"/>
                </a:cubicBezTo>
                <a:cubicBezTo>
                  <a:pt x="1080" y="1464"/>
                  <a:pt x="854" y="1470"/>
                  <a:pt x="766" y="1470"/>
                </a:cubicBezTo>
                <a:cubicBezTo>
                  <a:pt x="678" y="1470"/>
                  <a:pt x="452" y="1464"/>
                  <a:pt x="251" y="1414"/>
                </a:cubicBezTo>
                <a:cubicBezTo>
                  <a:pt x="155" y="1390"/>
                  <a:pt x="77" y="1359"/>
                  <a:pt x="21" y="1321"/>
                </a:cubicBezTo>
                <a:cubicBezTo>
                  <a:pt x="14" y="1316"/>
                  <a:pt x="7" y="1311"/>
                  <a:pt x="1" y="1307"/>
                </a:cubicBezTo>
                <a:cubicBezTo>
                  <a:pt x="0" y="1310"/>
                  <a:pt x="0" y="1313"/>
                  <a:pt x="0" y="1316"/>
                </a:cubicBezTo>
                <a:cubicBezTo>
                  <a:pt x="0" y="1638"/>
                  <a:pt x="0" y="1638"/>
                  <a:pt x="0" y="1638"/>
                </a:cubicBezTo>
                <a:cubicBezTo>
                  <a:pt x="0" y="1840"/>
                  <a:pt x="482" y="1894"/>
                  <a:pt x="766" y="1894"/>
                </a:cubicBezTo>
                <a:cubicBezTo>
                  <a:pt x="1051" y="1894"/>
                  <a:pt x="1532" y="1840"/>
                  <a:pt x="1532" y="1638"/>
                </a:cubicBezTo>
                <a:cubicBezTo>
                  <a:pt x="1532" y="1316"/>
                  <a:pt x="1532" y="1316"/>
                  <a:pt x="1532" y="1316"/>
                </a:cubicBezTo>
                <a:cubicBezTo>
                  <a:pt x="1532" y="1313"/>
                  <a:pt x="1532" y="1310"/>
                  <a:pt x="1532" y="1307"/>
                </a:cubicBezTo>
                <a:cubicBezTo>
                  <a:pt x="1525" y="1311"/>
                  <a:pt x="1519" y="1316"/>
                  <a:pt x="1512" y="132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2" name="Freeform 34"/>
          <p:cNvSpPr>
            <a:spLocks noEditPoints="1"/>
          </p:cNvSpPr>
          <p:nvPr/>
        </p:nvSpPr>
        <p:spPr bwMode="auto">
          <a:xfrm>
            <a:off x="6010415" y="2869602"/>
            <a:ext cx="390524" cy="481796"/>
          </a:xfrm>
          <a:custGeom>
            <a:avLst/>
            <a:gdLst>
              <a:gd name="T0" fmla="*/ 766 w 1532"/>
              <a:gd name="T1" fmla="*/ 403 h 1894"/>
              <a:gd name="T2" fmla="*/ 114 w 1532"/>
              <a:gd name="T3" fmla="*/ 225 h 1894"/>
              <a:gd name="T4" fmla="*/ 766 w 1532"/>
              <a:gd name="T5" fmla="*/ 47 h 1894"/>
              <a:gd name="T6" fmla="*/ 1418 w 1532"/>
              <a:gd name="T7" fmla="*/ 225 h 1894"/>
              <a:gd name="T8" fmla="*/ 766 w 1532"/>
              <a:gd name="T9" fmla="*/ 403 h 1894"/>
              <a:gd name="T10" fmla="*/ 766 w 1532"/>
              <a:gd name="T11" fmla="*/ 0 h 1894"/>
              <a:gd name="T12" fmla="*/ 0 w 1532"/>
              <a:gd name="T13" fmla="*/ 255 h 1894"/>
              <a:gd name="T14" fmla="*/ 0 w 1532"/>
              <a:gd name="T15" fmla="*/ 577 h 1894"/>
              <a:gd name="T16" fmla="*/ 1 w 1532"/>
              <a:gd name="T17" fmla="*/ 587 h 1894"/>
              <a:gd name="T18" fmla="*/ 18 w 1532"/>
              <a:gd name="T19" fmla="*/ 641 h 1894"/>
              <a:gd name="T20" fmla="*/ 53 w 1532"/>
              <a:gd name="T21" fmla="*/ 681 h 1894"/>
              <a:gd name="T22" fmla="*/ 766 w 1532"/>
              <a:gd name="T23" fmla="*/ 833 h 1894"/>
              <a:gd name="T24" fmla="*/ 1479 w 1532"/>
              <a:gd name="T25" fmla="*/ 681 h 1894"/>
              <a:gd name="T26" fmla="*/ 1514 w 1532"/>
              <a:gd name="T27" fmla="*/ 641 h 1894"/>
              <a:gd name="T28" fmla="*/ 1532 w 1532"/>
              <a:gd name="T29" fmla="*/ 587 h 1894"/>
              <a:gd name="T30" fmla="*/ 1532 w 1532"/>
              <a:gd name="T31" fmla="*/ 577 h 1894"/>
              <a:gd name="T32" fmla="*/ 1532 w 1532"/>
              <a:gd name="T33" fmla="*/ 255 h 1894"/>
              <a:gd name="T34" fmla="*/ 766 w 1532"/>
              <a:gd name="T35" fmla="*/ 0 h 1894"/>
              <a:gd name="T36" fmla="*/ 1512 w 1532"/>
              <a:gd name="T37" fmla="*/ 790 h 1894"/>
              <a:gd name="T38" fmla="*/ 1281 w 1532"/>
              <a:gd name="T39" fmla="*/ 884 h 1894"/>
              <a:gd name="T40" fmla="*/ 766 w 1532"/>
              <a:gd name="T41" fmla="*/ 939 h 1894"/>
              <a:gd name="T42" fmla="*/ 251 w 1532"/>
              <a:gd name="T43" fmla="*/ 884 h 1894"/>
              <a:gd name="T44" fmla="*/ 21 w 1532"/>
              <a:gd name="T45" fmla="*/ 790 h 1894"/>
              <a:gd name="T46" fmla="*/ 1 w 1532"/>
              <a:gd name="T47" fmla="*/ 776 h 1894"/>
              <a:gd name="T48" fmla="*/ 0 w 1532"/>
              <a:gd name="T49" fmla="*/ 786 h 1894"/>
              <a:gd name="T50" fmla="*/ 0 w 1532"/>
              <a:gd name="T51" fmla="*/ 1108 h 1894"/>
              <a:gd name="T52" fmla="*/ 1 w 1532"/>
              <a:gd name="T53" fmla="*/ 1117 h 1894"/>
              <a:gd name="T54" fmla="*/ 18 w 1532"/>
              <a:gd name="T55" fmla="*/ 1171 h 1894"/>
              <a:gd name="T56" fmla="*/ 53 w 1532"/>
              <a:gd name="T57" fmla="*/ 1212 h 1894"/>
              <a:gd name="T58" fmla="*/ 766 w 1532"/>
              <a:gd name="T59" fmla="*/ 1363 h 1894"/>
              <a:gd name="T60" fmla="*/ 1479 w 1532"/>
              <a:gd name="T61" fmla="*/ 1212 h 1894"/>
              <a:gd name="T62" fmla="*/ 1514 w 1532"/>
              <a:gd name="T63" fmla="*/ 1171 h 1894"/>
              <a:gd name="T64" fmla="*/ 1532 w 1532"/>
              <a:gd name="T65" fmla="*/ 1117 h 1894"/>
              <a:gd name="T66" fmla="*/ 1532 w 1532"/>
              <a:gd name="T67" fmla="*/ 1108 h 1894"/>
              <a:gd name="T68" fmla="*/ 1532 w 1532"/>
              <a:gd name="T69" fmla="*/ 786 h 1894"/>
              <a:gd name="T70" fmla="*/ 1532 w 1532"/>
              <a:gd name="T71" fmla="*/ 776 h 1894"/>
              <a:gd name="T72" fmla="*/ 1512 w 1532"/>
              <a:gd name="T73" fmla="*/ 790 h 1894"/>
              <a:gd name="T74" fmla="*/ 1512 w 1532"/>
              <a:gd name="T75" fmla="*/ 1321 h 1894"/>
              <a:gd name="T76" fmla="*/ 1281 w 1532"/>
              <a:gd name="T77" fmla="*/ 1414 h 1894"/>
              <a:gd name="T78" fmla="*/ 766 w 1532"/>
              <a:gd name="T79" fmla="*/ 1470 h 1894"/>
              <a:gd name="T80" fmla="*/ 251 w 1532"/>
              <a:gd name="T81" fmla="*/ 1414 h 1894"/>
              <a:gd name="T82" fmla="*/ 21 w 1532"/>
              <a:gd name="T83" fmla="*/ 1321 h 1894"/>
              <a:gd name="T84" fmla="*/ 1 w 1532"/>
              <a:gd name="T85" fmla="*/ 1307 h 1894"/>
              <a:gd name="T86" fmla="*/ 0 w 1532"/>
              <a:gd name="T87" fmla="*/ 1316 h 1894"/>
              <a:gd name="T88" fmla="*/ 0 w 1532"/>
              <a:gd name="T89" fmla="*/ 1638 h 1894"/>
              <a:gd name="T90" fmla="*/ 766 w 1532"/>
              <a:gd name="T91" fmla="*/ 1894 h 1894"/>
              <a:gd name="T92" fmla="*/ 1532 w 1532"/>
              <a:gd name="T93" fmla="*/ 1638 h 1894"/>
              <a:gd name="T94" fmla="*/ 1532 w 1532"/>
              <a:gd name="T95" fmla="*/ 1316 h 1894"/>
              <a:gd name="T96" fmla="*/ 1532 w 1532"/>
              <a:gd name="T97" fmla="*/ 1307 h 1894"/>
              <a:gd name="T98" fmla="*/ 1512 w 1532"/>
              <a:gd name="T99" fmla="*/ 1321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32" h="1894">
                <a:moveTo>
                  <a:pt x="766" y="403"/>
                </a:moveTo>
                <a:cubicBezTo>
                  <a:pt x="406" y="403"/>
                  <a:pt x="114" y="323"/>
                  <a:pt x="114" y="225"/>
                </a:cubicBezTo>
                <a:cubicBezTo>
                  <a:pt x="114" y="127"/>
                  <a:pt x="406" y="47"/>
                  <a:pt x="766" y="47"/>
                </a:cubicBezTo>
                <a:cubicBezTo>
                  <a:pt x="1126" y="47"/>
                  <a:pt x="1418" y="127"/>
                  <a:pt x="1418" y="225"/>
                </a:cubicBezTo>
                <a:cubicBezTo>
                  <a:pt x="1418" y="323"/>
                  <a:pt x="1126" y="403"/>
                  <a:pt x="766" y="403"/>
                </a:cubicBezTo>
                <a:moveTo>
                  <a:pt x="766" y="0"/>
                </a:moveTo>
                <a:cubicBezTo>
                  <a:pt x="482" y="0"/>
                  <a:pt x="0" y="54"/>
                  <a:pt x="0" y="255"/>
                </a:cubicBezTo>
                <a:cubicBezTo>
                  <a:pt x="0" y="577"/>
                  <a:pt x="0" y="577"/>
                  <a:pt x="0" y="577"/>
                </a:cubicBezTo>
                <a:cubicBezTo>
                  <a:pt x="0" y="580"/>
                  <a:pt x="0" y="584"/>
                  <a:pt x="1" y="587"/>
                </a:cubicBezTo>
                <a:cubicBezTo>
                  <a:pt x="2" y="606"/>
                  <a:pt x="8" y="624"/>
                  <a:pt x="18" y="641"/>
                </a:cubicBezTo>
                <a:cubicBezTo>
                  <a:pt x="27" y="655"/>
                  <a:pt x="39" y="669"/>
                  <a:pt x="53" y="681"/>
                </a:cubicBezTo>
                <a:cubicBezTo>
                  <a:pt x="186" y="798"/>
                  <a:pt x="539" y="833"/>
                  <a:pt x="766" y="833"/>
                </a:cubicBezTo>
                <a:cubicBezTo>
                  <a:pt x="994" y="833"/>
                  <a:pt x="1347" y="798"/>
                  <a:pt x="1479" y="681"/>
                </a:cubicBezTo>
                <a:cubicBezTo>
                  <a:pt x="1494" y="669"/>
                  <a:pt x="1505" y="655"/>
                  <a:pt x="1514" y="641"/>
                </a:cubicBezTo>
                <a:cubicBezTo>
                  <a:pt x="1524" y="624"/>
                  <a:pt x="1530" y="606"/>
                  <a:pt x="1532" y="587"/>
                </a:cubicBezTo>
                <a:cubicBezTo>
                  <a:pt x="1532" y="584"/>
                  <a:pt x="1532" y="580"/>
                  <a:pt x="1532" y="577"/>
                </a:cubicBezTo>
                <a:cubicBezTo>
                  <a:pt x="1532" y="255"/>
                  <a:pt x="1532" y="255"/>
                  <a:pt x="1532" y="255"/>
                </a:cubicBezTo>
                <a:cubicBezTo>
                  <a:pt x="1532" y="54"/>
                  <a:pt x="1051" y="0"/>
                  <a:pt x="766" y="0"/>
                </a:cubicBezTo>
                <a:close/>
                <a:moveTo>
                  <a:pt x="1512" y="790"/>
                </a:moveTo>
                <a:cubicBezTo>
                  <a:pt x="1455" y="828"/>
                  <a:pt x="1378" y="860"/>
                  <a:pt x="1281" y="884"/>
                </a:cubicBezTo>
                <a:cubicBezTo>
                  <a:pt x="1080" y="934"/>
                  <a:pt x="854" y="939"/>
                  <a:pt x="766" y="939"/>
                </a:cubicBezTo>
                <a:cubicBezTo>
                  <a:pt x="678" y="939"/>
                  <a:pt x="452" y="934"/>
                  <a:pt x="251" y="884"/>
                </a:cubicBezTo>
                <a:cubicBezTo>
                  <a:pt x="155" y="860"/>
                  <a:pt x="77" y="828"/>
                  <a:pt x="21" y="790"/>
                </a:cubicBezTo>
                <a:cubicBezTo>
                  <a:pt x="14" y="786"/>
                  <a:pt x="7" y="781"/>
                  <a:pt x="1" y="776"/>
                </a:cubicBezTo>
                <a:cubicBezTo>
                  <a:pt x="0" y="779"/>
                  <a:pt x="0" y="782"/>
                  <a:pt x="0" y="786"/>
                </a:cubicBezTo>
                <a:cubicBezTo>
                  <a:pt x="0" y="1108"/>
                  <a:pt x="0" y="1108"/>
                  <a:pt x="0" y="1108"/>
                </a:cubicBezTo>
                <a:cubicBezTo>
                  <a:pt x="0" y="1111"/>
                  <a:pt x="0" y="1114"/>
                  <a:pt x="1" y="1117"/>
                </a:cubicBezTo>
                <a:cubicBezTo>
                  <a:pt x="2" y="1137"/>
                  <a:pt x="8" y="1155"/>
                  <a:pt x="18" y="1171"/>
                </a:cubicBezTo>
                <a:cubicBezTo>
                  <a:pt x="27" y="1186"/>
                  <a:pt x="39" y="1199"/>
                  <a:pt x="53" y="1212"/>
                </a:cubicBezTo>
                <a:cubicBezTo>
                  <a:pt x="186" y="1329"/>
                  <a:pt x="539" y="1363"/>
                  <a:pt x="766" y="1363"/>
                </a:cubicBezTo>
                <a:cubicBezTo>
                  <a:pt x="994" y="1363"/>
                  <a:pt x="1347" y="1329"/>
                  <a:pt x="1479" y="1212"/>
                </a:cubicBezTo>
                <a:cubicBezTo>
                  <a:pt x="1494" y="1199"/>
                  <a:pt x="1505" y="1186"/>
                  <a:pt x="1514" y="1171"/>
                </a:cubicBezTo>
                <a:cubicBezTo>
                  <a:pt x="1524" y="1155"/>
                  <a:pt x="1530" y="1137"/>
                  <a:pt x="1532" y="1117"/>
                </a:cubicBezTo>
                <a:cubicBezTo>
                  <a:pt x="1532" y="1114"/>
                  <a:pt x="1532" y="1111"/>
                  <a:pt x="1532" y="1108"/>
                </a:cubicBezTo>
                <a:cubicBezTo>
                  <a:pt x="1532" y="786"/>
                  <a:pt x="1532" y="786"/>
                  <a:pt x="1532" y="786"/>
                </a:cubicBezTo>
                <a:cubicBezTo>
                  <a:pt x="1532" y="782"/>
                  <a:pt x="1532" y="779"/>
                  <a:pt x="1532" y="776"/>
                </a:cubicBezTo>
                <a:cubicBezTo>
                  <a:pt x="1525" y="781"/>
                  <a:pt x="1519" y="786"/>
                  <a:pt x="1512" y="790"/>
                </a:cubicBezTo>
                <a:close/>
                <a:moveTo>
                  <a:pt x="1512" y="1321"/>
                </a:moveTo>
                <a:cubicBezTo>
                  <a:pt x="1455" y="1359"/>
                  <a:pt x="1378" y="1390"/>
                  <a:pt x="1281" y="1414"/>
                </a:cubicBezTo>
                <a:cubicBezTo>
                  <a:pt x="1080" y="1464"/>
                  <a:pt x="854" y="1470"/>
                  <a:pt x="766" y="1470"/>
                </a:cubicBezTo>
                <a:cubicBezTo>
                  <a:pt x="678" y="1470"/>
                  <a:pt x="452" y="1464"/>
                  <a:pt x="251" y="1414"/>
                </a:cubicBezTo>
                <a:cubicBezTo>
                  <a:pt x="155" y="1390"/>
                  <a:pt x="77" y="1359"/>
                  <a:pt x="21" y="1321"/>
                </a:cubicBezTo>
                <a:cubicBezTo>
                  <a:pt x="14" y="1316"/>
                  <a:pt x="7" y="1311"/>
                  <a:pt x="1" y="1307"/>
                </a:cubicBezTo>
                <a:cubicBezTo>
                  <a:pt x="0" y="1310"/>
                  <a:pt x="0" y="1313"/>
                  <a:pt x="0" y="1316"/>
                </a:cubicBezTo>
                <a:cubicBezTo>
                  <a:pt x="0" y="1638"/>
                  <a:pt x="0" y="1638"/>
                  <a:pt x="0" y="1638"/>
                </a:cubicBezTo>
                <a:cubicBezTo>
                  <a:pt x="0" y="1840"/>
                  <a:pt x="482" y="1894"/>
                  <a:pt x="766" y="1894"/>
                </a:cubicBezTo>
                <a:cubicBezTo>
                  <a:pt x="1051" y="1894"/>
                  <a:pt x="1532" y="1840"/>
                  <a:pt x="1532" y="1638"/>
                </a:cubicBezTo>
                <a:cubicBezTo>
                  <a:pt x="1532" y="1316"/>
                  <a:pt x="1532" y="1316"/>
                  <a:pt x="1532" y="1316"/>
                </a:cubicBezTo>
                <a:cubicBezTo>
                  <a:pt x="1532" y="1313"/>
                  <a:pt x="1532" y="1310"/>
                  <a:pt x="1532" y="1307"/>
                </a:cubicBezTo>
                <a:cubicBezTo>
                  <a:pt x="1525" y="1311"/>
                  <a:pt x="1519" y="1316"/>
                  <a:pt x="1512" y="132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3" name="Freeform 34"/>
          <p:cNvSpPr>
            <a:spLocks noEditPoints="1"/>
          </p:cNvSpPr>
          <p:nvPr/>
        </p:nvSpPr>
        <p:spPr bwMode="auto">
          <a:xfrm>
            <a:off x="6010415" y="1752002"/>
            <a:ext cx="390524" cy="481796"/>
          </a:xfrm>
          <a:custGeom>
            <a:avLst/>
            <a:gdLst>
              <a:gd name="T0" fmla="*/ 766 w 1532"/>
              <a:gd name="T1" fmla="*/ 403 h 1894"/>
              <a:gd name="T2" fmla="*/ 114 w 1532"/>
              <a:gd name="T3" fmla="*/ 225 h 1894"/>
              <a:gd name="T4" fmla="*/ 766 w 1532"/>
              <a:gd name="T5" fmla="*/ 47 h 1894"/>
              <a:gd name="T6" fmla="*/ 1418 w 1532"/>
              <a:gd name="T7" fmla="*/ 225 h 1894"/>
              <a:gd name="T8" fmla="*/ 766 w 1532"/>
              <a:gd name="T9" fmla="*/ 403 h 1894"/>
              <a:gd name="T10" fmla="*/ 766 w 1532"/>
              <a:gd name="T11" fmla="*/ 0 h 1894"/>
              <a:gd name="T12" fmla="*/ 0 w 1532"/>
              <a:gd name="T13" fmla="*/ 255 h 1894"/>
              <a:gd name="T14" fmla="*/ 0 w 1532"/>
              <a:gd name="T15" fmla="*/ 577 h 1894"/>
              <a:gd name="T16" fmla="*/ 1 w 1532"/>
              <a:gd name="T17" fmla="*/ 587 h 1894"/>
              <a:gd name="T18" fmla="*/ 18 w 1532"/>
              <a:gd name="T19" fmla="*/ 641 h 1894"/>
              <a:gd name="T20" fmla="*/ 53 w 1532"/>
              <a:gd name="T21" fmla="*/ 681 h 1894"/>
              <a:gd name="T22" fmla="*/ 766 w 1532"/>
              <a:gd name="T23" fmla="*/ 833 h 1894"/>
              <a:gd name="T24" fmla="*/ 1479 w 1532"/>
              <a:gd name="T25" fmla="*/ 681 h 1894"/>
              <a:gd name="T26" fmla="*/ 1514 w 1532"/>
              <a:gd name="T27" fmla="*/ 641 h 1894"/>
              <a:gd name="T28" fmla="*/ 1532 w 1532"/>
              <a:gd name="T29" fmla="*/ 587 h 1894"/>
              <a:gd name="T30" fmla="*/ 1532 w 1532"/>
              <a:gd name="T31" fmla="*/ 577 h 1894"/>
              <a:gd name="T32" fmla="*/ 1532 w 1532"/>
              <a:gd name="T33" fmla="*/ 255 h 1894"/>
              <a:gd name="T34" fmla="*/ 766 w 1532"/>
              <a:gd name="T35" fmla="*/ 0 h 1894"/>
              <a:gd name="T36" fmla="*/ 1512 w 1532"/>
              <a:gd name="T37" fmla="*/ 790 h 1894"/>
              <a:gd name="T38" fmla="*/ 1281 w 1532"/>
              <a:gd name="T39" fmla="*/ 884 h 1894"/>
              <a:gd name="T40" fmla="*/ 766 w 1532"/>
              <a:gd name="T41" fmla="*/ 939 h 1894"/>
              <a:gd name="T42" fmla="*/ 251 w 1532"/>
              <a:gd name="T43" fmla="*/ 884 h 1894"/>
              <a:gd name="T44" fmla="*/ 21 w 1532"/>
              <a:gd name="T45" fmla="*/ 790 h 1894"/>
              <a:gd name="T46" fmla="*/ 1 w 1532"/>
              <a:gd name="T47" fmla="*/ 776 h 1894"/>
              <a:gd name="T48" fmla="*/ 0 w 1532"/>
              <a:gd name="T49" fmla="*/ 786 h 1894"/>
              <a:gd name="T50" fmla="*/ 0 w 1532"/>
              <a:gd name="T51" fmla="*/ 1108 h 1894"/>
              <a:gd name="T52" fmla="*/ 1 w 1532"/>
              <a:gd name="T53" fmla="*/ 1117 h 1894"/>
              <a:gd name="T54" fmla="*/ 18 w 1532"/>
              <a:gd name="T55" fmla="*/ 1171 h 1894"/>
              <a:gd name="T56" fmla="*/ 53 w 1532"/>
              <a:gd name="T57" fmla="*/ 1212 h 1894"/>
              <a:gd name="T58" fmla="*/ 766 w 1532"/>
              <a:gd name="T59" fmla="*/ 1363 h 1894"/>
              <a:gd name="T60" fmla="*/ 1479 w 1532"/>
              <a:gd name="T61" fmla="*/ 1212 h 1894"/>
              <a:gd name="T62" fmla="*/ 1514 w 1532"/>
              <a:gd name="T63" fmla="*/ 1171 h 1894"/>
              <a:gd name="T64" fmla="*/ 1532 w 1532"/>
              <a:gd name="T65" fmla="*/ 1117 h 1894"/>
              <a:gd name="T66" fmla="*/ 1532 w 1532"/>
              <a:gd name="T67" fmla="*/ 1108 h 1894"/>
              <a:gd name="T68" fmla="*/ 1532 w 1532"/>
              <a:gd name="T69" fmla="*/ 786 h 1894"/>
              <a:gd name="T70" fmla="*/ 1532 w 1532"/>
              <a:gd name="T71" fmla="*/ 776 h 1894"/>
              <a:gd name="T72" fmla="*/ 1512 w 1532"/>
              <a:gd name="T73" fmla="*/ 790 h 1894"/>
              <a:gd name="T74" fmla="*/ 1512 w 1532"/>
              <a:gd name="T75" fmla="*/ 1321 h 1894"/>
              <a:gd name="T76" fmla="*/ 1281 w 1532"/>
              <a:gd name="T77" fmla="*/ 1414 h 1894"/>
              <a:gd name="T78" fmla="*/ 766 w 1532"/>
              <a:gd name="T79" fmla="*/ 1470 h 1894"/>
              <a:gd name="T80" fmla="*/ 251 w 1532"/>
              <a:gd name="T81" fmla="*/ 1414 h 1894"/>
              <a:gd name="T82" fmla="*/ 21 w 1532"/>
              <a:gd name="T83" fmla="*/ 1321 h 1894"/>
              <a:gd name="T84" fmla="*/ 1 w 1532"/>
              <a:gd name="T85" fmla="*/ 1307 h 1894"/>
              <a:gd name="T86" fmla="*/ 0 w 1532"/>
              <a:gd name="T87" fmla="*/ 1316 h 1894"/>
              <a:gd name="T88" fmla="*/ 0 w 1532"/>
              <a:gd name="T89" fmla="*/ 1638 h 1894"/>
              <a:gd name="T90" fmla="*/ 766 w 1532"/>
              <a:gd name="T91" fmla="*/ 1894 h 1894"/>
              <a:gd name="T92" fmla="*/ 1532 w 1532"/>
              <a:gd name="T93" fmla="*/ 1638 h 1894"/>
              <a:gd name="T94" fmla="*/ 1532 w 1532"/>
              <a:gd name="T95" fmla="*/ 1316 h 1894"/>
              <a:gd name="T96" fmla="*/ 1532 w 1532"/>
              <a:gd name="T97" fmla="*/ 1307 h 1894"/>
              <a:gd name="T98" fmla="*/ 1512 w 1532"/>
              <a:gd name="T99" fmla="*/ 1321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32" h="1894">
                <a:moveTo>
                  <a:pt x="766" y="403"/>
                </a:moveTo>
                <a:cubicBezTo>
                  <a:pt x="406" y="403"/>
                  <a:pt x="114" y="323"/>
                  <a:pt x="114" y="225"/>
                </a:cubicBezTo>
                <a:cubicBezTo>
                  <a:pt x="114" y="127"/>
                  <a:pt x="406" y="47"/>
                  <a:pt x="766" y="47"/>
                </a:cubicBezTo>
                <a:cubicBezTo>
                  <a:pt x="1126" y="47"/>
                  <a:pt x="1418" y="127"/>
                  <a:pt x="1418" y="225"/>
                </a:cubicBezTo>
                <a:cubicBezTo>
                  <a:pt x="1418" y="323"/>
                  <a:pt x="1126" y="403"/>
                  <a:pt x="766" y="403"/>
                </a:cubicBezTo>
                <a:moveTo>
                  <a:pt x="766" y="0"/>
                </a:moveTo>
                <a:cubicBezTo>
                  <a:pt x="482" y="0"/>
                  <a:pt x="0" y="54"/>
                  <a:pt x="0" y="255"/>
                </a:cubicBezTo>
                <a:cubicBezTo>
                  <a:pt x="0" y="577"/>
                  <a:pt x="0" y="577"/>
                  <a:pt x="0" y="577"/>
                </a:cubicBezTo>
                <a:cubicBezTo>
                  <a:pt x="0" y="580"/>
                  <a:pt x="0" y="584"/>
                  <a:pt x="1" y="587"/>
                </a:cubicBezTo>
                <a:cubicBezTo>
                  <a:pt x="2" y="606"/>
                  <a:pt x="8" y="624"/>
                  <a:pt x="18" y="641"/>
                </a:cubicBezTo>
                <a:cubicBezTo>
                  <a:pt x="27" y="655"/>
                  <a:pt x="39" y="669"/>
                  <a:pt x="53" y="681"/>
                </a:cubicBezTo>
                <a:cubicBezTo>
                  <a:pt x="186" y="798"/>
                  <a:pt x="539" y="833"/>
                  <a:pt x="766" y="833"/>
                </a:cubicBezTo>
                <a:cubicBezTo>
                  <a:pt x="994" y="833"/>
                  <a:pt x="1347" y="798"/>
                  <a:pt x="1479" y="681"/>
                </a:cubicBezTo>
                <a:cubicBezTo>
                  <a:pt x="1494" y="669"/>
                  <a:pt x="1505" y="655"/>
                  <a:pt x="1514" y="641"/>
                </a:cubicBezTo>
                <a:cubicBezTo>
                  <a:pt x="1524" y="624"/>
                  <a:pt x="1530" y="606"/>
                  <a:pt x="1532" y="587"/>
                </a:cubicBezTo>
                <a:cubicBezTo>
                  <a:pt x="1532" y="584"/>
                  <a:pt x="1532" y="580"/>
                  <a:pt x="1532" y="577"/>
                </a:cubicBezTo>
                <a:cubicBezTo>
                  <a:pt x="1532" y="255"/>
                  <a:pt x="1532" y="255"/>
                  <a:pt x="1532" y="255"/>
                </a:cubicBezTo>
                <a:cubicBezTo>
                  <a:pt x="1532" y="54"/>
                  <a:pt x="1051" y="0"/>
                  <a:pt x="766" y="0"/>
                </a:cubicBezTo>
                <a:close/>
                <a:moveTo>
                  <a:pt x="1512" y="790"/>
                </a:moveTo>
                <a:cubicBezTo>
                  <a:pt x="1455" y="828"/>
                  <a:pt x="1378" y="860"/>
                  <a:pt x="1281" y="884"/>
                </a:cubicBezTo>
                <a:cubicBezTo>
                  <a:pt x="1080" y="934"/>
                  <a:pt x="854" y="939"/>
                  <a:pt x="766" y="939"/>
                </a:cubicBezTo>
                <a:cubicBezTo>
                  <a:pt x="678" y="939"/>
                  <a:pt x="452" y="934"/>
                  <a:pt x="251" y="884"/>
                </a:cubicBezTo>
                <a:cubicBezTo>
                  <a:pt x="155" y="860"/>
                  <a:pt x="77" y="828"/>
                  <a:pt x="21" y="790"/>
                </a:cubicBezTo>
                <a:cubicBezTo>
                  <a:pt x="14" y="786"/>
                  <a:pt x="7" y="781"/>
                  <a:pt x="1" y="776"/>
                </a:cubicBezTo>
                <a:cubicBezTo>
                  <a:pt x="0" y="779"/>
                  <a:pt x="0" y="782"/>
                  <a:pt x="0" y="786"/>
                </a:cubicBezTo>
                <a:cubicBezTo>
                  <a:pt x="0" y="1108"/>
                  <a:pt x="0" y="1108"/>
                  <a:pt x="0" y="1108"/>
                </a:cubicBezTo>
                <a:cubicBezTo>
                  <a:pt x="0" y="1111"/>
                  <a:pt x="0" y="1114"/>
                  <a:pt x="1" y="1117"/>
                </a:cubicBezTo>
                <a:cubicBezTo>
                  <a:pt x="2" y="1137"/>
                  <a:pt x="8" y="1155"/>
                  <a:pt x="18" y="1171"/>
                </a:cubicBezTo>
                <a:cubicBezTo>
                  <a:pt x="27" y="1186"/>
                  <a:pt x="39" y="1199"/>
                  <a:pt x="53" y="1212"/>
                </a:cubicBezTo>
                <a:cubicBezTo>
                  <a:pt x="186" y="1329"/>
                  <a:pt x="539" y="1363"/>
                  <a:pt x="766" y="1363"/>
                </a:cubicBezTo>
                <a:cubicBezTo>
                  <a:pt x="994" y="1363"/>
                  <a:pt x="1347" y="1329"/>
                  <a:pt x="1479" y="1212"/>
                </a:cubicBezTo>
                <a:cubicBezTo>
                  <a:pt x="1494" y="1199"/>
                  <a:pt x="1505" y="1186"/>
                  <a:pt x="1514" y="1171"/>
                </a:cubicBezTo>
                <a:cubicBezTo>
                  <a:pt x="1524" y="1155"/>
                  <a:pt x="1530" y="1137"/>
                  <a:pt x="1532" y="1117"/>
                </a:cubicBezTo>
                <a:cubicBezTo>
                  <a:pt x="1532" y="1114"/>
                  <a:pt x="1532" y="1111"/>
                  <a:pt x="1532" y="1108"/>
                </a:cubicBezTo>
                <a:cubicBezTo>
                  <a:pt x="1532" y="786"/>
                  <a:pt x="1532" y="786"/>
                  <a:pt x="1532" y="786"/>
                </a:cubicBezTo>
                <a:cubicBezTo>
                  <a:pt x="1532" y="782"/>
                  <a:pt x="1532" y="779"/>
                  <a:pt x="1532" y="776"/>
                </a:cubicBezTo>
                <a:cubicBezTo>
                  <a:pt x="1525" y="781"/>
                  <a:pt x="1519" y="786"/>
                  <a:pt x="1512" y="790"/>
                </a:cubicBezTo>
                <a:close/>
                <a:moveTo>
                  <a:pt x="1512" y="1321"/>
                </a:moveTo>
                <a:cubicBezTo>
                  <a:pt x="1455" y="1359"/>
                  <a:pt x="1378" y="1390"/>
                  <a:pt x="1281" y="1414"/>
                </a:cubicBezTo>
                <a:cubicBezTo>
                  <a:pt x="1080" y="1464"/>
                  <a:pt x="854" y="1470"/>
                  <a:pt x="766" y="1470"/>
                </a:cubicBezTo>
                <a:cubicBezTo>
                  <a:pt x="678" y="1470"/>
                  <a:pt x="452" y="1464"/>
                  <a:pt x="251" y="1414"/>
                </a:cubicBezTo>
                <a:cubicBezTo>
                  <a:pt x="155" y="1390"/>
                  <a:pt x="77" y="1359"/>
                  <a:pt x="21" y="1321"/>
                </a:cubicBezTo>
                <a:cubicBezTo>
                  <a:pt x="14" y="1316"/>
                  <a:pt x="7" y="1311"/>
                  <a:pt x="1" y="1307"/>
                </a:cubicBezTo>
                <a:cubicBezTo>
                  <a:pt x="0" y="1310"/>
                  <a:pt x="0" y="1313"/>
                  <a:pt x="0" y="1316"/>
                </a:cubicBezTo>
                <a:cubicBezTo>
                  <a:pt x="0" y="1638"/>
                  <a:pt x="0" y="1638"/>
                  <a:pt x="0" y="1638"/>
                </a:cubicBezTo>
                <a:cubicBezTo>
                  <a:pt x="0" y="1840"/>
                  <a:pt x="482" y="1894"/>
                  <a:pt x="766" y="1894"/>
                </a:cubicBezTo>
                <a:cubicBezTo>
                  <a:pt x="1051" y="1894"/>
                  <a:pt x="1532" y="1840"/>
                  <a:pt x="1532" y="1638"/>
                </a:cubicBezTo>
                <a:cubicBezTo>
                  <a:pt x="1532" y="1316"/>
                  <a:pt x="1532" y="1316"/>
                  <a:pt x="1532" y="1316"/>
                </a:cubicBezTo>
                <a:cubicBezTo>
                  <a:pt x="1532" y="1313"/>
                  <a:pt x="1532" y="1310"/>
                  <a:pt x="1532" y="1307"/>
                </a:cubicBezTo>
                <a:cubicBezTo>
                  <a:pt x="1525" y="1311"/>
                  <a:pt x="1519" y="1316"/>
                  <a:pt x="1512" y="132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4" name="Freeform 43"/>
          <p:cNvSpPr>
            <a:spLocks noEditPoints="1"/>
          </p:cNvSpPr>
          <p:nvPr/>
        </p:nvSpPr>
        <p:spPr bwMode="auto">
          <a:xfrm>
            <a:off x="9020125" y="2924294"/>
            <a:ext cx="520698" cy="372413"/>
          </a:xfrm>
          <a:custGeom>
            <a:avLst/>
            <a:gdLst>
              <a:gd name="T0" fmla="*/ 120 w 192"/>
              <a:gd name="T1" fmla="*/ 0 h 136"/>
              <a:gd name="T2" fmla="*/ 16 w 192"/>
              <a:gd name="T3" fmla="*/ 0 h 136"/>
              <a:gd name="T4" fmla="*/ 0 w 192"/>
              <a:gd name="T5" fmla="*/ 16 h 136"/>
              <a:gd name="T6" fmla="*/ 0 w 192"/>
              <a:gd name="T7" fmla="*/ 96 h 136"/>
              <a:gd name="T8" fmla="*/ 16 w 192"/>
              <a:gd name="T9" fmla="*/ 112 h 136"/>
              <a:gd name="T10" fmla="*/ 56 w 192"/>
              <a:gd name="T11" fmla="*/ 112 h 136"/>
              <a:gd name="T12" fmla="*/ 56 w 192"/>
              <a:gd name="T13" fmla="*/ 128 h 136"/>
              <a:gd name="T14" fmla="*/ 24 w 192"/>
              <a:gd name="T15" fmla="*/ 128 h 136"/>
              <a:gd name="T16" fmla="*/ 24 w 192"/>
              <a:gd name="T17" fmla="*/ 136 h 136"/>
              <a:gd name="T18" fmla="*/ 112 w 192"/>
              <a:gd name="T19" fmla="*/ 136 h 136"/>
              <a:gd name="T20" fmla="*/ 112 w 192"/>
              <a:gd name="T21" fmla="*/ 128 h 136"/>
              <a:gd name="T22" fmla="*/ 80 w 192"/>
              <a:gd name="T23" fmla="*/ 128 h 136"/>
              <a:gd name="T24" fmla="*/ 80 w 192"/>
              <a:gd name="T25" fmla="*/ 112 h 136"/>
              <a:gd name="T26" fmla="*/ 120 w 192"/>
              <a:gd name="T27" fmla="*/ 112 h 136"/>
              <a:gd name="T28" fmla="*/ 136 w 192"/>
              <a:gd name="T29" fmla="*/ 96 h 136"/>
              <a:gd name="T30" fmla="*/ 136 w 192"/>
              <a:gd name="T31" fmla="*/ 16 h 136"/>
              <a:gd name="T32" fmla="*/ 120 w 192"/>
              <a:gd name="T33" fmla="*/ 0 h 136"/>
              <a:gd name="T34" fmla="*/ 120 w 192"/>
              <a:gd name="T35" fmla="*/ 92 h 136"/>
              <a:gd name="T36" fmla="*/ 116 w 192"/>
              <a:gd name="T37" fmla="*/ 96 h 136"/>
              <a:gd name="T38" fmla="*/ 20 w 192"/>
              <a:gd name="T39" fmla="*/ 96 h 136"/>
              <a:gd name="T40" fmla="*/ 16 w 192"/>
              <a:gd name="T41" fmla="*/ 92 h 136"/>
              <a:gd name="T42" fmla="*/ 16 w 192"/>
              <a:gd name="T43" fmla="*/ 20 h 136"/>
              <a:gd name="T44" fmla="*/ 20 w 192"/>
              <a:gd name="T45" fmla="*/ 16 h 136"/>
              <a:gd name="T46" fmla="*/ 116 w 192"/>
              <a:gd name="T47" fmla="*/ 16 h 136"/>
              <a:gd name="T48" fmla="*/ 120 w 192"/>
              <a:gd name="T49" fmla="*/ 20 h 136"/>
              <a:gd name="T50" fmla="*/ 120 w 192"/>
              <a:gd name="T51" fmla="*/ 92 h 136"/>
              <a:gd name="T52" fmla="*/ 184 w 192"/>
              <a:gd name="T53" fmla="*/ 0 h 136"/>
              <a:gd name="T54" fmla="*/ 152 w 192"/>
              <a:gd name="T55" fmla="*/ 0 h 136"/>
              <a:gd name="T56" fmla="*/ 144 w 192"/>
              <a:gd name="T57" fmla="*/ 8 h 136"/>
              <a:gd name="T58" fmla="*/ 144 w 192"/>
              <a:gd name="T59" fmla="*/ 128 h 136"/>
              <a:gd name="T60" fmla="*/ 152 w 192"/>
              <a:gd name="T61" fmla="*/ 136 h 136"/>
              <a:gd name="T62" fmla="*/ 184 w 192"/>
              <a:gd name="T63" fmla="*/ 136 h 136"/>
              <a:gd name="T64" fmla="*/ 192 w 192"/>
              <a:gd name="T65" fmla="*/ 128 h 136"/>
              <a:gd name="T66" fmla="*/ 192 w 192"/>
              <a:gd name="T67" fmla="*/ 8 h 136"/>
              <a:gd name="T68" fmla="*/ 184 w 192"/>
              <a:gd name="T69" fmla="*/ 0 h 136"/>
              <a:gd name="T70" fmla="*/ 168 w 192"/>
              <a:gd name="T71" fmla="*/ 105 h 136"/>
              <a:gd name="T72" fmla="*/ 159 w 192"/>
              <a:gd name="T73" fmla="*/ 96 h 136"/>
              <a:gd name="T74" fmla="*/ 168 w 192"/>
              <a:gd name="T75" fmla="*/ 87 h 136"/>
              <a:gd name="T76" fmla="*/ 177 w 192"/>
              <a:gd name="T77" fmla="*/ 96 h 136"/>
              <a:gd name="T78" fmla="*/ 168 w 192"/>
              <a:gd name="T79" fmla="*/ 105 h 136"/>
              <a:gd name="T80" fmla="*/ 181 w 192"/>
              <a:gd name="T81" fmla="*/ 24 h 136"/>
              <a:gd name="T82" fmla="*/ 155 w 192"/>
              <a:gd name="T83" fmla="*/ 24 h 136"/>
              <a:gd name="T84" fmla="*/ 151 w 192"/>
              <a:gd name="T85" fmla="*/ 20 h 136"/>
              <a:gd name="T86" fmla="*/ 155 w 192"/>
              <a:gd name="T87" fmla="*/ 16 h 136"/>
              <a:gd name="T88" fmla="*/ 181 w 192"/>
              <a:gd name="T89" fmla="*/ 16 h 136"/>
              <a:gd name="T90" fmla="*/ 185 w 192"/>
              <a:gd name="T91" fmla="*/ 20 h 136"/>
              <a:gd name="T92" fmla="*/ 181 w 192"/>
              <a:gd name="T93" fmla="*/ 2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92" h="136">
                <a:moveTo>
                  <a:pt x="12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5"/>
                  <a:pt x="7" y="112"/>
                  <a:pt x="16" y="112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29" y="112"/>
                  <a:pt x="136" y="105"/>
                  <a:pt x="136" y="96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136" y="7"/>
                  <a:pt x="129" y="0"/>
                  <a:pt x="120" y="0"/>
                </a:cubicBezTo>
                <a:close/>
                <a:moveTo>
                  <a:pt x="120" y="92"/>
                </a:moveTo>
                <a:cubicBezTo>
                  <a:pt x="120" y="94"/>
                  <a:pt x="118" y="96"/>
                  <a:pt x="116" y="96"/>
                </a:cubicBezTo>
                <a:cubicBezTo>
                  <a:pt x="20" y="96"/>
                  <a:pt x="20" y="96"/>
                  <a:pt x="20" y="96"/>
                </a:cubicBezTo>
                <a:cubicBezTo>
                  <a:pt x="18" y="96"/>
                  <a:pt x="16" y="94"/>
                  <a:pt x="16" y="92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8"/>
                  <a:pt x="18" y="16"/>
                  <a:pt x="20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8" y="16"/>
                  <a:pt x="120" y="18"/>
                  <a:pt x="120" y="20"/>
                </a:cubicBezTo>
                <a:lnTo>
                  <a:pt x="120" y="92"/>
                </a:lnTo>
                <a:close/>
                <a:moveTo>
                  <a:pt x="184" y="0"/>
                </a:moveTo>
                <a:cubicBezTo>
                  <a:pt x="152" y="0"/>
                  <a:pt x="152" y="0"/>
                  <a:pt x="152" y="0"/>
                </a:cubicBezTo>
                <a:cubicBezTo>
                  <a:pt x="148" y="0"/>
                  <a:pt x="144" y="4"/>
                  <a:pt x="144" y="8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44" y="132"/>
                  <a:pt x="148" y="136"/>
                  <a:pt x="152" y="136"/>
                </a:cubicBezTo>
                <a:cubicBezTo>
                  <a:pt x="184" y="136"/>
                  <a:pt x="184" y="136"/>
                  <a:pt x="184" y="136"/>
                </a:cubicBezTo>
                <a:cubicBezTo>
                  <a:pt x="188" y="136"/>
                  <a:pt x="192" y="132"/>
                  <a:pt x="192" y="128"/>
                </a:cubicBezTo>
                <a:cubicBezTo>
                  <a:pt x="192" y="8"/>
                  <a:pt x="192" y="8"/>
                  <a:pt x="192" y="8"/>
                </a:cubicBezTo>
                <a:cubicBezTo>
                  <a:pt x="192" y="4"/>
                  <a:pt x="188" y="0"/>
                  <a:pt x="184" y="0"/>
                </a:cubicBezTo>
                <a:close/>
                <a:moveTo>
                  <a:pt x="168" y="105"/>
                </a:moveTo>
                <a:cubicBezTo>
                  <a:pt x="163" y="105"/>
                  <a:pt x="159" y="101"/>
                  <a:pt x="159" y="96"/>
                </a:cubicBezTo>
                <a:cubicBezTo>
                  <a:pt x="159" y="91"/>
                  <a:pt x="163" y="87"/>
                  <a:pt x="168" y="87"/>
                </a:cubicBezTo>
                <a:cubicBezTo>
                  <a:pt x="173" y="87"/>
                  <a:pt x="177" y="91"/>
                  <a:pt x="177" y="96"/>
                </a:cubicBezTo>
                <a:cubicBezTo>
                  <a:pt x="177" y="101"/>
                  <a:pt x="173" y="105"/>
                  <a:pt x="168" y="105"/>
                </a:cubicBezTo>
                <a:close/>
                <a:moveTo>
                  <a:pt x="181" y="24"/>
                </a:moveTo>
                <a:cubicBezTo>
                  <a:pt x="155" y="24"/>
                  <a:pt x="155" y="24"/>
                  <a:pt x="155" y="24"/>
                </a:cubicBezTo>
                <a:cubicBezTo>
                  <a:pt x="153" y="24"/>
                  <a:pt x="151" y="22"/>
                  <a:pt x="151" y="20"/>
                </a:cubicBezTo>
                <a:cubicBezTo>
                  <a:pt x="151" y="18"/>
                  <a:pt x="153" y="16"/>
                  <a:pt x="155" y="16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183" y="16"/>
                  <a:pt x="185" y="18"/>
                  <a:pt x="185" y="20"/>
                </a:cubicBezTo>
                <a:cubicBezTo>
                  <a:pt x="185" y="22"/>
                  <a:pt x="183" y="24"/>
                  <a:pt x="181" y="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85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085367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/>
          <p:cNvSpPr/>
          <p:nvPr/>
        </p:nvSpPr>
        <p:spPr bwMode="auto">
          <a:xfrm>
            <a:off x="467139" y="2455137"/>
            <a:ext cx="5648536" cy="3934645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2" name="Rectangle 31"/>
          <p:cNvSpPr/>
          <p:nvPr/>
        </p:nvSpPr>
        <p:spPr bwMode="auto">
          <a:xfrm>
            <a:off x="6320799" y="2455137"/>
            <a:ext cx="5658475" cy="3934645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Sample Reports</a:t>
            </a:r>
          </a:p>
        </p:txBody>
      </p:sp>
      <p:sp>
        <p:nvSpPr>
          <p:cNvPr id="25" name="Text Placeholder 24"/>
          <p:cNvSpPr txBox="1">
            <a:spLocks/>
          </p:cNvSpPr>
          <p:nvPr/>
        </p:nvSpPr>
        <p:spPr>
          <a:xfrm>
            <a:off x="474651" y="1087138"/>
            <a:ext cx="11483932" cy="523220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Call Quality By Region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68676" y="1660541"/>
            <a:ext cx="5637060" cy="667294"/>
          </a:xfrm>
          <a:prstGeom prst="rect">
            <a:avLst/>
          </a:prstGeom>
          <a:noFill/>
        </p:spPr>
        <p:txBody>
          <a:bodyPr wrap="square" lIns="0" tIns="0" rIns="0" bIns="3600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Location Connection: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Inside + Inside Wired +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Wired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Detail: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Daily – 8/10/2016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332540" y="1660541"/>
            <a:ext cx="5637060" cy="667294"/>
          </a:xfrm>
          <a:prstGeom prst="rect">
            <a:avLst/>
          </a:prstGeom>
          <a:noFill/>
        </p:spPr>
        <p:txBody>
          <a:bodyPr wrap="square" lIns="0" tIns="0" rIns="0" bIns="3600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Location Connection: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Inside + Inside Wired +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Wireless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Detail: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Daily – 8/10/2016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8780095" y="2635124"/>
            <a:ext cx="702657" cy="226591"/>
            <a:chOff x="3522748" y="1387024"/>
            <a:chExt cx="702657" cy="226591"/>
          </a:xfrm>
        </p:grpSpPr>
        <p:sp>
          <p:nvSpPr>
            <p:cNvPr id="42" name="TextBox 41"/>
            <p:cNvSpPr txBox="1"/>
            <p:nvPr/>
          </p:nvSpPr>
          <p:spPr>
            <a:xfrm>
              <a:off x="3917523" y="1387024"/>
              <a:ext cx="307882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AMR</a:t>
              </a:r>
            </a:p>
          </p:txBody>
        </p:sp>
        <p:cxnSp>
          <p:nvCxnSpPr>
            <p:cNvPr id="43" name="Straight Connector 42"/>
            <p:cNvCxnSpPr/>
            <p:nvPr/>
          </p:nvCxnSpPr>
          <p:spPr>
            <a:xfrm>
              <a:off x="3522748" y="1508340"/>
              <a:ext cx="293126" cy="0"/>
            </a:xfrm>
            <a:prstGeom prst="line">
              <a:avLst/>
            </a:prstGeom>
            <a:ln w="381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43"/>
          <p:cNvGrpSpPr/>
          <p:nvPr/>
        </p:nvGrpSpPr>
        <p:grpSpPr>
          <a:xfrm>
            <a:off x="9584401" y="2635124"/>
            <a:ext cx="676656" cy="226591"/>
            <a:chOff x="3522748" y="1387024"/>
            <a:chExt cx="676656" cy="226591"/>
          </a:xfrm>
        </p:grpSpPr>
        <p:sp>
          <p:nvSpPr>
            <p:cNvPr id="45" name="TextBox 44"/>
            <p:cNvSpPr txBox="1"/>
            <p:nvPr/>
          </p:nvSpPr>
          <p:spPr>
            <a:xfrm>
              <a:off x="3917523" y="1387024"/>
              <a:ext cx="281881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APA</a:t>
              </a:r>
            </a:p>
          </p:txBody>
        </p:sp>
        <p:cxnSp>
          <p:nvCxnSpPr>
            <p:cNvPr id="46" name="Straight Connector 45"/>
            <p:cNvCxnSpPr/>
            <p:nvPr/>
          </p:nvCxnSpPr>
          <p:spPr>
            <a:xfrm>
              <a:off x="3522748" y="1508340"/>
              <a:ext cx="293126" cy="0"/>
            </a:xfrm>
            <a:prstGeom prst="line">
              <a:avLst/>
            </a:prstGeom>
            <a:ln w="38100" cap="rnd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Group 46"/>
          <p:cNvGrpSpPr/>
          <p:nvPr/>
        </p:nvGrpSpPr>
        <p:grpSpPr>
          <a:xfrm>
            <a:off x="10355373" y="2635124"/>
            <a:ext cx="676656" cy="226591"/>
            <a:chOff x="3522748" y="1387024"/>
            <a:chExt cx="676656" cy="226591"/>
          </a:xfrm>
        </p:grpSpPr>
        <p:sp>
          <p:nvSpPr>
            <p:cNvPr id="48" name="TextBox 47"/>
            <p:cNvSpPr txBox="1"/>
            <p:nvPr/>
          </p:nvSpPr>
          <p:spPr>
            <a:xfrm>
              <a:off x="3917523" y="1387024"/>
              <a:ext cx="281881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EME</a:t>
              </a:r>
            </a:p>
          </p:txBody>
        </p:sp>
        <p:cxnSp>
          <p:nvCxnSpPr>
            <p:cNvPr id="49" name="Straight Connector 48"/>
            <p:cNvCxnSpPr/>
            <p:nvPr/>
          </p:nvCxnSpPr>
          <p:spPr>
            <a:xfrm>
              <a:off x="3522748" y="1508340"/>
              <a:ext cx="293126" cy="0"/>
            </a:xfrm>
            <a:prstGeom prst="line">
              <a:avLst/>
            </a:prstGeom>
            <a:ln w="38100" cap="rnd">
              <a:solidFill>
                <a:srgbClr val="00BCF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Group 49"/>
          <p:cNvGrpSpPr/>
          <p:nvPr/>
        </p:nvGrpSpPr>
        <p:grpSpPr>
          <a:xfrm>
            <a:off x="11136211" y="2635124"/>
            <a:ext cx="676656" cy="226591"/>
            <a:chOff x="3522748" y="1387024"/>
            <a:chExt cx="676656" cy="226591"/>
          </a:xfrm>
        </p:grpSpPr>
        <p:sp>
          <p:nvSpPr>
            <p:cNvPr id="51" name="TextBox 50"/>
            <p:cNvSpPr txBox="1"/>
            <p:nvPr/>
          </p:nvSpPr>
          <p:spPr>
            <a:xfrm>
              <a:off x="3917523" y="1387024"/>
              <a:ext cx="281881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IND</a:t>
              </a:r>
            </a:p>
          </p:txBody>
        </p:sp>
        <p:cxnSp>
          <p:nvCxnSpPr>
            <p:cNvPr id="52" name="Straight Connector 51"/>
            <p:cNvCxnSpPr/>
            <p:nvPr/>
          </p:nvCxnSpPr>
          <p:spPr>
            <a:xfrm>
              <a:off x="3522748" y="1508340"/>
              <a:ext cx="293126" cy="0"/>
            </a:xfrm>
            <a:prstGeom prst="line">
              <a:avLst/>
            </a:prstGeom>
            <a:ln w="38100" cap="rnd">
              <a:solidFill>
                <a:schemeClr val="accent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" name="TextBox 52"/>
          <p:cNvSpPr txBox="1"/>
          <p:nvPr/>
        </p:nvSpPr>
        <p:spPr>
          <a:xfrm>
            <a:off x="6494970" y="2604287"/>
            <a:ext cx="1380094" cy="288147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PERCENT POOR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33682" y="3041584"/>
            <a:ext cx="5317897" cy="3123629"/>
            <a:chOff x="643621" y="3229809"/>
            <a:chExt cx="5317897" cy="3053218"/>
          </a:xfrm>
        </p:grpSpPr>
        <p:sp>
          <p:nvSpPr>
            <p:cNvPr id="54" name="TextBox 53"/>
            <p:cNvSpPr txBox="1"/>
            <p:nvPr/>
          </p:nvSpPr>
          <p:spPr>
            <a:xfrm>
              <a:off x="643621" y="3229809"/>
              <a:ext cx="307882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1.0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43621" y="3841642"/>
              <a:ext cx="307882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0.75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643621" y="4477275"/>
              <a:ext cx="307882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0.5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43621" y="5089063"/>
              <a:ext cx="307882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0.25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43621" y="5733098"/>
              <a:ext cx="307882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0.0</a:t>
              </a:r>
            </a:p>
          </p:txBody>
        </p:sp>
        <p:cxnSp>
          <p:nvCxnSpPr>
            <p:cNvPr id="59" name="Straight Connector 58"/>
            <p:cNvCxnSpPr/>
            <p:nvPr/>
          </p:nvCxnSpPr>
          <p:spPr>
            <a:xfrm>
              <a:off x="993518" y="3334708"/>
              <a:ext cx="4968000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993518" y="3959083"/>
              <a:ext cx="4968000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>
              <a:off x="993518" y="4583458"/>
              <a:ext cx="4968000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993518" y="5207833"/>
              <a:ext cx="4968000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993518" y="5832207"/>
              <a:ext cx="4968000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TextBox 83"/>
            <p:cNvSpPr txBox="1"/>
            <p:nvPr/>
          </p:nvSpPr>
          <p:spPr>
            <a:xfrm>
              <a:off x="1103547" y="6040780"/>
              <a:ext cx="514973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8/3/2016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1946714" y="6040780"/>
              <a:ext cx="514973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8/4/2016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2789881" y="6040780"/>
              <a:ext cx="514973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8/5/2016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633048" y="6040780"/>
              <a:ext cx="514973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8/8/2016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4476215" y="6040780"/>
              <a:ext cx="514973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8/9/2016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5319384" y="6040780"/>
              <a:ext cx="642134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8/10/2016</a:t>
              </a: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494970" y="3041584"/>
            <a:ext cx="5317897" cy="3123629"/>
            <a:chOff x="643621" y="3229809"/>
            <a:chExt cx="5317897" cy="3053218"/>
          </a:xfrm>
        </p:grpSpPr>
        <p:sp>
          <p:nvSpPr>
            <p:cNvPr id="91" name="TextBox 90"/>
            <p:cNvSpPr txBox="1"/>
            <p:nvPr/>
          </p:nvSpPr>
          <p:spPr>
            <a:xfrm>
              <a:off x="643621" y="3229809"/>
              <a:ext cx="307882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2.0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643621" y="3841642"/>
              <a:ext cx="307882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1.5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643621" y="4477275"/>
              <a:ext cx="307882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1.0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643621" y="5089063"/>
              <a:ext cx="307882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0.5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643621" y="5733098"/>
              <a:ext cx="307882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0.0</a:t>
              </a:r>
            </a:p>
          </p:txBody>
        </p:sp>
        <p:cxnSp>
          <p:nvCxnSpPr>
            <p:cNvPr id="96" name="Straight Connector 95"/>
            <p:cNvCxnSpPr/>
            <p:nvPr/>
          </p:nvCxnSpPr>
          <p:spPr>
            <a:xfrm>
              <a:off x="993518" y="3334708"/>
              <a:ext cx="4968000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>
              <a:off x="993518" y="3959083"/>
              <a:ext cx="4968000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/>
            <p:cNvCxnSpPr/>
            <p:nvPr/>
          </p:nvCxnSpPr>
          <p:spPr>
            <a:xfrm>
              <a:off x="993518" y="4583458"/>
              <a:ext cx="4968000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/>
            <p:cNvCxnSpPr/>
            <p:nvPr/>
          </p:nvCxnSpPr>
          <p:spPr>
            <a:xfrm>
              <a:off x="993518" y="5207833"/>
              <a:ext cx="4968000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/>
            <p:nvPr/>
          </p:nvCxnSpPr>
          <p:spPr>
            <a:xfrm>
              <a:off x="993518" y="5832207"/>
              <a:ext cx="4968000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Box 100"/>
            <p:cNvSpPr txBox="1"/>
            <p:nvPr/>
          </p:nvSpPr>
          <p:spPr>
            <a:xfrm>
              <a:off x="1103547" y="6040780"/>
              <a:ext cx="514973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8/3/2016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46714" y="6040780"/>
              <a:ext cx="514973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8/4/2016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2789881" y="6040780"/>
              <a:ext cx="514973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8/5/2016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3633048" y="6040780"/>
              <a:ext cx="514973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8/8/2016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476215" y="6040780"/>
              <a:ext cx="514973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8/9/2016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319384" y="6040780"/>
              <a:ext cx="642134" cy="2422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8/10/2016</a:t>
              </a: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2918807" y="2635124"/>
            <a:ext cx="702657" cy="226591"/>
            <a:chOff x="3522748" y="1387024"/>
            <a:chExt cx="702657" cy="226591"/>
          </a:xfrm>
        </p:grpSpPr>
        <p:sp>
          <p:nvSpPr>
            <p:cNvPr id="108" name="TextBox 107"/>
            <p:cNvSpPr txBox="1"/>
            <p:nvPr/>
          </p:nvSpPr>
          <p:spPr>
            <a:xfrm>
              <a:off x="3917523" y="1387024"/>
              <a:ext cx="307882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AMR</a:t>
              </a:r>
            </a:p>
          </p:txBody>
        </p:sp>
        <p:cxnSp>
          <p:nvCxnSpPr>
            <p:cNvPr id="109" name="Straight Connector 108"/>
            <p:cNvCxnSpPr/>
            <p:nvPr/>
          </p:nvCxnSpPr>
          <p:spPr>
            <a:xfrm>
              <a:off x="3522748" y="1508340"/>
              <a:ext cx="293126" cy="0"/>
            </a:xfrm>
            <a:prstGeom prst="line">
              <a:avLst/>
            </a:prstGeom>
            <a:ln w="381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" name="Group 109"/>
          <p:cNvGrpSpPr/>
          <p:nvPr/>
        </p:nvGrpSpPr>
        <p:grpSpPr>
          <a:xfrm>
            <a:off x="3723113" y="2635124"/>
            <a:ext cx="676656" cy="226591"/>
            <a:chOff x="3522748" y="1387024"/>
            <a:chExt cx="676656" cy="226591"/>
          </a:xfrm>
        </p:grpSpPr>
        <p:sp>
          <p:nvSpPr>
            <p:cNvPr id="111" name="TextBox 110"/>
            <p:cNvSpPr txBox="1"/>
            <p:nvPr/>
          </p:nvSpPr>
          <p:spPr>
            <a:xfrm>
              <a:off x="3917523" y="1387024"/>
              <a:ext cx="281881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APA</a:t>
              </a:r>
            </a:p>
          </p:txBody>
        </p:sp>
        <p:cxnSp>
          <p:nvCxnSpPr>
            <p:cNvPr id="112" name="Straight Connector 111"/>
            <p:cNvCxnSpPr/>
            <p:nvPr/>
          </p:nvCxnSpPr>
          <p:spPr>
            <a:xfrm>
              <a:off x="3522748" y="1508340"/>
              <a:ext cx="293126" cy="0"/>
            </a:xfrm>
            <a:prstGeom prst="line">
              <a:avLst/>
            </a:prstGeom>
            <a:ln w="38100" cap="rnd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" name="Group 112"/>
          <p:cNvGrpSpPr/>
          <p:nvPr/>
        </p:nvGrpSpPr>
        <p:grpSpPr>
          <a:xfrm>
            <a:off x="4494085" y="2635124"/>
            <a:ext cx="676656" cy="226591"/>
            <a:chOff x="3522748" y="1387024"/>
            <a:chExt cx="676656" cy="226591"/>
          </a:xfrm>
        </p:grpSpPr>
        <p:sp>
          <p:nvSpPr>
            <p:cNvPr id="114" name="TextBox 113"/>
            <p:cNvSpPr txBox="1"/>
            <p:nvPr/>
          </p:nvSpPr>
          <p:spPr>
            <a:xfrm>
              <a:off x="3917523" y="1387024"/>
              <a:ext cx="281881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EME</a:t>
              </a:r>
            </a:p>
          </p:txBody>
        </p:sp>
        <p:cxnSp>
          <p:nvCxnSpPr>
            <p:cNvPr id="115" name="Straight Connector 114"/>
            <p:cNvCxnSpPr/>
            <p:nvPr/>
          </p:nvCxnSpPr>
          <p:spPr>
            <a:xfrm>
              <a:off x="3522748" y="1508340"/>
              <a:ext cx="293126" cy="0"/>
            </a:xfrm>
            <a:prstGeom prst="line">
              <a:avLst/>
            </a:prstGeom>
            <a:ln w="38100" cap="rnd">
              <a:solidFill>
                <a:srgbClr val="00BCF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" name="Group 115"/>
          <p:cNvGrpSpPr/>
          <p:nvPr/>
        </p:nvGrpSpPr>
        <p:grpSpPr>
          <a:xfrm>
            <a:off x="5274923" y="2635124"/>
            <a:ext cx="676656" cy="226591"/>
            <a:chOff x="3522748" y="1387024"/>
            <a:chExt cx="676656" cy="226591"/>
          </a:xfrm>
        </p:grpSpPr>
        <p:sp>
          <p:nvSpPr>
            <p:cNvPr id="117" name="TextBox 116"/>
            <p:cNvSpPr txBox="1"/>
            <p:nvPr/>
          </p:nvSpPr>
          <p:spPr>
            <a:xfrm>
              <a:off x="3917523" y="1387024"/>
              <a:ext cx="281881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IND</a:t>
              </a:r>
            </a:p>
          </p:txBody>
        </p:sp>
        <p:cxnSp>
          <p:nvCxnSpPr>
            <p:cNvPr id="118" name="Straight Connector 117"/>
            <p:cNvCxnSpPr/>
            <p:nvPr/>
          </p:nvCxnSpPr>
          <p:spPr>
            <a:xfrm>
              <a:off x="3522748" y="1508340"/>
              <a:ext cx="293126" cy="0"/>
            </a:xfrm>
            <a:prstGeom prst="line">
              <a:avLst/>
            </a:prstGeom>
            <a:ln w="38100" cap="rnd">
              <a:solidFill>
                <a:schemeClr val="accent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/>
          <p:cNvSpPr txBox="1"/>
          <p:nvPr/>
        </p:nvSpPr>
        <p:spPr>
          <a:xfrm>
            <a:off x="633682" y="2604287"/>
            <a:ext cx="1380094" cy="288147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PERCENT POOR</a:t>
            </a:r>
          </a:p>
        </p:txBody>
      </p:sp>
      <p:sp>
        <p:nvSpPr>
          <p:cNvPr id="4" name="Freeform 3"/>
          <p:cNvSpPr/>
          <p:nvPr/>
        </p:nvSpPr>
        <p:spPr bwMode="auto">
          <a:xfrm>
            <a:off x="1321904" y="3737113"/>
            <a:ext cx="4343400" cy="1431235"/>
          </a:xfrm>
          <a:custGeom>
            <a:avLst/>
            <a:gdLst>
              <a:gd name="connsiteX0" fmla="*/ 0 w 4343400"/>
              <a:gd name="connsiteY0" fmla="*/ 1133061 h 1431235"/>
              <a:gd name="connsiteX1" fmla="*/ 894522 w 4343400"/>
              <a:gd name="connsiteY1" fmla="*/ 655983 h 1431235"/>
              <a:gd name="connsiteX2" fmla="*/ 1669774 w 4343400"/>
              <a:gd name="connsiteY2" fmla="*/ 0 h 1431235"/>
              <a:gd name="connsiteX3" fmla="*/ 3458818 w 4343400"/>
              <a:gd name="connsiteY3" fmla="*/ 1431235 h 1431235"/>
              <a:gd name="connsiteX4" fmla="*/ 4343400 w 4343400"/>
              <a:gd name="connsiteY4" fmla="*/ 874644 h 1431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43400" h="1431235">
                <a:moveTo>
                  <a:pt x="0" y="1133061"/>
                </a:moveTo>
                <a:lnTo>
                  <a:pt x="894522" y="655983"/>
                </a:lnTo>
                <a:lnTo>
                  <a:pt x="1669774" y="0"/>
                </a:lnTo>
                <a:lnTo>
                  <a:pt x="3458818" y="1431235"/>
                </a:lnTo>
                <a:lnTo>
                  <a:pt x="4343400" y="874644"/>
                </a:lnTo>
              </a:path>
            </a:pathLst>
          </a:custGeom>
          <a:noFill/>
          <a:ln w="19050">
            <a:solidFill>
              <a:schemeClr val="accent5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" name="Freeform 4"/>
          <p:cNvSpPr/>
          <p:nvPr/>
        </p:nvSpPr>
        <p:spPr bwMode="auto">
          <a:xfrm>
            <a:off x="1331843" y="3429000"/>
            <a:ext cx="4343400" cy="1600200"/>
          </a:xfrm>
          <a:custGeom>
            <a:avLst/>
            <a:gdLst>
              <a:gd name="connsiteX0" fmla="*/ 0 w 4343400"/>
              <a:gd name="connsiteY0" fmla="*/ 1530626 h 1600200"/>
              <a:gd name="connsiteX1" fmla="*/ 884583 w 4343400"/>
              <a:gd name="connsiteY1" fmla="*/ 1232452 h 1600200"/>
              <a:gd name="connsiteX2" fmla="*/ 1679714 w 4343400"/>
              <a:gd name="connsiteY2" fmla="*/ 0 h 1600200"/>
              <a:gd name="connsiteX3" fmla="*/ 2544418 w 4343400"/>
              <a:gd name="connsiteY3" fmla="*/ 1600200 h 1600200"/>
              <a:gd name="connsiteX4" fmla="*/ 3458818 w 4343400"/>
              <a:gd name="connsiteY4" fmla="*/ 1401417 h 1600200"/>
              <a:gd name="connsiteX5" fmla="*/ 4343400 w 4343400"/>
              <a:gd name="connsiteY5" fmla="*/ 1123122 h 1600200"/>
              <a:gd name="connsiteX6" fmla="*/ 4343400 w 4343400"/>
              <a:gd name="connsiteY6" fmla="*/ 1123122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3400" h="1600200">
                <a:moveTo>
                  <a:pt x="0" y="1530626"/>
                </a:moveTo>
                <a:lnTo>
                  <a:pt x="884583" y="1232452"/>
                </a:lnTo>
                <a:lnTo>
                  <a:pt x="1679714" y="0"/>
                </a:lnTo>
                <a:lnTo>
                  <a:pt x="2544418" y="1600200"/>
                </a:lnTo>
                <a:lnTo>
                  <a:pt x="3458818" y="1401417"/>
                </a:lnTo>
                <a:lnTo>
                  <a:pt x="4343400" y="1123122"/>
                </a:lnTo>
                <a:lnTo>
                  <a:pt x="4343400" y="1123122"/>
                </a:lnTo>
              </a:path>
            </a:pathLst>
          </a:custGeom>
          <a:noFill/>
          <a:ln w="19050">
            <a:solidFill>
              <a:schemeClr val="accent2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Freeform 5"/>
          <p:cNvSpPr/>
          <p:nvPr/>
        </p:nvSpPr>
        <p:spPr bwMode="auto">
          <a:xfrm>
            <a:off x="1321904" y="4671391"/>
            <a:ext cx="4363279" cy="795131"/>
          </a:xfrm>
          <a:custGeom>
            <a:avLst/>
            <a:gdLst>
              <a:gd name="connsiteX0" fmla="*/ 0 w 4363279"/>
              <a:gd name="connsiteY0" fmla="*/ 516835 h 795131"/>
              <a:gd name="connsiteX1" fmla="*/ 944218 w 4363279"/>
              <a:gd name="connsiteY1" fmla="*/ 695739 h 795131"/>
              <a:gd name="connsiteX2" fmla="*/ 1818861 w 4363279"/>
              <a:gd name="connsiteY2" fmla="*/ 725557 h 795131"/>
              <a:gd name="connsiteX3" fmla="*/ 2643809 w 4363279"/>
              <a:gd name="connsiteY3" fmla="*/ 795131 h 795131"/>
              <a:gd name="connsiteX4" fmla="*/ 3647661 w 4363279"/>
              <a:gd name="connsiteY4" fmla="*/ 795131 h 795131"/>
              <a:gd name="connsiteX5" fmla="*/ 4363279 w 4363279"/>
              <a:gd name="connsiteY5" fmla="*/ 0 h 79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63279" h="795131">
                <a:moveTo>
                  <a:pt x="0" y="516835"/>
                </a:moveTo>
                <a:lnTo>
                  <a:pt x="944218" y="695739"/>
                </a:lnTo>
                <a:lnTo>
                  <a:pt x="1818861" y="725557"/>
                </a:lnTo>
                <a:lnTo>
                  <a:pt x="2643809" y="795131"/>
                </a:lnTo>
                <a:lnTo>
                  <a:pt x="3647661" y="795131"/>
                </a:lnTo>
                <a:lnTo>
                  <a:pt x="4363279" y="0"/>
                </a:lnTo>
              </a:path>
            </a:pathLst>
          </a:custGeom>
          <a:noFill/>
          <a:ln w="19050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Freeform 6"/>
          <p:cNvSpPr/>
          <p:nvPr/>
        </p:nvSpPr>
        <p:spPr bwMode="auto">
          <a:xfrm>
            <a:off x="1321904" y="4870174"/>
            <a:ext cx="4343400" cy="556591"/>
          </a:xfrm>
          <a:custGeom>
            <a:avLst/>
            <a:gdLst>
              <a:gd name="connsiteX0" fmla="*/ 0 w 4343400"/>
              <a:gd name="connsiteY0" fmla="*/ 526774 h 556591"/>
              <a:gd name="connsiteX1" fmla="*/ 904461 w 4343400"/>
              <a:gd name="connsiteY1" fmla="*/ 556591 h 556591"/>
              <a:gd name="connsiteX2" fmla="*/ 1808922 w 4343400"/>
              <a:gd name="connsiteY2" fmla="*/ 19878 h 556591"/>
              <a:gd name="connsiteX3" fmla="*/ 2673626 w 4343400"/>
              <a:gd name="connsiteY3" fmla="*/ 347869 h 556591"/>
              <a:gd name="connsiteX4" fmla="*/ 3448879 w 4343400"/>
              <a:gd name="connsiteY4" fmla="*/ 397565 h 556591"/>
              <a:gd name="connsiteX5" fmla="*/ 4343400 w 4343400"/>
              <a:gd name="connsiteY5" fmla="*/ 0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3400" h="556591">
                <a:moveTo>
                  <a:pt x="0" y="526774"/>
                </a:moveTo>
                <a:lnTo>
                  <a:pt x="904461" y="556591"/>
                </a:lnTo>
                <a:lnTo>
                  <a:pt x="1808922" y="19878"/>
                </a:lnTo>
                <a:lnTo>
                  <a:pt x="2673626" y="347869"/>
                </a:lnTo>
                <a:lnTo>
                  <a:pt x="3448879" y="397565"/>
                </a:lnTo>
                <a:lnTo>
                  <a:pt x="4343400" y="0"/>
                </a:lnTo>
              </a:path>
            </a:pathLst>
          </a:custGeom>
          <a:noFill/>
          <a:ln w="19050">
            <a:solidFill>
              <a:srgbClr val="00BCF2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" name="Freeform 7"/>
          <p:cNvSpPr/>
          <p:nvPr/>
        </p:nvSpPr>
        <p:spPr bwMode="auto">
          <a:xfrm>
            <a:off x="6994005" y="3617259"/>
            <a:ext cx="4632512" cy="739588"/>
          </a:xfrm>
          <a:custGeom>
            <a:avLst/>
            <a:gdLst>
              <a:gd name="connsiteX0" fmla="*/ 0 w 4632512"/>
              <a:gd name="connsiteY0" fmla="*/ 0 h 739588"/>
              <a:gd name="connsiteX1" fmla="*/ 1015253 w 4632512"/>
              <a:gd name="connsiteY1" fmla="*/ 356347 h 739588"/>
              <a:gd name="connsiteX2" fmla="*/ 1889312 w 4632512"/>
              <a:gd name="connsiteY2" fmla="*/ 389965 h 739588"/>
              <a:gd name="connsiteX3" fmla="*/ 2891118 w 4632512"/>
              <a:gd name="connsiteY3" fmla="*/ 316006 h 739588"/>
              <a:gd name="connsiteX4" fmla="*/ 3697942 w 4632512"/>
              <a:gd name="connsiteY4" fmla="*/ 739588 h 739588"/>
              <a:gd name="connsiteX5" fmla="*/ 4632512 w 4632512"/>
              <a:gd name="connsiteY5" fmla="*/ 739588 h 73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32512" h="739588">
                <a:moveTo>
                  <a:pt x="0" y="0"/>
                </a:moveTo>
                <a:lnTo>
                  <a:pt x="1015253" y="356347"/>
                </a:lnTo>
                <a:lnTo>
                  <a:pt x="1889312" y="389965"/>
                </a:lnTo>
                <a:lnTo>
                  <a:pt x="2891118" y="316006"/>
                </a:lnTo>
                <a:lnTo>
                  <a:pt x="3697942" y="739588"/>
                </a:lnTo>
                <a:lnTo>
                  <a:pt x="4632512" y="739588"/>
                </a:lnTo>
              </a:path>
            </a:pathLst>
          </a:custGeom>
          <a:noFill/>
          <a:ln w="19050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" name="Freeform 8"/>
          <p:cNvSpPr/>
          <p:nvPr/>
        </p:nvSpPr>
        <p:spPr bwMode="auto">
          <a:xfrm>
            <a:off x="6994005" y="3838669"/>
            <a:ext cx="4621591" cy="669957"/>
          </a:xfrm>
          <a:custGeom>
            <a:avLst/>
            <a:gdLst>
              <a:gd name="connsiteX0" fmla="*/ 0 w 4562946"/>
              <a:gd name="connsiteY0" fmla="*/ 407406 h 669957"/>
              <a:gd name="connsiteX1" fmla="*/ 914400 w 4562946"/>
              <a:gd name="connsiteY1" fmla="*/ 244444 h 669957"/>
              <a:gd name="connsiteX2" fmla="*/ 1819746 w 4562946"/>
              <a:gd name="connsiteY2" fmla="*/ 0 h 669957"/>
              <a:gd name="connsiteX3" fmla="*/ 2815627 w 4562946"/>
              <a:gd name="connsiteY3" fmla="*/ 669957 h 669957"/>
              <a:gd name="connsiteX4" fmla="*/ 3693813 w 4562946"/>
              <a:gd name="connsiteY4" fmla="*/ 126749 h 669957"/>
              <a:gd name="connsiteX5" fmla="*/ 4562946 w 4562946"/>
              <a:gd name="connsiteY5" fmla="*/ 325925 h 669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62946" h="669957">
                <a:moveTo>
                  <a:pt x="0" y="407406"/>
                </a:moveTo>
                <a:lnTo>
                  <a:pt x="914400" y="244444"/>
                </a:lnTo>
                <a:lnTo>
                  <a:pt x="1819746" y="0"/>
                </a:lnTo>
                <a:lnTo>
                  <a:pt x="2815627" y="669957"/>
                </a:lnTo>
                <a:lnTo>
                  <a:pt x="3693813" y="126749"/>
                </a:lnTo>
                <a:lnTo>
                  <a:pt x="4562946" y="325925"/>
                </a:lnTo>
              </a:path>
            </a:pathLst>
          </a:custGeom>
          <a:noFill/>
          <a:ln w="19050">
            <a:solidFill>
              <a:schemeClr val="accent5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7007382" y="4119327"/>
            <a:ext cx="4608214" cy="452673"/>
          </a:xfrm>
          <a:custGeom>
            <a:avLst/>
            <a:gdLst>
              <a:gd name="connsiteX0" fmla="*/ 0 w 4608214"/>
              <a:gd name="connsiteY0" fmla="*/ 334978 h 452673"/>
              <a:gd name="connsiteX1" fmla="*/ 1023042 w 4608214"/>
              <a:gd name="connsiteY1" fmla="*/ 0 h 452673"/>
              <a:gd name="connsiteX2" fmla="*/ 1919335 w 4608214"/>
              <a:gd name="connsiteY2" fmla="*/ 452673 h 452673"/>
              <a:gd name="connsiteX3" fmla="*/ 2860895 w 4608214"/>
              <a:gd name="connsiteY3" fmla="*/ 144855 h 452673"/>
              <a:gd name="connsiteX4" fmla="*/ 3820563 w 4608214"/>
              <a:gd name="connsiteY4" fmla="*/ 54321 h 452673"/>
              <a:gd name="connsiteX5" fmla="*/ 4608214 w 4608214"/>
              <a:gd name="connsiteY5" fmla="*/ 135802 h 452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8214" h="452673">
                <a:moveTo>
                  <a:pt x="0" y="334978"/>
                </a:moveTo>
                <a:lnTo>
                  <a:pt x="1023042" y="0"/>
                </a:lnTo>
                <a:lnTo>
                  <a:pt x="1919335" y="452673"/>
                </a:lnTo>
                <a:lnTo>
                  <a:pt x="2860895" y="144855"/>
                </a:lnTo>
                <a:lnTo>
                  <a:pt x="3820563" y="54321"/>
                </a:lnTo>
                <a:lnTo>
                  <a:pt x="4608214" y="135802"/>
                </a:lnTo>
              </a:path>
            </a:pathLst>
          </a:custGeom>
          <a:noFill/>
          <a:ln w="19050">
            <a:solidFill>
              <a:srgbClr val="00BCF2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1" name="Freeform 120"/>
          <p:cNvSpPr/>
          <p:nvPr/>
        </p:nvSpPr>
        <p:spPr bwMode="auto">
          <a:xfrm>
            <a:off x="7016436" y="3974471"/>
            <a:ext cx="4617267" cy="697117"/>
          </a:xfrm>
          <a:custGeom>
            <a:avLst/>
            <a:gdLst>
              <a:gd name="connsiteX0" fmla="*/ 0 w 4617267"/>
              <a:gd name="connsiteY0" fmla="*/ 697117 h 697117"/>
              <a:gd name="connsiteX1" fmla="*/ 1004934 w 4617267"/>
              <a:gd name="connsiteY1" fmla="*/ 244444 h 697117"/>
              <a:gd name="connsiteX2" fmla="*/ 1910281 w 4617267"/>
              <a:gd name="connsiteY2" fmla="*/ 606582 h 697117"/>
              <a:gd name="connsiteX3" fmla="*/ 2842788 w 4617267"/>
              <a:gd name="connsiteY3" fmla="*/ 570369 h 697117"/>
              <a:gd name="connsiteX4" fmla="*/ 3829615 w 4617267"/>
              <a:gd name="connsiteY4" fmla="*/ 181070 h 697117"/>
              <a:gd name="connsiteX5" fmla="*/ 4617267 w 4617267"/>
              <a:gd name="connsiteY5" fmla="*/ 0 h 697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7267" h="697117">
                <a:moveTo>
                  <a:pt x="0" y="697117"/>
                </a:moveTo>
                <a:lnTo>
                  <a:pt x="1004934" y="244444"/>
                </a:lnTo>
                <a:lnTo>
                  <a:pt x="1910281" y="606582"/>
                </a:lnTo>
                <a:lnTo>
                  <a:pt x="2842788" y="570369"/>
                </a:lnTo>
                <a:lnTo>
                  <a:pt x="3829615" y="181070"/>
                </a:lnTo>
                <a:lnTo>
                  <a:pt x="4617267" y="0"/>
                </a:lnTo>
              </a:path>
            </a:pathLst>
          </a:custGeom>
          <a:noFill/>
          <a:ln w="19050">
            <a:solidFill>
              <a:schemeClr val="accent2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343840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 bwMode="auto">
          <a:xfrm>
            <a:off x="6326641" y="1740665"/>
            <a:ext cx="5648400" cy="4649117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1" name="Rectangle 30"/>
          <p:cNvSpPr/>
          <p:nvPr/>
        </p:nvSpPr>
        <p:spPr bwMode="auto">
          <a:xfrm>
            <a:off x="461963" y="1740665"/>
            <a:ext cx="5648400" cy="4649117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Sample Reports</a:t>
            </a:r>
          </a:p>
        </p:txBody>
      </p:sp>
      <p:sp>
        <p:nvSpPr>
          <p:cNvPr id="25" name="Text Placeholder 24"/>
          <p:cNvSpPr txBox="1">
            <a:spLocks/>
          </p:cNvSpPr>
          <p:nvPr/>
        </p:nvSpPr>
        <p:spPr>
          <a:xfrm>
            <a:off x="474651" y="1087138"/>
            <a:ext cx="5641024" cy="523220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Top 10 Workstations</a:t>
            </a:r>
          </a:p>
        </p:txBody>
      </p:sp>
      <p:sp>
        <p:nvSpPr>
          <p:cNvPr id="12" name="Text Placeholder 24"/>
          <p:cNvSpPr txBox="1">
            <a:spLocks/>
          </p:cNvSpPr>
          <p:nvPr/>
        </p:nvSpPr>
        <p:spPr>
          <a:xfrm>
            <a:off x="6338251" y="1087138"/>
            <a:ext cx="5641024" cy="523220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Top 10 Diag IDs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7066949" y="5984406"/>
            <a:ext cx="4468480" cy="226591"/>
            <a:chOff x="7066949" y="6520089"/>
            <a:chExt cx="4468480" cy="226591"/>
          </a:xfrm>
        </p:grpSpPr>
        <p:sp>
          <p:nvSpPr>
            <p:cNvPr id="11" name="TextBox 10"/>
            <p:cNvSpPr txBox="1"/>
            <p:nvPr/>
          </p:nvSpPr>
          <p:spPr>
            <a:xfrm>
              <a:off x="7210164" y="6520089"/>
              <a:ext cx="740282" cy="22659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7/8/2016</a:t>
              </a:r>
            </a:p>
          </p:txBody>
        </p:sp>
        <p:sp>
          <p:nvSpPr>
            <p:cNvPr id="18" name="Rectangle 17"/>
            <p:cNvSpPr/>
            <p:nvPr/>
          </p:nvSpPr>
          <p:spPr bwMode="auto">
            <a:xfrm>
              <a:off x="7066949" y="6570973"/>
              <a:ext cx="144000" cy="144000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66502" y="6520089"/>
              <a:ext cx="756000" cy="22659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7/15/2016</a:t>
              </a:r>
            </a:p>
          </p:txBody>
        </p:sp>
        <p:sp>
          <p:nvSpPr>
            <p:cNvPr id="20" name="Rectangle 19"/>
            <p:cNvSpPr/>
            <p:nvPr/>
          </p:nvSpPr>
          <p:spPr bwMode="auto">
            <a:xfrm>
              <a:off x="7923287" y="6570973"/>
              <a:ext cx="144000" cy="144000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980999" y="6520089"/>
              <a:ext cx="756000" cy="22659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7/22/2016</a:t>
              </a:r>
            </a:p>
          </p:txBody>
        </p:sp>
        <p:sp>
          <p:nvSpPr>
            <p:cNvPr id="22" name="Rectangle 21"/>
            <p:cNvSpPr/>
            <p:nvPr/>
          </p:nvSpPr>
          <p:spPr bwMode="auto">
            <a:xfrm>
              <a:off x="8837784" y="6570973"/>
              <a:ext cx="144000" cy="144000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9880214" y="6520089"/>
              <a:ext cx="756000" cy="22659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7/29/2016</a:t>
              </a:r>
            </a:p>
          </p:txBody>
        </p:sp>
        <p:sp>
          <p:nvSpPr>
            <p:cNvPr id="24" name="Rectangle 23"/>
            <p:cNvSpPr/>
            <p:nvPr/>
          </p:nvSpPr>
          <p:spPr bwMode="auto">
            <a:xfrm>
              <a:off x="9736999" y="6570973"/>
              <a:ext cx="144000" cy="144000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0779429" y="6520089"/>
              <a:ext cx="756000" cy="22659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8/5/2016</a:t>
              </a:r>
            </a:p>
          </p:txBody>
        </p:sp>
        <p:sp>
          <p:nvSpPr>
            <p:cNvPr id="27" name="Rectangle 26"/>
            <p:cNvSpPr/>
            <p:nvPr/>
          </p:nvSpPr>
          <p:spPr bwMode="auto">
            <a:xfrm>
              <a:off x="10636214" y="6570973"/>
              <a:ext cx="144000" cy="144000"/>
            </a:xfrm>
            <a:prstGeom prst="rect">
              <a:avLst/>
            </a:prstGeom>
            <a:solidFill>
              <a:schemeClr val="accent1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338251" y="1974181"/>
            <a:ext cx="5382716" cy="3838823"/>
            <a:chOff x="6338251" y="1971143"/>
            <a:chExt cx="5382716" cy="3469751"/>
          </a:xfrm>
        </p:grpSpPr>
        <p:cxnSp>
          <p:nvCxnSpPr>
            <p:cNvPr id="47" name="Straight Connector 46"/>
            <p:cNvCxnSpPr/>
            <p:nvPr/>
          </p:nvCxnSpPr>
          <p:spPr>
            <a:xfrm>
              <a:off x="7004967" y="5004632"/>
              <a:ext cx="4716000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extBox 27"/>
            <p:cNvSpPr txBox="1"/>
            <p:nvPr/>
          </p:nvSpPr>
          <p:spPr>
            <a:xfrm>
              <a:off x="6338251" y="1971143"/>
              <a:ext cx="581917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40000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6338251" y="2336083"/>
              <a:ext cx="581917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35000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338251" y="2701023"/>
              <a:ext cx="581917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30000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6338251" y="3065963"/>
              <a:ext cx="581917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25000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338251" y="3430903"/>
              <a:ext cx="581917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20000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38251" y="3795843"/>
              <a:ext cx="581917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15000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338251" y="4160782"/>
              <a:ext cx="581917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10000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6338251" y="4525722"/>
              <a:ext cx="581917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5000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338251" y="4890664"/>
              <a:ext cx="581917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0</a:t>
              </a:r>
            </a:p>
          </p:txBody>
        </p:sp>
        <p:cxnSp>
          <p:nvCxnSpPr>
            <p:cNvPr id="39" name="Straight Connector 38"/>
            <p:cNvCxnSpPr/>
            <p:nvPr/>
          </p:nvCxnSpPr>
          <p:spPr>
            <a:xfrm>
              <a:off x="7004968" y="2089647"/>
              <a:ext cx="469210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7004968" y="2454021"/>
              <a:ext cx="469210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>
              <a:off x="7004968" y="2818394"/>
              <a:ext cx="469210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7004968" y="3182767"/>
              <a:ext cx="469210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>
              <a:off x="7004968" y="3547140"/>
              <a:ext cx="469210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>
              <a:off x="7004968" y="3911514"/>
              <a:ext cx="469210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>
              <a:off x="7004968" y="4275887"/>
              <a:ext cx="469210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7004968" y="4640260"/>
              <a:ext cx="469210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/>
            <p:cNvSpPr txBox="1"/>
            <p:nvPr/>
          </p:nvSpPr>
          <p:spPr>
            <a:xfrm>
              <a:off x="7029034" y="5103904"/>
              <a:ext cx="396000" cy="241980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31043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7505398" y="5103904"/>
              <a:ext cx="396000" cy="241980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54005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981762" y="5103904"/>
              <a:ext cx="396000" cy="241980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31035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8458126" y="5103904"/>
              <a:ext cx="396000" cy="241980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52176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8934490" y="5103904"/>
              <a:ext cx="396000" cy="241980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52177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9887218" y="5103904"/>
              <a:ext cx="396000" cy="241980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52506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9410854" y="5103904"/>
              <a:ext cx="396000" cy="241980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52180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0363582" y="5103904"/>
              <a:ext cx="396000" cy="241980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52514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0839946" y="5103904"/>
              <a:ext cx="396000" cy="241980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52533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1316317" y="5103904"/>
              <a:ext cx="396000" cy="241980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52537</a:t>
              </a:r>
            </a:p>
          </p:txBody>
        </p:sp>
        <p:sp>
          <p:nvSpPr>
            <p:cNvPr id="4" name="Rectangle 3"/>
            <p:cNvSpPr/>
            <p:nvPr/>
          </p:nvSpPr>
          <p:spPr bwMode="auto">
            <a:xfrm>
              <a:off x="7017774" y="3414135"/>
              <a:ext cx="64800" cy="1594759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58" name="Rectangle 57"/>
            <p:cNvSpPr/>
            <p:nvPr/>
          </p:nvSpPr>
          <p:spPr bwMode="auto">
            <a:xfrm>
              <a:off x="7107126" y="4864894"/>
              <a:ext cx="64800" cy="144000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59" name="Rectangle 58"/>
            <p:cNvSpPr/>
            <p:nvPr/>
          </p:nvSpPr>
          <p:spPr bwMode="auto">
            <a:xfrm>
              <a:off x="7484630" y="4750712"/>
              <a:ext cx="64800" cy="258182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60" name="Rectangle 59"/>
            <p:cNvSpPr/>
            <p:nvPr/>
          </p:nvSpPr>
          <p:spPr bwMode="auto">
            <a:xfrm>
              <a:off x="7579006" y="4738356"/>
              <a:ext cx="64800" cy="270538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61" name="Rectangle 60"/>
            <p:cNvSpPr/>
            <p:nvPr/>
          </p:nvSpPr>
          <p:spPr bwMode="auto">
            <a:xfrm>
              <a:off x="7673382" y="4679713"/>
              <a:ext cx="64800" cy="329181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62" name="Rectangle 61"/>
            <p:cNvSpPr/>
            <p:nvPr/>
          </p:nvSpPr>
          <p:spPr bwMode="auto">
            <a:xfrm>
              <a:off x="7390254" y="4954894"/>
              <a:ext cx="64800" cy="54000"/>
            </a:xfrm>
            <a:prstGeom prst="rect">
              <a:avLst/>
            </a:prstGeom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63" name="Rectangle 62"/>
            <p:cNvSpPr/>
            <p:nvPr/>
          </p:nvSpPr>
          <p:spPr bwMode="auto">
            <a:xfrm>
              <a:off x="7201502" y="4954894"/>
              <a:ext cx="64800" cy="54000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64" name="Rectangle 63"/>
            <p:cNvSpPr/>
            <p:nvPr/>
          </p:nvSpPr>
          <p:spPr bwMode="auto">
            <a:xfrm>
              <a:off x="7295878" y="4936894"/>
              <a:ext cx="64800" cy="72000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65" name="Rectangle 64"/>
            <p:cNvSpPr/>
            <p:nvPr/>
          </p:nvSpPr>
          <p:spPr bwMode="auto">
            <a:xfrm>
              <a:off x="7862134" y="4738355"/>
              <a:ext cx="64800" cy="270539"/>
            </a:xfrm>
            <a:prstGeom prst="rect">
              <a:avLst/>
            </a:prstGeom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66" name="Rectangle 65"/>
            <p:cNvSpPr/>
            <p:nvPr/>
          </p:nvSpPr>
          <p:spPr bwMode="auto">
            <a:xfrm>
              <a:off x="7767758" y="4792953"/>
              <a:ext cx="64800" cy="215941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67" name="Rectangle 66"/>
            <p:cNvSpPr/>
            <p:nvPr/>
          </p:nvSpPr>
          <p:spPr bwMode="auto">
            <a:xfrm>
              <a:off x="11647517" y="2377975"/>
              <a:ext cx="64800" cy="2630919"/>
            </a:xfrm>
            <a:prstGeom prst="rect">
              <a:avLst/>
            </a:prstGeom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68" name="Rectangle 67"/>
            <p:cNvSpPr/>
            <p:nvPr/>
          </p:nvSpPr>
          <p:spPr bwMode="auto">
            <a:xfrm>
              <a:off x="11269989" y="2569695"/>
              <a:ext cx="64800" cy="2439199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69" name="Rectangle 68"/>
            <p:cNvSpPr/>
            <p:nvPr/>
          </p:nvSpPr>
          <p:spPr bwMode="auto">
            <a:xfrm>
              <a:off x="11364365" y="2268149"/>
              <a:ext cx="64800" cy="2740745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70" name="Rectangle 69"/>
            <p:cNvSpPr/>
            <p:nvPr/>
          </p:nvSpPr>
          <p:spPr bwMode="auto">
            <a:xfrm>
              <a:off x="11458741" y="2304217"/>
              <a:ext cx="64800" cy="2704677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71" name="Rectangle 70"/>
            <p:cNvSpPr/>
            <p:nvPr/>
          </p:nvSpPr>
          <p:spPr bwMode="auto">
            <a:xfrm>
              <a:off x="11553117" y="2300098"/>
              <a:ext cx="64800" cy="2708796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72" name="Rectangle 71"/>
            <p:cNvSpPr/>
            <p:nvPr/>
          </p:nvSpPr>
          <p:spPr bwMode="auto">
            <a:xfrm>
              <a:off x="11175613" y="3976117"/>
              <a:ext cx="64800" cy="1032777"/>
            </a:xfrm>
            <a:prstGeom prst="rect">
              <a:avLst/>
            </a:prstGeom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73" name="Rectangle 72"/>
            <p:cNvSpPr/>
            <p:nvPr/>
          </p:nvSpPr>
          <p:spPr bwMode="auto">
            <a:xfrm>
              <a:off x="11079993" y="3943165"/>
              <a:ext cx="64800" cy="1065729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74" name="Rectangle 73"/>
            <p:cNvSpPr/>
            <p:nvPr/>
          </p:nvSpPr>
          <p:spPr bwMode="auto">
            <a:xfrm>
              <a:off x="10987087" y="3848144"/>
              <a:ext cx="64800" cy="1160750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75" name="Rectangle 74"/>
            <p:cNvSpPr/>
            <p:nvPr/>
          </p:nvSpPr>
          <p:spPr bwMode="auto">
            <a:xfrm>
              <a:off x="10892711" y="3880095"/>
              <a:ext cx="64800" cy="1128799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76" name="Rectangle 75"/>
            <p:cNvSpPr/>
            <p:nvPr/>
          </p:nvSpPr>
          <p:spPr bwMode="auto">
            <a:xfrm>
              <a:off x="10798335" y="4046663"/>
              <a:ext cx="64800" cy="962231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77" name="Rectangle 76"/>
            <p:cNvSpPr/>
            <p:nvPr/>
          </p:nvSpPr>
          <p:spPr bwMode="auto">
            <a:xfrm>
              <a:off x="9849883" y="4111982"/>
              <a:ext cx="64800" cy="896912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78" name="Rectangle 77"/>
            <p:cNvSpPr/>
            <p:nvPr/>
          </p:nvSpPr>
          <p:spPr bwMode="auto">
            <a:xfrm>
              <a:off x="9944259" y="3760417"/>
              <a:ext cx="64800" cy="1248477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79" name="Rectangle 78"/>
            <p:cNvSpPr/>
            <p:nvPr/>
          </p:nvSpPr>
          <p:spPr bwMode="auto">
            <a:xfrm>
              <a:off x="10037889" y="3885900"/>
              <a:ext cx="64800" cy="1122994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80" name="Rectangle 79"/>
            <p:cNvSpPr/>
            <p:nvPr/>
          </p:nvSpPr>
          <p:spPr bwMode="auto">
            <a:xfrm>
              <a:off x="10133509" y="3961117"/>
              <a:ext cx="64800" cy="1047777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81" name="Rectangle 80"/>
            <p:cNvSpPr/>
            <p:nvPr/>
          </p:nvSpPr>
          <p:spPr bwMode="auto">
            <a:xfrm>
              <a:off x="10228395" y="4163586"/>
              <a:ext cx="64800" cy="845308"/>
            </a:xfrm>
            <a:prstGeom prst="rect">
              <a:avLst/>
            </a:prstGeom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82" name="Rectangle 81"/>
            <p:cNvSpPr/>
            <p:nvPr/>
          </p:nvSpPr>
          <p:spPr bwMode="auto">
            <a:xfrm>
              <a:off x="10322771" y="4761977"/>
              <a:ext cx="64800" cy="246917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83" name="Rectangle 82"/>
            <p:cNvSpPr/>
            <p:nvPr/>
          </p:nvSpPr>
          <p:spPr bwMode="auto">
            <a:xfrm>
              <a:off x="10417147" y="4726809"/>
              <a:ext cx="64800" cy="282085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84" name="Rectangle 83"/>
            <p:cNvSpPr/>
            <p:nvPr/>
          </p:nvSpPr>
          <p:spPr bwMode="auto">
            <a:xfrm>
              <a:off x="10512541" y="4741881"/>
              <a:ext cx="64800" cy="267013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85" name="Rectangle 84"/>
            <p:cNvSpPr/>
            <p:nvPr/>
          </p:nvSpPr>
          <p:spPr bwMode="auto">
            <a:xfrm>
              <a:off x="10606343" y="4721785"/>
              <a:ext cx="64800" cy="287109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86" name="Rectangle 85"/>
            <p:cNvSpPr/>
            <p:nvPr/>
          </p:nvSpPr>
          <p:spPr bwMode="auto">
            <a:xfrm>
              <a:off x="10703959" y="4741881"/>
              <a:ext cx="64800" cy="267013"/>
            </a:xfrm>
            <a:prstGeom prst="rect">
              <a:avLst/>
            </a:prstGeom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87" name="Rectangle 86"/>
            <p:cNvSpPr/>
            <p:nvPr/>
          </p:nvSpPr>
          <p:spPr bwMode="auto">
            <a:xfrm>
              <a:off x="8244945" y="4706715"/>
              <a:ext cx="64800" cy="302179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8339321" y="4706715"/>
              <a:ext cx="64800" cy="302179"/>
            </a:xfrm>
            <a:prstGeom prst="rect">
              <a:avLst/>
            </a:prstGeom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8050886" y="4724270"/>
              <a:ext cx="64800" cy="284624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8149496" y="4724270"/>
              <a:ext cx="64800" cy="284624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91" name="Rectangle 90"/>
            <p:cNvSpPr/>
            <p:nvPr/>
          </p:nvSpPr>
          <p:spPr bwMode="auto">
            <a:xfrm>
              <a:off x="7956510" y="4815422"/>
              <a:ext cx="64800" cy="193472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92" name="Rectangle 91"/>
            <p:cNvSpPr/>
            <p:nvPr/>
          </p:nvSpPr>
          <p:spPr bwMode="auto">
            <a:xfrm>
              <a:off x="8528073" y="4076816"/>
              <a:ext cx="64800" cy="932078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93" name="Rectangle 92"/>
            <p:cNvSpPr/>
            <p:nvPr/>
          </p:nvSpPr>
          <p:spPr bwMode="auto">
            <a:xfrm>
              <a:off x="8433697" y="4439472"/>
              <a:ext cx="64800" cy="569422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94" name="Rectangle 93"/>
            <p:cNvSpPr/>
            <p:nvPr/>
          </p:nvSpPr>
          <p:spPr bwMode="auto">
            <a:xfrm>
              <a:off x="8622449" y="4223533"/>
              <a:ext cx="64800" cy="785361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95" name="Rectangle 94"/>
            <p:cNvSpPr/>
            <p:nvPr/>
          </p:nvSpPr>
          <p:spPr bwMode="auto">
            <a:xfrm>
              <a:off x="8716825" y="4323554"/>
              <a:ext cx="64800" cy="685340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96" name="Rectangle 95"/>
            <p:cNvSpPr/>
            <p:nvPr/>
          </p:nvSpPr>
          <p:spPr bwMode="auto">
            <a:xfrm>
              <a:off x="8811747" y="4349849"/>
              <a:ext cx="64800" cy="659045"/>
            </a:xfrm>
            <a:prstGeom prst="rect">
              <a:avLst/>
            </a:prstGeom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97" name="Rectangle 96"/>
            <p:cNvSpPr/>
            <p:nvPr/>
          </p:nvSpPr>
          <p:spPr bwMode="auto">
            <a:xfrm>
              <a:off x="9661131" y="4580187"/>
              <a:ext cx="64800" cy="428707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98" name="Rectangle 97"/>
            <p:cNvSpPr/>
            <p:nvPr/>
          </p:nvSpPr>
          <p:spPr bwMode="auto">
            <a:xfrm>
              <a:off x="9755507" y="4520207"/>
              <a:ext cx="64800" cy="488687"/>
            </a:xfrm>
            <a:prstGeom prst="rect">
              <a:avLst/>
            </a:prstGeom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99" name="Rectangle 98"/>
            <p:cNvSpPr/>
            <p:nvPr/>
          </p:nvSpPr>
          <p:spPr bwMode="auto">
            <a:xfrm>
              <a:off x="9566755" y="4646038"/>
              <a:ext cx="64800" cy="362856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100" name="Rectangle 99"/>
            <p:cNvSpPr/>
            <p:nvPr/>
          </p:nvSpPr>
          <p:spPr bwMode="auto">
            <a:xfrm>
              <a:off x="9472379" y="4600822"/>
              <a:ext cx="64800" cy="408072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101" name="Rectangle 100"/>
            <p:cNvSpPr/>
            <p:nvPr/>
          </p:nvSpPr>
          <p:spPr bwMode="auto">
            <a:xfrm>
              <a:off x="9378003" y="4651064"/>
              <a:ext cx="64800" cy="357830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102" name="Rectangle 101"/>
            <p:cNvSpPr/>
            <p:nvPr/>
          </p:nvSpPr>
          <p:spPr bwMode="auto">
            <a:xfrm>
              <a:off x="9283627" y="4761980"/>
              <a:ext cx="64800" cy="246914"/>
            </a:xfrm>
            <a:prstGeom prst="rect">
              <a:avLst/>
            </a:prstGeom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103" name="Rectangle 102"/>
            <p:cNvSpPr/>
            <p:nvPr/>
          </p:nvSpPr>
          <p:spPr bwMode="auto">
            <a:xfrm>
              <a:off x="9189251" y="4723949"/>
              <a:ext cx="64800" cy="284945"/>
            </a:xfrm>
            <a:prstGeom prst="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104" name="Rectangle 103"/>
            <p:cNvSpPr/>
            <p:nvPr/>
          </p:nvSpPr>
          <p:spPr bwMode="auto">
            <a:xfrm>
              <a:off x="9094875" y="4694126"/>
              <a:ext cx="64800" cy="314768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105" name="Rectangle 104"/>
            <p:cNvSpPr/>
            <p:nvPr/>
          </p:nvSpPr>
          <p:spPr bwMode="auto">
            <a:xfrm>
              <a:off x="8906123" y="4718292"/>
              <a:ext cx="64800" cy="290602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106" name="Rectangle 105"/>
            <p:cNvSpPr/>
            <p:nvPr/>
          </p:nvSpPr>
          <p:spPr bwMode="auto">
            <a:xfrm>
              <a:off x="9000499" y="4693172"/>
              <a:ext cx="64800" cy="315722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7465216" y="5008894"/>
              <a:ext cx="0" cy="432000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>
              <a:off x="7941580" y="5008894"/>
              <a:ext cx="0" cy="432000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>
              <a:off x="8417944" y="5008894"/>
              <a:ext cx="0" cy="432000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/>
            <p:nvPr/>
          </p:nvCxnSpPr>
          <p:spPr>
            <a:xfrm>
              <a:off x="8894308" y="5008894"/>
              <a:ext cx="0" cy="432000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/>
            <p:nvPr/>
          </p:nvCxnSpPr>
          <p:spPr>
            <a:xfrm>
              <a:off x="9370672" y="5008894"/>
              <a:ext cx="0" cy="432000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9847036" y="5008894"/>
              <a:ext cx="0" cy="432000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/>
            <p:cNvCxnSpPr/>
            <p:nvPr/>
          </p:nvCxnSpPr>
          <p:spPr>
            <a:xfrm>
              <a:off x="10323400" y="5008894"/>
              <a:ext cx="0" cy="432000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/>
            <p:cNvCxnSpPr/>
            <p:nvPr/>
          </p:nvCxnSpPr>
          <p:spPr>
            <a:xfrm>
              <a:off x="10799764" y="5008894"/>
              <a:ext cx="0" cy="432000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/>
            <p:cNvCxnSpPr/>
            <p:nvPr/>
          </p:nvCxnSpPr>
          <p:spPr>
            <a:xfrm>
              <a:off x="11276128" y="5008894"/>
              <a:ext cx="0" cy="432000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4" name="Group 223"/>
          <p:cNvGrpSpPr/>
          <p:nvPr/>
        </p:nvGrpSpPr>
        <p:grpSpPr>
          <a:xfrm>
            <a:off x="501827" y="1922040"/>
            <a:ext cx="5690170" cy="2683127"/>
            <a:chOff x="481279" y="1942587"/>
            <a:chExt cx="5721052" cy="3503639"/>
          </a:xfrm>
        </p:grpSpPr>
        <p:cxnSp>
          <p:nvCxnSpPr>
            <p:cNvPr id="117" name="Straight Connector 116"/>
            <p:cNvCxnSpPr/>
            <p:nvPr/>
          </p:nvCxnSpPr>
          <p:spPr>
            <a:xfrm>
              <a:off x="1011494" y="5330337"/>
              <a:ext cx="428399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TextBox 117"/>
            <p:cNvSpPr txBox="1"/>
            <p:nvPr/>
          </p:nvSpPr>
          <p:spPr>
            <a:xfrm>
              <a:off x="481279" y="1942587"/>
              <a:ext cx="545288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40%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481279" y="2350369"/>
              <a:ext cx="545288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35%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481279" y="2758151"/>
              <a:ext cx="545288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30%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481279" y="3165933"/>
              <a:ext cx="545288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25%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81279" y="3573715"/>
              <a:ext cx="545288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20%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481279" y="3981497"/>
              <a:ext cx="545288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15%</a:t>
              </a: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481279" y="4389278"/>
              <a:ext cx="545288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10%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481279" y="4797060"/>
              <a:ext cx="545288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5%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481279" y="5204246"/>
              <a:ext cx="545288" cy="241980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0%</a:t>
              </a:r>
            </a:p>
          </p:txBody>
        </p:sp>
        <p:cxnSp>
          <p:nvCxnSpPr>
            <p:cNvPr id="127" name="Straight Connector 126"/>
            <p:cNvCxnSpPr/>
            <p:nvPr/>
          </p:nvCxnSpPr>
          <p:spPr>
            <a:xfrm>
              <a:off x="1011494" y="2105290"/>
              <a:ext cx="428399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/>
            <p:cNvCxnSpPr/>
            <p:nvPr/>
          </p:nvCxnSpPr>
          <p:spPr>
            <a:xfrm>
              <a:off x="1011494" y="2508420"/>
              <a:ext cx="428399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/>
            <p:nvPr/>
          </p:nvCxnSpPr>
          <p:spPr>
            <a:xfrm>
              <a:off x="1011494" y="2911552"/>
              <a:ext cx="428399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/>
            <p:nvPr/>
          </p:nvCxnSpPr>
          <p:spPr>
            <a:xfrm>
              <a:off x="1011494" y="3314683"/>
              <a:ext cx="428399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/>
            <p:cNvCxnSpPr/>
            <p:nvPr/>
          </p:nvCxnSpPr>
          <p:spPr>
            <a:xfrm>
              <a:off x="1011494" y="3717814"/>
              <a:ext cx="428399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/>
            <p:nvPr/>
          </p:nvCxnSpPr>
          <p:spPr>
            <a:xfrm>
              <a:off x="1011494" y="4120945"/>
              <a:ext cx="428399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1011494" y="4524076"/>
              <a:ext cx="428399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/>
            <p:nvPr/>
          </p:nvCxnSpPr>
          <p:spPr>
            <a:xfrm>
              <a:off x="1011494" y="4927206"/>
              <a:ext cx="4283999" cy="0"/>
            </a:xfrm>
            <a:prstGeom prst="line">
              <a:avLst/>
            </a:prstGeom>
            <a:ln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4" name="TextBox 203"/>
            <p:cNvSpPr txBox="1"/>
            <p:nvPr/>
          </p:nvSpPr>
          <p:spPr>
            <a:xfrm>
              <a:off x="5325501" y="1983683"/>
              <a:ext cx="876830" cy="290529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120,0000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325501" y="2520444"/>
              <a:ext cx="876830" cy="290529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100,000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5325501" y="3057205"/>
              <a:ext cx="720000" cy="24198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80,000</a:t>
              </a: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5325501" y="3593966"/>
              <a:ext cx="720000" cy="24198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60,000</a:t>
              </a: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5325501" y="4130726"/>
              <a:ext cx="720000" cy="24198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40,000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325501" y="4667488"/>
              <a:ext cx="720000" cy="24198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20,000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5325501" y="5204245"/>
              <a:ext cx="720000" cy="24198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0</a:t>
              </a:r>
            </a:p>
          </p:txBody>
        </p:sp>
      </p:grpSp>
      <p:grpSp>
        <p:nvGrpSpPr>
          <p:cNvPr id="235" name="Group 234"/>
          <p:cNvGrpSpPr/>
          <p:nvPr/>
        </p:nvGrpSpPr>
        <p:grpSpPr>
          <a:xfrm>
            <a:off x="2030896" y="5984406"/>
            <a:ext cx="2798358" cy="226591"/>
            <a:chOff x="7066949" y="6520089"/>
            <a:chExt cx="2798358" cy="226591"/>
          </a:xfrm>
        </p:grpSpPr>
        <p:sp>
          <p:nvSpPr>
            <p:cNvPr id="236" name="TextBox 235"/>
            <p:cNvSpPr txBox="1"/>
            <p:nvPr/>
          </p:nvSpPr>
          <p:spPr>
            <a:xfrm>
              <a:off x="7210164" y="6520089"/>
              <a:ext cx="740282" cy="22659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% Poor</a:t>
              </a:r>
            </a:p>
          </p:txBody>
        </p:sp>
        <p:sp>
          <p:nvSpPr>
            <p:cNvPr id="237" name="Rectangle 236"/>
            <p:cNvSpPr/>
            <p:nvPr/>
          </p:nvSpPr>
          <p:spPr bwMode="auto">
            <a:xfrm>
              <a:off x="7066949" y="6570973"/>
              <a:ext cx="144000" cy="144000"/>
            </a:xfrm>
            <a:prstGeom prst="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8066502" y="6520089"/>
              <a:ext cx="756000" cy="22659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% Glitch</a:t>
              </a:r>
            </a:p>
          </p:txBody>
        </p:sp>
        <p:sp>
          <p:nvSpPr>
            <p:cNvPr id="239" name="Rectangle 238"/>
            <p:cNvSpPr/>
            <p:nvPr/>
          </p:nvSpPr>
          <p:spPr bwMode="auto">
            <a:xfrm>
              <a:off x="7923287" y="6570973"/>
              <a:ext cx="144000" cy="144000"/>
            </a:xfrm>
            <a:prstGeom prst="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8980999" y="6520089"/>
              <a:ext cx="884308" cy="226591"/>
            </a:xfrm>
            <a:prstGeom prst="rect">
              <a:avLst/>
            </a:prstGeom>
            <a:noFill/>
          </p:spPr>
          <p:txBody>
            <a:bodyPr wrap="square" lIns="72000" tIns="36000" rIns="7200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Sess Volume</a:t>
              </a:r>
            </a:p>
          </p:txBody>
        </p:sp>
        <p:sp>
          <p:nvSpPr>
            <p:cNvPr id="241" name="Rectangle 240"/>
            <p:cNvSpPr/>
            <p:nvPr/>
          </p:nvSpPr>
          <p:spPr bwMode="auto">
            <a:xfrm>
              <a:off x="8837784" y="6570973"/>
              <a:ext cx="144000" cy="144000"/>
            </a:xfrm>
            <a:prstGeom prst="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</p:grpSp>
      <p:grpSp>
        <p:nvGrpSpPr>
          <p:cNvPr id="256" name="Group 255"/>
          <p:cNvGrpSpPr/>
          <p:nvPr/>
        </p:nvGrpSpPr>
        <p:grpSpPr>
          <a:xfrm>
            <a:off x="1099356" y="4522781"/>
            <a:ext cx="4102481" cy="1290223"/>
            <a:chOff x="1099356" y="4522781"/>
            <a:chExt cx="4102481" cy="1290223"/>
          </a:xfrm>
        </p:grpSpPr>
        <p:sp>
          <p:nvSpPr>
            <p:cNvPr id="225" name="TextBox 224"/>
            <p:cNvSpPr txBox="1"/>
            <p:nvPr/>
          </p:nvSpPr>
          <p:spPr>
            <a:xfrm rot="5400000">
              <a:off x="633938" y="5070586"/>
              <a:ext cx="1157427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Laptop J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 rot="5400000">
              <a:off x="1064592" y="5070586"/>
              <a:ext cx="1157427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Laptop I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 rot="5400000">
              <a:off x="1495246" y="5070586"/>
              <a:ext cx="1157427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Laptop H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 rot="5400000">
              <a:off x="1925900" y="5070586"/>
              <a:ext cx="1157427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Laptop G</a:t>
              </a:r>
            </a:p>
          </p:txBody>
        </p:sp>
        <p:sp>
          <p:nvSpPr>
            <p:cNvPr id="229" name="TextBox 228"/>
            <p:cNvSpPr txBox="1"/>
            <p:nvPr/>
          </p:nvSpPr>
          <p:spPr>
            <a:xfrm rot="5400000">
              <a:off x="2356554" y="5070586"/>
              <a:ext cx="1157427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Laptop F</a:t>
              </a:r>
            </a:p>
          </p:txBody>
        </p:sp>
        <p:sp>
          <p:nvSpPr>
            <p:cNvPr id="230" name="TextBox 229"/>
            <p:cNvSpPr txBox="1"/>
            <p:nvPr/>
          </p:nvSpPr>
          <p:spPr>
            <a:xfrm rot="5400000">
              <a:off x="2787208" y="5070587"/>
              <a:ext cx="1157427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Laptop E</a:t>
              </a:r>
            </a:p>
          </p:txBody>
        </p:sp>
        <p:sp>
          <p:nvSpPr>
            <p:cNvPr id="231" name="TextBox 230"/>
            <p:cNvSpPr txBox="1"/>
            <p:nvPr/>
          </p:nvSpPr>
          <p:spPr>
            <a:xfrm rot="5400000">
              <a:off x="3217862" y="5070587"/>
              <a:ext cx="1157427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Laptop D</a:t>
              </a:r>
            </a:p>
          </p:txBody>
        </p:sp>
        <p:sp>
          <p:nvSpPr>
            <p:cNvPr id="232" name="TextBox 231"/>
            <p:cNvSpPr txBox="1"/>
            <p:nvPr/>
          </p:nvSpPr>
          <p:spPr>
            <a:xfrm rot="5400000">
              <a:off x="3648516" y="5070587"/>
              <a:ext cx="1157427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Laptop C</a:t>
              </a:r>
            </a:p>
          </p:txBody>
        </p:sp>
        <p:sp>
          <p:nvSpPr>
            <p:cNvPr id="233" name="TextBox 232"/>
            <p:cNvSpPr txBox="1"/>
            <p:nvPr/>
          </p:nvSpPr>
          <p:spPr>
            <a:xfrm rot="5400000">
              <a:off x="4079170" y="5070587"/>
              <a:ext cx="1157427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Laptop B</a:t>
              </a:r>
            </a:p>
          </p:txBody>
        </p:sp>
        <p:sp>
          <p:nvSpPr>
            <p:cNvPr id="234" name="TextBox 233"/>
            <p:cNvSpPr txBox="1"/>
            <p:nvPr/>
          </p:nvSpPr>
          <p:spPr>
            <a:xfrm rot="5400000">
              <a:off x="4509828" y="5070587"/>
              <a:ext cx="1157427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Laptop A</a:t>
              </a:r>
            </a:p>
          </p:txBody>
        </p:sp>
        <p:cxnSp>
          <p:nvCxnSpPr>
            <p:cNvPr id="246" name="Straight Connector 245"/>
            <p:cNvCxnSpPr/>
            <p:nvPr/>
          </p:nvCxnSpPr>
          <p:spPr>
            <a:xfrm>
              <a:off x="1427979" y="4522781"/>
              <a:ext cx="0" cy="1290223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/>
            <p:cNvCxnSpPr/>
            <p:nvPr/>
          </p:nvCxnSpPr>
          <p:spPr>
            <a:xfrm>
              <a:off x="1858633" y="4522781"/>
              <a:ext cx="0" cy="1290223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Straight Connector 248"/>
            <p:cNvCxnSpPr/>
            <p:nvPr/>
          </p:nvCxnSpPr>
          <p:spPr>
            <a:xfrm>
              <a:off x="2289287" y="4522781"/>
              <a:ext cx="0" cy="1290223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/>
            <p:cNvCxnSpPr/>
            <p:nvPr/>
          </p:nvCxnSpPr>
          <p:spPr>
            <a:xfrm>
              <a:off x="3150595" y="4522781"/>
              <a:ext cx="0" cy="1290223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/>
            <p:cNvCxnSpPr/>
            <p:nvPr/>
          </p:nvCxnSpPr>
          <p:spPr>
            <a:xfrm>
              <a:off x="2719941" y="4522781"/>
              <a:ext cx="0" cy="1290223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/>
            <p:cNvCxnSpPr/>
            <p:nvPr/>
          </p:nvCxnSpPr>
          <p:spPr>
            <a:xfrm>
              <a:off x="3581249" y="4522781"/>
              <a:ext cx="0" cy="1290223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/>
            <p:cNvCxnSpPr/>
            <p:nvPr/>
          </p:nvCxnSpPr>
          <p:spPr>
            <a:xfrm>
              <a:off x="4011903" y="4522781"/>
              <a:ext cx="0" cy="1290223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>
            <a:xfrm>
              <a:off x="4442557" y="4522781"/>
              <a:ext cx="0" cy="1290223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Straight Connector 254"/>
            <p:cNvCxnSpPr/>
            <p:nvPr/>
          </p:nvCxnSpPr>
          <p:spPr>
            <a:xfrm>
              <a:off x="4873211" y="4522781"/>
              <a:ext cx="0" cy="1290223"/>
            </a:xfrm>
            <a:prstGeom prst="line">
              <a:avLst/>
            </a:prstGeom>
            <a:ln w="3175">
              <a:solidFill>
                <a:schemeClr val="accent4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7" name="Rectangle 256"/>
          <p:cNvSpPr/>
          <p:nvPr/>
        </p:nvSpPr>
        <p:spPr bwMode="auto">
          <a:xfrm>
            <a:off x="1175881" y="3594725"/>
            <a:ext cx="108000" cy="918676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58" name="Rectangle 257"/>
          <p:cNvSpPr/>
          <p:nvPr/>
        </p:nvSpPr>
        <p:spPr bwMode="auto">
          <a:xfrm>
            <a:off x="1293998" y="4467681"/>
            <a:ext cx="108000" cy="45719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59" name="Rectangle 258"/>
          <p:cNvSpPr/>
          <p:nvPr/>
        </p:nvSpPr>
        <p:spPr bwMode="auto">
          <a:xfrm>
            <a:off x="1057763" y="4495400"/>
            <a:ext cx="108000" cy="18000"/>
          </a:xfrm>
          <a:prstGeom prst="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60" name="Rectangle 259"/>
          <p:cNvSpPr/>
          <p:nvPr/>
        </p:nvSpPr>
        <p:spPr bwMode="auto">
          <a:xfrm>
            <a:off x="1589190" y="3987723"/>
            <a:ext cx="108000" cy="525677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61" name="Rectangle 260"/>
          <p:cNvSpPr/>
          <p:nvPr/>
        </p:nvSpPr>
        <p:spPr bwMode="auto">
          <a:xfrm>
            <a:off x="1707307" y="4466153"/>
            <a:ext cx="108000" cy="47247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62" name="Rectangle 261"/>
          <p:cNvSpPr/>
          <p:nvPr/>
        </p:nvSpPr>
        <p:spPr bwMode="auto">
          <a:xfrm>
            <a:off x="1471072" y="4495400"/>
            <a:ext cx="108000" cy="18000"/>
          </a:xfrm>
          <a:prstGeom prst="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63" name="Rectangle 262"/>
          <p:cNvSpPr/>
          <p:nvPr/>
        </p:nvSpPr>
        <p:spPr bwMode="auto">
          <a:xfrm>
            <a:off x="2017206" y="4129177"/>
            <a:ext cx="108000" cy="384224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64" name="Rectangle 263"/>
          <p:cNvSpPr/>
          <p:nvPr/>
        </p:nvSpPr>
        <p:spPr bwMode="auto">
          <a:xfrm>
            <a:off x="2135323" y="4466153"/>
            <a:ext cx="108000" cy="47248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65" name="Rectangle 264"/>
          <p:cNvSpPr/>
          <p:nvPr/>
        </p:nvSpPr>
        <p:spPr bwMode="auto">
          <a:xfrm>
            <a:off x="1899088" y="4495400"/>
            <a:ext cx="108000" cy="18000"/>
          </a:xfrm>
          <a:prstGeom prst="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66" name="Rectangle 265"/>
          <p:cNvSpPr/>
          <p:nvPr/>
        </p:nvSpPr>
        <p:spPr bwMode="auto">
          <a:xfrm>
            <a:off x="2454513" y="2338126"/>
            <a:ext cx="108000" cy="2175275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67" name="Rectangle 266"/>
          <p:cNvSpPr/>
          <p:nvPr/>
        </p:nvSpPr>
        <p:spPr bwMode="auto">
          <a:xfrm>
            <a:off x="2572630" y="4466153"/>
            <a:ext cx="108000" cy="47248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68" name="Rectangle 267"/>
          <p:cNvSpPr/>
          <p:nvPr/>
        </p:nvSpPr>
        <p:spPr bwMode="auto">
          <a:xfrm>
            <a:off x="2336395" y="4495400"/>
            <a:ext cx="108000" cy="18000"/>
          </a:xfrm>
          <a:prstGeom prst="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69" name="Rectangle 268"/>
          <p:cNvSpPr/>
          <p:nvPr/>
        </p:nvSpPr>
        <p:spPr bwMode="auto">
          <a:xfrm>
            <a:off x="2879170" y="4155963"/>
            <a:ext cx="108000" cy="357437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70" name="Rectangle 269"/>
          <p:cNvSpPr/>
          <p:nvPr/>
        </p:nvSpPr>
        <p:spPr bwMode="auto">
          <a:xfrm>
            <a:off x="2997287" y="4477401"/>
            <a:ext cx="108000" cy="36000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71" name="Rectangle 270"/>
          <p:cNvSpPr/>
          <p:nvPr/>
        </p:nvSpPr>
        <p:spPr bwMode="auto">
          <a:xfrm>
            <a:off x="2761052" y="4477401"/>
            <a:ext cx="108000" cy="36000"/>
          </a:xfrm>
          <a:prstGeom prst="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72" name="Rectangle 271"/>
          <p:cNvSpPr/>
          <p:nvPr/>
        </p:nvSpPr>
        <p:spPr bwMode="auto">
          <a:xfrm>
            <a:off x="3321858" y="4207696"/>
            <a:ext cx="108000" cy="305704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73" name="Rectangle 272"/>
          <p:cNvSpPr/>
          <p:nvPr/>
        </p:nvSpPr>
        <p:spPr bwMode="auto">
          <a:xfrm>
            <a:off x="3439975" y="2105290"/>
            <a:ext cx="108000" cy="2408111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74" name="Rectangle 273"/>
          <p:cNvSpPr/>
          <p:nvPr/>
        </p:nvSpPr>
        <p:spPr bwMode="auto">
          <a:xfrm>
            <a:off x="3203740" y="4477401"/>
            <a:ext cx="108000" cy="36000"/>
          </a:xfrm>
          <a:prstGeom prst="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75" name="Rectangle 274"/>
          <p:cNvSpPr/>
          <p:nvPr/>
        </p:nvSpPr>
        <p:spPr bwMode="auto">
          <a:xfrm>
            <a:off x="3747194" y="4129177"/>
            <a:ext cx="108000" cy="384224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77" name="Rectangle 276"/>
          <p:cNvSpPr/>
          <p:nvPr/>
        </p:nvSpPr>
        <p:spPr bwMode="auto">
          <a:xfrm>
            <a:off x="3629076" y="4495400"/>
            <a:ext cx="108000" cy="18000"/>
          </a:xfrm>
          <a:prstGeom prst="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78" name="Rectangle 277"/>
          <p:cNvSpPr/>
          <p:nvPr/>
        </p:nvSpPr>
        <p:spPr bwMode="auto">
          <a:xfrm>
            <a:off x="4168740" y="4175825"/>
            <a:ext cx="108000" cy="337576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79" name="Rectangle 278"/>
          <p:cNvSpPr/>
          <p:nvPr/>
        </p:nvSpPr>
        <p:spPr bwMode="auto">
          <a:xfrm>
            <a:off x="4286857" y="4467681"/>
            <a:ext cx="108000" cy="45719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80" name="Rectangle 279"/>
          <p:cNvSpPr/>
          <p:nvPr/>
        </p:nvSpPr>
        <p:spPr bwMode="auto">
          <a:xfrm>
            <a:off x="4050622" y="4495400"/>
            <a:ext cx="108000" cy="18000"/>
          </a:xfrm>
          <a:prstGeom prst="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81" name="Rectangle 280"/>
          <p:cNvSpPr/>
          <p:nvPr/>
        </p:nvSpPr>
        <p:spPr bwMode="auto">
          <a:xfrm>
            <a:off x="4603245" y="4155963"/>
            <a:ext cx="108000" cy="357438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82" name="Rectangle 281"/>
          <p:cNvSpPr/>
          <p:nvPr/>
        </p:nvSpPr>
        <p:spPr bwMode="auto">
          <a:xfrm>
            <a:off x="4721362" y="4477400"/>
            <a:ext cx="108000" cy="36000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83" name="Rectangle 282"/>
          <p:cNvSpPr/>
          <p:nvPr/>
        </p:nvSpPr>
        <p:spPr bwMode="auto">
          <a:xfrm>
            <a:off x="4485127" y="4477400"/>
            <a:ext cx="108000" cy="36000"/>
          </a:xfrm>
          <a:prstGeom prst="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84" name="Rectangle 283"/>
          <p:cNvSpPr/>
          <p:nvPr/>
        </p:nvSpPr>
        <p:spPr bwMode="auto">
          <a:xfrm>
            <a:off x="5036701" y="4175825"/>
            <a:ext cx="108000" cy="337576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85" name="Rectangle 284"/>
          <p:cNvSpPr/>
          <p:nvPr/>
        </p:nvSpPr>
        <p:spPr bwMode="auto">
          <a:xfrm>
            <a:off x="5154818" y="4477400"/>
            <a:ext cx="108000" cy="36000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86" name="Rectangle 285"/>
          <p:cNvSpPr/>
          <p:nvPr/>
        </p:nvSpPr>
        <p:spPr bwMode="auto">
          <a:xfrm>
            <a:off x="4918583" y="4477400"/>
            <a:ext cx="108000" cy="36000"/>
          </a:xfrm>
          <a:prstGeom prst="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755376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 bwMode="auto">
          <a:xfrm>
            <a:off x="466927" y="3898585"/>
            <a:ext cx="11512348" cy="2556000"/>
          </a:xfrm>
          <a:prstGeom prst="rect">
            <a:avLst/>
          </a:prstGeom>
          <a:solidFill>
            <a:srgbClr val="F8F8F8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466927" y="1213517"/>
            <a:ext cx="11512348" cy="2556000"/>
          </a:xfrm>
          <a:prstGeom prst="rect">
            <a:avLst/>
          </a:prstGeom>
          <a:solidFill>
            <a:srgbClr val="F8F8F8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pic>
        <p:nvPicPr>
          <p:cNvPr id="2" name="Picture 1" descr="IMG_4012.jp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/>
        </p:blipFill>
        <p:spPr>
          <a:xfrm>
            <a:off x="9650776" y="1353079"/>
            <a:ext cx="2180719" cy="2276877"/>
          </a:xfrm>
          <a:prstGeom prst="rect">
            <a:avLst/>
          </a:prstGeom>
          <a:noFill/>
          <a:ln>
            <a:solidFill>
              <a:srgbClr val="FFFFFF"/>
            </a:solidFill>
          </a:ln>
          <a:effectLst>
            <a:outerShdw blurRad="50800" dist="38100" dir="2700000" algn="tl" rotWithShape="0">
              <a:schemeClr val="accent3">
                <a:alpha val="40000"/>
              </a:schemeClr>
            </a:outerShdw>
          </a:effectLst>
        </p:spPr>
      </p:pic>
      <p:sp>
        <p:nvSpPr>
          <p:cNvPr id="12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Quality Impact: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17-Month Trend of Quality and Session Count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86041" y="1304711"/>
            <a:ext cx="3627089" cy="344128"/>
          </a:xfrm>
          <a:prstGeom prst="rect">
            <a:avLst/>
          </a:prstGeom>
          <a:noFill/>
        </p:spPr>
        <p:txBody>
          <a:bodyPr wrap="square" lIns="0" tIns="0" rIns="0" bIns="3600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Inside + Inside Poor %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44940" y="1646899"/>
            <a:ext cx="454747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6.0%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44940" y="1887317"/>
            <a:ext cx="454747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5.0%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44940" y="2368153"/>
            <a:ext cx="454747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3.0%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4940" y="2608571"/>
            <a:ext cx="454747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2.0%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44940" y="2127735"/>
            <a:ext cx="454747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4.0%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44940" y="2848989"/>
            <a:ext cx="454747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1.0%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544940" y="3089409"/>
            <a:ext cx="454747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0.0%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112703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Mar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610562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Apr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108421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May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606280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Jun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104139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Jul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601998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Aug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099857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Sep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597716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Oct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95575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Nov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593434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Dec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091293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Jan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589152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Feb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087011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Mar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584870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Apr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8082729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May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580588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Jun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9078445" y="3252289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Jul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7572830" y="3508814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2016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367638" y="3508814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2015</a:t>
            </a:r>
          </a:p>
        </p:txBody>
      </p:sp>
      <p:cxnSp>
        <p:nvCxnSpPr>
          <p:cNvPr id="50" name="Straight Connector 49"/>
          <p:cNvCxnSpPr/>
          <p:nvPr/>
        </p:nvCxnSpPr>
        <p:spPr>
          <a:xfrm>
            <a:off x="1029567" y="2012336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029567" y="2250410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1029567" y="2488484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1029567" y="2726558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1029567" y="2964632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1029567" y="3202704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/>
          <p:cNvCxnSpPr/>
          <p:nvPr/>
        </p:nvCxnSpPr>
        <p:spPr>
          <a:xfrm>
            <a:off x="1029567" y="1774262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4" name="Group 143"/>
          <p:cNvGrpSpPr/>
          <p:nvPr/>
        </p:nvGrpSpPr>
        <p:grpSpPr>
          <a:xfrm>
            <a:off x="1275951" y="2058399"/>
            <a:ext cx="7965742" cy="864982"/>
            <a:chOff x="1275951" y="1743116"/>
            <a:chExt cx="7965742" cy="864982"/>
          </a:xfrm>
        </p:grpSpPr>
        <p:cxnSp>
          <p:nvCxnSpPr>
            <p:cNvPr id="73" name="Straight Connector 72"/>
            <p:cNvCxnSpPr/>
            <p:nvPr/>
          </p:nvCxnSpPr>
          <p:spPr>
            <a:xfrm>
              <a:off x="4253690" y="2497061"/>
              <a:ext cx="518698" cy="0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2277539" y="1877140"/>
              <a:ext cx="483466" cy="139599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2761005" y="2020935"/>
              <a:ext cx="503122" cy="217897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/>
            <p:nvPr/>
          </p:nvCxnSpPr>
          <p:spPr>
            <a:xfrm flipV="1">
              <a:off x="3264018" y="2233628"/>
              <a:ext cx="512285" cy="9400"/>
            </a:xfrm>
            <a:prstGeom prst="line">
              <a:avLst/>
            </a:prstGeom>
            <a:ln w="28575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/>
            <p:cNvCxnSpPr/>
            <p:nvPr/>
          </p:nvCxnSpPr>
          <p:spPr>
            <a:xfrm>
              <a:off x="3776303" y="2233627"/>
              <a:ext cx="477387" cy="263434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/>
            <p:cNvCxnSpPr/>
            <p:nvPr/>
          </p:nvCxnSpPr>
          <p:spPr>
            <a:xfrm>
              <a:off x="4772388" y="2497061"/>
              <a:ext cx="486463" cy="104816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/>
            <p:cNvCxnSpPr/>
            <p:nvPr/>
          </p:nvCxnSpPr>
          <p:spPr>
            <a:xfrm flipV="1">
              <a:off x="5258129" y="2508127"/>
              <a:ext cx="483402" cy="93387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>
              <a:off x="5750483" y="2509015"/>
              <a:ext cx="472618" cy="32685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/>
            <p:nvPr/>
          </p:nvCxnSpPr>
          <p:spPr>
            <a:xfrm>
              <a:off x="6223787" y="2542978"/>
              <a:ext cx="1017030" cy="21170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/>
            <p:cNvCxnSpPr/>
            <p:nvPr/>
          </p:nvCxnSpPr>
          <p:spPr>
            <a:xfrm>
              <a:off x="7240817" y="2564148"/>
              <a:ext cx="497408" cy="43950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>
            <a:xfrm flipV="1">
              <a:off x="7738225" y="2542978"/>
              <a:ext cx="500042" cy="63967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/>
            <p:cNvCxnSpPr/>
            <p:nvPr/>
          </p:nvCxnSpPr>
          <p:spPr>
            <a:xfrm>
              <a:off x="8247219" y="2542978"/>
              <a:ext cx="994474" cy="20492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/>
            <p:cNvCxnSpPr/>
            <p:nvPr/>
          </p:nvCxnSpPr>
          <p:spPr>
            <a:xfrm>
              <a:off x="1275951" y="1743116"/>
              <a:ext cx="995982" cy="131605"/>
            </a:xfrm>
            <a:prstGeom prst="line">
              <a:avLst/>
            </a:prstGeom>
            <a:ln w="254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Group 131"/>
          <p:cNvGrpSpPr/>
          <p:nvPr/>
        </p:nvGrpSpPr>
        <p:grpSpPr>
          <a:xfrm>
            <a:off x="1262323" y="3002587"/>
            <a:ext cx="7965742" cy="124266"/>
            <a:chOff x="1262323" y="3072601"/>
            <a:chExt cx="7965742" cy="124266"/>
          </a:xfrm>
        </p:grpSpPr>
        <p:cxnSp>
          <p:nvCxnSpPr>
            <p:cNvPr id="146" name="Straight Connector 145"/>
            <p:cNvCxnSpPr/>
            <p:nvPr/>
          </p:nvCxnSpPr>
          <p:spPr>
            <a:xfrm flipV="1">
              <a:off x="1262323" y="3072601"/>
              <a:ext cx="536118" cy="21699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/>
            <p:cNvCxnSpPr/>
            <p:nvPr/>
          </p:nvCxnSpPr>
          <p:spPr>
            <a:xfrm>
              <a:off x="1798441" y="3072601"/>
              <a:ext cx="765935" cy="34953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/>
            <p:cNvCxnSpPr/>
            <p:nvPr/>
          </p:nvCxnSpPr>
          <p:spPr>
            <a:xfrm>
              <a:off x="2554249" y="3107554"/>
              <a:ext cx="1222054" cy="7326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/>
            <p:cNvCxnSpPr/>
            <p:nvPr/>
          </p:nvCxnSpPr>
          <p:spPr>
            <a:xfrm>
              <a:off x="3776303" y="3113473"/>
              <a:ext cx="1315579" cy="71444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/>
            <p:cNvCxnSpPr/>
            <p:nvPr/>
          </p:nvCxnSpPr>
          <p:spPr>
            <a:xfrm>
              <a:off x="5091882" y="3184917"/>
              <a:ext cx="690440" cy="0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/>
            <p:cNvCxnSpPr/>
            <p:nvPr/>
          </p:nvCxnSpPr>
          <p:spPr>
            <a:xfrm flipV="1">
              <a:off x="5782322" y="3088753"/>
              <a:ext cx="949980" cy="96164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6732302" y="3088675"/>
              <a:ext cx="998088" cy="89766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 flipV="1">
              <a:off x="7730390" y="3124201"/>
              <a:ext cx="494249" cy="53814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8224639" y="3124988"/>
              <a:ext cx="476157" cy="59929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/>
            <p:cNvCxnSpPr/>
            <p:nvPr/>
          </p:nvCxnSpPr>
          <p:spPr>
            <a:xfrm>
              <a:off x="8699629" y="3184917"/>
              <a:ext cx="528436" cy="11950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" name="Group 142"/>
          <p:cNvGrpSpPr/>
          <p:nvPr/>
        </p:nvGrpSpPr>
        <p:grpSpPr>
          <a:xfrm>
            <a:off x="1267521" y="2377036"/>
            <a:ext cx="7965742" cy="563466"/>
            <a:chOff x="1267521" y="2377036"/>
            <a:chExt cx="7965742" cy="563466"/>
          </a:xfrm>
        </p:grpSpPr>
        <p:cxnSp>
          <p:nvCxnSpPr>
            <p:cNvPr id="130" name="Straight Connector 129"/>
            <p:cNvCxnSpPr/>
            <p:nvPr/>
          </p:nvCxnSpPr>
          <p:spPr>
            <a:xfrm>
              <a:off x="6767180" y="2827744"/>
              <a:ext cx="457629" cy="27883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/>
            <p:cNvCxnSpPr/>
            <p:nvPr/>
          </p:nvCxnSpPr>
          <p:spPr>
            <a:xfrm>
              <a:off x="3762594" y="2718351"/>
              <a:ext cx="459231" cy="96011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/>
            <p:nvPr/>
          </p:nvCxnSpPr>
          <p:spPr>
            <a:xfrm>
              <a:off x="1267521" y="2377036"/>
              <a:ext cx="489027" cy="64618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>
            <a:xfrm>
              <a:off x="1756548" y="2441654"/>
              <a:ext cx="512176" cy="240000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 flipV="1">
              <a:off x="2277539" y="2635489"/>
              <a:ext cx="492884" cy="44226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>
              <a:off x="2770423" y="2635370"/>
              <a:ext cx="485274" cy="80386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/>
            <p:nvPr/>
          </p:nvCxnSpPr>
          <p:spPr>
            <a:xfrm>
              <a:off x="3253897" y="2715756"/>
              <a:ext cx="503499" cy="0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>
            <a:xfrm>
              <a:off x="4234783" y="2814478"/>
              <a:ext cx="518501" cy="8136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/>
            <p:cNvCxnSpPr/>
            <p:nvPr/>
          </p:nvCxnSpPr>
          <p:spPr>
            <a:xfrm>
              <a:off x="4753284" y="2821917"/>
              <a:ext cx="480958" cy="39493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/>
            <p:nvPr/>
          </p:nvCxnSpPr>
          <p:spPr>
            <a:xfrm flipV="1">
              <a:off x="5242052" y="2862279"/>
              <a:ext cx="870350" cy="1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/>
            <p:nvPr/>
          </p:nvCxnSpPr>
          <p:spPr>
            <a:xfrm flipV="1">
              <a:off x="6112402" y="2827743"/>
              <a:ext cx="654778" cy="33668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 flipV="1">
              <a:off x="7227189" y="2800010"/>
              <a:ext cx="966128" cy="55617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/>
            <p:cNvCxnSpPr/>
            <p:nvPr/>
          </p:nvCxnSpPr>
          <p:spPr>
            <a:xfrm>
              <a:off x="8193317" y="2800621"/>
              <a:ext cx="1039946" cy="139881"/>
            </a:xfrm>
            <a:prstGeom prst="line">
              <a:avLst/>
            </a:prstGeom>
            <a:ln w="254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80" name="Straight Connector 179"/>
          <p:cNvCxnSpPr/>
          <p:nvPr/>
        </p:nvCxnSpPr>
        <p:spPr>
          <a:xfrm>
            <a:off x="6007331" y="3202704"/>
            <a:ext cx="0" cy="32400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Connector 212"/>
          <p:cNvCxnSpPr/>
          <p:nvPr/>
        </p:nvCxnSpPr>
        <p:spPr>
          <a:xfrm>
            <a:off x="9448025" y="3202704"/>
            <a:ext cx="0" cy="32400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Straight Connector 213"/>
          <p:cNvCxnSpPr/>
          <p:nvPr/>
        </p:nvCxnSpPr>
        <p:spPr>
          <a:xfrm>
            <a:off x="1037639" y="3202704"/>
            <a:ext cx="0" cy="32400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5" name="Group 184"/>
          <p:cNvGrpSpPr/>
          <p:nvPr/>
        </p:nvGrpSpPr>
        <p:grpSpPr>
          <a:xfrm>
            <a:off x="7471611" y="1387024"/>
            <a:ext cx="2014109" cy="226591"/>
            <a:chOff x="7471611" y="1387024"/>
            <a:chExt cx="2014109" cy="226591"/>
          </a:xfrm>
        </p:grpSpPr>
        <p:sp>
          <p:nvSpPr>
            <p:cNvPr id="49" name="TextBox 48"/>
            <p:cNvSpPr txBox="1"/>
            <p:nvPr/>
          </p:nvSpPr>
          <p:spPr>
            <a:xfrm>
              <a:off x="7872086" y="1387024"/>
              <a:ext cx="1613634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BothInside, Wired-Wireless</a:t>
              </a:r>
            </a:p>
          </p:txBody>
        </p:sp>
        <p:cxnSp>
          <p:nvCxnSpPr>
            <p:cNvPr id="215" name="Straight Connector 214"/>
            <p:cNvCxnSpPr/>
            <p:nvPr/>
          </p:nvCxnSpPr>
          <p:spPr>
            <a:xfrm>
              <a:off x="7471611" y="1508340"/>
              <a:ext cx="293126" cy="0"/>
            </a:xfrm>
            <a:prstGeom prst="line">
              <a:avLst/>
            </a:prstGeom>
            <a:ln w="38100" cap="rnd">
              <a:solidFill>
                <a:schemeClr val="accent3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" name="Group 183"/>
          <p:cNvGrpSpPr/>
          <p:nvPr/>
        </p:nvGrpSpPr>
        <p:grpSpPr>
          <a:xfrm>
            <a:off x="5510108" y="1387024"/>
            <a:ext cx="1849733" cy="226591"/>
            <a:chOff x="5405270" y="1387024"/>
            <a:chExt cx="1849733" cy="226591"/>
          </a:xfrm>
        </p:grpSpPr>
        <p:sp>
          <p:nvSpPr>
            <p:cNvPr id="48" name="TextBox 47"/>
            <p:cNvSpPr txBox="1"/>
            <p:nvPr/>
          </p:nvSpPr>
          <p:spPr>
            <a:xfrm>
              <a:off x="5802087" y="1387024"/>
              <a:ext cx="1452916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BothInside, BothWireless</a:t>
              </a:r>
            </a:p>
          </p:txBody>
        </p:sp>
        <p:cxnSp>
          <p:nvCxnSpPr>
            <p:cNvPr id="218" name="Straight Connector 217"/>
            <p:cNvCxnSpPr/>
            <p:nvPr/>
          </p:nvCxnSpPr>
          <p:spPr>
            <a:xfrm>
              <a:off x="5405270" y="1508340"/>
              <a:ext cx="293126" cy="0"/>
            </a:xfrm>
            <a:prstGeom prst="line">
              <a:avLst/>
            </a:prstGeom>
            <a:ln w="38100" cap="rnd">
              <a:solidFill>
                <a:schemeClr val="accent6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3" name="Group 182"/>
          <p:cNvGrpSpPr/>
          <p:nvPr/>
        </p:nvGrpSpPr>
        <p:grpSpPr>
          <a:xfrm>
            <a:off x="3736083" y="1387024"/>
            <a:ext cx="1662255" cy="226591"/>
            <a:chOff x="3522748" y="1387024"/>
            <a:chExt cx="1662255" cy="226591"/>
          </a:xfrm>
        </p:grpSpPr>
        <p:sp>
          <p:nvSpPr>
            <p:cNvPr id="47" name="TextBox 46"/>
            <p:cNvSpPr txBox="1"/>
            <p:nvPr/>
          </p:nvSpPr>
          <p:spPr>
            <a:xfrm>
              <a:off x="3917523" y="1387024"/>
              <a:ext cx="1267480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BothInside, BothWired</a:t>
              </a:r>
            </a:p>
          </p:txBody>
        </p:sp>
        <p:cxnSp>
          <p:nvCxnSpPr>
            <p:cNvPr id="219" name="Straight Connector 218"/>
            <p:cNvCxnSpPr/>
            <p:nvPr/>
          </p:nvCxnSpPr>
          <p:spPr>
            <a:xfrm>
              <a:off x="3522748" y="1508340"/>
              <a:ext cx="293126" cy="0"/>
            </a:xfrm>
            <a:prstGeom prst="line">
              <a:avLst/>
            </a:prstGeom>
            <a:ln w="381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3" name="TextBox 222"/>
          <p:cNvSpPr txBox="1"/>
          <p:nvPr/>
        </p:nvSpPr>
        <p:spPr>
          <a:xfrm>
            <a:off x="586041" y="3986134"/>
            <a:ext cx="3627089" cy="344128"/>
          </a:xfrm>
          <a:prstGeom prst="rect">
            <a:avLst/>
          </a:prstGeom>
          <a:noFill/>
        </p:spPr>
        <p:txBody>
          <a:bodyPr wrap="square" lIns="0" tIns="0" rIns="0" bIns="3600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Total Session Count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560935" y="4522220"/>
            <a:ext cx="338860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12M</a:t>
            </a:r>
          </a:p>
        </p:txBody>
      </p:sp>
      <p:sp>
        <p:nvSpPr>
          <p:cNvPr id="225" name="TextBox 224"/>
          <p:cNvSpPr txBox="1"/>
          <p:nvPr/>
        </p:nvSpPr>
        <p:spPr>
          <a:xfrm>
            <a:off x="560935" y="4730322"/>
            <a:ext cx="338860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10M</a:t>
            </a:r>
          </a:p>
        </p:txBody>
      </p:sp>
      <p:sp>
        <p:nvSpPr>
          <p:cNvPr id="226" name="TextBox 225"/>
          <p:cNvSpPr txBox="1"/>
          <p:nvPr/>
        </p:nvSpPr>
        <p:spPr>
          <a:xfrm>
            <a:off x="560935" y="5146526"/>
            <a:ext cx="338860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6M</a:t>
            </a:r>
          </a:p>
        </p:txBody>
      </p:sp>
      <p:sp>
        <p:nvSpPr>
          <p:cNvPr id="227" name="TextBox 226"/>
          <p:cNvSpPr txBox="1"/>
          <p:nvPr/>
        </p:nvSpPr>
        <p:spPr>
          <a:xfrm>
            <a:off x="560935" y="5354628"/>
            <a:ext cx="338860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4M</a:t>
            </a:r>
          </a:p>
        </p:txBody>
      </p:sp>
      <p:sp>
        <p:nvSpPr>
          <p:cNvPr id="228" name="TextBox 227"/>
          <p:cNvSpPr txBox="1"/>
          <p:nvPr/>
        </p:nvSpPr>
        <p:spPr>
          <a:xfrm>
            <a:off x="560935" y="4938424"/>
            <a:ext cx="338860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8M</a:t>
            </a:r>
          </a:p>
        </p:txBody>
      </p:sp>
      <p:sp>
        <p:nvSpPr>
          <p:cNvPr id="229" name="TextBox 228"/>
          <p:cNvSpPr txBox="1"/>
          <p:nvPr/>
        </p:nvSpPr>
        <p:spPr>
          <a:xfrm>
            <a:off x="560935" y="5562730"/>
            <a:ext cx="338860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2M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560935" y="5770832"/>
            <a:ext cx="338860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0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1112703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Mar</a:t>
            </a:r>
          </a:p>
        </p:txBody>
      </p:sp>
      <p:sp>
        <p:nvSpPr>
          <p:cNvPr id="232" name="TextBox 231"/>
          <p:cNvSpPr txBox="1"/>
          <p:nvPr/>
        </p:nvSpPr>
        <p:spPr>
          <a:xfrm>
            <a:off x="1610562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Apr</a:t>
            </a:r>
          </a:p>
        </p:txBody>
      </p:sp>
      <p:sp>
        <p:nvSpPr>
          <p:cNvPr id="233" name="TextBox 232"/>
          <p:cNvSpPr txBox="1"/>
          <p:nvPr/>
        </p:nvSpPr>
        <p:spPr>
          <a:xfrm>
            <a:off x="2108421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May</a:t>
            </a:r>
          </a:p>
        </p:txBody>
      </p:sp>
      <p:sp>
        <p:nvSpPr>
          <p:cNvPr id="234" name="TextBox 233"/>
          <p:cNvSpPr txBox="1"/>
          <p:nvPr/>
        </p:nvSpPr>
        <p:spPr>
          <a:xfrm>
            <a:off x="2606280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Jun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3104139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Jul</a:t>
            </a:r>
          </a:p>
        </p:txBody>
      </p:sp>
      <p:sp>
        <p:nvSpPr>
          <p:cNvPr id="236" name="TextBox 235"/>
          <p:cNvSpPr txBox="1"/>
          <p:nvPr/>
        </p:nvSpPr>
        <p:spPr>
          <a:xfrm>
            <a:off x="3601998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Aug</a:t>
            </a:r>
          </a:p>
        </p:txBody>
      </p:sp>
      <p:sp>
        <p:nvSpPr>
          <p:cNvPr id="237" name="TextBox 236"/>
          <p:cNvSpPr txBox="1"/>
          <p:nvPr/>
        </p:nvSpPr>
        <p:spPr>
          <a:xfrm>
            <a:off x="4099857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Sep</a:t>
            </a:r>
          </a:p>
        </p:txBody>
      </p:sp>
      <p:sp>
        <p:nvSpPr>
          <p:cNvPr id="238" name="TextBox 237"/>
          <p:cNvSpPr txBox="1"/>
          <p:nvPr/>
        </p:nvSpPr>
        <p:spPr>
          <a:xfrm>
            <a:off x="4597716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Oct</a:t>
            </a:r>
          </a:p>
        </p:txBody>
      </p:sp>
      <p:sp>
        <p:nvSpPr>
          <p:cNvPr id="239" name="TextBox 238"/>
          <p:cNvSpPr txBox="1"/>
          <p:nvPr/>
        </p:nvSpPr>
        <p:spPr>
          <a:xfrm>
            <a:off x="5095575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Nov</a:t>
            </a:r>
          </a:p>
        </p:txBody>
      </p:sp>
      <p:sp>
        <p:nvSpPr>
          <p:cNvPr id="240" name="TextBox 239"/>
          <p:cNvSpPr txBox="1"/>
          <p:nvPr/>
        </p:nvSpPr>
        <p:spPr>
          <a:xfrm>
            <a:off x="5593434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Dec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6091293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Jan</a:t>
            </a:r>
          </a:p>
        </p:txBody>
      </p:sp>
      <p:sp>
        <p:nvSpPr>
          <p:cNvPr id="242" name="TextBox 241"/>
          <p:cNvSpPr txBox="1"/>
          <p:nvPr/>
        </p:nvSpPr>
        <p:spPr>
          <a:xfrm>
            <a:off x="6589152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Feb</a:t>
            </a:r>
          </a:p>
        </p:txBody>
      </p:sp>
      <p:sp>
        <p:nvSpPr>
          <p:cNvPr id="243" name="TextBox 242"/>
          <p:cNvSpPr txBox="1"/>
          <p:nvPr/>
        </p:nvSpPr>
        <p:spPr>
          <a:xfrm>
            <a:off x="7087011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Mar</a:t>
            </a:r>
          </a:p>
        </p:txBody>
      </p:sp>
      <p:sp>
        <p:nvSpPr>
          <p:cNvPr id="244" name="TextBox 243"/>
          <p:cNvSpPr txBox="1"/>
          <p:nvPr/>
        </p:nvSpPr>
        <p:spPr>
          <a:xfrm>
            <a:off x="7584870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Apr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8082729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May</a:t>
            </a:r>
          </a:p>
        </p:txBody>
      </p:sp>
      <p:sp>
        <p:nvSpPr>
          <p:cNvPr id="246" name="TextBox 245"/>
          <p:cNvSpPr txBox="1"/>
          <p:nvPr/>
        </p:nvSpPr>
        <p:spPr>
          <a:xfrm>
            <a:off x="8580588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Jun</a:t>
            </a:r>
          </a:p>
        </p:txBody>
      </p:sp>
      <p:sp>
        <p:nvSpPr>
          <p:cNvPr id="247" name="TextBox 246"/>
          <p:cNvSpPr txBox="1"/>
          <p:nvPr/>
        </p:nvSpPr>
        <p:spPr>
          <a:xfrm>
            <a:off x="9078445" y="5933712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Jul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7572830" y="6190237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2016</a:t>
            </a:r>
          </a:p>
        </p:txBody>
      </p:sp>
      <p:sp>
        <p:nvSpPr>
          <p:cNvPr id="249" name="TextBox 248"/>
          <p:cNvSpPr txBox="1"/>
          <p:nvPr/>
        </p:nvSpPr>
        <p:spPr>
          <a:xfrm>
            <a:off x="3367638" y="6190237"/>
            <a:ext cx="309695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2015</a:t>
            </a:r>
          </a:p>
        </p:txBody>
      </p:sp>
      <p:cxnSp>
        <p:nvCxnSpPr>
          <p:cNvPr id="250" name="Straight Connector 249"/>
          <p:cNvCxnSpPr/>
          <p:nvPr/>
        </p:nvCxnSpPr>
        <p:spPr>
          <a:xfrm>
            <a:off x="1029567" y="4632287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Straight Connector 250"/>
          <p:cNvCxnSpPr/>
          <p:nvPr/>
        </p:nvCxnSpPr>
        <p:spPr>
          <a:xfrm>
            <a:off x="1029567" y="4839624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Straight Connector 251"/>
          <p:cNvCxnSpPr/>
          <p:nvPr/>
        </p:nvCxnSpPr>
        <p:spPr>
          <a:xfrm>
            <a:off x="1029567" y="5054646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3" name="Straight Connector 252"/>
          <p:cNvCxnSpPr/>
          <p:nvPr/>
        </p:nvCxnSpPr>
        <p:spPr>
          <a:xfrm>
            <a:off x="1029567" y="5261984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/>
          <p:cNvCxnSpPr/>
          <p:nvPr/>
        </p:nvCxnSpPr>
        <p:spPr>
          <a:xfrm>
            <a:off x="1029567" y="5477006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Straight Connector 254"/>
          <p:cNvCxnSpPr/>
          <p:nvPr/>
        </p:nvCxnSpPr>
        <p:spPr>
          <a:xfrm>
            <a:off x="1029567" y="5884127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6" name="Straight Connector 255"/>
          <p:cNvCxnSpPr/>
          <p:nvPr/>
        </p:nvCxnSpPr>
        <p:spPr>
          <a:xfrm>
            <a:off x="1029567" y="4432633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Straight Connector 295"/>
          <p:cNvCxnSpPr/>
          <p:nvPr/>
        </p:nvCxnSpPr>
        <p:spPr>
          <a:xfrm>
            <a:off x="6007331" y="5884127"/>
            <a:ext cx="0" cy="32400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Straight Connector 296"/>
          <p:cNvCxnSpPr/>
          <p:nvPr/>
        </p:nvCxnSpPr>
        <p:spPr>
          <a:xfrm>
            <a:off x="9448025" y="5884127"/>
            <a:ext cx="0" cy="32400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Straight Connector 297"/>
          <p:cNvCxnSpPr/>
          <p:nvPr/>
        </p:nvCxnSpPr>
        <p:spPr>
          <a:xfrm>
            <a:off x="1022271" y="5884127"/>
            <a:ext cx="0" cy="32400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8" name="Group 307"/>
          <p:cNvGrpSpPr/>
          <p:nvPr/>
        </p:nvGrpSpPr>
        <p:grpSpPr>
          <a:xfrm>
            <a:off x="3736083" y="4068447"/>
            <a:ext cx="1662255" cy="226591"/>
            <a:chOff x="3522748" y="1387024"/>
            <a:chExt cx="1662255" cy="226591"/>
          </a:xfrm>
        </p:grpSpPr>
        <p:sp>
          <p:nvSpPr>
            <p:cNvPr id="309" name="TextBox 308"/>
            <p:cNvSpPr txBox="1"/>
            <p:nvPr/>
          </p:nvSpPr>
          <p:spPr>
            <a:xfrm>
              <a:off x="3917523" y="1387024"/>
              <a:ext cx="1267480" cy="226591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</a:rPr>
                <a:t>BothInside, BothWired</a:t>
              </a:r>
            </a:p>
          </p:txBody>
        </p:sp>
        <p:cxnSp>
          <p:nvCxnSpPr>
            <p:cNvPr id="310" name="Straight Connector 309"/>
            <p:cNvCxnSpPr/>
            <p:nvPr/>
          </p:nvCxnSpPr>
          <p:spPr>
            <a:xfrm>
              <a:off x="3522748" y="1508340"/>
              <a:ext cx="293126" cy="0"/>
            </a:xfrm>
            <a:prstGeom prst="line">
              <a:avLst/>
            </a:prstGeom>
            <a:ln w="381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2" name="TextBox 311"/>
          <p:cNvSpPr txBox="1"/>
          <p:nvPr/>
        </p:nvSpPr>
        <p:spPr>
          <a:xfrm>
            <a:off x="560935" y="4314118"/>
            <a:ext cx="338860" cy="226591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14M</a:t>
            </a:r>
          </a:p>
        </p:txBody>
      </p:sp>
      <p:cxnSp>
        <p:nvCxnSpPr>
          <p:cNvPr id="313" name="Straight Connector 312"/>
          <p:cNvCxnSpPr/>
          <p:nvPr/>
        </p:nvCxnSpPr>
        <p:spPr>
          <a:xfrm>
            <a:off x="1029567" y="5676724"/>
            <a:ext cx="8424000" cy="0"/>
          </a:xfrm>
          <a:prstGeom prst="line">
            <a:avLst/>
          </a:prstGeom>
          <a:ln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3" name="Group 192"/>
          <p:cNvGrpSpPr/>
          <p:nvPr/>
        </p:nvGrpSpPr>
        <p:grpSpPr>
          <a:xfrm>
            <a:off x="1275951" y="4582704"/>
            <a:ext cx="7920201" cy="396953"/>
            <a:chOff x="1275951" y="4582704"/>
            <a:chExt cx="7920201" cy="396953"/>
          </a:xfrm>
        </p:grpSpPr>
        <p:cxnSp>
          <p:nvCxnSpPr>
            <p:cNvPr id="314" name="Straight Connector 313"/>
            <p:cNvCxnSpPr/>
            <p:nvPr/>
          </p:nvCxnSpPr>
          <p:spPr>
            <a:xfrm>
              <a:off x="1275951" y="4935646"/>
              <a:ext cx="480597" cy="38438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/>
            <p:cNvCxnSpPr/>
            <p:nvPr/>
          </p:nvCxnSpPr>
          <p:spPr>
            <a:xfrm>
              <a:off x="1756548" y="4974084"/>
              <a:ext cx="1013875" cy="5573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/>
            <p:cNvCxnSpPr/>
            <p:nvPr/>
          </p:nvCxnSpPr>
          <p:spPr>
            <a:xfrm flipV="1">
              <a:off x="2770423" y="4901711"/>
              <a:ext cx="480597" cy="77430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4" name="Straight Connector 323"/>
            <p:cNvCxnSpPr/>
            <p:nvPr/>
          </p:nvCxnSpPr>
          <p:spPr>
            <a:xfrm>
              <a:off x="3251020" y="4904245"/>
              <a:ext cx="505825" cy="39004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/>
            <p:cNvCxnSpPr/>
            <p:nvPr/>
          </p:nvCxnSpPr>
          <p:spPr>
            <a:xfrm flipV="1">
              <a:off x="3760322" y="4771514"/>
              <a:ext cx="464980" cy="170273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Straight Connector 330"/>
            <p:cNvCxnSpPr/>
            <p:nvPr/>
          </p:nvCxnSpPr>
          <p:spPr>
            <a:xfrm flipV="1">
              <a:off x="4228779" y="4730322"/>
              <a:ext cx="505825" cy="39730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/>
            <p:cNvCxnSpPr/>
            <p:nvPr/>
          </p:nvCxnSpPr>
          <p:spPr>
            <a:xfrm>
              <a:off x="4734604" y="4730322"/>
              <a:ext cx="499638" cy="101619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>
            <a:xfrm>
              <a:off x="5241567" y="4831941"/>
              <a:ext cx="474970" cy="142143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/>
            <p:cNvCxnSpPr/>
            <p:nvPr/>
          </p:nvCxnSpPr>
          <p:spPr>
            <a:xfrm flipV="1">
              <a:off x="5720014" y="4839624"/>
              <a:ext cx="482295" cy="137402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4" name="Straight Connector 343"/>
            <p:cNvCxnSpPr/>
            <p:nvPr/>
          </p:nvCxnSpPr>
          <p:spPr>
            <a:xfrm flipV="1">
              <a:off x="6202309" y="4647655"/>
              <a:ext cx="998950" cy="180095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>
            <a:xfrm flipV="1">
              <a:off x="7207899" y="4599873"/>
              <a:ext cx="475655" cy="49878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>
            <a:xfrm>
              <a:off x="7683554" y="4599873"/>
              <a:ext cx="482295" cy="56918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Connector 352"/>
            <p:cNvCxnSpPr/>
            <p:nvPr/>
          </p:nvCxnSpPr>
          <p:spPr>
            <a:xfrm flipV="1">
              <a:off x="8165849" y="4582704"/>
              <a:ext cx="513054" cy="74087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/>
            <p:cNvCxnSpPr/>
            <p:nvPr/>
          </p:nvCxnSpPr>
          <p:spPr>
            <a:xfrm>
              <a:off x="8678903" y="4582704"/>
              <a:ext cx="517249" cy="130591"/>
            </a:xfrm>
            <a:prstGeom prst="line">
              <a:avLst/>
            </a:prstGeom>
            <a:ln w="25400" cap="rnd">
              <a:solidFill>
                <a:schemeClr val="accent1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53" name="Picture 152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935" r="21880" b="12369"/>
          <a:stretch/>
        </p:blipFill>
        <p:spPr>
          <a:xfrm>
            <a:off x="9643214" y="4045527"/>
            <a:ext cx="2185416" cy="2272145"/>
          </a:xfrm>
          <a:prstGeom prst="rect">
            <a:avLst/>
          </a:prstGeom>
          <a:ln>
            <a:solidFill>
              <a:srgbClr val="FFFFFF"/>
            </a:solidFill>
          </a:ln>
          <a:effectLst>
            <a:outerShdw blurRad="50800" dist="38100" dir="2700000" algn="ctr" rotWithShape="0">
              <a:schemeClr val="accent3">
                <a:alpha val="40000"/>
              </a:schemeClr>
            </a:outerShdw>
          </a:effec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822725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Process</a:t>
            </a:r>
          </a:p>
        </p:txBody>
      </p:sp>
      <p:sp>
        <p:nvSpPr>
          <p:cNvPr id="11" name="Text Placeholder 24"/>
          <p:cNvSpPr txBox="1">
            <a:spLocks/>
          </p:cNvSpPr>
          <p:nvPr/>
        </p:nvSpPr>
        <p:spPr>
          <a:xfrm>
            <a:off x="463499" y="1007247"/>
            <a:ext cx="11509469" cy="861774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Introduced the Skype for Business Operations Support Wiki, a one-stop shop for all support materials related to Skype for Business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68351" y="1924208"/>
            <a:ext cx="4423138" cy="6155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SKYPE FOR BUSINESS OPERATIONS SUPPORT WIKI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5140150" y="1608948"/>
            <a:ext cx="6832818" cy="5524647"/>
            <a:chOff x="4347076" y="802087"/>
            <a:chExt cx="7880984" cy="6372137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825918" y="1258383"/>
              <a:ext cx="6927468" cy="41881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527" b="4451"/>
            <a:stretch/>
          </p:blipFill>
          <p:spPr>
            <a:xfrm>
              <a:off x="4347076" y="802087"/>
              <a:ext cx="7880984" cy="6372137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" name="Rectangle 14"/>
          <p:cNvSpPr/>
          <p:nvPr/>
        </p:nvSpPr>
        <p:spPr>
          <a:xfrm>
            <a:off x="1152584" y="3046382"/>
            <a:ext cx="4113480" cy="1400383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marL="176213" marR="0" lvl="0" indent="-176213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Incident Management Playbook integrated our global incident management and monitoring organizational capabilities </a:t>
            </a:r>
          </a:p>
          <a:p>
            <a:pPr marL="176213" marR="0" lvl="0" indent="-176213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Updated Support Model for Skype 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for Business</a:t>
            </a:r>
          </a:p>
        </p:txBody>
      </p:sp>
      <p:sp>
        <p:nvSpPr>
          <p:cNvPr id="16" name="Oval 15"/>
          <p:cNvSpPr/>
          <p:nvPr/>
        </p:nvSpPr>
        <p:spPr>
          <a:xfrm>
            <a:off x="474651" y="2667521"/>
            <a:ext cx="552979" cy="553636"/>
          </a:xfrm>
          <a:prstGeom prst="ellips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64382" y="2675909"/>
            <a:ext cx="2760628" cy="369332"/>
          </a:xfrm>
          <a:prstGeom prst="rect">
            <a:avLst/>
          </a:prstGeom>
        </p:spPr>
        <p:txBody>
          <a:bodyPr wrap="none" lIns="0" r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NEW TOOLS &amp; PROCESSES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152584" y="5247830"/>
            <a:ext cx="4113480" cy="1154162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marL="176213" marR="0" lvl="0" indent="-176213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Links to existing support material 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and team sites </a:t>
            </a:r>
          </a:p>
          <a:p>
            <a:pPr marL="176213" marR="0" lvl="0" indent="-176213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Key contacts, organizational changes, 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lead on duty calendar</a:t>
            </a:r>
          </a:p>
        </p:txBody>
      </p:sp>
      <p:sp>
        <p:nvSpPr>
          <p:cNvPr id="21" name="Oval 20"/>
          <p:cNvSpPr/>
          <p:nvPr/>
        </p:nvSpPr>
        <p:spPr>
          <a:xfrm>
            <a:off x="474651" y="4619512"/>
            <a:ext cx="552979" cy="553636"/>
          </a:xfrm>
          <a:prstGeom prst="ellips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164382" y="4559875"/>
            <a:ext cx="3341749" cy="646331"/>
          </a:xfrm>
          <a:prstGeom prst="rect">
            <a:avLst/>
          </a:prstGeom>
        </p:spPr>
        <p:txBody>
          <a:bodyPr wrap="none" lIns="0" r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LINKS TO KNOWLEDGE CAPITAL </a:t>
            </a:r>
            <a:b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&amp; RESOURCES</a:t>
            </a: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94613" y="2785242"/>
            <a:ext cx="318060" cy="312549"/>
            <a:chOff x="3717" y="2007"/>
            <a:chExt cx="404" cy="397"/>
          </a:xfrm>
          <a:solidFill>
            <a:schemeClr val="bg1"/>
          </a:solidFill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3756" y="2238"/>
              <a:ext cx="156" cy="156"/>
            </a:xfrm>
            <a:custGeom>
              <a:avLst/>
              <a:gdLst>
                <a:gd name="T0" fmla="*/ 82 w 156"/>
                <a:gd name="T1" fmla="*/ 50 h 156"/>
                <a:gd name="T2" fmla="*/ 53 w 156"/>
                <a:gd name="T3" fmla="*/ 55 h 156"/>
                <a:gd name="T4" fmla="*/ 0 w 156"/>
                <a:gd name="T5" fmla="*/ 137 h 156"/>
                <a:gd name="T6" fmla="*/ 19 w 156"/>
                <a:gd name="T7" fmla="*/ 156 h 156"/>
                <a:gd name="T8" fmla="*/ 99 w 156"/>
                <a:gd name="T9" fmla="*/ 103 h 156"/>
                <a:gd name="T10" fmla="*/ 106 w 156"/>
                <a:gd name="T11" fmla="*/ 74 h 156"/>
                <a:gd name="T12" fmla="*/ 156 w 156"/>
                <a:gd name="T13" fmla="*/ 24 h 156"/>
                <a:gd name="T14" fmla="*/ 132 w 156"/>
                <a:gd name="T15" fmla="*/ 0 h 156"/>
                <a:gd name="T16" fmla="*/ 82 w 156"/>
                <a:gd name="T17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56">
                  <a:moveTo>
                    <a:pt x="82" y="50"/>
                  </a:moveTo>
                  <a:lnTo>
                    <a:pt x="53" y="55"/>
                  </a:lnTo>
                  <a:lnTo>
                    <a:pt x="0" y="137"/>
                  </a:lnTo>
                  <a:lnTo>
                    <a:pt x="19" y="156"/>
                  </a:lnTo>
                  <a:lnTo>
                    <a:pt x="99" y="103"/>
                  </a:lnTo>
                  <a:lnTo>
                    <a:pt x="106" y="74"/>
                  </a:lnTo>
                  <a:lnTo>
                    <a:pt x="156" y="24"/>
                  </a:lnTo>
                  <a:lnTo>
                    <a:pt x="132" y="0"/>
                  </a:lnTo>
                  <a:lnTo>
                    <a:pt x="8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3876" y="2031"/>
              <a:ext cx="245" cy="245"/>
            </a:xfrm>
            <a:custGeom>
              <a:avLst/>
              <a:gdLst>
                <a:gd name="T0" fmla="*/ 93 w 102"/>
                <a:gd name="T1" fmla="*/ 9 h 102"/>
                <a:gd name="T2" fmla="*/ 62 w 102"/>
                <a:gd name="T3" fmla="*/ 9 h 102"/>
                <a:gd name="T4" fmla="*/ 0 w 102"/>
                <a:gd name="T5" fmla="*/ 71 h 102"/>
                <a:gd name="T6" fmla="*/ 31 w 102"/>
                <a:gd name="T7" fmla="*/ 102 h 102"/>
                <a:gd name="T8" fmla="*/ 93 w 102"/>
                <a:gd name="T9" fmla="*/ 40 h 102"/>
                <a:gd name="T10" fmla="*/ 93 w 102"/>
                <a:gd name="T11" fmla="*/ 9 h 102"/>
                <a:gd name="T12" fmla="*/ 27 w 102"/>
                <a:gd name="T13" fmla="*/ 69 h 102"/>
                <a:gd name="T14" fmla="*/ 22 w 102"/>
                <a:gd name="T15" fmla="*/ 69 h 102"/>
                <a:gd name="T16" fmla="*/ 22 w 102"/>
                <a:gd name="T17" fmla="*/ 63 h 102"/>
                <a:gd name="T18" fmla="*/ 70 w 102"/>
                <a:gd name="T19" fmla="*/ 15 h 102"/>
                <a:gd name="T20" fmla="*/ 76 w 102"/>
                <a:gd name="T21" fmla="*/ 15 h 102"/>
                <a:gd name="T22" fmla="*/ 76 w 102"/>
                <a:gd name="T23" fmla="*/ 20 h 102"/>
                <a:gd name="T24" fmla="*/ 27 w 102"/>
                <a:gd name="T25" fmla="*/ 69 h 102"/>
                <a:gd name="T26" fmla="*/ 88 w 102"/>
                <a:gd name="T27" fmla="*/ 32 h 102"/>
                <a:gd name="T28" fmla="*/ 39 w 102"/>
                <a:gd name="T29" fmla="*/ 81 h 102"/>
                <a:gd name="T30" fmla="*/ 34 w 102"/>
                <a:gd name="T31" fmla="*/ 81 h 102"/>
                <a:gd name="T32" fmla="*/ 34 w 102"/>
                <a:gd name="T33" fmla="*/ 75 h 102"/>
                <a:gd name="T34" fmla="*/ 82 w 102"/>
                <a:gd name="T35" fmla="*/ 26 h 102"/>
                <a:gd name="T36" fmla="*/ 88 w 102"/>
                <a:gd name="T37" fmla="*/ 26 h 102"/>
                <a:gd name="T38" fmla="*/ 88 w 102"/>
                <a:gd name="T39" fmla="*/ 3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102">
                  <a:moveTo>
                    <a:pt x="93" y="9"/>
                  </a:moveTo>
                  <a:cubicBezTo>
                    <a:pt x="85" y="0"/>
                    <a:pt x="71" y="0"/>
                    <a:pt x="62" y="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102" y="32"/>
                    <a:pt x="102" y="18"/>
                    <a:pt x="93" y="9"/>
                  </a:cubicBezTo>
                  <a:close/>
                  <a:moveTo>
                    <a:pt x="27" y="69"/>
                  </a:moveTo>
                  <a:cubicBezTo>
                    <a:pt x="26" y="70"/>
                    <a:pt x="23" y="70"/>
                    <a:pt x="22" y="69"/>
                  </a:cubicBezTo>
                  <a:cubicBezTo>
                    <a:pt x="20" y="67"/>
                    <a:pt x="20" y="65"/>
                    <a:pt x="22" y="63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3"/>
                    <a:pt x="74" y="13"/>
                    <a:pt x="76" y="15"/>
                  </a:cubicBezTo>
                  <a:cubicBezTo>
                    <a:pt x="77" y="16"/>
                    <a:pt x="77" y="19"/>
                    <a:pt x="76" y="20"/>
                  </a:cubicBezTo>
                  <a:lnTo>
                    <a:pt x="27" y="69"/>
                  </a:lnTo>
                  <a:close/>
                  <a:moveTo>
                    <a:pt x="88" y="32"/>
                  </a:moveTo>
                  <a:cubicBezTo>
                    <a:pt x="39" y="81"/>
                    <a:pt x="39" y="81"/>
                    <a:pt x="39" y="81"/>
                  </a:cubicBezTo>
                  <a:cubicBezTo>
                    <a:pt x="38" y="82"/>
                    <a:pt x="35" y="82"/>
                    <a:pt x="34" y="81"/>
                  </a:cubicBezTo>
                  <a:cubicBezTo>
                    <a:pt x="32" y="79"/>
                    <a:pt x="32" y="76"/>
                    <a:pt x="34" y="75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5"/>
                    <a:pt x="86" y="25"/>
                    <a:pt x="88" y="26"/>
                  </a:cubicBezTo>
                  <a:cubicBezTo>
                    <a:pt x="89" y="28"/>
                    <a:pt x="89" y="31"/>
                    <a:pt x="8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3948" y="2238"/>
              <a:ext cx="164" cy="166"/>
            </a:xfrm>
            <a:custGeom>
              <a:avLst/>
              <a:gdLst>
                <a:gd name="T0" fmla="*/ 60 w 68"/>
                <a:gd name="T1" fmla="*/ 29 h 69"/>
                <a:gd name="T2" fmla="*/ 60 w 68"/>
                <a:gd name="T3" fmla="*/ 29 h 69"/>
                <a:gd name="T4" fmla="*/ 28 w 68"/>
                <a:gd name="T5" fmla="*/ 0 h 69"/>
                <a:gd name="T6" fmla="*/ 0 w 68"/>
                <a:gd name="T7" fmla="*/ 28 h 69"/>
                <a:gd name="T8" fmla="*/ 29 w 68"/>
                <a:gd name="T9" fmla="*/ 60 h 69"/>
                <a:gd name="T10" fmla="*/ 29 w 68"/>
                <a:gd name="T11" fmla="*/ 60 h 69"/>
                <a:gd name="T12" fmla="*/ 60 w 68"/>
                <a:gd name="T13" fmla="*/ 60 h 69"/>
                <a:gd name="T14" fmla="*/ 60 w 68"/>
                <a:gd name="T15" fmla="*/ 29 h 69"/>
                <a:gd name="T16" fmla="*/ 51 w 68"/>
                <a:gd name="T17" fmla="*/ 51 h 69"/>
                <a:gd name="T18" fmla="*/ 39 w 68"/>
                <a:gd name="T19" fmla="*/ 51 h 69"/>
                <a:gd name="T20" fmla="*/ 39 w 68"/>
                <a:gd name="T21" fmla="*/ 39 h 69"/>
                <a:gd name="T22" fmla="*/ 51 w 68"/>
                <a:gd name="T23" fmla="*/ 39 h 69"/>
                <a:gd name="T24" fmla="*/ 51 w 68"/>
                <a:gd name="T25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69">
                  <a:moveTo>
                    <a:pt x="60" y="29"/>
                  </a:moveTo>
                  <a:cubicBezTo>
                    <a:pt x="60" y="29"/>
                    <a:pt x="60" y="29"/>
                    <a:pt x="60" y="29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3" y="43"/>
                    <a:pt x="24" y="55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8" y="69"/>
                    <a:pt x="52" y="69"/>
                    <a:pt x="60" y="60"/>
                  </a:cubicBezTo>
                  <a:cubicBezTo>
                    <a:pt x="68" y="52"/>
                    <a:pt x="68" y="38"/>
                    <a:pt x="60" y="29"/>
                  </a:cubicBezTo>
                  <a:close/>
                  <a:moveTo>
                    <a:pt x="51" y="51"/>
                  </a:moveTo>
                  <a:cubicBezTo>
                    <a:pt x="48" y="55"/>
                    <a:pt x="42" y="55"/>
                    <a:pt x="39" y="51"/>
                  </a:cubicBezTo>
                  <a:cubicBezTo>
                    <a:pt x="35" y="48"/>
                    <a:pt x="35" y="42"/>
                    <a:pt x="39" y="39"/>
                  </a:cubicBezTo>
                  <a:cubicBezTo>
                    <a:pt x="42" y="35"/>
                    <a:pt x="48" y="35"/>
                    <a:pt x="51" y="39"/>
                  </a:cubicBezTo>
                  <a:cubicBezTo>
                    <a:pt x="54" y="42"/>
                    <a:pt x="54" y="48"/>
                    <a:pt x="51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3717" y="2007"/>
              <a:ext cx="195" cy="195"/>
            </a:xfrm>
            <a:custGeom>
              <a:avLst/>
              <a:gdLst>
                <a:gd name="T0" fmla="*/ 41 w 81"/>
                <a:gd name="T1" fmla="*/ 0 h 81"/>
                <a:gd name="T2" fmla="*/ 25 w 81"/>
                <a:gd name="T3" fmla="*/ 3 h 81"/>
                <a:gd name="T4" fmla="*/ 47 w 81"/>
                <a:gd name="T5" fmla="*/ 25 h 81"/>
                <a:gd name="T6" fmla="*/ 47 w 81"/>
                <a:gd name="T7" fmla="*/ 39 h 81"/>
                <a:gd name="T8" fmla="*/ 39 w 81"/>
                <a:gd name="T9" fmla="*/ 47 h 81"/>
                <a:gd name="T10" fmla="*/ 24 w 81"/>
                <a:gd name="T11" fmla="*/ 47 h 81"/>
                <a:gd name="T12" fmla="*/ 3 w 81"/>
                <a:gd name="T13" fmla="*/ 26 h 81"/>
                <a:gd name="T14" fmla="*/ 0 w 81"/>
                <a:gd name="T15" fmla="*/ 41 h 81"/>
                <a:gd name="T16" fmla="*/ 41 w 81"/>
                <a:gd name="T17" fmla="*/ 81 h 81"/>
                <a:gd name="T18" fmla="*/ 81 w 81"/>
                <a:gd name="T19" fmla="*/ 41 h 81"/>
                <a:gd name="T20" fmla="*/ 41 w 81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81">
                  <a:moveTo>
                    <a:pt x="41" y="0"/>
                  </a:moveTo>
                  <a:cubicBezTo>
                    <a:pt x="35" y="0"/>
                    <a:pt x="30" y="1"/>
                    <a:pt x="25" y="3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51" y="29"/>
                    <a:pt x="51" y="35"/>
                    <a:pt x="47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5" y="51"/>
                    <a:pt x="28" y="51"/>
                    <a:pt x="24" y="4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1" y="31"/>
                    <a:pt x="0" y="35"/>
                    <a:pt x="0" y="41"/>
                  </a:cubicBezTo>
                  <a:cubicBezTo>
                    <a:pt x="0" y="63"/>
                    <a:pt x="18" y="81"/>
                    <a:pt x="41" y="81"/>
                  </a:cubicBezTo>
                  <a:cubicBezTo>
                    <a:pt x="63" y="81"/>
                    <a:pt x="81" y="63"/>
                    <a:pt x="81" y="41"/>
                  </a:cubicBezTo>
                  <a:cubicBezTo>
                    <a:pt x="81" y="18"/>
                    <a:pt x="63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" name="Group 10"/>
          <p:cNvGrpSpPr>
            <a:grpSpLocks noChangeAspect="1"/>
          </p:cNvGrpSpPr>
          <p:nvPr/>
        </p:nvGrpSpPr>
        <p:grpSpPr bwMode="auto">
          <a:xfrm>
            <a:off x="611635" y="4715207"/>
            <a:ext cx="256006" cy="338399"/>
            <a:chOff x="3745" y="1975"/>
            <a:chExt cx="348" cy="460"/>
          </a:xfrm>
          <a:solidFill>
            <a:schemeClr val="bg1"/>
          </a:solidFill>
        </p:grpSpPr>
        <p:sp>
          <p:nvSpPr>
            <p:cNvPr id="24" name="Freeform 11"/>
            <p:cNvSpPr>
              <a:spLocks/>
            </p:cNvSpPr>
            <p:nvPr/>
          </p:nvSpPr>
          <p:spPr bwMode="auto">
            <a:xfrm>
              <a:off x="3745" y="2033"/>
              <a:ext cx="348" cy="402"/>
            </a:xfrm>
            <a:custGeom>
              <a:avLst/>
              <a:gdLst>
                <a:gd name="T0" fmla="*/ 132 w 144"/>
                <a:gd name="T1" fmla="*/ 72 h 168"/>
                <a:gd name="T2" fmla="*/ 120 w 144"/>
                <a:gd name="T3" fmla="*/ 84 h 168"/>
                <a:gd name="T4" fmla="*/ 120 w 144"/>
                <a:gd name="T5" fmla="*/ 76 h 168"/>
                <a:gd name="T6" fmla="*/ 108 w 144"/>
                <a:gd name="T7" fmla="*/ 64 h 168"/>
                <a:gd name="T8" fmla="*/ 96 w 144"/>
                <a:gd name="T9" fmla="*/ 76 h 168"/>
                <a:gd name="T10" fmla="*/ 96 w 144"/>
                <a:gd name="T11" fmla="*/ 68 h 168"/>
                <a:gd name="T12" fmla="*/ 84 w 144"/>
                <a:gd name="T13" fmla="*/ 56 h 168"/>
                <a:gd name="T14" fmla="*/ 72 w 144"/>
                <a:gd name="T15" fmla="*/ 68 h 168"/>
                <a:gd name="T16" fmla="*/ 72 w 144"/>
                <a:gd name="T17" fmla="*/ 12 h 168"/>
                <a:gd name="T18" fmla="*/ 60 w 144"/>
                <a:gd name="T19" fmla="*/ 0 h 168"/>
                <a:gd name="T20" fmla="*/ 48 w 144"/>
                <a:gd name="T21" fmla="*/ 12 h 168"/>
                <a:gd name="T22" fmla="*/ 48 w 144"/>
                <a:gd name="T23" fmla="*/ 104 h 168"/>
                <a:gd name="T24" fmla="*/ 34 w 144"/>
                <a:gd name="T25" fmla="*/ 86 h 168"/>
                <a:gd name="T26" fmla="*/ 11 w 144"/>
                <a:gd name="T27" fmla="*/ 67 h 168"/>
                <a:gd name="T28" fmla="*/ 0 w 144"/>
                <a:gd name="T29" fmla="*/ 76 h 168"/>
                <a:gd name="T30" fmla="*/ 11 w 144"/>
                <a:gd name="T31" fmla="*/ 95 h 168"/>
                <a:gd name="T32" fmla="*/ 24 w 144"/>
                <a:gd name="T33" fmla="*/ 128 h 168"/>
                <a:gd name="T34" fmla="*/ 48 w 144"/>
                <a:gd name="T35" fmla="*/ 168 h 168"/>
                <a:gd name="T36" fmla="*/ 128 w 144"/>
                <a:gd name="T37" fmla="*/ 168 h 168"/>
                <a:gd name="T38" fmla="*/ 144 w 144"/>
                <a:gd name="T39" fmla="*/ 128 h 168"/>
                <a:gd name="T40" fmla="*/ 144 w 144"/>
                <a:gd name="T41" fmla="*/ 84 h 168"/>
                <a:gd name="T42" fmla="*/ 132 w 144"/>
                <a:gd name="T43" fmla="*/ 7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4" h="168">
                  <a:moveTo>
                    <a:pt x="132" y="72"/>
                  </a:moveTo>
                  <a:cubicBezTo>
                    <a:pt x="125" y="72"/>
                    <a:pt x="120" y="77"/>
                    <a:pt x="120" y="84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0" y="69"/>
                    <a:pt x="115" y="64"/>
                    <a:pt x="108" y="64"/>
                  </a:cubicBezTo>
                  <a:cubicBezTo>
                    <a:pt x="101" y="64"/>
                    <a:pt x="96" y="69"/>
                    <a:pt x="96" y="76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6" y="61"/>
                    <a:pt x="91" y="56"/>
                    <a:pt x="84" y="56"/>
                  </a:cubicBezTo>
                  <a:cubicBezTo>
                    <a:pt x="77" y="56"/>
                    <a:pt x="72" y="61"/>
                    <a:pt x="72" y="68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5"/>
                    <a:pt x="67" y="0"/>
                    <a:pt x="60" y="0"/>
                  </a:cubicBezTo>
                  <a:cubicBezTo>
                    <a:pt x="53" y="0"/>
                    <a:pt x="48" y="5"/>
                    <a:pt x="48" y="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4"/>
                    <a:pt x="38" y="91"/>
                    <a:pt x="34" y="86"/>
                  </a:cubicBezTo>
                  <a:cubicBezTo>
                    <a:pt x="26" y="76"/>
                    <a:pt x="19" y="67"/>
                    <a:pt x="11" y="67"/>
                  </a:cubicBezTo>
                  <a:cubicBezTo>
                    <a:pt x="4" y="67"/>
                    <a:pt x="0" y="71"/>
                    <a:pt x="0" y="76"/>
                  </a:cubicBezTo>
                  <a:cubicBezTo>
                    <a:pt x="0" y="81"/>
                    <a:pt x="8" y="89"/>
                    <a:pt x="11" y="95"/>
                  </a:cubicBezTo>
                  <a:cubicBezTo>
                    <a:pt x="17" y="105"/>
                    <a:pt x="24" y="128"/>
                    <a:pt x="24" y="128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77"/>
                    <a:pt x="139" y="72"/>
                    <a:pt x="13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12"/>
            <p:cNvSpPr>
              <a:spLocks/>
            </p:cNvSpPr>
            <p:nvPr/>
          </p:nvSpPr>
          <p:spPr bwMode="auto">
            <a:xfrm>
              <a:off x="3803" y="1975"/>
              <a:ext cx="174" cy="159"/>
            </a:xfrm>
            <a:custGeom>
              <a:avLst/>
              <a:gdLst>
                <a:gd name="T0" fmla="*/ 16 w 72"/>
                <a:gd name="T1" fmla="*/ 66 h 66"/>
                <a:gd name="T2" fmla="*/ 16 w 72"/>
                <a:gd name="T3" fmla="*/ 51 h 66"/>
                <a:gd name="T4" fmla="*/ 11 w 72"/>
                <a:gd name="T5" fmla="*/ 36 h 66"/>
                <a:gd name="T6" fmla="*/ 36 w 72"/>
                <a:gd name="T7" fmla="*/ 11 h 66"/>
                <a:gd name="T8" fmla="*/ 61 w 72"/>
                <a:gd name="T9" fmla="*/ 36 h 66"/>
                <a:gd name="T10" fmla="*/ 56 w 72"/>
                <a:gd name="T11" fmla="*/ 51 h 66"/>
                <a:gd name="T12" fmla="*/ 56 w 72"/>
                <a:gd name="T13" fmla="*/ 66 h 66"/>
                <a:gd name="T14" fmla="*/ 72 w 72"/>
                <a:gd name="T15" fmla="*/ 36 h 66"/>
                <a:gd name="T16" fmla="*/ 36 w 72"/>
                <a:gd name="T17" fmla="*/ 0 h 66"/>
                <a:gd name="T18" fmla="*/ 0 w 72"/>
                <a:gd name="T19" fmla="*/ 36 h 66"/>
                <a:gd name="T20" fmla="*/ 16 w 72"/>
                <a:gd name="T2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66">
                  <a:moveTo>
                    <a:pt x="16" y="66"/>
                  </a:moveTo>
                  <a:cubicBezTo>
                    <a:pt x="16" y="51"/>
                    <a:pt x="16" y="51"/>
                    <a:pt x="16" y="51"/>
                  </a:cubicBezTo>
                  <a:cubicBezTo>
                    <a:pt x="13" y="47"/>
                    <a:pt x="11" y="42"/>
                    <a:pt x="11" y="36"/>
                  </a:cubicBezTo>
                  <a:cubicBezTo>
                    <a:pt x="11" y="22"/>
                    <a:pt x="22" y="11"/>
                    <a:pt x="36" y="11"/>
                  </a:cubicBezTo>
                  <a:cubicBezTo>
                    <a:pt x="50" y="11"/>
                    <a:pt x="61" y="22"/>
                    <a:pt x="61" y="36"/>
                  </a:cubicBezTo>
                  <a:cubicBezTo>
                    <a:pt x="61" y="42"/>
                    <a:pt x="59" y="47"/>
                    <a:pt x="56" y="51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66" y="59"/>
                    <a:pt x="72" y="48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48"/>
                    <a:pt x="6" y="59"/>
                    <a:pt x="1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996458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Process</a:t>
            </a:r>
          </a:p>
        </p:txBody>
      </p:sp>
      <p:sp>
        <p:nvSpPr>
          <p:cNvPr id="11" name="Text Placeholder 24"/>
          <p:cNvSpPr txBox="1">
            <a:spLocks/>
          </p:cNvSpPr>
          <p:nvPr/>
        </p:nvSpPr>
        <p:spPr>
          <a:xfrm>
            <a:off x="463500" y="1019705"/>
            <a:ext cx="4196636" cy="1538883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Leverage social media and built-in application survey tool to provide a two-way feedback </a:t>
            </a:r>
            <a:b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and communications channel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65766" y="2603138"/>
            <a:ext cx="3952248" cy="3717931"/>
            <a:chOff x="464604" y="2570266"/>
            <a:chExt cx="3953409" cy="3719023"/>
          </a:xfrm>
        </p:grpSpPr>
        <p:sp>
          <p:nvSpPr>
            <p:cNvPr id="12" name="Rectangle 11"/>
            <p:cNvSpPr/>
            <p:nvPr/>
          </p:nvSpPr>
          <p:spPr bwMode="auto">
            <a:xfrm>
              <a:off x="464604" y="2570266"/>
              <a:ext cx="3953409" cy="3719023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accent4"/>
              </a:solidFill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chemeClr val="accent3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pic>
          <p:nvPicPr>
            <p:cNvPr id="3074" name="Picture 1" descr="image001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22" t="996" r="640" b="1363"/>
            <a:stretch/>
          </p:blipFill>
          <p:spPr bwMode="auto">
            <a:xfrm>
              <a:off x="552708" y="2725513"/>
              <a:ext cx="3780264" cy="3407658"/>
            </a:xfrm>
            <a:prstGeom prst="rect">
              <a:avLst/>
            </a:prstGeom>
            <a:noFill/>
            <a:ln w="3175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" name="Group 5"/>
          <p:cNvGrpSpPr/>
          <p:nvPr/>
        </p:nvGrpSpPr>
        <p:grpSpPr>
          <a:xfrm>
            <a:off x="4492237" y="897927"/>
            <a:ext cx="7712203" cy="6235670"/>
            <a:chOff x="4991445" y="1290356"/>
            <a:chExt cx="7226850" cy="5843240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4"/>
            <a:srcRect l="1" t="-1" r="12266" b="-1670"/>
            <a:stretch/>
          </p:blipFill>
          <p:spPr>
            <a:xfrm>
              <a:off x="5471190" y="1732084"/>
              <a:ext cx="6293481" cy="367055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527" b="4451"/>
            <a:stretch/>
          </p:blipFill>
          <p:spPr>
            <a:xfrm>
              <a:off x="4991445" y="1290356"/>
              <a:ext cx="7226850" cy="58432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67382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Quick Facts About Accenture Internal IT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n-lt"/>
              <a:ea typeface="+mn-ea"/>
              <a:cs typeface="Segoe UI" pitchFamily="34" charset="0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466928" y="1240839"/>
            <a:ext cx="895168" cy="896232"/>
          </a:xfrm>
          <a:prstGeom prst="ellips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393613" y="1303005"/>
            <a:ext cx="1887476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Hardware 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</a:b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&amp; networks</a:t>
            </a:r>
          </a:p>
        </p:txBody>
      </p:sp>
      <p:sp>
        <p:nvSpPr>
          <p:cNvPr id="45" name="Oval 44"/>
          <p:cNvSpPr/>
          <p:nvPr/>
        </p:nvSpPr>
        <p:spPr>
          <a:xfrm>
            <a:off x="3228338" y="1240839"/>
            <a:ext cx="895168" cy="896232"/>
          </a:xfrm>
          <a:prstGeom prst="ellipse">
            <a:avLst/>
          </a:prstGeom>
          <a:solidFill>
            <a:schemeClr val="accent6"/>
          </a:solidFill>
          <a:ln w="2857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4152689" y="1603032"/>
            <a:ext cx="1902513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Collaboration</a:t>
            </a:r>
          </a:p>
        </p:txBody>
      </p:sp>
      <p:sp>
        <p:nvSpPr>
          <p:cNvPr id="47" name="Oval 46"/>
          <p:cNvSpPr/>
          <p:nvPr/>
        </p:nvSpPr>
        <p:spPr>
          <a:xfrm>
            <a:off x="6298224" y="1240839"/>
            <a:ext cx="895168" cy="896232"/>
          </a:xfrm>
          <a:prstGeom prst="ellipse">
            <a:avLst/>
          </a:prstGeom>
          <a:solidFill>
            <a:schemeClr val="accent5"/>
          </a:solidFill>
          <a:ln w="28575" cap="flat" cmpd="sng" algn="ctr">
            <a:solidFill>
              <a:schemeClr val="accent5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7217908" y="1603032"/>
            <a:ext cx="1867627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Applications</a:t>
            </a:r>
          </a:p>
        </p:txBody>
      </p:sp>
      <p:sp>
        <p:nvSpPr>
          <p:cNvPr id="49" name="Oval 48"/>
          <p:cNvSpPr/>
          <p:nvPr/>
        </p:nvSpPr>
        <p:spPr>
          <a:xfrm>
            <a:off x="9242254" y="1240839"/>
            <a:ext cx="895168" cy="89623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08831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0156878" y="1603032"/>
            <a:ext cx="1672934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Support</a:t>
            </a:r>
          </a:p>
        </p:txBody>
      </p:sp>
      <p:sp>
        <p:nvSpPr>
          <p:cNvPr id="68" name="Rectangle 67"/>
          <p:cNvSpPr/>
          <p:nvPr/>
        </p:nvSpPr>
        <p:spPr>
          <a:xfrm>
            <a:off x="466928" y="2233346"/>
            <a:ext cx="2665266" cy="43755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382,000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</a:rPr>
              <a:t>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workstations deployed</a:t>
            </a:r>
          </a:p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96,000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smartphones/tablets  </a:t>
            </a:r>
            <a:endParaRPr kumimoji="0" lang="en-AU" sz="16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</a:endParaRPr>
          </a:p>
          <a:p>
            <a:pPr marL="0" marR="0" lvl="0" indent="0" defTabSz="1088319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8,000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network infrastructure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devices monitored  </a:t>
            </a:r>
            <a:endParaRPr kumimoji="0" lang="en-AU" sz="16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</a:endParaRPr>
          </a:p>
          <a:p>
            <a:pPr marL="0" marR="0" lvl="0" indent="0" defTabSz="1088319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4,000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servers managed in Accenture’s private cloud</a:t>
            </a:r>
          </a:p>
          <a:p>
            <a:pPr marL="0" marR="0" lvl="0" indent="0" defTabSz="1088319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6,000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operating system instances in the public cloud</a:t>
            </a:r>
            <a:endParaRPr kumimoji="0" lang="en-AU" sz="16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</a:endParaRPr>
          </a:p>
          <a:p>
            <a:pPr marL="0" marR="0" lvl="0" indent="0" defTabSz="1088319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116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gigabit network</a:t>
            </a:r>
            <a:endParaRPr kumimoji="0" lang="en-AU" sz="16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3243376" y="2233346"/>
            <a:ext cx="2811828" cy="41293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396,000</a:t>
            </a: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 </a:t>
            </a: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e-mail accounts</a:t>
            </a:r>
          </a:p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14,000</a:t>
            </a: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 </a:t>
            </a: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SharePoint sites</a:t>
            </a:r>
          </a:p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260,000,000 </a:t>
            </a: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Skype for Business audio minutes/ month</a:t>
            </a:r>
          </a:p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9,000,000 </a:t>
            </a: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Skype for 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Business video minutes/ month</a:t>
            </a:r>
          </a:p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214,000 </a:t>
            </a: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OneDrive for 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Business users enabled</a:t>
            </a:r>
          </a:p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200</a:t>
            </a: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 </a:t>
            </a: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broadcasts </a:t>
            </a:r>
            <a:b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produced/month</a:t>
            </a:r>
          </a:p>
        </p:txBody>
      </p:sp>
      <p:sp>
        <p:nvSpPr>
          <p:cNvPr id="72" name="Rectangle 71"/>
          <p:cNvSpPr/>
          <p:nvPr/>
        </p:nvSpPr>
        <p:spPr>
          <a:xfrm>
            <a:off x="6308595" y="2233346"/>
            <a:ext cx="2665266" cy="18056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352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global applications</a:t>
            </a:r>
          </a:p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318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local applications supported</a:t>
            </a:r>
          </a:p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Single instance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</a:rPr>
              <a:t>ERP on SAP HANA</a:t>
            </a:r>
          </a:p>
        </p:txBody>
      </p:sp>
      <p:sp>
        <p:nvSpPr>
          <p:cNvPr id="73" name="Rectangle 72"/>
          <p:cNvSpPr/>
          <p:nvPr/>
        </p:nvSpPr>
        <p:spPr>
          <a:xfrm>
            <a:off x="9252625" y="2233346"/>
            <a:ext cx="2665266" cy="1318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1,700,000 </a:t>
            </a:r>
            <a:b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resolved incidents/year </a:t>
            </a:r>
          </a:p>
          <a:p>
            <a:pPr marL="0" marR="0" lvl="0" indent="0" defTabSz="1088319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2,000,000 </a:t>
            </a:r>
            <a:br>
              <a:rPr kumimoji="0" lang="en-AU" sz="1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</a:br>
            <a:r>
              <a:rPr kumimoji="0" lang="en-AU" sz="16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self-service contacts</a:t>
            </a:r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717882" y="1412188"/>
            <a:ext cx="412765" cy="573285"/>
            <a:chOff x="6263" y="2999"/>
            <a:chExt cx="342" cy="475"/>
          </a:xfrm>
          <a:solidFill>
            <a:schemeClr val="bg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6308" y="2999"/>
              <a:ext cx="252" cy="64"/>
            </a:xfrm>
            <a:custGeom>
              <a:avLst/>
              <a:gdLst>
                <a:gd name="T0" fmla="*/ 48 w 51"/>
                <a:gd name="T1" fmla="*/ 0 h 13"/>
                <a:gd name="T2" fmla="*/ 2 w 51"/>
                <a:gd name="T3" fmla="*/ 0 h 13"/>
                <a:gd name="T4" fmla="*/ 0 w 51"/>
                <a:gd name="T5" fmla="*/ 2 h 13"/>
                <a:gd name="T6" fmla="*/ 0 w 51"/>
                <a:gd name="T7" fmla="*/ 11 h 13"/>
                <a:gd name="T8" fmla="*/ 2 w 51"/>
                <a:gd name="T9" fmla="*/ 13 h 13"/>
                <a:gd name="T10" fmla="*/ 48 w 51"/>
                <a:gd name="T11" fmla="*/ 13 h 13"/>
                <a:gd name="T12" fmla="*/ 51 w 51"/>
                <a:gd name="T13" fmla="*/ 11 h 13"/>
                <a:gd name="T14" fmla="*/ 51 w 51"/>
                <a:gd name="T15" fmla="*/ 2 h 13"/>
                <a:gd name="T16" fmla="*/ 48 w 51"/>
                <a:gd name="T17" fmla="*/ 0 h 13"/>
                <a:gd name="T18" fmla="*/ 21 w 51"/>
                <a:gd name="T19" fmla="*/ 8 h 13"/>
                <a:gd name="T20" fmla="*/ 6 w 51"/>
                <a:gd name="T21" fmla="*/ 8 h 13"/>
                <a:gd name="T22" fmla="*/ 4 w 51"/>
                <a:gd name="T23" fmla="*/ 6 h 13"/>
                <a:gd name="T24" fmla="*/ 6 w 51"/>
                <a:gd name="T25" fmla="*/ 5 h 13"/>
                <a:gd name="T26" fmla="*/ 21 w 51"/>
                <a:gd name="T27" fmla="*/ 5 h 13"/>
                <a:gd name="T28" fmla="*/ 22 w 51"/>
                <a:gd name="T29" fmla="*/ 6 h 13"/>
                <a:gd name="T30" fmla="*/ 21 w 51"/>
                <a:gd name="T31" fmla="*/ 8 h 13"/>
                <a:gd name="T32" fmla="*/ 44 w 51"/>
                <a:gd name="T33" fmla="*/ 9 h 13"/>
                <a:gd name="T34" fmla="*/ 42 w 51"/>
                <a:gd name="T35" fmla="*/ 6 h 13"/>
                <a:gd name="T36" fmla="*/ 44 w 51"/>
                <a:gd name="T37" fmla="*/ 4 h 13"/>
                <a:gd name="T38" fmla="*/ 46 w 51"/>
                <a:gd name="T39" fmla="*/ 6 h 13"/>
                <a:gd name="T40" fmla="*/ 44 w 51"/>
                <a:gd name="T4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3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0" y="13"/>
                    <a:pt x="51" y="12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7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6"/>
                  </a:cubicBezTo>
                  <a:cubicBezTo>
                    <a:pt x="42" y="5"/>
                    <a:pt x="43" y="4"/>
                    <a:pt x="44" y="4"/>
                  </a:cubicBezTo>
                  <a:cubicBezTo>
                    <a:pt x="45" y="4"/>
                    <a:pt x="46" y="5"/>
                    <a:pt x="46" y="6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6308" y="3103"/>
              <a:ext cx="252" cy="68"/>
            </a:xfrm>
            <a:custGeom>
              <a:avLst/>
              <a:gdLst>
                <a:gd name="T0" fmla="*/ 48 w 51"/>
                <a:gd name="T1" fmla="*/ 0 h 14"/>
                <a:gd name="T2" fmla="*/ 2 w 51"/>
                <a:gd name="T3" fmla="*/ 0 h 14"/>
                <a:gd name="T4" fmla="*/ 0 w 51"/>
                <a:gd name="T5" fmla="*/ 2 h 14"/>
                <a:gd name="T6" fmla="*/ 0 w 51"/>
                <a:gd name="T7" fmla="*/ 11 h 14"/>
                <a:gd name="T8" fmla="*/ 2 w 51"/>
                <a:gd name="T9" fmla="*/ 14 h 14"/>
                <a:gd name="T10" fmla="*/ 48 w 51"/>
                <a:gd name="T11" fmla="*/ 14 h 14"/>
                <a:gd name="T12" fmla="*/ 51 w 51"/>
                <a:gd name="T13" fmla="*/ 11 h 14"/>
                <a:gd name="T14" fmla="*/ 51 w 51"/>
                <a:gd name="T15" fmla="*/ 2 h 14"/>
                <a:gd name="T16" fmla="*/ 48 w 51"/>
                <a:gd name="T17" fmla="*/ 0 h 14"/>
                <a:gd name="T18" fmla="*/ 21 w 51"/>
                <a:gd name="T19" fmla="*/ 8 h 14"/>
                <a:gd name="T20" fmla="*/ 6 w 51"/>
                <a:gd name="T21" fmla="*/ 8 h 14"/>
                <a:gd name="T22" fmla="*/ 4 w 51"/>
                <a:gd name="T23" fmla="*/ 7 h 14"/>
                <a:gd name="T24" fmla="*/ 6 w 51"/>
                <a:gd name="T25" fmla="*/ 5 h 14"/>
                <a:gd name="T26" fmla="*/ 21 w 51"/>
                <a:gd name="T27" fmla="*/ 5 h 14"/>
                <a:gd name="T28" fmla="*/ 22 w 51"/>
                <a:gd name="T29" fmla="*/ 7 h 14"/>
                <a:gd name="T30" fmla="*/ 21 w 51"/>
                <a:gd name="T31" fmla="*/ 8 h 14"/>
                <a:gd name="T32" fmla="*/ 44 w 51"/>
                <a:gd name="T33" fmla="*/ 9 h 14"/>
                <a:gd name="T34" fmla="*/ 42 w 51"/>
                <a:gd name="T35" fmla="*/ 7 h 14"/>
                <a:gd name="T36" fmla="*/ 44 w 51"/>
                <a:gd name="T37" fmla="*/ 5 h 14"/>
                <a:gd name="T38" fmla="*/ 46 w 51"/>
                <a:gd name="T39" fmla="*/ 7 h 14"/>
                <a:gd name="T40" fmla="*/ 44 w 51"/>
                <a:gd name="T4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4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0" y="14"/>
                    <a:pt x="51" y="13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7"/>
                  </a:cubicBezTo>
                  <a:cubicBezTo>
                    <a:pt x="22" y="8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6308" y="3210"/>
              <a:ext cx="252" cy="68"/>
            </a:xfrm>
            <a:custGeom>
              <a:avLst/>
              <a:gdLst>
                <a:gd name="T0" fmla="*/ 48 w 51"/>
                <a:gd name="T1" fmla="*/ 0 h 14"/>
                <a:gd name="T2" fmla="*/ 2 w 51"/>
                <a:gd name="T3" fmla="*/ 0 h 14"/>
                <a:gd name="T4" fmla="*/ 0 w 51"/>
                <a:gd name="T5" fmla="*/ 2 h 14"/>
                <a:gd name="T6" fmla="*/ 0 w 51"/>
                <a:gd name="T7" fmla="*/ 12 h 14"/>
                <a:gd name="T8" fmla="*/ 2 w 51"/>
                <a:gd name="T9" fmla="*/ 14 h 14"/>
                <a:gd name="T10" fmla="*/ 48 w 51"/>
                <a:gd name="T11" fmla="*/ 14 h 14"/>
                <a:gd name="T12" fmla="*/ 51 w 51"/>
                <a:gd name="T13" fmla="*/ 12 h 14"/>
                <a:gd name="T14" fmla="*/ 51 w 51"/>
                <a:gd name="T15" fmla="*/ 2 h 14"/>
                <a:gd name="T16" fmla="*/ 48 w 51"/>
                <a:gd name="T17" fmla="*/ 0 h 14"/>
                <a:gd name="T18" fmla="*/ 21 w 51"/>
                <a:gd name="T19" fmla="*/ 9 h 14"/>
                <a:gd name="T20" fmla="*/ 6 w 51"/>
                <a:gd name="T21" fmla="*/ 9 h 14"/>
                <a:gd name="T22" fmla="*/ 4 w 51"/>
                <a:gd name="T23" fmla="*/ 7 h 14"/>
                <a:gd name="T24" fmla="*/ 6 w 51"/>
                <a:gd name="T25" fmla="*/ 6 h 14"/>
                <a:gd name="T26" fmla="*/ 21 w 51"/>
                <a:gd name="T27" fmla="*/ 6 h 14"/>
                <a:gd name="T28" fmla="*/ 22 w 51"/>
                <a:gd name="T29" fmla="*/ 7 h 14"/>
                <a:gd name="T30" fmla="*/ 21 w 51"/>
                <a:gd name="T31" fmla="*/ 9 h 14"/>
                <a:gd name="T32" fmla="*/ 44 w 51"/>
                <a:gd name="T33" fmla="*/ 9 h 14"/>
                <a:gd name="T34" fmla="*/ 42 w 51"/>
                <a:gd name="T35" fmla="*/ 7 h 14"/>
                <a:gd name="T36" fmla="*/ 44 w 51"/>
                <a:gd name="T37" fmla="*/ 5 h 14"/>
                <a:gd name="T38" fmla="*/ 46 w 51"/>
                <a:gd name="T39" fmla="*/ 7 h 14"/>
                <a:gd name="T40" fmla="*/ 44 w 51"/>
                <a:gd name="T4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4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0" y="14"/>
                    <a:pt x="51" y="13"/>
                    <a:pt x="51" y="1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4" y="8"/>
                    <a:pt x="4" y="7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7"/>
                  </a:cubicBezTo>
                  <a:cubicBezTo>
                    <a:pt x="22" y="8"/>
                    <a:pt x="22" y="9"/>
                    <a:pt x="21" y="9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6308" y="3318"/>
              <a:ext cx="252" cy="64"/>
            </a:xfrm>
            <a:custGeom>
              <a:avLst/>
              <a:gdLst>
                <a:gd name="T0" fmla="*/ 48 w 51"/>
                <a:gd name="T1" fmla="*/ 0 h 13"/>
                <a:gd name="T2" fmla="*/ 2 w 51"/>
                <a:gd name="T3" fmla="*/ 0 h 13"/>
                <a:gd name="T4" fmla="*/ 0 w 51"/>
                <a:gd name="T5" fmla="*/ 2 h 13"/>
                <a:gd name="T6" fmla="*/ 0 w 51"/>
                <a:gd name="T7" fmla="*/ 11 h 13"/>
                <a:gd name="T8" fmla="*/ 2 w 51"/>
                <a:gd name="T9" fmla="*/ 13 h 13"/>
                <a:gd name="T10" fmla="*/ 48 w 51"/>
                <a:gd name="T11" fmla="*/ 13 h 13"/>
                <a:gd name="T12" fmla="*/ 51 w 51"/>
                <a:gd name="T13" fmla="*/ 11 h 13"/>
                <a:gd name="T14" fmla="*/ 51 w 51"/>
                <a:gd name="T15" fmla="*/ 2 h 13"/>
                <a:gd name="T16" fmla="*/ 48 w 51"/>
                <a:gd name="T17" fmla="*/ 0 h 13"/>
                <a:gd name="T18" fmla="*/ 21 w 51"/>
                <a:gd name="T19" fmla="*/ 8 h 13"/>
                <a:gd name="T20" fmla="*/ 6 w 51"/>
                <a:gd name="T21" fmla="*/ 8 h 13"/>
                <a:gd name="T22" fmla="*/ 4 w 51"/>
                <a:gd name="T23" fmla="*/ 6 h 13"/>
                <a:gd name="T24" fmla="*/ 6 w 51"/>
                <a:gd name="T25" fmla="*/ 5 h 13"/>
                <a:gd name="T26" fmla="*/ 21 w 51"/>
                <a:gd name="T27" fmla="*/ 5 h 13"/>
                <a:gd name="T28" fmla="*/ 22 w 51"/>
                <a:gd name="T29" fmla="*/ 6 h 13"/>
                <a:gd name="T30" fmla="*/ 21 w 51"/>
                <a:gd name="T31" fmla="*/ 8 h 13"/>
                <a:gd name="T32" fmla="*/ 44 w 51"/>
                <a:gd name="T33" fmla="*/ 9 h 13"/>
                <a:gd name="T34" fmla="*/ 42 w 51"/>
                <a:gd name="T35" fmla="*/ 6 h 13"/>
                <a:gd name="T36" fmla="*/ 44 w 51"/>
                <a:gd name="T37" fmla="*/ 4 h 13"/>
                <a:gd name="T38" fmla="*/ 46 w 51"/>
                <a:gd name="T39" fmla="*/ 6 h 13"/>
                <a:gd name="T40" fmla="*/ 44 w 51"/>
                <a:gd name="T4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3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0" y="13"/>
                    <a:pt x="51" y="12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7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6"/>
                  </a:cubicBezTo>
                  <a:cubicBezTo>
                    <a:pt x="42" y="5"/>
                    <a:pt x="43" y="4"/>
                    <a:pt x="44" y="4"/>
                  </a:cubicBezTo>
                  <a:cubicBezTo>
                    <a:pt x="45" y="4"/>
                    <a:pt x="46" y="5"/>
                    <a:pt x="46" y="6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6263" y="2999"/>
              <a:ext cx="342" cy="475"/>
            </a:xfrm>
            <a:custGeom>
              <a:avLst/>
              <a:gdLst>
                <a:gd name="T0" fmla="*/ 64 w 69"/>
                <a:gd name="T1" fmla="*/ 0 h 97"/>
                <a:gd name="T2" fmla="*/ 64 w 69"/>
                <a:gd name="T3" fmla="*/ 81 h 97"/>
                <a:gd name="T4" fmla="*/ 58 w 69"/>
                <a:gd name="T5" fmla="*/ 86 h 97"/>
                <a:gd name="T6" fmla="*/ 10 w 69"/>
                <a:gd name="T7" fmla="*/ 86 h 97"/>
                <a:gd name="T8" fmla="*/ 5 w 69"/>
                <a:gd name="T9" fmla="*/ 81 h 97"/>
                <a:gd name="T10" fmla="*/ 5 w 69"/>
                <a:gd name="T11" fmla="*/ 0 h 97"/>
                <a:gd name="T12" fmla="*/ 0 w 69"/>
                <a:gd name="T13" fmla="*/ 9 h 97"/>
                <a:gd name="T14" fmla="*/ 0 w 69"/>
                <a:gd name="T15" fmla="*/ 83 h 97"/>
                <a:gd name="T16" fmla="*/ 8 w 69"/>
                <a:gd name="T17" fmla="*/ 92 h 97"/>
                <a:gd name="T18" fmla="*/ 8 w 69"/>
                <a:gd name="T19" fmla="*/ 94 h 97"/>
                <a:gd name="T20" fmla="*/ 11 w 69"/>
                <a:gd name="T21" fmla="*/ 97 h 97"/>
                <a:gd name="T22" fmla="*/ 14 w 69"/>
                <a:gd name="T23" fmla="*/ 94 h 97"/>
                <a:gd name="T24" fmla="*/ 14 w 69"/>
                <a:gd name="T25" fmla="*/ 92 h 97"/>
                <a:gd name="T26" fmla="*/ 54 w 69"/>
                <a:gd name="T27" fmla="*/ 92 h 97"/>
                <a:gd name="T28" fmla="*/ 54 w 69"/>
                <a:gd name="T29" fmla="*/ 94 h 97"/>
                <a:gd name="T30" fmla="*/ 58 w 69"/>
                <a:gd name="T31" fmla="*/ 97 h 97"/>
                <a:gd name="T32" fmla="*/ 61 w 69"/>
                <a:gd name="T33" fmla="*/ 94 h 97"/>
                <a:gd name="T34" fmla="*/ 61 w 69"/>
                <a:gd name="T35" fmla="*/ 92 h 97"/>
                <a:gd name="T36" fmla="*/ 69 w 69"/>
                <a:gd name="T37" fmla="*/ 83 h 97"/>
                <a:gd name="T38" fmla="*/ 69 w 69"/>
                <a:gd name="T39" fmla="*/ 9 h 97"/>
                <a:gd name="T40" fmla="*/ 64 w 69"/>
                <a:gd name="T4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97">
                  <a:moveTo>
                    <a:pt x="64" y="0"/>
                  </a:moveTo>
                  <a:cubicBezTo>
                    <a:pt x="64" y="81"/>
                    <a:pt x="64" y="81"/>
                    <a:pt x="64" y="81"/>
                  </a:cubicBezTo>
                  <a:cubicBezTo>
                    <a:pt x="64" y="84"/>
                    <a:pt x="61" y="86"/>
                    <a:pt x="58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7" y="86"/>
                    <a:pt x="5" y="84"/>
                    <a:pt x="5" y="8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2"/>
                    <a:pt x="0" y="5"/>
                    <a:pt x="0" y="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7"/>
                    <a:pt x="3" y="91"/>
                    <a:pt x="8" y="92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6"/>
                    <a:pt x="9" y="97"/>
                    <a:pt x="11" y="97"/>
                  </a:cubicBezTo>
                  <a:cubicBezTo>
                    <a:pt x="13" y="97"/>
                    <a:pt x="14" y="96"/>
                    <a:pt x="14" y="94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6"/>
                    <a:pt x="56" y="97"/>
                    <a:pt x="58" y="97"/>
                  </a:cubicBezTo>
                  <a:cubicBezTo>
                    <a:pt x="59" y="97"/>
                    <a:pt x="61" y="96"/>
                    <a:pt x="61" y="94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91"/>
                    <a:pt x="69" y="87"/>
                    <a:pt x="69" y="83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5"/>
                    <a:pt x="67" y="2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" name="Group 13"/>
          <p:cNvGrpSpPr>
            <a:grpSpLocks noChangeAspect="1"/>
          </p:cNvGrpSpPr>
          <p:nvPr/>
        </p:nvGrpSpPr>
        <p:grpSpPr bwMode="auto">
          <a:xfrm>
            <a:off x="6534526" y="1479280"/>
            <a:ext cx="433659" cy="434159"/>
            <a:chOff x="3051" y="1335"/>
            <a:chExt cx="1732" cy="1734"/>
          </a:xfrm>
          <a:solidFill>
            <a:schemeClr val="bg1"/>
          </a:solidFill>
        </p:grpSpPr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3051" y="2269"/>
              <a:ext cx="799" cy="800"/>
            </a:xfrm>
            <a:custGeom>
              <a:avLst/>
              <a:gdLst>
                <a:gd name="T0" fmla="*/ 67 w 337"/>
                <a:gd name="T1" fmla="*/ 337 h 337"/>
                <a:gd name="T2" fmla="*/ 270 w 337"/>
                <a:gd name="T3" fmla="*/ 337 h 337"/>
                <a:gd name="T4" fmla="*/ 337 w 337"/>
                <a:gd name="T5" fmla="*/ 269 h 337"/>
                <a:gd name="T6" fmla="*/ 337 w 337"/>
                <a:gd name="T7" fmla="*/ 67 h 337"/>
                <a:gd name="T8" fmla="*/ 270 w 337"/>
                <a:gd name="T9" fmla="*/ 0 h 337"/>
                <a:gd name="T10" fmla="*/ 67 w 337"/>
                <a:gd name="T11" fmla="*/ 0 h 337"/>
                <a:gd name="T12" fmla="*/ 0 w 337"/>
                <a:gd name="T13" fmla="*/ 67 h 337"/>
                <a:gd name="T14" fmla="*/ 0 w 337"/>
                <a:gd name="T15" fmla="*/ 269 h 337"/>
                <a:gd name="T16" fmla="*/ 67 w 337"/>
                <a:gd name="T17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7" h="337">
                  <a:moveTo>
                    <a:pt x="67" y="337"/>
                  </a:moveTo>
                  <a:cubicBezTo>
                    <a:pt x="270" y="337"/>
                    <a:pt x="270" y="337"/>
                    <a:pt x="270" y="337"/>
                  </a:cubicBezTo>
                  <a:cubicBezTo>
                    <a:pt x="315" y="337"/>
                    <a:pt x="337" y="314"/>
                    <a:pt x="337" y="269"/>
                  </a:cubicBezTo>
                  <a:cubicBezTo>
                    <a:pt x="337" y="67"/>
                    <a:pt x="337" y="67"/>
                    <a:pt x="337" y="67"/>
                  </a:cubicBezTo>
                  <a:cubicBezTo>
                    <a:pt x="337" y="22"/>
                    <a:pt x="315" y="0"/>
                    <a:pt x="27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2" y="0"/>
                    <a:pt x="0" y="22"/>
                    <a:pt x="0" y="67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0" y="314"/>
                    <a:pt x="22" y="337"/>
                    <a:pt x="67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3981" y="2269"/>
              <a:ext cx="802" cy="800"/>
            </a:xfrm>
            <a:custGeom>
              <a:avLst/>
              <a:gdLst>
                <a:gd name="T0" fmla="*/ 338 w 338"/>
                <a:gd name="T1" fmla="*/ 269 h 337"/>
                <a:gd name="T2" fmla="*/ 338 w 338"/>
                <a:gd name="T3" fmla="*/ 67 h 337"/>
                <a:gd name="T4" fmla="*/ 270 w 338"/>
                <a:gd name="T5" fmla="*/ 0 h 337"/>
                <a:gd name="T6" fmla="*/ 68 w 338"/>
                <a:gd name="T7" fmla="*/ 0 h 337"/>
                <a:gd name="T8" fmla="*/ 0 w 338"/>
                <a:gd name="T9" fmla="*/ 67 h 337"/>
                <a:gd name="T10" fmla="*/ 0 w 338"/>
                <a:gd name="T11" fmla="*/ 269 h 337"/>
                <a:gd name="T12" fmla="*/ 68 w 338"/>
                <a:gd name="T13" fmla="*/ 337 h 337"/>
                <a:gd name="T14" fmla="*/ 270 w 338"/>
                <a:gd name="T15" fmla="*/ 337 h 337"/>
                <a:gd name="T16" fmla="*/ 338 w 338"/>
                <a:gd name="T17" fmla="*/ 26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8" h="337">
                  <a:moveTo>
                    <a:pt x="338" y="269"/>
                  </a:moveTo>
                  <a:cubicBezTo>
                    <a:pt x="338" y="67"/>
                    <a:pt x="338" y="67"/>
                    <a:pt x="338" y="67"/>
                  </a:cubicBezTo>
                  <a:cubicBezTo>
                    <a:pt x="338" y="22"/>
                    <a:pt x="315" y="0"/>
                    <a:pt x="270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23" y="0"/>
                    <a:pt x="0" y="22"/>
                    <a:pt x="0" y="67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0" y="314"/>
                    <a:pt x="23" y="337"/>
                    <a:pt x="68" y="337"/>
                  </a:cubicBezTo>
                  <a:cubicBezTo>
                    <a:pt x="270" y="337"/>
                    <a:pt x="270" y="337"/>
                    <a:pt x="270" y="337"/>
                  </a:cubicBezTo>
                  <a:cubicBezTo>
                    <a:pt x="315" y="337"/>
                    <a:pt x="338" y="314"/>
                    <a:pt x="338" y="2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16"/>
            <p:cNvSpPr>
              <a:spLocks noEditPoints="1"/>
            </p:cNvSpPr>
            <p:nvPr/>
          </p:nvSpPr>
          <p:spPr bwMode="auto">
            <a:xfrm>
              <a:off x="3979" y="1335"/>
              <a:ext cx="804" cy="802"/>
            </a:xfrm>
            <a:custGeom>
              <a:avLst/>
              <a:gdLst>
                <a:gd name="T0" fmla="*/ 81 w 339"/>
                <a:gd name="T1" fmla="*/ 338 h 338"/>
                <a:gd name="T2" fmla="*/ 257 w 339"/>
                <a:gd name="T3" fmla="*/ 338 h 338"/>
                <a:gd name="T4" fmla="*/ 339 w 339"/>
                <a:gd name="T5" fmla="*/ 257 h 338"/>
                <a:gd name="T6" fmla="*/ 339 w 339"/>
                <a:gd name="T7" fmla="*/ 81 h 338"/>
                <a:gd name="T8" fmla="*/ 257 w 339"/>
                <a:gd name="T9" fmla="*/ 0 h 338"/>
                <a:gd name="T10" fmla="*/ 81 w 339"/>
                <a:gd name="T11" fmla="*/ 0 h 338"/>
                <a:gd name="T12" fmla="*/ 0 w 339"/>
                <a:gd name="T13" fmla="*/ 81 h 338"/>
                <a:gd name="T14" fmla="*/ 0 w 339"/>
                <a:gd name="T15" fmla="*/ 257 h 338"/>
                <a:gd name="T16" fmla="*/ 81 w 339"/>
                <a:gd name="T17" fmla="*/ 338 h 338"/>
                <a:gd name="T18" fmla="*/ 45 w 339"/>
                <a:gd name="T19" fmla="*/ 81 h 338"/>
                <a:gd name="T20" fmla="*/ 81 w 339"/>
                <a:gd name="T21" fmla="*/ 45 h 338"/>
                <a:gd name="T22" fmla="*/ 257 w 339"/>
                <a:gd name="T23" fmla="*/ 45 h 338"/>
                <a:gd name="T24" fmla="*/ 293 w 339"/>
                <a:gd name="T25" fmla="*/ 81 h 338"/>
                <a:gd name="T26" fmla="*/ 293 w 339"/>
                <a:gd name="T27" fmla="*/ 257 h 338"/>
                <a:gd name="T28" fmla="*/ 257 w 339"/>
                <a:gd name="T29" fmla="*/ 293 h 338"/>
                <a:gd name="T30" fmla="*/ 81 w 339"/>
                <a:gd name="T31" fmla="*/ 293 h 338"/>
                <a:gd name="T32" fmla="*/ 45 w 339"/>
                <a:gd name="T33" fmla="*/ 257 h 338"/>
                <a:gd name="T34" fmla="*/ 45 w 339"/>
                <a:gd name="T35" fmla="*/ 8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9" h="338">
                  <a:moveTo>
                    <a:pt x="81" y="338"/>
                  </a:moveTo>
                  <a:cubicBezTo>
                    <a:pt x="257" y="338"/>
                    <a:pt x="257" y="338"/>
                    <a:pt x="257" y="338"/>
                  </a:cubicBezTo>
                  <a:cubicBezTo>
                    <a:pt x="312" y="338"/>
                    <a:pt x="339" y="311"/>
                    <a:pt x="339" y="257"/>
                  </a:cubicBezTo>
                  <a:cubicBezTo>
                    <a:pt x="339" y="81"/>
                    <a:pt x="339" y="81"/>
                    <a:pt x="339" y="81"/>
                  </a:cubicBezTo>
                  <a:cubicBezTo>
                    <a:pt x="339" y="27"/>
                    <a:pt x="312" y="0"/>
                    <a:pt x="25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27" y="0"/>
                    <a:pt x="0" y="27"/>
                    <a:pt x="0" y="81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311"/>
                    <a:pt x="27" y="338"/>
                    <a:pt x="81" y="338"/>
                  </a:cubicBezTo>
                  <a:close/>
                  <a:moveTo>
                    <a:pt x="45" y="81"/>
                  </a:moveTo>
                  <a:cubicBezTo>
                    <a:pt x="45" y="57"/>
                    <a:pt x="57" y="45"/>
                    <a:pt x="81" y="45"/>
                  </a:cubicBezTo>
                  <a:cubicBezTo>
                    <a:pt x="257" y="45"/>
                    <a:pt x="257" y="45"/>
                    <a:pt x="257" y="45"/>
                  </a:cubicBezTo>
                  <a:cubicBezTo>
                    <a:pt x="281" y="45"/>
                    <a:pt x="293" y="57"/>
                    <a:pt x="293" y="81"/>
                  </a:cubicBezTo>
                  <a:cubicBezTo>
                    <a:pt x="293" y="257"/>
                    <a:pt x="293" y="257"/>
                    <a:pt x="293" y="257"/>
                  </a:cubicBezTo>
                  <a:cubicBezTo>
                    <a:pt x="293" y="281"/>
                    <a:pt x="281" y="293"/>
                    <a:pt x="257" y="293"/>
                  </a:cubicBezTo>
                  <a:cubicBezTo>
                    <a:pt x="81" y="293"/>
                    <a:pt x="81" y="293"/>
                    <a:pt x="81" y="293"/>
                  </a:cubicBezTo>
                  <a:cubicBezTo>
                    <a:pt x="57" y="293"/>
                    <a:pt x="45" y="281"/>
                    <a:pt x="45" y="257"/>
                  </a:cubicBezTo>
                  <a:lnTo>
                    <a:pt x="45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3051" y="1337"/>
              <a:ext cx="799" cy="800"/>
            </a:xfrm>
            <a:custGeom>
              <a:avLst/>
              <a:gdLst>
                <a:gd name="T0" fmla="*/ 67 w 337"/>
                <a:gd name="T1" fmla="*/ 337 h 337"/>
                <a:gd name="T2" fmla="*/ 270 w 337"/>
                <a:gd name="T3" fmla="*/ 337 h 337"/>
                <a:gd name="T4" fmla="*/ 337 w 337"/>
                <a:gd name="T5" fmla="*/ 270 h 337"/>
                <a:gd name="T6" fmla="*/ 337 w 337"/>
                <a:gd name="T7" fmla="*/ 68 h 337"/>
                <a:gd name="T8" fmla="*/ 270 w 337"/>
                <a:gd name="T9" fmla="*/ 0 h 337"/>
                <a:gd name="T10" fmla="*/ 67 w 337"/>
                <a:gd name="T11" fmla="*/ 0 h 337"/>
                <a:gd name="T12" fmla="*/ 0 w 337"/>
                <a:gd name="T13" fmla="*/ 68 h 337"/>
                <a:gd name="T14" fmla="*/ 0 w 337"/>
                <a:gd name="T15" fmla="*/ 270 h 337"/>
                <a:gd name="T16" fmla="*/ 67 w 337"/>
                <a:gd name="T17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7" h="337">
                  <a:moveTo>
                    <a:pt x="67" y="337"/>
                  </a:moveTo>
                  <a:cubicBezTo>
                    <a:pt x="270" y="337"/>
                    <a:pt x="270" y="337"/>
                    <a:pt x="270" y="337"/>
                  </a:cubicBezTo>
                  <a:cubicBezTo>
                    <a:pt x="315" y="337"/>
                    <a:pt x="337" y="315"/>
                    <a:pt x="337" y="270"/>
                  </a:cubicBezTo>
                  <a:cubicBezTo>
                    <a:pt x="337" y="68"/>
                    <a:pt x="337" y="68"/>
                    <a:pt x="337" y="68"/>
                  </a:cubicBezTo>
                  <a:cubicBezTo>
                    <a:pt x="337" y="23"/>
                    <a:pt x="315" y="0"/>
                    <a:pt x="27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2" y="0"/>
                    <a:pt x="0" y="23"/>
                    <a:pt x="0" y="6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15"/>
                    <a:pt x="22" y="337"/>
                    <a:pt x="67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" name="Group 25"/>
          <p:cNvGrpSpPr>
            <a:grpSpLocks noChangeAspect="1"/>
          </p:cNvGrpSpPr>
          <p:nvPr/>
        </p:nvGrpSpPr>
        <p:grpSpPr bwMode="auto">
          <a:xfrm>
            <a:off x="3434978" y="1411971"/>
            <a:ext cx="498298" cy="543289"/>
            <a:chOff x="3628" y="1883"/>
            <a:chExt cx="587" cy="640"/>
          </a:xfrm>
          <a:solidFill>
            <a:schemeClr val="bg1"/>
          </a:solidFill>
        </p:grpSpPr>
        <p:sp>
          <p:nvSpPr>
            <p:cNvPr id="37" name="Oval 26"/>
            <p:cNvSpPr>
              <a:spLocks noChangeArrowheads="1"/>
            </p:cNvSpPr>
            <p:nvPr/>
          </p:nvSpPr>
          <p:spPr bwMode="auto">
            <a:xfrm>
              <a:off x="3694" y="1883"/>
              <a:ext cx="108" cy="10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val 27"/>
            <p:cNvSpPr>
              <a:spLocks noChangeArrowheads="1"/>
            </p:cNvSpPr>
            <p:nvPr/>
          </p:nvSpPr>
          <p:spPr bwMode="auto">
            <a:xfrm>
              <a:off x="4033" y="1883"/>
              <a:ext cx="108" cy="10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28"/>
            <p:cNvSpPr>
              <a:spLocks/>
            </p:cNvSpPr>
            <p:nvPr/>
          </p:nvSpPr>
          <p:spPr bwMode="auto">
            <a:xfrm>
              <a:off x="3628" y="2019"/>
              <a:ext cx="296" cy="504"/>
            </a:xfrm>
            <a:custGeom>
              <a:avLst/>
              <a:gdLst>
                <a:gd name="T0" fmla="*/ 123 w 124"/>
                <a:gd name="T1" fmla="*/ 80 h 211"/>
                <a:gd name="T2" fmla="*/ 106 w 124"/>
                <a:gd name="T3" fmla="*/ 84 h 211"/>
                <a:gd name="T4" fmla="*/ 102 w 124"/>
                <a:gd name="T5" fmla="*/ 84 h 211"/>
                <a:gd name="T6" fmla="*/ 96 w 124"/>
                <a:gd name="T7" fmla="*/ 82 h 211"/>
                <a:gd name="T8" fmla="*/ 86 w 124"/>
                <a:gd name="T9" fmla="*/ 74 h 211"/>
                <a:gd name="T10" fmla="*/ 82 w 124"/>
                <a:gd name="T11" fmla="*/ 49 h 211"/>
                <a:gd name="T12" fmla="*/ 103 w 124"/>
                <a:gd name="T13" fmla="*/ 27 h 211"/>
                <a:gd name="T14" fmla="*/ 106 w 124"/>
                <a:gd name="T15" fmla="*/ 26 h 211"/>
                <a:gd name="T16" fmla="*/ 119 w 124"/>
                <a:gd name="T17" fmla="*/ 30 h 211"/>
                <a:gd name="T18" fmla="*/ 120 w 124"/>
                <a:gd name="T19" fmla="*/ 30 h 211"/>
                <a:gd name="T20" fmla="*/ 123 w 124"/>
                <a:gd name="T21" fmla="*/ 31 h 211"/>
                <a:gd name="T22" fmla="*/ 123 w 124"/>
                <a:gd name="T23" fmla="*/ 31 h 211"/>
                <a:gd name="T24" fmla="*/ 119 w 124"/>
                <a:gd name="T25" fmla="*/ 8 h 211"/>
                <a:gd name="T26" fmla="*/ 118 w 124"/>
                <a:gd name="T27" fmla="*/ 1 h 211"/>
                <a:gd name="T28" fmla="*/ 118 w 124"/>
                <a:gd name="T29" fmla="*/ 0 h 211"/>
                <a:gd name="T30" fmla="*/ 88 w 124"/>
                <a:gd name="T31" fmla="*/ 1 h 211"/>
                <a:gd name="T32" fmla="*/ 74 w 124"/>
                <a:gd name="T33" fmla="*/ 0 h 211"/>
                <a:gd name="T34" fmla="*/ 59 w 124"/>
                <a:gd name="T35" fmla="*/ 44 h 211"/>
                <a:gd name="T36" fmla="*/ 54 w 124"/>
                <a:gd name="T37" fmla="*/ 0 h 211"/>
                <a:gd name="T38" fmla="*/ 48 w 124"/>
                <a:gd name="T39" fmla="*/ 0 h 211"/>
                <a:gd name="T40" fmla="*/ 46 w 124"/>
                <a:gd name="T41" fmla="*/ 44 h 211"/>
                <a:gd name="T42" fmla="*/ 30 w 124"/>
                <a:gd name="T43" fmla="*/ 0 h 211"/>
                <a:gd name="T44" fmla="*/ 22 w 124"/>
                <a:gd name="T45" fmla="*/ 0 h 211"/>
                <a:gd name="T46" fmla="*/ 0 w 124"/>
                <a:gd name="T47" fmla="*/ 23 h 211"/>
                <a:gd name="T48" fmla="*/ 10 w 124"/>
                <a:gd name="T49" fmla="*/ 94 h 211"/>
                <a:gd name="T50" fmla="*/ 19 w 124"/>
                <a:gd name="T51" fmla="*/ 112 h 211"/>
                <a:gd name="T52" fmla="*/ 30 w 124"/>
                <a:gd name="T53" fmla="*/ 211 h 211"/>
                <a:gd name="T54" fmla="*/ 49 w 124"/>
                <a:gd name="T55" fmla="*/ 211 h 211"/>
                <a:gd name="T56" fmla="*/ 49 w 124"/>
                <a:gd name="T57" fmla="*/ 113 h 211"/>
                <a:gd name="T58" fmla="*/ 57 w 124"/>
                <a:gd name="T59" fmla="*/ 113 h 211"/>
                <a:gd name="T60" fmla="*/ 57 w 124"/>
                <a:gd name="T61" fmla="*/ 211 h 211"/>
                <a:gd name="T62" fmla="*/ 76 w 124"/>
                <a:gd name="T63" fmla="*/ 211 h 211"/>
                <a:gd name="T64" fmla="*/ 87 w 124"/>
                <a:gd name="T65" fmla="*/ 111 h 211"/>
                <a:gd name="T66" fmla="*/ 88 w 124"/>
                <a:gd name="T67" fmla="*/ 110 h 211"/>
                <a:gd name="T68" fmla="*/ 120 w 124"/>
                <a:gd name="T69" fmla="*/ 111 h 211"/>
                <a:gd name="T70" fmla="*/ 120 w 124"/>
                <a:gd name="T71" fmla="*/ 109 h 211"/>
                <a:gd name="T72" fmla="*/ 120 w 124"/>
                <a:gd name="T73" fmla="*/ 109 h 211"/>
                <a:gd name="T74" fmla="*/ 123 w 124"/>
                <a:gd name="T75" fmla="*/ 8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4" h="211">
                  <a:moveTo>
                    <a:pt x="123" y="80"/>
                  </a:moveTo>
                  <a:cubicBezTo>
                    <a:pt x="118" y="83"/>
                    <a:pt x="111" y="84"/>
                    <a:pt x="106" y="84"/>
                  </a:cubicBezTo>
                  <a:cubicBezTo>
                    <a:pt x="104" y="84"/>
                    <a:pt x="102" y="84"/>
                    <a:pt x="102" y="84"/>
                  </a:cubicBezTo>
                  <a:cubicBezTo>
                    <a:pt x="100" y="83"/>
                    <a:pt x="98" y="83"/>
                    <a:pt x="96" y="82"/>
                  </a:cubicBezTo>
                  <a:cubicBezTo>
                    <a:pt x="92" y="80"/>
                    <a:pt x="88" y="77"/>
                    <a:pt x="86" y="74"/>
                  </a:cubicBezTo>
                  <a:cubicBezTo>
                    <a:pt x="79" y="64"/>
                    <a:pt x="81" y="50"/>
                    <a:pt x="82" y="49"/>
                  </a:cubicBezTo>
                  <a:cubicBezTo>
                    <a:pt x="85" y="31"/>
                    <a:pt x="97" y="27"/>
                    <a:pt x="103" y="27"/>
                  </a:cubicBezTo>
                  <a:cubicBezTo>
                    <a:pt x="104" y="27"/>
                    <a:pt x="105" y="26"/>
                    <a:pt x="106" y="26"/>
                  </a:cubicBezTo>
                  <a:cubicBezTo>
                    <a:pt x="113" y="26"/>
                    <a:pt x="118" y="29"/>
                    <a:pt x="119" y="30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21" y="31"/>
                    <a:pt x="122" y="31"/>
                    <a:pt x="123" y="3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4" y="27"/>
                    <a:pt x="122" y="18"/>
                    <a:pt x="119" y="8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06" y="3"/>
                    <a:pt x="93" y="1"/>
                    <a:pt x="88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101"/>
                    <a:pt x="14" y="107"/>
                    <a:pt x="19" y="112"/>
                  </a:cubicBezTo>
                  <a:cubicBezTo>
                    <a:pt x="30" y="211"/>
                    <a:pt x="30" y="211"/>
                    <a:pt x="30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87" y="111"/>
                    <a:pt x="87" y="111"/>
                    <a:pt x="87" y="111"/>
                  </a:cubicBezTo>
                  <a:cubicBezTo>
                    <a:pt x="87" y="111"/>
                    <a:pt x="87" y="110"/>
                    <a:pt x="88" y="110"/>
                  </a:cubicBezTo>
                  <a:cubicBezTo>
                    <a:pt x="100" y="109"/>
                    <a:pt x="112" y="110"/>
                    <a:pt x="120" y="111"/>
                  </a:cubicBezTo>
                  <a:cubicBezTo>
                    <a:pt x="120" y="110"/>
                    <a:pt x="120" y="109"/>
                    <a:pt x="120" y="109"/>
                  </a:cubicBezTo>
                  <a:cubicBezTo>
                    <a:pt x="120" y="109"/>
                    <a:pt x="120" y="109"/>
                    <a:pt x="120" y="109"/>
                  </a:cubicBezTo>
                  <a:cubicBezTo>
                    <a:pt x="123" y="96"/>
                    <a:pt x="124" y="84"/>
                    <a:pt x="123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29"/>
            <p:cNvSpPr>
              <a:spLocks/>
            </p:cNvSpPr>
            <p:nvPr/>
          </p:nvSpPr>
          <p:spPr bwMode="auto">
            <a:xfrm>
              <a:off x="3844" y="2017"/>
              <a:ext cx="371" cy="506"/>
            </a:xfrm>
            <a:custGeom>
              <a:avLst/>
              <a:gdLst>
                <a:gd name="T0" fmla="*/ 133 w 155"/>
                <a:gd name="T1" fmla="*/ 1 h 212"/>
                <a:gd name="T2" fmla="*/ 124 w 155"/>
                <a:gd name="T3" fmla="*/ 1 h 212"/>
                <a:gd name="T4" fmla="*/ 109 w 155"/>
                <a:gd name="T5" fmla="*/ 45 h 212"/>
                <a:gd name="T6" fmla="*/ 104 w 155"/>
                <a:gd name="T7" fmla="*/ 1 h 212"/>
                <a:gd name="T8" fmla="*/ 98 w 155"/>
                <a:gd name="T9" fmla="*/ 1 h 212"/>
                <a:gd name="T10" fmla="*/ 96 w 155"/>
                <a:gd name="T11" fmla="*/ 41 h 212"/>
                <a:gd name="T12" fmla="*/ 95 w 155"/>
                <a:gd name="T13" fmla="*/ 41 h 212"/>
                <a:gd name="T14" fmla="*/ 80 w 155"/>
                <a:gd name="T15" fmla="*/ 1 h 212"/>
                <a:gd name="T16" fmla="*/ 80 w 155"/>
                <a:gd name="T17" fmla="*/ 2 h 212"/>
                <a:gd name="T18" fmla="*/ 40 w 155"/>
                <a:gd name="T19" fmla="*/ 0 h 212"/>
                <a:gd name="T20" fmla="*/ 42 w 155"/>
                <a:gd name="T21" fmla="*/ 40 h 212"/>
                <a:gd name="T22" fmla="*/ 29 w 155"/>
                <a:gd name="T23" fmla="*/ 38 h 212"/>
                <a:gd name="T24" fmla="*/ 4 w 155"/>
                <a:gd name="T25" fmla="*/ 52 h 212"/>
                <a:gd name="T26" fmla="*/ 17 w 155"/>
                <a:gd name="T27" fmla="*/ 76 h 212"/>
                <a:gd name="T28" fmla="*/ 35 w 155"/>
                <a:gd name="T29" fmla="*/ 72 h 212"/>
                <a:gd name="T30" fmla="*/ 46 w 155"/>
                <a:gd name="T31" fmla="*/ 79 h 212"/>
                <a:gd name="T32" fmla="*/ 42 w 155"/>
                <a:gd name="T33" fmla="*/ 114 h 212"/>
                <a:gd name="T34" fmla="*/ 69 w 155"/>
                <a:gd name="T35" fmla="*/ 116 h 212"/>
                <a:gd name="T36" fmla="*/ 80 w 155"/>
                <a:gd name="T37" fmla="*/ 212 h 212"/>
                <a:gd name="T38" fmla="*/ 99 w 155"/>
                <a:gd name="T39" fmla="*/ 212 h 212"/>
                <a:gd name="T40" fmla="*/ 99 w 155"/>
                <a:gd name="T41" fmla="*/ 114 h 212"/>
                <a:gd name="T42" fmla="*/ 107 w 155"/>
                <a:gd name="T43" fmla="*/ 114 h 212"/>
                <a:gd name="T44" fmla="*/ 107 w 155"/>
                <a:gd name="T45" fmla="*/ 212 h 212"/>
                <a:gd name="T46" fmla="*/ 126 w 155"/>
                <a:gd name="T47" fmla="*/ 212 h 212"/>
                <a:gd name="T48" fmla="*/ 137 w 155"/>
                <a:gd name="T49" fmla="*/ 112 h 212"/>
                <a:gd name="T50" fmla="*/ 145 w 155"/>
                <a:gd name="T51" fmla="*/ 95 h 212"/>
                <a:gd name="T52" fmla="*/ 155 w 155"/>
                <a:gd name="T53" fmla="*/ 24 h 212"/>
                <a:gd name="T54" fmla="*/ 133 w 155"/>
                <a:gd name="T55" fmla="*/ 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5" h="212">
                  <a:moveTo>
                    <a:pt x="133" y="1"/>
                  </a:moveTo>
                  <a:cubicBezTo>
                    <a:pt x="124" y="1"/>
                    <a:pt x="124" y="1"/>
                    <a:pt x="124" y="1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4" y="1"/>
                    <a:pt x="104" y="1"/>
                    <a:pt x="104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2"/>
                    <a:pt x="58" y="2"/>
                    <a:pt x="40" y="0"/>
                  </a:cubicBezTo>
                  <a:cubicBezTo>
                    <a:pt x="40" y="0"/>
                    <a:pt x="53" y="39"/>
                    <a:pt x="42" y="40"/>
                  </a:cubicBezTo>
                  <a:cubicBezTo>
                    <a:pt x="42" y="40"/>
                    <a:pt x="36" y="43"/>
                    <a:pt x="29" y="38"/>
                  </a:cubicBezTo>
                  <a:cubicBezTo>
                    <a:pt x="29" y="38"/>
                    <a:pt x="9" y="29"/>
                    <a:pt x="4" y="52"/>
                  </a:cubicBezTo>
                  <a:cubicBezTo>
                    <a:pt x="4" y="52"/>
                    <a:pt x="0" y="73"/>
                    <a:pt x="17" y="76"/>
                  </a:cubicBezTo>
                  <a:cubicBezTo>
                    <a:pt x="17" y="76"/>
                    <a:pt x="28" y="77"/>
                    <a:pt x="35" y="72"/>
                  </a:cubicBezTo>
                  <a:cubicBezTo>
                    <a:pt x="35" y="72"/>
                    <a:pt x="45" y="67"/>
                    <a:pt x="46" y="79"/>
                  </a:cubicBezTo>
                  <a:cubicBezTo>
                    <a:pt x="46" y="79"/>
                    <a:pt x="47" y="97"/>
                    <a:pt x="42" y="114"/>
                  </a:cubicBezTo>
                  <a:cubicBezTo>
                    <a:pt x="42" y="114"/>
                    <a:pt x="56" y="117"/>
                    <a:pt x="69" y="116"/>
                  </a:cubicBezTo>
                  <a:cubicBezTo>
                    <a:pt x="80" y="212"/>
                    <a:pt x="80" y="212"/>
                    <a:pt x="80" y="212"/>
                  </a:cubicBezTo>
                  <a:cubicBezTo>
                    <a:pt x="99" y="212"/>
                    <a:pt x="99" y="212"/>
                    <a:pt x="99" y="212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26" y="212"/>
                    <a:pt x="126" y="212"/>
                    <a:pt x="126" y="212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42" y="108"/>
                    <a:pt x="145" y="102"/>
                    <a:pt x="145" y="95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55" y="11"/>
                    <a:pt x="145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7" name="Group 27"/>
          <p:cNvGrpSpPr>
            <a:grpSpLocks noChangeAspect="1"/>
          </p:cNvGrpSpPr>
          <p:nvPr/>
        </p:nvGrpSpPr>
        <p:grpSpPr bwMode="auto">
          <a:xfrm>
            <a:off x="9401077" y="1420742"/>
            <a:ext cx="577521" cy="524392"/>
            <a:chOff x="1155" y="-304"/>
            <a:chExt cx="5522" cy="5014"/>
          </a:xfrm>
          <a:solidFill>
            <a:schemeClr val="bg1"/>
          </a:solidFill>
        </p:grpSpPr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2410" y="567"/>
              <a:ext cx="3011" cy="4034"/>
            </a:xfrm>
            <a:custGeom>
              <a:avLst/>
              <a:gdLst>
                <a:gd name="T0" fmla="*/ 946 w 1273"/>
                <a:gd name="T1" fmla="*/ 1409 h 1705"/>
                <a:gd name="T2" fmla="*/ 1107 w 1273"/>
                <a:gd name="T3" fmla="*/ 1483 h 1705"/>
                <a:gd name="T4" fmla="*/ 1272 w 1273"/>
                <a:gd name="T5" fmla="*/ 1209 h 1705"/>
                <a:gd name="T6" fmla="*/ 1272 w 1273"/>
                <a:gd name="T7" fmla="*/ 504 h 1705"/>
                <a:gd name="T8" fmla="*/ 1273 w 1273"/>
                <a:gd name="T9" fmla="*/ 497 h 1705"/>
                <a:gd name="T10" fmla="*/ 637 w 1273"/>
                <a:gd name="T11" fmla="*/ 0 h 1705"/>
                <a:gd name="T12" fmla="*/ 0 w 1273"/>
                <a:gd name="T13" fmla="*/ 503 h 1705"/>
                <a:gd name="T14" fmla="*/ 0 w 1273"/>
                <a:gd name="T15" fmla="*/ 504 h 1705"/>
                <a:gd name="T16" fmla="*/ 0 w 1273"/>
                <a:gd name="T17" fmla="*/ 1202 h 1705"/>
                <a:gd name="T18" fmla="*/ 637 w 1273"/>
                <a:gd name="T19" fmla="*/ 1705 h 1705"/>
                <a:gd name="T20" fmla="*/ 745 w 1273"/>
                <a:gd name="T21" fmla="*/ 1695 h 1705"/>
                <a:gd name="T22" fmla="*/ 733 w 1273"/>
                <a:gd name="T23" fmla="*/ 1622 h 1705"/>
                <a:gd name="T24" fmla="*/ 946 w 1273"/>
                <a:gd name="T25" fmla="*/ 1409 h 1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3" h="1705">
                  <a:moveTo>
                    <a:pt x="946" y="1409"/>
                  </a:moveTo>
                  <a:cubicBezTo>
                    <a:pt x="1009" y="1409"/>
                    <a:pt x="1068" y="1436"/>
                    <a:pt x="1107" y="1483"/>
                  </a:cubicBezTo>
                  <a:cubicBezTo>
                    <a:pt x="1176" y="1406"/>
                    <a:pt x="1233" y="1313"/>
                    <a:pt x="1272" y="1209"/>
                  </a:cubicBezTo>
                  <a:cubicBezTo>
                    <a:pt x="1272" y="504"/>
                    <a:pt x="1272" y="504"/>
                    <a:pt x="1272" y="504"/>
                  </a:cubicBezTo>
                  <a:cubicBezTo>
                    <a:pt x="1272" y="502"/>
                    <a:pt x="1272" y="499"/>
                    <a:pt x="1273" y="497"/>
                  </a:cubicBezTo>
                  <a:cubicBezTo>
                    <a:pt x="1162" y="204"/>
                    <a:pt x="919" y="0"/>
                    <a:pt x="637" y="0"/>
                  </a:cubicBezTo>
                  <a:cubicBezTo>
                    <a:pt x="353" y="0"/>
                    <a:pt x="109" y="206"/>
                    <a:pt x="0" y="503"/>
                  </a:cubicBezTo>
                  <a:cubicBezTo>
                    <a:pt x="0" y="503"/>
                    <a:pt x="0" y="504"/>
                    <a:pt x="0" y="504"/>
                  </a:cubicBezTo>
                  <a:cubicBezTo>
                    <a:pt x="0" y="1202"/>
                    <a:pt x="0" y="1202"/>
                    <a:pt x="0" y="1202"/>
                  </a:cubicBezTo>
                  <a:cubicBezTo>
                    <a:pt x="109" y="1498"/>
                    <a:pt x="353" y="1705"/>
                    <a:pt x="637" y="1705"/>
                  </a:cubicBezTo>
                  <a:cubicBezTo>
                    <a:pt x="674" y="1705"/>
                    <a:pt x="710" y="1701"/>
                    <a:pt x="745" y="1695"/>
                  </a:cubicBezTo>
                  <a:cubicBezTo>
                    <a:pt x="737" y="1672"/>
                    <a:pt x="733" y="1647"/>
                    <a:pt x="733" y="1622"/>
                  </a:cubicBezTo>
                  <a:cubicBezTo>
                    <a:pt x="733" y="1504"/>
                    <a:pt x="828" y="1409"/>
                    <a:pt x="946" y="14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1155" y="-304"/>
              <a:ext cx="5522" cy="5014"/>
            </a:xfrm>
            <a:custGeom>
              <a:avLst/>
              <a:gdLst>
                <a:gd name="T0" fmla="*/ 2245 w 2335"/>
                <a:gd name="T1" fmla="*/ 1027 h 2119"/>
                <a:gd name="T2" fmla="*/ 2128 w 2335"/>
                <a:gd name="T3" fmla="*/ 1027 h 2119"/>
                <a:gd name="T4" fmla="*/ 2056 w 2335"/>
                <a:gd name="T5" fmla="*/ 942 h 2119"/>
                <a:gd name="T6" fmla="*/ 2056 w 2335"/>
                <a:gd name="T7" fmla="*/ 892 h 2119"/>
                <a:gd name="T8" fmla="*/ 1200 w 2335"/>
                <a:gd name="T9" fmla="*/ 0 h 2119"/>
                <a:gd name="T10" fmla="*/ 1144 w 2335"/>
                <a:gd name="T11" fmla="*/ 0 h 2119"/>
                <a:gd name="T12" fmla="*/ 288 w 2335"/>
                <a:gd name="T13" fmla="*/ 892 h 2119"/>
                <a:gd name="T14" fmla="*/ 288 w 2335"/>
                <a:gd name="T15" fmla="*/ 933 h 2119"/>
                <a:gd name="T16" fmla="*/ 206 w 2335"/>
                <a:gd name="T17" fmla="*/ 1027 h 2119"/>
                <a:gd name="T18" fmla="*/ 90 w 2335"/>
                <a:gd name="T19" fmla="*/ 1027 h 2119"/>
                <a:gd name="T20" fmla="*/ 15 w 2335"/>
                <a:gd name="T21" fmla="*/ 1071 h 2119"/>
                <a:gd name="T22" fmla="*/ 0 w 2335"/>
                <a:gd name="T23" fmla="*/ 1121 h 2119"/>
                <a:gd name="T24" fmla="*/ 0 w 2335"/>
                <a:gd name="T25" fmla="*/ 1235 h 2119"/>
                <a:gd name="T26" fmla="*/ 90 w 2335"/>
                <a:gd name="T27" fmla="*/ 1329 h 2119"/>
                <a:gd name="T28" fmla="*/ 206 w 2335"/>
                <a:gd name="T29" fmla="*/ 1329 h 2119"/>
                <a:gd name="T30" fmla="*/ 447 w 2335"/>
                <a:gd name="T31" fmla="*/ 1484 h 2119"/>
                <a:gd name="T32" fmla="*/ 447 w 2335"/>
                <a:gd name="T33" fmla="*/ 1075 h 2119"/>
                <a:gd name="T34" fmla="*/ 447 w 2335"/>
                <a:gd name="T35" fmla="*/ 872 h 2119"/>
                <a:gd name="T36" fmla="*/ 389 w 2335"/>
                <a:gd name="T37" fmla="*/ 883 h 2119"/>
                <a:gd name="T38" fmla="*/ 1144 w 2335"/>
                <a:gd name="T39" fmla="*/ 221 h 2119"/>
                <a:gd name="T40" fmla="*/ 1200 w 2335"/>
                <a:gd name="T41" fmla="*/ 221 h 2119"/>
                <a:gd name="T42" fmla="*/ 1955 w 2335"/>
                <a:gd name="T43" fmla="*/ 886 h 2119"/>
                <a:gd name="T44" fmla="*/ 1887 w 2335"/>
                <a:gd name="T45" fmla="*/ 872 h 2119"/>
                <a:gd name="T46" fmla="*/ 1887 w 2335"/>
                <a:gd name="T47" fmla="*/ 1484 h 2119"/>
                <a:gd name="T48" fmla="*/ 2128 w 2335"/>
                <a:gd name="T49" fmla="*/ 1329 h 2119"/>
                <a:gd name="T50" fmla="*/ 2167 w 2335"/>
                <a:gd name="T51" fmla="*/ 1329 h 2119"/>
                <a:gd name="T52" fmla="*/ 2167 w 2335"/>
                <a:gd name="T53" fmla="*/ 1333 h 2119"/>
                <a:gd name="T54" fmla="*/ 1600 w 2335"/>
                <a:gd name="T55" fmla="*/ 1952 h 2119"/>
                <a:gd name="T56" fmla="*/ 1579 w 2335"/>
                <a:gd name="T57" fmla="*/ 1910 h 2119"/>
                <a:gd name="T58" fmla="*/ 1477 w 2335"/>
                <a:gd name="T59" fmla="*/ 1860 h 2119"/>
                <a:gd name="T60" fmla="*/ 1347 w 2335"/>
                <a:gd name="T61" fmla="*/ 1990 h 2119"/>
                <a:gd name="T62" fmla="*/ 1358 w 2335"/>
                <a:gd name="T63" fmla="*/ 2041 h 2119"/>
                <a:gd name="T64" fmla="*/ 1477 w 2335"/>
                <a:gd name="T65" fmla="*/ 2119 h 2119"/>
                <a:gd name="T66" fmla="*/ 1602 w 2335"/>
                <a:gd name="T67" fmla="*/ 2021 h 2119"/>
                <a:gd name="T68" fmla="*/ 2236 w 2335"/>
                <a:gd name="T69" fmla="*/ 1333 h 2119"/>
                <a:gd name="T70" fmla="*/ 2236 w 2335"/>
                <a:gd name="T71" fmla="*/ 1329 h 2119"/>
                <a:gd name="T72" fmla="*/ 2245 w 2335"/>
                <a:gd name="T73" fmla="*/ 1329 h 2119"/>
                <a:gd name="T74" fmla="*/ 2335 w 2335"/>
                <a:gd name="T75" fmla="*/ 1235 h 2119"/>
                <a:gd name="T76" fmla="*/ 2335 w 2335"/>
                <a:gd name="T77" fmla="*/ 1121 h 2119"/>
                <a:gd name="T78" fmla="*/ 2245 w 2335"/>
                <a:gd name="T79" fmla="*/ 1027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35" h="2119">
                  <a:moveTo>
                    <a:pt x="2245" y="1027"/>
                  </a:moveTo>
                  <a:cubicBezTo>
                    <a:pt x="2128" y="1027"/>
                    <a:pt x="2128" y="1027"/>
                    <a:pt x="2128" y="1027"/>
                  </a:cubicBezTo>
                  <a:cubicBezTo>
                    <a:pt x="2109" y="995"/>
                    <a:pt x="2085" y="965"/>
                    <a:pt x="2056" y="942"/>
                  </a:cubicBezTo>
                  <a:cubicBezTo>
                    <a:pt x="2056" y="892"/>
                    <a:pt x="2056" y="892"/>
                    <a:pt x="2056" y="892"/>
                  </a:cubicBezTo>
                  <a:cubicBezTo>
                    <a:pt x="2056" y="400"/>
                    <a:pt x="1673" y="0"/>
                    <a:pt x="1200" y="0"/>
                  </a:cubicBezTo>
                  <a:cubicBezTo>
                    <a:pt x="1144" y="0"/>
                    <a:pt x="1144" y="0"/>
                    <a:pt x="1144" y="0"/>
                  </a:cubicBezTo>
                  <a:cubicBezTo>
                    <a:pt x="671" y="0"/>
                    <a:pt x="288" y="400"/>
                    <a:pt x="288" y="892"/>
                  </a:cubicBezTo>
                  <a:cubicBezTo>
                    <a:pt x="288" y="933"/>
                    <a:pt x="288" y="933"/>
                    <a:pt x="288" y="933"/>
                  </a:cubicBezTo>
                  <a:cubicBezTo>
                    <a:pt x="255" y="959"/>
                    <a:pt x="227" y="991"/>
                    <a:pt x="206" y="1027"/>
                  </a:cubicBezTo>
                  <a:cubicBezTo>
                    <a:pt x="90" y="1027"/>
                    <a:pt x="90" y="1027"/>
                    <a:pt x="90" y="1027"/>
                  </a:cubicBezTo>
                  <a:cubicBezTo>
                    <a:pt x="58" y="1027"/>
                    <a:pt x="31" y="1045"/>
                    <a:pt x="15" y="1071"/>
                  </a:cubicBezTo>
                  <a:cubicBezTo>
                    <a:pt x="6" y="1085"/>
                    <a:pt x="0" y="1102"/>
                    <a:pt x="0" y="1121"/>
                  </a:cubicBezTo>
                  <a:cubicBezTo>
                    <a:pt x="0" y="1235"/>
                    <a:pt x="0" y="1235"/>
                    <a:pt x="0" y="1235"/>
                  </a:cubicBezTo>
                  <a:cubicBezTo>
                    <a:pt x="0" y="1287"/>
                    <a:pt x="41" y="1329"/>
                    <a:pt x="90" y="1329"/>
                  </a:cubicBezTo>
                  <a:cubicBezTo>
                    <a:pt x="206" y="1329"/>
                    <a:pt x="206" y="1329"/>
                    <a:pt x="206" y="1329"/>
                  </a:cubicBezTo>
                  <a:cubicBezTo>
                    <a:pt x="255" y="1415"/>
                    <a:pt x="343" y="1476"/>
                    <a:pt x="447" y="1484"/>
                  </a:cubicBezTo>
                  <a:cubicBezTo>
                    <a:pt x="447" y="1075"/>
                    <a:pt x="447" y="1075"/>
                    <a:pt x="447" y="1075"/>
                  </a:cubicBezTo>
                  <a:cubicBezTo>
                    <a:pt x="447" y="872"/>
                    <a:pt x="447" y="872"/>
                    <a:pt x="447" y="872"/>
                  </a:cubicBezTo>
                  <a:cubicBezTo>
                    <a:pt x="427" y="874"/>
                    <a:pt x="407" y="877"/>
                    <a:pt x="389" y="883"/>
                  </a:cubicBezTo>
                  <a:cubicBezTo>
                    <a:pt x="394" y="454"/>
                    <a:pt x="730" y="222"/>
                    <a:pt x="1144" y="221"/>
                  </a:cubicBezTo>
                  <a:cubicBezTo>
                    <a:pt x="1200" y="221"/>
                    <a:pt x="1200" y="221"/>
                    <a:pt x="1200" y="221"/>
                  </a:cubicBezTo>
                  <a:cubicBezTo>
                    <a:pt x="1615" y="222"/>
                    <a:pt x="1951" y="455"/>
                    <a:pt x="1955" y="886"/>
                  </a:cubicBezTo>
                  <a:cubicBezTo>
                    <a:pt x="1933" y="879"/>
                    <a:pt x="1911" y="874"/>
                    <a:pt x="1887" y="872"/>
                  </a:cubicBezTo>
                  <a:cubicBezTo>
                    <a:pt x="1887" y="1484"/>
                    <a:pt x="1887" y="1484"/>
                    <a:pt x="1887" y="1484"/>
                  </a:cubicBezTo>
                  <a:cubicBezTo>
                    <a:pt x="1991" y="1476"/>
                    <a:pt x="2079" y="1415"/>
                    <a:pt x="2128" y="1329"/>
                  </a:cubicBezTo>
                  <a:cubicBezTo>
                    <a:pt x="2167" y="1329"/>
                    <a:pt x="2167" y="1329"/>
                    <a:pt x="2167" y="1329"/>
                  </a:cubicBezTo>
                  <a:cubicBezTo>
                    <a:pt x="2167" y="1333"/>
                    <a:pt x="2167" y="1333"/>
                    <a:pt x="2167" y="1333"/>
                  </a:cubicBezTo>
                  <a:cubicBezTo>
                    <a:pt x="2166" y="1658"/>
                    <a:pt x="1918" y="1924"/>
                    <a:pt x="1600" y="1952"/>
                  </a:cubicBezTo>
                  <a:cubicBezTo>
                    <a:pt x="1595" y="1937"/>
                    <a:pt x="1588" y="1923"/>
                    <a:pt x="1579" y="1910"/>
                  </a:cubicBezTo>
                  <a:cubicBezTo>
                    <a:pt x="1555" y="1880"/>
                    <a:pt x="1518" y="1860"/>
                    <a:pt x="1477" y="1860"/>
                  </a:cubicBezTo>
                  <a:cubicBezTo>
                    <a:pt x="1405" y="1860"/>
                    <a:pt x="1347" y="1918"/>
                    <a:pt x="1347" y="1990"/>
                  </a:cubicBezTo>
                  <a:cubicBezTo>
                    <a:pt x="1347" y="2008"/>
                    <a:pt x="1351" y="2025"/>
                    <a:pt x="1358" y="2041"/>
                  </a:cubicBezTo>
                  <a:cubicBezTo>
                    <a:pt x="1378" y="2087"/>
                    <a:pt x="1424" y="2119"/>
                    <a:pt x="1477" y="2119"/>
                  </a:cubicBezTo>
                  <a:cubicBezTo>
                    <a:pt x="1538" y="2119"/>
                    <a:pt x="1588" y="2077"/>
                    <a:pt x="1602" y="2021"/>
                  </a:cubicBezTo>
                  <a:cubicBezTo>
                    <a:pt x="1957" y="1992"/>
                    <a:pt x="2236" y="1696"/>
                    <a:pt x="2236" y="1333"/>
                  </a:cubicBezTo>
                  <a:cubicBezTo>
                    <a:pt x="2236" y="1329"/>
                    <a:pt x="2236" y="1329"/>
                    <a:pt x="2236" y="1329"/>
                  </a:cubicBezTo>
                  <a:cubicBezTo>
                    <a:pt x="2245" y="1329"/>
                    <a:pt x="2245" y="1329"/>
                    <a:pt x="2245" y="1329"/>
                  </a:cubicBezTo>
                  <a:cubicBezTo>
                    <a:pt x="2295" y="1329"/>
                    <a:pt x="2335" y="1287"/>
                    <a:pt x="2335" y="1235"/>
                  </a:cubicBezTo>
                  <a:cubicBezTo>
                    <a:pt x="2335" y="1121"/>
                    <a:pt x="2335" y="1121"/>
                    <a:pt x="2335" y="1121"/>
                  </a:cubicBezTo>
                  <a:cubicBezTo>
                    <a:pt x="2335" y="1069"/>
                    <a:pt x="2295" y="1027"/>
                    <a:pt x="2245" y="10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973293038"/>
      </p:ext>
    </p:extLst>
  </p:cSld>
  <p:clrMapOvr>
    <a:masterClrMapping/>
  </p:clrMapOvr>
  <p:transition>
    <p:fade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 bwMode="auto">
          <a:xfrm>
            <a:off x="6326188" y="1987610"/>
            <a:ext cx="5641133" cy="4413189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graphicFrame>
        <p:nvGraphicFramePr>
          <p:cNvPr id="67" name="Chart 66"/>
          <p:cNvGraphicFramePr>
            <a:graphicFrameLocks/>
          </p:cNvGraphicFramePr>
          <p:nvPr>
            <p:extLst/>
          </p:nvPr>
        </p:nvGraphicFramePr>
        <p:xfrm>
          <a:off x="4815077" y="2723909"/>
          <a:ext cx="6799730" cy="35616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Rectangle 11"/>
          <p:cNvSpPr/>
          <p:nvPr/>
        </p:nvSpPr>
        <p:spPr bwMode="auto">
          <a:xfrm>
            <a:off x="464603" y="1987610"/>
            <a:ext cx="5641133" cy="4413189"/>
          </a:xfrm>
          <a:prstGeom prst="rect">
            <a:avLst/>
          </a:prstGeom>
          <a:solidFill>
            <a:schemeClr val="bg1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Process: </a:t>
            </a:r>
            <a:r>
              <a:rPr kumimoji="0" lang="en-US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Survey Follow Up</a:t>
            </a:r>
            <a:endParaRPr kumimoji="0" lang="en-AU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n-lt"/>
              <a:ea typeface="+mn-ea"/>
              <a:cs typeface="Segoe UI" pitchFamily="34" charset="0"/>
            </a:endParaRPr>
          </a:p>
        </p:txBody>
      </p:sp>
      <p:sp>
        <p:nvSpPr>
          <p:cNvPr id="18" name="Text Placeholder 24"/>
          <p:cNvSpPr txBox="1">
            <a:spLocks/>
          </p:cNvSpPr>
          <p:nvPr/>
        </p:nvSpPr>
        <p:spPr>
          <a:xfrm>
            <a:off x="474651" y="1087138"/>
            <a:ext cx="11483932" cy="861774"/>
          </a:xfrm>
          <a:prstGeom prst="rect">
            <a:avLst/>
          </a:prstGeom>
        </p:spPr>
        <p:txBody>
          <a:bodyPr vert="horz" wrap="square" lIns="0" tIns="91440" rIns="146304" bIns="91440" rtlCol="0">
            <a:spAutoFit/>
          </a:bodyPr>
          <a:lstStyle>
            <a:lvl1pPr marL="0" marR="0" indent="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 sz="2039" kern="1200" spc="0" baseline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584200" marR="0" indent="-2413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569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8001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326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10287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957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1257300" marR="0" indent="-228600" algn="l" defTabSz="932742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Char char="•"/>
              <a:tabLst/>
              <a:defRPr sz="2753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5040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412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783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4155" indent="-233186" algn="l" defTabSz="932742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Pct val="90000"/>
              <a:buFont typeface="Arial" pitchFamily="34" charset="0"/>
              <a:buNone/>
              <a:tabLst/>
              <a:defRPr/>
            </a:pPr>
            <a:r>
              <a:rPr kumimoji="0" lang="en-AU" sz="22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The Incidents Team follows up with customers who provide fair/poor feedback on the survey and indicate that they are willing to be contacted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88605" y="2064766"/>
            <a:ext cx="5319828" cy="659599"/>
          </a:xfrm>
          <a:prstGeom prst="rect">
            <a:avLst/>
          </a:prstGeom>
          <a:noFill/>
        </p:spPr>
        <p:txBody>
          <a:bodyPr wrap="square" lIns="0" tIns="0" rIns="0" bIns="3600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~11,123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35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Survey respondents have been contacted in total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450189" y="2044888"/>
            <a:ext cx="5529085" cy="651905"/>
          </a:xfrm>
          <a:prstGeom prst="rect">
            <a:avLst/>
          </a:prstGeom>
          <a:noFill/>
        </p:spPr>
        <p:txBody>
          <a:bodyPr wrap="square" lIns="0" tIns="0" rIns="0" bIns="3600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rPr>
              <a:t>~794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35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Fair/poor survey respondents have been contacted in the last 12 weeks</a:t>
            </a:r>
          </a:p>
        </p:txBody>
      </p:sp>
      <p:graphicFrame>
        <p:nvGraphicFramePr>
          <p:cNvPr id="31" name="Chart 30"/>
          <p:cNvGraphicFramePr>
            <a:graphicFrameLocks/>
          </p:cNvGraphicFramePr>
          <p:nvPr>
            <p:extLst/>
          </p:nvPr>
        </p:nvGraphicFramePr>
        <p:xfrm>
          <a:off x="508221" y="2822053"/>
          <a:ext cx="5410261" cy="35385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" name="TextBox 32"/>
          <p:cNvSpPr txBox="1"/>
          <p:nvPr/>
        </p:nvSpPr>
        <p:spPr>
          <a:xfrm>
            <a:off x="4918100" y="3272713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Cancelled</a:t>
            </a:r>
          </a:p>
        </p:txBody>
      </p:sp>
      <p:sp>
        <p:nvSpPr>
          <p:cNvPr id="34" name="Rectangle 33"/>
          <p:cNvSpPr/>
          <p:nvPr/>
        </p:nvSpPr>
        <p:spPr bwMode="auto">
          <a:xfrm>
            <a:off x="4774885" y="3323597"/>
            <a:ext cx="144000" cy="144000"/>
          </a:xfrm>
          <a:prstGeom prst="rect">
            <a:avLst/>
          </a:prstGeom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918100" y="3608365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Duplicate</a:t>
            </a:r>
          </a:p>
        </p:txBody>
      </p:sp>
      <p:sp>
        <p:nvSpPr>
          <p:cNvPr id="39" name="Rectangle 38"/>
          <p:cNvSpPr/>
          <p:nvPr/>
        </p:nvSpPr>
        <p:spPr bwMode="auto">
          <a:xfrm>
            <a:off x="4774885" y="3659249"/>
            <a:ext cx="144000" cy="144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918100" y="3944017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Fixed</a:t>
            </a:r>
          </a:p>
        </p:txBody>
      </p:sp>
      <p:sp>
        <p:nvSpPr>
          <p:cNvPr id="42" name="Rectangle 41"/>
          <p:cNvSpPr/>
          <p:nvPr/>
        </p:nvSpPr>
        <p:spPr bwMode="auto">
          <a:xfrm>
            <a:off x="4774885" y="3994901"/>
            <a:ext cx="144000" cy="144000"/>
          </a:xfrm>
          <a:prstGeom prst="rect">
            <a:avLst/>
          </a:prstGeom>
          <a:solidFill>
            <a:schemeClr val="accent3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918100" y="4279669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Fixed - Other</a:t>
            </a:r>
          </a:p>
        </p:txBody>
      </p:sp>
      <p:sp>
        <p:nvSpPr>
          <p:cNvPr id="45" name="Rectangle 44"/>
          <p:cNvSpPr/>
          <p:nvPr/>
        </p:nvSpPr>
        <p:spPr bwMode="auto">
          <a:xfrm>
            <a:off x="4774885" y="4330553"/>
            <a:ext cx="144000" cy="144000"/>
          </a:xfrm>
          <a:prstGeom prst="rect">
            <a:avLst/>
          </a:prstGeom>
          <a:solidFill>
            <a:schemeClr val="accent4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918100" y="4615321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In Progress</a:t>
            </a:r>
          </a:p>
        </p:txBody>
      </p:sp>
      <p:sp>
        <p:nvSpPr>
          <p:cNvPr id="48" name="Rectangle 47"/>
          <p:cNvSpPr/>
          <p:nvPr/>
        </p:nvSpPr>
        <p:spPr bwMode="auto">
          <a:xfrm>
            <a:off x="4774885" y="4666205"/>
            <a:ext cx="144000" cy="144000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918100" y="4950972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Transferred</a:t>
            </a:r>
          </a:p>
        </p:txBody>
      </p:sp>
      <p:sp>
        <p:nvSpPr>
          <p:cNvPr id="51" name="Rectangle 50"/>
          <p:cNvSpPr/>
          <p:nvPr/>
        </p:nvSpPr>
        <p:spPr bwMode="auto">
          <a:xfrm>
            <a:off x="4774885" y="5001856"/>
            <a:ext cx="144000" cy="144000"/>
          </a:xfrm>
          <a:prstGeom prst="rect">
            <a:avLst/>
          </a:prstGeom>
          <a:solidFill>
            <a:schemeClr val="accent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4918100" y="5286622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Closed</a:t>
            </a:r>
          </a:p>
        </p:txBody>
      </p:sp>
      <p:sp>
        <p:nvSpPr>
          <p:cNvPr id="54" name="Rectangle 53"/>
          <p:cNvSpPr/>
          <p:nvPr/>
        </p:nvSpPr>
        <p:spPr bwMode="auto">
          <a:xfrm>
            <a:off x="4774885" y="5337506"/>
            <a:ext cx="144000" cy="144000"/>
          </a:xfrm>
          <a:prstGeom prst="rect">
            <a:avLst/>
          </a:prstGeom>
          <a:solidFill>
            <a:srgbClr val="A80000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0278984" y="3261857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Audio Device</a:t>
            </a:r>
          </a:p>
        </p:txBody>
      </p:sp>
      <p:sp>
        <p:nvSpPr>
          <p:cNvPr id="36" name="Rectangle 35"/>
          <p:cNvSpPr/>
          <p:nvPr/>
        </p:nvSpPr>
        <p:spPr bwMode="auto">
          <a:xfrm>
            <a:off x="10135769" y="3312741"/>
            <a:ext cx="144000" cy="144000"/>
          </a:xfrm>
          <a:prstGeom prst="rect">
            <a:avLst/>
          </a:prstGeom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278984" y="3597509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Configuration</a:t>
            </a:r>
          </a:p>
        </p:txBody>
      </p:sp>
      <p:sp>
        <p:nvSpPr>
          <p:cNvPr id="56" name="Rectangle 55"/>
          <p:cNvSpPr/>
          <p:nvPr/>
        </p:nvSpPr>
        <p:spPr bwMode="auto">
          <a:xfrm>
            <a:off x="10135769" y="3648393"/>
            <a:ext cx="144000" cy="144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0278984" y="3933161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Drivers Update</a:t>
            </a:r>
          </a:p>
        </p:txBody>
      </p:sp>
      <p:sp>
        <p:nvSpPr>
          <p:cNvPr id="58" name="Rectangle 57"/>
          <p:cNvSpPr/>
          <p:nvPr/>
        </p:nvSpPr>
        <p:spPr bwMode="auto">
          <a:xfrm>
            <a:off x="10135769" y="3984045"/>
            <a:ext cx="144000" cy="144000"/>
          </a:xfrm>
          <a:prstGeom prst="rect">
            <a:avLst/>
          </a:prstGeom>
          <a:solidFill>
            <a:schemeClr val="accent3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0278983" y="4268813"/>
            <a:ext cx="1517817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Machine Replacement</a:t>
            </a:r>
          </a:p>
        </p:txBody>
      </p:sp>
      <p:sp>
        <p:nvSpPr>
          <p:cNvPr id="60" name="Rectangle 59"/>
          <p:cNvSpPr/>
          <p:nvPr/>
        </p:nvSpPr>
        <p:spPr bwMode="auto">
          <a:xfrm>
            <a:off x="10135769" y="4319697"/>
            <a:ext cx="144000" cy="144000"/>
          </a:xfrm>
          <a:prstGeom prst="rect">
            <a:avLst/>
          </a:prstGeom>
          <a:solidFill>
            <a:schemeClr val="accent4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0278983" y="4604465"/>
            <a:ext cx="1422605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Network Connectivity</a:t>
            </a:r>
          </a:p>
        </p:txBody>
      </p:sp>
      <p:sp>
        <p:nvSpPr>
          <p:cNvPr id="62" name="Rectangle 61"/>
          <p:cNvSpPr/>
          <p:nvPr/>
        </p:nvSpPr>
        <p:spPr bwMode="auto">
          <a:xfrm>
            <a:off x="10135769" y="4655349"/>
            <a:ext cx="144000" cy="144000"/>
          </a:xfrm>
          <a:prstGeom prst="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0278984" y="4940116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Outrage</a:t>
            </a:r>
          </a:p>
        </p:txBody>
      </p:sp>
      <p:sp>
        <p:nvSpPr>
          <p:cNvPr id="64" name="Rectangle 63"/>
          <p:cNvSpPr/>
          <p:nvPr/>
        </p:nvSpPr>
        <p:spPr bwMode="auto">
          <a:xfrm>
            <a:off x="10135769" y="4991000"/>
            <a:ext cx="144000" cy="144000"/>
          </a:xfrm>
          <a:prstGeom prst="rect">
            <a:avLst/>
          </a:prstGeom>
          <a:solidFill>
            <a:schemeClr val="accent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0278984" y="5275766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Policy</a:t>
            </a:r>
          </a:p>
        </p:txBody>
      </p:sp>
      <p:sp>
        <p:nvSpPr>
          <p:cNvPr id="66" name="Rectangle 65"/>
          <p:cNvSpPr/>
          <p:nvPr/>
        </p:nvSpPr>
        <p:spPr bwMode="auto">
          <a:xfrm>
            <a:off x="10135769" y="5326650"/>
            <a:ext cx="144000" cy="144000"/>
          </a:xfrm>
          <a:prstGeom prst="rect">
            <a:avLst/>
          </a:prstGeom>
          <a:solidFill>
            <a:srgbClr val="A80000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278984" y="5611594"/>
            <a:ext cx="1044000" cy="246175"/>
          </a:xfrm>
          <a:prstGeom prst="rect">
            <a:avLst/>
          </a:prstGeom>
          <a:noFill/>
        </p:spPr>
        <p:txBody>
          <a:bodyPr wrap="square" lIns="91392" tIns="45697" rIns="91392" bIns="45697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</a:rPr>
              <a:t>User Education</a:t>
            </a:r>
          </a:p>
        </p:txBody>
      </p:sp>
      <p:sp>
        <p:nvSpPr>
          <p:cNvPr id="69" name="Rectangle 68"/>
          <p:cNvSpPr/>
          <p:nvPr/>
        </p:nvSpPr>
        <p:spPr bwMode="auto">
          <a:xfrm>
            <a:off x="10135769" y="5662478"/>
            <a:ext cx="144000" cy="144000"/>
          </a:xfrm>
          <a:prstGeom prst="rect">
            <a:avLst/>
          </a:prstGeom>
          <a:solidFill>
            <a:srgbClr val="002050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CBDC3A-D49F-4631-A8C7-55D59B33E5FA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96122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Where We Want to Go</a:t>
            </a:r>
          </a:p>
        </p:txBody>
      </p:sp>
      <p:grpSp>
        <p:nvGrpSpPr>
          <p:cNvPr id="38" name="Group 37"/>
          <p:cNvGrpSpPr/>
          <p:nvPr/>
        </p:nvGrpSpPr>
        <p:grpSpPr>
          <a:xfrm>
            <a:off x="478711" y="1414854"/>
            <a:ext cx="11500564" cy="4811192"/>
            <a:chOff x="478711" y="1211263"/>
            <a:chExt cx="7526995" cy="5458509"/>
          </a:xfrm>
        </p:grpSpPr>
        <p:sp>
          <p:nvSpPr>
            <p:cNvPr id="21" name="Snip Diagonal Corner Rectangle 20"/>
            <p:cNvSpPr/>
            <p:nvPr/>
          </p:nvSpPr>
          <p:spPr bwMode="auto">
            <a:xfrm>
              <a:off x="478711" y="1211264"/>
              <a:ext cx="3564000" cy="1512000"/>
            </a:xfrm>
            <a:prstGeom prst="snip2DiagRect">
              <a:avLst/>
            </a:prstGeom>
            <a:solidFill>
              <a:schemeClr val="accent1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1872000" tIns="36000" rIns="72000" bIns="3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defTabSz="95104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Deliver a predictable, </a:t>
              </a:r>
              <a:b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</a:b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high-quality Skype for </a:t>
              </a:r>
              <a:b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</a:b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Business experience.</a:t>
              </a:r>
            </a:p>
          </p:txBody>
        </p:sp>
        <p:cxnSp>
          <p:nvCxnSpPr>
            <p:cNvPr id="22" name="Straight Connector 21"/>
            <p:cNvCxnSpPr/>
            <p:nvPr/>
          </p:nvCxnSpPr>
          <p:spPr>
            <a:xfrm flipV="1">
              <a:off x="478711" y="2950351"/>
              <a:ext cx="3564000" cy="7078"/>
            </a:xfrm>
            <a:prstGeom prst="line">
              <a:avLst/>
            </a:prstGeom>
            <a:ln w="28575">
              <a:solidFill>
                <a:schemeClr val="accent4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Snip Diagonal Corner Rectangle 23"/>
            <p:cNvSpPr/>
            <p:nvPr/>
          </p:nvSpPr>
          <p:spPr bwMode="auto">
            <a:xfrm>
              <a:off x="478711" y="3184518"/>
              <a:ext cx="3564000" cy="1512000"/>
            </a:xfrm>
            <a:prstGeom prst="snip2DiagRect">
              <a:avLst/>
            </a:prstGeom>
            <a:solidFill>
              <a:schemeClr val="accent6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1872000" tIns="36000" rIns="72000" bIns="3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defTabSz="95104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Get to the cloud – </a:t>
              </a:r>
              <a:b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</a:b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stop being our own carrier.</a:t>
              </a:r>
            </a:p>
          </p:txBody>
        </p:sp>
        <p:cxnSp>
          <p:nvCxnSpPr>
            <p:cNvPr id="25" name="Straight Connector 24"/>
            <p:cNvCxnSpPr/>
            <p:nvPr/>
          </p:nvCxnSpPr>
          <p:spPr>
            <a:xfrm flipV="1">
              <a:off x="478711" y="4923606"/>
              <a:ext cx="3564000" cy="7078"/>
            </a:xfrm>
            <a:prstGeom prst="line">
              <a:avLst/>
            </a:prstGeom>
            <a:ln w="28575">
              <a:solidFill>
                <a:schemeClr val="accent4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Snip Diagonal Corner Rectangle 25"/>
            <p:cNvSpPr/>
            <p:nvPr/>
          </p:nvSpPr>
          <p:spPr bwMode="auto">
            <a:xfrm>
              <a:off x="478711" y="5157772"/>
              <a:ext cx="3564000" cy="1512000"/>
            </a:xfrm>
            <a:prstGeom prst="snip2DiagRect">
              <a:avLst/>
            </a:prstGeom>
            <a:solidFill>
              <a:schemeClr val="accent5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1872000" tIns="36000" rIns="72000" bIns="3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defTabSz="95104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Upgrade back end to Skype </a:t>
              </a:r>
              <a:b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</a:b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for Business and take </a:t>
              </a:r>
              <a:b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</a:b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advantage of new capabilities.</a:t>
              </a:r>
            </a:p>
          </p:txBody>
        </p:sp>
        <p:sp>
          <p:nvSpPr>
            <p:cNvPr id="27" name="Snip Diagonal Corner Rectangle 26"/>
            <p:cNvSpPr/>
            <p:nvPr/>
          </p:nvSpPr>
          <p:spPr bwMode="auto">
            <a:xfrm>
              <a:off x="4441706" y="1211263"/>
              <a:ext cx="3564000" cy="1512000"/>
            </a:xfrm>
            <a:prstGeom prst="snip2DiagRect">
              <a:avLst/>
            </a:prstGeom>
            <a:solidFill>
              <a:schemeClr val="accent3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1872000" tIns="36000" rIns="72000" bIns="3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defTabSz="95104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Increase Skype for </a:t>
              </a:r>
              <a:b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</a:b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Business video usage.</a:t>
              </a:r>
            </a:p>
          </p:txBody>
        </p:sp>
        <p:cxnSp>
          <p:nvCxnSpPr>
            <p:cNvPr id="28" name="Straight Connector 27"/>
            <p:cNvCxnSpPr/>
            <p:nvPr/>
          </p:nvCxnSpPr>
          <p:spPr>
            <a:xfrm flipV="1">
              <a:off x="4441706" y="2950351"/>
              <a:ext cx="3564000" cy="7078"/>
            </a:xfrm>
            <a:prstGeom prst="line">
              <a:avLst/>
            </a:prstGeom>
            <a:ln w="28575">
              <a:solidFill>
                <a:schemeClr val="accent4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Snip Diagonal Corner Rectangle 28"/>
            <p:cNvSpPr/>
            <p:nvPr/>
          </p:nvSpPr>
          <p:spPr bwMode="auto">
            <a:xfrm>
              <a:off x="4441706" y="3184518"/>
              <a:ext cx="3564000" cy="1512000"/>
            </a:xfrm>
            <a:prstGeom prst="snip2DiagRect">
              <a:avLst/>
            </a:prstGeom>
            <a:solidFill>
              <a:schemeClr val="accent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1872000" tIns="36000" rIns="72000" bIns="3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12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Continue to increase </a:t>
              </a:r>
              <a:b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</a:b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connectivity with our clients.</a:t>
              </a:r>
            </a:p>
          </p:txBody>
        </p:sp>
        <p:cxnSp>
          <p:nvCxnSpPr>
            <p:cNvPr id="30" name="Straight Connector 29"/>
            <p:cNvCxnSpPr/>
            <p:nvPr/>
          </p:nvCxnSpPr>
          <p:spPr>
            <a:xfrm flipV="1">
              <a:off x="4441706" y="4923606"/>
              <a:ext cx="3564000" cy="7078"/>
            </a:xfrm>
            <a:prstGeom prst="line">
              <a:avLst/>
            </a:prstGeom>
            <a:ln w="28575">
              <a:solidFill>
                <a:schemeClr val="accent4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Snip Diagonal Corner Rectangle 30"/>
            <p:cNvSpPr/>
            <p:nvPr/>
          </p:nvSpPr>
          <p:spPr bwMode="auto">
            <a:xfrm>
              <a:off x="4441706" y="5157772"/>
              <a:ext cx="3564000" cy="1512000"/>
            </a:xfrm>
            <a:prstGeom prst="snip2DiagRect">
              <a:avLst/>
            </a:prstGeom>
            <a:solidFill>
              <a:srgbClr val="00BCF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1872000" tIns="36000" rIns="72000" bIns="360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defTabSz="95104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Bridge Skype for Business </a:t>
              </a:r>
              <a:b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</a:b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with other video endpoints.</a:t>
              </a:r>
            </a:p>
          </p:txBody>
        </p:sp>
        <p:cxnSp>
          <p:nvCxnSpPr>
            <p:cNvPr id="32" name="Straight Connector 31"/>
            <p:cNvCxnSpPr/>
            <p:nvPr/>
          </p:nvCxnSpPr>
          <p:spPr>
            <a:xfrm>
              <a:off x="4242208" y="1211263"/>
              <a:ext cx="0" cy="1512000"/>
            </a:xfrm>
            <a:prstGeom prst="line">
              <a:avLst/>
            </a:prstGeom>
            <a:ln w="28575">
              <a:solidFill>
                <a:schemeClr val="accent4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4243400" y="3184518"/>
              <a:ext cx="0" cy="1512000"/>
            </a:xfrm>
            <a:prstGeom prst="line">
              <a:avLst/>
            </a:prstGeom>
            <a:ln w="28575">
              <a:solidFill>
                <a:schemeClr val="accent4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4243400" y="5157772"/>
              <a:ext cx="0" cy="1512000"/>
            </a:xfrm>
            <a:prstGeom prst="line">
              <a:avLst/>
            </a:prstGeom>
            <a:ln w="28575">
              <a:solidFill>
                <a:schemeClr val="accent4"/>
              </a:solidFill>
              <a:prstDash val="sysDot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Group 20"/>
          <p:cNvGrpSpPr>
            <a:grpSpLocks noChangeAspect="1"/>
          </p:cNvGrpSpPr>
          <p:nvPr/>
        </p:nvGrpSpPr>
        <p:grpSpPr bwMode="auto">
          <a:xfrm>
            <a:off x="7058603" y="1601854"/>
            <a:ext cx="885910" cy="958574"/>
            <a:chOff x="3472" y="1717"/>
            <a:chExt cx="890" cy="963"/>
          </a:xfrm>
          <a:solidFill>
            <a:schemeClr val="bg1"/>
          </a:solidFill>
        </p:grpSpPr>
        <p:sp>
          <p:nvSpPr>
            <p:cNvPr id="43" name="Rectangle 21"/>
            <p:cNvSpPr>
              <a:spLocks noChangeArrowheads="1"/>
            </p:cNvSpPr>
            <p:nvPr/>
          </p:nvSpPr>
          <p:spPr bwMode="auto">
            <a:xfrm>
              <a:off x="3472" y="2647"/>
              <a:ext cx="881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22"/>
            <p:cNvSpPr>
              <a:spLocks noEditPoints="1"/>
            </p:cNvSpPr>
            <p:nvPr/>
          </p:nvSpPr>
          <p:spPr bwMode="auto">
            <a:xfrm>
              <a:off x="3526" y="1919"/>
              <a:ext cx="775" cy="680"/>
            </a:xfrm>
            <a:custGeom>
              <a:avLst/>
              <a:gdLst>
                <a:gd name="T0" fmla="*/ 86 w 325"/>
                <a:gd name="T1" fmla="*/ 116 h 286"/>
                <a:gd name="T2" fmla="*/ 86 w 325"/>
                <a:gd name="T3" fmla="*/ 286 h 286"/>
                <a:gd name="T4" fmla="*/ 151 w 325"/>
                <a:gd name="T5" fmla="*/ 286 h 286"/>
                <a:gd name="T6" fmla="*/ 151 w 325"/>
                <a:gd name="T7" fmla="*/ 68 h 286"/>
                <a:gd name="T8" fmla="*/ 143 w 325"/>
                <a:gd name="T9" fmla="*/ 59 h 286"/>
                <a:gd name="T10" fmla="*/ 86 w 325"/>
                <a:gd name="T11" fmla="*/ 116 h 286"/>
                <a:gd name="T12" fmla="*/ 0 w 325"/>
                <a:gd name="T13" fmla="*/ 203 h 286"/>
                <a:gd name="T14" fmla="*/ 0 w 325"/>
                <a:gd name="T15" fmla="*/ 286 h 286"/>
                <a:gd name="T16" fmla="*/ 64 w 325"/>
                <a:gd name="T17" fmla="*/ 286 h 286"/>
                <a:gd name="T18" fmla="*/ 64 w 325"/>
                <a:gd name="T19" fmla="*/ 138 h 286"/>
                <a:gd name="T20" fmla="*/ 0 w 325"/>
                <a:gd name="T21" fmla="*/ 203 h 286"/>
                <a:gd name="T22" fmla="*/ 200 w 325"/>
                <a:gd name="T23" fmla="*/ 103 h 286"/>
                <a:gd name="T24" fmla="*/ 177 w 325"/>
                <a:gd name="T25" fmla="*/ 94 h 286"/>
                <a:gd name="T26" fmla="*/ 173 w 325"/>
                <a:gd name="T27" fmla="*/ 90 h 286"/>
                <a:gd name="T28" fmla="*/ 173 w 325"/>
                <a:gd name="T29" fmla="*/ 286 h 286"/>
                <a:gd name="T30" fmla="*/ 238 w 325"/>
                <a:gd name="T31" fmla="*/ 286 h 286"/>
                <a:gd name="T32" fmla="*/ 238 w 325"/>
                <a:gd name="T33" fmla="*/ 78 h 286"/>
                <a:gd name="T34" fmla="*/ 222 w 325"/>
                <a:gd name="T35" fmla="*/ 94 h 286"/>
                <a:gd name="T36" fmla="*/ 200 w 325"/>
                <a:gd name="T37" fmla="*/ 103 h 286"/>
                <a:gd name="T38" fmla="*/ 315 w 325"/>
                <a:gd name="T39" fmla="*/ 0 h 286"/>
                <a:gd name="T40" fmla="*/ 260 w 325"/>
                <a:gd name="T41" fmla="*/ 56 h 286"/>
                <a:gd name="T42" fmla="*/ 260 w 325"/>
                <a:gd name="T43" fmla="*/ 286 h 286"/>
                <a:gd name="T44" fmla="*/ 325 w 325"/>
                <a:gd name="T45" fmla="*/ 286 h 286"/>
                <a:gd name="T46" fmla="*/ 325 w 325"/>
                <a:gd name="T47" fmla="*/ 10 h 286"/>
                <a:gd name="T48" fmla="*/ 315 w 325"/>
                <a:gd name="T4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5" h="286">
                  <a:moveTo>
                    <a:pt x="86" y="116"/>
                  </a:moveTo>
                  <a:cubicBezTo>
                    <a:pt x="86" y="286"/>
                    <a:pt x="86" y="286"/>
                    <a:pt x="86" y="286"/>
                  </a:cubicBezTo>
                  <a:cubicBezTo>
                    <a:pt x="151" y="286"/>
                    <a:pt x="151" y="286"/>
                    <a:pt x="151" y="286"/>
                  </a:cubicBezTo>
                  <a:cubicBezTo>
                    <a:pt x="151" y="68"/>
                    <a:pt x="151" y="68"/>
                    <a:pt x="151" y="68"/>
                  </a:cubicBezTo>
                  <a:cubicBezTo>
                    <a:pt x="143" y="59"/>
                    <a:pt x="143" y="59"/>
                    <a:pt x="143" y="59"/>
                  </a:cubicBezTo>
                  <a:lnTo>
                    <a:pt x="86" y="116"/>
                  </a:lnTo>
                  <a:close/>
                  <a:moveTo>
                    <a:pt x="0" y="203"/>
                  </a:moveTo>
                  <a:cubicBezTo>
                    <a:pt x="0" y="286"/>
                    <a:pt x="0" y="286"/>
                    <a:pt x="0" y="286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64" y="138"/>
                    <a:pt x="64" y="138"/>
                    <a:pt x="64" y="138"/>
                  </a:cubicBezTo>
                  <a:lnTo>
                    <a:pt x="0" y="203"/>
                  </a:lnTo>
                  <a:close/>
                  <a:moveTo>
                    <a:pt x="200" y="103"/>
                  </a:moveTo>
                  <a:cubicBezTo>
                    <a:pt x="191" y="103"/>
                    <a:pt x="183" y="100"/>
                    <a:pt x="177" y="94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238" y="286"/>
                    <a:pt x="238" y="286"/>
                    <a:pt x="238" y="286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16" y="100"/>
                    <a:pt x="208" y="103"/>
                    <a:pt x="200" y="103"/>
                  </a:cubicBezTo>
                  <a:close/>
                  <a:moveTo>
                    <a:pt x="315" y="0"/>
                  </a:moveTo>
                  <a:cubicBezTo>
                    <a:pt x="260" y="56"/>
                    <a:pt x="260" y="56"/>
                    <a:pt x="260" y="56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325" y="286"/>
                    <a:pt x="325" y="286"/>
                    <a:pt x="325" y="286"/>
                  </a:cubicBezTo>
                  <a:cubicBezTo>
                    <a:pt x="325" y="10"/>
                    <a:pt x="325" y="10"/>
                    <a:pt x="325" y="10"/>
                  </a:cubicBezTo>
                  <a:lnTo>
                    <a:pt x="3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23"/>
            <p:cNvSpPr>
              <a:spLocks noEditPoints="1"/>
            </p:cNvSpPr>
            <p:nvPr/>
          </p:nvSpPr>
          <p:spPr bwMode="auto">
            <a:xfrm>
              <a:off x="3474" y="1717"/>
              <a:ext cx="888" cy="619"/>
            </a:xfrm>
            <a:custGeom>
              <a:avLst/>
              <a:gdLst>
                <a:gd name="T0" fmla="*/ 23 w 373"/>
                <a:gd name="T1" fmla="*/ 260 h 260"/>
                <a:gd name="T2" fmla="*/ 23 w 373"/>
                <a:gd name="T3" fmla="*/ 260 h 260"/>
                <a:gd name="T4" fmla="*/ 23 w 373"/>
                <a:gd name="T5" fmla="*/ 260 h 260"/>
                <a:gd name="T6" fmla="*/ 288 w 373"/>
                <a:gd name="T7" fmla="*/ 10 h 260"/>
                <a:gd name="T8" fmla="*/ 314 w 373"/>
                <a:gd name="T9" fmla="*/ 36 h 260"/>
                <a:gd name="T10" fmla="*/ 222 w 373"/>
                <a:gd name="T11" fmla="*/ 128 h 260"/>
                <a:gd name="T12" fmla="*/ 177 w 373"/>
                <a:gd name="T13" fmla="*/ 83 h 260"/>
                <a:gd name="T14" fmla="*/ 153 w 373"/>
                <a:gd name="T15" fmla="*/ 83 h 260"/>
                <a:gd name="T16" fmla="*/ 0 w 373"/>
                <a:gd name="T17" fmla="*/ 237 h 260"/>
                <a:gd name="T18" fmla="*/ 23 w 373"/>
                <a:gd name="T19" fmla="*/ 260 h 260"/>
                <a:gd name="T20" fmla="*/ 165 w 373"/>
                <a:gd name="T21" fmla="*/ 119 h 260"/>
                <a:gd name="T22" fmla="*/ 210 w 373"/>
                <a:gd name="T23" fmla="*/ 163 h 260"/>
                <a:gd name="T24" fmla="*/ 222 w 373"/>
                <a:gd name="T25" fmla="*/ 168 h 260"/>
                <a:gd name="T26" fmla="*/ 233 w 373"/>
                <a:gd name="T27" fmla="*/ 163 h 260"/>
                <a:gd name="T28" fmla="*/ 337 w 373"/>
                <a:gd name="T29" fmla="*/ 59 h 260"/>
                <a:gd name="T30" fmla="*/ 363 w 373"/>
                <a:gd name="T31" fmla="*/ 85 h 260"/>
                <a:gd name="T32" fmla="*/ 373 w 373"/>
                <a:gd name="T33" fmla="*/ 0 h 260"/>
                <a:gd name="T34" fmla="*/ 288 w 373"/>
                <a:gd name="T35" fmla="*/ 1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260">
                  <a:moveTo>
                    <a:pt x="23" y="260"/>
                  </a:moveTo>
                  <a:cubicBezTo>
                    <a:pt x="23" y="260"/>
                    <a:pt x="23" y="260"/>
                    <a:pt x="23" y="260"/>
                  </a:cubicBezTo>
                  <a:cubicBezTo>
                    <a:pt x="23" y="260"/>
                    <a:pt x="23" y="260"/>
                    <a:pt x="23" y="260"/>
                  </a:cubicBezTo>
                  <a:close/>
                  <a:moveTo>
                    <a:pt x="288" y="10"/>
                  </a:moveTo>
                  <a:cubicBezTo>
                    <a:pt x="314" y="36"/>
                    <a:pt x="314" y="36"/>
                    <a:pt x="314" y="36"/>
                  </a:cubicBezTo>
                  <a:cubicBezTo>
                    <a:pt x="222" y="128"/>
                    <a:pt x="222" y="128"/>
                    <a:pt x="222" y="128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0" y="77"/>
                    <a:pt x="160" y="77"/>
                    <a:pt x="153" y="83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23" y="260"/>
                    <a:pt x="23" y="260"/>
                    <a:pt x="23" y="260"/>
                  </a:cubicBezTo>
                  <a:cubicBezTo>
                    <a:pt x="165" y="119"/>
                    <a:pt x="165" y="119"/>
                    <a:pt x="165" y="119"/>
                  </a:cubicBezTo>
                  <a:cubicBezTo>
                    <a:pt x="210" y="163"/>
                    <a:pt x="210" y="163"/>
                    <a:pt x="210" y="163"/>
                  </a:cubicBezTo>
                  <a:cubicBezTo>
                    <a:pt x="213" y="167"/>
                    <a:pt x="217" y="168"/>
                    <a:pt x="222" y="168"/>
                  </a:cubicBezTo>
                  <a:cubicBezTo>
                    <a:pt x="226" y="168"/>
                    <a:pt x="230" y="167"/>
                    <a:pt x="233" y="163"/>
                  </a:cubicBezTo>
                  <a:cubicBezTo>
                    <a:pt x="337" y="59"/>
                    <a:pt x="337" y="59"/>
                    <a:pt x="337" y="59"/>
                  </a:cubicBezTo>
                  <a:cubicBezTo>
                    <a:pt x="363" y="85"/>
                    <a:pt x="363" y="85"/>
                    <a:pt x="363" y="85"/>
                  </a:cubicBezTo>
                  <a:cubicBezTo>
                    <a:pt x="373" y="0"/>
                    <a:pt x="373" y="0"/>
                    <a:pt x="373" y="0"/>
                  </a:cubicBezTo>
                  <a:lnTo>
                    <a:pt x="28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6" name="Group 34"/>
          <p:cNvGrpSpPr>
            <a:grpSpLocks noChangeAspect="1"/>
          </p:cNvGrpSpPr>
          <p:nvPr/>
        </p:nvGrpSpPr>
        <p:grpSpPr bwMode="auto">
          <a:xfrm>
            <a:off x="777893" y="3314149"/>
            <a:ext cx="1375784" cy="968701"/>
            <a:chOff x="2561" y="1222"/>
            <a:chExt cx="2653" cy="1868"/>
          </a:xfrm>
          <a:solidFill>
            <a:schemeClr val="bg1"/>
          </a:solidFill>
        </p:grpSpPr>
        <p:sp>
          <p:nvSpPr>
            <p:cNvPr id="58" name="Freeform 35"/>
            <p:cNvSpPr>
              <a:spLocks noEditPoints="1"/>
            </p:cNvSpPr>
            <p:nvPr/>
          </p:nvSpPr>
          <p:spPr bwMode="auto">
            <a:xfrm>
              <a:off x="2561" y="1328"/>
              <a:ext cx="2480" cy="1762"/>
            </a:xfrm>
            <a:custGeom>
              <a:avLst/>
              <a:gdLst>
                <a:gd name="T0" fmla="*/ 897 w 1047"/>
                <a:gd name="T1" fmla="*/ 357 h 743"/>
                <a:gd name="T2" fmla="*/ 949 w 1047"/>
                <a:gd name="T3" fmla="*/ 683 h 743"/>
                <a:gd name="T4" fmla="*/ 804 w 1047"/>
                <a:gd name="T5" fmla="*/ 743 h 743"/>
                <a:gd name="T6" fmla="*/ 288 w 1047"/>
                <a:gd name="T7" fmla="*/ 743 h 743"/>
                <a:gd name="T8" fmla="*/ 136 w 1047"/>
                <a:gd name="T9" fmla="*/ 375 h 743"/>
                <a:gd name="T10" fmla="*/ 229 w 1047"/>
                <a:gd name="T11" fmla="*/ 320 h 743"/>
                <a:gd name="T12" fmla="*/ 724 w 1047"/>
                <a:gd name="T13" fmla="*/ 214 h 743"/>
                <a:gd name="T14" fmla="*/ 897 w 1047"/>
                <a:gd name="T15" fmla="*/ 357 h 743"/>
                <a:gd name="T16" fmla="*/ 926 w 1047"/>
                <a:gd name="T17" fmla="*/ 455 h 743"/>
                <a:gd name="T18" fmla="*/ 884 w 1047"/>
                <a:gd name="T19" fmla="*/ 415 h 743"/>
                <a:gd name="T20" fmla="*/ 835 w 1047"/>
                <a:gd name="T21" fmla="*/ 388 h 743"/>
                <a:gd name="T22" fmla="*/ 839 w 1047"/>
                <a:gd name="T23" fmla="*/ 374 h 743"/>
                <a:gd name="T24" fmla="*/ 839 w 1047"/>
                <a:gd name="T25" fmla="*/ 374 h 743"/>
                <a:gd name="T26" fmla="*/ 693 w 1047"/>
                <a:gd name="T27" fmla="*/ 288 h 743"/>
                <a:gd name="T28" fmla="*/ 669 w 1047"/>
                <a:gd name="T29" fmla="*/ 235 h 743"/>
                <a:gd name="T30" fmla="*/ 287 w 1047"/>
                <a:gd name="T31" fmla="*/ 312 h 743"/>
                <a:gd name="T32" fmla="*/ 441 w 1047"/>
                <a:gd name="T33" fmla="*/ 416 h 743"/>
                <a:gd name="T34" fmla="*/ 288 w 1047"/>
                <a:gd name="T35" fmla="*/ 369 h 743"/>
                <a:gd name="T36" fmla="*/ 176 w 1047"/>
                <a:gd name="T37" fmla="*/ 640 h 743"/>
                <a:gd name="T38" fmla="*/ 288 w 1047"/>
                <a:gd name="T39" fmla="*/ 686 h 743"/>
                <a:gd name="T40" fmla="*/ 804 w 1047"/>
                <a:gd name="T41" fmla="*/ 686 h 743"/>
                <a:gd name="T42" fmla="*/ 926 w 1047"/>
                <a:gd name="T43" fmla="*/ 455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7" h="743">
                  <a:moveTo>
                    <a:pt x="897" y="357"/>
                  </a:moveTo>
                  <a:cubicBezTo>
                    <a:pt x="1020" y="420"/>
                    <a:pt x="1047" y="585"/>
                    <a:pt x="949" y="683"/>
                  </a:cubicBezTo>
                  <a:cubicBezTo>
                    <a:pt x="912" y="720"/>
                    <a:pt x="861" y="743"/>
                    <a:pt x="804" y="743"/>
                  </a:cubicBezTo>
                  <a:cubicBezTo>
                    <a:pt x="288" y="743"/>
                    <a:pt x="288" y="743"/>
                    <a:pt x="288" y="743"/>
                  </a:cubicBezTo>
                  <a:cubicBezTo>
                    <a:pt x="97" y="743"/>
                    <a:pt x="0" y="511"/>
                    <a:pt x="136" y="375"/>
                  </a:cubicBezTo>
                  <a:cubicBezTo>
                    <a:pt x="161" y="350"/>
                    <a:pt x="193" y="331"/>
                    <a:pt x="229" y="320"/>
                  </a:cubicBezTo>
                  <a:cubicBezTo>
                    <a:pt x="251" y="73"/>
                    <a:pt x="594" y="0"/>
                    <a:pt x="724" y="214"/>
                  </a:cubicBezTo>
                  <a:cubicBezTo>
                    <a:pt x="813" y="199"/>
                    <a:pt x="895" y="266"/>
                    <a:pt x="897" y="357"/>
                  </a:cubicBezTo>
                  <a:close/>
                  <a:moveTo>
                    <a:pt x="926" y="455"/>
                  </a:moveTo>
                  <a:cubicBezTo>
                    <a:pt x="915" y="440"/>
                    <a:pt x="901" y="426"/>
                    <a:pt x="884" y="415"/>
                  </a:cubicBezTo>
                  <a:cubicBezTo>
                    <a:pt x="864" y="439"/>
                    <a:pt x="826" y="418"/>
                    <a:pt x="835" y="388"/>
                  </a:cubicBezTo>
                  <a:cubicBezTo>
                    <a:pt x="837" y="384"/>
                    <a:pt x="838" y="379"/>
                    <a:pt x="839" y="374"/>
                  </a:cubicBezTo>
                  <a:cubicBezTo>
                    <a:pt x="839" y="374"/>
                    <a:pt x="839" y="374"/>
                    <a:pt x="839" y="374"/>
                  </a:cubicBezTo>
                  <a:cubicBezTo>
                    <a:pt x="851" y="292"/>
                    <a:pt x="757" y="239"/>
                    <a:pt x="693" y="288"/>
                  </a:cubicBezTo>
                  <a:cubicBezTo>
                    <a:pt x="665" y="309"/>
                    <a:pt x="619" y="267"/>
                    <a:pt x="669" y="235"/>
                  </a:cubicBezTo>
                  <a:cubicBezTo>
                    <a:pt x="566" y="83"/>
                    <a:pt x="317" y="133"/>
                    <a:pt x="287" y="312"/>
                  </a:cubicBezTo>
                  <a:cubicBezTo>
                    <a:pt x="368" y="311"/>
                    <a:pt x="482" y="375"/>
                    <a:pt x="441" y="416"/>
                  </a:cubicBezTo>
                  <a:cubicBezTo>
                    <a:pt x="405" y="452"/>
                    <a:pt x="391" y="369"/>
                    <a:pt x="288" y="369"/>
                  </a:cubicBezTo>
                  <a:cubicBezTo>
                    <a:pt x="148" y="369"/>
                    <a:pt x="76" y="540"/>
                    <a:pt x="176" y="640"/>
                  </a:cubicBezTo>
                  <a:cubicBezTo>
                    <a:pt x="205" y="669"/>
                    <a:pt x="245" y="686"/>
                    <a:pt x="288" y="686"/>
                  </a:cubicBezTo>
                  <a:cubicBezTo>
                    <a:pt x="804" y="686"/>
                    <a:pt x="804" y="686"/>
                    <a:pt x="804" y="686"/>
                  </a:cubicBezTo>
                  <a:cubicBezTo>
                    <a:pt x="923" y="686"/>
                    <a:pt x="992" y="553"/>
                    <a:pt x="926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36"/>
            <p:cNvSpPr>
              <a:spLocks/>
            </p:cNvSpPr>
            <p:nvPr/>
          </p:nvSpPr>
          <p:spPr bwMode="auto">
            <a:xfrm>
              <a:off x="4077" y="1222"/>
              <a:ext cx="1137" cy="1038"/>
            </a:xfrm>
            <a:custGeom>
              <a:avLst/>
              <a:gdLst>
                <a:gd name="T0" fmla="*/ 0 w 480"/>
                <a:gd name="T1" fmla="*/ 120 h 438"/>
                <a:gd name="T2" fmla="*/ 4 w 480"/>
                <a:gd name="T3" fmla="*/ 111 h 438"/>
                <a:gd name="T4" fmla="*/ 67 w 480"/>
                <a:gd name="T5" fmla="*/ 60 h 438"/>
                <a:gd name="T6" fmla="*/ 316 w 480"/>
                <a:gd name="T7" fmla="*/ 219 h 438"/>
                <a:gd name="T8" fmla="*/ 372 w 480"/>
                <a:gd name="T9" fmla="*/ 436 h 438"/>
                <a:gd name="T10" fmla="*/ 372 w 480"/>
                <a:gd name="T11" fmla="*/ 436 h 438"/>
                <a:gd name="T12" fmla="*/ 371 w 480"/>
                <a:gd name="T13" fmla="*/ 436 h 438"/>
                <a:gd name="T14" fmla="*/ 369 w 480"/>
                <a:gd name="T15" fmla="*/ 438 h 438"/>
                <a:gd name="T16" fmla="*/ 302 w 480"/>
                <a:gd name="T17" fmla="*/ 373 h 438"/>
                <a:gd name="T18" fmla="*/ 247 w 480"/>
                <a:gd name="T19" fmla="*/ 267 h 438"/>
                <a:gd name="T20" fmla="*/ 108 w 480"/>
                <a:gd name="T21" fmla="*/ 209 h 438"/>
                <a:gd name="T22" fmla="*/ 107 w 480"/>
                <a:gd name="T23" fmla="*/ 209 h 438"/>
                <a:gd name="T24" fmla="*/ 21 w 480"/>
                <a:gd name="T25" fmla="*/ 131 h 438"/>
                <a:gd name="T26" fmla="*/ 0 w 480"/>
                <a:gd name="T27" fmla="*/ 1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0" h="438">
                  <a:moveTo>
                    <a:pt x="0" y="120"/>
                  </a:moveTo>
                  <a:cubicBezTo>
                    <a:pt x="1" y="116"/>
                    <a:pt x="2" y="114"/>
                    <a:pt x="4" y="111"/>
                  </a:cubicBezTo>
                  <a:cubicBezTo>
                    <a:pt x="21" y="89"/>
                    <a:pt x="43" y="72"/>
                    <a:pt x="67" y="60"/>
                  </a:cubicBezTo>
                  <a:cubicBezTo>
                    <a:pt x="183" y="0"/>
                    <a:pt x="322" y="78"/>
                    <a:pt x="316" y="219"/>
                  </a:cubicBezTo>
                  <a:cubicBezTo>
                    <a:pt x="428" y="213"/>
                    <a:pt x="480" y="373"/>
                    <a:pt x="372" y="436"/>
                  </a:cubicBezTo>
                  <a:cubicBezTo>
                    <a:pt x="372" y="436"/>
                    <a:pt x="372" y="436"/>
                    <a:pt x="372" y="436"/>
                  </a:cubicBezTo>
                  <a:cubicBezTo>
                    <a:pt x="371" y="436"/>
                    <a:pt x="371" y="436"/>
                    <a:pt x="371" y="436"/>
                  </a:cubicBezTo>
                  <a:cubicBezTo>
                    <a:pt x="371" y="437"/>
                    <a:pt x="370" y="437"/>
                    <a:pt x="369" y="438"/>
                  </a:cubicBezTo>
                  <a:cubicBezTo>
                    <a:pt x="351" y="412"/>
                    <a:pt x="328" y="390"/>
                    <a:pt x="302" y="373"/>
                  </a:cubicBezTo>
                  <a:cubicBezTo>
                    <a:pt x="295" y="333"/>
                    <a:pt x="276" y="296"/>
                    <a:pt x="247" y="267"/>
                  </a:cubicBezTo>
                  <a:cubicBezTo>
                    <a:pt x="210" y="230"/>
                    <a:pt x="161" y="209"/>
                    <a:pt x="108" y="209"/>
                  </a:cubicBezTo>
                  <a:cubicBezTo>
                    <a:pt x="108" y="209"/>
                    <a:pt x="108" y="209"/>
                    <a:pt x="107" y="209"/>
                  </a:cubicBezTo>
                  <a:cubicBezTo>
                    <a:pt x="84" y="178"/>
                    <a:pt x="54" y="152"/>
                    <a:pt x="21" y="131"/>
                  </a:cubicBezTo>
                  <a:cubicBezTo>
                    <a:pt x="14" y="127"/>
                    <a:pt x="7" y="123"/>
                    <a:pt x="0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6" name="Group 44"/>
          <p:cNvGrpSpPr>
            <a:grpSpLocks noChangeAspect="1"/>
          </p:cNvGrpSpPr>
          <p:nvPr/>
        </p:nvGrpSpPr>
        <p:grpSpPr bwMode="auto">
          <a:xfrm>
            <a:off x="883022" y="5124689"/>
            <a:ext cx="1067204" cy="846491"/>
            <a:chOff x="-1583" y="2587"/>
            <a:chExt cx="2084" cy="1653"/>
          </a:xfrm>
          <a:solidFill>
            <a:schemeClr val="bg1"/>
          </a:solidFill>
        </p:grpSpPr>
        <p:sp>
          <p:nvSpPr>
            <p:cNvPr id="68" name="Freeform 45"/>
            <p:cNvSpPr>
              <a:spLocks/>
            </p:cNvSpPr>
            <p:nvPr/>
          </p:nvSpPr>
          <p:spPr bwMode="auto">
            <a:xfrm>
              <a:off x="-1583" y="2587"/>
              <a:ext cx="1212" cy="1221"/>
            </a:xfrm>
            <a:custGeom>
              <a:avLst/>
              <a:gdLst>
                <a:gd name="T0" fmla="*/ 281 w 511"/>
                <a:gd name="T1" fmla="*/ 64 h 515"/>
                <a:gd name="T2" fmla="*/ 282 w 511"/>
                <a:gd name="T3" fmla="*/ 65 h 515"/>
                <a:gd name="T4" fmla="*/ 283 w 511"/>
                <a:gd name="T5" fmla="*/ 66 h 515"/>
                <a:gd name="T6" fmla="*/ 297 w 511"/>
                <a:gd name="T7" fmla="*/ 99 h 515"/>
                <a:gd name="T8" fmla="*/ 297 w 511"/>
                <a:gd name="T9" fmla="*/ 101 h 515"/>
                <a:gd name="T10" fmla="*/ 298 w 511"/>
                <a:gd name="T11" fmla="*/ 106 h 515"/>
                <a:gd name="T12" fmla="*/ 302 w 511"/>
                <a:gd name="T13" fmla="*/ 123 h 515"/>
                <a:gd name="T14" fmla="*/ 305 w 511"/>
                <a:gd name="T15" fmla="*/ 132 h 515"/>
                <a:gd name="T16" fmla="*/ 312 w 511"/>
                <a:gd name="T17" fmla="*/ 142 h 515"/>
                <a:gd name="T18" fmla="*/ 321 w 511"/>
                <a:gd name="T19" fmla="*/ 150 h 515"/>
                <a:gd name="T20" fmla="*/ 343 w 511"/>
                <a:gd name="T21" fmla="*/ 163 h 515"/>
                <a:gd name="T22" fmla="*/ 351 w 511"/>
                <a:gd name="T23" fmla="*/ 165 h 515"/>
                <a:gd name="T24" fmla="*/ 496 w 511"/>
                <a:gd name="T25" fmla="*/ 165 h 515"/>
                <a:gd name="T26" fmla="*/ 499 w 511"/>
                <a:gd name="T27" fmla="*/ 149 h 515"/>
                <a:gd name="T28" fmla="*/ 511 w 511"/>
                <a:gd name="T29" fmla="*/ 114 h 515"/>
                <a:gd name="T30" fmla="*/ 357 w 511"/>
                <a:gd name="T31" fmla="*/ 114 h 515"/>
                <a:gd name="T32" fmla="*/ 355 w 511"/>
                <a:gd name="T33" fmla="*/ 112 h 515"/>
                <a:gd name="T34" fmla="*/ 350 w 511"/>
                <a:gd name="T35" fmla="*/ 108 h 515"/>
                <a:gd name="T36" fmla="*/ 347 w 511"/>
                <a:gd name="T37" fmla="*/ 98 h 515"/>
                <a:gd name="T38" fmla="*/ 318 w 511"/>
                <a:gd name="T39" fmla="*/ 30 h 515"/>
                <a:gd name="T40" fmla="*/ 316 w 511"/>
                <a:gd name="T41" fmla="*/ 29 h 515"/>
                <a:gd name="T42" fmla="*/ 245 w 511"/>
                <a:gd name="T43" fmla="*/ 0 h 515"/>
                <a:gd name="T44" fmla="*/ 244 w 511"/>
                <a:gd name="T45" fmla="*/ 0 h 515"/>
                <a:gd name="T46" fmla="*/ 242 w 511"/>
                <a:gd name="T47" fmla="*/ 0 h 515"/>
                <a:gd name="T48" fmla="*/ 100 w 511"/>
                <a:gd name="T49" fmla="*/ 0 h 515"/>
                <a:gd name="T50" fmla="*/ 33 w 511"/>
                <a:gd name="T51" fmla="*/ 29 h 515"/>
                <a:gd name="T52" fmla="*/ 32 w 511"/>
                <a:gd name="T53" fmla="*/ 29 h 515"/>
                <a:gd name="T54" fmla="*/ 0 w 511"/>
                <a:gd name="T55" fmla="*/ 97 h 515"/>
                <a:gd name="T56" fmla="*/ 0 w 511"/>
                <a:gd name="T57" fmla="*/ 99 h 515"/>
                <a:gd name="T58" fmla="*/ 1 w 511"/>
                <a:gd name="T59" fmla="*/ 515 h 515"/>
                <a:gd name="T60" fmla="*/ 51 w 511"/>
                <a:gd name="T61" fmla="*/ 515 h 515"/>
                <a:gd name="T62" fmla="*/ 50 w 511"/>
                <a:gd name="T63" fmla="*/ 100 h 515"/>
                <a:gd name="T64" fmla="*/ 67 w 511"/>
                <a:gd name="T65" fmla="*/ 65 h 515"/>
                <a:gd name="T66" fmla="*/ 68 w 511"/>
                <a:gd name="T67" fmla="*/ 64 h 515"/>
                <a:gd name="T68" fmla="*/ 100 w 511"/>
                <a:gd name="T69" fmla="*/ 50 h 515"/>
                <a:gd name="T70" fmla="*/ 244 w 511"/>
                <a:gd name="T71" fmla="*/ 50 h 515"/>
                <a:gd name="T72" fmla="*/ 281 w 511"/>
                <a:gd name="T73" fmla="*/ 64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1" h="515">
                  <a:moveTo>
                    <a:pt x="281" y="64"/>
                  </a:moveTo>
                  <a:cubicBezTo>
                    <a:pt x="282" y="65"/>
                    <a:pt x="282" y="65"/>
                    <a:pt x="282" y="65"/>
                  </a:cubicBezTo>
                  <a:cubicBezTo>
                    <a:pt x="283" y="65"/>
                    <a:pt x="283" y="65"/>
                    <a:pt x="283" y="66"/>
                  </a:cubicBezTo>
                  <a:cubicBezTo>
                    <a:pt x="292" y="76"/>
                    <a:pt x="296" y="87"/>
                    <a:pt x="297" y="99"/>
                  </a:cubicBezTo>
                  <a:cubicBezTo>
                    <a:pt x="297" y="101"/>
                    <a:pt x="297" y="101"/>
                    <a:pt x="297" y="101"/>
                  </a:cubicBezTo>
                  <a:cubicBezTo>
                    <a:pt x="297" y="103"/>
                    <a:pt x="297" y="104"/>
                    <a:pt x="298" y="106"/>
                  </a:cubicBezTo>
                  <a:cubicBezTo>
                    <a:pt x="302" y="123"/>
                    <a:pt x="302" y="123"/>
                    <a:pt x="302" y="123"/>
                  </a:cubicBezTo>
                  <a:cubicBezTo>
                    <a:pt x="302" y="126"/>
                    <a:pt x="304" y="129"/>
                    <a:pt x="305" y="132"/>
                  </a:cubicBezTo>
                  <a:cubicBezTo>
                    <a:pt x="312" y="142"/>
                    <a:pt x="312" y="142"/>
                    <a:pt x="312" y="142"/>
                  </a:cubicBezTo>
                  <a:cubicBezTo>
                    <a:pt x="314" y="145"/>
                    <a:pt x="317" y="148"/>
                    <a:pt x="321" y="150"/>
                  </a:cubicBezTo>
                  <a:cubicBezTo>
                    <a:pt x="327" y="156"/>
                    <a:pt x="335" y="160"/>
                    <a:pt x="343" y="163"/>
                  </a:cubicBezTo>
                  <a:cubicBezTo>
                    <a:pt x="346" y="164"/>
                    <a:pt x="348" y="165"/>
                    <a:pt x="351" y="165"/>
                  </a:cubicBezTo>
                  <a:cubicBezTo>
                    <a:pt x="496" y="165"/>
                    <a:pt x="496" y="165"/>
                    <a:pt x="496" y="165"/>
                  </a:cubicBezTo>
                  <a:cubicBezTo>
                    <a:pt x="499" y="149"/>
                    <a:pt x="499" y="149"/>
                    <a:pt x="499" y="149"/>
                  </a:cubicBezTo>
                  <a:cubicBezTo>
                    <a:pt x="500" y="136"/>
                    <a:pt x="504" y="125"/>
                    <a:pt x="511" y="114"/>
                  </a:cubicBezTo>
                  <a:cubicBezTo>
                    <a:pt x="357" y="114"/>
                    <a:pt x="357" y="114"/>
                    <a:pt x="357" y="114"/>
                  </a:cubicBezTo>
                  <a:cubicBezTo>
                    <a:pt x="356" y="114"/>
                    <a:pt x="355" y="113"/>
                    <a:pt x="355" y="112"/>
                  </a:cubicBezTo>
                  <a:cubicBezTo>
                    <a:pt x="353" y="110"/>
                    <a:pt x="351" y="109"/>
                    <a:pt x="350" y="108"/>
                  </a:cubicBezTo>
                  <a:cubicBezTo>
                    <a:pt x="347" y="98"/>
                    <a:pt x="347" y="98"/>
                    <a:pt x="347" y="98"/>
                  </a:cubicBezTo>
                  <a:cubicBezTo>
                    <a:pt x="346" y="73"/>
                    <a:pt x="337" y="50"/>
                    <a:pt x="318" y="30"/>
                  </a:cubicBezTo>
                  <a:cubicBezTo>
                    <a:pt x="317" y="29"/>
                    <a:pt x="317" y="29"/>
                    <a:pt x="316" y="29"/>
                  </a:cubicBezTo>
                  <a:cubicBezTo>
                    <a:pt x="296" y="10"/>
                    <a:pt x="272" y="1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3" y="0"/>
                    <a:pt x="243" y="0"/>
                    <a:pt x="242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76" y="0"/>
                    <a:pt x="53" y="9"/>
                    <a:pt x="33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12" y="49"/>
                    <a:pt x="1" y="72"/>
                    <a:pt x="0" y="97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1" y="515"/>
                    <a:pt x="1" y="515"/>
                    <a:pt x="1" y="515"/>
                  </a:cubicBezTo>
                  <a:cubicBezTo>
                    <a:pt x="51" y="515"/>
                    <a:pt x="51" y="515"/>
                    <a:pt x="51" y="515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1" y="87"/>
                    <a:pt x="57" y="76"/>
                    <a:pt x="67" y="65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78" y="55"/>
                    <a:pt x="88" y="51"/>
                    <a:pt x="100" y="50"/>
                  </a:cubicBezTo>
                  <a:cubicBezTo>
                    <a:pt x="244" y="50"/>
                    <a:pt x="244" y="50"/>
                    <a:pt x="244" y="50"/>
                  </a:cubicBezTo>
                  <a:cubicBezTo>
                    <a:pt x="258" y="51"/>
                    <a:pt x="271" y="55"/>
                    <a:pt x="28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46"/>
            <p:cNvSpPr>
              <a:spLocks noEditPoints="1"/>
            </p:cNvSpPr>
            <p:nvPr/>
          </p:nvSpPr>
          <p:spPr bwMode="auto">
            <a:xfrm>
              <a:off x="-1391" y="2829"/>
              <a:ext cx="1892" cy="1411"/>
            </a:xfrm>
            <a:custGeom>
              <a:avLst/>
              <a:gdLst>
                <a:gd name="T0" fmla="*/ 778 w 798"/>
                <a:gd name="T1" fmla="*/ 18 h 595"/>
                <a:gd name="T2" fmla="*/ 729 w 798"/>
                <a:gd name="T3" fmla="*/ 0 h 595"/>
                <a:gd name="T4" fmla="*/ 517 w 798"/>
                <a:gd name="T5" fmla="*/ 0 h 595"/>
                <a:gd name="T6" fmla="*/ 469 w 798"/>
                <a:gd name="T7" fmla="*/ 18 h 595"/>
                <a:gd name="T8" fmla="*/ 450 w 798"/>
                <a:gd name="T9" fmla="*/ 61 h 595"/>
                <a:gd name="T10" fmla="*/ 450 w 798"/>
                <a:gd name="T11" fmla="*/ 66 h 595"/>
                <a:gd name="T12" fmla="*/ 441 w 798"/>
                <a:gd name="T13" fmla="*/ 88 h 595"/>
                <a:gd name="T14" fmla="*/ 426 w 798"/>
                <a:gd name="T15" fmla="*/ 96 h 595"/>
                <a:gd name="T16" fmla="*/ 415 w 798"/>
                <a:gd name="T17" fmla="*/ 97 h 595"/>
                <a:gd name="T18" fmla="*/ 68 w 798"/>
                <a:gd name="T19" fmla="*/ 97 h 595"/>
                <a:gd name="T20" fmla="*/ 19 w 798"/>
                <a:gd name="T21" fmla="*/ 117 h 595"/>
                <a:gd name="T22" fmla="*/ 0 w 798"/>
                <a:gd name="T23" fmla="*/ 164 h 595"/>
                <a:gd name="T24" fmla="*/ 0 w 798"/>
                <a:gd name="T25" fmla="*/ 527 h 595"/>
                <a:gd name="T26" fmla="*/ 19 w 798"/>
                <a:gd name="T27" fmla="*/ 575 h 595"/>
                <a:gd name="T28" fmla="*/ 68 w 798"/>
                <a:gd name="T29" fmla="*/ 595 h 595"/>
                <a:gd name="T30" fmla="*/ 731 w 798"/>
                <a:gd name="T31" fmla="*/ 595 h 595"/>
                <a:gd name="T32" fmla="*/ 778 w 798"/>
                <a:gd name="T33" fmla="*/ 575 h 595"/>
                <a:gd name="T34" fmla="*/ 796 w 798"/>
                <a:gd name="T35" fmla="*/ 540 h 595"/>
                <a:gd name="T36" fmla="*/ 798 w 798"/>
                <a:gd name="T37" fmla="*/ 61 h 595"/>
                <a:gd name="T38" fmla="*/ 778 w 798"/>
                <a:gd name="T39" fmla="*/ 18 h 595"/>
                <a:gd name="T40" fmla="*/ 355 w 798"/>
                <a:gd name="T41" fmla="*/ 320 h 595"/>
                <a:gd name="T42" fmla="*/ 361 w 798"/>
                <a:gd name="T43" fmla="*/ 310 h 595"/>
                <a:gd name="T44" fmla="*/ 509 w 798"/>
                <a:gd name="T45" fmla="*/ 202 h 595"/>
                <a:gd name="T46" fmla="*/ 527 w 798"/>
                <a:gd name="T47" fmla="*/ 196 h 595"/>
                <a:gd name="T48" fmla="*/ 545 w 798"/>
                <a:gd name="T49" fmla="*/ 202 h 595"/>
                <a:gd name="T50" fmla="*/ 692 w 798"/>
                <a:gd name="T51" fmla="*/ 310 h 595"/>
                <a:gd name="T52" fmla="*/ 698 w 798"/>
                <a:gd name="T53" fmla="*/ 320 h 595"/>
                <a:gd name="T54" fmla="*/ 696 w 798"/>
                <a:gd name="T55" fmla="*/ 332 h 595"/>
                <a:gd name="T56" fmla="*/ 686 w 798"/>
                <a:gd name="T57" fmla="*/ 337 h 595"/>
                <a:gd name="T58" fmla="*/ 674 w 798"/>
                <a:gd name="T59" fmla="*/ 335 h 595"/>
                <a:gd name="T60" fmla="*/ 527 w 798"/>
                <a:gd name="T61" fmla="*/ 226 h 595"/>
                <a:gd name="T62" fmla="*/ 379 w 798"/>
                <a:gd name="T63" fmla="*/ 335 h 595"/>
                <a:gd name="T64" fmla="*/ 368 w 798"/>
                <a:gd name="T65" fmla="*/ 337 h 595"/>
                <a:gd name="T66" fmla="*/ 358 w 798"/>
                <a:gd name="T67" fmla="*/ 332 h 595"/>
                <a:gd name="T68" fmla="*/ 355 w 798"/>
                <a:gd name="T69" fmla="*/ 320 h 595"/>
                <a:gd name="T70" fmla="*/ 707 w 798"/>
                <a:gd name="T71" fmla="*/ 407 h 595"/>
                <a:gd name="T72" fmla="*/ 701 w 798"/>
                <a:gd name="T73" fmla="*/ 414 h 595"/>
                <a:gd name="T74" fmla="*/ 692 w 798"/>
                <a:gd name="T75" fmla="*/ 417 h 595"/>
                <a:gd name="T76" fmla="*/ 620 w 798"/>
                <a:gd name="T77" fmla="*/ 417 h 595"/>
                <a:gd name="T78" fmla="*/ 620 w 798"/>
                <a:gd name="T79" fmla="*/ 482 h 595"/>
                <a:gd name="T80" fmla="*/ 619 w 798"/>
                <a:gd name="T81" fmla="*/ 488 h 595"/>
                <a:gd name="T82" fmla="*/ 614 w 798"/>
                <a:gd name="T83" fmla="*/ 499 h 595"/>
                <a:gd name="T84" fmla="*/ 611 w 798"/>
                <a:gd name="T85" fmla="*/ 502 h 595"/>
                <a:gd name="T86" fmla="*/ 596 w 798"/>
                <a:gd name="T87" fmla="*/ 506 h 595"/>
                <a:gd name="T88" fmla="*/ 462 w 798"/>
                <a:gd name="T89" fmla="*/ 506 h 595"/>
                <a:gd name="T90" fmla="*/ 446 w 798"/>
                <a:gd name="T91" fmla="*/ 502 h 595"/>
                <a:gd name="T92" fmla="*/ 438 w 798"/>
                <a:gd name="T93" fmla="*/ 488 h 595"/>
                <a:gd name="T94" fmla="*/ 437 w 798"/>
                <a:gd name="T95" fmla="*/ 482 h 595"/>
                <a:gd name="T96" fmla="*/ 437 w 798"/>
                <a:gd name="T97" fmla="*/ 417 h 595"/>
                <a:gd name="T98" fmla="*/ 361 w 798"/>
                <a:gd name="T99" fmla="*/ 417 h 595"/>
                <a:gd name="T100" fmla="*/ 353 w 798"/>
                <a:gd name="T101" fmla="*/ 414 h 595"/>
                <a:gd name="T102" fmla="*/ 347 w 798"/>
                <a:gd name="T103" fmla="*/ 407 h 595"/>
                <a:gd name="T104" fmla="*/ 347 w 798"/>
                <a:gd name="T105" fmla="*/ 397 h 595"/>
                <a:gd name="T106" fmla="*/ 353 w 798"/>
                <a:gd name="T107" fmla="*/ 389 h 595"/>
                <a:gd name="T108" fmla="*/ 518 w 798"/>
                <a:gd name="T109" fmla="*/ 268 h 595"/>
                <a:gd name="T110" fmla="*/ 527 w 798"/>
                <a:gd name="T111" fmla="*/ 266 h 595"/>
                <a:gd name="T112" fmla="*/ 536 w 798"/>
                <a:gd name="T113" fmla="*/ 268 h 595"/>
                <a:gd name="T114" fmla="*/ 701 w 798"/>
                <a:gd name="T115" fmla="*/ 389 h 595"/>
                <a:gd name="T116" fmla="*/ 707 w 798"/>
                <a:gd name="T117" fmla="*/ 397 h 595"/>
                <a:gd name="T118" fmla="*/ 707 w 798"/>
                <a:gd name="T119" fmla="*/ 407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98" h="595">
                  <a:moveTo>
                    <a:pt x="778" y="18"/>
                  </a:moveTo>
                  <a:cubicBezTo>
                    <a:pt x="764" y="6"/>
                    <a:pt x="748" y="0"/>
                    <a:pt x="729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499" y="0"/>
                    <a:pt x="483" y="6"/>
                    <a:pt x="469" y="18"/>
                  </a:cubicBezTo>
                  <a:cubicBezTo>
                    <a:pt x="457" y="31"/>
                    <a:pt x="451" y="45"/>
                    <a:pt x="450" y="61"/>
                  </a:cubicBezTo>
                  <a:cubicBezTo>
                    <a:pt x="450" y="66"/>
                    <a:pt x="450" y="66"/>
                    <a:pt x="450" y="66"/>
                  </a:cubicBezTo>
                  <a:cubicBezTo>
                    <a:pt x="450" y="75"/>
                    <a:pt x="447" y="83"/>
                    <a:pt x="441" y="88"/>
                  </a:cubicBezTo>
                  <a:cubicBezTo>
                    <a:pt x="436" y="93"/>
                    <a:pt x="431" y="95"/>
                    <a:pt x="426" y="96"/>
                  </a:cubicBezTo>
                  <a:cubicBezTo>
                    <a:pt x="415" y="97"/>
                    <a:pt x="415" y="97"/>
                    <a:pt x="415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49" y="97"/>
                    <a:pt x="33" y="103"/>
                    <a:pt x="19" y="117"/>
                  </a:cubicBezTo>
                  <a:cubicBezTo>
                    <a:pt x="7" y="129"/>
                    <a:pt x="0" y="145"/>
                    <a:pt x="0" y="164"/>
                  </a:cubicBezTo>
                  <a:cubicBezTo>
                    <a:pt x="0" y="527"/>
                    <a:pt x="0" y="527"/>
                    <a:pt x="0" y="527"/>
                  </a:cubicBezTo>
                  <a:cubicBezTo>
                    <a:pt x="0" y="546"/>
                    <a:pt x="7" y="562"/>
                    <a:pt x="19" y="575"/>
                  </a:cubicBezTo>
                  <a:cubicBezTo>
                    <a:pt x="33" y="588"/>
                    <a:pt x="49" y="595"/>
                    <a:pt x="68" y="595"/>
                  </a:cubicBezTo>
                  <a:cubicBezTo>
                    <a:pt x="731" y="595"/>
                    <a:pt x="731" y="595"/>
                    <a:pt x="731" y="595"/>
                  </a:cubicBezTo>
                  <a:cubicBezTo>
                    <a:pt x="749" y="595"/>
                    <a:pt x="765" y="588"/>
                    <a:pt x="778" y="575"/>
                  </a:cubicBezTo>
                  <a:cubicBezTo>
                    <a:pt x="788" y="565"/>
                    <a:pt x="794" y="553"/>
                    <a:pt x="796" y="540"/>
                  </a:cubicBezTo>
                  <a:cubicBezTo>
                    <a:pt x="798" y="61"/>
                    <a:pt x="798" y="61"/>
                    <a:pt x="798" y="61"/>
                  </a:cubicBezTo>
                  <a:cubicBezTo>
                    <a:pt x="796" y="45"/>
                    <a:pt x="790" y="31"/>
                    <a:pt x="778" y="18"/>
                  </a:cubicBezTo>
                  <a:close/>
                  <a:moveTo>
                    <a:pt x="355" y="320"/>
                  </a:moveTo>
                  <a:cubicBezTo>
                    <a:pt x="356" y="316"/>
                    <a:pt x="357" y="313"/>
                    <a:pt x="361" y="310"/>
                  </a:cubicBezTo>
                  <a:cubicBezTo>
                    <a:pt x="509" y="202"/>
                    <a:pt x="509" y="202"/>
                    <a:pt x="509" y="202"/>
                  </a:cubicBezTo>
                  <a:cubicBezTo>
                    <a:pt x="514" y="198"/>
                    <a:pt x="520" y="196"/>
                    <a:pt x="527" y="196"/>
                  </a:cubicBezTo>
                  <a:cubicBezTo>
                    <a:pt x="533" y="196"/>
                    <a:pt x="540" y="198"/>
                    <a:pt x="545" y="202"/>
                  </a:cubicBezTo>
                  <a:cubicBezTo>
                    <a:pt x="692" y="310"/>
                    <a:pt x="692" y="310"/>
                    <a:pt x="692" y="310"/>
                  </a:cubicBezTo>
                  <a:cubicBezTo>
                    <a:pt x="696" y="313"/>
                    <a:pt x="698" y="316"/>
                    <a:pt x="698" y="320"/>
                  </a:cubicBezTo>
                  <a:cubicBezTo>
                    <a:pt x="700" y="324"/>
                    <a:pt x="699" y="328"/>
                    <a:pt x="696" y="332"/>
                  </a:cubicBezTo>
                  <a:cubicBezTo>
                    <a:pt x="693" y="335"/>
                    <a:pt x="690" y="337"/>
                    <a:pt x="686" y="337"/>
                  </a:cubicBezTo>
                  <a:cubicBezTo>
                    <a:pt x="682" y="338"/>
                    <a:pt x="678" y="337"/>
                    <a:pt x="674" y="335"/>
                  </a:cubicBezTo>
                  <a:cubicBezTo>
                    <a:pt x="527" y="226"/>
                    <a:pt x="527" y="226"/>
                    <a:pt x="527" y="226"/>
                  </a:cubicBezTo>
                  <a:cubicBezTo>
                    <a:pt x="379" y="335"/>
                    <a:pt x="379" y="335"/>
                    <a:pt x="379" y="335"/>
                  </a:cubicBezTo>
                  <a:cubicBezTo>
                    <a:pt x="375" y="337"/>
                    <a:pt x="371" y="338"/>
                    <a:pt x="368" y="337"/>
                  </a:cubicBezTo>
                  <a:cubicBezTo>
                    <a:pt x="363" y="337"/>
                    <a:pt x="360" y="335"/>
                    <a:pt x="358" y="332"/>
                  </a:cubicBezTo>
                  <a:cubicBezTo>
                    <a:pt x="355" y="328"/>
                    <a:pt x="354" y="324"/>
                    <a:pt x="355" y="320"/>
                  </a:cubicBezTo>
                  <a:close/>
                  <a:moveTo>
                    <a:pt x="707" y="407"/>
                  </a:moveTo>
                  <a:cubicBezTo>
                    <a:pt x="706" y="409"/>
                    <a:pt x="704" y="412"/>
                    <a:pt x="701" y="414"/>
                  </a:cubicBezTo>
                  <a:cubicBezTo>
                    <a:pt x="698" y="416"/>
                    <a:pt x="695" y="417"/>
                    <a:pt x="692" y="417"/>
                  </a:cubicBezTo>
                  <a:cubicBezTo>
                    <a:pt x="620" y="417"/>
                    <a:pt x="620" y="417"/>
                    <a:pt x="620" y="417"/>
                  </a:cubicBezTo>
                  <a:cubicBezTo>
                    <a:pt x="620" y="482"/>
                    <a:pt x="620" y="482"/>
                    <a:pt x="620" y="482"/>
                  </a:cubicBezTo>
                  <a:cubicBezTo>
                    <a:pt x="620" y="484"/>
                    <a:pt x="620" y="486"/>
                    <a:pt x="619" y="488"/>
                  </a:cubicBezTo>
                  <a:cubicBezTo>
                    <a:pt x="619" y="493"/>
                    <a:pt x="617" y="496"/>
                    <a:pt x="614" y="499"/>
                  </a:cubicBezTo>
                  <a:cubicBezTo>
                    <a:pt x="614" y="500"/>
                    <a:pt x="612" y="501"/>
                    <a:pt x="611" y="502"/>
                  </a:cubicBezTo>
                  <a:cubicBezTo>
                    <a:pt x="607" y="505"/>
                    <a:pt x="602" y="506"/>
                    <a:pt x="596" y="506"/>
                  </a:cubicBezTo>
                  <a:cubicBezTo>
                    <a:pt x="462" y="506"/>
                    <a:pt x="462" y="506"/>
                    <a:pt x="462" y="506"/>
                  </a:cubicBezTo>
                  <a:cubicBezTo>
                    <a:pt x="455" y="506"/>
                    <a:pt x="450" y="504"/>
                    <a:pt x="446" y="502"/>
                  </a:cubicBezTo>
                  <a:cubicBezTo>
                    <a:pt x="442" y="498"/>
                    <a:pt x="439" y="494"/>
                    <a:pt x="438" y="488"/>
                  </a:cubicBezTo>
                  <a:cubicBezTo>
                    <a:pt x="438" y="486"/>
                    <a:pt x="437" y="484"/>
                    <a:pt x="437" y="482"/>
                  </a:cubicBezTo>
                  <a:cubicBezTo>
                    <a:pt x="437" y="417"/>
                    <a:pt x="437" y="417"/>
                    <a:pt x="437" y="417"/>
                  </a:cubicBezTo>
                  <a:cubicBezTo>
                    <a:pt x="361" y="417"/>
                    <a:pt x="361" y="417"/>
                    <a:pt x="361" y="417"/>
                  </a:cubicBezTo>
                  <a:cubicBezTo>
                    <a:pt x="357" y="417"/>
                    <a:pt x="355" y="416"/>
                    <a:pt x="353" y="414"/>
                  </a:cubicBezTo>
                  <a:cubicBezTo>
                    <a:pt x="350" y="412"/>
                    <a:pt x="348" y="409"/>
                    <a:pt x="347" y="407"/>
                  </a:cubicBezTo>
                  <a:cubicBezTo>
                    <a:pt x="346" y="403"/>
                    <a:pt x="346" y="400"/>
                    <a:pt x="347" y="397"/>
                  </a:cubicBezTo>
                  <a:cubicBezTo>
                    <a:pt x="348" y="394"/>
                    <a:pt x="350" y="391"/>
                    <a:pt x="353" y="389"/>
                  </a:cubicBezTo>
                  <a:cubicBezTo>
                    <a:pt x="518" y="268"/>
                    <a:pt x="518" y="268"/>
                    <a:pt x="518" y="268"/>
                  </a:cubicBezTo>
                  <a:cubicBezTo>
                    <a:pt x="520" y="267"/>
                    <a:pt x="523" y="266"/>
                    <a:pt x="527" y="266"/>
                  </a:cubicBezTo>
                  <a:cubicBezTo>
                    <a:pt x="530" y="266"/>
                    <a:pt x="533" y="267"/>
                    <a:pt x="536" y="268"/>
                  </a:cubicBezTo>
                  <a:cubicBezTo>
                    <a:pt x="701" y="389"/>
                    <a:pt x="701" y="389"/>
                    <a:pt x="701" y="389"/>
                  </a:cubicBezTo>
                  <a:cubicBezTo>
                    <a:pt x="704" y="391"/>
                    <a:pt x="706" y="394"/>
                    <a:pt x="707" y="397"/>
                  </a:cubicBezTo>
                  <a:cubicBezTo>
                    <a:pt x="708" y="400"/>
                    <a:pt x="708" y="403"/>
                    <a:pt x="707" y="4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6966000" y="3318718"/>
            <a:ext cx="1213094" cy="975855"/>
            <a:chOff x="4679950" y="-2248863"/>
            <a:chExt cx="4727575" cy="3803026"/>
          </a:xfrm>
          <a:solidFill>
            <a:schemeClr val="bg1"/>
          </a:solidFill>
        </p:grpSpPr>
        <p:grpSp>
          <p:nvGrpSpPr>
            <p:cNvPr id="79" name="Group 78"/>
            <p:cNvGrpSpPr/>
            <p:nvPr/>
          </p:nvGrpSpPr>
          <p:grpSpPr>
            <a:xfrm>
              <a:off x="6461979" y="-2248863"/>
              <a:ext cx="1160342" cy="2983990"/>
              <a:chOff x="6513513" y="-2098675"/>
              <a:chExt cx="1041400" cy="2678113"/>
            </a:xfrm>
            <a:grpFill/>
          </p:grpSpPr>
          <p:sp>
            <p:nvSpPr>
              <p:cNvPr id="73" name="Oval 50"/>
              <p:cNvSpPr>
                <a:spLocks noChangeArrowheads="1"/>
              </p:cNvSpPr>
              <p:nvPr/>
            </p:nvSpPr>
            <p:spPr bwMode="auto">
              <a:xfrm>
                <a:off x="6811169" y="-2098675"/>
                <a:ext cx="446088" cy="4476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Freeform 51"/>
              <p:cNvSpPr>
                <a:spLocks/>
              </p:cNvSpPr>
              <p:nvPr/>
            </p:nvSpPr>
            <p:spPr bwMode="auto">
              <a:xfrm>
                <a:off x="6513513" y="-1527175"/>
                <a:ext cx="1041400" cy="2106613"/>
              </a:xfrm>
              <a:custGeom>
                <a:avLst/>
                <a:gdLst>
                  <a:gd name="T0" fmla="*/ 220 w 277"/>
                  <a:gd name="T1" fmla="*/ 1 h 560"/>
                  <a:gd name="T2" fmla="*/ 196 w 277"/>
                  <a:gd name="T3" fmla="*/ 1 h 560"/>
                  <a:gd name="T4" fmla="*/ 157 w 277"/>
                  <a:gd name="T5" fmla="*/ 116 h 560"/>
                  <a:gd name="T6" fmla="*/ 143 w 277"/>
                  <a:gd name="T7" fmla="*/ 0 h 560"/>
                  <a:gd name="T8" fmla="*/ 127 w 277"/>
                  <a:gd name="T9" fmla="*/ 0 h 560"/>
                  <a:gd name="T10" fmla="*/ 121 w 277"/>
                  <a:gd name="T11" fmla="*/ 116 h 560"/>
                  <a:gd name="T12" fmla="*/ 80 w 277"/>
                  <a:gd name="T13" fmla="*/ 1 h 560"/>
                  <a:gd name="T14" fmla="*/ 57 w 277"/>
                  <a:gd name="T15" fmla="*/ 1 h 560"/>
                  <a:gd name="T16" fmla="*/ 0 w 277"/>
                  <a:gd name="T17" fmla="*/ 61 h 560"/>
                  <a:gd name="T18" fmla="*/ 26 w 277"/>
                  <a:gd name="T19" fmla="*/ 249 h 560"/>
                  <a:gd name="T20" fmla="*/ 50 w 277"/>
                  <a:gd name="T21" fmla="*/ 296 h 560"/>
                  <a:gd name="T22" fmla="*/ 78 w 277"/>
                  <a:gd name="T23" fmla="*/ 560 h 560"/>
                  <a:gd name="T24" fmla="*/ 129 w 277"/>
                  <a:gd name="T25" fmla="*/ 560 h 560"/>
                  <a:gd name="T26" fmla="*/ 129 w 277"/>
                  <a:gd name="T27" fmla="*/ 299 h 560"/>
                  <a:gd name="T28" fmla="*/ 150 w 277"/>
                  <a:gd name="T29" fmla="*/ 299 h 560"/>
                  <a:gd name="T30" fmla="*/ 150 w 277"/>
                  <a:gd name="T31" fmla="*/ 560 h 560"/>
                  <a:gd name="T32" fmla="*/ 201 w 277"/>
                  <a:gd name="T33" fmla="*/ 560 h 560"/>
                  <a:gd name="T34" fmla="*/ 229 w 277"/>
                  <a:gd name="T35" fmla="*/ 294 h 560"/>
                  <a:gd name="T36" fmla="*/ 251 w 277"/>
                  <a:gd name="T37" fmla="*/ 249 h 560"/>
                  <a:gd name="T38" fmla="*/ 277 w 277"/>
                  <a:gd name="T39" fmla="*/ 60 h 560"/>
                  <a:gd name="T40" fmla="*/ 220 w 277"/>
                  <a:gd name="T41" fmla="*/ 1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7" h="560">
                    <a:moveTo>
                      <a:pt x="220" y="1"/>
                    </a:moveTo>
                    <a:cubicBezTo>
                      <a:pt x="196" y="1"/>
                      <a:pt x="196" y="1"/>
                      <a:pt x="196" y="1"/>
                    </a:cubicBezTo>
                    <a:cubicBezTo>
                      <a:pt x="157" y="116"/>
                      <a:pt x="157" y="116"/>
                      <a:pt x="157" y="116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1" y="116"/>
                      <a:pt x="121" y="116"/>
                      <a:pt x="121" y="116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25" y="1"/>
                      <a:pt x="0" y="28"/>
                      <a:pt x="0" y="61"/>
                    </a:cubicBezTo>
                    <a:cubicBezTo>
                      <a:pt x="26" y="249"/>
                      <a:pt x="26" y="249"/>
                      <a:pt x="26" y="249"/>
                    </a:cubicBezTo>
                    <a:cubicBezTo>
                      <a:pt x="26" y="268"/>
                      <a:pt x="36" y="285"/>
                      <a:pt x="50" y="296"/>
                    </a:cubicBezTo>
                    <a:cubicBezTo>
                      <a:pt x="78" y="560"/>
                      <a:pt x="78" y="560"/>
                      <a:pt x="78" y="560"/>
                    </a:cubicBezTo>
                    <a:cubicBezTo>
                      <a:pt x="129" y="560"/>
                      <a:pt x="129" y="560"/>
                      <a:pt x="129" y="560"/>
                    </a:cubicBezTo>
                    <a:cubicBezTo>
                      <a:pt x="129" y="299"/>
                      <a:pt x="129" y="299"/>
                      <a:pt x="129" y="299"/>
                    </a:cubicBezTo>
                    <a:cubicBezTo>
                      <a:pt x="150" y="299"/>
                      <a:pt x="150" y="299"/>
                      <a:pt x="150" y="299"/>
                    </a:cubicBezTo>
                    <a:cubicBezTo>
                      <a:pt x="150" y="560"/>
                      <a:pt x="150" y="560"/>
                      <a:pt x="150" y="560"/>
                    </a:cubicBezTo>
                    <a:cubicBezTo>
                      <a:pt x="201" y="560"/>
                      <a:pt x="201" y="560"/>
                      <a:pt x="201" y="560"/>
                    </a:cubicBezTo>
                    <a:cubicBezTo>
                      <a:pt x="229" y="294"/>
                      <a:pt x="229" y="294"/>
                      <a:pt x="229" y="294"/>
                    </a:cubicBezTo>
                    <a:cubicBezTo>
                      <a:pt x="242" y="284"/>
                      <a:pt x="251" y="267"/>
                      <a:pt x="251" y="249"/>
                    </a:cubicBezTo>
                    <a:cubicBezTo>
                      <a:pt x="277" y="60"/>
                      <a:pt x="277" y="60"/>
                      <a:pt x="277" y="60"/>
                    </a:cubicBezTo>
                    <a:cubicBezTo>
                      <a:pt x="277" y="28"/>
                      <a:pt x="251" y="1"/>
                      <a:pt x="2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75" name="Freeform 52"/>
            <p:cNvSpPr>
              <a:spLocks/>
            </p:cNvSpPr>
            <p:nvPr/>
          </p:nvSpPr>
          <p:spPr bwMode="auto">
            <a:xfrm>
              <a:off x="4749800" y="474663"/>
              <a:ext cx="1943100" cy="1079500"/>
            </a:xfrm>
            <a:custGeom>
              <a:avLst/>
              <a:gdLst>
                <a:gd name="T0" fmla="*/ 1224 w 1224"/>
                <a:gd name="T1" fmla="*/ 244 h 680"/>
                <a:gd name="T2" fmla="*/ 982 w 1224"/>
                <a:gd name="T3" fmla="*/ 0 h 680"/>
                <a:gd name="T4" fmla="*/ 293 w 1224"/>
                <a:gd name="T5" fmla="*/ 346 h 680"/>
                <a:gd name="T6" fmla="*/ 97 w 1224"/>
                <a:gd name="T7" fmla="*/ 241 h 680"/>
                <a:gd name="T8" fmla="*/ 0 w 1224"/>
                <a:gd name="T9" fmla="*/ 680 h 680"/>
                <a:gd name="T10" fmla="*/ 854 w 1224"/>
                <a:gd name="T11" fmla="*/ 644 h 680"/>
                <a:gd name="T12" fmla="*/ 651 w 1224"/>
                <a:gd name="T13" fmla="*/ 535 h 680"/>
                <a:gd name="T14" fmla="*/ 1224 w 1224"/>
                <a:gd name="T15" fmla="*/ 244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4" h="680">
                  <a:moveTo>
                    <a:pt x="1224" y="244"/>
                  </a:moveTo>
                  <a:lnTo>
                    <a:pt x="982" y="0"/>
                  </a:lnTo>
                  <a:lnTo>
                    <a:pt x="293" y="346"/>
                  </a:lnTo>
                  <a:lnTo>
                    <a:pt x="97" y="241"/>
                  </a:lnTo>
                  <a:lnTo>
                    <a:pt x="0" y="680"/>
                  </a:lnTo>
                  <a:lnTo>
                    <a:pt x="854" y="644"/>
                  </a:lnTo>
                  <a:lnTo>
                    <a:pt x="651" y="535"/>
                  </a:lnTo>
                  <a:lnTo>
                    <a:pt x="1224" y="244"/>
                  </a:lnTo>
                  <a:close/>
                </a:path>
              </a:pathLst>
            </a:custGeom>
            <a:grpFill/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53"/>
            <p:cNvSpPr>
              <a:spLocks/>
            </p:cNvSpPr>
            <p:nvPr/>
          </p:nvSpPr>
          <p:spPr bwMode="auto">
            <a:xfrm>
              <a:off x="7429500" y="474663"/>
              <a:ext cx="1946275" cy="1079500"/>
            </a:xfrm>
            <a:custGeom>
              <a:avLst/>
              <a:gdLst>
                <a:gd name="T0" fmla="*/ 932 w 1226"/>
                <a:gd name="T1" fmla="*/ 346 h 680"/>
                <a:gd name="T2" fmla="*/ 243 w 1226"/>
                <a:gd name="T3" fmla="*/ 0 h 680"/>
                <a:gd name="T4" fmla="*/ 0 w 1226"/>
                <a:gd name="T5" fmla="*/ 244 h 680"/>
                <a:gd name="T6" fmla="*/ 575 w 1226"/>
                <a:gd name="T7" fmla="*/ 535 h 680"/>
                <a:gd name="T8" fmla="*/ 371 w 1226"/>
                <a:gd name="T9" fmla="*/ 644 h 680"/>
                <a:gd name="T10" fmla="*/ 1226 w 1226"/>
                <a:gd name="T11" fmla="*/ 680 h 680"/>
                <a:gd name="T12" fmla="*/ 1129 w 1226"/>
                <a:gd name="T13" fmla="*/ 241 h 680"/>
                <a:gd name="T14" fmla="*/ 932 w 1226"/>
                <a:gd name="T15" fmla="*/ 346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6" h="680">
                  <a:moveTo>
                    <a:pt x="932" y="346"/>
                  </a:moveTo>
                  <a:lnTo>
                    <a:pt x="243" y="0"/>
                  </a:lnTo>
                  <a:lnTo>
                    <a:pt x="0" y="244"/>
                  </a:lnTo>
                  <a:lnTo>
                    <a:pt x="575" y="535"/>
                  </a:lnTo>
                  <a:lnTo>
                    <a:pt x="371" y="644"/>
                  </a:lnTo>
                  <a:lnTo>
                    <a:pt x="1226" y="680"/>
                  </a:lnTo>
                  <a:lnTo>
                    <a:pt x="1129" y="241"/>
                  </a:lnTo>
                  <a:lnTo>
                    <a:pt x="932" y="346"/>
                  </a:lnTo>
                  <a:close/>
                </a:path>
              </a:pathLst>
            </a:custGeom>
            <a:grpFill/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54"/>
            <p:cNvSpPr>
              <a:spLocks/>
            </p:cNvSpPr>
            <p:nvPr/>
          </p:nvSpPr>
          <p:spPr bwMode="auto">
            <a:xfrm>
              <a:off x="4679950" y="-763587"/>
              <a:ext cx="1943100" cy="1076325"/>
            </a:xfrm>
            <a:custGeom>
              <a:avLst/>
              <a:gdLst>
                <a:gd name="T0" fmla="*/ 1224 w 1224"/>
                <a:gd name="T1" fmla="*/ 436 h 678"/>
                <a:gd name="T2" fmla="*/ 982 w 1224"/>
                <a:gd name="T3" fmla="*/ 678 h 678"/>
                <a:gd name="T4" fmla="*/ 293 w 1224"/>
                <a:gd name="T5" fmla="*/ 334 h 678"/>
                <a:gd name="T6" fmla="*/ 97 w 1224"/>
                <a:gd name="T7" fmla="*/ 438 h 678"/>
                <a:gd name="T8" fmla="*/ 0 w 1224"/>
                <a:gd name="T9" fmla="*/ 0 h 678"/>
                <a:gd name="T10" fmla="*/ 854 w 1224"/>
                <a:gd name="T11" fmla="*/ 33 h 678"/>
                <a:gd name="T12" fmla="*/ 651 w 1224"/>
                <a:gd name="T13" fmla="*/ 142 h 678"/>
                <a:gd name="T14" fmla="*/ 1224 w 1224"/>
                <a:gd name="T15" fmla="*/ 436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4" h="678">
                  <a:moveTo>
                    <a:pt x="1224" y="436"/>
                  </a:moveTo>
                  <a:lnTo>
                    <a:pt x="982" y="678"/>
                  </a:lnTo>
                  <a:lnTo>
                    <a:pt x="293" y="334"/>
                  </a:lnTo>
                  <a:lnTo>
                    <a:pt x="97" y="438"/>
                  </a:lnTo>
                  <a:lnTo>
                    <a:pt x="0" y="0"/>
                  </a:lnTo>
                  <a:lnTo>
                    <a:pt x="854" y="33"/>
                  </a:lnTo>
                  <a:lnTo>
                    <a:pt x="651" y="142"/>
                  </a:lnTo>
                  <a:lnTo>
                    <a:pt x="1224" y="436"/>
                  </a:lnTo>
                  <a:close/>
                </a:path>
              </a:pathLst>
            </a:custGeom>
            <a:grpFill/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55"/>
            <p:cNvSpPr>
              <a:spLocks/>
            </p:cNvSpPr>
            <p:nvPr/>
          </p:nvSpPr>
          <p:spPr bwMode="auto">
            <a:xfrm>
              <a:off x="7461250" y="-763587"/>
              <a:ext cx="1946275" cy="1076325"/>
            </a:xfrm>
            <a:custGeom>
              <a:avLst/>
              <a:gdLst>
                <a:gd name="T0" fmla="*/ 932 w 1226"/>
                <a:gd name="T1" fmla="*/ 334 h 678"/>
                <a:gd name="T2" fmla="*/ 243 w 1226"/>
                <a:gd name="T3" fmla="*/ 678 h 678"/>
                <a:gd name="T4" fmla="*/ 0 w 1226"/>
                <a:gd name="T5" fmla="*/ 436 h 678"/>
                <a:gd name="T6" fmla="*/ 575 w 1226"/>
                <a:gd name="T7" fmla="*/ 142 h 678"/>
                <a:gd name="T8" fmla="*/ 371 w 1226"/>
                <a:gd name="T9" fmla="*/ 33 h 678"/>
                <a:gd name="T10" fmla="*/ 1226 w 1226"/>
                <a:gd name="T11" fmla="*/ 0 h 678"/>
                <a:gd name="T12" fmla="*/ 1129 w 1226"/>
                <a:gd name="T13" fmla="*/ 438 h 678"/>
                <a:gd name="T14" fmla="*/ 932 w 1226"/>
                <a:gd name="T15" fmla="*/ 334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6" h="678">
                  <a:moveTo>
                    <a:pt x="932" y="334"/>
                  </a:moveTo>
                  <a:lnTo>
                    <a:pt x="243" y="678"/>
                  </a:lnTo>
                  <a:lnTo>
                    <a:pt x="0" y="436"/>
                  </a:lnTo>
                  <a:lnTo>
                    <a:pt x="575" y="142"/>
                  </a:lnTo>
                  <a:lnTo>
                    <a:pt x="371" y="33"/>
                  </a:lnTo>
                  <a:lnTo>
                    <a:pt x="1226" y="0"/>
                  </a:lnTo>
                  <a:lnTo>
                    <a:pt x="1129" y="438"/>
                  </a:lnTo>
                  <a:lnTo>
                    <a:pt x="932" y="334"/>
                  </a:lnTo>
                  <a:close/>
                </a:path>
              </a:pathLst>
            </a:custGeom>
            <a:grpFill/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2" name="Group 58"/>
          <p:cNvGrpSpPr>
            <a:grpSpLocks noChangeAspect="1"/>
          </p:cNvGrpSpPr>
          <p:nvPr/>
        </p:nvGrpSpPr>
        <p:grpSpPr bwMode="auto">
          <a:xfrm>
            <a:off x="838775" y="1639823"/>
            <a:ext cx="1181665" cy="904181"/>
            <a:chOff x="1034" y="-3"/>
            <a:chExt cx="5766" cy="4412"/>
          </a:xfrm>
          <a:solidFill>
            <a:schemeClr val="bg1"/>
          </a:solidFill>
        </p:grpSpPr>
        <p:sp>
          <p:nvSpPr>
            <p:cNvPr id="84" name="Freeform 59"/>
            <p:cNvSpPr>
              <a:spLocks noEditPoints="1"/>
            </p:cNvSpPr>
            <p:nvPr/>
          </p:nvSpPr>
          <p:spPr bwMode="auto">
            <a:xfrm>
              <a:off x="1034" y="-3"/>
              <a:ext cx="4215" cy="4076"/>
            </a:xfrm>
            <a:custGeom>
              <a:avLst/>
              <a:gdLst>
                <a:gd name="T0" fmla="*/ 1782 w 1782"/>
                <a:gd name="T1" fmla="*/ 371 h 1723"/>
                <a:gd name="T2" fmla="*/ 370 w 1782"/>
                <a:gd name="T3" fmla="*/ 0 h 1723"/>
                <a:gd name="T4" fmla="*/ 0 w 1782"/>
                <a:gd name="T5" fmla="*/ 926 h 1723"/>
                <a:gd name="T6" fmla="*/ 464 w 1782"/>
                <a:gd name="T7" fmla="*/ 1297 h 1723"/>
                <a:gd name="T8" fmla="*/ 424 w 1782"/>
                <a:gd name="T9" fmla="*/ 1673 h 1723"/>
                <a:gd name="T10" fmla="*/ 1411 w 1782"/>
                <a:gd name="T11" fmla="*/ 1297 h 1723"/>
                <a:gd name="T12" fmla="*/ 485 w 1782"/>
                <a:gd name="T13" fmla="*/ 553 h 1723"/>
                <a:gd name="T14" fmla="*/ 405 w 1782"/>
                <a:gd name="T15" fmla="*/ 632 h 1723"/>
                <a:gd name="T16" fmla="*/ 424 w 1782"/>
                <a:gd name="T17" fmla="*/ 742 h 1723"/>
                <a:gd name="T18" fmla="*/ 225 w 1782"/>
                <a:gd name="T19" fmla="*/ 742 h 1723"/>
                <a:gd name="T20" fmla="*/ 244 w 1782"/>
                <a:gd name="T21" fmla="*/ 632 h 1723"/>
                <a:gd name="T22" fmla="*/ 163 w 1782"/>
                <a:gd name="T23" fmla="*/ 553 h 1723"/>
                <a:gd name="T24" fmla="*/ 274 w 1782"/>
                <a:gd name="T25" fmla="*/ 537 h 1723"/>
                <a:gd name="T26" fmla="*/ 374 w 1782"/>
                <a:gd name="T27" fmla="*/ 537 h 1723"/>
                <a:gd name="T28" fmla="*/ 486 w 1782"/>
                <a:gd name="T29" fmla="*/ 553 h 1723"/>
                <a:gd name="T30" fmla="*/ 856 w 1782"/>
                <a:gd name="T31" fmla="*/ 553 h 1723"/>
                <a:gd name="T32" fmla="*/ 776 w 1782"/>
                <a:gd name="T33" fmla="*/ 632 h 1723"/>
                <a:gd name="T34" fmla="*/ 794 w 1782"/>
                <a:gd name="T35" fmla="*/ 742 h 1723"/>
                <a:gd name="T36" fmla="*/ 595 w 1782"/>
                <a:gd name="T37" fmla="*/ 742 h 1723"/>
                <a:gd name="T38" fmla="*/ 614 w 1782"/>
                <a:gd name="T39" fmla="*/ 632 h 1723"/>
                <a:gd name="T40" fmla="*/ 534 w 1782"/>
                <a:gd name="T41" fmla="*/ 553 h 1723"/>
                <a:gd name="T42" fmla="*/ 645 w 1782"/>
                <a:gd name="T43" fmla="*/ 537 h 1723"/>
                <a:gd name="T44" fmla="*/ 695 w 1782"/>
                <a:gd name="T45" fmla="*/ 436 h 1723"/>
                <a:gd name="T46" fmla="*/ 856 w 1782"/>
                <a:gd name="T47" fmla="*/ 553 h 1723"/>
                <a:gd name="T48" fmla="*/ 1146 w 1782"/>
                <a:gd name="T49" fmla="*/ 632 h 1723"/>
                <a:gd name="T50" fmla="*/ 1165 w 1782"/>
                <a:gd name="T51" fmla="*/ 743 h 1723"/>
                <a:gd name="T52" fmla="*/ 1066 w 1782"/>
                <a:gd name="T53" fmla="*/ 690 h 1723"/>
                <a:gd name="T54" fmla="*/ 966 w 1782"/>
                <a:gd name="T55" fmla="*/ 743 h 1723"/>
                <a:gd name="T56" fmla="*/ 985 w 1782"/>
                <a:gd name="T57" fmla="*/ 632 h 1723"/>
                <a:gd name="T58" fmla="*/ 904 w 1782"/>
                <a:gd name="T59" fmla="*/ 553 h 1723"/>
                <a:gd name="T60" fmla="*/ 1016 w 1782"/>
                <a:gd name="T61" fmla="*/ 537 h 1723"/>
                <a:gd name="T62" fmla="*/ 1115 w 1782"/>
                <a:gd name="T63" fmla="*/ 537 h 1723"/>
                <a:gd name="T64" fmla="*/ 1227 w 1782"/>
                <a:gd name="T65" fmla="*/ 553 h 1723"/>
                <a:gd name="T66" fmla="*/ 1337 w 1782"/>
                <a:gd name="T67" fmla="*/ 743 h 1723"/>
                <a:gd name="T68" fmla="*/ 1355 w 1782"/>
                <a:gd name="T69" fmla="*/ 632 h 1723"/>
                <a:gd name="T70" fmla="*/ 1275 w 1782"/>
                <a:gd name="T71" fmla="*/ 553 h 1723"/>
                <a:gd name="T72" fmla="*/ 1386 w 1782"/>
                <a:gd name="T73" fmla="*/ 537 h 1723"/>
                <a:gd name="T74" fmla="*/ 1486 w 1782"/>
                <a:gd name="T75" fmla="*/ 537 h 1723"/>
                <a:gd name="T76" fmla="*/ 1597 w 1782"/>
                <a:gd name="T77" fmla="*/ 553 h 1723"/>
                <a:gd name="T78" fmla="*/ 1517 w 1782"/>
                <a:gd name="T79" fmla="*/ 632 h 1723"/>
                <a:gd name="T80" fmla="*/ 1536 w 1782"/>
                <a:gd name="T81" fmla="*/ 743 h 1723"/>
                <a:gd name="T82" fmla="*/ 1436 w 1782"/>
                <a:gd name="T83" fmla="*/ 690 h 1723"/>
                <a:gd name="T84" fmla="*/ 1337 w 1782"/>
                <a:gd name="T85" fmla="*/ 743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2" h="1723">
                  <a:moveTo>
                    <a:pt x="1782" y="926"/>
                  </a:moveTo>
                  <a:cubicBezTo>
                    <a:pt x="1782" y="371"/>
                    <a:pt x="1782" y="371"/>
                    <a:pt x="1782" y="371"/>
                  </a:cubicBezTo>
                  <a:cubicBezTo>
                    <a:pt x="1782" y="166"/>
                    <a:pt x="1616" y="0"/>
                    <a:pt x="1411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166" y="0"/>
                    <a:pt x="0" y="166"/>
                    <a:pt x="0" y="371"/>
                  </a:cubicBezTo>
                  <a:cubicBezTo>
                    <a:pt x="0" y="926"/>
                    <a:pt x="0" y="926"/>
                    <a:pt x="0" y="926"/>
                  </a:cubicBezTo>
                  <a:cubicBezTo>
                    <a:pt x="0" y="1131"/>
                    <a:pt x="166" y="1297"/>
                    <a:pt x="370" y="1297"/>
                  </a:cubicBezTo>
                  <a:cubicBezTo>
                    <a:pt x="464" y="1297"/>
                    <a:pt x="464" y="1297"/>
                    <a:pt x="464" y="1297"/>
                  </a:cubicBezTo>
                  <a:cubicBezTo>
                    <a:pt x="360" y="1631"/>
                    <a:pt x="360" y="1631"/>
                    <a:pt x="360" y="1631"/>
                  </a:cubicBezTo>
                  <a:cubicBezTo>
                    <a:pt x="338" y="1704"/>
                    <a:pt x="366" y="1723"/>
                    <a:pt x="424" y="1673"/>
                  </a:cubicBezTo>
                  <a:cubicBezTo>
                    <a:pt x="858" y="1297"/>
                    <a:pt x="858" y="1297"/>
                    <a:pt x="858" y="1297"/>
                  </a:cubicBezTo>
                  <a:cubicBezTo>
                    <a:pt x="1411" y="1297"/>
                    <a:pt x="1411" y="1297"/>
                    <a:pt x="1411" y="1297"/>
                  </a:cubicBezTo>
                  <a:cubicBezTo>
                    <a:pt x="1616" y="1297"/>
                    <a:pt x="1782" y="1131"/>
                    <a:pt x="1782" y="926"/>
                  </a:cubicBezTo>
                  <a:close/>
                  <a:moveTo>
                    <a:pt x="485" y="553"/>
                  </a:moveTo>
                  <a:cubicBezTo>
                    <a:pt x="405" y="632"/>
                    <a:pt x="405" y="632"/>
                    <a:pt x="405" y="632"/>
                  </a:cubicBezTo>
                  <a:cubicBezTo>
                    <a:pt x="405" y="632"/>
                    <a:pt x="405" y="632"/>
                    <a:pt x="405" y="632"/>
                  </a:cubicBezTo>
                  <a:cubicBezTo>
                    <a:pt x="424" y="743"/>
                    <a:pt x="424" y="743"/>
                    <a:pt x="424" y="743"/>
                  </a:cubicBezTo>
                  <a:cubicBezTo>
                    <a:pt x="424" y="742"/>
                    <a:pt x="424" y="742"/>
                    <a:pt x="424" y="742"/>
                  </a:cubicBezTo>
                  <a:cubicBezTo>
                    <a:pt x="324" y="690"/>
                    <a:pt x="324" y="690"/>
                    <a:pt x="324" y="690"/>
                  </a:cubicBezTo>
                  <a:cubicBezTo>
                    <a:pt x="225" y="742"/>
                    <a:pt x="225" y="742"/>
                    <a:pt x="225" y="742"/>
                  </a:cubicBezTo>
                  <a:cubicBezTo>
                    <a:pt x="225" y="743"/>
                    <a:pt x="225" y="743"/>
                    <a:pt x="225" y="743"/>
                  </a:cubicBezTo>
                  <a:cubicBezTo>
                    <a:pt x="244" y="632"/>
                    <a:pt x="244" y="632"/>
                    <a:pt x="244" y="632"/>
                  </a:cubicBezTo>
                  <a:cubicBezTo>
                    <a:pt x="244" y="632"/>
                    <a:pt x="244" y="632"/>
                    <a:pt x="244" y="632"/>
                  </a:cubicBezTo>
                  <a:cubicBezTo>
                    <a:pt x="163" y="553"/>
                    <a:pt x="163" y="553"/>
                    <a:pt x="163" y="553"/>
                  </a:cubicBezTo>
                  <a:cubicBezTo>
                    <a:pt x="163" y="553"/>
                    <a:pt x="163" y="553"/>
                    <a:pt x="163" y="553"/>
                  </a:cubicBezTo>
                  <a:cubicBezTo>
                    <a:pt x="274" y="537"/>
                    <a:pt x="274" y="537"/>
                    <a:pt x="274" y="537"/>
                  </a:cubicBezTo>
                  <a:cubicBezTo>
                    <a:pt x="324" y="436"/>
                    <a:pt x="324" y="436"/>
                    <a:pt x="324" y="436"/>
                  </a:cubicBezTo>
                  <a:cubicBezTo>
                    <a:pt x="374" y="537"/>
                    <a:pt x="374" y="537"/>
                    <a:pt x="374" y="537"/>
                  </a:cubicBezTo>
                  <a:cubicBezTo>
                    <a:pt x="374" y="537"/>
                    <a:pt x="374" y="537"/>
                    <a:pt x="374" y="537"/>
                  </a:cubicBezTo>
                  <a:cubicBezTo>
                    <a:pt x="486" y="553"/>
                    <a:pt x="486" y="553"/>
                    <a:pt x="486" y="553"/>
                  </a:cubicBezTo>
                  <a:lnTo>
                    <a:pt x="485" y="553"/>
                  </a:lnTo>
                  <a:close/>
                  <a:moveTo>
                    <a:pt x="856" y="553"/>
                  </a:moveTo>
                  <a:cubicBezTo>
                    <a:pt x="776" y="632"/>
                    <a:pt x="776" y="632"/>
                    <a:pt x="776" y="632"/>
                  </a:cubicBezTo>
                  <a:cubicBezTo>
                    <a:pt x="776" y="632"/>
                    <a:pt x="776" y="632"/>
                    <a:pt x="776" y="632"/>
                  </a:cubicBezTo>
                  <a:cubicBezTo>
                    <a:pt x="795" y="743"/>
                    <a:pt x="795" y="743"/>
                    <a:pt x="795" y="743"/>
                  </a:cubicBezTo>
                  <a:cubicBezTo>
                    <a:pt x="794" y="742"/>
                    <a:pt x="794" y="742"/>
                    <a:pt x="794" y="742"/>
                  </a:cubicBezTo>
                  <a:cubicBezTo>
                    <a:pt x="695" y="690"/>
                    <a:pt x="695" y="690"/>
                    <a:pt x="695" y="690"/>
                  </a:cubicBezTo>
                  <a:cubicBezTo>
                    <a:pt x="595" y="742"/>
                    <a:pt x="595" y="742"/>
                    <a:pt x="595" y="742"/>
                  </a:cubicBezTo>
                  <a:cubicBezTo>
                    <a:pt x="595" y="743"/>
                    <a:pt x="595" y="743"/>
                    <a:pt x="595" y="743"/>
                  </a:cubicBezTo>
                  <a:cubicBezTo>
                    <a:pt x="614" y="632"/>
                    <a:pt x="614" y="632"/>
                    <a:pt x="614" y="632"/>
                  </a:cubicBezTo>
                  <a:cubicBezTo>
                    <a:pt x="614" y="632"/>
                    <a:pt x="614" y="632"/>
                    <a:pt x="614" y="632"/>
                  </a:cubicBezTo>
                  <a:cubicBezTo>
                    <a:pt x="534" y="553"/>
                    <a:pt x="534" y="553"/>
                    <a:pt x="534" y="553"/>
                  </a:cubicBezTo>
                  <a:cubicBezTo>
                    <a:pt x="534" y="553"/>
                    <a:pt x="534" y="553"/>
                    <a:pt x="534" y="553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95" y="436"/>
                    <a:pt x="695" y="436"/>
                    <a:pt x="695" y="436"/>
                  </a:cubicBezTo>
                  <a:cubicBezTo>
                    <a:pt x="745" y="537"/>
                    <a:pt x="745" y="537"/>
                    <a:pt x="745" y="537"/>
                  </a:cubicBezTo>
                  <a:cubicBezTo>
                    <a:pt x="856" y="553"/>
                    <a:pt x="856" y="553"/>
                    <a:pt x="856" y="553"/>
                  </a:cubicBezTo>
                  <a:close/>
                  <a:moveTo>
                    <a:pt x="1226" y="553"/>
                  </a:moveTo>
                  <a:cubicBezTo>
                    <a:pt x="1146" y="632"/>
                    <a:pt x="1146" y="632"/>
                    <a:pt x="1146" y="632"/>
                  </a:cubicBezTo>
                  <a:cubicBezTo>
                    <a:pt x="1146" y="632"/>
                    <a:pt x="1146" y="632"/>
                    <a:pt x="1146" y="632"/>
                  </a:cubicBezTo>
                  <a:cubicBezTo>
                    <a:pt x="1165" y="743"/>
                    <a:pt x="1165" y="743"/>
                    <a:pt x="1165" y="743"/>
                  </a:cubicBezTo>
                  <a:cubicBezTo>
                    <a:pt x="1165" y="742"/>
                    <a:pt x="1165" y="742"/>
                    <a:pt x="1165" y="742"/>
                  </a:cubicBezTo>
                  <a:cubicBezTo>
                    <a:pt x="1066" y="690"/>
                    <a:pt x="1066" y="690"/>
                    <a:pt x="1066" y="690"/>
                  </a:cubicBezTo>
                  <a:cubicBezTo>
                    <a:pt x="966" y="742"/>
                    <a:pt x="966" y="742"/>
                    <a:pt x="966" y="742"/>
                  </a:cubicBezTo>
                  <a:cubicBezTo>
                    <a:pt x="966" y="743"/>
                    <a:pt x="966" y="743"/>
                    <a:pt x="966" y="743"/>
                  </a:cubicBezTo>
                  <a:cubicBezTo>
                    <a:pt x="985" y="632"/>
                    <a:pt x="985" y="632"/>
                    <a:pt x="985" y="632"/>
                  </a:cubicBezTo>
                  <a:cubicBezTo>
                    <a:pt x="985" y="632"/>
                    <a:pt x="985" y="632"/>
                    <a:pt x="985" y="632"/>
                  </a:cubicBezTo>
                  <a:cubicBezTo>
                    <a:pt x="904" y="553"/>
                    <a:pt x="904" y="553"/>
                    <a:pt x="904" y="553"/>
                  </a:cubicBezTo>
                  <a:cubicBezTo>
                    <a:pt x="904" y="553"/>
                    <a:pt x="904" y="553"/>
                    <a:pt x="904" y="553"/>
                  </a:cubicBezTo>
                  <a:cubicBezTo>
                    <a:pt x="1016" y="537"/>
                    <a:pt x="1016" y="537"/>
                    <a:pt x="1016" y="537"/>
                  </a:cubicBezTo>
                  <a:cubicBezTo>
                    <a:pt x="1016" y="537"/>
                    <a:pt x="1016" y="537"/>
                    <a:pt x="1016" y="537"/>
                  </a:cubicBezTo>
                  <a:cubicBezTo>
                    <a:pt x="1066" y="436"/>
                    <a:pt x="1066" y="436"/>
                    <a:pt x="1066" y="436"/>
                  </a:cubicBezTo>
                  <a:cubicBezTo>
                    <a:pt x="1115" y="537"/>
                    <a:pt x="1115" y="537"/>
                    <a:pt x="1115" y="537"/>
                  </a:cubicBezTo>
                  <a:cubicBezTo>
                    <a:pt x="1115" y="537"/>
                    <a:pt x="1115" y="537"/>
                    <a:pt x="1115" y="537"/>
                  </a:cubicBezTo>
                  <a:cubicBezTo>
                    <a:pt x="1227" y="553"/>
                    <a:pt x="1227" y="553"/>
                    <a:pt x="1227" y="553"/>
                  </a:cubicBezTo>
                  <a:lnTo>
                    <a:pt x="1226" y="553"/>
                  </a:lnTo>
                  <a:close/>
                  <a:moveTo>
                    <a:pt x="1337" y="743"/>
                  </a:moveTo>
                  <a:cubicBezTo>
                    <a:pt x="1355" y="632"/>
                    <a:pt x="1355" y="632"/>
                    <a:pt x="1355" y="632"/>
                  </a:cubicBezTo>
                  <a:cubicBezTo>
                    <a:pt x="1355" y="632"/>
                    <a:pt x="1355" y="632"/>
                    <a:pt x="1355" y="632"/>
                  </a:cubicBezTo>
                  <a:cubicBezTo>
                    <a:pt x="1275" y="553"/>
                    <a:pt x="1275" y="553"/>
                    <a:pt x="1275" y="553"/>
                  </a:cubicBezTo>
                  <a:cubicBezTo>
                    <a:pt x="1275" y="553"/>
                    <a:pt x="1275" y="553"/>
                    <a:pt x="1275" y="553"/>
                  </a:cubicBezTo>
                  <a:cubicBezTo>
                    <a:pt x="1386" y="537"/>
                    <a:pt x="1386" y="537"/>
                    <a:pt x="1386" y="537"/>
                  </a:cubicBezTo>
                  <a:cubicBezTo>
                    <a:pt x="1386" y="537"/>
                    <a:pt x="1386" y="537"/>
                    <a:pt x="1386" y="537"/>
                  </a:cubicBezTo>
                  <a:cubicBezTo>
                    <a:pt x="1436" y="436"/>
                    <a:pt x="1436" y="436"/>
                    <a:pt x="1436" y="436"/>
                  </a:cubicBezTo>
                  <a:cubicBezTo>
                    <a:pt x="1486" y="537"/>
                    <a:pt x="1486" y="537"/>
                    <a:pt x="1486" y="537"/>
                  </a:cubicBezTo>
                  <a:cubicBezTo>
                    <a:pt x="1486" y="537"/>
                    <a:pt x="1486" y="537"/>
                    <a:pt x="1486" y="537"/>
                  </a:cubicBezTo>
                  <a:cubicBezTo>
                    <a:pt x="1597" y="553"/>
                    <a:pt x="1597" y="553"/>
                    <a:pt x="1597" y="553"/>
                  </a:cubicBezTo>
                  <a:cubicBezTo>
                    <a:pt x="1597" y="553"/>
                    <a:pt x="1597" y="553"/>
                    <a:pt x="1597" y="553"/>
                  </a:cubicBezTo>
                  <a:cubicBezTo>
                    <a:pt x="1517" y="632"/>
                    <a:pt x="1517" y="632"/>
                    <a:pt x="1517" y="632"/>
                  </a:cubicBezTo>
                  <a:cubicBezTo>
                    <a:pt x="1517" y="632"/>
                    <a:pt x="1517" y="632"/>
                    <a:pt x="1517" y="632"/>
                  </a:cubicBezTo>
                  <a:cubicBezTo>
                    <a:pt x="1536" y="743"/>
                    <a:pt x="1536" y="743"/>
                    <a:pt x="1536" y="743"/>
                  </a:cubicBezTo>
                  <a:cubicBezTo>
                    <a:pt x="1536" y="742"/>
                    <a:pt x="1536" y="742"/>
                    <a:pt x="1536" y="742"/>
                  </a:cubicBezTo>
                  <a:cubicBezTo>
                    <a:pt x="1436" y="690"/>
                    <a:pt x="1436" y="690"/>
                    <a:pt x="1436" y="690"/>
                  </a:cubicBezTo>
                  <a:cubicBezTo>
                    <a:pt x="1337" y="742"/>
                    <a:pt x="1337" y="742"/>
                    <a:pt x="1337" y="742"/>
                  </a:cubicBezTo>
                  <a:lnTo>
                    <a:pt x="1337" y="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60"/>
            <p:cNvSpPr>
              <a:spLocks/>
            </p:cNvSpPr>
            <p:nvPr/>
          </p:nvSpPr>
          <p:spPr bwMode="auto">
            <a:xfrm>
              <a:off x="3515" y="1419"/>
              <a:ext cx="3285" cy="2990"/>
            </a:xfrm>
            <a:custGeom>
              <a:avLst/>
              <a:gdLst>
                <a:gd name="T0" fmla="*/ 1082 w 1389"/>
                <a:gd name="T1" fmla="*/ 0 h 1264"/>
                <a:gd name="T2" fmla="*/ 816 w 1389"/>
                <a:gd name="T3" fmla="*/ 0 h 1264"/>
                <a:gd name="T4" fmla="*/ 816 w 1389"/>
                <a:gd name="T5" fmla="*/ 90 h 1264"/>
                <a:gd name="T6" fmla="*/ 1082 w 1389"/>
                <a:gd name="T7" fmla="*/ 90 h 1264"/>
                <a:gd name="T8" fmla="*/ 1299 w 1389"/>
                <a:gd name="T9" fmla="*/ 307 h 1264"/>
                <a:gd name="T10" fmla="*/ 1299 w 1389"/>
                <a:gd name="T11" fmla="*/ 660 h 1264"/>
                <a:gd name="T12" fmla="*/ 1082 w 1389"/>
                <a:gd name="T13" fmla="*/ 878 h 1264"/>
                <a:gd name="T14" fmla="*/ 981 w 1389"/>
                <a:gd name="T15" fmla="*/ 878 h 1264"/>
                <a:gd name="T16" fmla="*/ 966 w 1389"/>
                <a:gd name="T17" fmla="*/ 885 h 1264"/>
                <a:gd name="T18" fmla="*/ 964 w 1389"/>
                <a:gd name="T19" fmla="*/ 901 h 1264"/>
                <a:gd name="T20" fmla="*/ 1037 w 1389"/>
                <a:gd name="T21" fmla="*/ 1136 h 1264"/>
                <a:gd name="T22" fmla="*/ 743 w 1389"/>
                <a:gd name="T23" fmla="*/ 882 h 1264"/>
                <a:gd name="T24" fmla="*/ 731 w 1389"/>
                <a:gd name="T25" fmla="*/ 878 h 1264"/>
                <a:gd name="T26" fmla="*/ 284 w 1389"/>
                <a:gd name="T27" fmla="*/ 878 h 1264"/>
                <a:gd name="T28" fmla="*/ 102 w 1389"/>
                <a:gd name="T29" fmla="*/ 779 h 1264"/>
                <a:gd name="T30" fmla="*/ 0 w 1389"/>
                <a:gd name="T31" fmla="*/ 779 h 1264"/>
                <a:gd name="T32" fmla="*/ 284 w 1389"/>
                <a:gd name="T33" fmla="*/ 967 h 1264"/>
                <a:gd name="T34" fmla="*/ 704 w 1389"/>
                <a:gd name="T35" fmla="*/ 967 h 1264"/>
                <a:gd name="T36" fmla="*/ 1027 w 1389"/>
                <a:gd name="T37" fmla="*/ 1247 h 1264"/>
                <a:gd name="T38" fmla="*/ 1073 w 1389"/>
                <a:gd name="T39" fmla="*/ 1264 h 1264"/>
                <a:gd name="T40" fmla="*/ 1112 w 1389"/>
                <a:gd name="T41" fmla="*/ 1253 h 1264"/>
                <a:gd name="T42" fmla="*/ 1142 w 1389"/>
                <a:gd name="T43" fmla="*/ 1172 h 1264"/>
                <a:gd name="T44" fmla="*/ 1078 w 1389"/>
                <a:gd name="T45" fmla="*/ 967 h 1264"/>
                <a:gd name="T46" fmla="*/ 1082 w 1389"/>
                <a:gd name="T47" fmla="*/ 967 h 1264"/>
                <a:gd name="T48" fmla="*/ 1389 w 1389"/>
                <a:gd name="T49" fmla="*/ 660 h 1264"/>
                <a:gd name="T50" fmla="*/ 1389 w 1389"/>
                <a:gd name="T51" fmla="*/ 307 h 1264"/>
                <a:gd name="T52" fmla="*/ 1082 w 1389"/>
                <a:gd name="T53" fmla="*/ 0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89" h="1264">
                  <a:moveTo>
                    <a:pt x="1082" y="0"/>
                  </a:moveTo>
                  <a:cubicBezTo>
                    <a:pt x="816" y="0"/>
                    <a:pt x="816" y="0"/>
                    <a:pt x="816" y="0"/>
                  </a:cubicBezTo>
                  <a:cubicBezTo>
                    <a:pt x="816" y="90"/>
                    <a:pt x="816" y="90"/>
                    <a:pt x="816" y="90"/>
                  </a:cubicBezTo>
                  <a:cubicBezTo>
                    <a:pt x="1082" y="90"/>
                    <a:pt x="1082" y="90"/>
                    <a:pt x="1082" y="90"/>
                  </a:cubicBezTo>
                  <a:cubicBezTo>
                    <a:pt x="1201" y="90"/>
                    <a:pt x="1299" y="187"/>
                    <a:pt x="1299" y="307"/>
                  </a:cubicBezTo>
                  <a:cubicBezTo>
                    <a:pt x="1299" y="660"/>
                    <a:pt x="1299" y="660"/>
                    <a:pt x="1299" y="660"/>
                  </a:cubicBezTo>
                  <a:cubicBezTo>
                    <a:pt x="1299" y="780"/>
                    <a:pt x="1201" y="878"/>
                    <a:pt x="1082" y="878"/>
                  </a:cubicBezTo>
                  <a:cubicBezTo>
                    <a:pt x="981" y="878"/>
                    <a:pt x="981" y="878"/>
                    <a:pt x="981" y="878"/>
                  </a:cubicBezTo>
                  <a:cubicBezTo>
                    <a:pt x="975" y="878"/>
                    <a:pt x="970" y="880"/>
                    <a:pt x="966" y="885"/>
                  </a:cubicBezTo>
                  <a:cubicBezTo>
                    <a:pt x="963" y="890"/>
                    <a:pt x="962" y="896"/>
                    <a:pt x="964" y="901"/>
                  </a:cubicBezTo>
                  <a:cubicBezTo>
                    <a:pt x="1037" y="1136"/>
                    <a:pt x="1037" y="1136"/>
                    <a:pt x="1037" y="1136"/>
                  </a:cubicBezTo>
                  <a:cubicBezTo>
                    <a:pt x="743" y="882"/>
                    <a:pt x="743" y="882"/>
                    <a:pt x="743" y="882"/>
                  </a:cubicBezTo>
                  <a:cubicBezTo>
                    <a:pt x="739" y="879"/>
                    <a:pt x="735" y="878"/>
                    <a:pt x="731" y="878"/>
                  </a:cubicBezTo>
                  <a:cubicBezTo>
                    <a:pt x="284" y="878"/>
                    <a:pt x="284" y="878"/>
                    <a:pt x="284" y="878"/>
                  </a:cubicBezTo>
                  <a:cubicBezTo>
                    <a:pt x="208" y="878"/>
                    <a:pt x="141" y="838"/>
                    <a:pt x="102" y="779"/>
                  </a:cubicBezTo>
                  <a:cubicBezTo>
                    <a:pt x="0" y="779"/>
                    <a:pt x="0" y="779"/>
                    <a:pt x="0" y="779"/>
                  </a:cubicBezTo>
                  <a:cubicBezTo>
                    <a:pt x="47" y="890"/>
                    <a:pt x="156" y="967"/>
                    <a:pt x="284" y="967"/>
                  </a:cubicBezTo>
                  <a:cubicBezTo>
                    <a:pt x="704" y="967"/>
                    <a:pt x="704" y="967"/>
                    <a:pt x="704" y="967"/>
                  </a:cubicBezTo>
                  <a:cubicBezTo>
                    <a:pt x="1027" y="1247"/>
                    <a:pt x="1027" y="1247"/>
                    <a:pt x="1027" y="1247"/>
                  </a:cubicBezTo>
                  <a:cubicBezTo>
                    <a:pt x="1040" y="1258"/>
                    <a:pt x="1056" y="1264"/>
                    <a:pt x="1073" y="1264"/>
                  </a:cubicBezTo>
                  <a:cubicBezTo>
                    <a:pt x="1087" y="1264"/>
                    <a:pt x="1101" y="1260"/>
                    <a:pt x="1112" y="1253"/>
                  </a:cubicBezTo>
                  <a:cubicBezTo>
                    <a:pt x="1139" y="1235"/>
                    <a:pt x="1151" y="1202"/>
                    <a:pt x="1142" y="1172"/>
                  </a:cubicBezTo>
                  <a:cubicBezTo>
                    <a:pt x="1078" y="967"/>
                    <a:pt x="1078" y="967"/>
                    <a:pt x="1078" y="967"/>
                  </a:cubicBezTo>
                  <a:cubicBezTo>
                    <a:pt x="1082" y="967"/>
                    <a:pt x="1082" y="967"/>
                    <a:pt x="1082" y="967"/>
                  </a:cubicBezTo>
                  <a:cubicBezTo>
                    <a:pt x="1251" y="967"/>
                    <a:pt x="1389" y="830"/>
                    <a:pt x="1389" y="660"/>
                  </a:cubicBezTo>
                  <a:cubicBezTo>
                    <a:pt x="1389" y="307"/>
                    <a:pt x="1389" y="307"/>
                    <a:pt x="1389" y="307"/>
                  </a:cubicBezTo>
                  <a:cubicBezTo>
                    <a:pt x="1389" y="137"/>
                    <a:pt x="1251" y="0"/>
                    <a:pt x="10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7042947" y="5079693"/>
            <a:ext cx="1091481" cy="960010"/>
            <a:chOff x="6930528" y="5079693"/>
            <a:chExt cx="1091481" cy="960010"/>
          </a:xfrm>
        </p:grpSpPr>
        <p:sp>
          <p:nvSpPr>
            <p:cNvPr id="87" name="Freeform 24"/>
            <p:cNvSpPr>
              <a:spLocks/>
            </p:cNvSpPr>
            <p:nvPr/>
          </p:nvSpPr>
          <p:spPr bwMode="auto">
            <a:xfrm>
              <a:off x="7137321" y="5868517"/>
              <a:ext cx="678581" cy="171186"/>
            </a:xfrm>
            <a:custGeom>
              <a:avLst/>
              <a:gdLst>
                <a:gd name="T0" fmla="*/ 245 w 418"/>
                <a:gd name="T1" fmla="*/ 27 h 105"/>
                <a:gd name="T2" fmla="*/ 245 w 418"/>
                <a:gd name="T3" fmla="*/ 0 h 105"/>
                <a:gd name="T4" fmla="*/ 173 w 418"/>
                <a:gd name="T5" fmla="*/ 0 h 105"/>
                <a:gd name="T6" fmla="*/ 173 w 418"/>
                <a:gd name="T7" fmla="*/ 24 h 105"/>
                <a:gd name="T8" fmla="*/ 6 w 418"/>
                <a:gd name="T9" fmla="*/ 77 h 105"/>
                <a:gd name="T10" fmla="*/ 4 w 418"/>
                <a:gd name="T11" fmla="*/ 98 h 105"/>
                <a:gd name="T12" fmla="*/ 22 w 418"/>
                <a:gd name="T13" fmla="*/ 105 h 105"/>
                <a:gd name="T14" fmla="*/ 396 w 418"/>
                <a:gd name="T15" fmla="*/ 105 h 105"/>
                <a:gd name="T16" fmla="*/ 414 w 418"/>
                <a:gd name="T17" fmla="*/ 98 h 105"/>
                <a:gd name="T18" fmla="*/ 412 w 418"/>
                <a:gd name="T19" fmla="*/ 78 h 105"/>
                <a:gd name="T20" fmla="*/ 245 w 418"/>
                <a:gd name="T21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8" h="105">
                  <a:moveTo>
                    <a:pt x="245" y="27"/>
                  </a:moveTo>
                  <a:cubicBezTo>
                    <a:pt x="245" y="21"/>
                    <a:pt x="245" y="7"/>
                    <a:pt x="245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3" y="5"/>
                    <a:pt x="173" y="19"/>
                    <a:pt x="173" y="24"/>
                  </a:cubicBezTo>
                  <a:cubicBezTo>
                    <a:pt x="173" y="85"/>
                    <a:pt x="6" y="77"/>
                    <a:pt x="6" y="77"/>
                  </a:cubicBezTo>
                  <a:cubicBezTo>
                    <a:pt x="5" y="84"/>
                    <a:pt x="0" y="93"/>
                    <a:pt x="4" y="98"/>
                  </a:cubicBezTo>
                  <a:cubicBezTo>
                    <a:pt x="9" y="102"/>
                    <a:pt x="15" y="105"/>
                    <a:pt x="22" y="105"/>
                  </a:cubicBezTo>
                  <a:cubicBezTo>
                    <a:pt x="396" y="105"/>
                    <a:pt x="396" y="105"/>
                    <a:pt x="396" y="105"/>
                  </a:cubicBezTo>
                  <a:cubicBezTo>
                    <a:pt x="403" y="105"/>
                    <a:pt x="409" y="102"/>
                    <a:pt x="414" y="98"/>
                  </a:cubicBezTo>
                  <a:cubicBezTo>
                    <a:pt x="418" y="93"/>
                    <a:pt x="413" y="84"/>
                    <a:pt x="412" y="78"/>
                  </a:cubicBezTo>
                  <a:cubicBezTo>
                    <a:pt x="412" y="78"/>
                    <a:pt x="245" y="73"/>
                    <a:pt x="245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25"/>
            <p:cNvSpPr>
              <a:spLocks noEditPoints="1"/>
            </p:cNvSpPr>
            <p:nvPr/>
          </p:nvSpPr>
          <p:spPr bwMode="auto">
            <a:xfrm>
              <a:off x="6930528" y="5079693"/>
              <a:ext cx="1091481" cy="751163"/>
            </a:xfrm>
            <a:custGeom>
              <a:avLst/>
              <a:gdLst>
                <a:gd name="T0" fmla="*/ 651 w 672"/>
                <a:gd name="T1" fmla="*/ 0 h 462"/>
                <a:gd name="T2" fmla="*/ 21 w 672"/>
                <a:gd name="T3" fmla="*/ 0 h 462"/>
                <a:gd name="T4" fmla="*/ 0 w 672"/>
                <a:gd name="T5" fmla="*/ 20 h 462"/>
                <a:gd name="T6" fmla="*/ 0 w 672"/>
                <a:gd name="T7" fmla="*/ 441 h 462"/>
                <a:gd name="T8" fmla="*/ 21 w 672"/>
                <a:gd name="T9" fmla="*/ 462 h 462"/>
                <a:gd name="T10" fmla="*/ 651 w 672"/>
                <a:gd name="T11" fmla="*/ 462 h 462"/>
                <a:gd name="T12" fmla="*/ 672 w 672"/>
                <a:gd name="T13" fmla="*/ 441 h 462"/>
                <a:gd name="T14" fmla="*/ 672 w 672"/>
                <a:gd name="T15" fmla="*/ 20 h 462"/>
                <a:gd name="T16" fmla="*/ 651 w 672"/>
                <a:gd name="T17" fmla="*/ 0 h 462"/>
                <a:gd name="T18" fmla="*/ 626 w 672"/>
                <a:gd name="T19" fmla="*/ 399 h 462"/>
                <a:gd name="T20" fmla="*/ 46 w 672"/>
                <a:gd name="T21" fmla="*/ 399 h 462"/>
                <a:gd name="T22" fmla="*/ 46 w 672"/>
                <a:gd name="T23" fmla="*/ 48 h 462"/>
                <a:gd name="T24" fmla="*/ 47 w 672"/>
                <a:gd name="T25" fmla="*/ 47 h 462"/>
                <a:gd name="T26" fmla="*/ 625 w 672"/>
                <a:gd name="T27" fmla="*/ 47 h 462"/>
                <a:gd name="T28" fmla="*/ 626 w 672"/>
                <a:gd name="T29" fmla="*/ 48 h 462"/>
                <a:gd name="T30" fmla="*/ 626 w 672"/>
                <a:gd name="T31" fmla="*/ 39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2" h="462">
                  <a:moveTo>
                    <a:pt x="65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0" y="453"/>
                    <a:pt x="9" y="462"/>
                    <a:pt x="21" y="462"/>
                  </a:cubicBezTo>
                  <a:cubicBezTo>
                    <a:pt x="651" y="462"/>
                    <a:pt x="651" y="462"/>
                    <a:pt x="651" y="462"/>
                  </a:cubicBezTo>
                  <a:cubicBezTo>
                    <a:pt x="662" y="462"/>
                    <a:pt x="672" y="453"/>
                    <a:pt x="672" y="441"/>
                  </a:cubicBezTo>
                  <a:cubicBezTo>
                    <a:pt x="672" y="20"/>
                    <a:pt x="672" y="20"/>
                    <a:pt x="672" y="20"/>
                  </a:cubicBezTo>
                  <a:cubicBezTo>
                    <a:pt x="672" y="9"/>
                    <a:pt x="662" y="0"/>
                    <a:pt x="651" y="0"/>
                  </a:cubicBezTo>
                  <a:close/>
                  <a:moveTo>
                    <a:pt x="626" y="399"/>
                  </a:moveTo>
                  <a:cubicBezTo>
                    <a:pt x="46" y="399"/>
                    <a:pt x="46" y="399"/>
                    <a:pt x="46" y="39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7"/>
                    <a:pt x="46" y="47"/>
                    <a:pt x="47" y="47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26" y="47"/>
                    <a:pt x="626" y="47"/>
                    <a:pt x="626" y="48"/>
                  </a:cubicBezTo>
                  <a:lnTo>
                    <a:pt x="626" y="3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7104681" y="5313702"/>
              <a:ext cx="727413" cy="283143"/>
              <a:chOff x="7102183" y="5313702"/>
              <a:chExt cx="727413" cy="283143"/>
            </a:xfrm>
          </p:grpSpPr>
          <p:pic>
            <p:nvPicPr>
              <p:cNvPr id="39" name="Picture 38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102183" y="5313702"/>
                <a:ext cx="283143" cy="283143"/>
              </a:xfrm>
              <a:prstGeom prst="rect">
                <a:avLst/>
              </a:prstGeom>
            </p:spPr>
          </p:pic>
          <p:sp>
            <p:nvSpPr>
              <p:cNvPr id="89" name="Freeform 26"/>
              <p:cNvSpPr>
                <a:spLocks noEditPoints="1"/>
              </p:cNvSpPr>
              <p:nvPr/>
            </p:nvSpPr>
            <p:spPr bwMode="auto">
              <a:xfrm>
                <a:off x="7567339" y="5324146"/>
                <a:ext cx="262257" cy="262257"/>
              </a:xfrm>
              <a:custGeom>
                <a:avLst/>
                <a:gdLst>
                  <a:gd name="T0" fmla="*/ 114 w 227"/>
                  <a:gd name="T1" fmla="*/ 0 h 227"/>
                  <a:gd name="T2" fmla="*/ 0 w 227"/>
                  <a:gd name="T3" fmla="*/ 114 h 227"/>
                  <a:gd name="T4" fmla="*/ 114 w 227"/>
                  <a:gd name="T5" fmla="*/ 227 h 227"/>
                  <a:gd name="T6" fmla="*/ 227 w 227"/>
                  <a:gd name="T7" fmla="*/ 114 h 227"/>
                  <a:gd name="T8" fmla="*/ 114 w 227"/>
                  <a:gd name="T9" fmla="*/ 0 h 227"/>
                  <a:gd name="T10" fmla="*/ 80 w 227"/>
                  <a:gd name="T11" fmla="*/ 185 h 227"/>
                  <a:gd name="T12" fmla="*/ 80 w 227"/>
                  <a:gd name="T13" fmla="*/ 50 h 227"/>
                  <a:gd name="T14" fmla="*/ 181 w 227"/>
                  <a:gd name="T15" fmla="*/ 118 h 227"/>
                  <a:gd name="T16" fmla="*/ 80 w 227"/>
                  <a:gd name="T17" fmla="*/ 185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7" h="227">
                    <a:moveTo>
                      <a:pt x="114" y="0"/>
                    </a:moveTo>
                    <a:cubicBezTo>
                      <a:pt x="51" y="0"/>
                      <a:pt x="0" y="51"/>
                      <a:pt x="0" y="114"/>
                    </a:cubicBezTo>
                    <a:cubicBezTo>
                      <a:pt x="0" y="177"/>
                      <a:pt x="51" y="227"/>
                      <a:pt x="114" y="227"/>
                    </a:cubicBezTo>
                    <a:cubicBezTo>
                      <a:pt x="177" y="227"/>
                      <a:pt x="227" y="177"/>
                      <a:pt x="227" y="114"/>
                    </a:cubicBezTo>
                    <a:cubicBezTo>
                      <a:pt x="227" y="51"/>
                      <a:pt x="177" y="0"/>
                      <a:pt x="114" y="0"/>
                    </a:cubicBezTo>
                    <a:close/>
                    <a:moveTo>
                      <a:pt x="80" y="185"/>
                    </a:moveTo>
                    <a:cubicBezTo>
                      <a:pt x="80" y="50"/>
                      <a:pt x="80" y="50"/>
                      <a:pt x="80" y="50"/>
                    </a:cubicBezTo>
                    <a:cubicBezTo>
                      <a:pt x="181" y="118"/>
                      <a:pt x="181" y="118"/>
                      <a:pt x="181" y="118"/>
                    </a:cubicBezTo>
                    <a:lnTo>
                      <a:pt x="80" y="18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cxnSp>
            <p:nvCxnSpPr>
              <p:cNvPr id="91" name="Straight Connector 90"/>
              <p:cNvCxnSpPr/>
              <p:nvPr/>
            </p:nvCxnSpPr>
            <p:spPr>
              <a:xfrm>
                <a:off x="7395318" y="5455273"/>
                <a:ext cx="155169" cy="0"/>
              </a:xfrm>
              <a:prstGeom prst="line">
                <a:avLst/>
              </a:prstGeom>
              <a:ln w="19050">
                <a:solidFill>
                  <a:schemeClr val="bg1"/>
                </a:solidFill>
                <a:prstDash val="sysDot"/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068447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74638" y="1256233"/>
            <a:ext cx="11887200" cy="1181862"/>
          </a:xfrm>
        </p:spPr>
        <p:txBody>
          <a:bodyPr/>
          <a:lstStyle/>
          <a:p>
            <a:r>
              <a:rPr lang="en-US" dirty="0">
                <a:latin typeface="+mn-lt"/>
              </a:rPr>
              <a:t>Questions or Comments</a:t>
            </a:r>
          </a:p>
        </p:txBody>
      </p:sp>
      <p:sp>
        <p:nvSpPr>
          <p:cNvPr id="7" name="Rectangle 6"/>
          <p:cNvSpPr/>
          <p:nvPr/>
        </p:nvSpPr>
        <p:spPr>
          <a:xfrm>
            <a:off x="3836988" y="6090207"/>
            <a:ext cx="47625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Read More: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j-lt"/>
                <a:hlinkClick r:id="rId3"/>
              </a:rPr>
              <a:t>How Accenture Does IT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466723" y="2438096"/>
          <a:ext cx="9807578" cy="37520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037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37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225539">
                <a:tc>
                  <a:txBody>
                    <a:bodyPr/>
                    <a:lstStyle/>
                    <a:p>
                      <a:r>
                        <a:rPr lang="en-US" sz="2000" b="1" dirty="0"/>
                        <a:t>Don Galzarano</a:t>
                      </a:r>
                    </a:p>
                    <a:p>
                      <a:r>
                        <a:rPr lang="en-US" sz="2000" dirty="0"/>
                        <a:t>Services Delivery Manager</a:t>
                      </a:r>
                    </a:p>
                    <a:p>
                      <a:r>
                        <a:rPr lang="en-US" u="sng" dirty="0">
                          <a:hlinkClick r:id="rId4"/>
                        </a:rPr>
                        <a:t>don.a.galzarano@accenture.com</a:t>
                      </a:r>
                      <a:endParaRPr lang="en-US" u="sng" dirty="0"/>
                    </a:p>
                    <a:p>
                      <a:endParaRPr lang="en-US" u="sn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/>
                        <a:t>William Schulz </a:t>
                      </a:r>
                    </a:p>
                    <a:p>
                      <a:r>
                        <a:rPr lang="en-US" sz="2000" baseline="0" dirty="0"/>
                        <a:t>Skype Project Manager</a:t>
                      </a:r>
                    </a:p>
                    <a:p>
                      <a:r>
                        <a:rPr lang="en-US" u="sng" baseline="0" dirty="0">
                          <a:hlinkClick r:id="rId5"/>
                        </a:rPr>
                        <a:t>william.e.schulz@accenture.com</a:t>
                      </a:r>
                      <a:endParaRPr lang="en-US" u="sng" baseline="0" dirty="0"/>
                    </a:p>
                    <a:p>
                      <a:endParaRPr lang="en-US" u="sn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2728">
                <a:tc>
                  <a:txBody>
                    <a:bodyPr/>
                    <a:lstStyle/>
                    <a:p>
                      <a:r>
                        <a:rPr lang="en-US" sz="2000" b="1" dirty="0"/>
                        <a:t>Mark Nelson</a:t>
                      </a:r>
                    </a:p>
                    <a:p>
                      <a:r>
                        <a:rPr lang="en-US" sz="2000" dirty="0"/>
                        <a:t>Engineering Lead</a:t>
                      </a:r>
                    </a:p>
                    <a:p>
                      <a:r>
                        <a:rPr lang="en-US" dirty="0">
                          <a:hlinkClick r:id="rId6"/>
                        </a:rPr>
                        <a:t>mark.s.nelson@accenture.com</a:t>
                      </a:r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/>
                        <a:t>Satish</a:t>
                      </a:r>
                      <a:r>
                        <a:rPr lang="en-US" sz="2000" b="1" baseline="0" dirty="0"/>
                        <a:t> Kumar</a:t>
                      </a:r>
                    </a:p>
                    <a:p>
                      <a:r>
                        <a:rPr lang="en-US" sz="2000" baseline="0" dirty="0"/>
                        <a:t>Skype Operations</a:t>
                      </a:r>
                    </a:p>
                    <a:p>
                      <a:r>
                        <a:rPr lang="en-US" u="sng" baseline="0">
                          <a:hlinkClick r:id="rId7"/>
                        </a:rPr>
                        <a:t>satish.r.kumar@accenture.com</a:t>
                      </a:r>
                      <a:endParaRPr lang="en-US" u="sng" baseline="0"/>
                    </a:p>
                    <a:p>
                      <a:endParaRPr lang="en-US" u="sng" baseline="0" dirty="0"/>
                    </a:p>
                  </a:txBody>
                  <a:tcPr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82832">
                <a:tc>
                  <a:txBody>
                    <a:bodyPr/>
                    <a:lstStyle/>
                    <a:p>
                      <a:r>
                        <a:rPr lang="en-US" sz="2000" b="1" dirty="0"/>
                        <a:t>Thomas Joos</a:t>
                      </a:r>
                    </a:p>
                    <a:p>
                      <a:r>
                        <a:rPr lang="en-US" sz="2000" dirty="0"/>
                        <a:t>Reporting and Analytics</a:t>
                      </a:r>
                      <a:r>
                        <a:rPr lang="en-US" sz="2000" baseline="0" dirty="0"/>
                        <a:t> Lead</a:t>
                      </a:r>
                    </a:p>
                    <a:p>
                      <a:r>
                        <a:rPr lang="en-US" baseline="0" dirty="0">
                          <a:hlinkClick r:id="rId8"/>
                        </a:rPr>
                        <a:t>thomas.j.joos@accenture.com</a:t>
                      </a:r>
                      <a:endParaRPr lang="en-US" baseline="0" dirty="0"/>
                    </a:p>
                    <a:p>
                      <a:endParaRPr lang="en-US" dirty="0"/>
                    </a:p>
                  </a:txBody>
                  <a:tcPr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73473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12738" y="1249362"/>
            <a:ext cx="11887200" cy="1181862"/>
          </a:xfrm>
        </p:spPr>
        <p:txBody>
          <a:bodyPr/>
          <a:lstStyle/>
          <a:p>
            <a:r>
              <a:rPr lang="en-US" dirty="0">
                <a:latin typeface="+mn-lt"/>
              </a:rPr>
              <a:t>Appendix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275420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"/>
            <a:ext cx="12436475" cy="699571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 bwMode="auto">
          <a:xfrm>
            <a:off x="0" y="1"/>
            <a:ext cx="12436476" cy="6998329"/>
          </a:xfrm>
          <a:prstGeom prst="rect">
            <a:avLst/>
          </a:prstGeom>
          <a:gradFill>
            <a:gsLst>
              <a:gs pos="0">
                <a:srgbClr val="000000"/>
              </a:gs>
              <a:gs pos="100000">
                <a:srgbClr val="000000">
                  <a:alpha val="46000"/>
                </a:srgbClr>
              </a:gs>
            </a:gsLst>
            <a:lin ang="5400000" scaled="1"/>
          </a:gra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Fortification: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GeoDNS </a:t>
            </a:r>
          </a:p>
        </p:txBody>
      </p:sp>
      <p:cxnSp>
        <p:nvCxnSpPr>
          <p:cNvPr id="11" name="Straight Connector 10"/>
          <p:cNvCxnSpPr/>
          <p:nvPr/>
        </p:nvCxnSpPr>
        <p:spPr>
          <a:xfrm>
            <a:off x="4246256" y="1212850"/>
            <a:ext cx="0" cy="2520000"/>
          </a:xfrm>
          <a:prstGeom prst="line">
            <a:avLst/>
          </a:prstGeom>
          <a:ln w="19050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8172276" y="1212850"/>
            <a:ext cx="0" cy="2520000"/>
          </a:xfrm>
          <a:prstGeom prst="line">
            <a:avLst/>
          </a:prstGeom>
          <a:ln w="19050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H="1">
            <a:off x="466929" y="3863975"/>
            <a:ext cx="11506039" cy="0"/>
          </a:xfrm>
          <a:prstGeom prst="line">
            <a:avLst/>
          </a:prstGeom>
          <a:ln w="19050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6229255" y="3995100"/>
            <a:ext cx="0" cy="2520000"/>
          </a:xfrm>
          <a:prstGeom prst="line">
            <a:avLst/>
          </a:prstGeom>
          <a:ln w="19050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457200" y="2657450"/>
            <a:ext cx="365209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Auto discover and Simple URLs are configured to take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advantage of GeoDNS capability</a:t>
            </a:r>
          </a:p>
        </p:txBody>
      </p:sp>
      <p:sp>
        <p:nvSpPr>
          <p:cNvPr id="21" name="Rectangle 20"/>
          <p:cNvSpPr/>
          <p:nvPr/>
        </p:nvSpPr>
        <p:spPr>
          <a:xfrm>
            <a:off x="4383220" y="2657450"/>
            <a:ext cx="365209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All web URLs (internal and external) configured with </a:t>
            </a:r>
            <a:b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high availability capability at load balancer (LB) level</a:t>
            </a:r>
          </a:p>
        </p:txBody>
      </p:sp>
      <p:sp>
        <p:nvSpPr>
          <p:cNvPr id="23" name="Rectangle 22"/>
          <p:cNvSpPr/>
          <p:nvPr/>
        </p:nvSpPr>
        <p:spPr>
          <a:xfrm>
            <a:off x="8309240" y="2657450"/>
            <a:ext cx="365209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Health checks between LB cluster to make sure user will get redirected towards working URL</a:t>
            </a:r>
          </a:p>
        </p:txBody>
      </p:sp>
      <p:sp>
        <p:nvSpPr>
          <p:cNvPr id="24" name="Rectangle 23"/>
          <p:cNvSpPr/>
          <p:nvPr/>
        </p:nvSpPr>
        <p:spPr>
          <a:xfrm>
            <a:off x="457200" y="5701541"/>
            <a:ext cx="565308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Reverse Proxy array configured </a:t>
            </a:r>
            <a:b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to support inter region traffics</a:t>
            </a:r>
          </a:p>
        </p:txBody>
      </p:sp>
      <p:sp>
        <p:nvSpPr>
          <p:cNvPr id="25" name="Rectangle 24"/>
          <p:cNvSpPr/>
          <p:nvPr/>
        </p:nvSpPr>
        <p:spPr>
          <a:xfrm>
            <a:off x="6348223" y="5701541"/>
            <a:ext cx="561310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Common certificates across </a:t>
            </a:r>
            <a:b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all Reverse proxy arrays</a:t>
            </a: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47636" y="4280600"/>
            <a:ext cx="764608" cy="1175864"/>
            <a:chOff x="1503" y="2664"/>
            <a:chExt cx="515" cy="792"/>
          </a:xfrm>
          <a:solidFill>
            <a:srgbClr val="00BCF2"/>
          </a:solidFill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1836" y="2750"/>
              <a:ext cx="47" cy="21"/>
            </a:xfrm>
            <a:custGeom>
              <a:avLst/>
              <a:gdLst>
                <a:gd name="T0" fmla="*/ 26 w 191"/>
                <a:gd name="T1" fmla="*/ 87 h 87"/>
                <a:gd name="T2" fmla="*/ 157 w 191"/>
                <a:gd name="T3" fmla="*/ 87 h 87"/>
                <a:gd name="T4" fmla="*/ 191 w 191"/>
                <a:gd name="T5" fmla="*/ 61 h 87"/>
                <a:gd name="T6" fmla="*/ 191 w 191"/>
                <a:gd name="T7" fmla="*/ 35 h 87"/>
                <a:gd name="T8" fmla="*/ 157 w 191"/>
                <a:gd name="T9" fmla="*/ 0 h 87"/>
                <a:gd name="T10" fmla="*/ 26 w 191"/>
                <a:gd name="T11" fmla="*/ 0 h 87"/>
                <a:gd name="T12" fmla="*/ 0 w 191"/>
                <a:gd name="T13" fmla="*/ 35 h 87"/>
                <a:gd name="T14" fmla="*/ 0 w 191"/>
                <a:gd name="T15" fmla="*/ 61 h 87"/>
                <a:gd name="T16" fmla="*/ 26 w 191"/>
                <a:gd name="T1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87">
                  <a:moveTo>
                    <a:pt x="26" y="87"/>
                  </a:moveTo>
                  <a:cubicBezTo>
                    <a:pt x="61" y="87"/>
                    <a:pt x="122" y="87"/>
                    <a:pt x="157" y="87"/>
                  </a:cubicBezTo>
                  <a:cubicBezTo>
                    <a:pt x="174" y="87"/>
                    <a:pt x="191" y="79"/>
                    <a:pt x="191" y="61"/>
                  </a:cubicBezTo>
                  <a:cubicBezTo>
                    <a:pt x="191" y="44"/>
                    <a:pt x="191" y="52"/>
                    <a:pt x="191" y="35"/>
                  </a:cubicBezTo>
                  <a:cubicBezTo>
                    <a:pt x="191" y="17"/>
                    <a:pt x="174" y="0"/>
                    <a:pt x="157" y="0"/>
                  </a:cubicBezTo>
                  <a:cubicBezTo>
                    <a:pt x="122" y="0"/>
                    <a:pt x="61" y="0"/>
                    <a:pt x="26" y="0"/>
                  </a:cubicBezTo>
                  <a:cubicBezTo>
                    <a:pt x="9" y="0"/>
                    <a:pt x="0" y="17"/>
                    <a:pt x="0" y="35"/>
                  </a:cubicBezTo>
                  <a:cubicBezTo>
                    <a:pt x="0" y="52"/>
                    <a:pt x="0" y="44"/>
                    <a:pt x="0" y="61"/>
                  </a:cubicBezTo>
                  <a:cubicBezTo>
                    <a:pt x="0" y="79"/>
                    <a:pt x="9" y="87"/>
                    <a:pt x="26" y="87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1836" y="2859"/>
              <a:ext cx="47" cy="21"/>
            </a:xfrm>
            <a:custGeom>
              <a:avLst/>
              <a:gdLst>
                <a:gd name="T0" fmla="*/ 26 w 191"/>
                <a:gd name="T1" fmla="*/ 84 h 84"/>
                <a:gd name="T2" fmla="*/ 157 w 191"/>
                <a:gd name="T3" fmla="*/ 84 h 84"/>
                <a:gd name="T4" fmla="*/ 191 w 191"/>
                <a:gd name="T5" fmla="*/ 50 h 84"/>
                <a:gd name="T6" fmla="*/ 191 w 191"/>
                <a:gd name="T7" fmla="*/ 25 h 84"/>
                <a:gd name="T8" fmla="*/ 157 w 191"/>
                <a:gd name="T9" fmla="*/ 0 h 84"/>
                <a:gd name="T10" fmla="*/ 26 w 191"/>
                <a:gd name="T11" fmla="*/ 0 h 84"/>
                <a:gd name="T12" fmla="*/ 0 w 191"/>
                <a:gd name="T13" fmla="*/ 25 h 84"/>
                <a:gd name="T14" fmla="*/ 0 w 191"/>
                <a:gd name="T15" fmla="*/ 50 h 84"/>
                <a:gd name="T16" fmla="*/ 26 w 191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84">
                  <a:moveTo>
                    <a:pt x="26" y="84"/>
                  </a:moveTo>
                  <a:cubicBezTo>
                    <a:pt x="61" y="84"/>
                    <a:pt x="122" y="84"/>
                    <a:pt x="157" y="84"/>
                  </a:cubicBezTo>
                  <a:cubicBezTo>
                    <a:pt x="174" y="84"/>
                    <a:pt x="191" y="67"/>
                    <a:pt x="191" y="50"/>
                  </a:cubicBezTo>
                  <a:cubicBezTo>
                    <a:pt x="191" y="34"/>
                    <a:pt x="191" y="42"/>
                    <a:pt x="191" y="25"/>
                  </a:cubicBezTo>
                  <a:cubicBezTo>
                    <a:pt x="191" y="9"/>
                    <a:pt x="174" y="0"/>
                    <a:pt x="157" y="0"/>
                  </a:cubicBezTo>
                  <a:cubicBezTo>
                    <a:pt x="122" y="0"/>
                    <a:pt x="61" y="0"/>
                    <a:pt x="26" y="0"/>
                  </a:cubicBezTo>
                  <a:cubicBezTo>
                    <a:pt x="9" y="0"/>
                    <a:pt x="0" y="9"/>
                    <a:pt x="0" y="25"/>
                  </a:cubicBezTo>
                  <a:cubicBezTo>
                    <a:pt x="0" y="42"/>
                    <a:pt x="0" y="34"/>
                    <a:pt x="0" y="50"/>
                  </a:cubicBezTo>
                  <a:cubicBezTo>
                    <a:pt x="0" y="67"/>
                    <a:pt x="9" y="84"/>
                    <a:pt x="26" y="84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1503" y="2664"/>
              <a:ext cx="445" cy="792"/>
            </a:xfrm>
            <a:custGeom>
              <a:avLst/>
              <a:gdLst>
                <a:gd name="T0" fmla="*/ 1441 w 1803"/>
                <a:gd name="T1" fmla="*/ 2084 h 3210"/>
                <a:gd name="T2" fmla="*/ 1393 w 1803"/>
                <a:gd name="T3" fmla="*/ 2203 h 3210"/>
                <a:gd name="T4" fmla="*/ 1147 w 1803"/>
                <a:gd name="T5" fmla="*/ 2181 h 3210"/>
                <a:gd name="T6" fmla="*/ 841 w 1803"/>
                <a:gd name="T7" fmla="*/ 1843 h 3210"/>
                <a:gd name="T8" fmla="*/ 861 w 1803"/>
                <a:gd name="T9" fmla="*/ 1792 h 3210"/>
                <a:gd name="T10" fmla="*/ 1014 w 1803"/>
                <a:gd name="T11" fmla="*/ 1547 h 3210"/>
                <a:gd name="T12" fmla="*/ 945 w 1803"/>
                <a:gd name="T13" fmla="*/ 1310 h 3210"/>
                <a:gd name="T14" fmla="*/ 1643 w 1803"/>
                <a:gd name="T15" fmla="*/ 1241 h 3210"/>
                <a:gd name="T16" fmla="*/ 1536 w 1803"/>
                <a:gd name="T17" fmla="*/ 1076 h 3210"/>
                <a:gd name="T18" fmla="*/ 1799 w 1803"/>
                <a:gd name="T19" fmla="*/ 1033 h 3210"/>
                <a:gd name="T20" fmla="*/ 1803 w 1803"/>
                <a:gd name="T21" fmla="*/ 148 h 3210"/>
                <a:gd name="T22" fmla="*/ 140 w 1803"/>
                <a:gd name="T23" fmla="*/ 0 h 3210"/>
                <a:gd name="T24" fmla="*/ 0 w 1803"/>
                <a:gd name="T25" fmla="*/ 3072 h 3210"/>
                <a:gd name="T26" fmla="*/ 1663 w 1803"/>
                <a:gd name="T27" fmla="*/ 3210 h 3210"/>
                <a:gd name="T28" fmla="*/ 1803 w 1803"/>
                <a:gd name="T29" fmla="*/ 1994 h 3210"/>
                <a:gd name="T30" fmla="*/ 201 w 1803"/>
                <a:gd name="T31" fmla="*/ 199 h 3210"/>
                <a:gd name="T32" fmla="*/ 1594 w 1803"/>
                <a:gd name="T33" fmla="*/ 494 h 3210"/>
                <a:gd name="T34" fmla="*/ 201 w 1803"/>
                <a:gd name="T35" fmla="*/ 199 h 3210"/>
                <a:gd name="T36" fmla="*/ 1594 w 1803"/>
                <a:gd name="T37" fmla="*/ 641 h 3210"/>
                <a:gd name="T38" fmla="*/ 201 w 1803"/>
                <a:gd name="T39" fmla="*/ 926 h 3210"/>
                <a:gd name="T40" fmla="*/ 201 w 1803"/>
                <a:gd name="T41" fmla="*/ 1376 h 3210"/>
                <a:gd name="T42" fmla="*/ 392 w 1803"/>
                <a:gd name="T43" fmla="*/ 1341 h 3210"/>
                <a:gd name="T44" fmla="*/ 436 w 1803"/>
                <a:gd name="T45" fmla="*/ 1532 h 3210"/>
                <a:gd name="T46" fmla="*/ 235 w 1803"/>
                <a:gd name="T47" fmla="*/ 1566 h 3210"/>
                <a:gd name="T48" fmla="*/ 201 w 1803"/>
                <a:gd name="T49" fmla="*/ 1376 h 3210"/>
                <a:gd name="T50" fmla="*/ 235 w 1803"/>
                <a:gd name="T51" fmla="*/ 1679 h 3210"/>
                <a:gd name="T52" fmla="*/ 436 w 1803"/>
                <a:gd name="T53" fmla="*/ 1713 h 3210"/>
                <a:gd name="T54" fmla="*/ 392 w 1803"/>
                <a:gd name="T55" fmla="*/ 1912 h 3210"/>
                <a:gd name="T56" fmla="*/ 201 w 1803"/>
                <a:gd name="T57" fmla="*/ 1869 h 3210"/>
                <a:gd name="T58" fmla="*/ 1594 w 1803"/>
                <a:gd name="T59" fmla="*/ 2994 h 3210"/>
                <a:gd name="T60" fmla="*/ 209 w 1803"/>
                <a:gd name="T61" fmla="*/ 3011 h 3210"/>
                <a:gd name="T62" fmla="*/ 201 w 1803"/>
                <a:gd name="T63" fmla="*/ 2942 h 3210"/>
                <a:gd name="T64" fmla="*/ 1585 w 1803"/>
                <a:gd name="T65" fmla="*/ 2924 h 3210"/>
                <a:gd name="T66" fmla="*/ 1594 w 1803"/>
                <a:gd name="T67" fmla="*/ 2994 h 3210"/>
                <a:gd name="T68" fmla="*/ 1585 w 1803"/>
                <a:gd name="T69" fmla="*/ 2803 h 3210"/>
                <a:gd name="T70" fmla="*/ 201 w 1803"/>
                <a:gd name="T71" fmla="*/ 2795 h 3210"/>
                <a:gd name="T72" fmla="*/ 209 w 1803"/>
                <a:gd name="T73" fmla="*/ 2726 h 3210"/>
                <a:gd name="T74" fmla="*/ 1594 w 1803"/>
                <a:gd name="T75" fmla="*/ 2734 h 3210"/>
                <a:gd name="T76" fmla="*/ 1594 w 1803"/>
                <a:gd name="T77" fmla="*/ 2587 h 3210"/>
                <a:gd name="T78" fmla="*/ 209 w 1803"/>
                <a:gd name="T79" fmla="*/ 2604 h 3210"/>
                <a:gd name="T80" fmla="*/ 201 w 1803"/>
                <a:gd name="T81" fmla="*/ 2535 h 3210"/>
                <a:gd name="T82" fmla="*/ 1585 w 1803"/>
                <a:gd name="T83" fmla="*/ 2518 h 3210"/>
                <a:gd name="T84" fmla="*/ 1594 w 1803"/>
                <a:gd name="T85" fmla="*/ 2587 h 3210"/>
                <a:gd name="T86" fmla="*/ 1585 w 1803"/>
                <a:gd name="T87" fmla="*/ 2397 h 3210"/>
                <a:gd name="T88" fmla="*/ 201 w 1803"/>
                <a:gd name="T89" fmla="*/ 2388 h 3210"/>
                <a:gd name="T90" fmla="*/ 209 w 1803"/>
                <a:gd name="T91" fmla="*/ 2319 h 3210"/>
                <a:gd name="T92" fmla="*/ 1594 w 1803"/>
                <a:gd name="T93" fmla="*/ 2328 h 3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03" h="3210">
                  <a:moveTo>
                    <a:pt x="1348" y="1994"/>
                  </a:moveTo>
                  <a:cubicBezTo>
                    <a:pt x="1441" y="2084"/>
                    <a:pt x="1441" y="2084"/>
                    <a:pt x="1441" y="2084"/>
                  </a:cubicBezTo>
                  <a:cubicBezTo>
                    <a:pt x="1462" y="2104"/>
                    <a:pt x="1469" y="2134"/>
                    <a:pt x="1458" y="2160"/>
                  </a:cubicBezTo>
                  <a:cubicBezTo>
                    <a:pt x="1447" y="2185"/>
                    <a:pt x="1421" y="2203"/>
                    <a:pt x="1393" y="2203"/>
                  </a:cubicBezTo>
                  <a:cubicBezTo>
                    <a:pt x="1195" y="2203"/>
                    <a:pt x="1195" y="2203"/>
                    <a:pt x="1195" y="2203"/>
                  </a:cubicBezTo>
                  <a:cubicBezTo>
                    <a:pt x="1178" y="2203"/>
                    <a:pt x="1160" y="2194"/>
                    <a:pt x="1147" y="2181"/>
                  </a:cubicBezTo>
                  <a:cubicBezTo>
                    <a:pt x="861" y="1893"/>
                    <a:pt x="861" y="1893"/>
                    <a:pt x="861" y="1893"/>
                  </a:cubicBezTo>
                  <a:cubicBezTo>
                    <a:pt x="848" y="1880"/>
                    <a:pt x="841" y="1863"/>
                    <a:pt x="841" y="1843"/>
                  </a:cubicBezTo>
                  <a:cubicBezTo>
                    <a:pt x="841" y="1839"/>
                    <a:pt x="841" y="1839"/>
                    <a:pt x="841" y="1839"/>
                  </a:cubicBezTo>
                  <a:cubicBezTo>
                    <a:pt x="841" y="1822"/>
                    <a:pt x="848" y="1805"/>
                    <a:pt x="861" y="1792"/>
                  </a:cubicBezTo>
                  <a:cubicBezTo>
                    <a:pt x="1102" y="1547"/>
                    <a:pt x="1102" y="1547"/>
                    <a:pt x="1102" y="1547"/>
                  </a:cubicBezTo>
                  <a:cubicBezTo>
                    <a:pt x="1014" y="1547"/>
                    <a:pt x="1014" y="1547"/>
                    <a:pt x="1014" y="1547"/>
                  </a:cubicBezTo>
                  <a:cubicBezTo>
                    <a:pt x="975" y="1547"/>
                    <a:pt x="945" y="1514"/>
                    <a:pt x="945" y="1478"/>
                  </a:cubicBezTo>
                  <a:cubicBezTo>
                    <a:pt x="945" y="1310"/>
                    <a:pt x="945" y="1310"/>
                    <a:pt x="945" y="1310"/>
                  </a:cubicBezTo>
                  <a:cubicBezTo>
                    <a:pt x="945" y="1271"/>
                    <a:pt x="975" y="1241"/>
                    <a:pt x="1014" y="1241"/>
                  </a:cubicBezTo>
                  <a:cubicBezTo>
                    <a:pt x="1643" y="1241"/>
                    <a:pt x="1643" y="1241"/>
                    <a:pt x="1643" y="1241"/>
                  </a:cubicBezTo>
                  <a:cubicBezTo>
                    <a:pt x="1553" y="1149"/>
                    <a:pt x="1553" y="1149"/>
                    <a:pt x="1553" y="1149"/>
                  </a:cubicBezTo>
                  <a:cubicBezTo>
                    <a:pt x="1531" y="1130"/>
                    <a:pt x="1525" y="1102"/>
                    <a:pt x="1536" y="1076"/>
                  </a:cubicBezTo>
                  <a:cubicBezTo>
                    <a:pt x="1546" y="1050"/>
                    <a:pt x="1572" y="1033"/>
                    <a:pt x="1600" y="1033"/>
                  </a:cubicBezTo>
                  <a:cubicBezTo>
                    <a:pt x="1799" y="1033"/>
                    <a:pt x="1799" y="1033"/>
                    <a:pt x="1799" y="1033"/>
                  </a:cubicBezTo>
                  <a:cubicBezTo>
                    <a:pt x="1800" y="1033"/>
                    <a:pt x="1801" y="1033"/>
                    <a:pt x="1803" y="1033"/>
                  </a:cubicBezTo>
                  <a:cubicBezTo>
                    <a:pt x="1803" y="148"/>
                    <a:pt x="1803" y="148"/>
                    <a:pt x="1803" y="148"/>
                  </a:cubicBezTo>
                  <a:cubicBezTo>
                    <a:pt x="1803" y="70"/>
                    <a:pt x="1733" y="0"/>
                    <a:pt x="1663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61" y="0"/>
                    <a:pt x="0" y="70"/>
                    <a:pt x="0" y="148"/>
                  </a:cubicBezTo>
                  <a:cubicBezTo>
                    <a:pt x="0" y="3072"/>
                    <a:pt x="0" y="3072"/>
                    <a:pt x="0" y="3072"/>
                  </a:cubicBezTo>
                  <a:cubicBezTo>
                    <a:pt x="0" y="3149"/>
                    <a:pt x="61" y="3210"/>
                    <a:pt x="140" y="3210"/>
                  </a:cubicBezTo>
                  <a:cubicBezTo>
                    <a:pt x="1663" y="3210"/>
                    <a:pt x="1663" y="3210"/>
                    <a:pt x="1663" y="3210"/>
                  </a:cubicBezTo>
                  <a:cubicBezTo>
                    <a:pt x="1733" y="3210"/>
                    <a:pt x="1803" y="3149"/>
                    <a:pt x="1803" y="3072"/>
                  </a:cubicBezTo>
                  <a:cubicBezTo>
                    <a:pt x="1803" y="2656"/>
                    <a:pt x="1803" y="2300"/>
                    <a:pt x="1803" y="1994"/>
                  </a:cubicBezTo>
                  <a:lnTo>
                    <a:pt x="1348" y="1994"/>
                  </a:lnTo>
                  <a:close/>
                  <a:moveTo>
                    <a:pt x="201" y="199"/>
                  </a:moveTo>
                  <a:cubicBezTo>
                    <a:pt x="1594" y="199"/>
                    <a:pt x="1594" y="199"/>
                    <a:pt x="1594" y="199"/>
                  </a:cubicBezTo>
                  <a:cubicBezTo>
                    <a:pt x="1594" y="494"/>
                    <a:pt x="1594" y="494"/>
                    <a:pt x="1594" y="494"/>
                  </a:cubicBezTo>
                  <a:cubicBezTo>
                    <a:pt x="201" y="494"/>
                    <a:pt x="201" y="494"/>
                    <a:pt x="201" y="494"/>
                  </a:cubicBezTo>
                  <a:cubicBezTo>
                    <a:pt x="201" y="199"/>
                    <a:pt x="201" y="199"/>
                    <a:pt x="201" y="199"/>
                  </a:cubicBezTo>
                  <a:close/>
                  <a:moveTo>
                    <a:pt x="201" y="641"/>
                  </a:moveTo>
                  <a:cubicBezTo>
                    <a:pt x="1594" y="641"/>
                    <a:pt x="1594" y="641"/>
                    <a:pt x="1594" y="641"/>
                  </a:cubicBezTo>
                  <a:cubicBezTo>
                    <a:pt x="1594" y="926"/>
                    <a:pt x="1594" y="926"/>
                    <a:pt x="1594" y="926"/>
                  </a:cubicBezTo>
                  <a:cubicBezTo>
                    <a:pt x="201" y="926"/>
                    <a:pt x="201" y="926"/>
                    <a:pt x="201" y="926"/>
                  </a:cubicBezTo>
                  <a:cubicBezTo>
                    <a:pt x="201" y="641"/>
                    <a:pt x="201" y="641"/>
                    <a:pt x="201" y="641"/>
                  </a:cubicBezTo>
                  <a:close/>
                  <a:moveTo>
                    <a:pt x="201" y="1376"/>
                  </a:moveTo>
                  <a:cubicBezTo>
                    <a:pt x="201" y="1350"/>
                    <a:pt x="218" y="1341"/>
                    <a:pt x="235" y="1341"/>
                  </a:cubicBezTo>
                  <a:cubicBezTo>
                    <a:pt x="288" y="1341"/>
                    <a:pt x="340" y="1341"/>
                    <a:pt x="392" y="1341"/>
                  </a:cubicBezTo>
                  <a:cubicBezTo>
                    <a:pt x="418" y="1341"/>
                    <a:pt x="436" y="1350"/>
                    <a:pt x="436" y="1376"/>
                  </a:cubicBezTo>
                  <a:cubicBezTo>
                    <a:pt x="436" y="1428"/>
                    <a:pt x="436" y="1480"/>
                    <a:pt x="436" y="1532"/>
                  </a:cubicBezTo>
                  <a:cubicBezTo>
                    <a:pt x="436" y="1549"/>
                    <a:pt x="418" y="1566"/>
                    <a:pt x="392" y="1566"/>
                  </a:cubicBezTo>
                  <a:cubicBezTo>
                    <a:pt x="340" y="1566"/>
                    <a:pt x="288" y="1566"/>
                    <a:pt x="235" y="1566"/>
                  </a:cubicBezTo>
                  <a:cubicBezTo>
                    <a:pt x="218" y="1566"/>
                    <a:pt x="201" y="1549"/>
                    <a:pt x="201" y="1532"/>
                  </a:cubicBezTo>
                  <a:cubicBezTo>
                    <a:pt x="201" y="1480"/>
                    <a:pt x="201" y="1428"/>
                    <a:pt x="201" y="1376"/>
                  </a:cubicBezTo>
                  <a:close/>
                  <a:moveTo>
                    <a:pt x="201" y="1713"/>
                  </a:moveTo>
                  <a:cubicBezTo>
                    <a:pt x="201" y="1696"/>
                    <a:pt x="218" y="1679"/>
                    <a:pt x="235" y="1679"/>
                  </a:cubicBezTo>
                  <a:cubicBezTo>
                    <a:pt x="288" y="1679"/>
                    <a:pt x="340" y="1679"/>
                    <a:pt x="392" y="1679"/>
                  </a:cubicBezTo>
                  <a:cubicBezTo>
                    <a:pt x="418" y="1679"/>
                    <a:pt x="436" y="1696"/>
                    <a:pt x="436" y="1713"/>
                  </a:cubicBezTo>
                  <a:cubicBezTo>
                    <a:pt x="436" y="1765"/>
                    <a:pt x="436" y="1817"/>
                    <a:pt x="436" y="1869"/>
                  </a:cubicBezTo>
                  <a:cubicBezTo>
                    <a:pt x="436" y="1895"/>
                    <a:pt x="418" y="1912"/>
                    <a:pt x="392" y="1912"/>
                  </a:cubicBezTo>
                  <a:cubicBezTo>
                    <a:pt x="340" y="1912"/>
                    <a:pt x="288" y="1912"/>
                    <a:pt x="235" y="1912"/>
                  </a:cubicBezTo>
                  <a:cubicBezTo>
                    <a:pt x="218" y="1912"/>
                    <a:pt x="201" y="1895"/>
                    <a:pt x="201" y="1869"/>
                  </a:cubicBezTo>
                  <a:cubicBezTo>
                    <a:pt x="201" y="1817"/>
                    <a:pt x="201" y="1765"/>
                    <a:pt x="201" y="1713"/>
                  </a:cubicBezTo>
                  <a:close/>
                  <a:moveTo>
                    <a:pt x="1594" y="2994"/>
                  </a:moveTo>
                  <a:cubicBezTo>
                    <a:pt x="1594" y="3002"/>
                    <a:pt x="1594" y="3011"/>
                    <a:pt x="1585" y="3011"/>
                  </a:cubicBezTo>
                  <a:cubicBezTo>
                    <a:pt x="209" y="3011"/>
                    <a:pt x="209" y="3011"/>
                    <a:pt x="209" y="3011"/>
                  </a:cubicBezTo>
                  <a:cubicBezTo>
                    <a:pt x="209" y="3011"/>
                    <a:pt x="201" y="3002"/>
                    <a:pt x="201" y="2994"/>
                  </a:cubicBezTo>
                  <a:cubicBezTo>
                    <a:pt x="201" y="2942"/>
                    <a:pt x="201" y="2942"/>
                    <a:pt x="201" y="2942"/>
                  </a:cubicBezTo>
                  <a:cubicBezTo>
                    <a:pt x="201" y="2933"/>
                    <a:pt x="209" y="2924"/>
                    <a:pt x="209" y="2924"/>
                  </a:cubicBezTo>
                  <a:cubicBezTo>
                    <a:pt x="1585" y="2924"/>
                    <a:pt x="1585" y="2924"/>
                    <a:pt x="1585" y="2924"/>
                  </a:cubicBezTo>
                  <a:cubicBezTo>
                    <a:pt x="1594" y="2924"/>
                    <a:pt x="1594" y="2933"/>
                    <a:pt x="1594" y="2942"/>
                  </a:cubicBezTo>
                  <a:lnTo>
                    <a:pt x="1594" y="2994"/>
                  </a:lnTo>
                  <a:close/>
                  <a:moveTo>
                    <a:pt x="1594" y="2795"/>
                  </a:moveTo>
                  <a:cubicBezTo>
                    <a:pt x="1594" y="2803"/>
                    <a:pt x="1594" y="2803"/>
                    <a:pt x="1585" y="2803"/>
                  </a:cubicBezTo>
                  <a:cubicBezTo>
                    <a:pt x="1124" y="2803"/>
                    <a:pt x="671" y="2803"/>
                    <a:pt x="209" y="2803"/>
                  </a:cubicBezTo>
                  <a:cubicBezTo>
                    <a:pt x="209" y="2803"/>
                    <a:pt x="201" y="2803"/>
                    <a:pt x="201" y="2795"/>
                  </a:cubicBezTo>
                  <a:cubicBezTo>
                    <a:pt x="201" y="2777"/>
                    <a:pt x="201" y="2751"/>
                    <a:pt x="201" y="2734"/>
                  </a:cubicBezTo>
                  <a:cubicBezTo>
                    <a:pt x="201" y="2726"/>
                    <a:pt x="209" y="2726"/>
                    <a:pt x="209" y="2726"/>
                  </a:cubicBezTo>
                  <a:cubicBezTo>
                    <a:pt x="671" y="2726"/>
                    <a:pt x="1124" y="2726"/>
                    <a:pt x="1585" y="2726"/>
                  </a:cubicBezTo>
                  <a:cubicBezTo>
                    <a:pt x="1594" y="2726"/>
                    <a:pt x="1594" y="2726"/>
                    <a:pt x="1594" y="2734"/>
                  </a:cubicBezTo>
                  <a:cubicBezTo>
                    <a:pt x="1594" y="2751"/>
                    <a:pt x="1594" y="2777"/>
                    <a:pt x="1594" y="2795"/>
                  </a:cubicBezTo>
                  <a:close/>
                  <a:moveTo>
                    <a:pt x="1594" y="2587"/>
                  </a:moveTo>
                  <a:cubicBezTo>
                    <a:pt x="1594" y="2596"/>
                    <a:pt x="1594" y="2604"/>
                    <a:pt x="1585" y="2604"/>
                  </a:cubicBezTo>
                  <a:cubicBezTo>
                    <a:pt x="1124" y="2604"/>
                    <a:pt x="671" y="2604"/>
                    <a:pt x="209" y="2604"/>
                  </a:cubicBezTo>
                  <a:cubicBezTo>
                    <a:pt x="209" y="2604"/>
                    <a:pt x="201" y="2596"/>
                    <a:pt x="201" y="2587"/>
                  </a:cubicBezTo>
                  <a:cubicBezTo>
                    <a:pt x="201" y="2570"/>
                    <a:pt x="201" y="2552"/>
                    <a:pt x="201" y="2535"/>
                  </a:cubicBezTo>
                  <a:cubicBezTo>
                    <a:pt x="201" y="2527"/>
                    <a:pt x="209" y="2518"/>
                    <a:pt x="209" y="2518"/>
                  </a:cubicBezTo>
                  <a:cubicBezTo>
                    <a:pt x="671" y="2518"/>
                    <a:pt x="1124" y="2518"/>
                    <a:pt x="1585" y="2518"/>
                  </a:cubicBezTo>
                  <a:cubicBezTo>
                    <a:pt x="1594" y="2518"/>
                    <a:pt x="1594" y="2527"/>
                    <a:pt x="1594" y="2535"/>
                  </a:cubicBezTo>
                  <a:cubicBezTo>
                    <a:pt x="1594" y="2552"/>
                    <a:pt x="1594" y="2570"/>
                    <a:pt x="1594" y="2587"/>
                  </a:cubicBezTo>
                  <a:close/>
                  <a:moveTo>
                    <a:pt x="1594" y="2388"/>
                  </a:moveTo>
                  <a:cubicBezTo>
                    <a:pt x="1594" y="2397"/>
                    <a:pt x="1594" y="2397"/>
                    <a:pt x="1585" y="2397"/>
                  </a:cubicBezTo>
                  <a:cubicBezTo>
                    <a:pt x="209" y="2397"/>
                    <a:pt x="209" y="2397"/>
                    <a:pt x="209" y="2397"/>
                  </a:cubicBezTo>
                  <a:cubicBezTo>
                    <a:pt x="209" y="2397"/>
                    <a:pt x="201" y="2397"/>
                    <a:pt x="201" y="2388"/>
                  </a:cubicBezTo>
                  <a:cubicBezTo>
                    <a:pt x="201" y="2328"/>
                    <a:pt x="201" y="2328"/>
                    <a:pt x="201" y="2328"/>
                  </a:cubicBezTo>
                  <a:cubicBezTo>
                    <a:pt x="209" y="2319"/>
                    <a:pt x="209" y="2319"/>
                    <a:pt x="209" y="2319"/>
                  </a:cubicBezTo>
                  <a:cubicBezTo>
                    <a:pt x="1585" y="2319"/>
                    <a:pt x="1585" y="2319"/>
                    <a:pt x="1585" y="2319"/>
                  </a:cubicBezTo>
                  <a:cubicBezTo>
                    <a:pt x="1594" y="2319"/>
                    <a:pt x="1594" y="2328"/>
                    <a:pt x="1594" y="2328"/>
                  </a:cubicBezTo>
                  <a:lnTo>
                    <a:pt x="1594" y="23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1727" y="3045"/>
              <a:ext cx="264" cy="146"/>
            </a:xfrm>
            <a:custGeom>
              <a:avLst/>
              <a:gdLst>
                <a:gd name="T0" fmla="*/ 264 w 264"/>
                <a:gd name="T1" fmla="*/ 53 h 146"/>
                <a:gd name="T2" fmla="*/ 67 w 264"/>
                <a:gd name="T3" fmla="*/ 53 h 146"/>
                <a:gd name="T4" fmla="*/ 119 w 264"/>
                <a:gd name="T5" fmla="*/ 0 h 146"/>
                <a:gd name="T6" fmla="*/ 70 w 264"/>
                <a:gd name="T7" fmla="*/ 0 h 146"/>
                <a:gd name="T8" fmla="*/ 0 w 264"/>
                <a:gd name="T9" fmla="*/ 73 h 146"/>
                <a:gd name="T10" fmla="*/ 0 w 264"/>
                <a:gd name="T11" fmla="*/ 73 h 146"/>
                <a:gd name="T12" fmla="*/ 70 w 264"/>
                <a:gd name="T13" fmla="*/ 146 h 146"/>
                <a:gd name="T14" fmla="*/ 119 w 264"/>
                <a:gd name="T15" fmla="*/ 146 h 146"/>
                <a:gd name="T16" fmla="*/ 67 w 264"/>
                <a:gd name="T17" fmla="*/ 94 h 146"/>
                <a:gd name="T18" fmla="*/ 67 w 264"/>
                <a:gd name="T19" fmla="*/ 94 h 146"/>
                <a:gd name="T20" fmla="*/ 264 w 264"/>
                <a:gd name="T21" fmla="*/ 94 h 146"/>
                <a:gd name="T22" fmla="*/ 264 w 264"/>
                <a:gd name="T23" fmla="*/ 53 h 146"/>
                <a:gd name="T24" fmla="*/ 264 w 264"/>
                <a:gd name="T25" fmla="*/ 53 h 146"/>
                <a:gd name="T26" fmla="*/ 264 w 264"/>
                <a:gd name="T27" fmla="*/ 5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146">
                  <a:moveTo>
                    <a:pt x="264" y="53"/>
                  </a:moveTo>
                  <a:lnTo>
                    <a:pt x="67" y="53"/>
                  </a:lnTo>
                  <a:lnTo>
                    <a:pt x="119" y="0"/>
                  </a:lnTo>
                  <a:lnTo>
                    <a:pt x="70" y="0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70" y="146"/>
                  </a:lnTo>
                  <a:lnTo>
                    <a:pt x="119" y="146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264" y="94"/>
                  </a:lnTo>
                  <a:lnTo>
                    <a:pt x="264" y="53"/>
                  </a:lnTo>
                  <a:lnTo>
                    <a:pt x="264" y="53"/>
                  </a:lnTo>
                  <a:lnTo>
                    <a:pt x="264" y="53"/>
                  </a:ln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1754" y="2935"/>
              <a:ext cx="264" cy="144"/>
            </a:xfrm>
            <a:custGeom>
              <a:avLst/>
              <a:gdLst>
                <a:gd name="T0" fmla="*/ 0 w 264"/>
                <a:gd name="T1" fmla="*/ 52 h 144"/>
                <a:gd name="T2" fmla="*/ 197 w 264"/>
                <a:gd name="T3" fmla="*/ 52 h 144"/>
                <a:gd name="T4" fmla="*/ 144 w 264"/>
                <a:gd name="T5" fmla="*/ 0 h 144"/>
                <a:gd name="T6" fmla="*/ 194 w 264"/>
                <a:gd name="T7" fmla="*/ 0 h 144"/>
                <a:gd name="T8" fmla="*/ 264 w 264"/>
                <a:gd name="T9" fmla="*/ 72 h 144"/>
                <a:gd name="T10" fmla="*/ 264 w 264"/>
                <a:gd name="T11" fmla="*/ 73 h 144"/>
                <a:gd name="T12" fmla="*/ 194 w 264"/>
                <a:gd name="T13" fmla="*/ 144 h 144"/>
                <a:gd name="T14" fmla="*/ 144 w 264"/>
                <a:gd name="T15" fmla="*/ 144 h 144"/>
                <a:gd name="T16" fmla="*/ 197 w 264"/>
                <a:gd name="T17" fmla="*/ 94 h 144"/>
                <a:gd name="T18" fmla="*/ 197 w 264"/>
                <a:gd name="T19" fmla="*/ 94 h 144"/>
                <a:gd name="T20" fmla="*/ 0 w 264"/>
                <a:gd name="T21" fmla="*/ 94 h 144"/>
                <a:gd name="T22" fmla="*/ 0 w 264"/>
                <a:gd name="T23" fmla="*/ 52 h 144"/>
                <a:gd name="T24" fmla="*/ 0 w 264"/>
                <a:gd name="T25" fmla="*/ 52 h 144"/>
                <a:gd name="T26" fmla="*/ 0 w 264"/>
                <a:gd name="T27" fmla="*/ 5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144">
                  <a:moveTo>
                    <a:pt x="0" y="52"/>
                  </a:moveTo>
                  <a:lnTo>
                    <a:pt x="197" y="52"/>
                  </a:lnTo>
                  <a:lnTo>
                    <a:pt x="144" y="0"/>
                  </a:lnTo>
                  <a:lnTo>
                    <a:pt x="194" y="0"/>
                  </a:lnTo>
                  <a:lnTo>
                    <a:pt x="264" y="72"/>
                  </a:lnTo>
                  <a:lnTo>
                    <a:pt x="264" y="73"/>
                  </a:lnTo>
                  <a:lnTo>
                    <a:pt x="194" y="144"/>
                  </a:lnTo>
                  <a:lnTo>
                    <a:pt x="144" y="14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4" name="Group 4"/>
          <p:cNvGrpSpPr>
            <a:grpSpLocks noChangeAspect="1"/>
          </p:cNvGrpSpPr>
          <p:nvPr/>
        </p:nvGrpSpPr>
        <p:grpSpPr bwMode="auto">
          <a:xfrm>
            <a:off x="3675420" y="4280600"/>
            <a:ext cx="764608" cy="1175864"/>
            <a:chOff x="1503" y="2664"/>
            <a:chExt cx="515" cy="792"/>
          </a:xfrm>
          <a:solidFill>
            <a:srgbClr val="00BCF2"/>
          </a:solidFill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836" y="2750"/>
              <a:ext cx="47" cy="21"/>
            </a:xfrm>
            <a:custGeom>
              <a:avLst/>
              <a:gdLst>
                <a:gd name="T0" fmla="*/ 26 w 191"/>
                <a:gd name="T1" fmla="*/ 87 h 87"/>
                <a:gd name="T2" fmla="*/ 157 w 191"/>
                <a:gd name="T3" fmla="*/ 87 h 87"/>
                <a:gd name="T4" fmla="*/ 191 w 191"/>
                <a:gd name="T5" fmla="*/ 61 h 87"/>
                <a:gd name="T6" fmla="*/ 191 w 191"/>
                <a:gd name="T7" fmla="*/ 35 h 87"/>
                <a:gd name="T8" fmla="*/ 157 w 191"/>
                <a:gd name="T9" fmla="*/ 0 h 87"/>
                <a:gd name="T10" fmla="*/ 26 w 191"/>
                <a:gd name="T11" fmla="*/ 0 h 87"/>
                <a:gd name="T12" fmla="*/ 0 w 191"/>
                <a:gd name="T13" fmla="*/ 35 h 87"/>
                <a:gd name="T14" fmla="*/ 0 w 191"/>
                <a:gd name="T15" fmla="*/ 61 h 87"/>
                <a:gd name="T16" fmla="*/ 26 w 191"/>
                <a:gd name="T1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87">
                  <a:moveTo>
                    <a:pt x="26" y="87"/>
                  </a:moveTo>
                  <a:cubicBezTo>
                    <a:pt x="61" y="87"/>
                    <a:pt x="122" y="87"/>
                    <a:pt x="157" y="87"/>
                  </a:cubicBezTo>
                  <a:cubicBezTo>
                    <a:pt x="174" y="87"/>
                    <a:pt x="191" y="79"/>
                    <a:pt x="191" y="61"/>
                  </a:cubicBezTo>
                  <a:cubicBezTo>
                    <a:pt x="191" y="44"/>
                    <a:pt x="191" y="52"/>
                    <a:pt x="191" y="35"/>
                  </a:cubicBezTo>
                  <a:cubicBezTo>
                    <a:pt x="191" y="17"/>
                    <a:pt x="174" y="0"/>
                    <a:pt x="157" y="0"/>
                  </a:cubicBezTo>
                  <a:cubicBezTo>
                    <a:pt x="122" y="0"/>
                    <a:pt x="61" y="0"/>
                    <a:pt x="26" y="0"/>
                  </a:cubicBezTo>
                  <a:cubicBezTo>
                    <a:pt x="9" y="0"/>
                    <a:pt x="0" y="17"/>
                    <a:pt x="0" y="35"/>
                  </a:cubicBezTo>
                  <a:cubicBezTo>
                    <a:pt x="0" y="52"/>
                    <a:pt x="0" y="44"/>
                    <a:pt x="0" y="61"/>
                  </a:cubicBezTo>
                  <a:cubicBezTo>
                    <a:pt x="0" y="79"/>
                    <a:pt x="9" y="87"/>
                    <a:pt x="26" y="87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6"/>
            <p:cNvSpPr>
              <a:spLocks/>
            </p:cNvSpPr>
            <p:nvPr/>
          </p:nvSpPr>
          <p:spPr bwMode="auto">
            <a:xfrm>
              <a:off x="1836" y="2859"/>
              <a:ext cx="47" cy="21"/>
            </a:xfrm>
            <a:custGeom>
              <a:avLst/>
              <a:gdLst>
                <a:gd name="T0" fmla="*/ 26 w 191"/>
                <a:gd name="T1" fmla="*/ 84 h 84"/>
                <a:gd name="T2" fmla="*/ 157 w 191"/>
                <a:gd name="T3" fmla="*/ 84 h 84"/>
                <a:gd name="T4" fmla="*/ 191 w 191"/>
                <a:gd name="T5" fmla="*/ 50 h 84"/>
                <a:gd name="T6" fmla="*/ 191 w 191"/>
                <a:gd name="T7" fmla="*/ 25 h 84"/>
                <a:gd name="T8" fmla="*/ 157 w 191"/>
                <a:gd name="T9" fmla="*/ 0 h 84"/>
                <a:gd name="T10" fmla="*/ 26 w 191"/>
                <a:gd name="T11" fmla="*/ 0 h 84"/>
                <a:gd name="T12" fmla="*/ 0 w 191"/>
                <a:gd name="T13" fmla="*/ 25 h 84"/>
                <a:gd name="T14" fmla="*/ 0 w 191"/>
                <a:gd name="T15" fmla="*/ 50 h 84"/>
                <a:gd name="T16" fmla="*/ 26 w 191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84">
                  <a:moveTo>
                    <a:pt x="26" y="84"/>
                  </a:moveTo>
                  <a:cubicBezTo>
                    <a:pt x="61" y="84"/>
                    <a:pt x="122" y="84"/>
                    <a:pt x="157" y="84"/>
                  </a:cubicBezTo>
                  <a:cubicBezTo>
                    <a:pt x="174" y="84"/>
                    <a:pt x="191" y="67"/>
                    <a:pt x="191" y="50"/>
                  </a:cubicBezTo>
                  <a:cubicBezTo>
                    <a:pt x="191" y="34"/>
                    <a:pt x="191" y="42"/>
                    <a:pt x="191" y="25"/>
                  </a:cubicBezTo>
                  <a:cubicBezTo>
                    <a:pt x="191" y="9"/>
                    <a:pt x="174" y="0"/>
                    <a:pt x="157" y="0"/>
                  </a:cubicBezTo>
                  <a:cubicBezTo>
                    <a:pt x="122" y="0"/>
                    <a:pt x="61" y="0"/>
                    <a:pt x="26" y="0"/>
                  </a:cubicBezTo>
                  <a:cubicBezTo>
                    <a:pt x="9" y="0"/>
                    <a:pt x="0" y="9"/>
                    <a:pt x="0" y="25"/>
                  </a:cubicBezTo>
                  <a:cubicBezTo>
                    <a:pt x="0" y="42"/>
                    <a:pt x="0" y="34"/>
                    <a:pt x="0" y="50"/>
                  </a:cubicBezTo>
                  <a:cubicBezTo>
                    <a:pt x="0" y="67"/>
                    <a:pt x="9" y="84"/>
                    <a:pt x="26" y="84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7"/>
            <p:cNvSpPr>
              <a:spLocks noEditPoints="1"/>
            </p:cNvSpPr>
            <p:nvPr/>
          </p:nvSpPr>
          <p:spPr bwMode="auto">
            <a:xfrm>
              <a:off x="1503" y="2664"/>
              <a:ext cx="445" cy="792"/>
            </a:xfrm>
            <a:custGeom>
              <a:avLst/>
              <a:gdLst>
                <a:gd name="T0" fmla="*/ 1441 w 1803"/>
                <a:gd name="T1" fmla="*/ 2084 h 3210"/>
                <a:gd name="T2" fmla="*/ 1393 w 1803"/>
                <a:gd name="T3" fmla="*/ 2203 h 3210"/>
                <a:gd name="T4" fmla="*/ 1147 w 1803"/>
                <a:gd name="T5" fmla="*/ 2181 h 3210"/>
                <a:gd name="T6" fmla="*/ 841 w 1803"/>
                <a:gd name="T7" fmla="*/ 1843 h 3210"/>
                <a:gd name="T8" fmla="*/ 861 w 1803"/>
                <a:gd name="T9" fmla="*/ 1792 h 3210"/>
                <a:gd name="T10" fmla="*/ 1014 w 1803"/>
                <a:gd name="T11" fmla="*/ 1547 h 3210"/>
                <a:gd name="T12" fmla="*/ 945 w 1803"/>
                <a:gd name="T13" fmla="*/ 1310 h 3210"/>
                <a:gd name="T14" fmla="*/ 1643 w 1803"/>
                <a:gd name="T15" fmla="*/ 1241 h 3210"/>
                <a:gd name="T16" fmla="*/ 1536 w 1803"/>
                <a:gd name="T17" fmla="*/ 1076 h 3210"/>
                <a:gd name="T18" fmla="*/ 1799 w 1803"/>
                <a:gd name="T19" fmla="*/ 1033 h 3210"/>
                <a:gd name="T20" fmla="*/ 1803 w 1803"/>
                <a:gd name="T21" fmla="*/ 148 h 3210"/>
                <a:gd name="T22" fmla="*/ 140 w 1803"/>
                <a:gd name="T23" fmla="*/ 0 h 3210"/>
                <a:gd name="T24" fmla="*/ 0 w 1803"/>
                <a:gd name="T25" fmla="*/ 3072 h 3210"/>
                <a:gd name="T26" fmla="*/ 1663 w 1803"/>
                <a:gd name="T27" fmla="*/ 3210 h 3210"/>
                <a:gd name="T28" fmla="*/ 1803 w 1803"/>
                <a:gd name="T29" fmla="*/ 1994 h 3210"/>
                <a:gd name="T30" fmla="*/ 201 w 1803"/>
                <a:gd name="T31" fmla="*/ 199 h 3210"/>
                <a:gd name="T32" fmla="*/ 1594 w 1803"/>
                <a:gd name="T33" fmla="*/ 494 h 3210"/>
                <a:gd name="T34" fmla="*/ 201 w 1803"/>
                <a:gd name="T35" fmla="*/ 199 h 3210"/>
                <a:gd name="T36" fmla="*/ 1594 w 1803"/>
                <a:gd name="T37" fmla="*/ 641 h 3210"/>
                <a:gd name="T38" fmla="*/ 201 w 1803"/>
                <a:gd name="T39" fmla="*/ 926 h 3210"/>
                <a:gd name="T40" fmla="*/ 201 w 1803"/>
                <a:gd name="T41" fmla="*/ 1376 h 3210"/>
                <a:gd name="T42" fmla="*/ 392 w 1803"/>
                <a:gd name="T43" fmla="*/ 1341 h 3210"/>
                <a:gd name="T44" fmla="*/ 436 w 1803"/>
                <a:gd name="T45" fmla="*/ 1532 h 3210"/>
                <a:gd name="T46" fmla="*/ 235 w 1803"/>
                <a:gd name="T47" fmla="*/ 1566 h 3210"/>
                <a:gd name="T48" fmla="*/ 201 w 1803"/>
                <a:gd name="T49" fmla="*/ 1376 h 3210"/>
                <a:gd name="T50" fmla="*/ 235 w 1803"/>
                <a:gd name="T51" fmla="*/ 1679 h 3210"/>
                <a:gd name="T52" fmla="*/ 436 w 1803"/>
                <a:gd name="T53" fmla="*/ 1713 h 3210"/>
                <a:gd name="T54" fmla="*/ 392 w 1803"/>
                <a:gd name="T55" fmla="*/ 1912 h 3210"/>
                <a:gd name="T56" fmla="*/ 201 w 1803"/>
                <a:gd name="T57" fmla="*/ 1869 h 3210"/>
                <a:gd name="T58" fmla="*/ 1594 w 1803"/>
                <a:gd name="T59" fmla="*/ 2994 h 3210"/>
                <a:gd name="T60" fmla="*/ 209 w 1803"/>
                <a:gd name="T61" fmla="*/ 3011 h 3210"/>
                <a:gd name="T62" fmla="*/ 201 w 1803"/>
                <a:gd name="T63" fmla="*/ 2942 h 3210"/>
                <a:gd name="T64" fmla="*/ 1585 w 1803"/>
                <a:gd name="T65" fmla="*/ 2924 h 3210"/>
                <a:gd name="T66" fmla="*/ 1594 w 1803"/>
                <a:gd name="T67" fmla="*/ 2994 h 3210"/>
                <a:gd name="T68" fmla="*/ 1585 w 1803"/>
                <a:gd name="T69" fmla="*/ 2803 h 3210"/>
                <a:gd name="T70" fmla="*/ 201 w 1803"/>
                <a:gd name="T71" fmla="*/ 2795 h 3210"/>
                <a:gd name="T72" fmla="*/ 209 w 1803"/>
                <a:gd name="T73" fmla="*/ 2726 h 3210"/>
                <a:gd name="T74" fmla="*/ 1594 w 1803"/>
                <a:gd name="T75" fmla="*/ 2734 h 3210"/>
                <a:gd name="T76" fmla="*/ 1594 w 1803"/>
                <a:gd name="T77" fmla="*/ 2587 h 3210"/>
                <a:gd name="T78" fmla="*/ 209 w 1803"/>
                <a:gd name="T79" fmla="*/ 2604 h 3210"/>
                <a:gd name="T80" fmla="*/ 201 w 1803"/>
                <a:gd name="T81" fmla="*/ 2535 h 3210"/>
                <a:gd name="T82" fmla="*/ 1585 w 1803"/>
                <a:gd name="T83" fmla="*/ 2518 h 3210"/>
                <a:gd name="T84" fmla="*/ 1594 w 1803"/>
                <a:gd name="T85" fmla="*/ 2587 h 3210"/>
                <a:gd name="T86" fmla="*/ 1585 w 1803"/>
                <a:gd name="T87" fmla="*/ 2397 h 3210"/>
                <a:gd name="T88" fmla="*/ 201 w 1803"/>
                <a:gd name="T89" fmla="*/ 2388 h 3210"/>
                <a:gd name="T90" fmla="*/ 209 w 1803"/>
                <a:gd name="T91" fmla="*/ 2319 h 3210"/>
                <a:gd name="T92" fmla="*/ 1594 w 1803"/>
                <a:gd name="T93" fmla="*/ 2328 h 3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03" h="3210">
                  <a:moveTo>
                    <a:pt x="1348" y="1994"/>
                  </a:moveTo>
                  <a:cubicBezTo>
                    <a:pt x="1441" y="2084"/>
                    <a:pt x="1441" y="2084"/>
                    <a:pt x="1441" y="2084"/>
                  </a:cubicBezTo>
                  <a:cubicBezTo>
                    <a:pt x="1462" y="2104"/>
                    <a:pt x="1469" y="2134"/>
                    <a:pt x="1458" y="2160"/>
                  </a:cubicBezTo>
                  <a:cubicBezTo>
                    <a:pt x="1447" y="2185"/>
                    <a:pt x="1421" y="2203"/>
                    <a:pt x="1393" y="2203"/>
                  </a:cubicBezTo>
                  <a:cubicBezTo>
                    <a:pt x="1195" y="2203"/>
                    <a:pt x="1195" y="2203"/>
                    <a:pt x="1195" y="2203"/>
                  </a:cubicBezTo>
                  <a:cubicBezTo>
                    <a:pt x="1178" y="2203"/>
                    <a:pt x="1160" y="2194"/>
                    <a:pt x="1147" y="2181"/>
                  </a:cubicBezTo>
                  <a:cubicBezTo>
                    <a:pt x="861" y="1893"/>
                    <a:pt x="861" y="1893"/>
                    <a:pt x="861" y="1893"/>
                  </a:cubicBezTo>
                  <a:cubicBezTo>
                    <a:pt x="848" y="1880"/>
                    <a:pt x="841" y="1863"/>
                    <a:pt x="841" y="1843"/>
                  </a:cubicBezTo>
                  <a:cubicBezTo>
                    <a:pt x="841" y="1839"/>
                    <a:pt x="841" y="1839"/>
                    <a:pt x="841" y="1839"/>
                  </a:cubicBezTo>
                  <a:cubicBezTo>
                    <a:pt x="841" y="1822"/>
                    <a:pt x="848" y="1805"/>
                    <a:pt x="861" y="1792"/>
                  </a:cubicBezTo>
                  <a:cubicBezTo>
                    <a:pt x="1102" y="1547"/>
                    <a:pt x="1102" y="1547"/>
                    <a:pt x="1102" y="1547"/>
                  </a:cubicBezTo>
                  <a:cubicBezTo>
                    <a:pt x="1014" y="1547"/>
                    <a:pt x="1014" y="1547"/>
                    <a:pt x="1014" y="1547"/>
                  </a:cubicBezTo>
                  <a:cubicBezTo>
                    <a:pt x="975" y="1547"/>
                    <a:pt x="945" y="1514"/>
                    <a:pt x="945" y="1478"/>
                  </a:cubicBezTo>
                  <a:cubicBezTo>
                    <a:pt x="945" y="1310"/>
                    <a:pt x="945" y="1310"/>
                    <a:pt x="945" y="1310"/>
                  </a:cubicBezTo>
                  <a:cubicBezTo>
                    <a:pt x="945" y="1271"/>
                    <a:pt x="975" y="1241"/>
                    <a:pt x="1014" y="1241"/>
                  </a:cubicBezTo>
                  <a:cubicBezTo>
                    <a:pt x="1643" y="1241"/>
                    <a:pt x="1643" y="1241"/>
                    <a:pt x="1643" y="1241"/>
                  </a:cubicBezTo>
                  <a:cubicBezTo>
                    <a:pt x="1553" y="1149"/>
                    <a:pt x="1553" y="1149"/>
                    <a:pt x="1553" y="1149"/>
                  </a:cubicBezTo>
                  <a:cubicBezTo>
                    <a:pt x="1531" y="1130"/>
                    <a:pt x="1525" y="1102"/>
                    <a:pt x="1536" y="1076"/>
                  </a:cubicBezTo>
                  <a:cubicBezTo>
                    <a:pt x="1546" y="1050"/>
                    <a:pt x="1572" y="1033"/>
                    <a:pt x="1600" y="1033"/>
                  </a:cubicBezTo>
                  <a:cubicBezTo>
                    <a:pt x="1799" y="1033"/>
                    <a:pt x="1799" y="1033"/>
                    <a:pt x="1799" y="1033"/>
                  </a:cubicBezTo>
                  <a:cubicBezTo>
                    <a:pt x="1800" y="1033"/>
                    <a:pt x="1801" y="1033"/>
                    <a:pt x="1803" y="1033"/>
                  </a:cubicBezTo>
                  <a:cubicBezTo>
                    <a:pt x="1803" y="148"/>
                    <a:pt x="1803" y="148"/>
                    <a:pt x="1803" y="148"/>
                  </a:cubicBezTo>
                  <a:cubicBezTo>
                    <a:pt x="1803" y="70"/>
                    <a:pt x="1733" y="0"/>
                    <a:pt x="1663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61" y="0"/>
                    <a:pt x="0" y="70"/>
                    <a:pt x="0" y="148"/>
                  </a:cubicBezTo>
                  <a:cubicBezTo>
                    <a:pt x="0" y="3072"/>
                    <a:pt x="0" y="3072"/>
                    <a:pt x="0" y="3072"/>
                  </a:cubicBezTo>
                  <a:cubicBezTo>
                    <a:pt x="0" y="3149"/>
                    <a:pt x="61" y="3210"/>
                    <a:pt x="140" y="3210"/>
                  </a:cubicBezTo>
                  <a:cubicBezTo>
                    <a:pt x="1663" y="3210"/>
                    <a:pt x="1663" y="3210"/>
                    <a:pt x="1663" y="3210"/>
                  </a:cubicBezTo>
                  <a:cubicBezTo>
                    <a:pt x="1733" y="3210"/>
                    <a:pt x="1803" y="3149"/>
                    <a:pt x="1803" y="3072"/>
                  </a:cubicBezTo>
                  <a:cubicBezTo>
                    <a:pt x="1803" y="2656"/>
                    <a:pt x="1803" y="2300"/>
                    <a:pt x="1803" y="1994"/>
                  </a:cubicBezTo>
                  <a:lnTo>
                    <a:pt x="1348" y="1994"/>
                  </a:lnTo>
                  <a:close/>
                  <a:moveTo>
                    <a:pt x="201" y="199"/>
                  </a:moveTo>
                  <a:cubicBezTo>
                    <a:pt x="1594" y="199"/>
                    <a:pt x="1594" y="199"/>
                    <a:pt x="1594" y="199"/>
                  </a:cubicBezTo>
                  <a:cubicBezTo>
                    <a:pt x="1594" y="494"/>
                    <a:pt x="1594" y="494"/>
                    <a:pt x="1594" y="494"/>
                  </a:cubicBezTo>
                  <a:cubicBezTo>
                    <a:pt x="201" y="494"/>
                    <a:pt x="201" y="494"/>
                    <a:pt x="201" y="494"/>
                  </a:cubicBezTo>
                  <a:cubicBezTo>
                    <a:pt x="201" y="199"/>
                    <a:pt x="201" y="199"/>
                    <a:pt x="201" y="199"/>
                  </a:cubicBezTo>
                  <a:close/>
                  <a:moveTo>
                    <a:pt x="201" y="641"/>
                  </a:moveTo>
                  <a:cubicBezTo>
                    <a:pt x="1594" y="641"/>
                    <a:pt x="1594" y="641"/>
                    <a:pt x="1594" y="641"/>
                  </a:cubicBezTo>
                  <a:cubicBezTo>
                    <a:pt x="1594" y="926"/>
                    <a:pt x="1594" y="926"/>
                    <a:pt x="1594" y="926"/>
                  </a:cubicBezTo>
                  <a:cubicBezTo>
                    <a:pt x="201" y="926"/>
                    <a:pt x="201" y="926"/>
                    <a:pt x="201" y="926"/>
                  </a:cubicBezTo>
                  <a:cubicBezTo>
                    <a:pt x="201" y="641"/>
                    <a:pt x="201" y="641"/>
                    <a:pt x="201" y="641"/>
                  </a:cubicBezTo>
                  <a:close/>
                  <a:moveTo>
                    <a:pt x="201" y="1376"/>
                  </a:moveTo>
                  <a:cubicBezTo>
                    <a:pt x="201" y="1350"/>
                    <a:pt x="218" y="1341"/>
                    <a:pt x="235" y="1341"/>
                  </a:cubicBezTo>
                  <a:cubicBezTo>
                    <a:pt x="288" y="1341"/>
                    <a:pt x="340" y="1341"/>
                    <a:pt x="392" y="1341"/>
                  </a:cubicBezTo>
                  <a:cubicBezTo>
                    <a:pt x="418" y="1341"/>
                    <a:pt x="436" y="1350"/>
                    <a:pt x="436" y="1376"/>
                  </a:cubicBezTo>
                  <a:cubicBezTo>
                    <a:pt x="436" y="1428"/>
                    <a:pt x="436" y="1480"/>
                    <a:pt x="436" y="1532"/>
                  </a:cubicBezTo>
                  <a:cubicBezTo>
                    <a:pt x="436" y="1549"/>
                    <a:pt x="418" y="1566"/>
                    <a:pt x="392" y="1566"/>
                  </a:cubicBezTo>
                  <a:cubicBezTo>
                    <a:pt x="340" y="1566"/>
                    <a:pt x="288" y="1566"/>
                    <a:pt x="235" y="1566"/>
                  </a:cubicBezTo>
                  <a:cubicBezTo>
                    <a:pt x="218" y="1566"/>
                    <a:pt x="201" y="1549"/>
                    <a:pt x="201" y="1532"/>
                  </a:cubicBezTo>
                  <a:cubicBezTo>
                    <a:pt x="201" y="1480"/>
                    <a:pt x="201" y="1428"/>
                    <a:pt x="201" y="1376"/>
                  </a:cubicBezTo>
                  <a:close/>
                  <a:moveTo>
                    <a:pt x="201" y="1713"/>
                  </a:moveTo>
                  <a:cubicBezTo>
                    <a:pt x="201" y="1696"/>
                    <a:pt x="218" y="1679"/>
                    <a:pt x="235" y="1679"/>
                  </a:cubicBezTo>
                  <a:cubicBezTo>
                    <a:pt x="288" y="1679"/>
                    <a:pt x="340" y="1679"/>
                    <a:pt x="392" y="1679"/>
                  </a:cubicBezTo>
                  <a:cubicBezTo>
                    <a:pt x="418" y="1679"/>
                    <a:pt x="436" y="1696"/>
                    <a:pt x="436" y="1713"/>
                  </a:cubicBezTo>
                  <a:cubicBezTo>
                    <a:pt x="436" y="1765"/>
                    <a:pt x="436" y="1817"/>
                    <a:pt x="436" y="1869"/>
                  </a:cubicBezTo>
                  <a:cubicBezTo>
                    <a:pt x="436" y="1895"/>
                    <a:pt x="418" y="1912"/>
                    <a:pt x="392" y="1912"/>
                  </a:cubicBezTo>
                  <a:cubicBezTo>
                    <a:pt x="340" y="1912"/>
                    <a:pt x="288" y="1912"/>
                    <a:pt x="235" y="1912"/>
                  </a:cubicBezTo>
                  <a:cubicBezTo>
                    <a:pt x="218" y="1912"/>
                    <a:pt x="201" y="1895"/>
                    <a:pt x="201" y="1869"/>
                  </a:cubicBezTo>
                  <a:cubicBezTo>
                    <a:pt x="201" y="1817"/>
                    <a:pt x="201" y="1765"/>
                    <a:pt x="201" y="1713"/>
                  </a:cubicBezTo>
                  <a:close/>
                  <a:moveTo>
                    <a:pt x="1594" y="2994"/>
                  </a:moveTo>
                  <a:cubicBezTo>
                    <a:pt x="1594" y="3002"/>
                    <a:pt x="1594" y="3011"/>
                    <a:pt x="1585" y="3011"/>
                  </a:cubicBezTo>
                  <a:cubicBezTo>
                    <a:pt x="209" y="3011"/>
                    <a:pt x="209" y="3011"/>
                    <a:pt x="209" y="3011"/>
                  </a:cubicBezTo>
                  <a:cubicBezTo>
                    <a:pt x="209" y="3011"/>
                    <a:pt x="201" y="3002"/>
                    <a:pt x="201" y="2994"/>
                  </a:cubicBezTo>
                  <a:cubicBezTo>
                    <a:pt x="201" y="2942"/>
                    <a:pt x="201" y="2942"/>
                    <a:pt x="201" y="2942"/>
                  </a:cubicBezTo>
                  <a:cubicBezTo>
                    <a:pt x="201" y="2933"/>
                    <a:pt x="209" y="2924"/>
                    <a:pt x="209" y="2924"/>
                  </a:cubicBezTo>
                  <a:cubicBezTo>
                    <a:pt x="1585" y="2924"/>
                    <a:pt x="1585" y="2924"/>
                    <a:pt x="1585" y="2924"/>
                  </a:cubicBezTo>
                  <a:cubicBezTo>
                    <a:pt x="1594" y="2924"/>
                    <a:pt x="1594" y="2933"/>
                    <a:pt x="1594" y="2942"/>
                  </a:cubicBezTo>
                  <a:lnTo>
                    <a:pt x="1594" y="2994"/>
                  </a:lnTo>
                  <a:close/>
                  <a:moveTo>
                    <a:pt x="1594" y="2795"/>
                  </a:moveTo>
                  <a:cubicBezTo>
                    <a:pt x="1594" y="2803"/>
                    <a:pt x="1594" y="2803"/>
                    <a:pt x="1585" y="2803"/>
                  </a:cubicBezTo>
                  <a:cubicBezTo>
                    <a:pt x="1124" y="2803"/>
                    <a:pt x="671" y="2803"/>
                    <a:pt x="209" y="2803"/>
                  </a:cubicBezTo>
                  <a:cubicBezTo>
                    <a:pt x="209" y="2803"/>
                    <a:pt x="201" y="2803"/>
                    <a:pt x="201" y="2795"/>
                  </a:cubicBezTo>
                  <a:cubicBezTo>
                    <a:pt x="201" y="2777"/>
                    <a:pt x="201" y="2751"/>
                    <a:pt x="201" y="2734"/>
                  </a:cubicBezTo>
                  <a:cubicBezTo>
                    <a:pt x="201" y="2726"/>
                    <a:pt x="209" y="2726"/>
                    <a:pt x="209" y="2726"/>
                  </a:cubicBezTo>
                  <a:cubicBezTo>
                    <a:pt x="671" y="2726"/>
                    <a:pt x="1124" y="2726"/>
                    <a:pt x="1585" y="2726"/>
                  </a:cubicBezTo>
                  <a:cubicBezTo>
                    <a:pt x="1594" y="2726"/>
                    <a:pt x="1594" y="2726"/>
                    <a:pt x="1594" y="2734"/>
                  </a:cubicBezTo>
                  <a:cubicBezTo>
                    <a:pt x="1594" y="2751"/>
                    <a:pt x="1594" y="2777"/>
                    <a:pt x="1594" y="2795"/>
                  </a:cubicBezTo>
                  <a:close/>
                  <a:moveTo>
                    <a:pt x="1594" y="2587"/>
                  </a:moveTo>
                  <a:cubicBezTo>
                    <a:pt x="1594" y="2596"/>
                    <a:pt x="1594" y="2604"/>
                    <a:pt x="1585" y="2604"/>
                  </a:cubicBezTo>
                  <a:cubicBezTo>
                    <a:pt x="1124" y="2604"/>
                    <a:pt x="671" y="2604"/>
                    <a:pt x="209" y="2604"/>
                  </a:cubicBezTo>
                  <a:cubicBezTo>
                    <a:pt x="209" y="2604"/>
                    <a:pt x="201" y="2596"/>
                    <a:pt x="201" y="2587"/>
                  </a:cubicBezTo>
                  <a:cubicBezTo>
                    <a:pt x="201" y="2570"/>
                    <a:pt x="201" y="2552"/>
                    <a:pt x="201" y="2535"/>
                  </a:cubicBezTo>
                  <a:cubicBezTo>
                    <a:pt x="201" y="2527"/>
                    <a:pt x="209" y="2518"/>
                    <a:pt x="209" y="2518"/>
                  </a:cubicBezTo>
                  <a:cubicBezTo>
                    <a:pt x="671" y="2518"/>
                    <a:pt x="1124" y="2518"/>
                    <a:pt x="1585" y="2518"/>
                  </a:cubicBezTo>
                  <a:cubicBezTo>
                    <a:pt x="1594" y="2518"/>
                    <a:pt x="1594" y="2527"/>
                    <a:pt x="1594" y="2535"/>
                  </a:cubicBezTo>
                  <a:cubicBezTo>
                    <a:pt x="1594" y="2552"/>
                    <a:pt x="1594" y="2570"/>
                    <a:pt x="1594" y="2587"/>
                  </a:cubicBezTo>
                  <a:close/>
                  <a:moveTo>
                    <a:pt x="1594" y="2388"/>
                  </a:moveTo>
                  <a:cubicBezTo>
                    <a:pt x="1594" y="2397"/>
                    <a:pt x="1594" y="2397"/>
                    <a:pt x="1585" y="2397"/>
                  </a:cubicBezTo>
                  <a:cubicBezTo>
                    <a:pt x="209" y="2397"/>
                    <a:pt x="209" y="2397"/>
                    <a:pt x="209" y="2397"/>
                  </a:cubicBezTo>
                  <a:cubicBezTo>
                    <a:pt x="209" y="2397"/>
                    <a:pt x="201" y="2397"/>
                    <a:pt x="201" y="2388"/>
                  </a:cubicBezTo>
                  <a:cubicBezTo>
                    <a:pt x="201" y="2328"/>
                    <a:pt x="201" y="2328"/>
                    <a:pt x="201" y="2328"/>
                  </a:cubicBezTo>
                  <a:cubicBezTo>
                    <a:pt x="209" y="2319"/>
                    <a:pt x="209" y="2319"/>
                    <a:pt x="209" y="2319"/>
                  </a:cubicBezTo>
                  <a:cubicBezTo>
                    <a:pt x="1585" y="2319"/>
                    <a:pt x="1585" y="2319"/>
                    <a:pt x="1585" y="2319"/>
                  </a:cubicBezTo>
                  <a:cubicBezTo>
                    <a:pt x="1594" y="2319"/>
                    <a:pt x="1594" y="2328"/>
                    <a:pt x="1594" y="2328"/>
                  </a:cubicBezTo>
                  <a:lnTo>
                    <a:pt x="1594" y="23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8"/>
            <p:cNvSpPr>
              <a:spLocks/>
            </p:cNvSpPr>
            <p:nvPr/>
          </p:nvSpPr>
          <p:spPr bwMode="auto">
            <a:xfrm>
              <a:off x="1727" y="3045"/>
              <a:ext cx="264" cy="146"/>
            </a:xfrm>
            <a:custGeom>
              <a:avLst/>
              <a:gdLst>
                <a:gd name="T0" fmla="*/ 264 w 264"/>
                <a:gd name="T1" fmla="*/ 53 h 146"/>
                <a:gd name="T2" fmla="*/ 67 w 264"/>
                <a:gd name="T3" fmla="*/ 53 h 146"/>
                <a:gd name="T4" fmla="*/ 119 w 264"/>
                <a:gd name="T5" fmla="*/ 0 h 146"/>
                <a:gd name="T6" fmla="*/ 70 w 264"/>
                <a:gd name="T7" fmla="*/ 0 h 146"/>
                <a:gd name="T8" fmla="*/ 0 w 264"/>
                <a:gd name="T9" fmla="*/ 73 h 146"/>
                <a:gd name="T10" fmla="*/ 0 w 264"/>
                <a:gd name="T11" fmla="*/ 73 h 146"/>
                <a:gd name="T12" fmla="*/ 70 w 264"/>
                <a:gd name="T13" fmla="*/ 146 h 146"/>
                <a:gd name="T14" fmla="*/ 119 w 264"/>
                <a:gd name="T15" fmla="*/ 146 h 146"/>
                <a:gd name="T16" fmla="*/ 67 w 264"/>
                <a:gd name="T17" fmla="*/ 94 h 146"/>
                <a:gd name="T18" fmla="*/ 67 w 264"/>
                <a:gd name="T19" fmla="*/ 94 h 146"/>
                <a:gd name="T20" fmla="*/ 264 w 264"/>
                <a:gd name="T21" fmla="*/ 94 h 146"/>
                <a:gd name="T22" fmla="*/ 264 w 264"/>
                <a:gd name="T23" fmla="*/ 53 h 146"/>
                <a:gd name="T24" fmla="*/ 264 w 264"/>
                <a:gd name="T25" fmla="*/ 53 h 146"/>
                <a:gd name="T26" fmla="*/ 264 w 264"/>
                <a:gd name="T27" fmla="*/ 5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146">
                  <a:moveTo>
                    <a:pt x="264" y="53"/>
                  </a:moveTo>
                  <a:lnTo>
                    <a:pt x="67" y="53"/>
                  </a:lnTo>
                  <a:lnTo>
                    <a:pt x="119" y="0"/>
                  </a:lnTo>
                  <a:lnTo>
                    <a:pt x="70" y="0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70" y="146"/>
                  </a:lnTo>
                  <a:lnTo>
                    <a:pt x="119" y="146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264" y="94"/>
                  </a:lnTo>
                  <a:lnTo>
                    <a:pt x="264" y="53"/>
                  </a:lnTo>
                  <a:lnTo>
                    <a:pt x="264" y="53"/>
                  </a:lnTo>
                  <a:lnTo>
                    <a:pt x="264" y="53"/>
                  </a:ln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9"/>
            <p:cNvSpPr>
              <a:spLocks/>
            </p:cNvSpPr>
            <p:nvPr/>
          </p:nvSpPr>
          <p:spPr bwMode="auto">
            <a:xfrm>
              <a:off x="1754" y="2935"/>
              <a:ext cx="264" cy="144"/>
            </a:xfrm>
            <a:custGeom>
              <a:avLst/>
              <a:gdLst>
                <a:gd name="T0" fmla="*/ 0 w 264"/>
                <a:gd name="T1" fmla="*/ 52 h 144"/>
                <a:gd name="T2" fmla="*/ 197 w 264"/>
                <a:gd name="T3" fmla="*/ 52 h 144"/>
                <a:gd name="T4" fmla="*/ 144 w 264"/>
                <a:gd name="T5" fmla="*/ 0 h 144"/>
                <a:gd name="T6" fmla="*/ 194 w 264"/>
                <a:gd name="T7" fmla="*/ 0 h 144"/>
                <a:gd name="T8" fmla="*/ 264 w 264"/>
                <a:gd name="T9" fmla="*/ 72 h 144"/>
                <a:gd name="T10" fmla="*/ 264 w 264"/>
                <a:gd name="T11" fmla="*/ 73 h 144"/>
                <a:gd name="T12" fmla="*/ 194 w 264"/>
                <a:gd name="T13" fmla="*/ 144 h 144"/>
                <a:gd name="T14" fmla="*/ 144 w 264"/>
                <a:gd name="T15" fmla="*/ 144 h 144"/>
                <a:gd name="T16" fmla="*/ 197 w 264"/>
                <a:gd name="T17" fmla="*/ 94 h 144"/>
                <a:gd name="T18" fmla="*/ 197 w 264"/>
                <a:gd name="T19" fmla="*/ 94 h 144"/>
                <a:gd name="T20" fmla="*/ 0 w 264"/>
                <a:gd name="T21" fmla="*/ 94 h 144"/>
                <a:gd name="T22" fmla="*/ 0 w 264"/>
                <a:gd name="T23" fmla="*/ 52 h 144"/>
                <a:gd name="T24" fmla="*/ 0 w 264"/>
                <a:gd name="T25" fmla="*/ 52 h 144"/>
                <a:gd name="T26" fmla="*/ 0 w 264"/>
                <a:gd name="T27" fmla="*/ 5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144">
                  <a:moveTo>
                    <a:pt x="0" y="52"/>
                  </a:moveTo>
                  <a:lnTo>
                    <a:pt x="197" y="52"/>
                  </a:lnTo>
                  <a:lnTo>
                    <a:pt x="144" y="0"/>
                  </a:lnTo>
                  <a:lnTo>
                    <a:pt x="194" y="0"/>
                  </a:lnTo>
                  <a:lnTo>
                    <a:pt x="264" y="72"/>
                  </a:lnTo>
                  <a:lnTo>
                    <a:pt x="264" y="73"/>
                  </a:lnTo>
                  <a:lnTo>
                    <a:pt x="194" y="144"/>
                  </a:lnTo>
                  <a:lnTo>
                    <a:pt x="144" y="144"/>
                  </a:lnTo>
                  <a:lnTo>
                    <a:pt x="197" y="94"/>
                  </a:lnTo>
                  <a:lnTo>
                    <a:pt x="197" y="94"/>
                  </a:lnTo>
                  <a:lnTo>
                    <a:pt x="0" y="9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3" name="Group 12"/>
          <p:cNvGrpSpPr>
            <a:grpSpLocks noChangeAspect="1"/>
          </p:cNvGrpSpPr>
          <p:nvPr/>
        </p:nvGrpSpPr>
        <p:grpSpPr bwMode="auto">
          <a:xfrm>
            <a:off x="7990466" y="4278277"/>
            <a:ext cx="856452" cy="1178188"/>
            <a:chOff x="1839" y="-656"/>
            <a:chExt cx="4158" cy="5720"/>
          </a:xfrm>
        </p:grpSpPr>
        <p:sp>
          <p:nvSpPr>
            <p:cNvPr id="65" name="Freeform 13"/>
            <p:cNvSpPr>
              <a:spLocks/>
            </p:cNvSpPr>
            <p:nvPr/>
          </p:nvSpPr>
          <p:spPr bwMode="auto">
            <a:xfrm>
              <a:off x="4248" y="-32"/>
              <a:ext cx="336" cy="152"/>
            </a:xfrm>
            <a:custGeom>
              <a:avLst/>
              <a:gdLst>
                <a:gd name="T0" fmla="*/ 117 w 142"/>
                <a:gd name="T1" fmla="*/ 0 h 64"/>
                <a:gd name="T2" fmla="*/ 19 w 142"/>
                <a:gd name="T3" fmla="*/ 0 h 64"/>
                <a:gd name="T4" fmla="*/ 0 w 142"/>
                <a:gd name="T5" fmla="*/ 26 h 64"/>
                <a:gd name="T6" fmla="*/ 0 w 142"/>
                <a:gd name="T7" fmla="*/ 45 h 64"/>
                <a:gd name="T8" fmla="*/ 19 w 142"/>
                <a:gd name="T9" fmla="*/ 64 h 64"/>
                <a:gd name="T10" fmla="*/ 117 w 142"/>
                <a:gd name="T11" fmla="*/ 64 h 64"/>
                <a:gd name="T12" fmla="*/ 142 w 142"/>
                <a:gd name="T13" fmla="*/ 45 h 64"/>
                <a:gd name="T14" fmla="*/ 142 w 142"/>
                <a:gd name="T15" fmla="*/ 26 h 64"/>
                <a:gd name="T16" fmla="*/ 117 w 142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64">
                  <a:moveTo>
                    <a:pt x="117" y="0"/>
                  </a:moveTo>
                  <a:cubicBezTo>
                    <a:pt x="91" y="0"/>
                    <a:pt x="45" y="0"/>
                    <a:pt x="19" y="0"/>
                  </a:cubicBezTo>
                  <a:cubicBezTo>
                    <a:pt x="7" y="0"/>
                    <a:pt x="0" y="13"/>
                    <a:pt x="0" y="26"/>
                  </a:cubicBezTo>
                  <a:cubicBezTo>
                    <a:pt x="0" y="39"/>
                    <a:pt x="0" y="33"/>
                    <a:pt x="0" y="45"/>
                  </a:cubicBezTo>
                  <a:cubicBezTo>
                    <a:pt x="0" y="58"/>
                    <a:pt x="7" y="64"/>
                    <a:pt x="19" y="64"/>
                  </a:cubicBezTo>
                  <a:cubicBezTo>
                    <a:pt x="45" y="64"/>
                    <a:pt x="91" y="64"/>
                    <a:pt x="117" y="64"/>
                  </a:cubicBezTo>
                  <a:cubicBezTo>
                    <a:pt x="129" y="64"/>
                    <a:pt x="142" y="58"/>
                    <a:pt x="142" y="45"/>
                  </a:cubicBezTo>
                  <a:cubicBezTo>
                    <a:pt x="142" y="33"/>
                    <a:pt x="142" y="39"/>
                    <a:pt x="142" y="26"/>
                  </a:cubicBezTo>
                  <a:cubicBezTo>
                    <a:pt x="142" y="13"/>
                    <a:pt x="129" y="0"/>
                    <a:pt x="117" y="0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14"/>
            <p:cNvSpPr>
              <a:spLocks/>
            </p:cNvSpPr>
            <p:nvPr/>
          </p:nvSpPr>
          <p:spPr bwMode="auto">
            <a:xfrm>
              <a:off x="4248" y="758"/>
              <a:ext cx="336" cy="151"/>
            </a:xfrm>
            <a:custGeom>
              <a:avLst/>
              <a:gdLst>
                <a:gd name="T0" fmla="*/ 117 w 142"/>
                <a:gd name="T1" fmla="*/ 0 h 64"/>
                <a:gd name="T2" fmla="*/ 19 w 142"/>
                <a:gd name="T3" fmla="*/ 0 h 64"/>
                <a:gd name="T4" fmla="*/ 0 w 142"/>
                <a:gd name="T5" fmla="*/ 19 h 64"/>
                <a:gd name="T6" fmla="*/ 0 w 142"/>
                <a:gd name="T7" fmla="*/ 38 h 64"/>
                <a:gd name="T8" fmla="*/ 19 w 142"/>
                <a:gd name="T9" fmla="*/ 64 h 64"/>
                <a:gd name="T10" fmla="*/ 117 w 142"/>
                <a:gd name="T11" fmla="*/ 64 h 64"/>
                <a:gd name="T12" fmla="*/ 142 w 142"/>
                <a:gd name="T13" fmla="*/ 38 h 64"/>
                <a:gd name="T14" fmla="*/ 142 w 142"/>
                <a:gd name="T15" fmla="*/ 19 h 64"/>
                <a:gd name="T16" fmla="*/ 117 w 142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64">
                  <a:moveTo>
                    <a:pt x="117" y="0"/>
                  </a:moveTo>
                  <a:cubicBezTo>
                    <a:pt x="91" y="0"/>
                    <a:pt x="45" y="0"/>
                    <a:pt x="19" y="0"/>
                  </a:cubicBezTo>
                  <a:cubicBezTo>
                    <a:pt x="7" y="0"/>
                    <a:pt x="0" y="7"/>
                    <a:pt x="0" y="19"/>
                  </a:cubicBezTo>
                  <a:cubicBezTo>
                    <a:pt x="0" y="32"/>
                    <a:pt x="0" y="26"/>
                    <a:pt x="0" y="38"/>
                  </a:cubicBezTo>
                  <a:cubicBezTo>
                    <a:pt x="0" y="51"/>
                    <a:pt x="7" y="64"/>
                    <a:pt x="19" y="64"/>
                  </a:cubicBezTo>
                  <a:cubicBezTo>
                    <a:pt x="45" y="64"/>
                    <a:pt x="91" y="64"/>
                    <a:pt x="117" y="64"/>
                  </a:cubicBezTo>
                  <a:cubicBezTo>
                    <a:pt x="129" y="64"/>
                    <a:pt x="142" y="51"/>
                    <a:pt x="142" y="38"/>
                  </a:cubicBezTo>
                  <a:cubicBezTo>
                    <a:pt x="142" y="26"/>
                    <a:pt x="142" y="32"/>
                    <a:pt x="142" y="19"/>
                  </a:cubicBezTo>
                  <a:cubicBezTo>
                    <a:pt x="142" y="7"/>
                    <a:pt x="129" y="0"/>
                    <a:pt x="117" y="0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15"/>
            <p:cNvSpPr>
              <a:spLocks noEditPoints="1"/>
            </p:cNvSpPr>
            <p:nvPr/>
          </p:nvSpPr>
          <p:spPr bwMode="auto">
            <a:xfrm>
              <a:off x="1839" y="-656"/>
              <a:ext cx="3219" cy="5720"/>
            </a:xfrm>
            <a:custGeom>
              <a:avLst/>
              <a:gdLst>
                <a:gd name="T0" fmla="*/ 626 w 1360"/>
                <a:gd name="T1" fmla="*/ 1616 h 2419"/>
                <a:gd name="T2" fmla="*/ 674 w 1360"/>
                <a:gd name="T3" fmla="*/ 778 h 2419"/>
                <a:gd name="T4" fmla="*/ 1360 w 1360"/>
                <a:gd name="T5" fmla="*/ 112 h 2419"/>
                <a:gd name="T6" fmla="*/ 106 w 1360"/>
                <a:gd name="T7" fmla="*/ 0 h 2419"/>
                <a:gd name="T8" fmla="*/ 0 w 1360"/>
                <a:gd name="T9" fmla="*/ 2315 h 2419"/>
                <a:gd name="T10" fmla="*/ 1254 w 1360"/>
                <a:gd name="T11" fmla="*/ 2419 h 2419"/>
                <a:gd name="T12" fmla="*/ 1360 w 1360"/>
                <a:gd name="T13" fmla="*/ 1664 h 2419"/>
                <a:gd name="T14" fmla="*/ 152 w 1360"/>
                <a:gd name="T15" fmla="*/ 150 h 2419"/>
                <a:gd name="T16" fmla="*/ 1202 w 1360"/>
                <a:gd name="T17" fmla="*/ 373 h 2419"/>
                <a:gd name="T18" fmla="*/ 152 w 1360"/>
                <a:gd name="T19" fmla="*/ 150 h 2419"/>
                <a:gd name="T20" fmla="*/ 1202 w 1360"/>
                <a:gd name="T21" fmla="*/ 483 h 2419"/>
                <a:gd name="T22" fmla="*/ 152 w 1360"/>
                <a:gd name="T23" fmla="*/ 698 h 2419"/>
                <a:gd name="T24" fmla="*/ 152 w 1360"/>
                <a:gd name="T25" fmla="*/ 1037 h 2419"/>
                <a:gd name="T26" fmla="*/ 296 w 1360"/>
                <a:gd name="T27" fmla="*/ 1011 h 2419"/>
                <a:gd name="T28" fmla="*/ 329 w 1360"/>
                <a:gd name="T29" fmla="*/ 1155 h 2419"/>
                <a:gd name="T30" fmla="*/ 178 w 1360"/>
                <a:gd name="T31" fmla="*/ 1180 h 2419"/>
                <a:gd name="T32" fmla="*/ 152 w 1360"/>
                <a:gd name="T33" fmla="*/ 1037 h 2419"/>
                <a:gd name="T34" fmla="*/ 178 w 1360"/>
                <a:gd name="T35" fmla="*/ 1265 h 2419"/>
                <a:gd name="T36" fmla="*/ 329 w 1360"/>
                <a:gd name="T37" fmla="*/ 1291 h 2419"/>
                <a:gd name="T38" fmla="*/ 296 w 1360"/>
                <a:gd name="T39" fmla="*/ 1441 h 2419"/>
                <a:gd name="T40" fmla="*/ 152 w 1360"/>
                <a:gd name="T41" fmla="*/ 1409 h 2419"/>
                <a:gd name="T42" fmla="*/ 1202 w 1360"/>
                <a:gd name="T43" fmla="*/ 2256 h 2419"/>
                <a:gd name="T44" fmla="*/ 158 w 1360"/>
                <a:gd name="T45" fmla="*/ 2269 h 2419"/>
                <a:gd name="T46" fmla="*/ 152 w 1360"/>
                <a:gd name="T47" fmla="*/ 2217 h 2419"/>
                <a:gd name="T48" fmla="*/ 1196 w 1360"/>
                <a:gd name="T49" fmla="*/ 2204 h 2419"/>
                <a:gd name="T50" fmla="*/ 1202 w 1360"/>
                <a:gd name="T51" fmla="*/ 2256 h 2419"/>
                <a:gd name="T52" fmla="*/ 1196 w 1360"/>
                <a:gd name="T53" fmla="*/ 2112 h 2419"/>
                <a:gd name="T54" fmla="*/ 152 w 1360"/>
                <a:gd name="T55" fmla="*/ 2106 h 2419"/>
                <a:gd name="T56" fmla="*/ 158 w 1360"/>
                <a:gd name="T57" fmla="*/ 2054 h 2419"/>
                <a:gd name="T58" fmla="*/ 1202 w 1360"/>
                <a:gd name="T59" fmla="*/ 2060 h 2419"/>
                <a:gd name="T60" fmla="*/ 1202 w 1360"/>
                <a:gd name="T61" fmla="*/ 1950 h 2419"/>
                <a:gd name="T62" fmla="*/ 158 w 1360"/>
                <a:gd name="T63" fmla="*/ 1962 h 2419"/>
                <a:gd name="T64" fmla="*/ 152 w 1360"/>
                <a:gd name="T65" fmla="*/ 1910 h 2419"/>
                <a:gd name="T66" fmla="*/ 1196 w 1360"/>
                <a:gd name="T67" fmla="*/ 1898 h 2419"/>
                <a:gd name="T68" fmla="*/ 1202 w 1360"/>
                <a:gd name="T69" fmla="*/ 1950 h 2419"/>
                <a:gd name="T70" fmla="*/ 1196 w 1360"/>
                <a:gd name="T71" fmla="*/ 1806 h 2419"/>
                <a:gd name="T72" fmla="*/ 152 w 1360"/>
                <a:gd name="T73" fmla="*/ 1800 h 2419"/>
                <a:gd name="T74" fmla="*/ 158 w 1360"/>
                <a:gd name="T75" fmla="*/ 1748 h 2419"/>
                <a:gd name="T76" fmla="*/ 1202 w 1360"/>
                <a:gd name="T77" fmla="*/ 1754 h 2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0" h="2419">
                  <a:moveTo>
                    <a:pt x="674" y="1664"/>
                  </a:moveTo>
                  <a:cubicBezTo>
                    <a:pt x="647" y="1664"/>
                    <a:pt x="626" y="1642"/>
                    <a:pt x="626" y="1616"/>
                  </a:cubicBezTo>
                  <a:cubicBezTo>
                    <a:pt x="626" y="826"/>
                    <a:pt x="626" y="826"/>
                    <a:pt x="626" y="826"/>
                  </a:cubicBezTo>
                  <a:cubicBezTo>
                    <a:pt x="626" y="799"/>
                    <a:pt x="647" y="778"/>
                    <a:pt x="674" y="778"/>
                  </a:cubicBezTo>
                  <a:cubicBezTo>
                    <a:pt x="1360" y="778"/>
                    <a:pt x="1360" y="778"/>
                    <a:pt x="1360" y="778"/>
                  </a:cubicBezTo>
                  <a:cubicBezTo>
                    <a:pt x="1360" y="112"/>
                    <a:pt x="1360" y="112"/>
                    <a:pt x="1360" y="112"/>
                  </a:cubicBezTo>
                  <a:cubicBezTo>
                    <a:pt x="1360" y="53"/>
                    <a:pt x="1307" y="0"/>
                    <a:pt x="1254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46" y="0"/>
                    <a:pt x="0" y="53"/>
                    <a:pt x="0" y="112"/>
                  </a:cubicBezTo>
                  <a:cubicBezTo>
                    <a:pt x="0" y="2315"/>
                    <a:pt x="0" y="2315"/>
                    <a:pt x="0" y="2315"/>
                  </a:cubicBezTo>
                  <a:cubicBezTo>
                    <a:pt x="0" y="2373"/>
                    <a:pt x="46" y="2419"/>
                    <a:pt x="106" y="2419"/>
                  </a:cubicBezTo>
                  <a:cubicBezTo>
                    <a:pt x="1254" y="2419"/>
                    <a:pt x="1254" y="2419"/>
                    <a:pt x="1254" y="2419"/>
                  </a:cubicBezTo>
                  <a:cubicBezTo>
                    <a:pt x="1307" y="2419"/>
                    <a:pt x="1360" y="2373"/>
                    <a:pt x="1360" y="2315"/>
                  </a:cubicBezTo>
                  <a:cubicBezTo>
                    <a:pt x="1360" y="2072"/>
                    <a:pt x="1360" y="1856"/>
                    <a:pt x="1360" y="1664"/>
                  </a:cubicBezTo>
                  <a:lnTo>
                    <a:pt x="674" y="1664"/>
                  </a:lnTo>
                  <a:close/>
                  <a:moveTo>
                    <a:pt x="152" y="150"/>
                  </a:moveTo>
                  <a:cubicBezTo>
                    <a:pt x="1202" y="150"/>
                    <a:pt x="1202" y="150"/>
                    <a:pt x="1202" y="150"/>
                  </a:cubicBezTo>
                  <a:cubicBezTo>
                    <a:pt x="1202" y="373"/>
                    <a:pt x="1202" y="373"/>
                    <a:pt x="1202" y="373"/>
                  </a:cubicBezTo>
                  <a:cubicBezTo>
                    <a:pt x="152" y="373"/>
                    <a:pt x="152" y="373"/>
                    <a:pt x="152" y="373"/>
                  </a:cubicBezTo>
                  <a:cubicBezTo>
                    <a:pt x="152" y="150"/>
                    <a:pt x="152" y="150"/>
                    <a:pt x="152" y="150"/>
                  </a:cubicBezTo>
                  <a:close/>
                  <a:moveTo>
                    <a:pt x="152" y="483"/>
                  </a:moveTo>
                  <a:cubicBezTo>
                    <a:pt x="1202" y="483"/>
                    <a:pt x="1202" y="483"/>
                    <a:pt x="1202" y="483"/>
                  </a:cubicBezTo>
                  <a:cubicBezTo>
                    <a:pt x="1202" y="698"/>
                    <a:pt x="1202" y="698"/>
                    <a:pt x="1202" y="698"/>
                  </a:cubicBezTo>
                  <a:cubicBezTo>
                    <a:pt x="152" y="698"/>
                    <a:pt x="152" y="698"/>
                    <a:pt x="152" y="698"/>
                  </a:cubicBezTo>
                  <a:cubicBezTo>
                    <a:pt x="152" y="483"/>
                    <a:pt x="152" y="483"/>
                    <a:pt x="152" y="483"/>
                  </a:cubicBezTo>
                  <a:close/>
                  <a:moveTo>
                    <a:pt x="152" y="1037"/>
                  </a:moveTo>
                  <a:cubicBezTo>
                    <a:pt x="152" y="1018"/>
                    <a:pt x="165" y="1011"/>
                    <a:pt x="178" y="1011"/>
                  </a:cubicBezTo>
                  <a:cubicBezTo>
                    <a:pt x="218" y="1011"/>
                    <a:pt x="257" y="1011"/>
                    <a:pt x="296" y="1011"/>
                  </a:cubicBezTo>
                  <a:cubicBezTo>
                    <a:pt x="316" y="1011"/>
                    <a:pt x="329" y="1018"/>
                    <a:pt x="329" y="1037"/>
                  </a:cubicBezTo>
                  <a:cubicBezTo>
                    <a:pt x="329" y="1076"/>
                    <a:pt x="329" y="1115"/>
                    <a:pt x="329" y="1155"/>
                  </a:cubicBezTo>
                  <a:cubicBezTo>
                    <a:pt x="329" y="1167"/>
                    <a:pt x="316" y="1180"/>
                    <a:pt x="296" y="1180"/>
                  </a:cubicBezTo>
                  <a:cubicBezTo>
                    <a:pt x="257" y="1180"/>
                    <a:pt x="218" y="1180"/>
                    <a:pt x="178" y="1180"/>
                  </a:cubicBezTo>
                  <a:cubicBezTo>
                    <a:pt x="165" y="1180"/>
                    <a:pt x="152" y="1167"/>
                    <a:pt x="152" y="1155"/>
                  </a:cubicBezTo>
                  <a:cubicBezTo>
                    <a:pt x="152" y="1115"/>
                    <a:pt x="152" y="1076"/>
                    <a:pt x="152" y="1037"/>
                  </a:cubicBezTo>
                  <a:close/>
                  <a:moveTo>
                    <a:pt x="152" y="1291"/>
                  </a:moveTo>
                  <a:cubicBezTo>
                    <a:pt x="152" y="1278"/>
                    <a:pt x="165" y="1265"/>
                    <a:pt x="178" y="1265"/>
                  </a:cubicBezTo>
                  <a:cubicBezTo>
                    <a:pt x="218" y="1265"/>
                    <a:pt x="257" y="1265"/>
                    <a:pt x="296" y="1265"/>
                  </a:cubicBezTo>
                  <a:cubicBezTo>
                    <a:pt x="316" y="1265"/>
                    <a:pt x="329" y="1278"/>
                    <a:pt x="329" y="1291"/>
                  </a:cubicBezTo>
                  <a:cubicBezTo>
                    <a:pt x="329" y="1330"/>
                    <a:pt x="329" y="1369"/>
                    <a:pt x="329" y="1409"/>
                  </a:cubicBezTo>
                  <a:cubicBezTo>
                    <a:pt x="329" y="1428"/>
                    <a:pt x="316" y="1441"/>
                    <a:pt x="296" y="1441"/>
                  </a:cubicBezTo>
                  <a:cubicBezTo>
                    <a:pt x="257" y="1441"/>
                    <a:pt x="218" y="1441"/>
                    <a:pt x="178" y="1441"/>
                  </a:cubicBezTo>
                  <a:cubicBezTo>
                    <a:pt x="165" y="1441"/>
                    <a:pt x="152" y="1428"/>
                    <a:pt x="152" y="1409"/>
                  </a:cubicBezTo>
                  <a:cubicBezTo>
                    <a:pt x="152" y="1369"/>
                    <a:pt x="152" y="1330"/>
                    <a:pt x="152" y="1291"/>
                  </a:cubicBezTo>
                  <a:close/>
                  <a:moveTo>
                    <a:pt x="1202" y="2256"/>
                  </a:moveTo>
                  <a:cubicBezTo>
                    <a:pt x="1202" y="2262"/>
                    <a:pt x="1202" y="2269"/>
                    <a:pt x="1196" y="2269"/>
                  </a:cubicBezTo>
                  <a:cubicBezTo>
                    <a:pt x="158" y="2269"/>
                    <a:pt x="158" y="2269"/>
                    <a:pt x="158" y="2269"/>
                  </a:cubicBezTo>
                  <a:cubicBezTo>
                    <a:pt x="158" y="2269"/>
                    <a:pt x="152" y="2262"/>
                    <a:pt x="152" y="2256"/>
                  </a:cubicBezTo>
                  <a:cubicBezTo>
                    <a:pt x="152" y="2217"/>
                    <a:pt x="152" y="2217"/>
                    <a:pt x="152" y="2217"/>
                  </a:cubicBezTo>
                  <a:cubicBezTo>
                    <a:pt x="152" y="2210"/>
                    <a:pt x="158" y="2204"/>
                    <a:pt x="158" y="2204"/>
                  </a:cubicBezTo>
                  <a:cubicBezTo>
                    <a:pt x="1196" y="2204"/>
                    <a:pt x="1196" y="2204"/>
                    <a:pt x="1196" y="2204"/>
                  </a:cubicBezTo>
                  <a:cubicBezTo>
                    <a:pt x="1202" y="2204"/>
                    <a:pt x="1202" y="2210"/>
                    <a:pt x="1202" y="2217"/>
                  </a:cubicBezTo>
                  <a:lnTo>
                    <a:pt x="1202" y="2256"/>
                  </a:lnTo>
                  <a:close/>
                  <a:moveTo>
                    <a:pt x="1202" y="2106"/>
                  </a:moveTo>
                  <a:cubicBezTo>
                    <a:pt x="1202" y="2112"/>
                    <a:pt x="1202" y="2112"/>
                    <a:pt x="1196" y="2112"/>
                  </a:cubicBezTo>
                  <a:cubicBezTo>
                    <a:pt x="848" y="2112"/>
                    <a:pt x="506" y="2112"/>
                    <a:pt x="158" y="2112"/>
                  </a:cubicBezTo>
                  <a:cubicBezTo>
                    <a:pt x="158" y="2112"/>
                    <a:pt x="152" y="2112"/>
                    <a:pt x="152" y="2106"/>
                  </a:cubicBezTo>
                  <a:cubicBezTo>
                    <a:pt x="152" y="2093"/>
                    <a:pt x="152" y="2073"/>
                    <a:pt x="152" y="2060"/>
                  </a:cubicBezTo>
                  <a:cubicBezTo>
                    <a:pt x="152" y="2054"/>
                    <a:pt x="158" y="2054"/>
                    <a:pt x="158" y="2054"/>
                  </a:cubicBezTo>
                  <a:cubicBezTo>
                    <a:pt x="506" y="2054"/>
                    <a:pt x="848" y="2054"/>
                    <a:pt x="1196" y="2054"/>
                  </a:cubicBezTo>
                  <a:cubicBezTo>
                    <a:pt x="1202" y="2054"/>
                    <a:pt x="1202" y="2054"/>
                    <a:pt x="1202" y="2060"/>
                  </a:cubicBezTo>
                  <a:cubicBezTo>
                    <a:pt x="1202" y="2073"/>
                    <a:pt x="1202" y="2093"/>
                    <a:pt x="1202" y="2106"/>
                  </a:cubicBezTo>
                  <a:close/>
                  <a:moveTo>
                    <a:pt x="1202" y="1950"/>
                  </a:moveTo>
                  <a:cubicBezTo>
                    <a:pt x="1202" y="1956"/>
                    <a:pt x="1202" y="1962"/>
                    <a:pt x="1196" y="1962"/>
                  </a:cubicBezTo>
                  <a:cubicBezTo>
                    <a:pt x="848" y="1962"/>
                    <a:pt x="506" y="1962"/>
                    <a:pt x="158" y="1962"/>
                  </a:cubicBezTo>
                  <a:cubicBezTo>
                    <a:pt x="158" y="1962"/>
                    <a:pt x="152" y="1956"/>
                    <a:pt x="152" y="1950"/>
                  </a:cubicBezTo>
                  <a:cubicBezTo>
                    <a:pt x="152" y="1937"/>
                    <a:pt x="152" y="1923"/>
                    <a:pt x="152" y="1910"/>
                  </a:cubicBezTo>
                  <a:cubicBezTo>
                    <a:pt x="152" y="1904"/>
                    <a:pt x="158" y="1898"/>
                    <a:pt x="158" y="1898"/>
                  </a:cubicBezTo>
                  <a:cubicBezTo>
                    <a:pt x="506" y="1898"/>
                    <a:pt x="848" y="1898"/>
                    <a:pt x="1196" y="1898"/>
                  </a:cubicBezTo>
                  <a:cubicBezTo>
                    <a:pt x="1202" y="1898"/>
                    <a:pt x="1202" y="1904"/>
                    <a:pt x="1202" y="1910"/>
                  </a:cubicBezTo>
                  <a:cubicBezTo>
                    <a:pt x="1202" y="1923"/>
                    <a:pt x="1202" y="1937"/>
                    <a:pt x="1202" y="1950"/>
                  </a:cubicBezTo>
                  <a:close/>
                  <a:moveTo>
                    <a:pt x="1202" y="1800"/>
                  </a:moveTo>
                  <a:cubicBezTo>
                    <a:pt x="1202" y="1806"/>
                    <a:pt x="1202" y="1806"/>
                    <a:pt x="1196" y="1806"/>
                  </a:cubicBezTo>
                  <a:cubicBezTo>
                    <a:pt x="158" y="1806"/>
                    <a:pt x="158" y="1806"/>
                    <a:pt x="158" y="1806"/>
                  </a:cubicBezTo>
                  <a:cubicBezTo>
                    <a:pt x="158" y="1806"/>
                    <a:pt x="152" y="1806"/>
                    <a:pt x="152" y="1800"/>
                  </a:cubicBezTo>
                  <a:cubicBezTo>
                    <a:pt x="152" y="1754"/>
                    <a:pt x="152" y="1754"/>
                    <a:pt x="152" y="1754"/>
                  </a:cubicBezTo>
                  <a:cubicBezTo>
                    <a:pt x="158" y="1748"/>
                    <a:pt x="158" y="1748"/>
                    <a:pt x="158" y="1748"/>
                  </a:cubicBezTo>
                  <a:cubicBezTo>
                    <a:pt x="1196" y="1748"/>
                    <a:pt x="1196" y="1748"/>
                    <a:pt x="1196" y="1748"/>
                  </a:cubicBezTo>
                  <a:cubicBezTo>
                    <a:pt x="1202" y="1748"/>
                    <a:pt x="1202" y="1754"/>
                    <a:pt x="1202" y="1754"/>
                  </a:cubicBezTo>
                  <a:lnTo>
                    <a:pt x="1202" y="1800"/>
                  </a:ln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16"/>
            <p:cNvSpPr>
              <a:spLocks noEditPoints="1"/>
            </p:cNvSpPr>
            <p:nvPr/>
          </p:nvSpPr>
          <p:spPr bwMode="auto">
            <a:xfrm>
              <a:off x="3441" y="1297"/>
              <a:ext cx="2556" cy="1852"/>
            </a:xfrm>
            <a:custGeom>
              <a:avLst/>
              <a:gdLst>
                <a:gd name="T0" fmla="*/ 1080 w 1080"/>
                <a:gd name="T1" fmla="*/ 751 h 783"/>
                <a:gd name="T2" fmla="*/ 1048 w 1080"/>
                <a:gd name="T3" fmla="*/ 783 h 783"/>
                <a:gd name="T4" fmla="*/ 32 w 1080"/>
                <a:gd name="T5" fmla="*/ 783 h 783"/>
                <a:gd name="T6" fmla="*/ 0 w 1080"/>
                <a:gd name="T7" fmla="*/ 751 h 783"/>
                <a:gd name="T8" fmla="*/ 0 w 1080"/>
                <a:gd name="T9" fmla="*/ 32 h 783"/>
                <a:gd name="T10" fmla="*/ 32 w 1080"/>
                <a:gd name="T11" fmla="*/ 0 h 783"/>
                <a:gd name="T12" fmla="*/ 1048 w 1080"/>
                <a:gd name="T13" fmla="*/ 0 h 783"/>
                <a:gd name="T14" fmla="*/ 1080 w 1080"/>
                <a:gd name="T15" fmla="*/ 32 h 783"/>
                <a:gd name="T16" fmla="*/ 1080 w 1080"/>
                <a:gd name="T17" fmla="*/ 751 h 783"/>
                <a:gd name="T18" fmla="*/ 783 w 1080"/>
                <a:gd name="T19" fmla="*/ 166 h 783"/>
                <a:gd name="T20" fmla="*/ 947 w 1080"/>
                <a:gd name="T21" fmla="*/ 166 h 783"/>
                <a:gd name="T22" fmla="*/ 947 w 1080"/>
                <a:gd name="T23" fmla="*/ 87 h 783"/>
                <a:gd name="T24" fmla="*/ 783 w 1080"/>
                <a:gd name="T25" fmla="*/ 87 h 783"/>
                <a:gd name="T26" fmla="*/ 783 w 1080"/>
                <a:gd name="T27" fmla="*/ 166 h 783"/>
                <a:gd name="T28" fmla="*/ 152 w 1080"/>
                <a:gd name="T29" fmla="*/ 166 h 783"/>
                <a:gd name="T30" fmla="*/ 576 w 1080"/>
                <a:gd name="T31" fmla="*/ 166 h 783"/>
                <a:gd name="T32" fmla="*/ 576 w 1080"/>
                <a:gd name="T33" fmla="*/ 87 h 783"/>
                <a:gd name="T34" fmla="*/ 152 w 1080"/>
                <a:gd name="T35" fmla="*/ 87 h 783"/>
                <a:gd name="T36" fmla="*/ 152 w 1080"/>
                <a:gd name="T37" fmla="*/ 166 h 783"/>
                <a:gd name="T38" fmla="*/ 990 w 1080"/>
                <a:gd name="T39" fmla="*/ 243 h 783"/>
                <a:gd name="T40" fmla="*/ 90 w 1080"/>
                <a:gd name="T41" fmla="*/ 243 h 783"/>
                <a:gd name="T42" fmla="*/ 90 w 1080"/>
                <a:gd name="T43" fmla="*/ 681 h 783"/>
                <a:gd name="T44" fmla="*/ 102 w 1080"/>
                <a:gd name="T45" fmla="*/ 693 h 783"/>
                <a:gd name="T46" fmla="*/ 978 w 1080"/>
                <a:gd name="T47" fmla="*/ 693 h 783"/>
                <a:gd name="T48" fmla="*/ 990 w 1080"/>
                <a:gd name="T49" fmla="*/ 681 h 783"/>
                <a:gd name="T50" fmla="*/ 990 w 1080"/>
                <a:gd name="T51" fmla="*/ 243 h 783"/>
                <a:gd name="T52" fmla="*/ 865 w 1080"/>
                <a:gd name="T53" fmla="*/ 346 h 783"/>
                <a:gd name="T54" fmla="*/ 197 w 1080"/>
                <a:gd name="T55" fmla="*/ 346 h 783"/>
                <a:gd name="T56" fmla="*/ 197 w 1080"/>
                <a:gd name="T57" fmla="*/ 382 h 783"/>
                <a:gd name="T58" fmla="*/ 865 w 1080"/>
                <a:gd name="T59" fmla="*/ 382 h 783"/>
                <a:gd name="T60" fmla="*/ 865 w 1080"/>
                <a:gd name="T61" fmla="*/ 346 h 783"/>
                <a:gd name="T62" fmla="*/ 665 w 1080"/>
                <a:gd name="T63" fmla="*/ 460 h 783"/>
                <a:gd name="T64" fmla="*/ 197 w 1080"/>
                <a:gd name="T65" fmla="*/ 460 h 783"/>
                <a:gd name="T66" fmla="*/ 197 w 1080"/>
                <a:gd name="T67" fmla="*/ 496 h 783"/>
                <a:gd name="T68" fmla="*/ 665 w 1080"/>
                <a:gd name="T69" fmla="*/ 496 h 783"/>
                <a:gd name="T70" fmla="*/ 665 w 1080"/>
                <a:gd name="T71" fmla="*/ 460 h 783"/>
                <a:gd name="T72" fmla="*/ 793 w 1080"/>
                <a:gd name="T73" fmla="*/ 575 h 783"/>
                <a:gd name="T74" fmla="*/ 197 w 1080"/>
                <a:gd name="T75" fmla="*/ 575 h 783"/>
                <a:gd name="T76" fmla="*/ 197 w 1080"/>
                <a:gd name="T77" fmla="*/ 610 h 783"/>
                <a:gd name="T78" fmla="*/ 793 w 1080"/>
                <a:gd name="T79" fmla="*/ 610 h 783"/>
                <a:gd name="T80" fmla="*/ 793 w 1080"/>
                <a:gd name="T81" fmla="*/ 57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0" h="783">
                  <a:moveTo>
                    <a:pt x="1080" y="751"/>
                  </a:moveTo>
                  <a:cubicBezTo>
                    <a:pt x="1080" y="769"/>
                    <a:pt x="1066" y="783"/>
                    <a:pt x="1048" y="783"/>
                  </a:cubicBezTo>
                  <a:cubicBezTo>
                    <a:pt x="32" y="783"/>
                    <a:pt x="32" y="783"/>
                    <a:pt x="32" y="783"/>
                  </a:cubicBezTo>
                  <a:cubicBezTo>
                    <a:pt x="15" y="783"/>
                    <a:pt x="0" y="769"/>
                    <a:pt x="0" y="75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2" y="0"/>
                  </a:cubicBezTo>
                  <a:cubicBezTo>
                    <a:pt x="1048" y="0"/>
                    <a:pt x="1048" y="0"/>
                    <a:pt x="1048" y="0"/>
                  </a:cubicBezTo>
                  <a:cubicBezTo>
                    <a:pt x="1066" y="0"/>
                    <a:pt x="1080" y="14"/>
                    <a:pt x="1080" y="32"/>
                  </a:cubicBezTo>
                  <a:lnTo>
                    <a:pt x="1080" y="751"/>
                  </a:lnTo>
                  <a:close/>
                  <a:moveTo>
                    <a:pt x="783" y="166"/>
                  </a:moveTo>
                  <a:cubicBezTo>
                    <a:pt x="947" y="166"/>
                    <a:pt x="947" y="166"/>
                    <a:pt x="947" y="166"/>
                  </a:cubicBezTo>
                  <a:cubicBezTo>
                    <a:pt x="947" y="87"/>
                    <a:pt x="947" y="87"/>
                    <a:pt x="947" y="87"/>
                  </a:cubicBezTo>
                  <a:cubicBezTo>
                    <a:pt x="783" y="87"/>
                    <a:pt x="783" y="87"/>
                    <a:pt x="783" y="87"/>
                  </a:cubicBezTo>
                  <a:lnTo>
                    <a:pt x="783" y="166"/>
                  </a:lnTo>
                  <a:close/>
                  <a:moveTo>
                    <a:pt x="152" y="166"/>
                  </a:moveTo>
                  <a:cubicBezTo>
                    <a:pt x="576" y="166"/>
                    <a:pt x="576" y="166"/>
                    <a:pt x="576" y="166"/>
                  </a:cubicBezTo>
                  <a:cubicBezTo>
                    <a:pt x="576" y="87"/>
                    <a:pt x="576" y="87"/>
                    <a:pt x="576" y="87"/>
                  </a:cubicBezTo>
                  <a:cubicBezTo>
                    <a:pt x="152" y="87"/>
                    <a:pt x="152" y="87"/>
                    <a:pt x="152" y="87"/>
                  </a:cubicBezTo>
                  <a:lnTo>
                    <a:pt x="152" y="166"/>
                  </a:lnTo>
                  <a:close/>
                  <a:moveTo>
                    <a:pt x="990" y="243"/>
                  </a:moveTo>
                  <a:cubicBezTo>
                    <a:pt x="90" y="243"/>
                    <a:pt x="90" y="243"/>
                    <a:pt x="90" y="243"/>
                  </a:cubicBezTo>
                  <a:cubicBezTo>
                    <a:pt x="90" y="681"/>
                    <a:pt x="90" y="681"/>
                    <a:pt x="90" y="681"/>
                  </a:cubicBezTo>
                  <a:cubicBezTo>
                    <a:pt x="90" y="688"/>
                    <a:pt x="96" y="693"/>
                    <a:pt x="102" y="693"/>
                  </a:cubicBezTo>
                  <a:cubicBezTo>
                    <a:pt x="978" y="693"/>
                    <a:pt x="978" y="693"/>
                    <a:pt x="978" y="693"/>
                  </a:cubicBezTo>
                  <a:cubicBezTo>
                    <a:pt x="985" y="693"/>
                    <a:pt x="990" y="688"/>
                    <a:pt x="990" y="681"/>
                  </a:cubicBezTo>
                  <a:lnTo>
                    <a:pt x="990" y="243"/>
                  </a:lnTo>
                  <a:close/>
                  <a:moveTo>
                    <a:pt x="865" y="346"/>
                  </a:moveTo>
                  <a:cubicBezTo>
                    <a:pt x="197" y="346"/>
                    <a:pt x="197" y="346"/>
                    <a:pt x="197" y="346"/>
                  </a:cubicBezTo>
                  <a:cubicBezTo>
                    <a:pt x="197" y="382"/>
                    <a:pt x="197" y="382"/>
                    <a:pt x="197" y="382"/>
                  </a:cubicBezTo>
                  <a:cubicBezTo>
                    <a:pt x="865" y="382"/>
                    <a:pt x="865" y="382"/>
                    <a:pt x="865" y="382"/>
                  </a:cubicBezTo>
                  <a:lnTo>
                    <a:pt x="865" y="346"/>
                  </a:lnTo>
                  <a:close/>
                  <a:moveTo>
                    <a:pt x="665" y="460"/>
                  </a:moveTo>
                  <a:cubicBezTo>
                    <a:pt x="197" y="460"/>
                    <a:pt x="197" y="460"/>
                    <a:pt x="197" y="460"/>
                  </a:cubicBezTo>
                  <a:cubicBezTo>
                    <a:pt x="197" y="496"/>
                    <a:pt x="197" y="496"/>
                    <a:pt x="197" y="496"/>
                  </a:cubicBezTo>
                  <a:cubicBezTo>
                    <a:pt x="665" y="496"/>
                    <a:pt x="665" y="496"/>
                    <a:pt x="665" y="496"/>
                  </a:cubicBezTo>
                  <a:lnTo>
                    <a:pt x="665" y="460"/>
                  </a:lnTo>
                  <a:close/>
                  <a:moveTo>
                    <a:pt x="793" y="575"/>
                  </a:moveTo>
                  <a:cubicBezTo>
                    <a:pt x="197" y="575"/>
                    <a:pt x="197" y="575"/>
                    <a:pt x="197" y="575"/>
                  </a:cubicBezTo>
                  <a:cubicBezTo>
                    <a:pt x="197" y="610"/>
                    <a:pt x="197" y="610"/>
                    <a:pt x="197" y="610"/>
                  </a:cubicBezTo>
                  <a:cubicBezTo>
                    <a:pt x="793" y="610"/>
                    <a:pt x="793" y="610"/>
                    <a:pt x="793" y="610"/>
                  </a:cubicBezTo>
                  <a:lnTo>
                    <a:pt x="793" y="575"/>
                  </a:ln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9" name="Group 12"/>
          <p:cNvGrpSpPr>
            <a:grpSpLocks noChangeAspect="1"/>
          </p:cNvGrpSpPr>
          <p:nvPr/>
        </p:nvGrpSpPr>
        <p:grpSpPr bwMode="auto">
          <a:xfrm>
            <a:off x="9564677" y="4278277"/>
            <a:ext cx="856452" cy="1178188"/>
            <a:chOff x="1839" y="-656"/>
            <a:chExt cx="4158" cy="5720"/>
          </a:xfrm>
        </p:grpSpPr>
        <p:sp>
          <p:nvSpPr>
            <p:cNvPr id="70" name="Freeform 13"/>
            <p:cNvSpPr>
              <a:spLocks/>
            </p:cNvSpPr>
            <p:nvPr/>
          </p:nvSpPr>
          <p:spPr bwMode="auto">
            <a:xfrm>
              <a:off x="4248" y="-32"/>
              <a:ext cx="336" cy="152"/>
            </a:xfrm>
            <a:custGeom>
              <a:avLst/>
              <a:gdLst>
                <a:gd name="T0" fmla="*/ 117 w 142"/>
                <a:gd name="T1" fmla="*/ 0 h 64"/>
                <a:gd name="T2" fmla="*/ 19 w 142"/>
                <a:gd name="T3" fmla="*/ 0 h 64"/>
                <a:gd name="T4" fmla="*/ 0 w 142"/>
                <a:gd name="T5" fmla="*/ 26 h 64"/>
                <a:gd name="T6" fmla="*/ 0 w 142"/>
                <a:gd name="T7" fmla="*/ 45 h 64"/>
                <a:gd name="T8" fmla="*/ 19 w 142"/>
                <a:gd name="T9" fmla="*/ 64 h 64"/>
                <a:gd name="T10" fmla="*/ 117 w 142"/>
                <a:gd name="T11" fmla="*/ 64 h 64"/>
                <a:gd name="T12" fmla="*/ 142 w 142"/>
                <a:gd name="T13" fmla="*/ 45 h 64"/>
                <a:gd name="T14" fmla="*/ 142 w 142"/>
                <a:gd name="T15" fmla="*/ 26 h 64"/>
                <a:gd name="T16" fmla="*/ 117 w 142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64">
                  <a:moveTo>
                    <a:pt x="117" y="0"/>
                  </a:moveTo>
                  <a:cubicBezTo>
                    <a:pt x="91" y="0"/>
                    <a:pt x="45" y="0"/>
                    <a:pt x="19" y="0"/>
                  </a:cubicBezTo>
                  <a:cubicBezTo>
                    <a:pt x="7" y="0"/>
                    <a:pt x="0" y="13"/>
                    <a:pt x="0" y="26"/>
                  </a:cubicBezTo>
                  <a:cubicBezTo>
                    <a:pt x="0" y="39"/>
                    <a:pt x="0" y="33"/>
                    <a:pt x="0" y="45"/>
                  </a:cubicBezTo>
                  <a:cubicBezTo>
                    <a:pt x="0" y="58"/>
                    <a:pt x="7" y="64"/>
                    <a:pt x="19" y="64"/>
                  </a:cubicBezTo>
                  <a:cubicBezTo>
                    <a:pt x="45" y="64"/>
                    <a:pt x="91" y="64"/>
                    <a:pt x="117" y="64"/>
                  </a:cubicBezTo>
                  <a:cubicBezTo>
                    <a:pt x="129" y="64"/>
                    <a:pt x="142" y="58"/>
                    <a:pt x="142" y="45"/>
                  </a:cubicBezTo>
                  <a:cubicBezTo>
                    <a:pt x="142" y="33"/>
                    <a:pt x="142" y="39"/>
                    <a:pt x="142" y="26"/>
                  </a:cubicBezTo>
                  <a:cubicBezTo>
                    <a:pt x="142" y="13"/>
                    <a:pt x="129" y="0"/>
                    <a:pt x="117" y="0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14"/>
            <p:cNvSpPr>
              <a:spLocks/>
            </p:cNvSpPr>
            <p:nvPr/>
          </p:nvSpPr>
          <p:spPr bwMode="auto">
            <a:xfrm>
              <a:off x="4248" y="758"/>
              <a:ext cx="336" cy="151"/>
            </a:xfrm>
            <a:custGeom>
              <a:avLst/>
              <a:gdLst>
                <a:gd name="T0" fmla="*/ 117 w 142"/>
                <a:gd name="T1" fmla="*/ 0 h 64"/>
                <a:gd name="T2" fmla="*/ 19 w 142"/>
                <a:gd name="T3" fmla="*/ 0 h 64"/>
                <a:gd name="T4" fmla="*/ 0 w 142"/>
                <a:gd name="T5" fmla="*/ 19 h 64"/>
                <a:gd name="T6" fmla="*/ 0 w 142"/>
                <a:gd name="T7" fmla="*/ 38 h 64"/>
                <a:gd name="T8" fmla="*/ 19 w 142"/>
                <a:gd name="T9" fmla="*/ 64 h 64"/>
                <a:gd name="T10" fmla="*/ 117 w 142"/>
                <a:gd name="T11" fmla="*/ 64 h 64"/>
                <a:gd name="T12" fmla="*/ 142 w 142"/>
                <a:gd name="T13" fmla="*/ 38 h 64"/>
                <a:gd name="T14" fmla="*/ 142 w 142"/>
                <a:gd name="T15" fmla="*/ 19 h 64"/>
                <a:gd name="T16" fmla="*/ 117 w 142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64">
                  <a:moveTo>
                    <a:pt x="117" y="0"/>
                  </a:moveTo>
                  <a:cubicBezTo>
                    <a:pt x="91" y="0"/>
                    <a:pt x="45" y="0"/>
                    <a:pt x="19" y="0"/>
                  </a:cubicBezTo>
                  <a:cubicBezTo>
                    <a:pt x="7" y="0"/>
                    <a:pt x="0" y="7"/>
                    <a:pt x="0" y="19"/>
                  </a:cubicBezTo>
                  <a:cubicBezTo>
                    <a:pt x="0" y="32"/>
                    <a:pt x="0" y="26"/>
                    <a:pt x="0" y="38"/>
                  </a:cubicBezTo>
                  <a:cubicBezTo>
                    <a:pt x="0" y="51"/>
                    <a:pt x="7" y="64"/>
                    <a:pt x="19" y="64"/>
                  </a:cubicBezTo>
                  <a:cubicBezTo>
                    <a:pt x="45" y="64"/>
                    <a:pt x="91" y="64"/>
                    <a:pt x="117" y="64"/>
                  </a:cubicBezTo>
                  <a:cubicBezTo>
                    <a:pt x="129" y="64"/>
                    <a:pt x="142" y="51"/>
                    <a:pt x="142" y="38"/>
                  </a:cubicBezTo>
                  <a:cubicBezTo>
                    <a:pt x="142" y="26"/>
                    <a:pt x="142" y="32"/>
                    <a:pt x="142" y="19"/>
                  </a:cubicBezTo>
                  <a:cubicBezTo>
                    <a:pt x="142" y="7"/>
                    <a:pt x="129" y="0"/>
                    <a:pt x="117" y="0"/>
                  </a:cubicBez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15"/>
            <p:cNvSpPr>
              <a:spLocks noEditPoints="1"/>
            </p:cNvSpPr>
            <p:nvPr/>
          </p:nvSpPr>
          <p:spPr bwMode="auto">
            <a:xfrm>
              <a:off x="1839" y="-656"/>
              <a:ext cx="3219" cy="5720"/>
            </a:xfrm>
            <a:custGeom>
              <a:avLst/>
              <a:gdLst>
                <a:gd name="T0" fmla="*/ 626 w 1360"/>
                <a:gd name="T1" fmla="*/ 1616 h 2419"/>
                <a:gd name="T2" fmla="*/ 674 w 1360"/>
                <a:gd name="T3" fmla="*/ 778 h 2419"/>
                <a:gd name="T4" fmla="*/ 1360 w 1360"/>
                <a:gd name="T5" fmla="*/ 112 h 2419"/>
                <a:gd name="T6" fmla="*/ 106 w 1360"/>
                <a:gd name="T7" fmla="*/ 0 h 2419"/>
                <a:gd name="T8" fmla="*/ 0 w 1360"/>
                <a:gd name="T9" fmla="*/ 2315 h 2419"/>
                <a:gd name="T10" fmla="*/ 1254 w 1360"/>
                <a:gd name="T11" fmla="*/ 2419 h 2419"/>
                <a:gd name="T12" fmla="*/ 1360 w 1360"/>
                <a:gd name="T13" fmla="*/ 1664 h 2419"/>
                <a:gd name="T14" fmla="*/ 152 w 1360"/>
                <a:gd name="T15" fmla="*/ 150 h 2419"/>
                <a:gd name="T16" fmla="*/ 1202 w 1360"/>
                <a:gd name="T17" fmla="*/ 373 h 2419"/>
                <a:gd name="T18" fmla="*/ 152 w 1360"/>
                <a:gd name="T19" fmla="*/ 150 h 2419"/>
                <a:gd name="T20" fmla="*/ 1202 w 1360"/>
                <a:gd name="T21" fmla="*/ 483 h 2419"/>
                <a:gd name="T22" fmla="*/ 152 w 1360"/>
                <a:gd name="T23" fmla="*/ 698 h 2419"/>
                <a:gd name="T24" fmla="*/ 152 w 1360"/>
                <a:gd name="T25" fmla="*/ 1037 h 2419"/>
                <a:gd name="T26" fmla="*/ 296 w 1360"/>
                <a:gd name="T27" fmla="*/ 1011 h 2419"/>
                <a:gd name="T28" fmla="*/ 329 w 1360"/>
                <a:gd name="T29" fmla="*/ 1155 h 2419"/>
                <a:gd name="T30" fmla="*/ 178 w 1360"/>
                <a:gd name="T31" fmla="*/ 1180 h 2419"/>
                <a:gd name="T32" fmla="*/ 152 w 1360"/>
                <a:gd name="T33" fmla="*/ 1037 h 2419"/>
                <a:gd name="T34" fmla="*/ 178 w 1360"/>
                <a:gd name="T35" fmla="*/ 1265 h 2419"/>
                <a:gd name="T36" fmla="*/ 329 w 1360"/>
                <a:gd name="T37" fmla="*/ 1291 h 2419"/>
                <a:gd name="T38" fmla="*/ 296 w 1360"/>
                <a:gd name="T39" fmla="*/ 1441 h 2419"/>
                <a:gd name="T40" fmla="*/ 152 w 1360"/>
                <a:gd name="T41" fmla="*/ 1409 h 2419"/>
                <a:gd name="T42" fmla="*/ 1202 w 1360"/>
                <a:gd name="T43" fmla="*/ 2256 h 2419"/>
                <a:gd name="T44" fmla="*/ 158 w 1360"/>
                <a:gd name="T45" fmla="*/ 2269 h 2419"/>
                <a:gd name="T46" fmla="*/ 152 w 1360"/>
                <a:gd name="T47" fmla="*/ 2217 h 2419"/>
                <a:gd name="T48" fmla="*/ 1196 w 1360"/>
                <a:gd name="T49" fmla="*/ 2204 h 2419"/>
                <a:gd name="T50" fmla="*/ 1202 w 1360"/>
                <a:gd name="T51" fmla="*/ 2256 h 2419"/>
                <a:gd name="T52" fmla="*/ 1196 w 1360"/>
                <a:gd name="T53" fmla="*/ 2112 h 2419"/>
                <a:gd name="T54" fmla="*/ 152 w 1360"/>
                <a:gd name="T55" fmla="*/ 2106 h 2419"/>
                <a:gd name="T56" fmla="*/ 158 w 1360"/>
                <a:gd name="T57" fmla="*/ 2054 h 2419"/>
                <a:gd name="T58" fmla="*/ 1202 w 1360"/>
                <a:gd name="T59" fmla="*/ 2060 h 2419"/>
                <a:gd name="T60" fmla="*/ 1202 w 1360"/>
                <a:gd name="T61" fmla="*/ 1950 h 2419"/>
                <a:gd name="T62" fmla="*/ 158 w 1360"/>
                <a:gd name="T63" fmla="*/ 1962 h 2419"/>
                <a:gd name="T64" fmla="*/ 152 w 1360"/>
                <a:gd name="T65" fmla="*/ 1910 h 2419"/>
                <a:gd name="T66" fmla="*/ 1196 w 1360"/>
                <a:gd name="T67" fmla="*/ 1898 h 2419"/>
                <a:gd name="T68" fmla="*/ 1202 w 1360"/>
                <a:gd name="T69" fmla="*/ 1950 h 2419"/>
                <a:gd name="T70" fmla="*/ 1196 w 1360"/>
                <a:gd name="T71" fmla="*/ 1806 h 2419"/>
                <a:gd name="T72" fmla="*/ 152 w 1360"/>
                <a:gd name="T73" fmla="*/ 1800 h 2419"/>
                <a:gd name="T74" fmla="*/ 158 w 1360"/>
                <a:gd name="T75" fmla="*/ 1748 h 2419"/>
                <a:gd name="T76" fmla="*/ 1202 w 1360"/>
                <a:gd name="T77" fmla="*/ 1754 h 2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0" h="2419">
                  <a:moveTo>
                    <a:pt x="674" y="1664"/>
                  </a:moveTo>
                  <a:cubicBezTo>
                    <a:pt x="647" y="1664"/>
                    <a:pt x="626" y="1642"/>
                    <a:pt x="626" y="1616"/>
                  </a:cubicBezTo>
                  <a:cubicBezTo>
                    <a:pt x="626" y="826"/>
                    <a:pt x="626" y="826"/>
                    <a:pt x="626" y="826"/>
                  </a:cubicBezTo>
                  <a:cubicBezTo>
                    <a:pt x="626" y="799"/>
                    <a:pt x="647" y="778"/>
                    <a:pt x="674" y="778"/>
                  </a:cubicBezTo>
                  <a:cubicBezTo>
                    <a:pt x="1360" y="778"/>
                    <a:pt x="1360" y="778"/>
                    <a:pt x="1360" y="778"/>
                  </a:cubicBezTo>
                  <a:cubicBezTo>
                    <a:pt x="1360" y="112"/>
                    <a:pt x="1360" y="112"/>
                    <a:pt x="1360" y="112"/>
                  </a:cubicBezTo>
                  <a:cubicBezTo>
                    <a:pt x="1360" y="53"/>
                    <a:pt x="1307" y="0"/>
                    <a:pt x="1254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46" y="0"/>
                    <a:pt x="0" y="53"/>
                    <a:pt x="0" y="112"/>
                  </a:cubicBezTo>
                  <a:cubicBezTo>
                    <a:pt x="0" y="2315"/>
                    <a:pt x="0" y="2315"/>
                    <a:pt x="0" y="2315"/>
                  </a:cubicBezTo>
                  <a:cubicBezTo>
                    <a:pt x="0" y="2373"/>
                    <a:pt x="46" y="2419"/>
                    <a:pt x="106" y="2419"/>
                  </a:cubicBezTo>
                  <a:cubicBezTo>
                    <a:pt x="1254" y="2419"/>
                    <a:pt x="1254" y="2419"/>
                    <a:pt x="1254" y="2419"/>
                  </a:cubicBezTo>
                  <a:cubicBezTo>
                    <a:pt x="1307" y="2419"/>
                    <a:pt x="1360" y="2373"/>
                    <a:pt x="1360" y="2315"/>
                  </a:cubicBezTo>
                  <a:cubicBezTo>
                    <a:pt x="1360" y="2072"/>
                    <a:pt x="1360" y="1856"/>
                    <a:pt x="1360" y="1664"/>
                  </a:cubicBezTo>
                  <a:lnTo>
                    <a:pt x="674" y="1664"/>
                  </a:lnTo>
                  <a:close/>
                  <a:moveTo>
                    <a:pt x="152" y="150"/>
                  </a:moveTo>
                  <a:cubicBezTo>
                    <a:pt x="1202" y="150"/>
                    <a:pt x="1202" y="150"/>
                    <a:pt x="1202" y="150"/>
                  </a:cubicBezTo>
                  <a:cubicBezTo>
                    <a:pt x="1202" y="373"/>
                    <a:pt x="1202" y="373"/>
                    <a:pt x="1202" y="373"/>
                  </a:cubicBezTo>
                  <a:cubicBezTo>
                    <a:pt x="152" y="373"/>
                    <a:pt x="152" y="373"/>
                    <a:pt x="152" y="373"/>
                  </a:cubicBezTo>
                  <a:cubicBezTo>
                    <a:pt x="152" y="150"/>
                    <a:pt x="152" y="150"/>
                    <a:pt x="152" y="150"/>
                  </a:cubicBezTo>
                  <a:close/>
                  <a:moveTo>
                    <a:pt x="152" y="483"/>
                  </a:moveTo>
                  <a:cubicBezTo>
                    <a:pt x="1202" y="483"/>
                    <a:pt x="1202" y="483"/>
                    <a:pt x="1202" y="483"/>
                  </a:cubicBezTo>
                  <a:cubicBezTo>
                    <a:pt x="1202" y="698"/>
                    <a:pt x="1202" y="698"/>
                    <a:pt x="1202" y="698"/>
                  </a:cubicBezTo>
                  <a:cubicBezTo>
                    <a:pt x="152" y="698"/>
                    <a:pt x="152" y="698"/>
                    <a:pt x="152" y="698"/>
                  </a:cubicBezTo>
                  <a:cubicBezTo>
                    <a:pt x="152" y="483"/>
                    <a:pt x="152" y="483"/>
                    <a:pt x="152" y="483"/>
                  </a:cubicBezTo>
                  <a:close/>
                  <a:moveTo>
                    <a:pt x="152" y="1037"/>
                  </a:moveTo>
                  <a:cubicBezTo>
                    <a:pt x="152" y="1018"/>
                    <a:pt x="165" y="1011"/>
                    <a:pt x="178" y="1011"/>
                  </a:cubicBezTo>
                  <a:cubicBezTo>
                    <a:pt x="218" y="1011"/>
                    <a:pt x="257" y="1011"/>
                    <a:pt x="296" y="1011"/>
                  </a:cubicBezTo>
                  <a:cubicBezTo>
                    <a:pt x="316" y="1011"/>
                    <a:pt x="329" y="1018"/>
                    <a:pt x="329" y="1037"/>
                  </a:cubicBezTo>
                  <a:cubicBezTo>
                    <a:pt x="329" y="1076"/>
                    <a:pt x="329" y="1115"/>
                    <a:pt x="329" y="1155"/>
                  </a:cubicBezTo>
                  <a:cubicBezTo>
                    <a:pt x="329" y="1167"/>
                    <a:pt x="316" y="1180"/>
                    <a:pt x="296" y="1180"/>
                  </a:cubicBezTo>
                  <a:cubicBezTo>
                    <a:pt x="257" y="1180"/>
                    <a:pt x="218" y="1180"/>
                    <a:pt x="178" y="1180"/>
                  </a:cubicBezTo>
                  <a:cubicBezTo>
                    <a:pt x="165" y="1180"/>
                    <a:pt x="152" y="1167"/>
                    <a:pt x="152" y="1155"/>
                  </a:cubicBezTo>
                  <a:cubicBezTo>
                    <a:pt x="152" y="1115"/>
                    <a:pt x="152" y="1076"/>
                    <a:pt x="152" y="1037"/>
                  </a:cubicBezTo>
                  <a:close/>
                  <a:moveTo>
                    <a:pt x="152" y="1291"/>
                  </a:moveTo>
                  <a:cubicBezTo>
                    <a:pt x="152" y="1278"/>
                    <a:pt x="165" y="1265"/>
                    <a:pt x="178" y="1265"/>
                  </a:cubicBezTo>
                  <a:cubicBezTo>
                    <a:pt x="218" y="1265"/>
                    <a:pt x="257" y="1265"/>
                    <a:pt x="296" y="1265"/>
                  </a:cubicBezTo>
                  <a:cubicBezTo>
                    <a:pt x="316" y="1265"/>
                    <a:pt x="329" y="1278"/>
                    <a:pt x="329" y="1291"/>
                  </a:cubicBezTo>
                  <a:cubicBezTo>
                    <a:pt x="329" y="1330"/>
                    <a:pt x="329" y="1369"/>
                    <a:pt x="329" y="1409"/>
                  </a:cubicBezTo>
                  <a:cubicBezTo>
                    <a:pt x="329" y="1428"/>
                    <a:pt x="316" y="1441"/>
                    <a:pt x="296" y="1441"/>
                  </a:cubicBezTo>
                  <a:cubicBezTo>
                    <a:pt x="257" y="1441"/>
                    <a:pt x="218" y="1441"/>
                    <a:pt x="178" y="1441"/>
                  </a:cubicBezTo>
                  <a:cubicBezTo>
                    <a:pt x="165" y="1441"/>
                    <a:pt x="152" y="1428"/>
                    <a:pt x="152" y="1409"/>
                  </a:cubicBezTo>
                  <a:cubicBezTo>
                    <a:pt x="152" y="1369"/>
                    <a:pt x="152" y="1330"/>
                    <a:pt x="152" y="1291"/>
                  </a:cubicBezTo>
                  <a:close/>
                  <a:moveTo>
                    <a:pt x="1202" y="2256"/>
                  </a:moveTo>
                  <a:cubicBezTo>
                    <a:pt x="1202" y="2262"/>
                    <a:pt x="1202" y="2269"/>
                    <a:pt x="1196" y="2269"/>
                  </a:cubicBezTo>
                  <a:cubicBezTo>
                    <a:pt x="158" y="2269"/>
                    <a:pt x="158" y="2269"/>
                    <a:pt x="158" y="2269"/>
                  </a:cubicBezTo>
                  <a:cubicBezTo>
                    <a:pt x="158" y="2269"/>
                    <a:pt x="152" y="2262"/>
                    <a:pt x="152" y="2256"/>
                  </a:cubicBezTo>
                  <a:cubicBezTo>
                    <a:pt x="152" y="2217"/>
                    <a:pt x="152" y="2217"/>
                    <a:pt x="152" y="2217"/>
                  </a:cubicBezTo>
                  <a:cubicBezTo>
                    <a:pt x="152" y="2210"/>
                    <a:pt x="158" y="2204"/>
                    <a:pt x="158" y="2204"/>
                  </a:cubicBezTo>
                  <a:cubicBezTo>
                    <a:pt x="1196" y="2204"/>
                    <a:pt x="1196" y="2204"/>
                    <a:pt x="1196" y="2204"/>
                  </a:cubicBezTo>
                  <a:cubicBezTo>
                    <a:pt x="1202" y="2204"/>
                    <a:pt x="1202" y="2210"/>
                    <a:pt x="1202" y="2217"/>
                  </a:cubicBezTo>
                  <a:lnTo>
                    <a:pt x="1202" y="2256"/>
                  </a:lnTo>
                  <a:close/>
                  <a:moveTo>
                    <a:pt x="1202" y="2106"/>
                  </a:moveTo>
                  <a:cubicBezTo>
                    <a:pt x="1202" y="2112"/>
                    <a:pt x="1202" y="2112"/>
                    <a:pt x="1196" y="2112"/>
                  </a:cubicBezTo>
                  <a:cubicBezTo>
                    <a:pt x="848" y="2112"/>
                    <a:pt x="506" y="2112"/>
                    <a:pt x="158" y="2112"/>
                  </a:cubicBezTo>
                  <a:cubicBezTo>
                    <a:pt x="158" y="2112"/>
                    <a:pt x="152" y="2112"/>
                    <a:pt x="152" y="2106"/>
                  </a:cubicBezTo>
                  <a:cubicBezTo>
                    <a:pt x="152" y="2093"/>
                    <a:pt x="152" y="2073"/>
                    <a:pt x="152" y="2060"/>
                  </a:cubicBezTo>
                  <a:cubicBezTo>
                    <a:pt x="152" y="2054"/>
                    <a:pt x="158" y="2054"/>
                    <a:pt x="158" y="2054"/>
                  </a:cubicBezTo>
                  <a:cubicBezTo>
                    <a:pt x="506" y="2054"/>
                    <a:pt x="848" y="2054"/>
                    <a:pt x="1196" y="2054"/>
                  </a:cubicBezTo>
                  <a:cubicBezTo>
                    <a:pt x="1202" y="2054"/>
                    <a:pt x="1202" y="2054"/>
                    <a:pt x="1202" y="2060"/>
                  </a:cubicBezTo>
                  <a:cubicBezTo>
                    <a:pt x="1202" y="2073"/>
                    <a:pt x="1202" y="2093"/>
                    <a:pt x="1202" y="2106"/>
                  </a:cubicBezTo>
                  <a:close/>
                  <a:moveTo>
                    <a:pt x="1202" y="1950"/>
                  </a:moveTo>
                  <a:cubicBezTo>
                    <a:pt x="1202" y="1956"/>
                    <a:pt x="1202" y="1962"/>
                    <a:pt x="1196" y="1962"/>
                  </a:cubicBezTo>
                  <a:cubicBezTo>
                    <a:pt x="848" y="1962"/>
                    <a:pt x="506" y="1962"/>
                    <a:pt x="158" y="1962"/>
                  </a:cubicBezTo>
                  <a:cubicBezTo>
                    <a:pt x="158" y="1962"/>
                    <a:pt x="152" y="1956"/>
                    <a:pt x="152" y="1950"/>
                  </a:cubicBezTo>
                  <a:cubicBezTo>
                    <a:pt x="152" y="1937"/>
                    <a:pt x="152" y="1923"/>
                    <a:pt x="152" y="1910"/>
                  </a:cubicBezTo>
                  <a:cubicBezTo>
                    <a:pt x="152" y="1904"/>
                    <a:pt x="158" y="1898"/>
                    <a:pt x="158" y="1898"/>
                  </a:cubicBezTo>
                  <a:cubicBezTo>
                    <a:pt x="506" y="1898"/>
                    <a:pt x="848" y="1898"/>
                    <a:pt x="1196" y="1898"/>
                  </a:cubicBezTo>
                  <a:cubicBezTo>
                    <a:pt x="1202" y="1898"/>
                    <a:pt x="1202" y="1904"/>
                    <a:pt x="1202" y="1910"/>
                  </a:cubicBezTo>
                  <a:cubicBezTo>
                    <a:pt x="1202" y="1923"/>
                    <a:pt x="1202" y="1937"/>
                    <a:pt x="1202" y="1950"/>
                  </a:cubicBezTo>
                  <a:close/>
                  <a:moveTo>
                    <a:pt x="1202" y="1800"/>
                  </a:moveTo>
                  <a:cubicBezTo>
                    <a:pt x="1202" y="1806"/>
                    <a:pt x="1202" y="1806"/>
                    <a:pt x="1196" y="1806"/>
                  </a:cubicBezTo>
                  <a:cubicBezTo>
                    <a:pt x="158" y="1806"/>
                    <a:pt x="158" y="1806"/>
                    <a:pt x="158" y="1806"/>
                  </a:cubicBezTo>
                  <a:cubicBezTo>
                    <a:pt x="158" y="1806"/>
                    <a:pt x="152" y="1806"/>
                    <a:pt x="152" y="1800"/>
                  </a:cubicBezTo>
                  <a:cubicBezTo>
                    <a:pt x="152" y="1754"/>
                    <a:pt x="152" y="1754"/>
                    <a:pt x="152" y="1754"/>
                  </a:cubicBezTo>
                  <a:cubicBezTo>
                    <a:pt x="158" y="1748"/>
                    <a:pt x="158" y="1748"/>
                    <a:pt x="158" y="1748"/>
                  </a:cubicBezTo>
                  <a:cubicBezTo>
                    <a:pt x="1196" y="1748"/>
                    <a:pt x="1196" y="1748"/>
                    <a:pt x="1196" y="1748"/>
                  </a:cubicBezTo>
                  <a:cubicBezTo>
                    <a:pt x="1202" y="1748"/>
                    <a:pt x="1202" y="1754"/>
                    <a:pt x="1202" y="1754"/>
                  </a:cubicBezTo>
                  <a:lnTo>
                    <a:pt x="1202" y="1800"/>
                  </a:ln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16"/>
            <p:cNvSpPr>
              <a:spLocks noEditPoints="1"/>
            </p:cNvSpPr>
            <p:nvPr/>
          </p:nvSpPr>
          <p:spPr bwMode="auto">
            <a:xfrm>
              <a:off x="3441" y="1297"/>
              <a:ext cx="2556" cy="1852"/>
            </a:xfrm>
            <a:custGeom>
              <a:avLst/>
              <a:gdLst>
                <a:gd name="T0" fmla="*/ 1080 w 1080"/>
                <a:gd name="T1" fmla="*/ 751 h 783"/>
                <a:gd name="T2" fmla="*/ 1048 w 1080"/>
                <a:gd name="T3" fmla="*/ 783 h 783"/>
                <a:gd name="T4" fmla="*/ 32 w 1080"/>
                <a:gd name="T5" fmla="*/ 783 h 783"/>
                <a:gd name="T6" fmla="*/ 0 w 1080"/>
                <a:gd name="T7" fmla="*/ 751 h 783"/>
                <a:gd name="T8" fmla="*/ 0 w 1080"/>
                <a:gd name="T9" fmla="*/ 32 h 783"/>
                <a:gd name="T10" fmla="*/ 32 w 1080"/>
                <a:gd name="T11" fmla="*/ 0 h 783"/>
                <a:gd name="T12" fmla="*/ 1048 w 1080"/>
                <a:gd name="T13" fmla="*/ 0 h 783"/>
                <a:gd name="T14" fmla="*/ 1080 w 1080"/>
                <a:gd name="T15" fmla="*/ 32 h 783"/>
                <a:gd name="T16" fmla="*/ 1080 w 1080"/>
                <a:gd name="T17" fmla="*/ 751 h 783"/>
                <a:gd name="T18" fmla="*/ 783 w 1080"/>
                <a:gd name="T19" fmla="*/ 166 h 783"/>
                <a:gd name="T20" fmla="*/ 947 w 1080"/>
                <a:gd name="T21" fmla="*/ 166 h 783"/>
                <a:gd name="T22" fmla="*/ 947 w 1080"/>
                <a:gd name="T23" fmla="*/ 87 h 783"/>
                <a:gd name="T24" fmla="*/ 783 w 1080"/>
                <a:gd name="T25" fmla="*/ 87 h 783"/>
                <a:gd name="T26" fmla="*/ 783 w 1080"/>
                <a:gd name="T27" fmla="*/ 166 h 783"/>
                <a:gd name="T28" fmla="*/ 152 w 1080"/>
                <a:gd name="T29" fmla="*/ 166 h 783"/>
                <a:gd name="T30" fmla="*/ 576 w 1080"/>
                <a:gd name="T31" fmla="*/ 166 h 783"/>
                <a:gd name="T32" fmla="*/ 576 w 1080"/>
                <a:gd name="T33" fmla="*/ 87 h 783"/>
                <a:gd name="T34" fmla="*/ 152 w 1080"/>
                <a:gd name="T35" fmla="*/ 87 h 783"/>
                <a:gd name="T36" fmla="*/ 152 w 1080"/>
                <a:gd name="T37" fmla="*/ 166 h 783"/>
                <a:gd name="T38" fmla="*/ 990 w 1080"/>
                <a:gd name="T39" fmla="*/ 243 h 783"/>
                <a:gd name="T40" fmla="*/ 90 w 1080"/>
                <a:gd name="T41" fmla="*/ 243 h 783"/>
                <a:gd name="T42" fmla="*/ 90 w 1080"/>
                <a:gd name="T43" fmla="*/ 681 h 783"/>
                <a:gd name="T44" fmla="*/ 102 w 1080"/>
                <a:gd name="T45" fmla="*/ 693 h 783"/>
                <a:gd name="T46" fmla="*/ 978 w 1080"/>
                <a:gd name="T47" fmla="*/ 693 h 783"/>
                <a:gd name="T48" fmla="*/ 990 w 1080"/>
                <a:gd name="T49" fmla="*/ 681 h 783"/>
                <a:gd name="T50" fmla="*/ 990 w 1080"/>
                <a:gd name="T51" fmla="*/ 243 h 783"/>
                <a:gd name="T52" fmla="*/ 865 w 1080"/>
                <a:gd name="T53" fmla="*/ 346 h 783"/>
                <a:gd name="T54" fmla="*/ 197 w 1080"/>
                <a:gd name="T55" fmla="*/ 346 h 783"/>
                <a:gd name="T56" fmla="*/ 197 w 1080"/>
                <a:gd name="T57" fmla="*/ 382 h 783"/>
                <a:gd name="T58" fmla="*/ 865 w 1080"/>
                <a:gd name="T59" fmla="*/ 382 h 783"/>
                <a:gd name="T60" fmla="*/ 865 w 1080"/>
                <a:gd name="T61" fmla="*/ 346 h 783"/>
                <a:gd name="T62" fmla="*/ 665 w 1080"/>
                <a:gd name="T63" fmla="*/ 460 h 783"/>
                <a:gd name="T64" fmla="*/ 197 w 1080"/>
                <a:gd name="T65" fmla="*/ 460 h 783"/>
                <a:gd name="T66" fmla="*/ 197 w 1080"/>
                <a:gd name="T67" fmla="*/ 496 h 783"/>
                <a:gd name="T68" fmla="*/ 665 w 1080"/>
                <a:gd name="T69" fmla="*/ 496 h 783"/>
                <a:gd name="T70" fmla="*/ 665 w 1080"/>
                <a:gd name="T71" fmla="*/ 460 h 783"/>
                <a:gd name="T72" fmla="*/ 793 w 1080"/>
                <a:gd name="T73" fmla="*/ 575 h 783"/>
                <a:gd name="T74" fmla="*/ 197 w 1080"/>
                <a:gd name="T75" fmla="*/ 575 h 783"/>
                <a:gd name="T76" fmla="*/ 197 w 1080"/>
                <a:gd name="T77" fmla="*/ 610 h 783"/>
                <a:gd name="T78" fmla="*/ 793 w 1080"/>
                <a:gd name="T79" fmla="*/ 610 h 783"/>
                <a:gd name="T80" fmla="*/ 793 w 1080"/>
                <a:gd name="T81" fmla="*/ 57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0" h="783">
                  <a:moveTo>
                    <a:pt x="1080" y="751"/>
                  </a:moveTo>
                  <a:cubicBezTo>
                    <a:pt x="1080" y="769"/>
                    <a:pt x="1066" y="783"/>
                    <a:pt x="1048" y="783"/>
                  </a:cubicBezTo>
                  <a:cubicBezTo>
                    <a:pt x="32" y="783"/>
                    <a:pt x="32" y="783"/>
                    <a:pt x="32" y="783"/>
                  </a:cubicBezTo>
                  <a:cubicBezTo>
                    <a:pt x="15" y="783"/>
                    <a:pt x="0" y="769"/>
                    <a:pt x="0" y="75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2" y="0"/>
                  </a:cubicBezTo>
                  <a:cubicBezTo>
                    <a:pt x="1048" y="0"/>
                    <a:pt x="1048" y="0"/>
                    <a:pt x="1048" y="0"/>
                  </a:cubicBezTo>
                  <a:cubicBezTo>
                    <a:pt x="1066" y="0"/>
                    <a:pt x="1080" y="14"/>
                    <a:pt x="1080" y="32"/>
                  </a:cubicBezTo>
                  <a:lnTo>
                    <a:pt x="1080" y="751"/>
                  </a:lnTo>
                  <a:close/>
                  <a:moveTo>
                    <a:pt x="783" y="166"/>
                  </a:moveTo>
                  <a:cubicBezTo>
                    <a:pt x="947" y="166"/>
                    <a:pt x="947" y="166"/>
                    <a:pt x="947" y="166"/>
                  </a:cubicBezTo>
                  <a:cubicBezTo>
                    <a:pt x="947" y="87"/>
                    <a:pt x="947" y="87"/>
                    <a:pt x="947" y="87"/>
                  </a:cubicBezTo>
                  <a:cubicBezTo>
                    <a:pt x="783" y="87"/>
                    <a:pt x="783" y="87"/>
                    <a:pt x="783" y="87"/>
                  </a:cubicBezTo>
                  <a:lnTo>
                    <a:pt x="783" y="166"/>
                  </a:lnTo>
                  <a:close/>
                  <a:moveTo>
                    <a:pt x="152" y="166"/>
                  </a:moveTo>
                  <a:cubicBezTo>
                    <a:pt x="576" y="166"/>
                    <a:pt x="576" y="166"/>
                    <a:pt x="576" y="166"/>
                  </a:cubicBezTo>
                  <a:cubicBezTo>
                    <a:pt x="576" y="87"/>
                    <a:pt x="576" y="87"/>
                    <a:pt x="576" y="87"/>
                  </a:cubicBezTo>
                  <a:cubicBezTo>
                    <a:pt x="152" y="87"/>
                    <a:pt x="152" y="87"/>
                    <a:pt x="152" y="87"/>
                  </a:cubicBezTo>
                  <a:lnTo>
                    <a:pt x="152" y="166"/>
                  </a:lnTo>
                  <a:close/>
                  <a:moveTo>
                    <a:pt x="990" y="243"/>
                  </a:moveTo>
                  <a:cubicBezTo>
                    <a:pt x="90" y="243"/>
                    <a:pt x="90" y="243"/>
                    <a:pt x="90" y="243"/>
                  </a:cubicBezTo>
                  <a:cubicBezTo>
                    <a:pt x="90" y="681"/>
                    <a:pt x="90" y="681"/>
                    <a:pt x="90" y="681"/>
                  </a:cubicBezTo>
                  <a:cubicBezTo>
                    <a:pt x="90" y="688"/>
                    <a:pt x="96" y="693"/>
                    <a:pt x="102" y="693"/>
                  </a:cubicBezTo>
                  <a:cubicBezTo>
                    <a:pt x="978" y="693"/>
                    <a:pt x="978" y="693"/>
                    <a:pt x="978" y="693"/>
                  </a:cubicBezTo>
                  <a:cubicBezTo>
                    <a:pt x="985" y="693"/>
                    <a:pt x="990" y="688"/>
                    <a:pt x="990" y="681"/>
                  </a:cubicBezTo>
                  <a:lnTo>
                    <a:pt x="990" y="243"/>
                  </a:lnTo>
                  <a:close/>
                  <a:moveTo>
                    <a:pt x="865" y="346"/>
                  </a:moveTo>
                  <a:cubicBezTo>
                    <a:pt x="197" y="346"/>
                    <a:pt x="197" y="346"/>
                    <a:pt x="197" y="346"/>
                  </a:cubicBezTo>
                  <a:cubicBezTo>
                    <a:pt x="197" y="382"/>
                    <a:pt x="197" y="382"/>
                    <a:pt x="197" y="382"/>
                  </a:cubicBezTo>
                  <a:cubicBezTo>
                    <a:pt x="865" y="382"/>
                    <a:pt x="865" y="382"/>
                    <a:pt x="865" y="382"/>
                  </a:cubicBezTo>
                  <a:lnTo>
                    <a:pt x="865" y="346"/>
                  </a:lnTo>
                  <a:close/>
                  <a:moveTo>
                    <a:pt x="665" y="460"/>
                  </a:moveTo>
                  <a:cubicBezTo>
                    <a:pt x="197" y="460"/>
                    <a:pt x="197" y="460"/>
                    <a:pt x="197" y="460"/>
                  </a:cubicBezTo>
                  <a:cubicBezTo>
                    <a:pt x="197" y="496"/>
                    <a:pt x="197" y="496"/>
                    <a:pt x="197" y="496"/>
                  </a:cubicBezTo>
                  <a:cubicBezTo>
                    <a:pt x="665" y="496"/>
                    <a:pt x="665" y="496"/>
                    <a:pt x="665" y="496"/>
                  </a:cubicBezTo>
                  <a:lnTo>
                    <a:pt x="665" y="460"/>
                  </a:lnTo>
                  <a:close/>
                  <a:moveTo>
                    <a:pt x="793" y="575"/>
                  </a:moveTo>
                  <a:cubicBezTo>
                    <a:pt x="197" y="575"/>
                    <a:pt x="197" y="575"/>
                    <a:pt x="197" y="575"/>
                  </a:cubicBezTo>
                  <a:cubicBezTo>
                    <a:pt x="197" y="610"/>
                    <a:pt x="197" y="610"/>
                    <a:pt x="197" y="610"/>
                  </a:cubicBezTo>
                  <a:cubicBezTo>
                    <a:pt x="793" y="610"/>
                    <a:pt x="793" y="610"/>
                    <a:pt x="793" y="610"/>
                  </a:cubicBezTo>
                  <a:lnTo>
                    <a:pt x="793" y="575"/>
                  </a:lnTo>
                  <a:close/>
                </a:path>
              </a:pathLst>
            </a:custGeom>
            <a:solidFill>
              <a:srgbClr val="5D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10739176" y="1573581"/>
            <a:ext cx="770203" cy="845314"/>
            <a:chOff x="1157454" y="5655396"/>
            <a:chExt cx="475316" cy="521670"/>
          </a:xfrm>
        </p:grpSpPr>
        <p:grpSp>
          <p:nvGrpSpPr>
            <p:cNvPr id="75" name="Group 74"/>
            <p:cNvGrpSpPr/>
            <p:nvPr/>
          </p:nvGrpSpPr>
          <p:grpSpPr>
            <a:xfrm>
              <a:off x="1157454" y="5837713"/>
              <a:ext cx="475316" cy="157035"/>
              <a:chOff x="1157454" y="5851283"/>
              <a:chExt cx="475316" cy="157035"/>
            </a:xfrm>
          </p:grpSpPr>
          <p:sp>
            <p:nvSpPr>
              <p:cNvPr id="104" name="Freeform 131"/>
              <p:cNvSpPr>
                <a:spLocks/>
              </p:cNvSpPr>
              <p:nvPr/>
            </p:nvSpPr>
            <p:spPr bwMode="auto">
              <a:xfrm>
                <a:off x="1211203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Freeform 132"/>
              <p:cNvSpPr>
                <a:spLocks/>
              </p:cNvSpPr>
              <p:nvPr/>
            </p:nvSpPr>
            <p:spPr bwMode="auto">
              <a:xfrm>
                <a:off x="1277600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Rectangle 133"/>
              <p:cNvSpPr>
                <a:spLocks noChangeArrowheads="1"/>
              </p:cNvSpPr>
              <p:nvPr/>
            </p:nvSpPr>
            <p:spPr bwMode="auto">
              <a:xfrm>
                <a:off x="1355590" y="5941920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Freeform 138"/>
              <p:cNvSpPr>
                <a:spLocks/>
              </p:cNvSpPr>
              <p:nvPr/>
            </p:nvSpPr>
            <p:spPr bwMode="auto">
              <a:xfrm>
                <a:off x="1157454" y="5917681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1181693" y="5851283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1301840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1368237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1434633" y="5941920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1501030" y="5941920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Rectangle 145"/>
              <p:cNvSpPr>
                <a:spLocks noChangeArrowheads="1"/>
              </p:cNvSpPr>
              <p:nvPr/>
            </p:nvSpPr>
            <p:spPr bwMode="auto">
              <a:xfrm>
                <a:off x="1579019" y="5941920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Rectangle 146"/>
              <p:cNvSpPr>
                <a:spLocks noChangeArrowheads="1"/>
              </p:cNvSpPr>
              <p:nvPr/>
            </p:nvSpPr>
            <p:spPr bwMode="auto">
              <a:xfrm>
                <a:off x="1188016" y="5941920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Rectangle 147"/>
              <p:cNvSpPr>
                <a:spLocks noChangeArrowheads="1"/>
              </p:cNvSpPr>
              <p:nvPr/>
            </p:nvSpPr>
            <p:spPr bwMode="auto">
              <a:xfrm>
                <a:off x="1188016" y="5966161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Rectangle 148"/>
              <p:cNvSpPr>
                <a:spLocks noChangeArrowheads="1"/>
              </p:cNvSpPr>
              <p:nvPr/>
            </p:nvSpPr>
            <p:spPr bwMode="auto">
              <a:xfrm>
                <a:off x="1217527" y="5953512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1157454" y="5655396"/>
              <a:ext cx="475316" cy="157035"/>
              <a:chOff x="1157454" y="5682752"/>
              <a:chExt cx="475316" cy="157035"/>
            </a:xfrm>
          </p:grpSpPr>
          <p:sp>
            <p:nvSpPr>
              <p:cNvPr id="91" name="Freeform 131"/>
              <p:cNvSpPr>
                <a:spLocks/>
              </p:cNvSpPr>
              <p:nvPr/>
            </p:nvSpPr>
            <p:spPr bwMode="auto">
              <a:xfrm>
                <a:off x="1211203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Freeform 132"/>
              <p:cNvSpPr>
                <a:spLocks/>
              </p:cNvSpPr>
              <p:nvPr/>
            </p:nvSpPr>
            <p:spPr bwMode="auto">
              <a:xfrm>
                <a:off x="1277600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" name="Rectangle 133"/>
              <p:cNvSpPr>
                <a:spLocks noChangeArrowheads="1"/>
              </p:cNvSpPr>
              <p:nvPr/>
            </p:nvSpPr>
            <p:spPr bwMode="auto">
              <a:xfrm>
                <a:off x="1355590" y="5773389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Freeform 138"/>
              <p:cNvSpPr>
                <a:spLocks/>
              </p:cNvSpPr>
              <p:nvPr/>
            </p:nvSpPr>
            <p:spPr bwMode="auto">
              <a:xfrm>
                <a:off x="1157454" y="5749150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Freeform 140"/>
              <p:cNvSpPr>
                <a:spLocks/>
              </p:cNvSpPr>
              <p:nvPr/>
            </p:nvSpPr>
            <p:spPr bwMode="auto">
              <a:xfrm>
                <a:off x="1181693" y="5682752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Freeform 141"/>
              <p:cNvSpPr>
                <a:spLocks/>
              </p:cNvSpPr>
              <p:nvPr/>
            </p:nvSpPr>
            <p:spPr bwMode="auto">
              <a:xfrm>
                <a:off x="1301840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Freeform 142"/>
              <p:cNvSpPr>
                <a:spLocks/>
              </p:cNvSpPr>
              <p:nvPr/>
            </p:nvSpPr>
            <p:spPr bwMode="auto">
              <a:xfrm>
                <a:off x="1368237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Freeform 143"/>
              <p:cNvSpPr>
                <a:spLocks/>
              </p:cNvSpPr>
              <p:nvPr/>
            </p:nvSpPr>
            <p:spPr bwMode="auto">
              <a:xfrm>
                <a:off x="1434633" y="5773389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Freeform 144"/>
              <p:cNvSpPr>
                <a:spLocks/>
              </p:cNvSpPr>
              <p:nvPr/>
            </p:nvSpPr>
            <p:spPr bwMode="auto">
              <a:xfrm>
                <a:off x="1501030" y="5773389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Rectangle 145"/>
              <p:cNvSpPr>
                <a:spLocks noChangeArrowheads="1"/>
              </p:cNvSpPr>
              <p:nvPr/>
            </p:nvSpPr>
            <p:spPr bwMode="auto">
              <a:xfrm>
                <a:off x="1579019" y="5773389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Rectangle 146"/>
              <p:cNvSpPr>
                <a:spLocks noChangeArrowheads="1"/>
              </p:cNvSpPr>
              <p:nvPr/>
            </p:nvSpPr>
            <p:spPr bwMode="auto">
              <a:xfrm>
                <a:off x="1188016" y="5773389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Rectangle 147"/>
              <p:cNvSpPr>
                <a:spLocks noChangeArrowheads="1"/>
              </p:cNvSpPr>
              <p:nvPr/>
            </p:nvSpPr>
            <p:spPr bwMode="auto">
              <a:xfrm>
                <a:off x="1188016" y="5797631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Rectangle 148"/>
              <p:cNvSpPr>
                <a:spLocks noChangeArrowheads="1"/>
              </p:cNvSpPr>
              <p:nvPr/>
            </p:nvSpPr>
            <p:spPr bwMode="auto">
              <a:xfrm>
                <a:off x="1217527" y="5784982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1157454" y="6020031"/>
              <a:ext cx="475316" cy="157035"/>
              <a:chOff x="1157454" y="6020031"/>
              <a:chExt cx="475316" cy="157035"/>
            </a:xfrm>
          </p:grpSpPr>
          <p:sp>
            <p:nvSpPr>
              <p:cNvPr id="78" name="Freeform 131"/>
              <p:cNvSpPr>
                <a:spLocks/>
              </p:cNvSpPr>
              <p:nvPr/>
            </p:nvSpPr>
            <p:spPr bwMode="auto">
              <a:xfrm>
                <a:off x="1211203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Freeform 132"/>
              <p:cNvSpPr>
                <a:spLocks/>
              </p:cNvSpPr>
              <p:nvPr/>
            </p:nvSpPr>
            <p:spPr bwMode="auto">
              <a:xfrm>
                <a:off x="1277600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Rectangle 133"/>
              <p:cNvSpPr>
                <a:spLocks noChangeArrowheads="1"/>
              </p:cNvSpPr>
              <p:nvPr/>
            </p:nvSpPr>
            <p:spPr bwMode="auto">
              <a:xfrm>
                <a:off x="1355590" y="6110668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Freeform 138"/>
              <p:cNvSpPr>
                <a:spLocks/>
              </p:cNvSpPr>
              <p:nvPr/>
            </p:nvSpPr>
            <p:spPr bwMode="auto">
              <a:xfrm>
                <a:off x="1157454" y="6086429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Freeform 140"/>
              <p:cNvSpPr>
                <a:spLocks/>
              </p:cNvSpPr>
              <p:nvPr/>
            </p:nvSpPr>
            <p:spPr bwMode="auto">
              <a:xfrm>
                <a:off x="1181693" y="6020031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Freeform 141"/>
              <p:cNvSpPr>
                <a:spLocks/>
              </p:cNvSpPr>
              <p:nvPr/>
            </p:nvSpPr>
            <p:spPr bwMode="auto">
              <a:xfrm>
                <a:off x="1301840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Freeform 142"/>
              <p:cNvSpPr>
                <a:spLocks/>
              </p:cNvSpPr>
              <p:nvPr/>
            </p:nvSpPr>
            <p:spPr bwMode="auto">
              <a:xfrm>
                <a:off x="1368237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Freeform 143"/>
              <p:cNvSpPr>
                <a:spLocks/>
              </p:cNvSpPr>
              <p:nvPr/>
            </p:nvSpPr>
            <p:spPr bwMode="auto">
              <a:xfrm>
                <a:off x="1434633" y="6110668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Freeform 144"/>
              <p:cNvSpPr>
                <a:spLocks/>
              </p:cNvSpPr>
              <p:nvPr/>
            </p:nvSpPr>
            <p:spPr bwMode="auto">
              <a:xfrm>
                <a:off x="1501030" y="6110668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Rectangle 145"/>
              <p:cNvSpPr>
                <a:spLocks noChangeArrowheads="1"/>
              </p:cNvSpPr>
              <p:nvPr/>
            </p:nvSpPr>
            <p:spPr bwMode="auto">
              <a:xfrm>
                <a:off x="1579019" y="6110668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Rectangle 146"/>
              <p:cNvSpPr>
                <a:spLocks noChangeArrowheads="1"/>
              </p:cNvSpPr>
              <p:nvPr/>
            </p:nvSpPr>
            <p:spPr bwMode="auto">
              <a:xfrm>
                <a:off x="1188016" y="6110668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Rectangle 147"/>
              <p:cNvSpPr>
                <a:spLocks noChangeArrowheads="1"/>
              </p:cNvSpPr>
              <p:nvPr/>
            </p:nvSpPr>
            <p:spPr bwMode="auto">
              <a:xfrm>
                <a:off x="1188016" y="6134909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" name="Rectangle 148"/>
              <p:cNvSpPr>
                <a:spLocks noChangeArrowheads="1"/>
              </p:cNvSpPr>
              <p:nvPr/>
            </p:nvSpPr>
            <p:spPr bwMode="auto">
              <a:xfrm>
                <a:off x="1217527" y="6122260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17" name="Group 116"/>
          <p:cNvGrpSpPr/>
          <p:nvPr/>
        </p:nvGrpSpPr>
        <p:grpSpPr>
          <a:xfrm>
            <a:off x="8612955" y="1573581"/>
            <a:ext cx="770203" cy="845314"/>
            <a:chOff x="1157454" y="5655396"/>
            <a:chExt cx="475316" cy="521670"/>
          </a:xfrm>
        </p:grpSpPr>
        <p:grpSp>
          <p:nvGrpSpPr>
            <p:cNvPr id="118" name="Group 117"/>
            <p:cNvGrpSpPr/>
            <p:nvPr/>
          </p:nvGrpSpPr>
          <p:grpSpPr>
            <a:xfrm>
              <a:off x="1157454" y="5837713"/>
              <a:ext cx="475316" cy="157035"/>
              <a:chOff x="1157454" y="5851283"/>
              <a:chExt cx="475316" cy="157035"/>
            </a:xfrm>
          </p:grpSpPr>
          <p:sp>
            <p:nvSpPr>
              <p:cNvPr id="147" name="Freeform 131"/>
              <p:cNvSpPr>
                <a:spLocks/>
              </p:cNvSpPr>
              <p:nvPr/>
            </p:nvSpPr>
            <p:spPr bwMode="auto">
              <a:xfrm>
                <a:off x="1211203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" name="Freeform 132"/>
              <p:cNvSpPr>
                <a:spLocks/>
              </p:cNvSpPr>
              <p:nvPr/>
            </p:nvSpPr>
            <p:spPr bwMode="auto">
              <a:xfrm>
                <a:off x="1277600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" name="Rectangle 133"/>
              <p:cNvSpPr>
                <a:spLocks noChangeArrowheads="1"/>
              </p:cNvSpPr>
              <p:nvPr/>
            </p:nvSpPr>
            <p:spPr bwMode="auto">
              <a:xfrm>
                <a:off x="1355590" y="5941920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" name="Freeform 138"/>
              <p:cNvSpPr>
                <a:spLocks/>
              </p:cNvSpPr>
              <p:nvPr/>
            </p:nvSpPr>
            <p:spPr bwMode="auto">
              <a:xfrm>
                <a:off x="1157454" y="5917681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" name="Freeform 140"/>
              <p:cNvSpPr>
                <a:spLocks/>
              </p:cNvSpPr>
              <p:nvPr/>
            </p:nvSpPr>
            <p:spPr bwMode="auto">
              <a:xfrm>
                <a:off x="1181693" y="5851283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" name="Freeform 141"/>
              <p:cNvSpPr>
                <a:spLocks/>
              </p:cNvSpPr>
              <p:nvPr/>
            </p:nvSpPr>
            <p:spPr bwMode="auto">
              <a:xfrm>
                <a:off x="1301840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" name="Freeform 142"/>
              <p:cNvSpPr>
                <a:spLocks/>
              </p:cNvSpPr>
              <p:nvPr/>
            </p:nvSpPr>
            <p:spPr bwMode="auto">
              <a:xfrm>
                <a:off x="1368237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" name="Freeform 143"/>
              <p:cNvSpPr>
                <a:spLocks/>
              </p:cNvSpPr>
              <p:nvPr/>
            </p:nvSpPr>
            <p:spPr bwMode="auto">
              <a:xfrm>
                <a:off x="1434633" y="5941920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" name="Freeform 144"/>
              <p:cNvSpPr>
                <a:spLocks/>
              </p:cNvSpPr>
              <p:nvPr/>
            </p:nvSpPr>
            <p:spPr bwMode="auto">
              <a:xfrm>
                <a:off x="1501030" y="5941920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" name="Rectangle 145"/>
              <p:cNvSpPr>
                <a:spLocks noChangeArrowheads="1"/>
              </p:cNvSpPr>
              <p:nvPr/>
            </p:nvSpPr>
            <p:spPr bwMode="auto">
              <a:xfrm>
                <a:off x="1579019" y="5941920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Rectangle 146"/>
              <p:cNvSpPr>
                <a:spLocks noChangeArrowheads="1"/>
              </p:cNvSpPr>
              <p:nvPr/>
            </p:nvSpPr>
            <p:spPr bwMode="auto">
              <a:xfrm>
                <a:off x="1188016" y="5941920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Rectangle 147"/>
              <p:cNvSpPr>
                <a:spLocks noChangeArrowheads="1"/>
              </p:cNvSpPr>
              <p:nvPr/>
            </p:nvSpPr>
            <p:spPr bwMode="auto">
              <a:xfrm>
                <a:off x="1188016" y="5966161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Rectangle 148"/>
              <p:cNvSpPr>
                <a:spLocks noChangeArrowheads="1"/>
              </p:cNvSpPr>
              <p:nvPr/>
            </p:nvSpPr>
            <p:spPr bwMode="auto">
              <a:xfrm>
                <a:off x="1217527" y="5953512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19" name="Group 118"/>
            <p:cNvGrpSpPr/>
            <p:nvPr/>
          </p:nvGrpSpPr>
          <p:grpSpPr>
            <a:xfrm>
              <a:off x="1157454" y="5655396"/>
              <a:ext cx="475316" cy="157035"/>
              <a:chOff x="1157454" y="5682752"/>
              <a:chExt cx="475316" cy="157035"/>
            </a:xfrm>
          </p:grpSpPr>
          <p:sp>
            <p:nvSpPr>
              <p:cNvPr id="134" name="Freeform 131"/>
              <p:cNvSpPr>
                <a:spLocks/>
              </p:cNvSpPr>
              <p:nvPr/>
            </p:nvSpPr>
            <p:spPr bwMode="auto">
              <a:xfrm>
                <a:off x="1211203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" name="Freeform 132"/>
              <p:cNvSpPr>
                <a:spLocks/>
              </p:cNvSpPr>
              <p:nvPr/>
            </p:nvSpPr>
            <p:spPr bwMode="auto">
              <a:xfrm>
                <a:off x="1277600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Rectangle 133"/>
              <p:cNvSpPr>
                <a:spLocks noChangeArrowheads="1"/>
              </p:cNvSpPr>
              <p:nvPr/>
            </p:nvSpPr>
            <p:spPr bwMode="auto">
              <a:xfrm>
                <a:off x="1355590" y="5773389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Freeform 138"/>
              <p:cNvSpPr>
                <a:spLocks/>
              </p:cNvSpPr>
              <p:nvPr/>
            </p:nvSpPr>
            <p:spPr bwMode="auto">
              <a:xfrm>
                <a:off x="1157454" y="5749150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Freeform 140"/>
              <p:cNvSpPr>
                <a:spLocks/>
              </p:cNvSpPr>
              <p:nvPr/>
            </p:nvSpPr>
            <p:spPr bwMode="auto">
              <a:xfrm>
                <a:off x="1181693" y="5682752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Freeform 141"/>
              <p:cNvSpPr>
                <a:spLocks/>
              </p:cNvSpPr>
              <p:nvPr/>
            </p:nvSpPr>
            <p:spPr bwMode="auto">
              <a:xfrm>
                <a:off x="1301840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Freeform 142"/>
              <p:cNvSpPr>
                <a:spLocks/>
              </p:cNvSpPr>
              <p:nvPr/>
            </p:nvSpPr>
            <p:spPr bwMode="auto">
              <a:xfrm>
                <a:off x="1368237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Freeform 143"/>
              <p:cNvSpPr>
                <a:spLocks/>
              </p:cNvSpPr>
              <p:nvPr/>
            </p:nvSpPr>
            <p:spPr bwMode="auto">
              <a:xfrm>
                <a:off x="1434633" y="5773389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Freeform 144"/>
              <p:cNvSpPr>
                <a:spLocks/>
              </p:cNvSpPr>
              <p:nvPr/>
            </p:nvSpPr>
            <p:spPr bwMode="auto">
              <a:xfrm>
                <a:off x="1501030" y="5773389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Rectangle 145"/>
              <p:cNvSpPr>
                <a:spLocks noChangeArrowheads="1"/>
              </p:cNvSpPr>
              <p:nvPr/>
            </p:nvSpPr>
            <p:spPr bwMode="auto">
              <a:xfrm>
                <a:off x="1579019" y="5773389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" name="Rectangle 146"/>
              <p:cNvSpPr>
                <a:spLocks noChangeArrowheads="1"/>
              </p:cNvSpPr>
              <p:nvPr/>
            </p:nvSpPr>
            <p:spPr bwMode="auto">
              <a:xfrm>
                <a:off x="1188016" y="5773389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" name="Rectangle 147"/>
              <p:cNvSpPr>
                <a:spLocks noChangeArrowheads="1"/>
              </p:cNvSpPr>
              <p:nvPr/>
            </p:nvSpPr>
            <p:spPr bwMode="auto">
              <a:xfrm>
                <a:off x="1188016" y="5797631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" name="Rectangle 148"/>
              <p:cNvSpPr>
                <a:spLocks noChangeArrowheads="1"/>
              </p:cNvSpPr>
              <p:nvPr/>
            </p:nvSpPr>
            <p:spPr bwMode="auto">
              <a:xfrm>
                <a:off x="1217527" y="5784982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20" name="Group 119"/>
            <p:cNvGrpSpPr/>
            <p:nvPr/>
          </p:nvGrpSpPr>
          <p:grpSpPr>
            <a:xfrm>
              <a:off x="1157454" y="6020031"/>
              <a:ext cx="475316" cy="157035"/>
              <a:chOff x="1157454" y="6020031"/>
              <a:chExt cx="475316" cy="157035"/>
            </a:xfrm>
          </p:grpSpPr>
          <p:sp>
            <p:nvSpPr>
              <p:cNvPr id="121" name="Freeform 131"/>
              <p:cNvSpPr>
                <a:spLocks/>
              </p:cNvSpPr>
              <p:nvPr/>
            </p:nvSpPr>
            <p:spPr bwMode="auto">
              <a:xfrm>
                <a:off x="1211203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Freeform 132"/>
              <p:cNvSpPr>
                <a:spLocks/>
              </p:cNvSpPr>
              <p:nvPr/>
            </p:nvSpPr>
            <p:spPr bwMode="auto">
              <a:xfrm>
                <a:off x="1277600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Rectangle 133"/>
              <p:cNvSpPr>
                <a:spLocks noChangeArrowheads="1"/>
              </p:cNvSpPr>
              <p:nvPr/>
            </p:nvSpPr>
            <p:spPr bwMode="auto">
              <a:xfrm>
                <a:off x="1355590" y="6110668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Freeform 138"/>
              <p:cNvSpPr>
                <a:spLocks/>
              </p:cNvSpPr>
              <p:nvPr/>
            </p:nvSpPr>
            <p:spPr bwMode="auto">
              <a:xfrm>
                <a:off x="1157454" y="6086429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Freeform 140"/>
              <p:cNvSpPr>
                <a:spLocks/>
              </p:cNvSpPr>
              <p:nvPr/>
            </p:nvSpPr>
            <p:spPr bwMode="auto">
              <a:xfrm>
                <a:off x="1181693" y="6020031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Freeform 141"/>
              <p:cNvSpPr>
                <a:spLocks/>
              </p:cNvSpPr>
              <p:nvPr/>
            </p:nvSpPr>
            <p:spPr bwMode="auto">
              <a:xfrm>
                <a:off x="1301840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Freeform 142"/>
              <p:cNvSpPr>
                <a:spLocks/>
              </p:cNvSpPr>
              <p:nvPr/>
            </p:nvSpPr>
            <p:spPr bwMode="auto">
              <a:xfrm>
                <a:off x="1368237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Freeform 143"/>
              <p:cNvSpPr>
                <a:spLocks/>
              </p:cNvSpPr>
              <p:nvPr/>
            </p:nvSpPr>
            <p:spPr bwMode="auto">
              <a:xfrm>
                <a:off x="1434633" y="6110668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Freeform 144"/>
              <p:cNvSpPr>
                <a:spLocks/>
              </p:cNvSpPr>
              <p:nvPr/>
            </p:nvSpPr>
            <p:spPr bwMode="auto">
              <a:xfrm>
                <a:off x="1501030" y="6110668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Rectangle 145"/>
              <p:cNvSpPr>
                <a:spLocks noChangeArrowheads="1"/>
              </p:cNvSpPr>
              <p:nvPr/>
            </p:nvSpPr>
            <p:spPr bwMode="auto">
              <a:xfrm>
                <a:off x="1579019" y="6110668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Rectangle 146"/>
              <p:cNvSpPr>
                <a:spLocks noChangeArrowheads="1"/>
              </p:cNvSpPr>
              <p:nvPr/>
            </p:nvSpPr>
            <p:spPr bwMode="auto">
              <a:xfrm>
                <a:off x="1188016" y="6110668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Rectangle 147"/>
              <p:cNvSpPr>
                <a:spLocks noChangeArrowheads="1"/>
              </p:cNvSpPr>
              <p:nvPr/>
            </p:nvSpPr>
            <p:spPr bwMode="auto">
              <a:xfrm>
                <a:off x="1188016" y="6134909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" name="Rectangle 148"/>
              <p:cNvSpPr>
                <a:spLocks noChangeArrowheads="1"/>
              </p:cNvSpPr>
              <p:nvPr/>
            </p:nvSpPr>
            <p:spPr bwMode="auto">
              <a:xfrm>
                <a:off x="1217527" y="6122260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60" name="Group 15"/>
          <p:cNvGrpSpPr>
            <a:grpSpLocks noChangeAspect="1"/>
          </p:cNvGrpSpPr>
          <p:nvPr/>
        </p:nvGrpSpPr>
        <p:grpSpPr bwMode="auto">
          <a:xfrm>
            <a:off x="9814669" y="1846581"/>
            <a:ext cx="492995" cy="425446"/>
            <a:chOff x="3710" y="2024"/>
            <a:chExt cx="416" cy="359"/>
          </a:xfrm>
          <a:solidFill>
            <a:schemeClr val="accent6"/>
          </a:solidFill>
        </p:grpSpPr>
        <p:sp>
          <p:nvSpPr>
            <p:cNvPr id="161" name="Freeform 16"/>
            <p:cNvSpPr>
              <a:spLocks noEditPoints="1"/>
            </p:cNvSpPr>
            <p:nvPr/>
          </p:nvSpPr>
          <p:spPr bwMode="auto">
            <a:xfrm>
              <a:off x="3710" y="2024"/>
              <a:ext cx="416" cy="359"/>
            </a:xfrm>
            <a:custGeom>
              <a:avLst/>
              <a:gdLst>
                <a:gd name="T0" fmla="*/ 142 w 173"/>
                <a:gd name="T1" fmla="*/ 0 h 149"/>
                <a:gd name="T2" fmla="*/ 31 w 173"/>
                <a:gd name="T3" fmla="*/ 0 h 149"/>
                <a:gd name="T4" fmla="*/ 0 w 173"/>
                <a:gd name="T5" fmla="*/ 31 h 149"/>
                <a:gd name="T6" fmla="*/ 0 w 173"/>
                <a:gd name="T7" fmla="*/ 118 h 149"/>
                <a:gd name="T8" fmla="*/ 31 w 173"/>
                <a:gd name="T9" fmla="*/ 149 h 149"/>
                <a:gd name="T10" fmla="*/ 142 w 173"/>
                <a:gd name="T11" fmla="*/ 149 h 149"/>
                <a:gd name="T12" fmla="*/ 173 w 173"/>
                <a:gd name="T13" fmla="*/ 118 h 149"/>
                <a:gd name="T14" fmla="*/ 173 w 173"/>
                <a:gd name="T15" fmla="*/ 31 h 149"/>
                <a:gd name="T16" fmla="*/ 142 w 173"/>
                <a:gd name="T17" fmla="*/ 0 h 149"/>
                <a:gd name="T18" fmla="*/ 166 w 173"/>
                <a:gd name="T19" fmla="*/ 118 h 149"/>
                <a:gd name="T20" fmla="*/ 142 w 173"/>
                <a:gd name="T21" fmla="*/ 142 h 149"/>
                <a:gd name="T22" fmla="*/ 31 w 173"/>
                <a:gd name="T23" fmla="*/ 142 h 149"/>
                <a:gd name="T24" fmla="*/ 7 w 173"/>
                <a:gd name="T25" fmla="*/ 118 h 149"/>
                <a:gd name="T26" fmla="*/ 7 w 173"/>
                <a:gd name="T27" fmla="*/ 31 h 149"/>
                <a:gd name="T28" fmla="*/ 31 w 173"/>
                <a:gd name="T29" fmla="*/ 7 h 149"/>
                <a:gd name="T30" fmla="*/ 142 w 173"/>
                <a:gd name="T31" fmla="*/ 7 h 149"/>
                <a:gd name="T32" fmla="*/ 166 w 173"/>
                <a:gd name="T33" fmla="*/ 31 h 149"/>
                <a:gd name="T34" fmla="*/ 166 w 173"/>
                <a:gd name="T35" fmla="*/ 11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3" h="149">
                  <a:moveTo>
                    <a:pt x="142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36"/>
                    <a:pt x="14" y="149"/>
                    <a:pt x="31" y="149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59" y="149"/>
                    <a:pt x="173" y="136"/>
                    <a:pt x="173" y="118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14"/>
                    <a:pt x="159" y="0"/>
                    <a:pt x="142" y="0"/>
                  </a:cubicBezTo>
                  <a:close/>
                  <a:moveTo>
                    <a:pt x="166" y="118"/>
                  </a:moveTo>
                  <a:cubicBezTo>
                    <a:pt x="166" y="132"/>
                    <a:pt x="155" y="142"/>
                    <a:pt x="142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18" y="142"/>
                    <a:pt x="7" y="132"/>
                    <a:pt x="7" y="118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18"/>
                    <a:pt x="18" y="7"/>
                    <a:pt x="31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55" y="7"/>
                    <a:pt x="166" y="18"/>
                    <a:pt x="166" y="31"/>
                  </a:cubicBezTo>
                  <a:lnTo>
                    <a:pt x="166" y="118"/>
                  </a:lnTo>
                  <a:close/>
                </a:path>
              </a:pathLst>
            </a:custGeom>
            <a:grpFill/>
            <a:ln w="19050">
              <a:solidFill>
                <a:schemeClr val="accent6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Freeform 18"/>
            <p:cNvSpPr>
              <a:spLocks/>
            </p:cNvSpPr>
            <p:nvPr/>
          </p:nvSpPr>
          <p:spPr bwMode="auto">
            <a:xfrm>
              <a:off x="3752" y="2113"/>
              <a:ext cx="331" cy="171"/>
            </a:xfrm>
            <a:custGeom>
              <a:avLst/>
              <a:gdLst>
                <a:gd name="T0" fmla="*/ 69 w 145"/>
                <a:gd name="T1" fmla="*/ 72 h 75"/>
                <a:gd name="T2" fmla="*/ 68 w 145"/>
                <a:gd name="T3" fmla="*/ 66 h 75"/>
                <a:gd name="T4" fmla="*/ 68 w 145"/>
                <a:gd name="T5" fmla="*/ 66 h 75"/>
                <a:gd name="T6" fmla="*/ 57 w 145"/>
                <a:gd name="T7" fmla="*/ 14 h 75"/>
                <a:gd name="T8" fmla="*/ 41 w 145"/>
                <a:gd name="T9" fmla="*/ 40 h 75"/>
                <a:gd name="T10" fmla="*/ 24 w 145"/>
                <a:gd name="T11" fmla="*/ 51 h 75"/>
                <a:gd name="T12" fmla="*/ 24 w 145"/>
                <a:gd name="T13" fmla="*/ 51 h 75"/>
                <a:gd name="T14" fmla="*/ 0 w 145"/>
                <a:gd name="T15" fmla="*/ 51 h 75"/>
                <a:gd name="T16" fmla="*/ 0 w 145"/>
                <a:gd name="T17" fmla="*/ 44 h 75"/>
                <a:gd name="T18" fmla="*/ 24 w 145"/>
                <a:gd name="T19" fmla="*/ 44 h 75"/>
                <a:gd name="T20" fmla="*/ 35 w 145"/>
                <a:gd name="T21" fmla="*/ 38 h 75"/>
                <a:gd name="T22" fmla="*/ 35 w 145"/>
                <a:gd name="T23" fmla="*/ 38 h 75"/>
                <a:gd name="T24" fmla="*/ 53 w 145"/>
                <a:gd name="T25" fmla="*/ 6 h 75"/>
                <a:gd name="T26" fmla="*/ 55 w 145"/>
                <a:gd name="T27" fmla="*/ 3 h 75"/>
                <a:gd name="T28" fmla="*/ 55 w 145"/>
                <a:gd name="T29" fmla="*/ 3 h 75"/>
                <a:gd name="T30" fmla="*/ 59 w 145"/>
                <a:gd name="T31" fmla="*/ 0 h 75"/>
                <a:gd name="T32" fmla="*/ 59 w 145"/>
                <a:gd name="T33" fmla="*/ 0 h 75"/>
                <a:gd name="T34" fmla="*/ 63 w 145"/>
                <a:gd name="T35" fmla="*/ 4 h 75"/>
                <a:gd name="T36" fmla="*/ 63 w 145"/>
                <a:gd name="T37" fmla="*/ 4 h 75"/>
                <a:gd name="T38" fmla="*/ 64 w 145"/>
                <a:gd name="T39" fmla="*/ 8 h 75"/>
                <a:gd name="T40" fmla="*/ 64 w 145"/>
                <a:gd name="T41" fmla="*/ 8 h 75"/>
                <a:gd name="T42" fmla="*/ 75 w 145"/>
                <a:gd name="T43" fmla="*/ 66 h 75"/>
                <a:gd name="T44" fmla="*/ 75 w 145"/>
                <a:gd name="T45" fmla="*/ 67 h 75"/>
                <a:gd name="T46" fmla="*/ 75 w 145"/>
                <a:gd name="T47" fmla="*/ 67 h 75"/>
                <a:gd name="T48" fmla="*/ 76 w 145"/>
                <a:gd name="T49" fmla="*/ 67 h 75"/>
                <a:gd name="T50" fmla="*/ 76 w 145"/>
                <a:gd name="T51" fmla="*/ 67 h 75"/>
                <a:gd name="T52" fmla="*/ 93 w 145"/>
                <a:gd name="T53" fmla="*/ 48 h 75"/>
                <a:gd name="T54" fmla="*/ 112 w 145"/>
                <a:gd name="T55" fmla="*/ 40 h 75"/>
                <a:gd name="T56" fmla="*/ 112 w 145"/>
                <a:gd name="T57" fmla="*/ 40 h 75"/>
                <a:gd name="T58" fmla="*/ 145 w 145"/>
                <a:gd name="T59" fmla="*/ 40 h 75"/>
                <a:gd name="T60" fmla="*/ 145 w 145"/>
                <a:gd name="T61" fmla="*/ 46 h 75"/>
                <a:gd name="T62" fmla="*/ 112 w 145"/>
                <a:gd name="T63" fmla="*/ 46 h 75"/>
                <a:gd name="T64" fmla="*/ 98 w 145"/>
                <a:gd name="T65" fmla="*/ 53 h 75"/>
                <a:gd name="T66" fmla="*/ 98 w 145"/>
                <a:gd name="T67" fmla="*/ 53 h 75"/>
                <a:gd name="T68" fmla="*/ 81 w 145"/>
                <a:gd name="T69" fmla="*/ 71 h 75"/>
                <a:gd name="T70" fmla="*/ 74 w 145"/>
                <a:gd name="T71" fmla="*/ 75 h 75"/>
                <a:gd name="T72" fmla="*/ 74 w 145"/>
                <a:gd name="T73" fmla="*/ 75 h 75"/>
                <a:gd name="T74" fmla="*/ 74 w 145"/>
                <a:gd name="T75" fmla="*/ 75 h 75"/>
                <a:gd name="T76" fmla="*/ 74 w 145"/>
                <a:gd name="T77" fmla="*/ 75 h 75"/>
                <a:gd name="T78" fmla="*/ 69 w 145"/>
                <a:gd name="T79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5" h="75">
                  <a:moveTo>
                    <a:pt x="69" y="72"/>
                  </a:moveTo>
                  <a:cubicBezTo>
                    <a:pt x="69" y="70"/>
                    <a:pt x="68" y="68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8" y="47"/>
                    <a:pt x="31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8" y="45"/>
                    <a:pt x="33" y="41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5"/>
                    <a:pt x="54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2"/>
                    <a:pt x="57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1"/>
                    <a:pt x="63" y="3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5"/>
                    <a:pt x="64" y="7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6" y="67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8" y="43"/>
                    <a:pt x="105" y="40"/>
                    <a:pt x="112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08" y="46"/>
                    <a:pt x="101" y="49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79" y="73"/>
                    <a:pt x="77" y="7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2" y="75"/>
                    <a:pt x="70" y="73"/>
                    <a:pt x="69" y="72"/>
                  </a:cubicBezTo>
                  <a:close/>
                </a:path>
              </a:pathLst>
            </a:custGeom>
            <a:grpFill/>
            <a:ln w="19050">
              <a:solidFill>
                <a:schemeClr val="accent6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63" name="Straight Connector 162"/>
          <p:cNvCxnSpPr/>
          <p:nvPr/>
        </p:nvCxnSpPr>
        <p:spPr>
          <a:xfrm flipH="1">
            <a:off x="10369244" y="2065398"/>
            <a:ext cx="288000" cy="0"/>
          </a:xfrm>
          <a:prstGeom prst="line">
            <a:avLst/>
          </a:prstGeom>
          <a:ln w="12700">
            <a:solidFill>
              <a:schemeClr val="accent6">
                <a:lumMod val="60000"/>
                <a:lumOff val="40000"/>
              </a:schemeClr>
            </a:solidFill>
            <a:prstDash val="sysDot"/>
            <a:headEnd type="oval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/>
          <p:cNvCxnSpPr/>
          <p:nvPr/>
        </p:nvCxnSpPr>
        <p:spPr>
          <a:xfrm>
            <a:off x="9465940" y="2065398"/>
            <a:ext cx="288000" cy="0"/>
          </a:xfrm>
          <a:prstGeom prst="line">
            <a:avLst/>
          </a:prstGeom>
          <a:ln w="12700">
            <a:solidFill>
              <a:schemeClr val="accent6">
                <a:lumMod val="60000"/>
                <a:lumOff val="40000"/>
              </a:schemeClr>
            </a:solidFill>
            <a:prstDash val="sysDot"/>
            <a:headEnd type="oval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6" name="Group 4"/>
          <p:cNvGrpSpPr>
            <a:grpSpLocks noChangeAspect="1"/>
          </p:cNvGrpSpPr>
          <p:nvPr/>
        </p:nvGrpSpPr>
        <p:grpSpPr bwMode="auto">
          <a:xfrm>
            <a:off x="2713027" y="1383459"/>
            <a:ext cx="969039" cy="1021338"/>
            <a:chOff x="2797" y="1023"/>
            <a:chExt cx="2242" cy="2363"/>
          </a:xfrm>
          <a:solidFill>
            <a:srgbClr val="00BCF2"/>
          </a:solidFill>
        </p:grpSpPr>
        <p:sp>
          <p:nvSpPr>
            <p:cNvPr id="167" name="Freeform 5"/>
            <p:cNvSpPr>
              <a:spLocks noEditPoints="1"/>
            </p:cNvSpPr>
            <p:nvPr/>
          </p:nvSpPr>
          <p:spPr bwMode="auto">
            <a:xfrm>
              <a:off x="3214" y="1023"/>
              <a:ext cx="1825" cy="1444"/>
            </a:xfrm>
            <a:custGeom>
              <a:avLst/>
              <a:gdLst>
                <a:gd name="T0" fmla="*/ 644 w 770"/>
                <a:gd name="T1" fmla="*/ 338 h 610"/>
                <a:gd name="T2" fmla="*/ 624 w 770"/>
                <a:gd name="T3" fmla="*/ 512 h 610"/>
                <a:gd name="T4" fmla="*/ 611 w 770"/>
                <a:gd name="T5" fmla="*/ 525 h 610"/>
                <a:gd name="T6" fmla="*/ 598 w 770"/>
                <a:gd name="T7" fmla="*/ 512 h 610"/>
                <a:gd name="T8" fmla="*/ 578 w 770"/>
                <a:gd name="T9" fmla="*/ 338 h 610"/>
                <a:gd name="T10" fmla="*/ 555 w 770"/>
                <a:gd name="T11" fmla="*/ 309 h 610"/>
                <a:gd name="T12" fmla="*/ 451 w 770"/>
                <a:gd name="T13" fmla="*/ 159 h 610"/>
                <a:gd name="T14" fmla="*/ 611 w 770"/>
                <a:gd name="T15" fmla="*/ 0 h 610"/>
                <a:gd name="T16" fmla="*/ 770 w 770"/>
                <a:gd name="T17" fmla="*/ 159 h 610"/>
                <a:gd name="T18" fmla="*/ 667 w 770"/>
                <a:gd name="T19" fmla="*/ 309 h 610"/>
                <a:gd name="T20" fmla="*/ 644 w 770"/>
                <a:gd name="T21" fmla="*/ 338 h 610"/>
                <a:gd name="T22" fmla="*/ 75 w 770"/>
                <a:gd name="T23" fmla="*/ 610 h 610"/>
                <a:gd name="T24" fmla="*/ 151 w 770"/>
                <a:gd name="T25" fmla="*/ 535 h 610"/>
                <a:gd name="T26" fmla="*/ 75 w 770"/>
                <a:gd name="T27" fmla="*/ 459 h 610"/>
                <a:gd name="T28" fmla="*/ 0 w 770"/>
                <a:gd name="T29" fmla="*/ 535 h 610"/>
                <a:gd name="T30" fmla="*/ 75 w 770"/>
                <a:gd name="T31" fmla="*/ 610 h 610"/>
                <a:gd name="T32" fmla="*/ 565 w 770"/>
                <a:gd name="T33" fmla="*/ 55 h 610"/>
                <a:gd name="T34" fmla="*/ 502 w 770"/>
                <a:gd name="T35" fmla="*/ 126 h 610"/>
                <a:gd name="T36" fmla="*/ 565 w 770"/>
                <a:gd name="T37" fmla="*/ 5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0" h="610">
                  <a:moveTo>
                    <a:pt x="644" y="338"/>
                  </a:moveTo>
                  <a:cubicBezTo>
                    <a:pt x="624" y="512"/>
                    <a:pt x="624" y="512"/>
                    <a:pt x="624" y="512"/>
                  </a:cubicBezTo>
                  <a:cubicBezTo>
                    <a:pt x="624" y="519"/>
                    <a:pt x="618" y="525"/>
                    <a:pt x="611" y="525"/>
                  </a:cubicBezTo>
                  <a:cubicBezTo>
                    <a:pt x="604" y="525"/>
                    <a:pt x="598" y="519"/>
                    <a:pt x="598" y="512"/>
                  </a:cubicBezTo>
                  <a:cubicBezTo>
                    <a:pt x="578" y="338"/>
                    <a:pt x="578" y="338"/>
                    <a:pt x="578" y="338"/>
                  </a:cubicBezTo>
                  <a:cubicBezTo>
                    <a:pt x="576" y="324"/>
                    <a:pt x="567" y="314"/>
                    <a:pt x="555" y="309"/>
                  </a:cubicBezTo>
                  <a:cubicBezTo>
                    <a:pt x="494" y="286"/>
                    <a:pt x="451" y="228"/>
                    <a:pt x="451" y="159"/>
                  </a:cubicBezTo>
                  <a:cubicBezTo>
                    <a:pt x="451" y="71"/>
                    <a:pt x="523" y="0"/>
                    <a:pt x="611" y="0"/>
                  </a:cubicBezTo>
                  <a:cubicBezTo>
                    <a:pt x="699" y="0"/>
                    <a:pt x="770" y="71"/>
                    <a:pt x="770" y="159"/>
                  </a:cubicBezTo>
                  <a:cubicBezTo>
                    <a:pt x="770" y="228"/>
                    <a:pt x="727" y="286"/>
                    <a:pt x="667" y="309"/>
                  </a:cubicBezTo>
                  <a:cubicBezTo>
                    <a:pt x="654" y="314"/>
                    <a:pt x="645" y="324"/>
                    <a:pt x="644" y="338"/>
                  </a:cubicBezTo>
                  <a:close/>
                  <a:moveTo>
                    <a:pt x="75" y="610"/>
                  </a:moveTo>
                  <a:cubicBezTo>
                    <a:pt x="117" y="610"/>
                    <a:pt x="151" y="576"/>
                    <a:pt x="151" y="535"/>
                  </a:cubicBezTo>
                  <a:cubicBezTo>
                    <a:pt x="151" y="493"/>
                    <a:pt x="117" y="459"/>
                    <a:pt x="75" y="459"/>
                  </a:cubicBezTo>
                  <a:cubicBezTo>
                    <a:pt x="34" y="459"/>
                    <a:pt x="0" y="493"/>
                    <a:pt x="0" y="535"/>
                  </a:cubicBezTo>
                  <a:cubicBezTo>
                    <a:pt x="0" y="576"/>
                    <a:pt x="34" y="610"/>
                    <a:pt x="75" y="610"/>
                  </a:cubicBezTo>
                  <a:close/>
                  <a:moveTo>
                    <a:pt x="565" y="55"/>
                  </a:moveTo>
                  <a:cubicBezTo>
                    <a:pt x="594" y="78"/>
                    <a:pt x="531" y="150"/>
                    <a:pt x="502" y="126"/>
                  </a:cubicBezTo>
                  <a:cubicBezTo>
                    <a:pt x="473" y="103"/>
                    <a:pt x="537" y="32"/>
                    <a:pt x="565" y="5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Freeform 6"/>
            <p:cNvSpPr>
              <a:spLocks noEditPoints="1"/>
            </p:cNvSpPr>
            <p:nvPr/>
          </p:nvSpPr>
          <p:spPr bwMode="auto">
            <a:xfrm>
              <a:off x="2797" y="1207"/>
              <a:ext cx="2181" cy="2179"/>
            </a:xfrm>
            <a:custGeom>
              <a:avLst/>
              <a:gdLst>
                <a:gd name="T0" fmla="*/ 599 w 920"/>
                <a:gd name="T1" fmla="*/ 213 h 920"/>
                <a:gd name="T2" fmla="*/ 472 w 920"/>
                <a:gd name="T3" fmla="*/ 231 h 920"/>
                <a:gd name="T4" fmla="*/ 447 w 920"/>
                <a:gd name="T5" fmla="*/ 231 h 920"/>
                <a:gd name="T6" fmla="*/ 320 w 920"/>
                <a:gd name="T7" fmla="*/ 213 h 920"/>
                <a:gd name="T8" fmla="*/ 659 w 920"/>
                <a:gd name="T9" fmla="*/ 448 h 920"/>
                <a:gd name="T10" fmla="*/ 472 w 920"/>
                <a:gd name="T11" fmla="*/ 256 h 920"/>
                <a:gd name="T12" fmla="*/ 599 w 920"/>
                <a:gd name="T13" fmla="*/ 708 h 920"/>
                <a:gd name="T14" fmla="*/ 472 w 920"/>
                <a:gd name="T15" fmla="*/ 868 h 920"/>
                <a:gd name="T16" fmla="*/ 472 w 920"/>
                <a:gd name="T17" fmla="*/ 665 h 920"/>
                <a:gd name="T18" fmla="*/ 659 w 920"/>
                <a:gd name="T19" fmla="*/ 472 h 920"/>
                <a:gd name="T20" fmla="*/ 472 w 920"/>
                <a:gd name="T21" fmla="*/ 665 h 920"/>
                <a:gd name="T22" fmla="*/ 320 w 920"/>
                <a:gd name="T23" fmla="*/ 707 h 920"/>
                <a:gd name="T24" fmla="*/ 447 w 920"/>
                <a:gd name="T25" fmla="*/ 689 h 920"/>
                <a:gd name="T26" fmla="*/ 296 w 920"/>
                <a:gd name="T27" fmla="*/ 714 h 920"/>
                <a:gd name="T28" fmla="*/ 412 w 920"/>
                <a:gd name="T29" fmla="*/ 869 h 920"/>
                <a:gd name="T30" fmla="*/ 623 w 920"/>
                <a:gd name="T31" fmla="*/ 715 h 920"/>
                <a:gd name="T32" fmla="*/ 735 w 920"/>
                <a:gd name="T33" fmla="*/ 766 h 920"/>
                <a:gd name="T34" fmla="*/ 732 w 920"/>
                <a:gd name="T35" fmla="*/ 448 h 920"/>
                <a:gd name="T36" fmla="*/ 684 w 920"/>
                <a:gd name="T37" fmla="*/ 472 h 920"/>
                <a:gd name="T38" fmla="*/ 754 w 920"/>
                <a:gd name="T39" fmla="*/ 748 h 920"/>
                <a:gd name="T40" fmla="*/ 839 w 920"/>
                <a:gd name="T41" fmla="*/ 472 h 920"/>
                <a:gd name="T42" fmla="*/ 871 w 920"/>
                <a:gd name="T43" fmla="*/ 448 h 920"/>
                <a:gd name="T44" fmla="*/ 872 w 920"/>
                <a:gd name="T45" fmla="*/ 273 h 920"/>
                <a:gd name="T46" fmla="*/ 920 w 920"/>
                <a:gd name="T47" fmla="*/ 460 h 920"/>
                <a:gd name="T48" fmla="*/ 460 w 920"/>
                <a:gd name="T49" fmla="*/ 920 h 920"/>
                <a:gd name="T50" fmla="*/ 0 w 920"/>
                <a:gd name="T51" fmla="*/ 460 h 920"/>
                <a:gd name="T52" fmla="*/ 460 w 920"/>
                <a:gd name="T53" fmla="*/ 0 h 920"/>
                <a:gd name="T54" fmla="*/ 584 w 920"/>
                <a:gd name="T55" fmla="*/ 68 h 920"/>
                <a:gd name="T56" fmla="*/ 592 w 920"/>
                <a:gd name="T57" fmla="*/ 152 h 920"/>
                <a:gd name="T58" fmla="*/ 183 w 920"/>
                <a:gd name="T59" fmla="*/ 155 h 920"/>
                <a:gd name="T60" fmla="*/ 412 w 920"/>
                <a:gd name="T61" fmla="*/ 52 h 920"/>
                <a:gd name="T62" fmla="*/ 245 w 920"/>
                <a:gd name="T63" fmla="*/ 564 h 920"/>
                <a:gd name="T64" fmla="*/ 165 w 920"/>
                <a:gd name="T65" fmla="*/ 748 h 920"/>
                <a:gd name="T66" fmla="*/ 145 w 920"/>
                <a:gd name="T67" fmla="*/ 472 h 920"/>
                <a:gd name="T68" fmla="*/ 144 w 920"/>
                <a:gd name="T69" fmla="*/ 448 h 920"/>
                <a:gd name="T70" fmla="*/ 165 w 920"/>
                <a:gd name="T71" fmla="*/ 173 h 920"/>
                <a:gd name="T72" fmla="*/ 247 w 920"/>
                <a:gd name="T73" fmla="*/ 349 h 920"/>
                <a:gd name="T74" fmla="*/ 271 w 920"/>
                <a:gd name="T75" fmla="*/ 351 h 920"/>
                <a:gd name="T76" fmla="*/ 447 w 920"/>
                <a:gd name="T77" fmla="*/ 256 h 920"/>
                <a:gd name="T78" fmla="*/ 358 w 920"/>
                <a:gd name="T79" fmla="*/ 448 h 920"/>
                <a:gd name="T80" fmla="*/ 358 w 920"/>
                <a:gd name="T81" fmla="*/ 472 h 920"/>
                <a:gd name="T82" fmla="*/ 447 w 920"/>
                <a:gd name="T83" fmla="*/ 665 h 920"/>
                <a:gd name="T84" fmla="*/ 270 w 920"/>
                <a:gd name="T85" fmla="*/ 563 h 920"/>
                <a:gd name="T86" fmla="*/ 245 w 920"/>
                <a:gd name="T87" fmla="*/ 56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20" h="920">
                  <a:moveTo>
                    <a:pt x="472" y="231"/>
                  </a:moveTo>
                  <a:cubicBezTo>
                    <a:pt x="515" y="230"/>
                    <a:pt x="558" y="224"/>
                    <a:pt x="599" y="213"/>
                  </a:cubicBezTo>
                  <a:cubicBezTo>
                    <a:pt x="568" y="152"/>
                    <a:pt x="525" y="97"/>
                    <a:pt x="472" y="52"/>
                  </a:cubicBezTo>
                  <a:cubicBezTo>
                    <a:pt x="472" y="231"/>
                    <a:pt x="472" y="231"/>
                    <a:pt x="472" y="231"/>
                  </a:cubicBezTo>
                  <a:close/>
                  <a:moveTo>
                    <a:pt x="320" y="213"/>
                  </a:moveTo>
                  <a:cubicBezTo>
                    <a:pt x="361" y="224"/>
                    <a:pt x="404" y="230"/>
                    <a:pt x="447" y="231"/>
                  </a:cubicBezTo>
                  <a:cubicBezTo>
                    <a:pt x="447" y="52"/>
                    <a:pt x="447" y="52"/>
                    <a:pt x="447" y="52"/>
                  </a:cubicBezTo>
                  <a:cubicBezTo>
                    <a:pt x="394" y="97"/>
                    <a:pt x="351" y="152"/>
                    <a:pt x="320" y="213"/>
                  </a:cubicBezTo>
                  <a:close/>
                  <a:moveTo>
                    <a:pt x="472" y="448"/>
                  </a:moveTo>
                  <a:cubicBezTo>
                    <a:pt x="659" y="448"/>
                    <a:pt x="659" y="448"/>
                    <a:pt x="659" y="448"/>
                  </a:cubicBezTo>
                  <a:cubicBezTo>
                    <a:pt x="658" y="374"/>
                    <a:pt x="641" y="301"/>
                    <a:pt x="610" y="235"/>
                  </a:cubicBezTo>
                  <a:cubicBezTo>
                    <a:pt x="565" y="248"/>
                    <a:pt x="519" y="255"/>
                    <a:pt x="472" y="256"/>
                  </a:cubicBezTo>
                  <a:cubicBezTo>
                    <a:pt x="472" y="448"/>
                    <a:pt x="472" y="448"/>
                    <a:pt x="472" y="448"/>
                  </a:cubicBezTo>
                  <a:close/>
                  <a:moveTo>
                    <a:pt x="599" y="708"/>
                  </a:moveTo>
                  <a:cubicBezTo>
                    <a:pt x="558" y="696"/>
                    <a:pt x="515" y="690"/>
                    <a:pt x="472" y="689"/>
                  </a:cubicBezTo>
                  <a:cubicBezTo>
                    <a:pt x="472" y="868"/>
                    <a:pt x="472" y="868"/>
                    <a:pt x="472" y="868"/>
                  </a:cubicBezTo>
                  <a:cubicBezTo>
                    <a:pt x="525" y="823"/>
                    <a:pt x="568" y="768"/>
                    <a:pt x="599" y="708"/>
                  </a:cubicBezTo>
                  <a:close/>
                  <a:moveTo>
                    <a:pt x="472" y="665"/>
                  </a:moveTo>
                  <a:cubicBezTo>
                    <a:pt x="519" y="666"/>
                    <a:pt x="565" y="673"/>
                    <a:pt x="610" y="685"/>
                  </a:cubicBezTo>
                  <a:cubicBezTo>
                    <a:pt x="641" y="619"/>
                    <a:pt x="658" y="547"/>
                    <a:pt x="659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665"/>
                    <a:pt x="472" y="665"/>
                    <a:pt x="472" y="665"/>
                  </a:cubicBezTo>
                  <a:close/>
                  <a:moveTo>
                    <a:pt x="447" y="689"/>
                  </a:moveTo>
                  <a:cubicBezTo>
                    <a:pt x="404" y="690"/>
                    <a:pt x="361" y="696"/>
                    <a:pt x="320" y="707"/>
                  </a:cubicBezTo>
                  <a:cubicBezTo>
                    <a:pt x="351" y="768"/>
                    <a:pt x="394" y="823"/>
                    <a:pt x="447" y="868"/>
                  </a:cubicBezTo>
                  <a:cubicBezTo>
                    <a:pt x="447" y="689"/>
                    <a:pt x="447" y="689"/>
                    <a:pt x="447" y="689"/>
                  </a:cubicBezTo>
                  <a:close/>
                  <a:moveTo>
                    <a:pt x="412" y="869"/>
                  </a:moveTo>
                  <a:cubicBezTo>
                    <a:pt x="364" y="824"/>
                    <a:pt x="325" y="772"/>
                    <a:pt x="296" y="714"/>
                  </a:cubicBezTo>
                  <a:cubicBezTo>
                    <a:pt x="257" y="727"/>
                    <a:pt x="219" y="744"/>
                    <a:pt x="183" y="765"/>
                  </a:cubicBezTo>
                  <a:cubicBezTo>
                    <a:pt x="245" y="821"/>
                    <a:pt x="324" y="859"/>
                    <a:pt x="412" y="869"/>
                  </a:cubicBezTo>
                  <a:close/>
                  <a:moveTo>
                    <a:pt x="735" y="766"/>
                  </a:moveTo>
                  <a:cubicBezTo>
                    <a:pt x="700" y="744"/>
                    <a:pt x="662" y="727"/>
                    <a:pt x="623" y="715"/>
                  </a:cubicBezTo>
                  <a:cubicBezTo>
                    <a:pt x="594" y="772"/>
                    <a:pt x="555" y="824"/>
                    <a:pt x="508" y="869"/>
                  </a:cubicBezTo>
                  <a:cubicBezTo>
                    <a:pt x="595" y="859"/>
                    <a:pt x="674" y="821"/>
                    <a:pt x="735" y="766"/>
                  </a:cubicBezTo>
                  <a:close/>
                  <a:moveTo>
                    <a:pt x="684" y="448"/>
                  </a:moveTo>
                  <a:cubicBezTo>
                    <a:pt x="732" y="448"/>
                    <a:pt x="732" y="448"/>
                    <a:pt x="732" y="448"/>
                  </a:cubicBezTo>
                  <a:cubicBezTo>
                    <a:pt x="734" y="457"/>
                    <a:pt x="738" y="465"/>
                    <a:pt x="744" y="472"/>
                  </a:cubicBezTo>
                  <a:cubicBezTo>
                    <a:pt x="684" y="472"/>
                    <a:pt x="684" y="472"/>
                    <a:pt x="684" y="472"/>
                  </a:cubicBezTo>
                  <a:cubicBezTo>
                    <a:pt x="682" y="549"/>
                    <a:pt x="665" y="624"/>
                    <a:pt x="634" y="693"/>
                  </a:cubicBezTo>
                  <a:cubicBezTo>
                    <a:pt x="675" y="706"/>
                    <a:pt x="716" y="725"/>
                    <a:pt x="754" y="748"/>
                  </a:cubicBezTo>
                  <a:cubicBezTo>
                    <a:pt x="824" y="677"/>
                    <a:pt x="868" y="580"/>
                    <a:pt x="871" y="472"/>
                  </a:cubicBezTo>
                  <a:cubicBezTo>
                    <a:pt x="839" y="472"/>
                    <a:pt x="839" y="472"/>
                    <a:pt x="839" y="472"/>
                  </a:cubicBezTo>
                  <a:cubicBezTo>
                    <a:pt x="845" y="465"/>
                    <a:pt x="849" y="457"/>
                    <a:pt x="851" y="448"/>
                  </a:cubicBezTo>
                  <a:cubicBezTo>
                    <a:pt x="871" y="448"/>
                    <a:pt x="871" y="448"/>
                    <a:pt x="871" y="448"/>
                  </a:cubicBezTo>
                  <a:cubicBezTo>
                    <a:pt x="870" y="421"/>
                    <a:pt x="867" y="394"/>
                    <a:pt x="861" y="368"/>
                  </a:cubicBezTo>
                  <a:cubicBezTo>
                    <a:pt x="872" y="273"/>
                    <a:pt x="872" y="273"/>
                    <a:pt x="872" y="273"/>
                  </a:cubicBezTo>
                  <a:cubicBezTo>
                    <a:pt x="874" y="272"/>
                    <a:pt x="876" y="271"/>
                    <a:pt x="879" y="270"/>
                  </a:cubicBezTo>
                  <a:cubicBezTo>
                    <a:pt x="905" y="328"/>
                    <a:pt x="920" y="393"/>
                    <a:pt x="920" y="460"/>
                  </a:cubicBezTo>
                  <a:cubicBezTo>
                    <a:pt x="920" y="587"/>
                    <a:pt x="868" y="702"/>
                    <a:pt x="785" y="785"/>
                  </a:cubicBezTo>
                  <a:cubicBezTo>
                    <a:pt x="702" y="869"/>
                    <a:pt x="587" y="920"/>
                    <a:pt x="460" y="920"/>
                  </a:cubicBezTo>
                  <a:cubicBezTo>
                    <a:pt x="333" y="920"/>
                    <a:pt x="218" y="869"/>
                    <a:pt x="134" y="785"/>
                  </a:cubicBezTo>
                  <a:cubicBezTo>
                    <a:pt x="51" y="702"/>
                    <a:pt x="0" y="587"/>
                    <a:pt x="0" y="460"/>
                  </a:cubicBezTo>
                  <a:cubicBezTo>
                    <a:pt x="0" y="333"/>
                    <a:pt x="51" y="218"/>
                    <a:pt x="134" y="135"/>
                  </a:cubicBezTo>
                  <a:cubicBezTo>
                    <a:pt x="218" y="52"/>
                    <a:pt x="333" y="0"/>
                    <a:pt x="460" y="0"/>
                  </a:cubicBezTo>
                  <a:cubicBezTo>
                    <a:pt x="506" y="0"/>
                    <a:pt x="550" y="7"/>
                    <a:pt x="593" y="20"/>
                  </a:cubicBezTo>
                  <a:cubicBezTo>
                    <a:pt x="588" y="35"/>
                    <a:pt x="585" y="51"/>
                    <a:pt x="584" y="68"/>
                  </a:cubicBezTo>
                  <a:cubicBezTo>
                    <a:pt x="559" y="60"/>
                    <a:pt x="534" y="55"/>
                    <a:pt x="508" y="52"/>
                  </a:cubicBezTo>
                  <a:cubicBezTo>
                    <a:pt x="540" y="82"/>
                    <a:pt x="568" y="116"/>
                    <a:pt x="592" y="152"/>
                  </a:cubicBezTo>
                  <a:cubicBezTo>
                    <a:pt x="649" y="240"/>
                    <a:pt x="681" y="343"/>
                    <a:pt x="684" y="448"/>
                  </a:cubicBezTo>
                  <a:close/>
                  <a:moveTo>
                    <a:pt x="183" y="155"/>
                  </a:moveTo>
                  <a:cubicBezTo>
                    <a:pt x="219" y="177"/>
                    <a:pt x="257" y="194"/>
                    <a:pt x="296" y="206"/>
                  </a:cubicBezTo>
                  <a:cubicBezTo>
                    <a:pt x="325" y="149"/>
                    <a:pt x="364" y="96"/>
                    <a:pt x="412" y="52"/>
                  </a:cubicBezTo>
                  <a:cubicBezTo>
                    <a:pt x="324" y="62"/>
                    <a:pt x="245" y="99"/>
                    <a:pt x="183" y="155"/>
                  </a:cubicBezTo>
                  <a:close/>
                  <a:moveTo>
                    <a:pt x="245" y="564"/>
                  </a:moveTo>
                  <a:cubicBezTo>
                    <a:pt x="253" y="608"/>
                    <a:pt x="267" y="651"/>
                    <a:pt x="286" y="692"/>
                  </a:cubicBezTo>
                  <a:cubicBezTo>
                    <a:pt x="244" y="706"/>
                    <a:pt x="203" y="724"/>
                    <a:pt x="165" y="748"/>
                  </a:cubicBezTo>
                  <a:cubicBezTo>
                    <a:pt x="95" y="676"/>
                    <a:pt x="52" y="579"/>
                    <a:pt x="48" y="472"/>
                  </a:cubicBezTo>
                  <a:cubicBezTo>
                    <a:pt x="145" y="472"/>
                    <a:pt x="145" y="472"/>
                    <a:pt x="145" y="472"/>
                  </a:cubicBezTo>
                  <a:cubicBezTo>
                    <a:pt x="144" y="467"/>
                    <a:pt x="144" y="462"/>
                    <a:pt x="144" y="457"/>
                  </a:cubicBezTo>
                  <a:cubicBezTo>
                    <a:pt x="144" y="454"/>
                    <a:pt x="144" y="451"/>
                    <a:pt x="144" y="448"/>
                  </a:cubicBezTo>
                  <a:cubicBezTo>
                    <a:pt x="48" y="448"/>
                    <a:pt x="48" y="448"/>
                    <a:pt x="48" y="448"/>
                  </a:cubicBezTo>
                  <a:cubicBezTo>
                    <a:pt x="52" y="341"/>
                    <a:pt x="95" y="244"/>
                    <a:pt x="165" y="173"/>
                  </a:cubicBezTo>
                  <a:cubicBezTo>
                    <a:pt x="203" y="196"/>
                    <a:pt x="244" y="215"/>
                    <a:pt x="286" y="228"/>
                  </a:cubicBezTo>
                  <a:cubicBezTo>
                    <a:pt x="268" y="267"/>
                    <a:pt x="255" y="307"/>
                    <a:pt x="247" y="349"/>
                  </a:cubicBezTo>
                  <a:cubicBezTo>
                    <a:pt x="248" y="349"/>
                    <a:pt x="250" y="349"/>
                    <a:pt x="251" y="349"/>
                  </a:cubicBezTo>
                  <a:cubicBezTo>
                    <a:pt x="258" y="349"/>
                    <a:pt x="265" y="350"/>
                    <a:pt x="271" y="351"/>
                  </a:cubicBezTo>
                  <a:cubicBezTo>
                    <a:pt x="279" y="311"/>
                    <a:pt x="292" y="272"/>
                    <a:pt x="309" y="235"/>
                  </a:cubicBezTo>
                  <a:cubicBezTo>
                    <a:pt x="354" y="248"/>
                    <a:pt x="400" y="255"/>
                    <a:pt x="447" y="256"/>
                  </a:cubicBezTo>
                  <a:cubicBezTo>
                    <a:pt x="447" y="448"/>
                    <a:pt x="447" y="448"/>
                    <a:pt x="447" y="448"/>
                  </a:cubicBezTo>
                  <a:cubicBezTo>
                    <a:pt x="358" y="448"/>
                    <a:pt x="358" y="448"/>
                    <a:pt x="358" y="448"/>
                  </a:cubicBezTo>
                  <a:cubicBezTo>
                    <a:pt x="359" y="451"/>
                    <a:pt x="359" y="454"/>
                    <a:pt x="359" y="457"/>
                  </a:cubicBezTo>
                  <a:cubicBezTo>
                    <a:pt x="359" y="462"/>
                    <a:pt x="358" y="467"/>
                    <a:pt x="358" y="472"/>
                  </a:cubicBezTo>
                  <a:cubicBezTo>
                    <a:pt x="447" y="472"/>
                    <a:pt x="447" y="472"/>
                    <a:pt x="447" y="472"/>
                  </a:cubicBezTo>
                  <a:cubicBezTo>
                    <a:pt x="447" y="665"/>
                    <a:pt x="447" y="665"/>
                    <a:pt x="447" y="665"/>
                  </a:cubicBezTo>
                  <a:cubicBezTo>
                    <a:pt x="400" y="666"/>
                    <a:pt x="354" y="673"/>
                    <a:pt x="309" y="685"/>
                  </a:cubicBezTo>
                  <a:cubicBezTo>
                    <a:pt x="291" y="646"/>
                    <a:pt x="278" y="605"/>
                    <a:pt x="270" y="563"/>
                  </a:cubicBezTo>
                  <a:cubicBezTo>
                    <a:pt x="264" y="564"/>
                    <a:pt x="257" y="564"/>
                    <a:pt x="251" y="564"/>
                  </a:cubicBezTo>
                  <a:cubicBezTo>
                    <a:pt x="249" y="564"/>
                    <a:pt x="247" y="564"/>
                    <a:pt x="245" y="5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69" name="Straight Connector 168"/>
          <p:cNvCxnSpPr/>
          <p:nvPr/>
        </p:nvCxnSpPr>
        <p:spPr>
          <a:xfrm flipH="1">
            <a:off x="2071989" y="1932731"/>
            <a:ext cx="511337" cy="0"/>
          </a:xfrm>
          <a:prstGeom prst="line">
            <a:avLst/>
          </a:prstGeom>
          <a:ln w="12700">
            <a:solidFill>
              <a:schemeClr val="accent6">
                <a:lumMod val="60000"/>
                <a:lumOff val="40000"/>
              </a:schemeClr>
            </a:solidFill>
            <a:prstDash val="sysDot"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4" name="Group 183"/>
          <p:cNvGrpSpPr/>
          <p:nvPr/>
        </p:nvGrpSpPr>
        <p:grpSpPr>
          <a:xfrm>
            <a:off x="4910983" y="1486742"/>
            <a:ext cx="1210862" cy="907644"/>
            <a:chOff x="5519498" y="1575626"/>
            <a:chExt cx="1033373" cy="774600"/>
          </a:xfrm>
        </p:grpSpPr>
        <p:grpSp>
          <p:nvGrpSpPr>
            <p:cNvPr id="178" name="Group 24"/>
            <p:cNvGrpSpPr>
              <a:grpSpLocks noChangeAspect="1"/>
            </p:cNvGrpSpPr>
            <p:nvPr/>
          </p:nvGrpSpPr>
          <p:grpSpPr bwMode="auto">
            <a:xfrm>
              <a:off x="5688910" y="1673456"/>
              <a:ext cx="696252" cy="453853"/>
              <a:chOff x="-278" y="2253"/>
              <a:chExt cx="2025" cy="1320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80" name="Freeform 25"/>
              <p:cNvSpPr>
                <a:spLocks noEditPoints="1"/>
              </p:cNvSpPr>
              <p:nvPr/>
            </p:nvSpPr>
            <p:spPr bwMode="auto">
              <a:xfrm>
                <a:off x="-278" y="2253"/>
                <a:ext cx="2025" cy="1320"/>
              </a:xfrm>
              <a:custGeom>
                <a:avLst/>
                <a:gdLst>
                  <a:gd name="T0" fmla="*/ 854 w 854"/>
                  <a:gd name="T1" fmla="*/ 556 h 556"/>
                  <a:gd name="T2" fmla="*/ 0 w 854"/>
                  <a:gd name="T3" fmla="*/ 0 h 556"/>
                  <a:gd name="T4" fmla="*/ 587 w 854"/>
                  <a:gd name="T5" fmla="*/ 202 h 556"/>
                  <a:gd name="T6" fmla="*/ 606 w 854"/>
                  <a:gd name="T7" fmla="*/ 298 h 556"/>
                  <a:gd name="T8" fmla="*/ 626 w 854"/>
                  <a:gd name="T9" fmla="*/ 221 h 556"/>
                  <a:gd name="T10" fmla="*/ 659 w 854"/>
                  <a:gd name="T11" fmla="*/ 199 h 556"/>
                  <a:gd name="T12" fmla="*/ 675 w 854"/>
                  <a:gd name="T13" fmla="*/ 277 h 556"/>
                  <a:gd name="T14" fmla="*/ 696 w 854"/>
                  <a:gd name="T15" fmla="*/ 236 h 556"/>
                  <a:gd name="T16" fmla="*/ 733 w 854"/>
                  <a:gd name="T17" fmla="*/ 202 h 556"/>
                  <a:gd name="T18" fmla="*/ 704 w 854"/>
                  <a:gd name="T19" fmla="*/ 303 h 556"/>
                  <a:gd name="T20" fmla="*/ 807 w 854"/>
                  <a:gd name="T21" fmla="*/ 435 h 556"/>
                  <a:gd name="T22" fmla="*/ 765 w 854"/>
                  <a:gd name="T23" fmla="*/ 456 h 556"/>
                  <a:gd name="T24" fmla="*/ 775 w 854"/>
                  <a:gd name="T25" fmla="*/ 488 h 556"/>
                  <a:gd name="T26" fmla="*/ 728 w 854"/>
                  <a:gd name="T27" fmla="*/ 512 h 556"/>
                  <a:gd name="T28" fmla="*/ 705 w 854"/>
                  <a:gd name="T29" fmla="*/ 496 h 556"/>
                  <a:gd name="T30" fmla="*/ 689 w 854"/>
                  <a:gd name="T31" fmla="*/ 490 h 556"/>
                  <a:gd name="T32" fmla="*/ 647 w 854"/>
                  <a:gd name="T33" fmla="*/ 474 h 556"/>
                  <a:gd name="T34" fmla="*/ 647 w 854"/>
                  <a:gd name="T35" fmla="*/ 301 h 556"/>
                  <a:gd name="T36" fmla="*/ 639 w 854"/>
                  <a:gd name="T37" fmla="*/ 268 h 556"/>
                  <a:gd name="T38" fmla="*/ 623 w 854"/>
                  <a:gd name="T39" fmla="*/ 321 h 556"/>
                  <a:gd name="T40" fmla="*/ 584 w 854"/>
                  <a:gd name="T41" fmla="*/ 353 h 556"/>
                  <a:gd name="T42" fmla="*/ 557 w 854"/>
                  <a:gd name="T43" fmla="*/ 242 h 556"/>
                  <a:gd name="T44" fmla="*/ 587 w 854"/>
                  <a:gd name="T45" fmla="*/ 202 h 556"/>
                  <a:gd name="T46" fmla="*/ 382 w 854"/>
                  <a:gd name="T47" fmla="*/ 246 h 556"/>
                  <a:gd name="T48" fmla="*/ 395 w 854"/>
                  <a:gd name="T49" fmla="*/ 298 h 556"/>
                  <a:gd name="T50" fmla="*/ 411 w 854"/>
                  <a:gd name="T51" fmla="*/ 206 h 556"/>
                  <a:gd name="T52" fmla="*/ 455 w 854"/>
                  <a:gd name="T53" fmla="*/ 241 h 556"/>
                  <a:gd name="T54" fmla="*/ 469 w 854"/>
                  <a:gd name="T55" fmla="*/ 299 h 556"/>
                  <a:gd name="T56" fmla="*/ 490 w 854"/>
                  <a:gd name="T57" fmla="*/ 202 h 556"/>
                  <a:gd name="T58" fmla="*/ 503 w 854"/>
                  <a:gd name="T59" fmla="*/ 264 h 556"/>
                  <a:gd name="T60" fmla="*/ 480 w 854"/>
                  <a:gd name="T61" fmla="*/ 353 h 556"/>
                  <a:gd name="T62" fmla="*/ 440 w 854"/>
                  <a:gd name="T63" fmla="*/ 321 h 556"/>
                  <a:gd name="T64" fmla="*/ 427 w 854"/>
                  <a:gd name="T65" fmla="*/ 268 h 556"/>
                  <a:gd name="T66" fmla="*/ 402 w 854"/>
                  <a:gd name="T67" fmla="*/ 353 h 556"/>
                  <a:gd name="T68" fmla="*/ 362 w 854"/>
                  <a:gd name="T69" fmla="*/ 313 h 556"/>
                  <a:gd name="T70" fmla="*/ 334 w 854"/>
                  <a:gd name="T71" fmla="*/ 202 h 556"/>
                  <a:gd name="T72" fmla="*/ 163 w 854"/>
                  <a:gd name="T73" fmla="*/ 202 h 556"/>
                  <a:gd name="T74" fmla="*/ 182 w 854"/>
                  <a:gd name="T75" fmla="*/ 298 h 556"/>
                  <a:gd name="T76" fmla="*/ 202 w 854"/>
                  <a:gd name="T77" fmla="*/ 221 h 556"/>
                  <a:gd name="T78" fmla="*/ 235 w 854"/>
                  <a:gd name="T79" fmla="*/ 199 h 556"/>
                  <a:gd name="T80" fmla="*/ 256 w 854"/>
                  <a:gd name="T81" fmla="*/ 299 h 556"/>
                  <a:gd name="T82" fmla="*/ 272 w 854"/>
                  <a:gd name="T83" fmla="*/ 236 h 556"/>
                  <a:gd name="T84" fmla="*/ 308 w 854"/>
                  <a:gd name="T85" fmla="*/ 202 h 556"/>
                  <a:gd name="T86" fmla="*/ 275 w 854"/>
                  <a:gd name="T87" fmla="*/ 323 h 556"/>
                  <a:gd name="T88" fmla="*/ 236 w 854"/>
                  <a:gd name="T89" fmla="*/ 353 h 556"/>
                  <a:gd name="T90" fmla="*/ 215 w 854"/>
                  <a:gd name="T91" fmla="*/ 268 h 556"/>
                  <a:gd name="T92" fmla="*/ 199 w 854"/>
                  <a:gd name="T93" fmla="*/ 321 h 556"/>
                  <a:gd name="T94" fmla="*/ 160 w 854"/>
                  <a:gd name="T95" fmla="*/ 353 h 556"/>
                  <a:gd name="T96" fmla="*/ 133 w 854"/>
                  <a:gd name="T97" fmla="*/ 242 h 556"/>
                  <a:gd name="T98" fmla="*/ 163 w 854"/>
                  <a:gd name="T99" fmla="*/ 202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54" h="556">
                    <a:moveTo>
                      <a:pt x="0" y="556"/>
                    </a:moveTo>
                    <a:cubicBezTo>
                      <a:pt x="854" y="556"/>
                      <a:pt x="854" y="556"/>
                      <a:pt x="854" y="556"/>
                    </a:cubicBezTo>
                    <a:cubicBezTo>
                      <a:pt x="854" y="0"/>
                      <a:pt x="854" y="0"/>
                      <a:pt x="854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556"/>
                    </a:lnTo>
                    <a:close/>
                    <a:moveTo>
                      <a:pt x="587" y="202"/>
                    </a:moveTo>
                    <a:cubicBezTo>
                      <a:pt x="588" y="216"/>
                      <a:pt x="591" y="229"/>
                      <a:pt x="595" y="246"/>
                    </a:cubicBezTo>
                    <a:cubicBezTo>
                      <a:pt x="606" y="298"/>
                      <a:pt x="606" y="298"/>
                      <a:pt x="606" y="298"/>
                    </a:cubicBezTo>
                    <a:cubicBezTo>
                      <a:pt x="607" y="298"/>
                      <a:pt x="607" y="298"/>
                      <a:pt x="607" y="298"/>
                    </a:cubicBezTo>
                    <a:cubicBezTo>
                      <a:pt x="626" y="221"/>
                      <a:pt x="626" y="221"/>
                      <a:pt x="626" y="221"/>
                    </a:cubicBezTo>
                    <a:cubicBezTo>
                      <a:pt x="623" y="206"/>
                      <a:pt x="623" y="206"/>
                      <a:pt x="623" y="206"/>
                    </a:cubicBezTo>
                    <a:cubicBezTo>
                      <a:pt x="659" y="199"/>
                      <a:pt x="659" y="199"/>
                      <a:pt x="659" y="199"/>
                    </a:cubicBezTo>
                    <a:cubicBezTo>
                      <a:pt x="660" y="211"/>
                      <a:pt x="663" y="224"/>
                      <a:pt x="667" y="241"/>
                    </a:cubicBezTo>
                    <a:cubicBezTo>
                      <a:pt x="675" y="277"/>
                      <a:pt x="675" y="277"/>
                      <a:pt x="675" y="277"/>
                    </a:cubicBezTo>
                    <a:cubicBezTo>
                      <a:pt x="679" y="278"/>
                      <a:pt x="682" y="279"/>
                      <a:pt x="685" y="281"/>
                    </a:cubicBezTo>
                    <a:cubicBezTo>
                      <a:pt x="696" y="236"/>
                      <a:pt x="696" y="236"/>
                      <a:pt x="696" y="236"/>
                    </a:cubicBezTo>
                    <a:cubicBezTo>
                      <a:pt x="699" y="222"/>
                      <a:pt x="701" y="215"/>
                      <a:pt x="702" y="202"/>
                    </a:cubicBezTo>
                    <a:cubicBezTo>
                      <a:pt x="733" y="202"/>
                      <a:pt x="733" y="202"/>
                      <a:pt x="733" y="202"/>
                    </a:cubicBezTo>
                    <a:cubicBezTo>
                      <a:pt x="729" y="211"/>
                      <a:pt x="723" y="236"/>
                      <a:pt x="715" y="264"/>
                    </a:cubicBezTo>
                    <a:cubicBezTo>
                      <a:pt x="704" y="303"/>
                      <a:pt x="704" y="303"/>
                      <a:pt x="704" y="303"/>
                    </a:cubicBezTo>
                    <a:cubicBezTo>
                      <a:pt x="800" y="417"/>
                      <a:pt x="800" y="417"/>
                      <a:pt x="800" y="417"/>
                    </a:cubicBezTo>
                    <a:cubicBezTo>
                      <a:pt x="805" y="422"/>
                      <a:pt x="807" y="428"/>
                      <a:pt x="807" y="435"/>
                    </a:cubicBezTo>
                    <a:cubicBezTo>
                      <a:pt x="806" y="449"/>
                      <a:pt x="794" y="458"/>
                      <a:pt x="781" y="457"/>
                    </a:cubicBezTo>
                    <a:cubicBezTo>
                      <a:pt x="765" y="456"/>
                      <a:pt x="765" y="456"/>
                      <a:pt x="765" y="456"/>
                    </a:cubicBezTo>
                    <a:cubicBezTo>
                      <a:pt x="773" y="478"/>
                      <a:pt x="773" y="478"/>
                      <a:pt x="773" y="478"/>
                    </a:cubicBezTo>
                    <a:cubicBezTo>
                      <a:pt x="775" y="481"/>
                      <a:pt x="775" y="484"/>
                      <a:pt x="775" y="488"/>
                    </a:cubicBezTo>
                    <a:cubicBezTo>
                      <a:pt x="775" y="501"/>
                      <a:pt x="765" y="512"/>
                      <a:pt x="751" y="512"/>
                    </a:cubicBezTo>
                    <a:cubicBezTo>
                      <a:pt x="728" y="512"/>
                      <a:pt x="728" y="512"/>
                      <a:pt x="728" y="512"/>
                    </a:cubicBezTo>
                    <a:cubicBezTo>
                      <a:pt x="728" y="512"/>
                      <a:pt x="728" y="512"/>
                      <a:pt x="728" y="512"/>
                    </a:cubicBezTo>
                    <a:cubicBezTo>
                      <a:pt x="718" y="512"/>
                      <a:pt x="708" y="506"/>
                      <a:pt x="705" y="496"/>
                    </a:cubicBezTo>
                    <a:cubicBezTo>
                      <a:pt x="699" y="479"/>
                      <a:pt x="699" y="479"/>
                      <a:pt x="699" y="479"/>
                    </a:cubicBezTo>
                    <a:cubicBezTo>
                      <a:pt x="689" y="490"/>
                      <a:pt x="689" y="490"/>
                      <a:pt x="689" y="490"/>
                    </a:cubicBezTo>
                    <a:cubicBezTo>
                      <a:pt x="684" y="495"/>
                      <a:pt x="678" y="498"/>
                      <a:pt x="671" y="498"/>
                    </a:cubicBezTo>
                    <a:cubicBezTo>
                      <a:pt x="657" y="498"/>
                      <a:pt x="647" y="487"/>
                      <a:pt x="647" y="474"/>
                    </a:cubicBezTo>
                    <a:cubicBezTo>
                      <a:pt x="647" y="301"/>
                      <a:pt x="647" y="301"/>
                      <a:pt x="647" y="301"/>
                    </a:cubicBezTo>
                    <a:cubicBezTo>
                      <a:pt x="647" y="301"/>
                      <a:pt x="647" y="301"/>
                      <a:pt x="647" y="301"/>
                    </a:cubicBezTo>
                    <a:cubicBezTo>
                      <a:pt x="647" y="300"/>
                      <a:pt x="647" y="300"/>
                      <a:pt x="647" y="299"/>
                    </a:cubicBezTo>
                    <a:cubicBezTo>
                      <a:pt x="639" y="268"/>
                      <a:pt x="639" y="268"/>
                      <a:pt x="639" y="268"/>
                    </a:cubicBezTo>
                    <a:cubicBezTo>
                      <a:pt x="639" y="268"/>
                      <a:pt x="639" y="268"/>
                      <a:pt x="639" y="268"/>
                    </a:cubicBezTo>
                    <a:cubicBezTo>
                      <a:pt x="623" y="321"/>
                      <a:pt x="623" y="321"/>
                      <a:pt x="623" y="321"/>
                    </a:cubicBezTo>
                    <a:cubicBezTo>
                      <a:pt x="620" y="331"/>
                      <a:pt x="617" y="340"/>
                      <a:pt x="614" y="353"/>
                    </a:cubicBezTo>
                    <a:cubicBezTo>
                      <a:pt x="584" y="353"/>
                      <a:pt x="584" y="353"/>
                      <a:pt x="584" y="353"/>
                    </a:cubicBezTo>
                    <a:cubicBezTo>
                      <a:pt x="583" y="347"/>
                      <a:pt x="579" y="335"/>
                      <a:pt x="574" y="313"/>
                    </a:cubicBezTo>
                    <a:cubicBezTo>
                      <a:pt x="557" y="242"/>
                      <a:pt x="557" y="242"/>
                      <a:pt x="557" y="242"/>
                    </a:cubicBezTo>
                    <a:cubicBezTo>
                      <a:pt x="553" y="229"/>
                      <a:pt x="550" y="215"/>
                      <a:pt x="546" y="202"/>
                    </a:cubicBezTo>
                    <a:lnTo>
                      <a:pt x="587" y="202"/>
                    </a:lnTo>
                    <a:close/>
                    <a:moveTo>
                      <a:pt x="375" y="202"/>
                    </a:moveTo>
                    <a:cubicBezTo>
                      <a:pt x="376" y="216"/>
                      <a:pt x="379" y="229"/>
                      <a:pt x="382" y="246"/>
                    </a:cubicBezTo>
                    <a:cubicBezTo>
                      <a:pt x="394" y="298"/>
                      <a:pt x="394" y="298"/>
                      <a:pt x="394" y="298"/>
                    </a:cubicBezTo>
                    <a:cubicBezTo>
                      <a:pt x="395" y="298"/>
                      <a:pt x="395" y="298"/>
                      <a:pt x="395" y="298"/>
                    </a:cubicBezTo>
                    <a:cubicBezTo>
                      <a:pt x="414" y="221"/>
                      <a:pt x="414" y="221"/>
                      <a:pt x="414" y="221"/>
                    </a:cubicBezTo>
                    <a:cubicBezTo>
                      <a:pt x="411" y="206"/>
                      <a:pt x="411" y="206"/>
                      <a:pt x="411" y="206"/>
                    </a:cubicBezTo>
                    <a:cubicBezTo>
                      <a:pt x="447" y="199"/>
                      <a:pt x="447" y="199"/>
                      <a:pt x="447" y="199"/>
                    </a:cubicBezTo>
                    <a:cubicBezTo>
                      <a:pt x="448" y="211"/>
                      <a:pt x="451" y="224"/>
                      <a:pt x="455" y="241"/>
                    </a:cubicBezTo>
                    <a:cubicBezTo>
                      <a:pt x="468" y="299"/>
                      <a:pt x="468" y="299"/>
                      <a:pt x="468" y="299"/>
                    </a:cubicBezTo>
                    <a:cubicBezTo>
                      <a:pt x="469" y="299"/>
                      <a:pt x="469" y="299"/>
                      <a:pt x="469" y="299"/>
                    </a:cubicBezTo>
                    <a:cubicBezTo>
                      <a:pt x="484" y="236"/>
                      <a:pt x="484" y="236"/>
                      <a:pt x="484" y="236"/>
                    </a:cubicBezTo>
                    <a:cubicBezTo>
                      <a:pt x="487" y="222"/>
                      <a:pt x="489" y="215"/>
                      <a:pt x="490" y="202"/>
                    </a:cubicBezTo>
                    <a:cubicBezTo>
                      <a:pt x="520" y="202"/>
                      <a:pt x="520" y="202"/>
                      <a:pt x="520" y="202"/>
                    </a:cubicBezTo>
                    <a:cubicBezTo>
                      <a:pt x="517" y="211"/>
                      <a:pt x="511" y="236"/>
                      <a:pt x="503" y="264"/>
                    </a:cubicBezTo>
                    <a:cubicBezTo>
                      <a:pt x="487" y="323"/>
                      <a:pt x="487" y="323"/>
                      <a:pt x="487" y="323"/>
                    </a:cubicBezTo>
                    <a:cubicBezTo>
                      <a:pt x="485" y="330"/>
                      <a:pt x="482" y="341"/>
                      <a:pt x="480" y="353"/>
                    </a:cubicBezTo>
                    <a:cubicBezTo>
                      <a:pt x="448" y="353"/>
                      <a:pt x="448" y="353"/>
                      <a:pt x="448" y="353"/>
                    </a:cubicBezTo>
                    <a:cubicBezTo>
                      <a:pt x="445" y="342"/>
                      <a:pt x="443" y="332"/>
                      <a:pt x="440" y="321"/>
                    </a:cubicBezTo>
                    <a:cubicBezTo>
                      <a:pt x="427" y="268"/>
                      <a:pt x="427" y="268"/>
                      <a:pt x="427" y="268"/>
                    </a:cubicBezTo>
                    <a:cubicBezTo>
                      <a:pt x="427" y="268"/>
                      <a:pt x="427" y="268"/>
                      <a:pt x="427" y="268"/>
                    </a:cubicBezTo>
                    <a:cubicBezTo>
                      <a:pt x="411" y="321"/>
                      <a:pt x="411" y="321"/>
                      <a:pt x="411" y="321"/>
                    </a:cubicBezTo>
                    <a:cubicBezTo>
                      <a:pt x="408" y="331"/>
                      <a:pt x="405" y="340"/>
                      <a:pt x="402" y="353"/>
                    </a:cubicBezTo>
                    <a:cubicBezTo>
                      <a:pt x="372" y="353"/>
                      <a:pt x="372" y="353"/>
                      <a:pt x="372" y="353"/>
                    </a:cubicBezTo>
                    <a:cubicBezTo>
                      <a:pt x="371" y="347"/>
                      <a:pt x="367" y="335"/>
                      <a:pt x="362" y="313"/>
                    </a:cubicBezTo>
                    <a:cubicBezTo>
                      <a:pt x="345" y="242"/>
                      <a:pt x="345" y="242"/>
                      <a:pt x="345" y="242"/>
                    </a:cubicBezTo>
                    <a:cubicBezTo>
                      <a:pt x="341" y="229"/>
                      <a:pt x="338" y="215"/>
                      <a:pt x="334" y="202"/>
                    </a:cubicBezTo>
                    <a:lnTo>
                      <a:pt x="375" y="202"/>
                    </a:lnTo>
                    <a:close/>
                    <a:moveTo>
                      <a:pt x="163" y="202"/>
                    </a:moveTo>
                    <a:cubicBezTo>
                      <a:pt x="164" y="216"/>
                      <a:pt x="167" y="229"/>
                      <a:pt x="170" y="246"/>
                    </a:cubicBezTo>
                    <a:cubicBezTo>
                      <a:pt x="182" y="298"/>
                      <a:pt x="182" y="298"/>
                      <a:pt x="182" y="298"/>
                    </a:cubicBezTo>
                    <a:cubicBezTo>
                      <a:pt x="183" y="298"/>
                      <a:pt x="183" y="298"/>
                      <a:pt x="183" y="298"/>
                    </a:cubicBezTo>
                    <a:cubicBezTo>
                      <a:pt x="202" y="221"/>
                      <a:pt x="202" y="221"/>
                      <a:pt x="202" y="221"/>
                    </a:cubicBezTo>
                    <a:cubicBezTo>
                      <a:pt x="199" y="206"/>
                      <a:pt x="199" y="206"/>
                      <a:pt x="199" y="206"/>
                    </a:cubicBezTo>
                    <a:cubicBezTo>
                      <a:pt x="235" y="199"/>
                      <a:pt x="235" y="199"/>
                      <a:pt x="235" y="199"/>
                    </a:cubicBezTo>
                    <a:cubicBezTo>
                      <a:pt x="236" y="211"/>
                      <a:pt x="239" y="224"/>
                      <a:pt x="243" y="241"/>
                    </a:cubicBezTo>
                    <a:cubicBezTo>
                      <a:pt x="256" y="299"/>
                      <a:pt x="256" y="299"/>
                      <a:pt x="256" y="299"/>
                    </a:cubicBezTo>
                    <a:cubicBezTo>
                      <a:pt x="257" y="299"/>
                      <a:pt x="257" y="299"/>
                      <a:pt x="257" y="299"/>
                    </a:cubicBezTo>
                    <a:cubicBezTo>
                      <a:pt x="272" y="236"/>
                      <a:pt x="272" y="236"/>
                      <a:pt x="272" y="236"/>
                    </a:cubicBezTo>
                    <a:cubicBezTo>
                      <a:pt x="275" y="222"/>
                      <a:pt x="277" y="215"/>
                      <a:pt x="278" y="202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05" y="211"/>
                      <a:pt x="298" y="236"/>
                      <a:pt x="291" y="264"/>
                    </a:cubicBezTo>
                    <a:cubicBezTo>
                      <a:pt x="275" y="323"/>
                      <a:pt x="275" y="323"/>
                      <a:pt x="275" y="323"/>
                    </a:cubicBezTo>
                    <a:cubicBezTo>
                      <a:pt x="273" y="330"/>
                      <a:pt x="270" y="341"/>
                      <a:pt x="268" y="353"/>
                    </a:cubicBezTo>
                    <a:cubicBezTo>
                      <a:pt x="236" y="353"/>
                      <a:pt x="236" y="353"/>
                      <a:pt x="236" y="353"/>
                    </a:cubicBezTo>
                    <a:cubicBezTo>
                      <a:pt x="233" y="342"/>
                      <a:pt x="231" y="332"/>
                      <a:pt x="228" y="321"/>
                    </a:cubicBezTo>
                    <a:cubicBezTo>
                      <a:pt x="215" y="268"/>
                      <a:pt x="215" y="268"/>
                      <a:pt x="215" y="268"/>
                    </a:cubicBezTo>
                    <a:cubicBezTo>
                      <a:pt x="215" y="268"/>
                      <a:pt x="215" y="268"/>
                      <a:pt x="215" y="268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196" y="331"/>
                      <a:pt x="193" y="340"/>
                      <a:pt x="190" y="353"/>
                    </a:cubicBezTo>
                    <a:cubicBezTo>
                      <a:pt x="160" y="353"/>
                      <a:pt x="160" y="353"/>
                      <a:pt x="160" y="353"/>
                    </a:cubicBezTo>
                    <a:cubicBezTo>
                      <a:pt x="159" y="347"/>
                      <a:pt x="155" y="335"/>
                      <a:pt x="150" y="313"/>
                    </a:cubicBezTo>
                    <a:cubicBezTo>
                      <a:pt x="133" y="242"/>
                      <a:pt x="133" y="242"/>
                      <a:pt x="133" y="242"/>
                    </a:cubicBezTo>
                    <a:cubicBezTo>
                      <a:pt x="129" y="229"/>
                      <a:pt x="126" y="215"/>
                      <a:pt x="121" y="202"/>
                    </a:cubicBezTo>
                    <a:lnTo>
                      <a:pt x="163" y="2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Freeform 26"/>
              <p:cNvSpPr>
                <a:spLocks/>
              </p:cNvSpPr>
              <p:nvPr/>
            </p:nvSpPr>
            <p:spPr bwMode="auto">
              <a:xfrm>
                <a:off x="1313" y="2968"/>
                <a:ext cx="265" cy="444"/>
              </a:xfrm>
              <a:custGeom>
                <a:avLst/>
                <a:gdLst>
                  <a:gd name="T0" fmla="*/ 135 w 265"/>
                  <a:gd name="T1" fmla="*/ 444 h 444"/>
                  <a:gd name="T2" fmla="*/ 189 w 265"/>
                  <a:gd name="T3" fmla="*/ 444 h 444"/>
                  <a:gd name="T4" fmla="*/ 135 w 265"/>
                  <a:gd name="T5" fmla="*/ 304 h 444"/>
                  <a:gd name="T6" fmla="*/ 265 w 265"/>
                  <a:gd name="T7" fmla="*/ 316 h 444"/>
                  <a:gd name="T8" fmla="*/ 0 w 265"/>
                  <a:gd name="T9" fmla="*/ 0 h 444"/>
                  <a:gd name="T10" fmla="*/ 0 w 265"/>
                  <a:gd name="T11" fmla="*/ 411 h 444"/>
                  <a:gd name="T12" fmla="*/ 90 w 265"/>
                  <a:gd name="T13" fmla="*/ 318 h 444"/>
                  <a:gd name="T14" fmla="*/ 135 w 265"/>
                  <a:gd name="T15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5" h="444">
                    <a:moveTo>
                      <a:pt x="135" y="444"/>
                    </a:moveTo>
                    <a:lnTo>
                      <a:pt x="189" y="444"/>
                    </a:lnTo>
                    <a:lnTo>
                      <a:pt x="135" y="304"/>
                    </a:lnTo>
                    <a:lnTo>
                      <a:pt x="265" y="316"/>
                    </a:lnTo>
                    <a:lnTo>
                      <a:pt x="0" y="0"/>
                    </a:lnTo>
                    <a:lnTo>
                      <a:pt x="0" y="411"/>
                    </a:lnTo>
                    <a:lnTo>
                      <a:pt x="90" y="318"/>
                    </a:lnTo>
                    <a:lnTo>
                      <a:pt x="135" y="44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83" name="Freeform 47"/>
            <p:cNvSpPr>
              <a:spLocks noEditPoints="1"/>
            </p:cNvSpPr>
            <p:nvPr/>
          </p:nvSpPr>
          <p:spPr bwMode="auto">
            <a:xfrm>
              <a:off x="5519498" y="1575626"/>
              <a:ext cx="1033373" cy="774600"/>
            </a:xfrm>
            <a:custGeom>
              <a:avLst/>
              <a:gdLst>
                <a:gd name="T0" fmla="*/ 103 w 1016"/>
                <a:gd name="T1" fmla="*/ 685 h 761"/>
                <a:gd name="T2" fmla="*/ 95 w 1016"/>
                <a:gd name="T3" fmla="*/ 669 h 761"/>
                <a:gd name="T4" fmla="*/ 127 w 1016"/>
                <a:gd name="T5" fmla="*/ 632 h 761"/>
                <a:gd name="T6" fmla="*/ 889 w 1016"/>
                <a:gd name="T7" fmla="*/ 632 h 761"/>
                <a:gd name="T8" fmla="*/ 920 w 1016"/>
                <a:gd name="T9" fmla="*/ 669 h 761"/>
                <a:gd name="T10" fmla="*/ 912 w 1016"/>
                <a:gd name="T11" fmla="*/ 684 h 761"/>
                <a:gd name="T12" fmla="*/ 652 w 1016"/>
                <a:gd name="T13" fmla="*/ 685 h 761"/>
                <a:gd name="T14" fmla="*/ 655 w 1016"/>
                <a:gd name="T15" fmla="*/ 704 h 761"/>
                <a:gd name="T16" fmla="*/ 647 w 1016"/>
                <a:gd name="T17" fmla="*/ 713 h 761"/>
                <a:gd name="T18" fmla="*/ 374 w 1016"/>
                <a:gd name="T19" fmla="*/ 712 h 761"/>
                <a:gd name="T20" fmla="*/ 366 w 1016"/>
                <a:gd name="T21" fmla="*/ 704 h 761"/>
                <a:gd name="T22" fmla="*/ 368 w 1016"/>
                <a:gd name="T23" fmla="*/ 684 h 761"/>
                <a:gd name="T24" fmla="*/ 103 w 1016"/>
                <a:gd name="T25" fmla="*/ 685 h 761"/>
                <a:gd name="T26" fmla="*/ 501 w 1016"/>
                <a:gd name="T27" fmla="*/ 760 h 761"/>
                <a:gd name="T28" fmla="*/ 50 w 1016"/>
                <a:gd name="T29" fmla="*/ 760 h 761"/>
                <a:gd name="T30" fmla="*/ 0 w 1016"/>
                <a:gd name="T31" fmla="*/ 723 h 761"/>
                <a:gd name="T32" fmla="*/ 38 w 1016"/>
                <a:gd name="T33" fmla="*/ 664 h 761"/>
                <a:gd name="T34" fmla="*/ 60 w 1016"/>
                <a:gd name="T35" fmla="*/ 636 h 761"/>
                <a:gd name="T36" fmla="*/ 88 w 1016"/>
                <a:gd name="T37" fmla="*/ 616 h 761"/>
                <a:gd name="T38" fmla="*/ 80 w 1016"/>
                <a:gd name="T39" fmla="*/ 588 h 761"/>
                <a:gd name="T40" fmla="*/ 80 w 1016"/>
                <a:gd name="T41" fmla="*/ 53 h 761"/>
                <a:gd name="T42" fmla="*/ 96 w 1016"/>
                <a:gd name="T43" fmla="*/ 16 h 761"/>
                <a:gd name="T44" fmla="*/ 133 w 1016"/>
                <a:gd name="T45" fmla="*/ 0 h 761"/>
                <a:gd name="T46" fmla="*/ 883 w 1016"/>
                <a:gd name="T47" fmla="*/ 0 h 761"/>
                <a:gd name="T48" fmla="*/ 920 w 1016"/>
                <a:gd name="T49" fmla="*/ 16 h 761"/>
                <a:gd name="T50" fmla="*/ 936 w 1016"/>
                <a:gd name="T51" fmla="*/ 53 h 761"/>
                <a:gd name="T52" fmla="*/ 936 w 1016"/>
                <a:gd name="T53" fmla="*/ 588 h 761"/>
                <a:gd name="T54" fmla="*/ 928 w 1016"/>
                <a:gd name="T55" fmla="*/ 615 h 761"/>
                <a:gd name="T56" fmla="*/ 953 w 1016"/>
                <a:gd name="T57" fmla="*/ 634 h 761"/>
                <a:gd name="T58" fmla="*/ 953 w 1016"/>
                <a:gd name="T59" fmla="*/ 634 h 761"/>
                <a:gd name="T60" fmla="*/ 1000 w 1016"/>
                <a:gd name="T61" fmla="*/ 691 h 761"/>
                <a:gd name="T62" fmla="*/ 1016 w 1016"/>
                <a:gd name="T63" fmla="*/ 722 h 761"/>
                <a:gd name="T64" fmla="*/ 965 w 1016"/>
                <a:gd name="T65" fmla="*/ 761 h 761"/>
                <a:gd name="T66" fmla="*/ 965 w 1016"/>
                <a:gd name="T67" fmla="*/ 760 h 761"/>
                <a:gd name="T68" fmla="*/ 501 w 1016"/>
                <a:gd name="T69" fmla="*/ 760 h 761"/>
                <a:gd name="T70" fmla="*/ 883 w 1016"/>
                <a:gd name="T71" fmla="*/ 48 h 761"/>
                <a:gd name="T72" fmla="*/ 133 w 1016"/>
                <a:gd name="T73" fmla="*/ 48 h 761"/>
                <a:gd name="T74" fmla="*/ 129 w 1016"/>
                <a:gd name="T75" fmla="*/ 50 h 761"/>
                <a:gd name="T76" fmla="*/ 128 w 1016"/>
                <a:gd name="T77" fmla="*/ 53 h 761"/>
                <a:gd name="T78" fmla="*/ 128 w 1016"/>
                <a:gd name="T79" fmla="*/ 588 h 761"/>
                <a:gd name="T80" fmla="*/ 129 w 1016"/>
                <a:gd name="T81" fmla="*/ 591 h 761"/>
                <a:gd name="T82" fmla="*/ 133 w 1016"/>
                <a:gd name="T83" fmla="*/ 592 h 761"/>
                <a:gd name="T84" fmla="*/ 883 w 1016"/>
                <a:gd name="T85" fmla="*/ 592 h 761"/>
                <a:gd name="T86" fmla="*/ 887 w 1016"/>
                <a:gd name="T87" fmla="*/ 591 h 761"/>
                <a:gd name="T88" fmla="*/ 888 w 1016"/>
                <a:gd name="T89" fmla="*/ 588 h 761"/>
                <a:gd name="T90" fmla="*/ 888 w 1016"/>
                <a:gd name="T91" fmla="*/ 53 h 761"/>
                <a:gd name="T92" fmla="*/ 887 w 1016"/>
                <a:gd name="T93" fmla="*/ 50 h 761"/>
                <a:gd name="T94" fmla="*/ 883 w 1016"/>
                <a:gd name="T95" fmla="*/ 48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6" h="761">
                  <a:moveTo>
                    <a:pt x="103" y="685"/>
                  </a:moveTo>
                  <a:cubicBezTo>
                    <a:pt x="94" y="685"/>
                    <a:pt x="91" y="678"/>
                    <a:pt x="95" y="669"/>
                  </a:cubicBezTo>
                  <a:cubicBezTo>
                    <a:pt x="101" y="658"/>
                    <a:pt x="111" y="632"/>
                    <a:pt x="127" y="632"/>
                  </a:cubicBezTo>
                  <a:cubicBezTo>
                    <a:pt x="889" y="632"/>
                    <a:pt x="889" y="632"/>
                    <a:pt x="889" y="632"/>
                  </a:cubicBezTo>
                  <a:cubicBezTo>
                    <a:pt x="904" y="632"/>
                    <a:pt x="914" y="658"/>
                    <a:pt x="920" y="669"/>
                  </a:cubicBezTo>
                  <a:cubicBezTo>
                    <a:pt x="924" y="677"/>
                    <a:pt x="922" y="684"/>
                    <a:pt x="912" y="684"/>
                  </a:cubicBezTo>
                  <a:cubicBezTo>
                    <a:pt x="652" y="685"/>
                    <a:pt x="652" y="685"/>
                    <a:pt x="652" y="685"/>
                  </a:cubicBezTo>
                  <a:cubicBezTo>
                    <a:pt x="655" y="704"/>
                    <a:pt x="655" y="704"/>
                    <a:pt x="655" y="704"/>
                  </a:cubicBezTo>
                  <a:cubicBezTo>
                    <a:pt x="655" y="709"/>
                    <a:pt x="651" y="713"/>
                    <a:pt x="647" y="713"/>
                  </a:cubicBezTo>
                  <a:cubicBezTo>
                    <a:pt x="374" y="712"/>
                    <a:pt x="374" y="712"/>
                    <a:pt x="374" y="712"/>
                  </a:cubicBezTo>
                  <a:cubicBezTo>
                    <a:pt x="369" y="712"/>
                    <a:pt x="365" y="709"/>
                    <a:pt x="366" y="704"/>
                  </a:cubicBezTo>
                  <a:cubicBezTo>
                    <a:pt x="368" y="684"/>
                    <a:pt x="368" y="684"/>
                    <a:pt x="368" y="684"/>
                  </a:cubicBezTo>
                  <a:cubicBezTo>
                    <a:pt x="103" y="685"/>
                    <a:pt x="103" y="685"/>
                    <a:pt x="103" y="685"/>
                  </a:cubicBezTo>
                  <a:moveTo>
                    <a:pt x="501" y="760"/>
                  </a:moveTo>
                  <a:cubicBezTo>
                    <a:pt x="50" y="760"/>
                    <a:pt x="50" y="760"/>
                    <a:pt x="50" y="760"/>
                  </a:cubicBezTo>
                  <a:cubicBezTo>
                    <a:pt x="29" y="760"/>
                    <a:pt x="0" y="745"/>
                    <a:pt x="0" y="723"/>
                  </a:cubicBezTo>
                  <a:cubicBezTo>
                    <a:pt x="0" y="708"/>
                    <a:pt x="28" y="677"/>
                    <a:pt x="38" y="664"/>
                  </a:cubicBezTo>
                  <a:cubicBezTo>
                    <a:pt x="60" y="636"/>
                    <a:pt x="60" y="636"/>
                    <a:pt x="60" y="636"/>
                  </a:cubicBezTo>
                  <a:cubicBezTo>
                    <a:pt x="67" y="628"/>
                    <a:pt x="77" y="621"/>
                    <a:pt x="88" y="616"/>
                  </a:cubicBezTo>
                  <a:cubicBezTo>
                    <a:pt x="83" y="608"/>
                    <a:pt x="80" y="598"/>
                    <a:pt x="80" y="588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39"/>
                    <a:pt x="86" y="25"/>
                    <a:pt x="96" y="16"/>
                  </a:cubicBezTo>
                  <a:cubicBezTo>
                    <a:pt x="105" y="6"/>
                    <a:pt x="118" y="0"/>
                    <a:pt x="133" y="0"/>
                  </a:cubicBezTo>
                  <a:cubicBezTo>
                    <a:pt x="883" y="0"/>
                    <a:pt x="883" y="0"/>
                    <a:pt x="883" y="0"/>
                  </a:cubicBezTo>
                  <a:cubicBezTo>
                    <a:pt x="898" y="0"/>
                    <a:pt x="911" y="6"/>
                    <a:pt x="920" y="16"/>
                  </a:cubicBezTo>
                  <a:cubicBezTo>
                    <a:pt x="930" y="25"/>
                    <a:pt x="936" y="39"/>
                    <a:pt x="936" y="53"/>
                  </a:cubicBezTo>
                  <a:cubicBezTo>
                    <a:pt x="936" y="588"/>
                    <a:pt x="936" y="588"/>
                    <a:pt x="936" y="588"/>
                  </a:cubicBezTo>
                  <a:cubicBezTo>
                    <a:pt x="936" y="598"/>
                    <a:pt x="933" y="607"/>
                    <a:pt x="928" y="615"/>
                  </a:cubicBezTo>
                  <a:cubicBezTo>
                    <a:pt x="938" y="620"/>
                    <a:pt x="947" y="626"/>
                    <a:pt x="953" y="634"/>
                  </a:cubicBezTo>
                  <a:cubicBezTo>
                    <a:pt x="953" y="634"/>
                    <a:pt x="953" y="634"/>
                    <a:pt x="953" y="634"/>
                  </a:cubicBezTo>
                  <a:cubicBezTo>
                    <a:pt x="968" y="652"/>
                    <a:pt x="986" y="672"/>
                    <a:pt x="1000" y="691"/>
                  </a:cubicBezTo>
                  <a:cubicBezTo>
                    <a:pt x="1009" y="702"/>
                    <a:pt x="1016" y="713"/>
                    <a:pt x="1016" y="722"/>
                  </a:cubicBezTo>
                  <a:cubicBezTo>
                    <a:pt x="1016" y="745"/>
                    <a:pt x="986" y="761"/>
                    <a:pt x="965" y="761"/>
                  </a:cubicBezTo>
                  <a:cubicBezTo>
                    <a:pt x="965" y="760"/>
                    <a:pt x="965" y="760"/>
                    <a:pt x="965" y="760"/>
                  </a:cubicBezTo>
                  <a:lnTo>
                    <a:pt x="501" y="760"/>
                  </a:lnTo>
                  <a:close/>
                  <a:moveTo>
                    <a:pt x="883" y="48"/>
                  </a:moveTo>
                  <a:cubicBezTo>
                    <a:pt x="133" y="48"/>
                    <a:pt x="133" y="48"/>
                    <a:pt x="133" y="48"/>
                  </a:cubicBezTo>
                  <a:cubicBezTo>
                    <a:pt x="132" y="48"/>
                    <a:pt x="130" y="49"/>
                    <a:pt x="129" y="50"/>
                  </a:cubicBezTo>
                  <a:cubicBezTo>
                    <a:pt x="129" y="51"/>
                    <a:pt x="128" y="52"/>
                    <a:pt x="128" y="53"/>
                  </a:cubicBezTo>
                  <a:cubicBezTo>
                    <a:pt x="128" y="588"/>
                    <a:pt x="128" y="588"/>
                    <a:pt x="128" y="588"/>
                  </a:cubicBezTo>
                  <a:cubicBezTo>
                    <a:pt x="128" y="589"/>
                    <a:pt x="129" y="590"/>
                    <a:pt x="129" y="591"/>
                  </a:cubicBezTo>
                  <a:cubicBezTo>
                    <a:pt x="130" y="592"/>
                    <a:pt x="132" y="592"/>
                    <a:pt x="133" y="592"/>
                  </a:cubicBezTo>
                  <a:cubicBezTo>
                    <a:pt x="883" y="592"/>
                    <a:pt x="883" y="592"/>
                    <a:pt x="883" y="592"/>
                  </a:cubicBezTo>
                  <a:cubicBezTo>
                    <a:pt x="884" y="592"/>
                    <a:pt x="886" y="592"/>
                    <a:pt x="887" y="591"/>
                  </a:cubicBezTo>
                  <a:cubicBezTo>
                    <a:pt x="887" y="590"/>
                    <a:pt x="888" y="589"/>
                    <a:pt x="888" y="588"/>
                  </a:cubicBezTo>
                  <a:cubicBezTo>
                    <a:pt x="888" y="53"/>
                    <a:pt x="888" y="53"/>
                    <a:pt x="888" y="53"/>
                  </a:cubicBezTo>
                  <a:cubicBezTo>
                    <a:pt x="888" y="52"/>
                    <a:pt x="887" y="51"/>
                    <a:pt x="887" y="50"/>
                  </a:cubicBezTo>
                  <a:cubicBezTo>
                    <a:pt x="886" y="49"/>
                    <a:pt x="884" y="48"/>
                    <a:pt x="883" y="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90" name="Straight Connector 189"/>
          <p:cNvCxnSpPr/>
          <p:nvPr/>
        </p:nvCxnSpPr>
        <p:spPr>
          <a:xfrm flipH="1">
            <a:off x="6118933" y="1940564"/>
            <a:ext cx="432000" cy="0"/>
          </a:xfrm>
          <a:prstGeom prst="line">
            <a:avLst/>
          </a:prstGeom>
          <a:ln w="12700">
            <a:solidFill>
              <a:schemeClr val="accent6">
                <a:lumMod val="60000"/>
                <a:lumOff val="40000"/>
              </a:schemeClr>
            </a:solidFill>
            <a:prstDash val="sysDot"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1" name="Group 190"/>
          <p:cNvGrpSpPr/>
          <p:nvPr/>
        </p:nvGrpSpPr>
        <p:grpSpPr>
          <a:xfrm>
            <a:off x="6670158" y="1517907"/>
            <a:ext cx="770203" cy="845314"/>
            <a:chOff x="1157454" y="5655396"/>
            <a:chExt cx="475316" cy="521670"/>
          </a:xfrm>
        </p:grpSpPr>
        <p:grpSp>
          <p:nvGrpSpPr>
            <p:cNvPr id="192" name="Group 191"/>
            <p:cNvGrpSpPr/>
            <p:nvPr/>
          </p:nvGrpSpPr>
          <p:grpSpPr>
            <a:xfrm>
              <a:off x="1157454" y="5837713"/>
              <a:ext cx="475316" cy="157035"/>
              <a:chOff x="1157454" y="5851283"/>
              <a:chExt cx="475316" cy="157035"/>
            </a:xfrm>
          </p:grpSpPr>
          <p:sp>
            <p:nvSpPr>
              <p:cNvPr id="221" name="Freeform 131"/>
              <p:cNvSpPr>
                <a:spLocks/>
              </p:cNvSpPr>
              <p:nvPr/>
            </p:nvSpPr>
            <p:spPr bwMode="auto">
              <a:xfrm>
                <a:off x="1211203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Freeform 132"/>
              <p:cNvSpPr>
                <a:spLocks/>
              </p:cNvSpPr>
              <p:nvPr/>
            </p:nvSpPr>
            <p:spPr bwMode="auto">
              <a:xfrm>
                <a:off x="1277600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Rectangle 133"/>
              <p:cNvSpPr>
                <a:spLocks noChangeArrowheads="1"/>
              </p:cNvSpPr>
              <p:nvPr/>
            </p:nvSpPr>
            <p:spPr bwMode="auto">
              <a:xfrm>
                <a:off x="1355590" y="5941920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Freeform 138"/>
              <p:cNvSpPr>
                <a:spLocks/>
              </p:cNvSpPr>
              <p:nvPr/>
            </p:nvSpPr>
            <p:spPr bwMode="auto">
              <a:xfrm>
                <a:off x="1157454" y="5917681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Freeform 140"/>
              <p:cNvSpPr>
                <a:spLocks/>
              </p:cNvSpPr>
              <p:nvPr/>
            </p:nvSpPr>
            <p:spPr bwMode="auto">
              <a:xfrm>
                <a:off x="1181693" y="5851283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Freeform 141"/>
              <p:cNvSpPr>
                <a:spLocks/>
              </p:cNvSpPr>
              <p:nvPr/>
            </p:nvSpPr>
            <p:spPr bwMode="auto">
              <a:xfrm>
                <a:off x="1301840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Freeform 142"/>
              <p:cNvSpPr>
                <a:spLocks/>
              </p:cNvSpPr>
              <p:nvPr/>
            </p:nvSpPr>
            <p:spPr bwMode="auto">
              <a:xfrm>
                <a:off x="1368237" y="5941920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" name="Freeform 143"/>
              <p:cNvSpPr>
                <a:spLocks/>
              </p:cNvSpPr>
              <p:nvPr/>
            </p:nvSpPr>
            <p:spPr bwMode="auto">
              <a:xfrm>
                <a:off x="1434633" y="5941920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" name="Freeform 144"/>
              <p:cNvSpPr>
                <a:spLocks/>
              </p:cNvSpPr>
              <p:nvPr/>
            </p:nvSpPr>
            <p:spPr bwMode="auto">
              <a:xfrm>
                <a:off x="1501030" y="5941920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" name="Rectangle 145"/>
              <p:cNvSpPr>
                <a:spLocks noChangeArrowheads="1"/>
              </p:cNvSpPr>
              <p:nvPr/>
            </p:nvSpPr>
            <p:spPr bwMode="auto">
              <a:xfrm>
                <a:off x="1579019" y="5941920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" name="Rectangle 146"/>
              <p:cNvSpPr>
                <a:spLocks noChangeArrowheads="1"/>
              </p:cNvSpPr>
              <p:nvPr/>
            </p:nvSpPr>
            <p:spPr bwMode="auto">
              <a:xfrm>
                <a:off x="1188016" y="5941920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" name="Rectangle 147"/>
              <p:cNvSpPr>
                <a:spLocks noChangeArrowheads="1"/>
              </p:cNvSpPr>
              <p:nvPr/>
            </p:nvSpPr>
            <p:spPr bwMode="auto">
              <a:xfrm>
                <a:off x="1188016" y="5966161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" name="Rectangle 148"/>
              <p:cNvSpPr>
                <a:spLocks noChangeArrowheads="1"/>
              </p:cNvSpPr>
              <p:nvPr/>
            </p:nvSpPr>
            <p:spPr bwMode="auto">
              <a:xfrm>
                <a:off x="1217527" y="5953512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93" name="Group 192"/>
            <p:cNvGrpSpPr/>
            <p:nvPr/>
          </p:nvGrpSpPr>
          <p:grpSpPr>
            <a:xfrm>
              <a:off x="1157454" y="5655396"/>
              <a:ext cx="475316" cy="157035"/>
              <a:chOff x="1157454" y="5682752"/>
              <a:chExt cx="475316" cy="157035"/>
            </a:xfrm>
          </p:grpSpPr>
          <p:sp>
            <p:nvSpPr>
              <p:cNvPr id="208" name="Freeform 131"/>
              <p:cNvSpPr>
                <a:spLocks/>
              </p:cNvSpPr>
              <p:nvPr/>
            </p:nvSpPr>
            <p:spPr bwMode="auto">
              <a:xfrm>
                <a:off x="1211203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9" name="Freeform 132"/>
              <p:cNvSpPr>
                <a:spLocks/>
              </p:cNvSpPr>
              <p:nvPr/>
            </p:nvSpPr>
            <p:spPr bwMode="auto">
              <a:xfrm>
                <a:off x="1277600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" name="Rectangle 133"/>
              <p:cNvSpPr>
                <a:spLocks noChangeArrowheads="1"/>
              </p:cNvSpPr>
              <p:nvPr/>
            </p:nvSpPr>
            <p:spPr bwMode="auto">
              <a:xfrm>
                <a:off x="1355590" y="5773389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Freeform 138"/>
              <p:cNvSpPr>
                <a:spLocks/>
              </p:cNvSpPr>
              <p:nvPr/>
            </p:nvSpPr>
            <p:spPr bwMode="auto">
              <a:xfrm>
                <a:off x="1157454" y="5749150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" name="Freeform 140"/>
              <p:cNvSpPr>
                <a:spLocks/>
              </p:cNvSpPr>
              <p:nvPr/>
            </p:nvSpPr>
            <p:spPr bwMode="auto">
              <a:xfrm>
                <a:off x="1181693" y="5682752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Freeform 141"/>
              <p:cNvSpPr>
                <a:spLocks/>
              </p:cNvSpPr>
              <p:nvPr/>
            </p:nvSpPr>
            <p:spPr bwMode="auto">
              <a:xfrm>
                <a:off x="1301840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Freeform 142"/>
              <p:cNvSpPr>
                <a:spLocks/>
              </p:cNvSpPr>
              <p:nvPr/>
            </p:nvSpPr>
            <p:spPr bwMode="auto">
              <a:xfrm>
                <a:off x="1368237" y="5773389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Freeform 143"/>
              <p:cNvSpPr>
                <a:spLocks/>
              </p:cNvSpPr>
              <p:nvPr/>
            </p:nvSpPr>
            <p:spPr bwMode="auto">
              <a:xfrm>
                <a:off x="1434633" y="5773389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" name="Freeform 144"/>
              <p:cNvSpPr>
                <a:spLocks/>
              </p:cNvSpPr>
              <p:nvPr/>
            </p:nvSpPr>
            <p:spPr bwMode="auto">
              <a:xfrm>
                <a:off x="1501030" y="5773389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Rectangle 145"/>
              <p:cNvSpPr>
                <a:spLocks noChangeArrowheads="1"/>
              </p:cNvSpPr>
              <p:nvPr/>
            </p:nvSpPr>
            <p:spPr bwMode="auto">
              <a:xfrm>
                <a:off x="1579019" y="5773389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Rectangle 146"/>
              <p:cNvSpPr>
                <a:spLocks noChangeArrowheads="1"/>
              </p:cNvSpPr>
              <p:nvPr/>
            </p:nvSpPr>
            <p:spPr bwMode="auto">
              <a:xfrm>
                <a:off x="1188016" y="5773389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Rectangle 147"/>
              <p:cNvSpPr>
                <a:spLocks noChangeArrowheads="1"/>
              </p:cNvSpPr>
              <p:nvPr/>
            </p:nvSpPr>
            <p:spPr bwMode="auto">
              <a:xfrm>
                <a:off x="1188016" y="5797631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Rectangle 148"/>
              <p:cNvSpPr>
                <a:spLocks noChangeArrowheads="1"/>
              </p:cNvSpPr>
              <p:nvPr/>
            </p:nvSpPr>
            <p:spPr bwMode="auto">
              <a:xfrm>
                <a:off x="1217527" y="5784982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94" name="Group 193"/>
            <p:cNvGrpSpPr/>
            <p:nvPr/>
          </p:nvGrpSpPr>
          <p:grpSpPr>
            <a:xfrm>
              <a:off x="1157454" y="6020031"/>
              <a:ext cx="475316" cy="157035"/>
              <a:chOff x="1157454" y="6020031"/>
              <a:chExt cx="475316" cy="157035"/>
            </a:xfrm>
          </p:grpSpPr>
          <p:sp>
            <p:nvSpPr>
              <p:cNvPr id="195" name="Freeform 131"/>
              <p:cNvSpPr>
                <a:spLocks/>
              </p:cNvSpPr>
              <p:nvPr/>
            </p:nvSpPr>
            <p:spPr bwMode="auto">
              <a:xfrm>
                <a:off x="1211203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" name="Freeform 132"/>
              <p:cNvSpPr>
                <a:spLocks/>
              </p:cNvSpPr>
              <p:nvPr/>
            </p:nvSpPr>
            <p:spPr bwMode="auto">
              <a:xfrm>
                <a:off x="1277600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" name="Rectangle 133"/>
              <p:cNvSpPr>
                <a:spLocks noChangeArrowheads="1"/>
              </p:cNvSpPr>
              <p:nvPr/>
            </p:nvSpPr>
            <p:spPr bwMode="auto">
              <a:xfrm>
                <a:off x="1355590" y="6110668"/>
                <a:ext cx="18970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" name="Freeform 138"/>
              <p:cNvSpPr>
                <a:spLocks/>
              </p:cNvSpPr>
              <p:nvPr/>
            </p:nvSpPr>
            <p:spPr bwMode="auto">
              <a:xfrm>
                <a:off x="1157454" y="6086429"/>
                <a:ext cx="475316" cy="90637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9" name="Freeform 140"/>
              <p:cNvSpPr>
                <a:spLocks/>
              </p:cNvSpPr>
              <p:nvPr/>
            </p:nvSpPr>
            <p:spPr bwMode="auto">
              <a:xfrm>
                <a:off x="1181693" y="6020031"/>
                <a:ext cx="426835" cy="54804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" name="Freeform 141"/>
              <p:cNvSpPr>
                <a:spLocks/>
              </p:cNvSpPr>
              <p:nvPr/>
            </p:nvSpPr>
            <p:spPr bwMode="auto">
              <a:xfrm>
                <a:off x="1301840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1" name="Freeform 142"/>
              <p:cNvSpPr>
                <a:spLocks/>
              </p:cNvSpPr>
              <p:nvPr/>
            </p:nvSpPr>
            <p:spPr bwMode="auto">
              <a:xfrm>
                <a:off x="1368237" y="6110668"/>
                <a:ext cx="48481" cy="42156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2" name="Freeform 143"/>
              <p:cNvSpPr>
                <a:spLocks/>
              </p:cNvSpPr>
              <p:nvPr/>
            </p:nvSpPr>
            <p:spPr bwMode="auto">
              <a:xfrm>
                <a:off x="1434633" y="6110668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3" name="Freeform 144"/>
              <p:cNvSpPr>
                <a:spLocks/>
              </p:cNvSpPr>
              <p:nvPr/>
            </p:nvSpPr>
            <p:spPr bwMode="auto">
              <a:xfrm>
                <a:off x="1501030" y="6110668"/>
                <a:ext cx="47426" cy="42156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4" name="Rectangle 145"/>
              <p:cNvSpPr>
                <a:spLocks noChangeArrowheads="1"/>
              </p:cNvSpPr>
              <p:nvPr/>
            </p:nvSpPr>
            <p:spPr bwMode="auto">
              <a:xfrm>
                <a:off x="1579019" y="6110668"/>
                <a:ext cx="17917" cy="421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Rectangle 146"/>
              <p:cNvSpPr>
                <a:spLocks noChangeArrowheads="1"/>
              </p:cNvSpPr>
              <p:nvPr/>
            </p:nvSpPr>
            <p:spPr bwMode="auto">
              <a:xfrm>
                <a:off x="1188016" y="6110668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6" name="Rectangle 147"/>
              <p:cNvSpPr>
                <a:spLocks noChangeArrowheads="1"/>
              </p:cNvSpPr>
              <p:nvPr/>
            </p:nvSpPr>
            <p:spPr bwMode="auto">
              <a:xfrm>
                <a:off x="1188016" y="6134909"/>
                <a:ext cx="17917" cy="179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7" name="Rectangle 148"/>
              <p:cNvSpPr>
                <a:spLocks noChangeArrowheads="1"/>
              </p:cNvSpPr>
              <p:nvPr/>
            </p:nvSpPr>
            <p:spPr bwMode="auto">
              <a:xfrm>
                <a:off x="1217527" y="6122260"/>
                <a:ext cx="48481" cy="189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cxnSp>
        <p:nvCxnSpPr>
          <p:cNvPr id="235" name="Straight Connector 234"/>
          <p:cNvCxnSpPr/>
          <p:nvPr/>
        </p:nvCxnSpPr>
        <p:spPr>
          <a:xfrm flipH="1">
            <a:off x="3118104" y="4897966"/>
            <a:ext cx="432000" cy="0"/>
          </a:xfrm>
          <a:prstGeom prst="line">
            <a:avLst/>
          </a:prstGeom>
          <a:ln w="12700">
            <a:solidFill>
              <a:srgbClr val="5DDCFF"/>
            </a:solidFill>
            <a:prstDash val="sysDot"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/>
          <p:cNvCxnSpPr/>
          <p:nvPr/>
        </p:nvCxnSpPr>
        <p:spPr>
          <a:xfrm flipH="1">
            <a:off x="8973878" y="4897966"/>
            <a:ext cx="432000" cy="0"/>
          </a:xfrm>
          <a:prstGeom prst="line">
            <a:avLst/>
          </a:prstGeom>
          <a:ln w="12700">
            <a:solidFill>
              <a:srgbClr val="5DDCFF"/>
            </a:solidFill>
            <a:prstDash val="sysDot"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9" name="Group 29"/>
          <p:cNvGrpSpPr>
            <a:grpSpLocks noChangeAspect="1"/>
          </p:cNvGrpSpPr>
          <p:nvPr/>
        </p:nvGrpSpPr>
        <p:grpSpPr bwMode="auto">
          <a:xfrm>
            <a:off x="896603" y="1457506"/>
            <a:ext cx="1049163" cy="1047874"/>
            <a:chOff x="2703" y="989"/>
            <a:chExt cx="2443" cy="2440"/>
          </a:xfrm>
          <a:solidFill>
            <a:srgbClr val="00BCF2"/>
          </a:solidFill>
        </p:grpSpPr>
        <p:sp>
          <p:nvSpPr>
            <p:cNvPr id="241" name="Freeform 30"/>
            <p:cNvSpPr>
              <a:spLocks noEditPoints="1"/>
            </p:cNvSpPr>
            <p:nvPr/>
          </p:nvSpPr>
          <p:spPr bwMode="auto">
            <a:xfrm>
              <a:off x="2703" y="989"/>
              <a:ext cx="2426" cy="1699"/>
            </a:xfrm>
            <a:custGeom>
              <a:avLst/>
              <a:gdLst>
                <a:gd name="T0" fmla="*/ 122 w 1024"/>
                <a:gd name="T1" fmla="*/ 385 h 717"/>
                <a:gd name="T2" fmla="*/ 545 w 1024"/>
                <a:gd name="T3" fmla="*/ 502 h 717"/>
                <a:gd name="T4" fmla="*/ 926 w 1024"/>
                <a:gd name="T5" fmla="*/ 133 h 717"/>
                <a:gd name="T6" fmla="*/ 797 w 1024"/>
                <a:gd name="T7" fmla="*/ 98 h 717"/>
                <a:gd name="T8" fmla="*/ 797 w 1024"/>
                <a:gd name="T9" fmla="*/ 98 h 717"/>
                <a:gd name="T10" fmla="*/ 754 w 1024"/>
                <a:gd name="T11" fmla="*/ 156 h 717"/>
                <a:gd name="T12" fmla="*/ 763 w 1024"/>
                <a:gd name="T13" fmla="*/ 227 h 717"/>
                <a:gd name="T14" fmla="*/ 820 w 1024"/>
                <a:gd name="T15" fmla="*/ 271 h 717"/>
                <a:gd name="T16" fmla="*/ 892 w 1024"/>
                <a:gd name="T17" fmla="*/ 262 h 717"/>
                <a:gd name="T18" fmla="*/ 936 w 1024"/>
                <a:gd name="T19" fmla="*/ 205 h 717"/>
                <a:gd name="T20" fmla="*/ 926 w 1024"/>
                <a:gd name="T21" fmla="*/ 133 h 717"/>
                <a:gd name="T22" fmla="*/ 883 w 1024"/>
                <a:gd name="T23" fmla="*/ 43 h 717"/>
                <a:gd name="T24" fmla="*/ 959 w 1024"/>
                <a:gd name="T25" fmla="*/ 41 h 717"/>
                <a:gd name="T26" fmla="*/ 968 w 1024"/>
                <a:gd name="T27" fmla="*/ 109 h 717"/>
                <a:gd name="T28" fmla="*/ 968 w 1024"/>
                <a:gd name="T29" fmla="*/ 110 h 717"/>
                <a:gd name="T30" fmla="*/ 1024 w 1024"/>
                <a:gd name="T31" fmla="*/ 163 h 717"/>
                <a:gd name="T32" fmla="*/ 982 w 1024"/>
                <a:gd name="T33" fmla="*/ 217 h 717"/>
                <a:gd name="T34" fmla="*/ 1014 w 1024"/>
                <a:gd name="T35" fmla="*/ 244 h 717"/>
                <a:gd name="T36" fmla="*/ 946 w 1024"/>
                <a:gd name="T37" fmla="*/ 280 h 717"/>
                <a:gd name="T38" fmla="*/ 916 w 1024"/>
                <a:gd name="T39" fmla="*/ 303 h 717"/>
                <a:gd name="T40" fmla="*/ 918 w 1024"/>
                <a:gd name="T41" fmla="*/ 336 h 717"/>
                <a:gd name="T42" fmla="*/ 809 w 1024"/>
                <a:gd name="T43" fmla="*/ 318 h 717"/>
                <a:gd name="T44" fmla="*/ 806 w 1024"/>
                <a:gd name="T45" fmla="*/ 317 h 717"/>
                <a:gd name="T46" fmla="*/ 765 w 1024"/>
                <a:gd name="T47" fmla="*/ 326 h 717"/>
                <a:gd name="T48" fmla="*/ 730 w 1024"/>
                <a:gd name="T49" fmla="*/ 320 h 717"/>
                <a:gd name="T50" fmla="*/ 721 w 1024"/>
                <a:gd name="T51" fmla="*/ 251 h 717"/>
                <a:gd name="T52" fmla="*/ 680 w 1024"/>
                <a:gd name="T53" fmla="*/ 255 h 717"/>
                <a:gd name="T54" fmla="*/ 702 w 1024"/>
                <a:gd name="T55" fmla="*/ 182 h 717"/>
                <a:gd name="T56" fmla="*/ 708 w 1024"/>
                <a:gd name="T57" fmla="*/ 142 h 717"/>
                <a:gd name="T58" fmla="*/ 675 w 1024"/>
                <a:gd name="T59" fmla="*/ 117 h 717"/>
                <a:gd name="T60" fmla="*/ 743 w 1024"/>
                <a:gd name="T61" fmla="*/ 81 h 717"/>
                <a:gd name="T62" fmla="*/ 773 w 1024"/>
                <a:gd name="T63" fmla="*/ 57 h 717"/>
                <a:gd name="T64" fmla="*/ 770 w 1024"/>
                <a:gd name="T65" fmla="*/ 16 h 717"/>
                <a:gd name="T66" fmla="*/ 843 w 1024"/>
                <a:gd name="T67" fmla="*/ 38 h 717"/>
                <a:gd name="T68" fmla="*/ 352 w 1024"/>
                <a:gd name="T69" fmla="*/ 38 h 717"/>
                <a:gd name="T70" fmla="*/ 473 w 1024"/>
                <a:gd name="T71" fmla="*/ 18 h 717"/>
                <a:gd name="T72" fmla="*/ 513 w 1024"/>
                <a:gd name="T73" fmla="*/ 79 h 717"/>
                <a:gd name="T74" fmla="*/ 592 w 1024"/>
                <a:gd name="T75" fmla="*/ 141 h 717"/>
                <a:gd name="T76" fmla="*/ 661 w 1024"/>
                <a:gd name="T77" fmla="*/ 165 h 717"/>
                <a:gd name="T78" fmla="*/ 668 w 1024"/>
                <a:gd name="T79" fmla="*/ 287 h 717"/>
                <a:gd name="T80" fmla="*/ 717 w 1024"/>
                <a:gd name="T81" fmla="*/ 342 h 717"/>
                <a:gd name="T82" fmla="*/ 675 w 1024"/>
                <a:gd name="T83" fmla="*/ 372 h 717"/>
                <a:gd name="T84" fmla="*/ 620 w 1024"/>
                <a:gd name="T85" fmla="*/ 439 h 717"/>
                <a:gd name="T86" fmla="*/ 574 w 1024"/>
                <a:gd name="T87" fmla="*/ 589 h 717"/>
                <a:gd name="T88" fmla="*/ 552 w 1024"/>
                <a:gd name="T89" fmla="*/ 661 h 717"/>
                <a:gd name="T90" fmla="*/ 430 w 1024"/>
                <a:gd name="T91" fmla="*/ 665 h 717"/>
                <a:gd name="T92" fmla="*/ 375 w 1024"/>
                <a:gd name="T93" fmla="*/ 717 h 717"/>
                <a:gd name="T94" fmla="*/ 267 w 1024"/>
                <a:gd name="T95" fmla="*/ 660 h 717"/>
                <a:gd name="T96" fmla="*/ 193 w 1024"/>
                <a:gd name="T97" fmla="*/ 677 h 717"/>
                <a:gd name="T98" fmla="*/ 162 w 1024"/>
                <a:gd name="T99" fmla="*/ 606 h 717"/>
                <a:gd name="T100" fmla="*/ 89 w 1024"/>
                <a:gd name="T101" fmla="*/ 595 h 717"/>
                <a:gd name="T102" fmla="*/ 87 w 1024"/>
                <a:gd name="T103" fmla="*/ 521 h 717"/>
                <a:gd name="T104" fmla="*/ 6 w 1024"/>
                <a:gd name="T105" fmla="*/ 429 h 717"/>
                <a:gd name="T106" fmla="*/ 40 w 1024"/>
                <a:gd name="T107" fmla="*/ 364 h 717"/>
                <a:gd name="T108" fmla="*/ 18 w 1024"/>
                <a:gd name="T109" fmla="*/ 244 h 717"/>
                <a:gd name="T110" fmla="*/ 79 w 1024"/>
                <a:gd name="T111" fmla="*/ 204 h 717"/>
                <a:gd name="T112" fmla="*/ 141 w 1024"/>
                <a:gd name="T113" fmla="*/ 124 h 717"/>
                <a:gd name="T114" fmla="*/ 165 w 1024"/>
                <a:gd name="T115" fmla="*/ 56 h 717"/>
                <a:gd name="T116" fmla="*/ 287 w 1024"/>
                <a:gd name="T117" fmla="*/ 46 h 717"/>
                <a:gd name="T118" fmla="*/ 342 w 1024"/>
                <a:gd name="T119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4" h="717">
                  <a:moveTo>
                    <a:pt x="329" y="120"/>
                  </a:moveTo>
                  <a:cubicBezTo>
                    <a:pt x="199" y="136"/>
                    <a:pt x="106" y="255"/>
                    <a:pt x="122" y="385"/>
                  </a:cubicBezTo>
                  <a:cubicBezTo>
                    <a:pt x="130" y="450"/>
                    <a:pt x="164" y="506"/>
                    <a:pt x="211" y="543"/>
                  </a:cubicBezTo>
                  <a:cubicBezTo>
                    <a:pt x="315" y="624"/>
                    <a:pt x="465" y="605"/>
                    <a:pt x="545" y="502"/>
                  </a:cubicBezTo>
                  <a:cubicBezTo>
                    <a:pt x="676" y="335"/>
                    <a:pt x="537" y="94"/>
                    <a:pt x="329" y="120"/>
                  </a:cubicBezTo>
                  <a:moveTo>
                    <a:pt x="926" y="133"/>
                  </a:moveTo>
                  <a:cubicBezTo>
                    <a:pt x="914" y="112"/>
                    <a:pt x="894" y="96"/>
                    <a:pt x="869" y="89"/>
                  </a:cubicBezTo>
                  <a:cubicBezTo>
                    <a:pt x="844" y="82"/>
                    <a:pt x="818" y="86"/>
                    <a:pt x="797" y="98"/>
                  </a:cubicBezTo>
                  <a:cubicBezTo>
                    <a:pt x="797" y="98"/>
                    <a:pt x="797" y="98"/>
                    <a:pt x="797" y="98"/>
                  </a:cubicBezTo>
                  <a:cubicBezTo>
                    <a:pt x="797" y="98"/>
                    <a:pt x="797" y="98"/>
                    <a:pt x="797" y="98"/>
                  </a:cubicBezTo>
                  <a:cubicBezTo>
                    <a:pt x="777" y="110"/>
                    <a:pt x="760" y="130"/>
                    <a:pt x="754" y="156"/>
                  </a:cubicBezTo>
                  <a:cubicBezTo>
                    <a:pt x="754" y="156"/>
                    <a:pt x="754" y="156"/>
                    <a:pt x="754" y="156"/>
                  </a:cubicBezTo>
                  <a:cubicBezTo>
                    <a:pt x="747" y="180"/>
                    <a:pt x="751" y="205"/>
                    <a:pt x="762" y="226"/>
                  </a:cubicBezTo>
                  <a:cubicBezTo>
                    <a:pt x="762" y="226"/>
                    <a:pt x="763" y="227"/>
                    <a:pt x="763" y="227"/>
                  </a:cubicBezTo>
                  <a:cubicBezTo>
                    <a:pt x="775" y="248"/>
                    <a:pt x="795" y="264"/>
                    <a:pt x="820" y="271"/>
                  </a:cubicBezTo>
                  <a:cubicBezTo>
                    <a:pt x="820" y="271"/>
                    <a:pt x="820" y="271"/>
                    <a:pt x="820" y="271"/>
                  </a:cubicBezTo>
                  <a:cubicBezTo>
                    <a:pt x="845" y="278"/>
                    <a:pt x="871" y="274"/>
                    <a:pt x="892" y="262"/>
                  </a:cubicBezTo>
                  <a:cubicBezTo>
                    <a:pt x="892" y="262"/>
                    <a:pt x="892" y="262"/>
                    <a:pt x="892" y="262"/>
                  </a:cubicBezTo>
                  <a:cubicBezTo>
                    <a:pt x="892" y="262"/>
                    <a:pt x="892" y="262"/>
                    <a:pt x="892" y="262"/>
                  </a:cubicBezTo>
                  <a:cubicBezTo>
                    <a:pt x="913" y="250"/>
                    <a:pt x="929" y="230"/>
                    <a:pt x="936" y="205"/>
                  </a:cubicBezTo>
                  <a:cubicBezTo>
                    <a:pt x="942" y="179"/>
                    <a:pt x="938" y="154"/>
                    <a:pt x="926" y="133"/>
                  </a:cubicBezTo>
                  <a:cubicBezTo>
                    <a:pt x="926" y="133"/>
                    <a:pt x="926" y="133"/>
                    <a:pt x="926" y="133"/>
                  </a:cubicBezTo>
                  <a:close/>
                  <a:moveTo>
                    <a:pt x="881" y="43"/>
                  </a:moveTo>
                  <a:cubicBezTo>
                    <a:pt x="882" y="43"/>
                    <a:pt x="882" y="43"/>
                    <a:pt x="883" y="43"/>
                  </a:cubicBezTo>
                  <a:cubicBezTo>
                    <a:pt x="908" y="11"/>
                    <a:pt x="908" y="11"/>
                    <a:pt x="908" y="11"/>
                  </a:cubicBezTo>
                  <a:cubicBezTo>
                    <a:pt x="959" y="41"/>
                    <a:pt x="959" y="41"/>
                    <a:pt x="959" y="41"/>
                  </a:cubicBezTo>
                  <a:cubicBezTo>
                    <a:pt x="944" y="78"/>
                    <a:pt x="944" y="78"/>
                    <a:pt x="944" y="78"/>
                  </a:cubicBezTo>
                  <a:cubicBezTo>
                    <a:pt x="953" y="88"/>
                    <a:pt x="961" y="98"/>
                    <a:pt x="968" y="109"/>
                  </a:cubicBezTo>
                  <a:cubicBezTo>
                    <a:pt x="968" y="109"/>
                    <a:pt x="968" y="109"/>
                    <a:pt x="968" y="109"/>
                  </a:cubicBezTo>
                  <a:cubicBezTo>
                    <a:pt x="968" y="110"/>
                    <a:pt x="968" y="110"/>
                    <a:pt x="968" y="110"/>
                  </a:cubicBezTo>
                  <a:cubicBezTo>
                    <a:pt x="1009" y="105"/>
                    <a:pt x="1009" y="105"/>
                    <a:pt x="1009" y="105"/>
                  </a:cubicBezTo>
                  <a:cubicBezTo>
                    <a:pt x="1024" y="163"/>
                    <a:pt x="1024" y="163"/>
                    <a:pt x="1024" y="163"/>
                  </a:cubicBezTo>
                  <a:cubicBezTo>
                    <a:pt x="987" y="179"/>
                    <a:pt x="987" y="179"/>
                    <a:pt x="987" y="179"/>
                  </a:cubicBezTo>
                  <a:cubicBezTo>
                    <a:pt x="987" y="191"/>
                    <a:pt x="985" y="204"/>
                    <a:pt x="982" y="217"/>
                  </a:cubicBezTo>
                  <a:cubicBezTo>
                    <a:pt x="981" y="218"/>
                    <a:pt x="981" y="218"/>
                    <a:pt x="981" y="218"/>
                  </a:cubicBezTo>
                  <a:cubicBezTo>
                    <a:pt x="1014" y="244"/>
                    <a:pt x="1014" y="244"/>
                    <a:pt x="1014" y="244"/>
                  </a:cubicBezTo>
                  <a:cubicBezTo>
                    <a:pt x="984" y="295"/>
                    <a:pt x="984" y="295"/>
                    <a:pt x="984" y="295"/>
                  </a:cubicBezTo>
                  <a:cubicBezTo>
                    <a:pt x="946" y="280"/>
                    <a:pt x="946" y="280"/>
                    <a:pt x="946" y="280"/>
                  </a:cubicBezTo>
                  <a:cubicBezTo>
                    <a:pt x="937" y="289"/>
                    <a:pt x="927" y="297"/>
                    <a:pt x="916" y="303"/>
                  </a:cubicBezTo>
                  <a:cubicBezTo>
                    <a:pt x="916" y="303"/>
                    <a:pt x="916" y="303"/>
                    <a:pt x="916" y="303"/>
                  </a:cubicBezTo>
                  <a:cubicBezTo>
                    <a:pt x="914" y="304"/>
                    <a:pt x="914" y="304"/>
                    <a:pt x="914" y="304"/>
                  </a:cubicBezTo>
                  <a:cubicBezTo>
                    <a:pt x="918" y="336"/>
                    <a:pt x="918" y="336"/>
                    <a:pt x="918" y="336"/>
                  </a:cubicBezTo>
                  <a:cubicBezTo>
                    <a:pt x="884" y="322"/>
                    <a:pt x="848" y="316"/>
                    <a:pt x="811" y="318"/>
                  </a:cubicBezTo>
                  <a:cubicBezTo>
                    <a:pt x="811" y="318"/>
                    <a:pt x="810" y="318"/>
                    <a:pt x="809" y="318"/>
                  </a:cubicBezTo>
                  <a:cubicBezTo>
                    <a:pt x="808" y="318"/>
                    <a:pt x="807" y="317"/>
                    <a:pt x="806" y="317"/>
                  </a:cubicBezTo>
                  <a:cubicBezTo>
                    <a:pt x="806" y="317"/>
                    <a:pt x="806" y="317"/>
                    <a:pt x="806" y="317"/>
                  </a:cubicBezTo>
                  <a:cubicBezTo>
                    <a:pt x="805" y="319"/>
                    <a:pt x="805" y="319"/>
                    <a:pt x="805" y="319"/>
                  </a:cubicBezTo>
                  <a:cubicBezTo>
                    <a:pt x="792" y="320"/>
                    <a:pt x="778" y="322"/>
                    <a:pt x="765" y="326"/>
                  </a:cubicBezTo>
                  <a:cubicBezTo>
                    <a:pt x="760" y="327"/>
                    <a:pt x="755" y="329"/>
                    <a:pt x="749" y="331"/>
                  </a:cubicBezTo>
                  <a:cubicBezTo>
                    <a:pt x="730" y="320"/>
                    <a:pt x="730" y="320"/>
                    <a:pt x="730" y="320"/>
                  </a:cubicBezTo>
                  <a:cubicBezTo>
                    <a:pt x="745" y="282"/>
                    <a:pt x="745" y="282"/>
                    <a:pt x="745" y="282"/>
                  </a:cubicBezTo>
                  <a:cubicBezTo>
                    <a:pt x="736" y="273"/>
                    <a:pt x="728" y="262"/>
                    <a:pt x="721" y="251"/>
                  </a:cubicBezTo>
                  <a:cubicBezTo>
                    <a:pt x="721" y="251"/>
                    <a:pt x="721" y="250"/>
                    <a:pt x="721" y="250"/>
                  </a:cubicBezTo>
                  <a:cubicBezTo>
                    <a:pt x="680" y="255"/>
                    <a:pt x="680" y="255"/>
                    <a:pt x="680" y="255"/>
                  </a:cubicBezTo>
                  <a:cubicBezTo>
                    <a:pt x="665" y="198"/>
                    <a:pt x="665" y="198"/>
                    <a:pt x="665" y="198"/>
                  </a:cubicBezTo>
                  <a:cubicBezTo>
                    <a:pt x="702" y="182"/>
                    <a:pt x="702" y="182"/>
                    <a:pt x="702" y="182"/>
                  </a:cubicBezTo>
                  <a:cubicBezTo>
                    <a:pt x="702" y="169"/>
                    <a:pt x="704" y="157"/>
                    <a:pt x="707" y="145"/>
                  </a:cubicBezTo>
                  <a:cubicBezTo>
                    <a:pt x="707" y="144"/>
                    <a:pt x="707" y="143"/>
                    <a:pt x="708" y="142"/>
                  </a:cubicBezTo>
                  <a:cubicBezTo>
                    <a:pt x="708" y="142"/>
                    <a:pt x="708" y="142"/>
                    <a:pt x="708" y="142"/>
                  </a:cubicBezTo>
                  <a:cubicBezTo>
                    <a:pt x="675" y="117"/>
                    <a:pt x="675" y="117"/>
                    <a:pt x="675" y="117"/>
                  </a:cubicBezTo>
                  <a:cubicBezTo>
                    <a:pt x="705" y="65"/>
                    <a:pt x="705" y="65"/>
                    <a:pt x="705" y="65"/>
                  </a:cubicBezTo>
                  <a:cubicBezTo>
                    <a:pt x="743" y="81"/>
                    <a:pt x="743" y="81"/>
                    <a:pt x="743" y="81"/>
                  </a:cubicBezTo>
                  <a:cubicBezTo>
                    <a:pt x="752" y="71"/>
                    <a:pt x="762" y="63"/>
                    <a:pt x="773" y="57"/>
                  </a:cubicBezTo>
                  <a:cubicBezTo>
                    <a:pt x="773" y="57"/>
                    <a:pt x="773" y="57"/>
                    <a:pt x="773" y="57"/>
                  </a:cubicBezTo>
                  <a:cubicBezTo>
                    <a:pt x="775" y="56"/>
                    <a:pt x="775" y="56"/>
                    <a:pt x="775" y="56"/>
                  </a:cubicBezTo>
                  <a:cubicBezTo>
                    <a:pt x="770" y="16"/>
                    <a:pt x="770" y="16"/>
                    <a:pt x="770" y="16"/>
                  </a:cubicBezTo>
                  <a:cubicBezTo>
                    <a:pt x="827" y="0"/>
                    <a:pt x="827" y="0"/>
                    <a:pt x="827" y="0"/>
                  </a:cubicBezTo>
                  <a:cubicBezTo>
                    <a:pt x="843" y="38"/>
                    <a:pt x="843" y="38"/>
                    <a:pt x="843" y="38"/>
                  </a:cubicBezTo>
                  <a:cubicBezTo>
                    <a:pt x="856" y="38"/>
                    <a:pt x="869" y="39"/>
                    <a:pt x="881" y="43"/>
                  </a:cubicBezTo>
                  <a:close/>
                  <a:moveTo>
                    <a:pt x="352" y="38"/>
                  </a:moveTo>
                  <a:cubicBezTo>
                    <a:pt x="387" y="38"/>
                    <a:pt x="420" y="43"/>
                    <a:pt x="452" y="52"/>
                  </a:cubicBezTo>
                  <a:cubicBezTo>
                    <a:pt x="473" y="18"/>
                    <a:pt x="473" y="18"/>
                    <a:pt x="473" y="18"/>
                  </a:cubicBezTo>
                  <a:cubicBezTo>
                    <a:pt x="523" y="39"/>
                    <a:pt x="523" y="39"/>
                    <a:pt x="523" y="39"/>
                  </a:cubicBezTo>
                  <a:cubicBezTo>
                    <a:pt x="513" y="79"/>
                    <a:pt x="513" y="79"/>
                    <a:pt x="513" y="79"/>
                  </a:cubicBezTo>
                  <a:cubicBezTo>
                    <a:pt x="527" y="87"/>
                    <a:pt x="541" y="96"/>
                    <a:pt x="553" y="106"/>
                  </a:cubicBezTo>
                  <a:cubicBezTo>
                    <a:pt x="567" y="116"/>
                    <a:pt x="580" y="128"/>
                    <a:pt x="592" y="141"/>
                  </a:cubicBezTo>
                  <a:cubicBezTo>
                    <a:pt x="628" y="121"/>
                    <a:pt x="628" y="121"/>
                    <a:pt x="628" y="121"/>
                  </a:cubicBezTo>
                  <a:cubicBezTo>
                    <a:pt x="661" y="165"/>
                    <a:pt x="661" y="165"/>
                    <a:pt x="661" y="165"/>
                  </a:cubicBezTo>
                  <a:cubicBezTo>
                    <a:pt x="631" y="194"/>
                    <a:pt x="631" y="194"/>
                    <a:pt x="631" y="194"/>
                  </a:cubicBezTo>
                  <a:cubicBezTo>
                    <a:pt x="648" y="222"/>
                    <a:pt x="661" y="253"/>
                    <a:pt x="668" y="287"/>
                  </a:cubicBezTo>
                  <a:cubicBezTo>
                    <a:pt x="710" y="287"/>
                    <a:pt x="710" y="287"/>
                    <a:pt x="710" y="287"/>
                  </a:cubicBezTo>
                  <a:cubicBezTo>
                    <a:pt x="717" y="342"/>
                    <a:pt x="717" y="342"/>
                    <a:pt x="717" y="342"/>
                  </a:cubicBezTo>
                  <a:cubicBezTo>
                    <a:pt x="676" y="353"/>
                    <a:pt x="676" y="353"/>
                    <a:pt x="676" y="353"/>
                  </a:cubicBezTo>
                  <a:cubicBezTo>
                    <a:pt x="676" y="359"/>
                    <a:pt x="676" y="366"/>
                    <a:pt x="675" y="372"/>
                  </a:cubicBezTo>
                  <a:cubicBezTo>
                    <a:pt x="654" y="390"/>
                    <a:pt x="636" y="412"/>
                    <a:pt x="621" y="436"/>
                  </a:cubicBezTo>
                  <a:cubicBezTo>
                    <a:pt x="621" y="437"/>
                    <a:pt x="620" y="438"/>
                    <a:pt x="620" y="439"/>
                  </a:cubicBezTo>
                  <a:cubicBezTo>
                    <a:pt x="597" y="480"/>
                    <a:pt x="587" y="526"/>
                    <a:pt x="590" y="573"/>
                  </a:cubicBezTo>
                  <a:cubicBezTo>
                    <a:pt x="585" y="578"/>
                    <a:pt x="580" y="584"/>
                    <a:pt x="574" y="589"/>
                  </a:cubicBezTo>
                  <a:cubicBezTo>
                    <a:pt x="595" y="628"/>
                    <a:pt x="595" y="628"/>
                    <a:pt x="595" y="628"/>
                  </a:cubicBezTo>
                  <a:cubicBezTo>
                    <a:pt x="552" y="661"/>
                    <a:pt x="552" y="661"/>
                    <a:pt x="552" y="661"/>
                  </a:cubicBezTo>
                  <a:cubicBezTo>
                    <a:pt x="520" y="629"/>
                    <a:pt x="520" y="629"/>
                    <a:pt x="520" y="629"/>
                  </a:cubicBezTo>
                  <a:cubicBezTo>
                    <a:pt x="493" y="645"/>
                    <a:pt x="462" y="658"/>
                    <a:pt x="430" y="665"/>
                  </a:cubicBezTo>
                  <a:cubicBezTo>
                    <a:pt x="429" y="710"/>
                    <a:pt x="429" y="710"/>
                    <a:pt x="429" y="710"/>
                  </a:cubicBezTo>
                  <a:cubicBezTo>
                    <a:pt x="375" y="717"/>
                    <a:pt x="375" y="717"/>
                    <a:pt x="375" y="717"/>
                  </a:cubicBezTo>
                  <a:cubicBezTo>
                    <a:pt x="363" y="674"/>
                    <a:pt x="363" y="674"/>
                    <a:pt x="363" y="674"/>
                  </a:cubicBezTo>
                  <a:cubicBezTo>
                    <a:pt x="330" y="674"/>
                    <a:pt x="297" y="669"/>
                    <a:pt x="267" y="660"/>
                  </a:cubicBezTo>
                  <a:cubicBezTo>
                    <a:pt x="244" y="698"/>
                    <a:pt x="244" y="698"/>
                    <a:pt x="244" y="698"/>
                  </a:cubicBezTo>
                  <a:cubicBezTo>
                    <a:pt x="193" y="677"/>
                    <a:pt x="193" y="677"/>
                    <a:pt x="193" y="677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190" y="626"/>
                    <a:pt x="176" y="617"/>
                    <a:pt x="162" y="606"/>
                  </a:cubicBezTo>
                  <a:cubicBezTo>
                    <a:pt x="150" y="596"/>
                    <a:pt x="138" y="586"/>
                    <a:pt x="127" y="574"/>
                  </a:cubicBezTo>
                  <a:cubicBezTo>
                    <a:pt x="89" y="595"/>
                    <a:pt x="89" y="595"/>
                    <a:pt x="89" y="595"/>
                  </a:cubicBezTo>
                  <a:cubicBezTo>
                    <a:pt x="56" y="552"/>
                    <a:pt x="56" y="552"/>
                    <a:pt x="56" y="552"/>
                  </a:cubicBezTo>
                  <a:cubicBezTo>
                    <a:pt x="87" y="521"/>
                    <a:pt x="87" y="521"/>
                    <a:pt x="87" y="521"/>
                  </a:cubicBezTo>
                  <a:cubicBezTo>
                    <a:pt x="70" y="493"/>
                    <a:pt x="57" y="463"/>
                    <a:pt x="49" y="430"/>
                  </a:cubicBezTo>
                  <a:cubicBezTo>
                    <a:pt x="6" y="429"/>
                    <a:pt x="6" y="429"/>
                    <a:pt x="6" y="429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40" y="364"/>
                    <a:pt x="40" y="364"/>
                    <a:pt x="40" y="364"/>
                  </a:cubicBezTo>
                  <a:cubicBezTo>
                    <a:pt x="39" y="330"/>
                    <a:pt x="44" y="296"/>
                    <a:pt x="53" y="265"/>
                  </a:cubicBezTo>
                  <a:cubicBezTo>
                    <a:pt x="18" y="244"/>
                    <a:pt x="18" y="244"/>
                    <a:pt x="18" y="244"/>
                  </a:cubicBezTo>
                  <a:cubicBezTo>
                    <a:pt x="39" y="193"/>
                    <a:pt x="39" y="193"/>
                    <a:pt x="39" y="193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87" y="189"/>
                    <a:pt x="97" y="174"/>
                    <a:pt x="108" y="160"/>
                  </a:cubicBezTo>
                  <a:cubicBezTo>
                    <a:pt x="118" y="148"/>
                    <a:pt x="129" y="135"/>
                    <a:pt x="141" y="12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221" y="67"/>
                    <a:pt x="253" y="54"/>
                    <a:pt x="287" y="46"/>
                  </a:cubicBezTo>
                  <a:cubicBezTo>
                    <a:pt x="287" y="6"/>
                    <a:pt x="287" y="6"/>
                    <a:pt x="287" y="6"/>
                  </a:cubicBezTo>
                  <a:cubicBezTo>
                    <a:pt x="342" y="0"/>
                    <a:pt x="342" y="0"/>
                    <a:pt x="342" y="0"/>
                  </a:cubicBezTo>
                  <a:lnTo>
                    <a:pt x="352" y="3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Freeform 31"/>
            <p:cNvSpPr>
              <a:spLocks noEditPoints="1"/>
            </p:cNvSpPr>
            <p:nvPr/>
          </p:nvSpPr>
          <p:spPr bwMode="auto">
            <a:xfrm>
              <a:off x="3958" y="1823"/>
              <a:ext cx="1188" cy="1606"/>
            </a:xfrm>
            <a:custGeom>
              <a:avLst/>
              <a:gdLst>
                <a:gd name="T0" fmla="*/ 106 w 501"/>
                <a:gd name="T1" fmla="*/ 254 h 678"/>
                <a:gd name="T2" fmla="*/ 126 w 501"/>
                <a:gd name="T3" fmla="*/ 105 h 678"/>
                <a:gd name="T4" fmla="*/ 246 w 501"/>
                <a:gd name="T5" fmla="*/ 13 h 678"/>
                <a:gd name="T6" fmla="*/ 394 w 501"/>
                <a:gd name="T7" fmla="*/ 31 h 678"/>
                <a:gd name="T8" fmla="*/ 396 w 501"/>
                <a:gd name="T9" fmla="*/ 32 h 678"/>
                <a:gd name="T10" fmla="*/ 488 w 501"/>
                <a:gd name="T11" fmla="*/ 152 h 678"/>
                <a:gd name="T12" fmla="*/ 468 w 501"/>
                <a:gd name="T13" fmla="*/ 302 h 678"/>
                <a:gd name="T14" fmla="*/ 348 w 501"/>
                <a:gd name="T15" fmla="*/ 394 h 678"/>
                <a:gd name="T16" fmla="*/ 198 w 501"/>
                <a:gd name="T17" fmla="*/ 374 h 678"/>
                <a:gd name="T18" fmla="*/ 106 w 501"/>
                <a:gd name="T19" fmla="*/ 254 h 678"/>
                <a:gd name="T20" fmla="*/ 162 w 501"/>
                <a:gd name="T21" fmla="*/ 404 h 678"/>
                <a:gd name="T22" fmla="*/ 156 w 501"/>
                <a:gd name="T23" fmla="*/ 383 h 678"/>
                <a:gd name="T24" fmla="*/ 178 w 501"/>
                <a:gd name="T25" fmla="*/ 377 h 678"/>
                <a:gd name="T26" fmla="*/ 206 w 501"/>
                <a:gd name="T27" fmla="*/ 393 h 678"/>
                <a:gd name="T28" fmla="*/ 212 w 501"/>
                <a:gd name="T29" fmla="*/ 415 h 678"/>
                <a:gd name="T30" fmla="*/ 190 w 501"/>
                <a:gd name="T31" fmla="*/ 421 h 678"/>
                <a:gd name="T32" fmla="*/ 162 w 501"/>
                <a:gd name="T33" fmla="*/ 404 h 678"/>
                <a:gd name="T34" fmla="*/ 106 w 501"/>
                <a:gd name="T35" fmla="*/ 438 h 678"/>
                <a:gd name="T36" fmla="*/ 172 w 501"/>
                <a:gd name="T37" fmla="*/ 420 h 678"/>
                <a:gd name="T38" fmla="*/ 189 w 501"/>
                <a:gd name="T39" fmla="*/ 486 h 678"/>
                <a:gd name="T40" fmla="*/ 96 w 501"/>
                <a:gd name="T41" fmla="*/ 647 h 678"/>
                <a:gd name="T42" fmla="*/ 30 w 501"/>
                <a:gd name="T43" fmla="*/ 665 h 678"/>
                <a:gd name="T44" fmla="*/ 13 w 501"/>
                <a:gd name="T45" fmla="*/ 599 h 678"/>
                <a:gd name="T46" fmla="*/ 106 w 501"/>
                <a:gd name="T47" fmla="*/ 438 h 678"/>
                <a:gd name="T48" fmla="*/ 181 w 501"/>
                <a:gd name="T49" fmla="*/ 136 h 678"/>
                <a:gd name="T50" fmla="*/ 168 w 501"/>
                <a:gd name="T51" fmla="*/ 238 h 678"/>
                <a:gd name="T52" fmla="*/ 230 w 501"/>
                <a:gd name="T53" fmla="*/ 319 h 678"/>
                <a:gd name="T54" fmla="*/ 331 w 501"/>
                <a:gd name="T55" fmla="*/ 332 h 678"/>
                <a:gd name="T56" fmla="*/ 413 w 501"/>
                <a:gd name="T57" fmla="*/ 270 h 678"/>
                <a:gd name="T58" fmla="*/ 426 w 501"/>
                <a:gd name="T59" fmla="*/ 169 h 678"/>
                <a:gd name="T60" fmla="*/ 364 w 501"/>
                <a:gd name="T61" fmla="*/ 88 h 678"/>
                <a:gd name="T62" fmla="*/ 362 w 501"/>
                <a:gd name="T63" fmla="*/ 87 h 678"/>
                <a:gd name="T64" fmla="*/ 262 w 501"/>
                <a:gd name="T65" fmla="*/ 74 h 678"/>
                <a:gd name="T66" fmla="*/ 181 w 501"/>
                <a:gd name="T67" fmla="*/ 136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1" h="678">
                  <a:moveTo>
                    <a:pt x="106" y="254"/>
                  </a:moveTo>
                  <a:cubicBezTo>
                    <a:pt x="93" y="206"/>
                    <a:pt x="99" y="152"/>
                    <a:pt x="126" y="105"/>
                  </a:cubicBezTo>
                  <a:cubicBezTo>
                    <a:pt x="153" y="57"/>
                    <a:pt x="197" y="26"/>
                    <a:pt x="246" y="13"/>
                  </a:cubicBezTo>
                  <a:cubicBezTo>
                    <a:pt x="294" y="0"/>
                    <a:pt x="347" y="5"/>
                    <a:pt x="394" y="31"/>
                  </a:cubicBezTo>
                  <a:cubicBezTo>
                    <a:pt x="394" y="32"/>
                    <a:pt x="395" y="32"/>
                    <a:pt x="396" y="32"/>
                  </a:cubicBezTo>
                  <a:cubicBezTo>
                    <a:pt x="443" y="60"/>
                    <a:pt x="475" y="103"/>
                    <a:pt x="488" y="152"/>
                  </a:cubicBezTo>
                  <a:cubicBezTo>
                    <a:pt x="501" y="201"/>
                    <a:pt x="495" y="255"/>
                    <a:pt x="468" y="302"/>
                  </a:cubicBezTo>
                  <a:cubicBezTo>
                    <a:pt x="441" y="349"/>
                    <a:pt x="397" y="381"/>
                    <a:pt x="348" y="394"/>
                  </a:cubicBezTo>
                  <a:cubicBezTo>
                    <a:pt x="299" y="407"/>
                    <a:pt x="245" y="401"/>
                    <a:pt x="198" y="374"/>
                  </a:cubicBezTo>
                  <a:cubicBezTo>
                    <a:pt x="151" y="347"/>
                    <a:pt x="119" y="303"/>
                    <a:pt x="106" y="254"/>
                  </a:cubicBezTo>
                  <a:moveTo>
                    <a:pt x="162" y="404"/>
                  </a:moveTo>
                  <a:cubicBezTo>
                    <a:pt x="154" y="400"/>
                    <a:pt x="152" y="390"/>
                    <a:pt x="156" y="383"/>
                  </a:cubicBezTo>
                  <a:cubicBezTo>
                    <a:pt x="160" y="375"/>
                    <a:pt x="170" y="372"/>
                    <a:pt x="178" y="377"/>
                  </a:cubicBezTo>
                  <a:cubicBezTo>
                    <a:pt x="206" y="393"/>
                    <a:pt x="206" y="393"/>
                    <a:pt x="206" y="393"/>
                  </a:cubicBezTo>
                  <a:cubicBezTo>
                    <a:pt x="214" y="398"/>
                    <a:pt x="216" y="407"/>
                    <a:pt x="212" y="415"/>
                  </a:cubicBezTo>
                  <a:cubicBezTo>
                    <a:pt x="208" y="423"/>
                    <a:pt x="198" y="425"/>
                    <a:pt x="190" y="421"/>
                  </a:cubicBezTo>
                  <a:lnTo>
                    <a:pt x="162" y="404"/>
                  </a:lnTo>
                  <a:close/>
                  <a:moveTo>
                    <a:pt x="106" y="438"/>
                  </a:moveTo>
                  <a:cubicBezTo>
                    <a:pt x="120" y="415"/>
                    <a:pt x="149" y="407"/>
                    <a:pt x="172" y="420"/>
                  </a:cubicBezTo>
                  <a:cubicBezTo>
                    <a:pt x="195" y="433"/>
                    <a:pt x="202" y="463"/>
                    <a:pt x="189" y="486"/>
                  </a:cubicBezTo>
                  <a:cubicBezTo>
                    <a:pt x="96" y="647"/>
                    <a:pt x="96" y="647"/>
                    <a:pt x="96" y="647"/>
                  </a:cubicBezTo>
                  <a:cubicBezTo>
                    <a:pt x="83" y="670"/>
                    <a:pt x="53" y="678"/>
                    <a:pt x="30" y="665"/>
                  </a:cubicBezTo>
                  <a:cubicBezTo>
                    <a:pt x="8" y="651"/>
                    <a:pt x="0" y="622"/>
                    <a:pt x="13" y="599"/>
                  </a:cubicBezTo>
                  <a:lnTo>
                    <a:pt x="106" y="438"/>
                  </a:lnTo>
                  <a:close/>
                  <a:moveTo>
                    <a:pt x="181" y="136"/>
                  </a:moveTo>
                  <a:cubicBezTo>
                    <a:pt x="163" y="168"/>
                    <a:pt x="159" y="205"/>
                    <a:pt x="168" y="238"/>
                  </a:cubicBezTo>
                  <a:cubicBezTo>
                    <a:pt x="177" y="271"/>
                    <a:pt x="198" y="300"/>
                    <a:pt x="230" y="319"/>
                  </a:cubicBezTo>
                  <a:cubicBezTo>
                    <a:pt x="262" y="337"/>
                    <a:pt x="298" y="341"/>
                    <a:pt x="331" y="332"/>
                  </a:cubicBezTo>
                  <a:cubicBezTo>
                    <a:pt x="365" y="323"/>
                    <a:pt x="394" y="302"/>
                    <a:pt x="413" y="270"/>
                  </a:cubicBezTo>
                  <a:cubicBezTo>
                    <a:pt x="431" y="238"/>
                    <a:pt x="435" y="202"/>
                    <a:pt x="426" y="169"/>
                  </a:cubicBezTo>
                  <a:cubicBezTo>
                    <a:pt x="417" y="136"/>
                    <a:pt x="396" y="106"/>
                    <a:pt x="364" y="88"/>
                  </a:cubicBezTo>
                  <a:cubicBezTo>
                    <a:pt x="363" y="87"/>
                    <a:pt x="363" y="87"/>
                    <a:pt x="362" y="87"/>
                  </a:cubicBezTo>
                  <a:cubicBezTo>
                    <a:pt x="331" y="69"/>
                    <a:pt x="295" y="66"/>
                    <a:pt x="262" y="74"/>
                  </a:cubicBezTo>
                  <a:cubicBezTo>
                    <a:pt x="229" y="83"/>
                    <a:pt x="200" y="105"/>
                    <a:pt x="181" y="1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37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207103982"/>
      </p:ext>
    </p:extLst>
  </p:cSld>
  <p:clrMapOvr>
    <a:masterClrMapping/>
  </p:clrMapOvr>
  <p:transition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46" name="Straight Connector 945"/>
          <p:cNvCxnSpPr/>
          <p:nvPr/>
        </p:nvCxnSpPr>
        <p:spPr>
          <a:xfrm>
            <a:off x="3877382" y="4898662"/>
            <a:ext cx="2820268" cy="0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3" name="Rectangle 982"/>
          <p:cNvSpPr/>
          <p:nvPr/>
        </p:nvSpPr>
        <p:spPr bwMode="auto">
          <a:xfrm>
            <a:off x="4316972" y="4465448"/>
            <a:ext cx="436725" cy="877243"/>
          </a:xfrm>
          <a:prstGeom prst="rect">
            <a:avLst/>
          </a:prstGeom>
          <a:solidFill>
            <a:schemeClr val="bg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cxnSp>
        <p:nvCxnSpPr>
          <p:cNvPr id="975" name="Straight Connector 974"/>
          <p:cNvCxnSpPr/>
          <p:nvPr/>
        </p:nvCxnSpPr>
        <p:spPr>
          <a:xfrm>
            <a:off x="7775843" y="2494097"/>
            <a:ext cx="1342692" cy="0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2" name="Rectangle 981"/>
          <p:cNvSpPr/>
          <p:nvPr/>
        </p:nvSpPr>
        <p:spPr bwMode="auto">
          <a:xfrm>
            <a:off x="7986965" y="2330285"/>
            <a:ext cx="436725" cy="877243"/>
          </a:xfrm>
          <a:prstGeom prst="rect">
            <a:avLst/>
          </a:prstGeom>
          <a:solidFill>
            <a:schemeClr val="bg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cxnSp>
        <p:nvCxnSpPr>
          <p:cNvPr id="966" name="Straight Connector 965"/>
          <p:cNvCxnSpPr/>
          <p:nvPr/>
        </p:nvCxnSpPr>
        <p:spPr>
          <a:xfrm>
            <a:off x="9406211" y="2754106"/>
            <a:ext cx="0" cy="2267373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9" name="Rectangle 948"/>
          <p:cNvSpPr/>
          <p:nvPr/>
        </p:nvSpPr>
        <p:spPr bwMode="auto">
          <a:xfrm>
            <a:off x="5560734" y="4156217"/>
            <a:ext cx="572516" cy="1450118"/>
          </a:xfrm>
          <a:prstGeom prst="rect">
            <a:avLst/>
          </a:prstGeom>
          <a:solidFill>
            <a:schemeClr val="bg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cxnSp>
        <p:nvCxnSpPr>
          <p:cNvPr id="942" name="Straight Connector 941"/>
          <p:cNvCxnSpPr/>
          <p:nvPr/>
        </p:nvCxnSpPr>
        <p:spPr>
          <a:xfrm>
            <a:off x="3866901" y="2764371"/>
            <a:ext cx="0" cy="2138311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2" name="Straight Connector 931"/>
          <p:cNvCxnSpPr/>
          <p:nvPr/>
        </p:nvCxnSpPr>
        <p:spPr>
          <a:xfrm>
            <a:off x="2423930" y="2764371"/>
            <a:ext cx="0" cy="931264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5" name="Rectangle 944"/>
          <p:cNvSpPr/>
          <p:nvPr/>
        </p:nvSpPr>
        <p:spPr bwMode="auto">
          <a:xfrm>
            <a:off x="1305257" y="3788414"/>
            <a:ext cx="9902774" cy="149505"/>
          </a:xfrm>
          <a:prstGeom prst="rect">
            <a:avLst/>
          </a:prstGeom>
          <a:solidFill>
            <a:schemeClr val="bg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cxnSp>
        <p:nvCxnSpPr>
          <p:cNvPr id="3" name="Straight Connector 2"/>
          <p:cNvCxnSpPr/>
          <p:nvPr/>
        </p:nvCxnSpPr>
        <p:spPr>
          <a:xfrm>
            <a:off x="1402691" y="3866263"/>
            <a:ext cx="9672810" cy="0"/>
          </a:xfrm>
          <a:prstGeom prst="line">
            <a:avLst/>
          </a:prstGeom>
          <a:ln w="28575">
            <a:solidFill>
              <a:srgbClr val="00205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7" name="Rectangle 896"/>
          <p:cNvSpPr/>
          <p:nvPr/>
        </p:nvSpPr>
        <p:spPr bwMode="auto">
          <a:xfrm>
            <a:off x="8730002" y="570163"/>
            <a:ext cx="3249273" cy="420502"/>
          </a:xfrm>
          <a:prstGeom prst="rect">
            <a:avLst/>
          </a:prstGeom>
          <a:solidFill>
            <a:schemeClr val="bg2"/>
          </a:solidFill>
          <a:ln w="3175">
            <a:solidFill>
              <a:schemeClr val="accent4"/>
            </a:solidFill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Fortification: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GeoDNS 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66928" y="3450433"/>
            <a:ext cx="768742" cy="725667"/>
            <a:chOff x="7912099" y="3825876"/>
            <a:chExt cx="368300" cy="347663"/>
          </a:xfrm>
        </p:grpSpPr>
        <p:sp>
          <p:nvSpPr>
            <p:cNvPr id="10" name="Freeform 16"/>
            <p:cNvSpPr>
              <a:spLocks/>
            </p:cNvSpPr>
            <p:nvPr/>
          </p:nvSpPr>
          <p:spPr bwMode="auto">
            <a:xfrm>
              <a:off x="8064499" y="3825876"/>
              <a:ext cx="215900" cy="241300"/>
            </a:xfrm>
            <a:custGeom>
              <a:avLst/>
              <a:gdLst>
                <a:gd name="T0" fmla="*/ 351 w 354"/>
                <a:gd name="T1" fmla="*/ 300 h 393"/>
                <a:gd name="T2" fmla="*/ 253 w 354"/>
                <a:gd name="T3" fmla="*/ 187 h 393"/>
                <a:gd name="T4" fmla="*/ 246 w 354"/>
                <a:gd name="T5" fmla="*/ 185 h 393"/>
                <a:gd name="T6" fmla="*/ 243 w 354"/>
                <a:gd name="T7" fmla="*/ 185 h 393"/>
                <a:gd name="T8" fmla="*/ 281 w 354"/>
                <a:gd name="T9" fmla="*/ 104 h 393"/>
                <a:gd name="T10" fmla="*/ 177 w 354"/>
                <a:gd name="T11" fmla="*/ 0 h 393"/>
                <a:gd name="T12" fmla="*/ 73 w 354"/>
                <a:gd name="T13" fmla="*/ 104 h 393"/>
                <a:gd name="T14" fmla="*/ 112 w 354"/>
                <a:gd name="T15" fmla="*/ 185 h 393"/>
                <a:gd name="T16" fmla="*/ 108 w 354"/>
                <a:gd name="T17" fmla="*/ 185 h 393"/>
                <a:gd name="T18" fmla="*/ 101 w 354"/>
                <a:gd name="T19" fmla="*/ 187 h 393"/>
                <a:gd name="T20" fmla="*/ 3 w 354"/>
                <a:gd name="T21" fmla="*/ 300 h 393"/>
                <a:gd name="T22" fmla="*/ 1 w 354"/>
                <a:gd name="T23" fmla="*/ 331 h 393"/>
                <a:gd name="T24" fmla="*/ 177 w 354"/>
                <a:gd name="T25" fmla="*/ 393 h 393"/>
                <a:gd name="T26" fmla="*/ 177 w 354"/>
                <a:gd name="T27" fmla="*/ 393 h 393"/>
                <a:gd name="T28" fmla="*/ 354 w 354"/>
                <a:gd name="T29" fmla="*/ 331 h 393"/>
                <a:gd name="T30" fmla="*/ 351 w 354"/>
                <a:gd name="T31" fmla="*/ 30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4" h="393">
                  <a:moveTo>
                    <a:pt x="351" y="300"/>
                  </a:moveTo>
                  <a:cubicBezTo>
                    <a:pt x="337" y="217"/>
                    <a:pt x="327" y="207"/>
                    <a:pt x="253" y="187"/>
                  </a:cubicBezTo>
                  <a:cubicBezTo>
                    <a:pt x="250" y="186"/>
                    <a:pt x="249" y="186"/>
                    <a:pt x="246" y="185"/>
                  </a:cubicBezTo>
                  <a:cubicBezTo>
                    <a:pt x="245" y="185"/>
                    <a:pt x="244" y="185"/>
                    <a:pt x="243" y="185"/>
                  </a:cubicBezTo>
                  <a:cubicBezTo>
                    <a:pt x="266" y="166"/>
                    <a:pt x="281" y="137"/>
                    <a:pt x="281" y="104"/>
                  </a:cubicBezTo>
                  <a:cubicBezTo>
                    <a:pt x="281" y="47"/>
                    <a:pt x="235" y="0"/>
                    <a:pt x="177" y="0"/>
                  </a:cubicBezTo>
                  <a:cubicBezTo>
                    <a:pt x="120" y="0"/>
                    <a:pt x="73" y="47"/>
                    <a:pt x="73" y="104"/>
                  </a:cubicBezTo>
                  <a:cubicBezTo>
                    <a:pt x="73" y="137"/>
                    <a:pt x="89" y="166"/>
                    <a:pt x="112" y="185"/>
                  </a:cubicBezTo>
                  <a:cubicBezTo>
                    <a:pt x="111" y="185"/>
                    <a:pt x="109" y="185"/>
                    <a:pt x="108" y="185"/>
                  </a:cubicBezTo>
                  <a:cubicBezTo>
                    <a:pt x="105" y="186"/>
                    <a:pt x="104" y="186"/>
                    <a:pt x="101" y="187"/>
                  </a:cubicBezTo>
                  <a:cubicBezTo>
                    <a:pt x="27" y="207"/>
                    <a:pt x="18" y="217"/>
                    <a:pt x="3" y="300"/>
                  </a:cubicBezTo>
                  <a:cubicBezTo>
                    <a:pt x="0" y="319"/>
                    <a:pt x="0" y="325"/>
                    <a:pt x="1" y="331"/>
                  </a:cubicBezTo>
                  <a:cubicBezTo>
                    <a:pt x="5" y="377"/>
                    <a:pt x="95" y="393"/>
                    <a:pt x="177" y="393"/>
                  </a:cubicBezTo>
                  <a:lnTo>
                    <a:pt x="177" y="393"/>
                  </a:lnTo>
                  <a:cubicBezTo>
                    <a:pt x="260" y="393"/>
                    <a:pt x="349" y="377"/>
                    <a:pt x="354" y="331"/>
                  </a:cubicBezTo>
                  <a:cubicBezTo>
                    <a:pt x="354" y="325"/>
                    <a:pt x="354" y="319"/>
                    <a:pt x="351" y="300"/>
                  </a:cubicBezTo>
                  <a:close/>
                </a:path>
              </a:pathLst>
            </a:custGeom>
            <a:solidFill>
              <a:srgbClr val="F8F8F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val 17"/>
            <p:cNvSpPr>
              <a:spLocks noChangeArrowheads="1"/>
            </p:cNvSpPr>
            <p:nvPr/>
          </p:nvSpPr>
          <p:spPr bwMode="auto">
            <a:xfrm>
              <a:off x="8118474" y="3835401"/>
              <a:ext cx="107950" cy="107950"/>
            </a:xfrm>
            <a:prstGeom prst="ellipse">
              <a:avLst/>
            </a:pr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18"/>
            <p:cNvSpPr>
              <a:spLocks/>
            </p:cNvSpPr>
            <p:nvPr/>
          </p:nvSpPr>
          <p:spPr bwMode="auto">
            <a:xfrm>
              <a:off x="8074024" y="3948113"/>
              <a:ext cx="196850" cy="107950"/>
            </a:xfrm>
            <a:custGeom>
              <a:avLst/>
              <a:gdLst>
                <a:gd name="T0" fmla="*/ 320 w 323"/>
                <a:gd name="T1" fmla="*/ 104 h 178"/>
                <a:gd name="T2" fmla="*/ 233 w 323"/>
                <a:gd name="T3" fmla="*/ 3 h 178"/>
                <a:gd name="T4" fmla="*/ 227 w 323"/>
                <a:gd name="T5" fmla="*/ 2 h 178"/>
                <a:gd name="T6" fmla="*/ 216 w 323"/>
                <a:gd name="T7" fmla="*/ 2 h 178"/>
                <a:gd name="T8" fmla="*/ 164 w 323"/>
                <a:gd name="T9" fmla="*/ 90 h 178"/>
                <a:gd name="T10" fmla="*/ 161 w 323"/>
                <a:gd name="T11" fmla="*/ 90 h 178"/>
                <a:gd name="T12" fmla="*/ 161 w 323"/>
                <a:gd name="T13" fmla="*/ 90 h 178"/>
                <a:gd name="T14" fmla="*/ 161 w 323"/>
                <a:gd name="T15" fmla="*/ 90 h 178"/>
                <a:gd name="T16" fmla="*/ 159 w 323"/>
                <a:gd name="T17" fmla="*/ 90 h 178"/>
                <a:gd name="T18" fmla="*/ 107 w 323"/>
                <a:gd name="T19" fmla="*/ 2 h 178"/>
                <a:gd name="T20" fmla="*/ 95 w 323"/>
                <a:gd name="T21" fmla="*/ 2 h 178"/>
                <a:gd name="T22" fmla="*/ 89 w 323"/>
                <a:gd name="T23" fmla="*/ 3 h 178"/>
                <a:gd name="T24" fmla="*/ 3 w 323"/>
                <a:gd name="T25" fmla="*/ 104 h 178"/>
                <a:gd name="T26" fmla="*/ 1 w 323"/>
                <a:gd name="T27" fmla="*/ 131 h 178"/>
                <a:gd name="T28" fmla="*/ 161 w 323"/>
                <a:gd name="T29" fmla="*/ 178 h 178"/>
                <a:gd name="T30" fmla="*/ 161 w 323"/>
                <a:gd name="T31" fmla="*/ 178 h 178"/>
                <a:gd name="T32" fmla="*/ 161 w 323"/>
                <a:gd name="T33" fmla="*/ 178 h 178"/>
                <a:gd name="T34" fmla="*/ 322 w 323"/>
                <a:gd name="T35" fmla="*/ 131 h 178"/>
                <a:gd name="T36" fmla="*/ 320 w 323"/>
                <a:gd name="T37" fmla="*/ 10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3" h="178">
                  <a:moveTo>
                    <a:pt x="320" y="104"/>
                  </a:moveTo>
                  <a:cubicBezTo>
                    <a:pt x="306" y="26"/>
                    <a:pt x="300" y="21"/>
                    <a:pt x="233" y="3"/>
                  </a:cubicBezTo>
                  <a:cubicBezTo>
                    <a:pt x="231" y="2"/>
                    <a:pt x="230" y="2"/>
                    <a:pt x="227" y="2"/>
                  </a:cubicBezTo>
                  <a:cubicBezTo>
                    <a:pt x="221" y="0"/>
                    <a:pt x="216" y="2"/>
                    <a:pt x="216" y="2"/>
                  </a:cubicBezTo>
                  <a:cubicBezTo>
                    <a:pt x="209" y="26"/>
                    <a:pt x="174" y="76"/>
                    <a:pt x="164" y="90"/>
                  </a:cubicBezTo>
                  <a:cubicBezTo>
                    <a:pt x="163" y="90"/>
                    <a:pt x="162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0" y="90"/>
                    <a:pt x="159" y="90"/>
                    <a:pt x="159" y="90"/>
                  </a:cubicBezTo>
                  <a:cubicBezTo>
                    <a:pt x="148" y="76"/>
                    <a:pt x="113" y="26"/>
                    <a:pt x="107" y="2"/>
                  </a:cubicBezTo>
                  <a:cubicBezTo>
                    <a:pt x="107" y="2"/>
                    <a:pt x="101" y="0"/>
                    <a:pt x="95" y="2"/>
                  </a:cubicBezTo>
                  <a:cubicBezTo>
                    <a:pt x="93" y="2"/>
                    <a:pt x="92" y="2"/>
                    <a:pt x="89" y="3"/>
                  </a:cubicBezTo>
                  <a:cubicBezTo>
                    <a:pt x="22" y="21"/>
                    <a:pt x="17" y="26"/>
                    <a:pt x="3" y="104"/>
                  </a:cubicBezTo>
                  <a:cubicBezTo>
                    <a:pt x="0" y="122"/>
                    <a:pt x="0" y="127"/>
                    <a:pt x="1" y="131"/>
                  </a:cubicBezTo>
                  <a:cubicBezTo>
                    <a:pt x="3" y="159"/>
                    <a:pt x="74" y="178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249" y="178"/>
                    <a:pt x="319" y="159"/>
                    <a:pt x="322" y="131"/>
                  </a:cubicBezTo>
                  <a:cubicBezTo>
                    <a:pt x="322" y="127"/>
                    <a:pt x="323" y="122"/>
                    <a:pt x="320" y="104"/>
                  </a:cubicBezTo>
                </a:path>
              </a:pathLst>
            </a:cu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19"/>
            <p:cNvSpPr>
              <a:spLocks/>
            </p:cNvSpPr>
            <p:nvPr/>
          </p:nvSpPr>
          <p:spPr bwMode="auto">
            <a:xfrm>
              <a:off x="7912099" y="3870326"/>
              <a:ext cx="217488" cy="239713"/>
            </a:xfrm>
            <a:custGeom>
              <a:avLst/>
              <a:gdLst>
                <a:gd name="T0" fmla="*/ 351 w 354"/>
                <a:gd name="T1" fmla="*/ 300 h 393"/>
                <a:gd name="T2" fmla="*/ 253 w 354"/>
                <a:gd name="T3" fmla="*/ 186 h 393"/>
                <a:gd name="T4" fmla="*/ 246 w 354"/>
                <a:gd name="T5" fmla="*/ 185 h 393"/>
                <a:gd name="T6" fmla="*/ 242 w 354"/>
                <a:gd name="T7" fmla="*/ 184 h 393"/>
                <a:gd name="T8" fmla="*/ 281 w 354"/>
                <a:gd name="T9" fmla="*/ 104 h 393"/>
                <a:gd name="T10" fmla="*/ 177 w 354"/>
                <a:gd name="T11" fmla="*/ 0 h 393"/>
                <a:gd name="T12" fmla="*/ 73 w 354"/>
                <a:gd name="T13" fmla="*/ 104 h 393"/>
                <a:gd name="T14" fmla="*/ 112 w 354"/>
                <a:gd name="T15" fmla="*/ 184 h 393"/>
                <a:gd name="T16" fmla="*/ 108 w 354"/>
                <a:gd name="T17" fmla="*/ 185 h 393"/>
                <a:gd name="T18" fmla="*/ 101 w 354"/>
                <a:gd name="T19" fmla="*/ 186 h 393"/>
                <a:gd name="T20" fmla="*/ 3 w 354"/>
                <a:gd name="T21" fmla="*/ 300 h 393"/>
                <a:gd name="T22" fmla="*/ 0 w 354"/>
                <a:gd name="T23" fmla="*/ 331 h 393"/>
                <a:gd name="T24" fmla="*/ 177 w 354"/>
                <a:gd name="T25" fmla="*/ 393 h 393"/>
                <a:gd name="T26" fmla="*/ 177 w 354"/>
                <a:gd name="T27" fmla="*/ 393 h 393"/>
                <a:gd name="T28" fmla="*/ 354 w 354"/>
                <a:gd name="T29" fmla="*/ 331 h 393"/>
                <a:gd name="T30" fmla="*/ 351 w 354"/>
                <a:gd name="T31" fmla="*/ 30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4" h="393">
                  <a:moveTo>
                    <a:pt x="351" y="300"/>
                  </a:moveTo>
                  <a:cubicBezTo>
                    <a:pt x="336" y="217"/>
                    <a:pt x="327" y="206"/>
                    <a:pt x="253" y="186"/>
                  </a:cubicBezTo>
                  <a:cubicBezTo>
                    <a:pt x="250" y="186"/>
                    <a:pt x="249" y="185"/>
                    <a:pt x="246" y="185"/>
                  </a:cubicBezTo>
                  <a:cubicBezTo>
                    <a:pt x="245" y="185"/>
                    <a:pt x="244" y="185"/>
                    <a:pt x="242" y="184"/>
                  </a:cubicBezTo>
                  <a:cubicBezTo>
                    <a:pt x="266" y="165"/>
                    <a:pt x="281" y="136"/>
                    <a:pt x="281" y="104"/>
                  </a:cubicBezTo>
                  <a:cubicBezTo>
                    <a:pt x="281" y="46"/>
                    <a:pt x="234" y="0"/>
                    <a:pt x="177" y="0"/>
                  </a:cubicBezTo>
                  <a:cubicBezTo>
                    <a:pt x="120" y="0"/>
                    <a:pt x="73" y="46"/>
                    <a:pt x="73" y="104"/>
                  </a:cubicBezTo>
                  <a:cubicBezTo>
                    <a:pt x="73" y="136"/>
                    <a:pt x="88" y="165"/>
                    <a:pt x="112" y="184"/>
                  </a:cubicBezTo>
                  <a:cubicBezTo>
                    <a:pt x="111" y="185"/>
                    <a:pt x="109" y="185"/>
                    <a:pt x="108" y="185"/>
                  </a:cubicBezTo>
                  <a:cubicBezTo>
                    <a:pt x="105" y="185"/>
                    <a:pt x="104" y="186"/>
                    <a:pt x="101" y="186"/>
                  </a:cubicBezTo>
                  <a:cubicBezTo>
                    <a:pt x="27" y="206"/>
                    <a:pt x="18" y="217"/>
                    <a:pt x="3" y="300"/>
                  </a:cubicBezTo>
                  <a:cubicBezTo>
                    <a:pt x="0" y="319"/>
                    <a:pt x="0" y="325"/>
                    <a:pt x="0" y="331"/>
                  </a:cubicBezTo>
                  <a:cubicBezTo>
                    <a:pt x="5" y="376"/>
                    <a:pt x="94" y="393"/>
                    <a:pt x="177" y="393"/>
                  </a:cubicBezTo>
                  <a:lnTo>
                    <a:pt x="177" y="393"/>
                  </a:lnTo>
                  <a:cubicBezTo>
                    <a:pt x="260" y="393"/>
                    <a:pt x="349" y="376"/>
                    <a:pt x="354" y="331"/>
                  </a:cubicBezTo>
                  <a:cubicBezTo>
                    <a:pt x="354" y="325"/>
                    <a:pt x="354" y="319"/>
                    <a:pt x="351" y="300"/>
                  </a:cubicBezTo>
                  <a:close/>
                </a:path>
              </a:pathLst>
            </a:custGeom>
            <a:solidFill>
              <a:srgbClr val="F8F8F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val 20"/>
            <p:cNvSpPr>
              <a:spLocks noChangeArrowheads="1"/>
            </p:cNvSpPr>
            <p:nvPr/>
          </p:nvSpPr>
          <p:spPr bwMode="auto">
            <a:xfrm>
              <a:off x="7967662" y="3879851"/>
              <a:ext cx="106363" cy="107950"/>
            </a:xfrm>
            <a:prstGeom prst="ellipse">
              <a:avLst/>
            </a:pr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21"/>
            <p:cNvSpPr>
              <a:spLocks/>
            </p:cNvSpPr>
            <p:nvPr/>
          </p:nvSpPr>
          <p:spPr bwMode="auto">
            <a:xfrm>
              <a:off x="7921624" y="3990976"/>
              <a:ext cx="198438" cy="109538"/>
            </a:xfrm>
            <a:custGeom>
              <a:avLst/>
              <a:gdLst>
                <a:gd name="T0" fmla="*/ 320 w 324"/>
                <a:gd name="T1" fmla="*/ 104 h 178"/>
                <a:gd name="T2" fmla="*/ 234 w 324"/>
                <a:gd name="T3" fmla="*/ 3 h 178"/>
                <a:gd name="T4" fmla="*/ 228 w 324"/>
                <a:gd name="T5" fmla="*/ 1 h 178"/>
                <a:gd name="T6" fmla="*/ 216 w 324"/>
                <a:gd name="T7" fmla="*/ 1 h 178"/>
                <a:gd name="T8" fmla="*/ 165 w 324"/>
                <a:gd name="T9" fmla="*/ 90 h 178"/>
                <a:gd name="T10" fmla="*/ 162 w 324"/>
                <a:gd name="T11" fmla="*/ 90 h 178"/>
                <a:gd name="T12" fmla="*/ 162 w 324"/>
                <a:gd name="T13" fmla="*/ 90 h 178"/>
                <a:gd name="T14" fmla="*/ 162 w 324"/>
                <a:gd name="T15" fmla="*/ 90 h 178"/>
                <a:gd name="T16" fmla="*/ 159 w 324"/>
                <a:gd name="T17" fmla="*/ 90 h 178"/>
                <a:gd name="T18" fmla="*/ 108 w 324"/>
                <a:gd name="T19" fmla="*/ 1 h 178"/>
                <a:gd name="T20" fmla="*/ 96 w 324"/>
                <a:gd name="T21" fmla="*/ 1 h 178"/>
                <a:gd name="T22" fmla="*/ 90 w 324"/>
                <a:gd name="T23" fmla="*/ 3 h 178"/>
                <a:gd name="T24" fmla="*/ 4 w 324"/>
                <a:gd name="T25" fmla="*/ 104 h 178"/>
                <a:gd name="T26" fmla="*/ 1 w 324"/>
                <a:gd name="T27" fmla="*/ 130 h 178"/>
                <a:gd name="T28" fmla="*/ 162 w 324"/>
                <a:gd name="T29" fmla="*/ 178 h 178"/>
                <a:gd name="T30" fmla="*/ 162 w 324"/>
                <a:gd name="T31" fmla="*/ 178 h 178"/>
                <a:gd name="T32" fmla="*/ 162 w 324"/>
                <a:gd name="T33" fmla="*/ 178 h 178"/>
                <a:gd name="T34" fmla="*/ 323 w 324"/>
                <a:gd name="T35" fmla="*/ 130 h 178"/>
                <a:gd name="T36" fmla="*/ 320 w 324"/>
                <a:gd name="T37" fmla="*/ 10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4" h="178">
                  <a:moveTo>
                    <a:pt x="320" y="104"/>
                  </a:moveTo>
                  <a:cubicBezTo>
                    <a:pt x="307" y="26"/>
                    <a:pt x="301" y="21"/>
                    <a:pt x="234" y="3"/>
                  </a:cubicBezTo>
                  <a:cubicBezTo>
                    <a:pt x="231" y="2"/>
                    <a:pt x="230" y="2"/>
                    <a:pt x="228" y="1"/>
                  </a:cubicBezTo>
                  <a:cubicBezTo>
                    <a:pt x="222" y="0"/>
                    <a:pt x="216" y="1"/>
                    <a:pt x="216" y="1"/>
                  </a:cubicBezTo>
                  <a:cubicBezTo>
                    <a:pt x="210" y="26"/>
                    <a:pt x="175" y="76"/>
                    <a:pt x="165" y="90"/>
                  </a:cubicBezTo>
                  <a:cubicBezTo>
                    <a:pt x="164" y="90"/>
                    <a:pt x="163" y="90"/>
                    <a:pt x="162" y="90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1" y="90"/>
                    <a:pt x="160" y="90"/>
                    <a:pt x="159" y="90"/>
                  </a:cubicBezTo>
                  <a:cubicBezTo>
                    <a:pt x="149" y="76"/>
                    <a:pt x="114" y="26"/>
                    <a:pt x="108" y="1"/>
                  </a:cubicBezTo>
                  <a:cubicBezTo>
                    <a:pt x="108" y="1"/>
                    <a:pt x="102" y="0"/>
                    <a:pt x="96" y="1"/>
                  </a:cubicBezTo>
                  <a:cubicBezTo>
                    <a:pt x="94" y="2"/>
                    <a:pt x="93" y="2"/>
                    <a:pt x="90" y="3"/>
                  </a:cubicBezTo>
                  <a:cubicBezTo>
                    <a:pt x="23" y="21"/>
                    <a:pt x="17" y="26"/>
                    <a:pt x="4" y="104"/>
                  </a:cubicBezTo>
                  <a:cubicBezTo>
                    <a:pt x="0" y="122"/>
                    <a:pt x="1" y="126"/>
                    <a:pt x="1" y="130"/>
                  </a:cubicBezTo>
                  <a:cubicBezTo>
                    <a:pt x="4" y="159"/>
                    <a:pt x="75" y="178"/>
                    <a:pt x="162" y="178"/>
                  </a:cubicBezTo>
                  <a:cubicBezTo>
                    <a:pt x="162" y="178"/>
                    <a:pt x="162" y="178"/>
                    <a:pt x="162" y="178"/>
                  </a:cubicBezTo>
                  <a:cubicBezTo>
                    <a:pt x="162" y="178"/>
                    <a:pt x="162" y="178"/>
                    <a:pt x="162" y="178"/>
                  </a:cubicBezTo>
                  <a:cubicBezTo>
                    <a:pt x="249" y="178"/>
                    <a:pt x="320" y="159"/>
                    <a:pt x="323" y="130"/>
                  </a:cubicBezTo>
                  <a:cubicBezTo>
                    <a:pt x="323" y="126"/>
                    <a:pt x="324" y="122"/>
                    <a:pt x="320" y="104"/>
                  </a:cubicBezTo>
                </a:path>
              </a:pathLst>
            </a:cu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22"/>
            <p:cNvSpPr>
              <a:spLocks/>
            </p:cNvSpPr>
            <p:nvPr/>
          </p:nvSpPr>
          <p:spPr bwMode="auto">
            <a:xfrm>
              <a:off x="8015287" y="3933826"/>
              <a:ext cx="215900" cy="239713"/>
            </a:xfrm>
            <a:custGeom>
              <a:avLst/>
              <a:gdLst>
                <a:gd name="T0" fmla="*/ 352 w 355"/>
                <a:gd name="T1" fmla="*/ 300 h 392"/>
                <a:gd name="T2" fmla="*/ 253 w 355"/>
                <a:gd name="T3" fmla="*/ 186 h 392"/>
                <a:gd name="T4" fmla="*/ 247 w 355"/>
                <a:gd name="T5" fmla="*/ 184 h 392"/>
                <a:gd name="T6" fmla="*/ 243 w 355"/>
                <a:gd name="T7" fmla="*/ 184 h 392"/>
                <a:gd name="T8" fmla="*/ 281 w 355"/>
                <a:gd name="T9" fmla="*/ 103 h 392"/>
                <a:gd name="T10" fmla="*/ 178 w 355"/>
                <a:gd name="T11" fmla="*/ 0 h 392"/>
                <a:gd name="T12" fmla="*/ 74 w 355"/>
                <a:gd name="T13" fmla="*/ 103 h 392"/>
                <a:gd name="T14" fmla="*/ 112 w 355"/>
                <a:gd name="T15" fmla="*/ 184 h 392"/>
                <a:gd name="T16" fmla="*/ 108 w 355"/>
                <a:gd name="T17" fmla="*/ 184 h 392"/>
                <a:gd name="T18" fmla="*/ 102 w 355"/>
                <a:gd name="T19" fmla="*/ 186 h 392"/>
                <a:gd name="T20" fmla="*/ 3 w 355"/>
                <a:gd name="T21" fmla="*/ 300 h 392"/>
                <a:gd name="T22" fmla="*/ 1 w 355"/>
                <a:gd name="T23" fmla="*/ 331 h 392"/>
                <a:gd name="T24" fmla="*/ 177 w 355"/>
                <a:gd name="T25" fmla="*/ 392 h 392"/>
                <a:gd name="T26" fmla="*/ 178 w 355"/>
                <a:gd name="T27" fmla="*/ 392 h 392"/>
                <a:gd name="T28" fmla="*/ 354 w 355"/>
                <a:gd name="T29" fmla="*/ 330 h 392"/>
                <a:gd name="T30" fmla="*/ 352 w 355"/>
                <a:gd name="T31" fmla="*/ 30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5" h="392">
                  <a:moveTo>
                    <a:pt x="352" y="300"/>
                  </a:moveTo>
                  <a:cubicBezTo>
                    <a:pt x="337" y="217"/>
                    <a:pt x="328" y="206"/>
                    <a:pt x="253" y="186"/>
                  </a:cubicBezTo>
                  <a:cubicBezTo>
                    <a:pt x="251" y="185"/>
                    <a:pt x="249" y="185"/>
                    <a:pt x="247" y="184"/>
                  </a:cubicBezTo>
                  <a:cubicBezTo>
                    <a:pt x="245" y="184"/>
                    <a:pt x="244" y="184"/>
                    <a:pt x="243" y="184"/>
                  </a:cubicBezTo>
                  <a:cubicBezTo>
                    <a:pt x="266" y="165"/>
                    <a:pt x="281" y="136"/>
                    <a:pt x="281" y="103"/>
                  </a:cubicBezTo>
                  <a:cubicBezTo>
                    <a:pt x="281" y="46"/>
                    <a:pt x="235" y="0"/>
                    <a:pt x="178" y="0"/>
                  </a:cubicBezTo>
                  <a:cubicBezTo>
                    <a:pt x="120" y="0"/>
                    <a:pt x="74" y="46"/>
                    <a:pt x="74" y="103"/>
                  </a:cubicBezTo>
                  <a:cubicBezTo>
                    <a:pt x="74" y="136"/>
                    <a:pt x="89" y="165"/>
                    <a:pt x="112" y="184"/>
                  </a:cubicBezTo>
                  <a:cubicBezTo>
                    <a:pt x="111" y="184"/>
                    <a:pt x="110" y="184"/>
                    <a:pt x="108" y="184"/>
                  </a:cubicBezTo>
                  <a:cubicBezTo>
                    <a:pt x="105" y="185"/>
                    <a:pt x="104" y="185"/>
                    <a:pt x="102" y="186"/>
                  </a:cubicBezTo>
                  <a:cubicBezTo>
                    <a:pt x="27" y="206"/>
                    <a:pt x="18" y="217"/>
                    <a:pt x="3" y="300"/>
                  </a:cubicBezTo>
                  <a:cubicBezTo>
                    <a:pt x="0" y="318"/>
                    <a:pt x="0" y="324"/>
                    <a:pt x="1" y="331"/>
                  </a:cubicBezTo>
                  <a:cubicBezTo>
                    <a:pt x="5" y="376"/>
                    <a:pt x="95" y="392"/>
                    <a:pt x="177" y="392"/>
                  </a:cubicBezTo>
                  <a:lnTo>
                    <a:pt x="178" y="392"/>
                  </a:lnTo>
                  <a:cubicBezTo>
                    <a:pt x="260" y="392"/>
                    <a:pt x="350" y="376"/>
                    <a:pt x="354" y="330"/>
                  </a:cubicBezTo>
                  <a:cubicBezTo>
                    <a:pt x="355" y="324"/>
                    <a:pt x="355" y="318"/>
                    <a:pt x="352" y="300"/>
                  </a:cubicBezTo>
                  <a:close/>
                </a:path>
              </a:pathLst>
            </a:custGeom>
            <a:solidFill>
              <a:srgbClr val="F8F8F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val 23"/>
            <p:cNvSpPr>
              <a:spLocks noChangeArrowheads="1"/>
            </p:cNvSpPr>
            <p:nvPr/>
          </p:nvSpPr>
          <p:spPr bwMode="auto">
            <a:xfrm>
              <a:off x="8069262" y="3943351"/>
              <a:ext cx="107950" cy="107950"/>
            </a:xfrm>
            <a:prstGeom prst="ellipse">
              <a:avLst/>
            </a:pr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8024812" y="4056063"/>
              <a:ext cx="196850" cy="107950"/>
            </a:xfrm>
            <a:custGeom>
              <a:avLst/>
              <a:gdLst>
                <a:gd name="T0" fmla="*/ 320 w 323"/>
                <a:gd name="T1" fmla="*/ 104 h 177"/>
                <a:gd name="T2" fmla="*/ 233 w 323"/>
                <a:gd name="T3" fmla="*/ 3 h 177"/>
                <a:gd name="T4" fmla="*/ 227 w 323"/>
                <a:gd name="T5" fmla="*/ 1 h 177"/>
                <a:gd name="T6" fmla="*/ 216 w 323"/>
                <a:gd name="T7" fmla="*/ 1 h 177"/>
                <a:gd name="T8" fmla="*/ 164 w 323"/>
                <a:gd name="T9" fmla="*/ 90 h 177"/>
                <a:gd name="T10" fmla="*/ 162 w 323"/>
                <a:gd name="T11" fmla="*/ 90 h 177"/>
                <a:gd name="T12" fmla="*/ 161 w 323"/>
                <a:gd name="T13" fmla="*/ 90 h 177"/>
                <a:gd name="T14" fmla="*/ 161 w 323"/>
                <a:gd name="T15" fmla="*/ 90 h 177"/>
                <a:gd name="T16" fmla="*/ 159 w 323"/>
                <a:gd name="T17" fmla="*/ 90 h 177"/>
                <a:gd name="T18" fmla="*/ 107 w 323"/>
                <a:gd name="T19" fmla="*/ 1 h 177"/>
                <a:gd name="T20" fmla="*/ 96 w 323"/>
                <a:gd name="T21" fmla="*/ 1 h 177"/>
                <a:gd name="T22" fmla="*/ 90 w 323"/>
                <a:gd name="T23" fmla="*/ 3 h 177"/>
                <a:gd name="T24" fmla="*/ 3 w 323"/>
                <a:gd name="T25" fmla="*/ 104 h 177"/>
                <a:gd name="T26" fmla="*/ 1 w 323"/>
                <a:gd name="T27" fmla="*/ 130 h 177"/>
                <a:gd name="T28" fmla="*/ 161 w 323"/>
                <a:gd name="T29" fmla="*/ 177 h 177"/>
                <a:gd name="T30" fmla="*/ 161 w 323"/>
                <a:gd name="T31" fmla="*/ 177 h 177"/>
                <a:gd name="T32" fmla="*/ 162 w 323"/>
                <a:gd name="T33" fmla="*/ 177 h 177"/>
                <a:gd name="T34" fmla="*/ 322 w 323"/>
                <a:gd name="T35" fmla="*/ 130 h 177"/>
                <a:gd name="T36" fmla="*/ 320 w 323"/>
                <a:gd name="T37" fmla="*/ 10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3" h="177">
                  <a:moveTo>
                    <a:pt x="320" y="104"/>
                  </a:moveTo>
                  <a:cubicBezTo>
                    <a:pt x="306" y="26"/>
                    <a:pt x="300" y="20"/>
                    <a:pt x="233" y="3"/>
                  </a:cubicBezTo>
                  <a:cubicBezTo>
                    <a:pt x="231" y="2"/>
                    <a:pt x="230" y="2"/>
                    <a:pt x="227" y="1"/>
                  </a:cubicBezTo>
                  <a:cubicBezTo>
                    <a:pt x="222" y="0"/>
                    <a:pt x="216" y="1"/>
                    <a:pt x="216" y="1"/>
                  </a:cubicBezTo>
                  <a:cubicBezTo>
                    <a:pt x="210" y="25"/>
                    <a:pt x="174" y="75"/>
                    <a:pt x="164" y="90"/>
                  </a:cubicBezTo>
                  <a:cubicBezTo>
                    <a:pt x="163" y="90"/>
                    <a:pt x="162" y="90"/>
                    <a:pt x="162" y="90"/>
                  </a:cubicBezTo>
                  <a:cubicBezTo>
                    <a:pt x="162" y="90"/>
                    <a:pt x="161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0" y="90"/>
                    <a:pt x="160" y="90"/>
                    <a:pt x="159" y="90"/>
                  </a:cubicBezTo>
                  <a:cubicBezTo>
                    <a:pt x="149" y="75"/>
                    <a:pt x="113" y="25"/>
                    <a:pt x="107" y="1"/>
                  </a:cubicBezTo>
                  <a:cubicBezTo>
                    <a:pt x="107" y="1"/>
                    <a:pt x="101" y="0"/>
                    <a:pt x="96" y="1"/>
                  </a:cubicBezTo>
                  <a:cubicBezTo>
                    <a:pt x="93" y="2"/>
                    <a:pt x="92" y="2"/>
                    <a:pt x="90" y="3"/>
                  </a:cubicBezTo>
                  <a:cubicBezTo>
                    <a:pt x="22" y="20"/>
                    <a:pt x="17" y="26"/>
                    <a:pt x="3" y="104"/>
                  </a:cubicBezTo>
                  <a:cubicBezTo>
                    <a:pt x="0" y="122"/>
                    <a:pt x="0" y="126"/>
                    <a:pt x="1" y="130"/>
                  </a:cubicBezTo>
                  <a:cubicBezTo>
                    <a:pt x="4" y="158"/>
                    <a:pt x="74" y="177"/>
                    <a:pt x="161" y="177"/>
                  </a:cubicBezTo>
                  <a:cubicBezTo>
                    <a:pt x="161" y="177"/>
                    <a:pt x="161" y="177"/>
                    <a:pt x="161" y="177"/>
                  </a:cubicBezTo>
                  <a:cubicBezTo>
                    <a:pt x="161" y="177"/>
                    <a:pt x="162" y="177"/>
                    <a:pt x="162" y="177"/>
                  </a:cubicBezTo>
                  <a:cubicBezTo>
                    <a:pt x="249" y="177"/>
                    <a:pt x="319" y="158"/>
                    <a:pt x="322" y="130"/>
                  </a:cubicBezTo>
                  <a:cubicBezTo>
                    <a:pt x="322" y="126"/>
                    <a:pt x="323" y="122"/>
                    <a:pt x="320" y="104"/>
                  </a:cubicBezTo>
                </a:path>
              </a:pathLst>
            </a:cu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 flipH="1">
            <a:off x="11242522" y="3450433"/>
            <a:ext cx="768742" cy="725667"/>
            <a:chOff x="7912099" y="3825876"/>
            <a:chExt cx="368300" cy="347663"/>
          </a:xfrm>
        </p:grpSpPr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8064499" y="3825876"/>
              <a:ext cx="215900" cy="241300"/>
            </a:xfrm>
            <a:custGeom>
              <a:avLst/>
              <a:gdLst>
                <a:gd name="T0" fmla="*/ 351 w 354"/>
                <a:gd name="T1" fmla="*/ 300 h 393"/>
                <a:gd name="T2" fmla="*/ 253 w 354"/>
                <a:gd name="T3" fmla="*/ 187 h 393"/>
                <a:gd name="T4" fmla="*/ 246 w 354"/>
                <a:gd name="T5" fmla="*/ 185 h 393"/>
                <a:gd name="T6" fmla="*/ 243 w 354"/>
                <a:gd name="T7" fmla="*/ 185 h 393"/>
                <a:gd name="T8" fmla="*/ 281 w 354"/>
                <a:gd name="T9" fmla="*/ 104 h 393"/>
                <a:gd name="T10" fmla="*/ 177 w 354"/>
                <a:gd name="T11" fmla="*/ 0 h 393"/>
                <a:gd name="T12" fmla="*/ 73 w 354"/>
                <a:gd name="T13" fmla="*/ 104 h 393"/>
                <a:gd name="T14" fmla="*/ 112 w 354"/>
                <a:gd name="T15" fmla="*/ 185 h 393"/>
                <a:gd name="T16" fmla="*/ 108 w 354"/>
                <a:gd name="T17" fmla="*/ 185 h 393"/>
                <a:gd name="T18" fmla="*/ 101 w 354"/>
                <a:gd name="T19" fmla="*/ 187 h 393"/>
                <a:gd name="T20" fmla="*/ 3 w 354"/>
                <a:gd name="T21" fmla="*/ 300 h 393"/>
                <a:gd name="T22" fmla="*/ 1 w 354"/>
                <a:gd name="T23" fmla="*/ 331 h 393"/>
                <a:gd name="T24" fmla="*/ 177 w 354"/>
                <a:gd name="T25" fmla="*/ 393 h 393"/>
                <a:gd name="T26" fmla="*/ 177 w 354"/>
                <a:gd name="T27" fmla="*/ 393 h 393"/>
                <a:gd name="T28" fmla="*/ 354 w 354"/>
                <a:gd name="T29" fmla="*/ 331 h 393"/>
                <a:gd name="T30" fmla="*/ 351 w 354"/>
                <a:gd name="T31" fmla="*/ 30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4" h="393">
                  <a:moveTo>
                    <a:pt x="351" y="300"/>
                  </a:moveTo>
                  <a:cubicBezTo>
                    <a:pt x="337" y="217"/>
                    <a:pt x="327" y="207"/>
                    <a:pt x="253" y="187"/>
                  </a:cubicBezTo>
                  <a:cubicBezTo>
                    <a:pt x="250" y="186"/>
                    <a:pt x="249" y="186"/>
                    <a:pt x="246" y="185"/>
                  </a:cubicBezTo>
                  <a:cubicBezTo>
                    <a:pt x="245" y="185"/>
                    <a:pt x="244" y="185"/>
                    <a:pt x="243" y="185"/>
                  </a:cubicBezTo>
                  <a:cubicBezTo>
                    <a:pt x="266" y="166"/>
                    <a:pt x="281" y="137"/>
                    <a:pt x="281" y="104"/>
                  </a:cubicBezTo>
                  <a:cubicBezTo>
                    <a:pt x="281" y="47"/>
                    <a:pt x="235" y="0"/>
                    <a:pt x="177" y="0"/>
                  </a:cubicBezTo>
                  <a:cubicBezTo>
                    <a:pt x="120" y="0"/>
                    <a:pt x="73" y="47"/>
                    <a:pt x="73" y="104"/>
                  </a:cubicBezTo>
                  <a:cubicBezTo>
                    <a:pt x="73" y="137"/>
                    <a:pt x="89" y="166"/>
                    <a:pt x="112" y="185"/>
                  </a:cubicBezTo>
                  <a:cubicBezTo>
                    <a:pt x="111" y="185"/>
                    <a:pt x="109" y="185"/>
                    <a:pt x="108" y="185"/>
                  </a:cubicBezTo>
                  <a:cubicBezTo>
                    <a:pt x="105" y="186"/>
                    <a:pt x="104" y="186"/>
                    <a:pt x="101" y="187"/>
                  </a:cubicBezTo>
                  <a:cubicBezTo>
                    <a:pt x="27" y="207"/>
                    <a:pt x="18" y="217"/>
                    <a:pt x="3" y="300"/>
                  </a:cubicBezTo>
                  <a:cubicBezTo>
                    <a:pt x="0" y="319"/>
                    <a:pt x="0" y="325"/>
                    <a:pt x="1" y="331"/>
                  </a:cubicBezTo>
                  <a:cubicBezTo>
                    <a:pt x="5" y="377"/>
                    <a:pt x="95" y="393"/>
                    <a:pt x="177" y="393"/>
                  </a:cubicBezTo>
                  <a:lnTo>
                    <a:pt x="177" y="393"/>
                  </a:lnTo>
                  <a:cubicBezTo>
                    <a:pt x="260" y="393"/>
                    <a:pt x="349" y="377"/>
                    <a:pt x="354" y="331"/>
                  </a:cubicBezTo>
                  <a:cubicBezTo>
                    <a:pt x="354" y="325"/>
                    <a:pt x="354" y="319"/>
                    <a:pt x="351" y="300"/>
                  </a:cubicBezTo>
                  <a:close/>
                </a:path>
              </a:pathLst>
            </a:custGeom>
            <a:solidFill>
              <a:srgbClr val="F8F8F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val 17"/>
            <p:cNvSpPr>
              <a:spLocks noChangeArrowheads="1"/>
            </p:cNvSpPr>
            <p:nvPr/>
          </p:nvSpPr>
          <p:spPr bwMode="auto">
            <a:xfrm>
              <a:off x="8118474" y="3835401"/>
              <a:ext cx="107950" cy="107950"/>
            </a:xfrm>
            <a:prstGeom prst="ellipse">
              <a:avLst/>
            </a:pr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8074024" y="3948113"/>
              <a:ext cx="196850" cy="107950"/>
            </a:xfrm>
            <a:custGeom>
              <a:avLst/>
              <a:gdLst>
                <a:gd name="T0" fmla="*/ 320 w 323"/>
                <a:gd name="T1" fmla="*/ 104 h 178"/>
                <a:gd name="T2" fmla="*/ 233 w 323"/>
                <a:gd name="T3" fmla="*/ 3 h 178"/>
                <a:gd name="T4" fmla="*/ 227 w 323"/>
                <a:gd name="T5" fmla="*/ 2 h 178"/>
                <a:gd name="T6" fmla="*/ 216 w 323"/>
                <a:gd name="T7" fmla="*/ 2 h 178"/>
                <a:gd name="T8" fmla="*/ 164 w 323"/>
                <a:gd name="T9" fmla="*/ 90 h 178"/>
                <a:gd name="T10" fmla="*/ 161 w 323"/>
                <a:gd name="T11" fmla="*/ 90 h 178"/>
                <a:gd name="T12" fmla="*/ 161 w 323"/>
                <a:gd name="T13" fmla="*/ 90 h 178"/>
                <a:gd name="T14" fmla="*/ 161 w 323"/>
                <a:gd name="T15" fmla="*/ 90 h 178"/>
                <a:gd name="T16" fmla="*/ 159 w 323"/>
                <a:gd name="T17" fmla="*/ 90 h 178"/>
                <a:gd name="T18" fmla="*/ 107 w 323"/>
                <a:gd name="T19" fmla="*/ 2 h 178"/>
                <a:gd name="T20" fmla="*/ 95 w 323"/>
                <a:gd name="T21" fmla="*/ 2 h 178"/>
                <a:gd name="T22" fmla="*/ 89 w 323"/>
                <a:gd name="T23" fmla="*/ 3 h 178"/>
                <a:gd name="T24" fmla="*/ 3 w 323"/>
                <a:gd name="T25" fmla="*/ 104 h 178"/>
                <a:gd name="T26" fmla="*/ 1 w 323"/>
                <a:gd name="T27" fmla="*/ 131 h 178"/>
                <a:gd name="T28" fmla="*/ 161 w 323"/>
                <a:gd name="T29" fmla="*/ 178 h 178"/>
                <a:gd name="T30" fmla="*/ 161 w 323"/>
                <a:gd name="T31" fmla="*/ 178 h 178"/>
                <a:gd name="T32" fmla="*/ 161 w 323"/>
                <a:gd name="T33" fmla="*/ 178 h 178"/>
                <a:gd name="T34" fmla="*/ 322 w 323"/>
                <a:gd name="T35" fmla="*/ 131 h 178"/>
                <a:gd name="T36" fmla="*/ 320 w 323"/>
                <a:gd name="T37" fmla="*/ 10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3" h="178">
                  <a:moveTo>
                    <a:pt x="320" y="104"/>
                  </a:moveTo>
                  <a:cubicBezTo>
                    <a:pt x="306" y="26"/>
                    <a:pt x="300" y="21"/>
                    <a:pt x="233" y="3"/>
                  </a:cubicBezTo>
                  <a:cubicBezTo>
                    <a:pt x="231" y="2"/>
                    <a:pt x="230" y="2"/>
                    <a:pt x="227" y="2"/>
                  </a:cubicBezTo>
                  <a:cubicBezTo>
                    <a:pt x="221" y="0"/>
                    <a:pt x="216" y="2"/>
                    <a:pt x="216" y="2"/>
                  </a:cubicBezTo>
                  <a:cubicBezTo>
                    <a:pt x="209" y="26"/>
                    <a:pt x="174" y="76"/>
                    <a:pt x="164" y="90"/>
                  </a:cubicBezTo>
                  <a:cubicBezTo>
                    <a:pt x="163" y="90"/>
                    <a:pt x="162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0" y="90"/>
                    <a:pt x="159" y="90"/>
                    <a:pt x="159" y="90"/>
                  </a:cubicBezTo>
                  <a:cubicBezTo>
                    <a:pt x="148" y="76"/>
                    <a:pt x="113" y="26"/>
                    <a:pt x="107" y="2"/>
                  </a:cubicBezTo>
                  <a:cubicBezTo>
                    <a:pt x="107" y="2"/>
                    <a:pt x="101" y="0"/>
                    <a:pt x="95" y="2"/>
                  </a:cubicBezTo>
                  <a:cubicBezTo>
                    <a:pt x="93" y="2"/>
                    <a:pt x="92" y="2"/>
                    <a:pt x="89" y="3"/>
                  </a:cubicBezTo>
                  <a:cubicBezTo>
                    <a:pt x="22" y="21"/>
                    <a:pt x="17" y="26"/>
                    <a:pt x="3" y="104"/>
                  </a:cubicBezTo>
                  <a:cubicBezTo>
                    <a:pt x="0" y="122"/>
                    <a:pt x="0" y="127"/>
                    <a:pt x="1" y="131"/>
                  </a:cubicBezTo>
                  <a:cubicBezTo>
                    <a:pt x="3" y="159"/>
                    <a:pt x="74" y="178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249" y="178"/>
                    <a:pt x="319" y="159"/>
                    <a:pt x="322" y="131"/>
                  </a:cubicBezTo>
                  <a:cubicBezTo>
                    <a:pt x="322" y="127"/>
                    <a:pt x="323" y="122"/>
                    <a:pt x="320" y="104"/>
                  </a:cubicBezTo>
                </a:path>
              </a:pathLst>
            </a:cu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7912099" y="3870326"/>
              <a:ext cx="217488" cy="239713"/>
            </a:xfrm>
            <a:custGeom>
              <a:avLst/>
              <a:gdLst>
                <a:gd name="T0" fmla="*/ 351 w 354"/>
                <a:gd name="T1" fmla="*/ 300 h 393"/>
                <a:gd name="T2" fmla="*/ 253 w 354"/>
                <a:gd name="T3" fmla="*/ 186 h 393"/>
                <a:gd name="T4" fmla="*/ 246 w 354"/>
                <a:gd name="T5" fmla="*/ 185 h 393"/>
                <a:gd name="T6" fmla="*/ 242 w 354"/>
                <a:gd name="T7" fmla="*/ 184 h 393"/>
                <a:gd name="T8" fmla="*/ 281 w 354"/>
                <a:gd name="T9" fmla="*/ 104 h 393"/>
                <a:gd name="T10" fmla="*/ 177 w 354"/>
                <a:gd name="T11" fmla="*/ 0 h 393"/>
                <a:gd name="T12" fmla="*/ 73 w 354"/>
                <a:gd name="T13" fmla="*/ 104 h 393"/>
                <a:gd name="T14" fmla="*/ 112 w 354"/>
                <a:gd name="T15" fmla="*/ 184 h 393"/>
                <a:gd name="T16" fmla="*/ 108 w 354"/>
                <a:gd name="T17" fmla="*/ 185 h 393"/>
                <a:gd name="T18" fmla="*/ 101 w 354"/>
                <a:gd name="T19" fmla="*/ 186 h 393"/>
                <a:gd name="T20" fmla="*/ 3 w 354"/>
                <a:gd name="T21" fmla="*/ 300 h 393"/>
                <a:gd name="T22" fmla="*/ 0 w 354"/>
                <a:gd name="T23" fmla="*/ 331 h 393"/>
                <a:gd name="T24" fmla="*/ 177 w 354"/>
                <a:gd name="T25" fmla="*/ 393 h 393"/>
                <a:gd name="T26" fmla="*/ 177 w 354"/>
                <a:gd name="T27" fmla="*/ 393 h 393"/>
                <a:gd name="T28" fmla="*/ 354 w 354"/>
                <a:gd name="T29" fmla="*/ 331 h 393"/>
                <a:gd name="T30" fmla="*/ 351 w 354"/>
                <a:gd name="T31" fmla="*/ 30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4" h="393">
                  <a:moveTo>
                    <a:pt x="351" y="300"/>
                  </a:moveTo>
                  <a:cubicBezTo>
                    <a:pt x="336" y="217"/>
                    <a:pt x="327" y="206"/>
                    <a:pt x="253" y="186"/>
                  </a:cubicBezTo>
                  <a:cubicBezTo>
                    <a:pt x="250" y="186"/>
                    <a:pt x="249" y="185"/>
                    <a:pt x="246" y="185"/>
                  </a:cubicBezTo>
                  <a:cubicBezTo>
                    <a:pt x="245" y="185"/>
                    <a:pt x="244" y="185"/>
                    <a:pt x="242" y="184"/>
                  </a:cubicBezTo>
                  <a:cubicBezTo>
                    <a:pt x="266" y="165"/>
                    <a:pt x="281" y="136"/>
                    <a:pt x="281" y="104"/>
                  </a:cubicBezTo>
                  <a:cubicBezTo>
                    <a:pt x="281" y="46"/>
                    <a:pt x="234" y="0"/>
                    <a:pt x="177" y="0"/>
                  </a:cubicBezTo>
                  <a:cubicBezTo>
                    <a:pt x="120" y="0"/>
                    <a:pt x="73" y="46"/>
                    <a:pt x="73" y="104"/>
                  </a:cubicBezTo>
                  <a:cubicBezTo>
                    <a:pt x="73" y="136"/>
                    <a:pt x="88" y="165"/>
                    <a:pt x="112" y="184"/>
                  </a:cubicBezTo>
                  <a:cubicBezTo>
                    <a:pt x="111" y="185"/>
                    <a:pt x="109" y="185"/>
                    <a:pt x="108" y="185"/>
                  </a:cubicBezTo>
                  <a:cubicBezTo>
                    <a:pt x="105" y="185"/>
                    <a:pt x="104" y="186"/>
                    <a:pt x="101" y="186"/>
                  </a:cubicBezTo>
                  <a:cubicBezTo>
                    <a:pt x="27" y="206"/>
                    <a:pt x="18" y="217"/>
                    <a:pt x="3" y="300"/>
                  </a:cubicBezTo>
                  <a:cubicBezTo>
                    <a:pt x="0" y="319"/>
                    <a:pt x="0" y="325"/>
                    <a:pt x="0" y="331"/>
                  </a:cubicBezTo>
                  <a:cubicBezTo>
                    <a:pt x="5" y="376"/>
                    <a:pt x="94" y="393"/>
                    <a:pt x="177" y="393"/>
                  </a:cubicBezTo>
                  <a:lnTo>
                    <a:pt x="177" y="393"/>
                  </a:lnTo>
                  <a:cubicBezTo>
                    <a:pt x="260" y="393"/>
                    <a:pt x="349" y="376"/>
                    <a:pt x="354" y="331"/>
                  </a:cubicBezTo>
                  <a:cubicBezTo>
                    <a:pt x="354" y="325"/>
                    <a:pt x="354" y="319"/>
                    <a:pt x="351" y="300"/>
                  </a:cubicBezTo>
                  <a:close/>
                </a:path>
              </a:pathLst>
            </a:custGeom>
            <a:solidFill>
              <a:srgbClr val="F8F8F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val 20"/>
            <p:cNvSpPr>
              <a:spLocks noChangeArrowheads="1"/>
            </p:cNvSpPr>
            <p:nvPr/>
          </p:nvSpPr>
          <p:spPr bwMode="auto">
            <a:xfrm>
              <a:off x="7967662" y="3879851"/>
              <a:ext cx="106363" cy="107950"/>
            </a:xfrm>
            <a:prstGeom prst="ellipse">
              <a:avLst/>
            </a:pr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7921624" y="3990976"/>
              <a:ext cx="198438" cy="109538"/>
            </a:xfrm>
            <a:custGeom>
              <a:avLst/>
              <a:gdLst>
                <a:gd name="T0" fmla="*/ 320 w 324"/>
                <a:gd name="T1" fmla="*/ 104 h 178"/>
                <a:gd name="T2" fmla="*/ 234 w 324"/>
                <a:gd name="T3" fmla="*/ 3 h 178"/>
                <a:gd name="T4" fmla="*/ 228 w 324"/>
                <a:gd name="T5" fmla="*/ 1 h 178"/>
                <a:gd name="T6" fmla="*/ 216 w 324"/>
                <a:gd name="T7" fmla="*/ 1 h 178"/>
                <a:gd name="T8" fmla="*/ 165 w 324"/>
                <a:gd name="T9" fmla="*/ 90 h 178"/>
                <a:gd name="T10" fmla="*/ 162 w 324"/>
                <a:gd name="T11" fmla="*/ 90 h 178"/>
                <a:gd name="T12" fmla="*/ 162 w 324"/>
                <a:gd name="T13" fmla="*/ 90 h 178"/>
                <a:gd name="T14" fmla="*/ 162 w 324"/>
                <a:gd name="T15" fmla="*/ 90 h 178"/>
                <a:gd name="T16" fmla="*/ 159 w 324"/>
                <a:gd name="T17" fmla="*/ 90 h 178"/>
                <a:gd name="T18" fmla="*/ 108 w 324"/>
                <a:gd name="T19" fmla="*/ 1 h 178"/>
                <a:gd name="T20" fmla="*/ 96 w 324"/>
                <a:gd name="T21" fmla="*/ 1 h 178"/>
                <a:gd name="T22" fmla="*/ 90 w 324"/>
                <a:gd name="T23" fmla="*/ 3 h 178"/>
                <a:gd name="T24" fmla="*/ 4 w 324"/>
                <a:gd name="T25" fmla="*/ 104 h 178"/>
                <a:gd name="T26" fmla="*/ 1 w 324"/>
                <a:gd name="T27" fmla="*/ 130 h 178"/>
                <a:gd name="T28" fmla="*/ 162 w 324"/>
                <a:gd name="T29" fmla="*/ 178 h 178"/>
                <a:gd name="T30" fmla="*/ 162 w 324"/>
                <a:gd name="T31" fmla="*/ 178 h 178"/>
                <a:gd name="T32" fmla="*/ 162 w 324"/>
                <a:gd name="T33" fmla="*/ 178 h 178"/>
                <a:gd name="T34" fmla="*/ 323 w 324"/>
                <a:gd name="T35" fmla="*/ 130 h 178"/>
                <a:gd name="T36" fmla="*/ 320 w 324"/>
                <a:gd name="T37" fmla="*/ 10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4" h="178">
                  <a:moveTo>
                    <a:pt x="320" y="104"/>
                  </a:moveTo>
                  <a:cubicBezTo>
                    <a:pt x="307" y="26"/>
                    <a:pt x="301" y="21"/>
                    <a:pt x="234" y="3"/>
                  </a:cubicBezTo>
                  <a:cubicBezTo>
                    <a:pt x="231" y="2"/>
                    <a:pt x="230" y="2"/>
                    <a:pt x="228" y="1"/>
                  </a:cubicBezTo>
                  <a:cubicBezTo>
                    <a:pt x="222" y="0"/>
                    <a:pt x="216" y="1"/>
                    <a:pt x="216" y="1"/>
                  </a:cubicBezTo>
                  <a:cubicBezTo>
                    <a:pt x="210" y="26"/>
                    <a:pt x="175" y="76"/>
                    <a:pt x="165" y="90"/>
                  </a:cubicBezTo>
                  <a:cubicBezTo>
                    <a:pt x="164" y="90"/>
                    <a:pt x="163" y="90"/>
                    <a:pt x="162" y="90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1" y="90"/>
                    <a:pt x="160" y="90"/>
                    <a:pt x="159" y="90"/>
                  </a:cubicBezTo>
                  <a:cubicBezTo>
                    <a:pt x="149" y="76"/>
                    <a:pt x="114" y="26"/>
                    <a:pt x="108" y="1"/>
                  </a:cubicBezTo>
                  <a:cubicBezTo>
                    <a:pt x="108" y="1"/>
                    <a:pt x="102" y="0"/>
                    <a:pt x="96" y="1"/>
                  </a:cubicBezTo>
                  <a:cubicBezTo>
                    <a:pt x="94" y="2"/>
                    <a:pt x="93" y="2"/>
                    <a:pt x="90" y="3"/>
                  </a:cubicBezTo>
                  <a:cubicBezTo>
                    <a:pt x="23" y="21"/>
                    <a:pt x="17" y="26"/>
                    <a:pt x="4" y="104"/>
                  </a:cubicBezTo>
                  <a:cubicBezTo>
                    <a:pt x="0" y="122"/>
                    <a:pt x="1" y="126"/>
                    <a:pt x="1" y="130"/>
                  </a:cubicBezTo>
                  <a:cubicBezTo>
                    <a:pt x="4" y="159"/>
                    <a:pt x="75" y="178"/>
                    <a:pt x="162" y="178"/>
                  </a:cubicBezTo>
                  <a:cubicBezTo>
                    <a:pt x="162" y="178"/>
                    <a:pt x="162" y="178"/>
                    <a:pt x="162" y="178"/>
                  </a:cubicBezTo>
                  <a:cubicBezTo>
                    <a:pt x="162" y="178"/>
                    <a:pt x="162" y="178"/>
                    <a:pt x="162" y="178"/>
                  </a:cubicBezTo>
                  <a:cubicBezTo>
                    <a:pt x="249" y="178"/>
                    <a:pt x="320" y="159"/>
                    <a:pt x="323" y="130"/>
                  </a:cubicBezTo>
                  <a:cubicBezTo>
                    <a:pt x="323" y="126"/>
                    <a:pt x="324" y="122"/>
                    <a:pt x="320" y="104"/>
                  </a:cubicBezTo>
                </a:path>
              </a:pathLst>
            </a:cu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8015287" y="3933826"/>
              <a:ext cx="215900" cy="239713"/>
            </a:xfrm>
            <a:custGeom>
              <a:avLst/>
              <a:gdLst>
                <a:gd name="T0" fmla="*/ 352 w 355"/>
                <a:gd name="T1" fmla="*/ 300 h 392"/>
                <a:gd name="T2" fmla="*/ 253 w 355"/>
                <a:gd name="T3" fmla="*/ 186 h 392"/>
                <a:gd name="T4" fmla="*/ 247 w 355"/>
                <a:gd name="T5" fmla="*/ 184 h 392"/>
                <a:gd name="T6" fmla="*/ 243 w 355"/>
                <a:gd name="T7" fmla="*/ 184 h 392"/>
                <a:gd name="T8" fmla="*/ 281 w 355"/>
                <a:gd name="T9" fmla="*/ 103 h 392"/>
                <a:gd name="T10" fmla="*/ 178 w 355"/>
                <a:gd name="T11" fmla="*/ 0 h 392"/>
                <a:gd name="T12" fmla="*/ 74 w 355"/>
                <a:gd name="T13" fmla="*/ 103 h 392"/>
                <a:gd name="T14" fmla="*/ 112 w 355"/>
                <a:gd name="T15" fmla="*/ 184 h 392"/>
                <a:gd name="T16" fmla="*/ 108 w 355"/>
                <a:gd name="T17" fmla="*/ 184 h 392"/>
                <a:gd name="T18" fmla="*/ 102 w 355"/>
                <a:gd name="T19" fmla="*/ 186 h 392"/>
                <a:gd name="T20" fmla="*/ 3 w 355"/>
                <a:gd name="T21" fmla="*/ 300 h 392"/>
                <a:gd name="T22" fmla="*/ 1 w 355"/>
                <a:gd name="T23" fmla="*/ 331 h 392"/>
                <a:gd name="T24" fmla="*/ 177 w 355"/>
                <a:gd name="T25" fmla="*/ 392 h 392"/>
                <a:gd name="T26" fmla="*/ 178 w 355"/>
                <a:gd name="T27" fmla="*/ 392 h 392"/>
                <a:gd name="T28" fmla="*/ 354 w 355"/>
                <a:gd name="T29" fmla="*/ 330 h 392"/>
                <a:gd name="T30" fmla="*/ 352 w 355"/>
                <a:gd name="T31" fmla="*/ 30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5" h="392">
                  <a:moveTo>
                    <a:pt x="352" y="300"/>
                  </a:moveTo>
                  <a:cubicBezTo>
                    <a:pt x="337" y="217"/>
                    <a:pt x="328" y="206"/>
                    <a:pt x="253" y="186"/>
                  </a:cubicBezTo>
                  <a:cubicBezTo>
                    <a:pt x="251" y="185"/>
                    <a:pt x="249" y="185"/>
                    <a:pt x="247" y="184"/>
                  </a:cubicBezTo>
                  <a:cubicBezTo>
                    <a:pt x="245" y="184"/>
                    <a:pt x="244" y="184"/>
                    <a:pt x="243" y="184"/>
                  </a:cubicBezTo>
                  <a:cubicBezTo>
                    <a:pt x="266" y="165"/>
                    <a:pt x="281" y="136"/>
                    <a:pt x="281" y="103"/>
                  </a:cubicBezTo>
                  <a:cubicBezTo>
                    <a:pt x="281" y="46"/>
                    <a:pt x="235" y="0"/>
                    <a:pt x="178" y="0"/>
                  </a:cubicBezTo>
                  <a:cubicBezTo>
                    <a:pt x="120" y="0"/>
                    <a:pt x="74" y="46"/>
                    <a:pt x="74" y="103"/>
                  </a:cubicBezTo>
                  <a:cubicBezTo>
                    <a:pt x="74" y="136"/>
                    <a:pt x="89" y="165"/>
                    <a:pt x="112" y="184"/>
                  </a:cubicBezTo>
                  <a:cubicBezTo>
                    <a:pt x="111" y="184"/>
                    <a:pt x="110" y="184"/>
                    <a:pt x="108" y="184"/>
                  </a:cubicBezTo>
                  <a:cubicBezTo>
                    <a:pt x="105" y="185"/>
                    <a:pt x="104" y="185"/>
                    <a:pt x="102" y="186"/>
                  </a:cubicBezTo>
                  <a:cubicBezTo>
                    <a:pt x="27" y="206"/>
                    <a:pt x="18" y="217"/>
                    <a:pt x="3" y="300"/>
                  </a:cubicBezTo>
                  <a:cubicBezTo>
                    <a:pt x="0" y="318"/>
                    <a:pt x="0" y="324"/>
                    <a:pt x="1" y="331"/>
                  </a:cubicBezTo>
                  <a:cubicBezTo>
                    <a:pt x="5" y="376"/>
                    <a:pt x="95" y="392"/>
                    <a:pt x="177" y="392"/>
                  </a:cubicBezTo>
                  <a:lnTo>
                    <a:pt x="178" y="392"/>
                  </a:lnTo>
                  <a:cubicBezTo>
                    <a:pt x="260" y="392"/>
                    <a:pt x="350" y="376"/>
                    <a:pt x="354" y="330"/>
                  </a:cubicBezTo>
                  <a:cubicBezTo>
                    <a:pt x="355" y="324"/>
                    <a:pt x="355" y="318"/>
                    <a:pt x="352" y="300"/>
                  </a:cubicBezTo>
                  <a:close/>
                </a:path>
              </a:pathLst>
            </a:custGeom>
            <a:solidFill>
              <a:srgbClr val="F8F8F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val 23"/>
            <p:cNvSpPr>
              <a:spLocks noChangeArrowheads="1"/>
            </p:cNvSpPr>
            <p:nvPr/>
          </p:nvSpPr>
          <p:spPr bwMode="auto">
            <a:xfrm>
              <a:off x="8069262" y="3943351"/>
              <a:ext cx="107950" cy="107950"/>
            </a:xfrm>
            <a:prstGeom prst="ellipse">
              <a:avLst/>
            </a:pr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24"/>
            <p:cNvSpPr>
              <a:spLocks/>
            </p:cNvSpPr>
            <p:nvPr/>
          </p:nvSpPr>
          <p:spPr bwMode="auto">
            <a:xfrm>
              <a:off x="8024812" y="4056063"/>
              <a:ext cx="196850" cy="107950"/>
            </a:xfrm>
            <a:custGeom>
              <a:avLst/>
              <a:gdLst>
                <a:gd name="T0" fmla="*/ 320 w 323"/>
                <a:gd name="T1" fmla="*/ 104 h 177"/>
                <a:gd name="T2" fmla="*/ 233 w 323"/>
                <a:gd name="T3" fmla="*/ 3 h 177"/>
                <a:gd name="T4" fmla="*/ 227 w 323"/>
                <a:gd name="T5" fmla="*/ 1 h 177"/>
                <a:gd name="T6" fmla="*/ 216 w 323"/>
                <a:gd name="T7" fmla="*/ 1 h 177"/>
                <a:gd name="T8" fmla="*/ 164 w 323"/>
                <a:gd name="T9" fmla="*/ 90 h 177"/>
                <a:gd name="T10" fmla="*/ 162 w 323"/>
                <a:gd name="T11" fmla="*/ 90 h 177"/>
                <a:gd name="T12" fmla="*/ 161 w 323"/>
                <a:gd name="T13" fmla="*/ 90 h 177"/>
                <a:gd name="T14" fmla="*/ 161 w 323"/>
                <a:gd name="T15" fmla="*/ 90 h 177"/>
                <a:gd name="T16" fmla="*/ 159 w 323"/>
                <a:gd name="T17" fmla="*/ 90 h 177"/>
                <a:gd name="T18" fmla="*/ 107 w 323"/>
                <a:gd name="T19" fmla="*/ 1 h 177"/>
                <a:gd name="T20" fmla="*/ 96 w 323"/>
                <a:gd name="T21" fmla="*/ 1 h 177"/>
                <a:gd name="T22" fmla="*/ 90 w 323"/>
                <a:gd name="T23" fmla="*/ 3 h 177"/>
                <a:gd name="T24" fmla="*/ 3 w 323"/>
                <a:gd name="T25" fmla="*/ 104 h 177"/>
                <a:gd name="T26" fmla="*/ 1 w 323"/>
                <a:gd name="T27" fmla="*/ 130 h 177"/>
                <a:gd name="T28" fmla="*/ 161 w 323"/>
                <a:gd name="T29" fmla="*/ 177 h 177"/>
                <a:gd name="T30" fmla="*/ 161 w 323"/>
                <a:gd name="T31" fmla="*/ 177 h 177"/>
                <a:gd name="T32" fmla="*/ 162 w 323"/>
                <a:gd name="T33" fmla="*/ 177 h 177"/>
                <a:gd name="T34" fmla="*/ 322 w 323"/>
                <a:gd name="T35" fmla="*/ 130 h 177"/>
                <a:gd name="T36" fmla="*/ 320 w 323"/>
                <a:gd name="T37" fmla="*/ 10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3" h="177">
                  <a:moveTo>
                    <a:pt x="320" y="104"/>
                  </a:moveTo>
                  <a:cubicBezTo>
                    <a:pt x="306" y="26"/>
                    <a:pt x="300" y="20"/>
                    <a:pt x="233" y="3"/>
                  </a:cubicBezTo>
                  <a:cubicBezTo>
                    <a:pt x="231" y="2"/>
                    <a:pt x="230" y="2"/>
                    <a:pt x="227" y="1"/>
                  </a:cubicBezTo>
                  <a:cubicBezTo>
                    <a:pt x="222" y="0"/>
                    <a:pt x="216" y="1"/>
                    <a:pt x="216" y="1"/>
                  </a:cubicBezTo>
                  <a:cubicBezTo>
                    <a:pt x="210" y="25"/>
                    <a:pt x="174" y="75"/>
                    <a:pt x="164" y="90"/>
                  </a:cubicBezTo>
                  <a:cubicBezTo>
                    <a:pt x="163" y="90"/>
                    <a:pt x="162" y="90"/>
                    <a:pt x="162" y="90"/>
                  </a:cubicBezTo>
                  <a:cubicBezTo>
                    <a:pt x="162" y="90"/>
                    <a:pt x="161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0" y="90"/>
                    <a:pt x="160" y="90"/>
                    <a:pt x="159" y="90"/>
                  </a:cubicBezTo>
                  <a:cubicBezTo>
                    <a:pt x="149" y="75"/>
                    <a:pt x="113" y="25"/>
                    <a:pt x="107" y="1"/>
                  </a:cubicBezTo>
                  <a:cubicBezTo>
                    <a:pt x="107" y="1"/>
                    <a:pt x="101" y="0"/>
                    <a:pt x="96" y="1"/>
                  </a:cubicBezTo>
                  <a:cubicBezTo>
                    <a:pt x="93" y="2"/>
                    <a:pt x="92" y="2"/>
                    <a:pt x="90" y="3"/>
                  </a:cubicBezTo>
                  <a:cubicBezTo>
                    <a:pt x="22" y="20"/>
                    <a:pt x="17" y="26"/>
                    <a:pt x="3" y="104"/>
                  </a:cubicBezTo>
                  <a:cubicBezTo>
                    <a:pt x="0" y="122"/>
                    <a:pt x="0" y="126"/>
                    <a:pt x="1" y="130"/>
                  </a:cubicBezTo>
                  <a:cubicBezTo>
                    <a:pt x="4" y="158"/>
                    <a:pt x="74" y="177"/>
                    <a:pt x="161" y="177"/>
                  </a:cubicBezTo>
                  <a:cubicBezTo>
                    <a:pt x="161" y="177"/>
                    <a:pt x="161" y="177"/>
                    <a:pt x="161" y="177"/>
                  </a:cubicBezTo>
                  <a:cubicBezTo>
                    <a:pt x="161" y="177"/>
                    <a:pt x="162" y="177"/>
                    <a:pt x="162" y="177"/>
                  </a:cubicBezTo>
                  <a:cubicBezTo>
                    <a:pt x="249" y="177"/>
                    <a:pt x="319" y="158"/>
                    <a:pt x="322" y="130"/>
                  </a:cubicBezTo>
                  <a:cubicBezTo>
                    <a:pt x="322" y="126"/>
                    <a:pt x="323" y="122"/>
                    <a:pt x="320" y="104"/>
                  </a:cubicBezTo>
                </a:path>
              </a:pathLst>
            </a:custGeom>
            <a:solidFill>
              <a:srgbClr val="002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3" name="Footer Placeholder 3"/>
          <p:cNvSpPr txBox="1">
            <a:spLocks/>
          </p:cNvSpPr>
          <p:nvPr/>
        </p:nvSpPr>
        <p:spPr>
          <a:xfrm>
            <a:off x="5327211" y="1222561"/>
            <a:ext cx="1782053" cy="390525"/>
          </a:xfrm>
          <a:prstGeom prst="snip2DiagRect">
            <a:avLst/>
          </a:prstGeom>
          <a:solidFill>
            <a:schemeClr val="accent2"/>
          </a:solidFill>
        </p:spPr>
        <p:txBody>
          <a:bodyPr wrap="square" lIns="72000" tIns="72000" rIns="72000" bIns="72000" anchor="ctr">
            <a:noAutofit/>
          </a:bodyPr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DATA CENTER 1</a:t>
            </a:r>
          </a:p>
        </p:txBody>
      </p:sp>
      <p:sp>
        <p:nvSpPr>
          <p:cNvPr id="34" name="Footer Placeholder 3"/>
          <p:cNvSpPr txBox="1">
            <a:spLocks/>
          </p:cNvSpPr>
          <p:nvPr/>
        </p:nvSpPr>
        <p:spPr>
          <a:xfrm>
            <a:off x="5327211" y="6124574"/>
            <a:ext cx="1782053" cy="390525"/>
          </a:xfrm>
          <a:prstGeom prst="snip2DiagRect">
            <a:avLst/>
          </a:prstGeom>
          <a:solidFill>
            <a:srgbClr val="00BCF2"/>
          </a:solidFill>
        </p:spPr>
        <p:txBody>
          <a:bodyPr wrap="square" lIns="72000" tIns="72000" rIns="72000" bIns="72000" anchor="ctr">
            <a:noAutofit/>
          </a:bodyPr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DATA CENTER 2</a:t>
            </a:r>
          </a:p>
        </p:txBody>
      </p:sp>
      <p:grpSp>
        <p:nvGrpSpPr>
          <p:cNvPr id="342" name="Group 341"/>
          <p:cNvGrpSpPr/>
          <p:nvPr/>
        </p:nvGrpSpPr>
        <p:grpSpPr>
          <a:xfrm rot="5400000">
            <a:off x="1137390" y="2434575"/>
            <a:ext cx="1383222" cy="572518"/>
            <a:chOff x="8244338" y="2069467"/>
            <a:chExt cx="1624018" cy="455333"/>
          </a:xfrm>
          <a:solidFill>
            <a:schemeClr val="accent4"/>
          </a:solidFill>
        </p:grpSpPr>
        <p:sp>
          <p:nvSpPr>
            <p:cNvPr id="343" name="Rectangle 227"/>
            <p:cNvSpPr>
              <a:spLocks noChangeArrowheads="1"/>
            </p:cNvSpPr>
            <p:nvPr/>
          </p:nvSpPr>
          <p:spPr bwMode="auto">
            <a:xfrm>
              <a:off x="8663441" y="2069467"/>
              <a:ext cx="7858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Rectangle 228"/>
            <p:cNvSpPr>
              <a:spLocks noChangeArrowheads="1"/>
            </p:cNvSpPr>
            <p:nvPr/>
          </p:nvSpPr>
          <p:spPr bwMode="auto">
            <a:xfrm>
              <a:off x="9501643" y="2069468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Rectangle 229"/>
            <p:cNvSpPr>
              <a:spLocks noChangeArrowheads="1"/>
            </p:cNvSpPr>
            <p:nvPr/>
          </p:nvSpPr>
          <p:spPr bwMode="auto">
            <a:xfrm>
              <a:off x="8244338" y="2069469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Rectangle 230"/>
            <p:cNvSpPr>
              <a:spLocks noChangeArrowheads="1"/>
            </p:cNvSpPr>
            <p:nvPr/>
          </p:nvSpPr>
          <p:spPr bwMode="auto">
            <a:xfrm>
              <a:off x="9082542" y="2188437"/>
              <a:ext cx="785814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Rectangle 231"/>
            <p:cNvSpPr>
              <a:spLocks noChangeArrowheads="1"/>
            </p:cNvSpPr>
            <p:nvPr/>
          </p:nvSpPr>
          <p:spPr bwMode="auto">
            <a:xfrm>
              <a:off x="8244343" y="2188437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Rectangle 232"/>
            <p:cNvSpPr>
              <a:spLocks noChangeArrowheads="1"/>
            </p:cNvSpPr>
            <p:nvPr/>
          </p:nvSpPr>
          <p:spPr bwMode="auto">
            <a:xfrm>
              <a:off x="8663442" y="2308994"/>
              <a:ext cx="785813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Rectangle 233"/>
            <p:cNvSpPr>
              <a:spLocks noChangeArrowheads="1"/>
            </p:cNvSpPr>
            <p:nvPr/>
          </p:nvSpPr>
          <p:spPr bwMode="auto">
            <a:xfrm>
              <a:off x="9501642" y="2308994"/>
              <a:ext cx="366714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Rectangle 234"/>
            <p:cNvSpPr>
              <a:spLocks noChangeArrowheads="1"/>
            </p:cNvSpPr>
            <p:nvPr/>
          </p:nvSpPr>
          <p:spPr bwMode="auto">
            <a:xfrm>
              <a:off x="8244342" y="2308994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Rectangle 235"/>
            <p:cNvSpPr>
              <a:spLocks noChangeArrowheads="1"/>
            </p:cNvSpPr>
            <p:nvPr/>
          </p:nvSpPr>
          <p:spPr bwMode="auto">
            <a:xfrm>
              <a:off x="9082542" y="2427962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Rectangle 236"/>
            <p:cNvSpPr>
              <a:spLocks noChangeArrowheads="1"/>
            </p:cNvSpPr>
            <p:nvPr/>
          </p:nvSpPr>
          <p:spPr bwMode="auto">
            <a:xfrm>
              <a:off x="8244342" y="2427962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576" name="Rectangle 360"/>
          <p:cNvSpPr>
            <a:spLocks noChangeArrowheads="1"/>
          </p:cNvSpPr>
          <p:nvPr/>
        </p:nvSpPr>
        <p:spPr bwMode="auto">
          <a:xfrm>
            <a:off x="2374129" y="5501191"/>
            <a:ext cx="14538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Load Balancer Cluster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</a:endParaRPr>
          </a:p>
        </p:txBody>
      </p:sp>
      <p:grpSp>
        <p:nvGrpSpPr>
          <p:cNvPr id="587" name="Group 586"/>
          <p:cNvGrpSpPr/>
          <p:nvPr/>
        </p:nvGrpSpPr>
        <p:grpSpPr>
          <a:xfrm rot="5400000">
            <a:off x="1137390" y="4628466"/>
            <a:ext cx="1383222" cy="572518"/>
            <a:chOff x="8244338" y="2069467"/>
            <a:chExt cx="1624018" cy="455333"/>
          </a:xfrm>
          <a:solidFill>
            <a:schemeClr val="accent4"/>
          </a:solidFill>
        </p:grpSpPr>
        <p:sp>
          <p:nvSpPr>
            <p:cNvPr id="588" name="Rectangle 227"/>
            <p:cNvSpPr>
              <a:spLocks noChangeArrowheads="1"/>
            </p:cNvSpPr>
            <p:nvPr/>
          </p:nvSpPr>
          <p:spPr bwMode="auto">
            <a:xfrm>
              <a:off x="8663441" y="2069467"/>
              <a:ext cx="7858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9" name="Rectangle 228"/>
            <p:cNvSpPr>
              <a:spLocks noChangeArrowheads="1"/>
            </p:cNvSpPr>
            <p:nvPr/>
          </p:nvSpPr>
          <p:spPr bwMode="auto">
            <a:xfrm>
              <a:off x="9501643" y="2069468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0" name="Rectangle 229"/>
            <p:cNvSpPr>
              <a:spLocks noChangeArrowheads="1"/>
            </p:cNvSpPr>
            <p:nvPr/>
          </p:nvSpPr>
          <p:spPr bwMode="auto">
            <a:xfrm>
              <a:off x="8244338" y="2069469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1" name="Rectangle 230"/>
            <p:cNvSpPr>
              <a:spLocks noChangeArrowheads="1"/>
            </p:cNvSpPr>
            <p:nvPr/>
          </p:nvSpPr>
          <p:spPr bwMode="auto">
            <a:xfrm>
              <a:off x="9082542" y="2188437"/>
              <a:ext cx="785814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2" name="Rectangle 231"/>
            <p:cNvSpPr>
              <a:spLocks noChangeArrowheads="1"/>
            </p:cNvSpPr>
            <p:nvPr/>
          </p:nvSpPr>
          <p:spPr bwMode="auto">
            <a:xfrm>
              <a:off x="8244343" y="2188437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3" name="Rectangle 232"/>
            <p:cNvSpPr>
              <a:spLocks noChangeArrowheads="1"/>
            </p:cNvSpPr>
            <p:nvPr/>
          </p:nvSpPr>
          <p:spPr bwMode="auto">
            <a:xfrm>
              <a:off x="8663442" y="2308994"/>
              <a:ext cx="785813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4" name="Rectangle 233"/>
            <p:cNvSpPr>
              <a:spLocks noChangeArrowheads="1"/>
            </p:cNvSpPr>
            <p:nvPr/>
          </p:nvSpPr>
          <p:spPr bwMode="auto">
            <a:xfrm>
              <a:off x="9501642" y="2308994"/>
              <a:ext cx="366714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5" name="Rectangle 234"/>
            <p:cNvSpPr>
              <a:spLocks noChangeArrowheads="1"/>
            </p:cNvSpPr>
            <p:nvPr/>
          </p:nvSpPr>
          <p:spPr bwMode="auto">
            <a:xfrm>
              <a:off x="8244342" y="2308994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6" name="Rectangle 235"/>
            <p:cNvSpPr>
              <a:spLocks noChangeArrowheads="1"/>
            </p:cNvSpPr>
            <p:nvPr/>
          </p:nvSpPr>
          <p:spPr bwMode="auto">
            <a:xfrm>
              <a:off x="9082542" y="2427962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7" name="Rectangle 236"/>
            <p:cNvSpPr>
              <a:spLocks noChangeArrowheads="1"/>
            </p:cNvSpPr>
            <p:nvPr/>
          </p:nvSpPr>
          <p:spPr bwMode="auto">
            <a:xfrm>
              <a:off x="8244342" y="2427962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599" name="Straight Arrow Connector 598"/>
          <p:cNvCxnSpPr/>
          <p:nvPr/>
        </p:nvCxnSpPr>
        <p:spPr>
          <a:xfrm flipV="1">
            <a:off x="3063358" y="3141906"/>
            <a:ext cx="0" cy="324000"/>
          </a:xfrm>
          <a:prstGeom prst="straightConnector1">
            <a:avLst/>
          </a:prstGeom>
          <a:ln w="12700">
            <a:solidFill>
              <a:schemeClr val="accent3"/>
            </a:solidFill>
            <a:prstDash val="solid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0" name="Straight Arrow Connector 599"/>
          <p:cNvCxnSpPr/>
          <p:nvPr/>
        </p:nvCxnSpPr>
        <p:spPr>
          <a:xfrm>
            <a:off x="3063358" y="4129561"/>
            <a:ext cx="0" cy="324000"/>
          </a:xfrm>
          <a:prstGeom prst="straightConnector1">
            <a:avLst/>
          </a:prstGeom>
          <a:ln w="12700">
            <a:solidFill>
              <a:schemeClr val="accent3"/>
            </a:solidFill>
            <a:prstDash val="solid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05" name="Group 604"/>
          <p:cNvGrpSpPr/>
          <p:nvPr/>
        </p:nvGrpSpPr>
        <p:grpSpPr>
          <a:xfrm rot="5400000">
            <a:off x="5155382" y="2434575"/>
            <a:ext cx="1383222" cy="572518"/>
            <a:chOff x="8244338" y="2069467"/>
            <a:chExt cx="1624018" cy="455333"/>
          </a:xfrm>
          <a:solidFill>
            <a:schemeClr val="accent4"/>
          </a:solidFill>
        </p:grpSpPr>
        <p:sp>
          <p:nvSpPr>
            <p:cNvPr id="606" name="Rectangle 227"/>
            <p:cNvSpPr>
              <a:spLocks noChangeArrowheads="1"/>
            </p:cNvSpPr>
            <p:nvPr/>
          </p:nvSpPr>
          <p:spPr bwMode="auto">
            <a:xfrm>
              <a:off x="8663441" y="2069467"/>
              <a:ext cx="7858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7" name="Rectangle 228"/>
            <p:cNvSpPr>
              <a:spLocks noChangeArrowheads="1"/>
            </p:cNvSpPr>
            <p:nvPr/>
          </p:nvSpPr>
          <p:spPr bwMode="auto">
            <a:xfrm>
              <a:off x="9501643" y="2069468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8" name="Rectangle 229"/>
            <p:cNvSpPr>
              <a:spLocks noChangeArrowheads="1"/>
            </p:cNvSpPr>
            <p:nvPr/>
          </p:nvSpPr>
          <p:spPr bwMode="auto">
            <a:xfrm>
              <a:off x="8244338" y="2069469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9" name="Rectangle 230"/>
            <p:cNvSpPr>
              <a:spLocks noChangeArrowheads="1"/>
            </p:cNvSpPr>
            <p:nvPr/>
          </p:nvSpPr>
          <p:spPr bwMode="auto">
            <a:xfrm>
              <a:off x="9082542" y="2188437"/>
              <a:ext cx="785814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0" name="Rectangle 231"/>
            <p:cNvSpPr>
              <a:spLocks noChangeArrowheads="1"/>
            </p:cNvSpPr>
            <p:nvPr/>
          </p:nvSpPr>
          <p:spPr bwMode="auto">
            <a:xfrm>
              <a:off x="8244343" y="2188437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1" name="Rectangle 232"/>
            <p:cNvSpPr>
              <a:spLocks noChangeArrowheads="1"/>
            </p:cNvSpPr>
            <p:nvPr/>
          </p:nvSpPr>
          <p:spPr bwMode="auto">
            <a:xfrm>
              <a:off x="8663442" y="2308994"/>
              <a:ext cx="785813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2" name="Rectangle 233"/>
            <p:cNvSpPr>
              <a:spLocks noChangeArrowheads="1"/>
            </p:cNvSpPr>
            <p:nvPr/>
          </p:nvSpPr>
          <p:spPr bwMode="auto">
            <a:xfrm>
              <a:off x="9501642" y="2308994"/>
              <a:ext cx="366714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3" name="Rectangle 234"/>
            <p:cNvSpPr>
              <a:spLocks noChangeArrowheads="1"/>
            </p:cNvSpPr>
            <p:nvPr/>
          </p:nvSpPr>
          <p:spPr bwMode="auto">
            <a:xfrm>
              <a:off x="8244342" y="2308994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4" name="Rectangle 235"/>
            <p:cNvSpPr>
              <a:spLocks noChangeArrowheads="1"/>
            </p:cNvSpPr>
            <p:nvPr/>
          </p:nvSpPr>
          <p:spPr bwMode="auto">
            <a:xfrm>
              <a:off x="9082542" y="2427962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5" name="Rectangle 236"/>
            <p:cNvSpPr>
              <a:spLocks noChangeArrowheads="1"/>
            </p:cNvSpPr>
            <p:nvPr/>
          </p:nvSpPr>
          <p:spPr bwMode="auto">
            <a:xfrm>
              <a:off x="8244342" y="2427962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09" name="Group 708"/>
          <p:cNvGrpSpPr/>
          <p:nvPr/>
        </p:nvGrpSpPr>
        <p:grpSpPr>
          <a:xfrm>
            <a:off x="9835314" y="4516180"/>
            <a:ext cx="722319" cy="669882"/>
            <a:chOff x="1903572" y="2287576"/>
            <a:chExt cx="811394" cy="752490"/>
          </a:xfrm>
          <a:solidFill>
            <a:schemeClr val="tx2">
              <a:lumMod val="75000"/>
            </a:schemeClr>
          </a:solidFill>
        </p:grpSpPr>
        <p:sp>
          <p:nvSpPr>
            <p:cNvPr id="710" name="Rectangle 121"/>
            <p:cNvSpPr>
              <a:spLocks noChangeArrowheads="1"/>
            </p:cNvSpPr>
            <p:nvPr/>
          </p:nvSpPr>
          <p:spPr bwMode="auto">
            <a:xfrm>
              <a:off x="1903572" y="2913388"/>
              <a:ext cx="29101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1" name="Freeform 130"/>
            <p:cNvSpPr>
              <a:spLocks/>
            </p:cNvSpPr>
            <p:nvPr/>
          </p:nvSpPr>
          <p:spPr bwMode="auto">
            <a:xfrm>
              <a:off x="1903572" y="2913388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2" name="Freeform 131"/>
            <p:cNvSpPr>
              <a:spLocks/>
            </p:cNvSpPr>
            <p:nvPr/>
          </p:nvSpPr>
          <p:spPr bwMode="auto">
            <a:xfrm>
              <a:off x="2009704" y="2913388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3" name="Freeform 132"/>
            <p:cNvSpPr>
              <a:spLocks/>
            </p:cNvSpPr>
            <p:nvPr/>
          </p:nvSpPr>
          <p:spPr bwMode="auto">
            <a:xfrm>
              <a:off x="2117548" y="2913388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4" name="Rectangle 133"/>
            <p:cNvSpPr>
              <a:spLocks noChangeArrowheads="1"/>
            </p:cNvSpPr>
            <p:nvPr/>
          </p:nvSpPr>
          <p:spPr bwMode="auto">
            <a:xfrm>
              <a:off x="2244221" y="2913388"/>
              <a:ext cx="30812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5" name="Freeform 137"/>
            <p:cNvSpPr>
              <a:spLocks/>
            </p:cNvSpPr>
            <p:nvPr/>
          </p:nvSpPr>
          <p:spPr bwMode="auto">
            <a:xfrm>
              <a:off x="1903572" y="2747347"/>
              <a:ext cx="811394" cy="292719"/>
            </a:xfrm>
            <a:custGeom>
              <a:avLst/>
              <a:gdLst>
                <a:gd name="T0" fmla="*/ 1289 w 1328"/>
                <a:gd name="T1" fmla="*/ 188 h 480"/>
                <a:gd name="T2" fmla="*/ 1101 w 1328"/>
                <a:gd name="T3" fmla="*/ 0 h 480"/>
                <a:gd name="T4" fmla="*/ 227 w 1328"/>
                <a:gd name="T5" fmla="*/ 0 h 480"/>
                <a:gd name="T6" fmla="*/ 39 w 1328"/>
                <a:gd name="T7" fmla="*/ 188 h 480"/>
                <a:gd name="T8" fmla="*/ 0 w 1328"/>
                <a:gd name="T9" fmla="*/ 256 h 480"/>
                <a:gd name="T10" fmla="*/ 0 w 1328"/>
                <a:gd name="T11" fmla="*/ 400 h 480"/>
                <a:gd name="T12" fmla="*/ 80 w 1328"/>
                <a:gd name="T13" fmla="*/ 480 h 480"/>
                <a:gd name="T14" fmla="*/ 1248 w 1328"/>
                <a:gd name="T15" fmla="*/ 480 h 480"/>
                <a:gd name="T16" fmla="*/ 1328 w 1328"/>
                <a:gd name="T17" fmla="*/ 400 h 480"/>
                <a:gd name="T18" fmla="*/ 1328 w 1328"/>
                <a:gd name="T19" fmla="*/ 256 h 480"/>
                <a:gd name="T20" fmla="*/ 1289 w 1328"/>
                <a:gd name="T21" fmla="*/ 18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8" h="480">
                  <a:moveTo>
                    <a:pt x="1289" y="188"/>
                  </a:moveTo>
                  <a:lnTo>
                    <a:pt x="1101" y="0"/>
                  </a:lnTo>
                  <a:lnTo>
                    <a:pt x="227" y="0"/>
                  </a:lnTo>
                  <a:lnTo>
                    <a:pt x="39" y="188"/>
                  </a:lnTo>
                  <a:cubicBezTo>
                    <a:pt x="16" y="202"/>
                    <a:pt x="0" y="227"/>
                    <a:pt x="0" y="256"/>
                  </a:cubicBezTo>
                  <a:lnTo>
                    <a:pt x="0" y="400"/>
                  </a:lnTo>
                  <a:cubicBezTo>
                    <a:pt x="0" y="444"/>
                    <a:pt x="36" y="480"/>
                    <a:pt x="80" y="480"/>
                  </a:cubicBezTo>
                  <a:lnTo>
                    <a:pt x="1248" y="480"/>
                  </a:lnTo>
                  <a:cubicBezTo>
                    <a:pt x="1292" y="480"/>
                    <a:pt x="1328" y="444"/>
                    <a:pt x="1328" y="400"/>
                  </a:cubicBezTo>
                  <a:lnTo>
                    <a:pt x="1328" y="256"/>
                  </a:lnTo>
                  <a:cubicBezTo>
                    <a:pt x="1328" y="227"/>
                    <a:pt x="1312" y="202"/>
                    <a:pt x="1289" y="188"/>
                  </a:cubicBezTo>
                  <a:close/>
                </a:path>
              </a:pathLst>
            </a:custGeom>
            <a:solidFill>
              <a:srgbClr val="5DDC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6" name="Freeform 138"/>
            <p:cNvSpPr>
              <a:spLocks/>
            </p:cNvSpPr>
            <p:nvPr/>
          </p:nvSpPr>
          <p:spPr bwMode="auto">
            <a:xfrm>
              <a:off x="1922403" y="2874017"/>
              <a:ext cx="772023" cy="147215"/>
            </a:xfrm>
            <a:custGeom>
              <a:avLst/>
              <a:gdLst>
                <a:gd name="T0" fmla="*/ 1264 w 1264"/>
                <a:gd name="T1" fmla="*/ 192 h 240"/>
                <a:gd name="T2" fmla="*/ 1216 w 1264"/>
                <a:gd name="T3" fmla="*/ 240 h 240"/>
                <a:gd name="T4" fmla="*/ 48 w 1264"/>
                <a:gd name="T5" fmla="*/ 240 h 240"/>
                <a:gd name="T6" fmla="*/ 0 w 1264"/>
                <a:gd name="T7" fmla="*/ 192 h 240"/>
                <a:gd name="T8" fmla="*/ 0 w 1264"/>
                <a:gd name="T9" fmla="*/ 48 h 240"/>
                <a:gd name="T10" fmla="*/ 48 w 1264"/>
                <a:gd name="T11" fmla="*/ 0 h 240"/>
                <a:gd name="T12" fmla="*/ 1216 w 1264"/>
                <a:gd name="T13" fmla="*/ 0 h 240"/>
                <a:gd name="T14" fmla="*/ 1264 w 1264"/>
                <a:gd name="T15" fmla="*/ 48 h 240"/>
                <a:gd name="T16" fmla="*/ 1264 w 1264"/>
                <a:gd name="T17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240">
                  <a:moveTo>
                    <a:pt x="1264" y="192"/>
                  </a:moveTo>
                  <a:cubicBezTo>
                    <a:pt x="1264" y="219"/>
                    <a:pt x="1243" y="240"/>
                    <a:pt x="1216" y="240"/>
                  </a:cubicBezTo>
                  <a:lnTo>
                    <a:pt x="48" y="240"/>
                  </a:lnTo>
                  <a:cubicBezTo>
                    <a:pt x="22" y="240"/>
                    <a:pt x="0" y="219"/>
                    <a:pt x="0" y="192"/>
                  </a:cubicBezTo>
                  <a:lnTo>
                    <a:pt x="0" y="48"/>
                  </a:lnTo>
                  <a:cubicBezTo>
                    <a:pt x="0" y="22"/>
                    <a:pt x="22" y="0"/>
                    <a:pt x="48" y="0"/>
                  </a:cubicBezTo>
                  <a:lnTo>
                    <a:pt x="1216" y="0"/>
                  </a:lnTo>
                  <a:cubicBezTo>
                    <a:pt x="1243" y="0"/>
                    <a:pt x="1264" y="22"/>
                    <a:pt x="1264" y="48"/>
                  </a:cubicBezTo>
                  <a:lnTo>
                    <a:pt x="1264" y="192"/>
                  </a:lnTo>
                  <a:close/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7" name="Freeform 140"/>
            <p:cNvSpPr>
              <a:spLocks/>
            </p:cNvSpPr>
            <p:nvPr/>
          </p:nvSpPr>
          <p:spPr bwMode="auto">
            <a:xfrm>
              <a:off x="1961773" y="2766173"/>
              <a:ext cx="693280" cy="89014"/>
            </a:xfrm>
            <a:custGeom>
              <a:avLst/>
              <a:gdLst>
                <a:gd name="T0" fmla="*/ 405 w 405"/>
                <a:gd name="T1" fmla="*/ 52 h 52"/>
                <a:gd name="T2" fmla="*/ 354 w 405"/>
                <a:gd name="T3" fmla="*/ 0 h 52"/>
                <a:gd name="T4" fmla="*/ 51 w 405"/>
                <a:gd name="T5" fmla="*/ 0 h 52"/>
                <a:gd name="T6" fmla="*/ 0 w 405"/>
                <a:gd name="T7" fmla="*/ 52 h 52"/>
                <a:gd name="T8" fmla="*/ 405 w 405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52">
                  <a:moveTo>
                    <a:pt x="405" y="52"/>
                  </a:moveTo>
                  <a:lnTo>
                    <a:pt x="354" y="0"/>
                  </a:lnTo>
                  <a:lnTo>
                    <a:pt x="51" y="0"/>
                  </a:lnTo>
                  <a:lnTo>
                    <a:pt x="0" y="52"/>
                  </a:lnTo>
                  <a:lnTo>
                    <a:pt x="405" y="52"/>
                  </a:ln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8" name="Freeform 141"/>
            <p:cNvSpPr>
              <a:spLocks/>
            </p:cNvSpPr>
            <p:nvPr/>
          </p:nvSpPr>
          <p:spPr bwMode="auto">
            <a:xfrm>
              <a:off x="2156920" y="2913388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9" name="Freeform 142"/>
            <p:cNvSpPr>
              <a:spLocks/>
            </p:cNvSpPr>
            <p:nvPr/>
          </p:nvSpPr>
          <p:spPr bwMode="auto">
            <a:xfrm>
              <a:off x="2264763" y="2913388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1 w 46"/>
                <a:gd name="T7" fmla="*/ 29 h 40"/>
                <a:gd name="T8" fmla="*/ 11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0" name="Freeform 143"/>
            <p:cNvSpPr>
              <a:spLocks/>
            </p:cNvSpPr>
            <p:nvPr/>
          </p:nvSpPr>
          <p:spPr bwMode="auto">
            <a:xfrm>
              <a:off x="2372604" y="2913388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1" name="Freeform 144"/>
            <p:cNvSpPr>
              <a:spLocks/>
            </p:cNvSpPr>
            <p:nvPr/>
          </p:nvSpPr>
          <p:spPr bwMode="auto">
            <a:xfrm>
              <a:off x="2480450" y="2913388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2" name="Rectangle 145"/>
            <p:cNvSpPr>
              <a:spLocks noChangeArrowheads="1"/>
            </p:cNvSpPr>
            <p:nvPr/>
          </p:nvSpPr>
          <p:spPr bwMode="auto">
            <a:xfrm>
              <a:off x="2607123" y="2913388"/>
              <a:ext cx="29101" cy="68472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3" name="Rectangle 146"/>
            <p:cNvSpPr>
              <a:spLocks noChangeArrowheads="1"/>
            </p:cNvSpPr>
            <p:nvPr/>
          </p:nvSpPr>
          <p:spPr bwMode="auto">
            <a:xfrm>
              <a:off x="1972044" y="2913388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4" name="Rectangle 147"/>
            <p:cNvSpPr>
              <a:spLocks noChangeArrowheads="1"/>
            </p:cNvSpPr>
            <p:nvPr/>
          </p:nvSpPr>
          <p:spPr bwMode="auto">
            <a:xfrm>
              <a:off x="1972044" y="2952762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5" name="Rectangle 148"/>
            <p:cNvSpPr>
              <a:spLocks noChangeArrowheads="1"/>
            </p:cNvSpPr>
            <p:nvPr/>
          </p:nvSpPr>
          <p:spPr bwMode="auto">
            <a:xfrm>
              <a:off x="2019975" y="2932219"/>
              <a:ext cx="78743" cy="3081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6" name="Rectangle 121"/>
            <p:cNvSpPr>
              <a:spLocks noChangeArrowheads="1"/>
            </p:cNvSpPr>
            <p:nvPr/>
          </p:nvSpPr>
          <p:spPr bwMode="auto">
            <a:xfrm>
              <a:off x="1903572" y="2683504"/>
              <a:ext cx="29101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7" name="Freeform 130"/>
            <p:cNvSpPr>
              <a:spLocks/>
            </p:cNvSpPr>
            <p:nvPr/>
          </p:nvSpPr>
          <p:spPr bwMode="auto">
            <a:xfrm>
              <a:off x="1903572" y="2683504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8" name="Freeform 131"/>
            <p:cNvSpPr>
              <a:spLocks/>
            </p:cNvSpPr>
            <p:nvPr/>
          </p:nvSpPr>
          <p:spPr bwMode="auto">
            <a:xfrm>
              <a:off x="2009704" y="2683504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9" name="Freeform 132"/>
            <p:cNvSpPr>
              <a:spLocks/>
            </p:cNvSpPr>
            <p:nvPr/>
          </p:nvSpPr>
          <p:spPr bwMode="auto">
            <a:xfrm>
              <a:off x="2117548" y="2683504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0" name="Rectangle 133"/>
            <p:cNvSpPr>
              <a:spLocks noChangeArrowheads="1"/>
            </p:cNvSpPr>
            <p:nvPr/>
          </p:nvSpPr>
          <p:spPr bwMode="auto">
            <a:xfrm>
              <a:off x="2244221" y="2683504"/>
              <a:ext cx="30812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1" name="Freeform 137"/>
            <p:cNvSpPr>
              <a:spLocks/>
            </p:cNvSpPr>
            <p:nvPr/>
          </p:nvSpPr>
          <p:spPr bwMode="auto">
            <a:xfrm>
              <a:off x="1903572" y="2517460"/>
              <a:ext cx="811394" cy="292719"/>
            </a:xfrm>
            <a:custGeom>
              <a:avLst/>
              <a:gdLst>
                <a:gd name="T0" fmla="*/ 1289 w 1328"/>
                <a:gd name="T1" fmla="*/ 188 h 480"/>
                <a:gd name="T2" fmla="*/ 1101 w 1328"/>
                <a:gd name="T3" fmla="*/ 0 h 480"/>
                <a:gd name="T4" fmla="*/ 227 w 1328"/>
                <a:gd name="T5" fmla="*/ 0 h 480"/>
                <a:gd name="T6" fmla="*/ 39 w 1328"/>
                <a:gd name="T7" fmla="*/ 188 h 480"/>
                <a:gd name="T8" fmla="*/ 0 w 1328"/>
                <a:gd name="T9" fmla="*/ 256 h 480"/>
                <a:gd name="T10" fmla="*/ 0 w 1328"/>
                <a:gd name="T11" fmla="*/ 400 h 480"/>
                <a:gd name="T12" fmla="*/ 80 w 1328"/>
                <a:gd name="T13" fmla="*/ 480 h 480"/>
                <a:gd name="T14" fmla="*/ 1248 w 1328"/>
                <a:gd name="T15" fmla="*/ 480 h 480"/>
                <a:gd name="T16" fmla="*/ 1328 w 1328"/>
                <a:gd name="T17" fmla="*/ 400 h 480"/>
                <a:gd name="T18" fmla="*/ 1328 w 1328"/>
                <a:gd name="T19" fmla="*/ 256 h 480"/>
                <a:gd name="T20" fmla="*/ 1289 w 1328"/>
                <a:gd name="T21" fmla="*/ 18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8" h="480">
                  <a:moveTo>
                    <a:pt x="1289" y="188"/>
                  </a:moveTo>
                  <a:lnTo>
                    <a:pt x="1101" y="0"/>
                  </a:lnTo>
                  <a:lnTo>
                    <a:pt x="227" y="0"/>
                  </a:lnTo>
                  <a:lnTo>
                    <a:pt x="39" y="188"/>
                  </a:lnTo>
                  <a:cubicBezTo>
                    <a:pt x="16" y="202"/>
                    <a:pt x="0" y="227"/>
                    <a:pt x="0" y="256"/>
                  </a:cubicBezTo>
                  <a:lnTo>
                    <a:pt x="0" y="400"/>
                  </a:lnTo>
                  <a:cubicBezTo>
                    <a:pt x="0" y="444"/>
                    <a:pt x="36" y="480"/>
                    <a:pt x="80" y="480"/>
                  </a:cubicBezTo>
                  <a:lnTo>
                    <a:pt x="1248" y="480"/>
                  </a:lnTo>
                  <a:cubicBezTo>
                    <a:pt x="1292" y="480"/>
                    <a:pt x="1328" y="444"/>
                    <a:pt x="1328" y="400"/>
                  </a:cubicBezTo>
                  <a:lnTo>
                    <a:pt x="1328" y="256"/>
                  </a:lnTo>
                  <a:cubicBezTo>
                    <a:pt x="1328" y="227"/>
                    <a:pt x="1312" y="202"/>
                    <a:pt x="1289" y="188"/>
                  </a:cubicBezTo>
                  <a:close/>
                </a:path>
              </a:pathLst>
            </a:custGeom>
            <a:solidFill>
              <a:srgbClr val="5DDC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2" name="Freeform 138"/>
            <p:cNvSpPr>
              <a:spLocks/>
            </p:cNvSpPr>
            <p:nvPr/>
          </p:nvSpPr>
          <p:spPr bwMode="auto">
            <a:xfrm>
              <a:off x="1922403" y="2644134"/>
              <a:ext cx="772023" cy="147215"/>
            </a:xfrm>
            <a:custGeom>
              <a:avLst/>
              <a:gdLst>
                <a:gd name="T0" fmla="*/ 1264 w 1264"/>
                <a:gd name="T1" fmla="*/ 192 h 240"/>
                <a:gd name="T2" fmla="*/ 1216 w 1264"/>
                <a:gd name="T3" fmla="*/ 240 h 240"/>
                <a:gd name="T4" fmla="*/ 48 w 1264"/>
                <a:gd name="T5" fmla="*/ 240 h 240"/>
                <a:gd name="T6" fmla="*/ 0 w 1264"/>
                <a:gd name="T7" fmla="*/ 192 h 240"/>
                <a:gd name="T8" fmla="*/ 0 w 1264"/>
                <a:gd name="T9" fmla="*/ 48 h 240"/>
                <a:gd name="T10" fmla="*/ 48 w 1264"/>
                <a:gd name="T11" fmla="*/ 0 h 240"/>
                <a:gd name="T12" fmla="*/ 1216 w 1264"/>
                <a:gd name="T13" fmla="*/ 0 h 240"/>
                <a:gd name="T14" fmla="*/ 1264 w 1264"/>
                <a:gd name="T15" fmla="*/ 48 h 240"/>
                <a:gd name="T16" fmla="*/ 1264 w 1264"/>
                <a:gd name="T17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240">
                  <a:moveTo>
                    <a:pt x="1264" y="192"/>
                  </a:moveTo>
                  <a:cubicBezTo>
                    <a:pt x="1264" y="219"/>
                    <a:pt x="1243" y="240"/>
                    <a:pt x="1216" y="240"/>
                  </a:cubicBezTo>
                  <a:lnTo>
                    <a:pt x="48" y="240"/>
                  </a:lnTo>
                  <a:cubicBezTo>
                    <a:pt x="22" y="240"/>
                    <a:pt x="0" y="219"/>
                    <a:pt x="0" y="192"/>
                  </a:cubicBezTo>
                  <a:lnTo>
                    <a:pt x="0" y="48"/>
                  </a:lnTo>
                  <a:cubicBezTo>
                    <a:pt x="0" y="22"/>
                    <a:pt x="22" y="0"/>
                    <a:pt x="48" y="0"/>
                  </a:cubicBezTo>
                  <a:lnTo>
                    <a:pt x="1216" y="0"/>
                  </a:lnTo>
                  <a:cubicBezTo>
                    <a:pt x="1243" y="0"/>
                    <a:pt x="1264" y="22"/>
                    <a:pt x="1264" y="48"/>
                  </a:cubicBezTo>
                  <a:lnTo>
                    <a:pt x="1264" y="192"/>
                  </a:lnTo>
                  <a:close/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3" name="Freeform 140"/>
            <p:cNvSpPr>
              <a:spLocks/>
            </p:cNvSpPr>
            <p:nvPr/>
          </p:nvSpPr>
          <p:spPr bwMode="auto">
            <a:xfrm>
              <a:off x="1961773" y="2536289"/>
              <a:ext cx="693280" cy="89014"/>
            </a:xfrm>
            <a:custGeom>
              <a:avLst/>
              <a:gdLst>
                <a:gd name="T0" fmla="*/ 405 w 405"/>
                <a:gd name="T1" fmla="*/ 52 h 52"/>
                <a:gd name="T2" fmla="*/ 354 w 405"/>
                <a:gd name="T3" fmla="*/ 0 h 52"/>
                <a:gd name="T4" fmla="*/ 51 w 405"/>
                <a:gd name="T5" fmla="*/ 0 h 52"/>
                <a:gd name="T6" fmla="*/ 0 w 405"/>
                <a:gd name="T7" fmla="*/ 52 h 52"/>
                <a:gd name="T8" fmla="*/ 405 w 405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52">
                  <a:moveTo>
                    <a:pt x="405" y="52"/>
                  </a:moveTo>
                  <a:lnTo>
                    <a:pt x="354" y="0"/>
                  </a:lnTo>
                  <a:lnTo>
                    <a:pt x="51" y="0"/>
                  </a:lnTo>
                  <a:lnTo>
                    <a:pt x="0" y="52"/>
                  </a:lnTo>
                  <a:lnTo>
                    <a:pt x="405" y="52"/>
                  </a:ln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4" name="Freeform 141"/>
            <p:cNvSpPr>
              <a:spLocks/>
            </p:cNvSpPr>
            <p:nvPr/>
          </p:nvSpPr>
          <p:spPr bwMode="auto">
            <a:xfrm>
              <a:off x="2156919" y="2683504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5" name="Freeform 142"/>
            <p:cNvSpPr>
              <a:spLocks/>
            </p:cNvSpPr>
            <p:nvPr/>
          </p:nvSpPr>
          <p:spPr bwMode="auto">
            <a:xfrm>
              <a:off x="2264763" y="2683504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1 w 46"/>
                <a:gd name="T7" fmla="*/ 29 h 40"/>
                <a:gd name="T8" fmla="*/ 11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6" name="Freeform 143"/>
            <p:cNvSpPr>
              <a:spLocks/>
            </p:cNvSpPr>
            <p:nvPr/>
          </p:nvSpPr>
          <p:spPr bwMode="auto">
            <a:xfrm>
              <a:off x="2372605" y="2683504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7" name="Freeform 144"/>
            <p:cNvSpPr>
              <a:spLocks/>
            </p:cNvSpPr>
            <p:nvPr/>
          </p:nvSpPr>
          <p:spPr bwMode="auto">
            <a:xfrm>
              <a:off x="2480450" y="2683504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8" name="Rectangle 145"/>
            <p:cNvSpPr>
              <a:spLocks noChangeArrowheads="1"/>
            </p:cNvSpPr>
            <p:nvPr/>
          </p:nvSpPr>
          <p:spPr bwMode="auto">
            <a:xfrm>
              <a:off x="2607123" y="2683504"/>
              <a:ext cx="29101" cy="68472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9" name="Rectangle 146"/>
            <p:cNvSpPr>
              <a:spLocks noChangeArrowheads="1"/>
            </p:cNvSpPr>
            <p:nvPr/>
          </p:nvSpPr>
          <p:spPr bwMode="auto">
            <a:xfrm>
              <a:off x="1972044" y="2683504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0" name="Rectangle 147"/>
            <p:cNvSpPr>
              <a:spLocks noChangeArrowheads="1"/>
            </p:cNvSpPr>
            <p:nvPr/>
          </p:nvSpPr>
          <p:spPr bwMode="auto">
            <a:xfrm>
              <a:off x="1972044" y="2722877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1" name="Rectangle 148"/>
            <p:cNvSpPr>
              <a:spLocks noChangeArrowheads="1"/>
            </p:cNvSpPr>
            <p:nvPr/>
          </p:nvSpPr>
          <p:spPr bwMode="auto">
            <a:xfrm>
              <a:off x="2019975" y="2702334"/>
              <a:ext cx="78743" cy="30812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2" name="Rectangle 121"/>
            <p:cNvSpPr>
              <a:spLocks noChangeArrowheads="1"/>
            </p:cNvSpPr>
            <p:nvPr/>
          </p:nvSpPr>
          <p:spPr bwMode="auto">
            <a:xfrm>
              <a:off x="1903572" y="2453620"/>
              <a:ext cx="29101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3" name="Freeform 130"/>
            <p:cNvSpPr>
              <a:spLocks/>
            </p:cNvSpPr>
            <p:nvPr/>
          </p:nvSpPr>
          <p:spPr bwMode="auto">
            <a:xfrm>
              <a:off x="1903572" y="2453620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4" name="Freeform 131"/>
            <p:cNvSpPr>
              <a:spLocks/>
            </p:cNvSpPr>
            <p:nvPr/>
          </p:nvSpPr>
          <p:spPr bwMode="auto">
            <a:xfrm>
              <a:off x="2009704" y="2453620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5" name="Freeform 132"/>
            <p:cNvSpPr>
              <a:spLocks/>
            </p:cNvSpPr>
            <p:nvPr/>
          </p:nvSpPr>
          <p:spPr bwMode="auto">
            <a:xfrm>
              <a:off x="2117548" y="2453620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6" name="Rectangle 133"/>
            <p:cNvSpPr>
              <a:spLocks noChangeArrowheads="1"/>
            </p:cNvSpPr>
            <p:nvPr/>
          </p:nvSpPr>
          <p:spPr bwMode="auto">
            <a:xfrm>
              <a:off x="2244221" y="2453620"/>
              <a:ext cx="30812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7" name="Freeform 137"/>
            <p:cNvSpPr>
              <a:spLocks/>
            </p:cNvSpPr>
            <p:nvPr/>
          </p:nvSpPr>
          <p:spPr bwMode="auto">
            <a:xfrm>
              <a:off x="1903572" y="2287576"/>
              <a:ext cx="811394" cy="292719"/>
            </a:xfrm>
            <a:custGeom>
              <a:avLst/>
              <a:gdLst>
                <a:gd name="T0" fmla="*/ 1289 w 1328"/>
                <a:gd name="T1" fmla="*/ 188 h 480"/>
                <a:gd name="T2" fmla="*/ 1101 w 1328"/>
                <a:gd name="T3" fmla="*/ 0 h 480"/>
                <a:gd name="T4" fmla="*/ 227 w 1328"/>
                <a:gd name="T5" fmla="*/ 0 h 480"/>
                <a:gd name="T6" fmla="*/ 39 w 1328"/>
                <a:gd name="T7" fmla="*/ 188 h 480"/>
                <a:gd name="T8" fmla="*/ 0 w 1328"/>
                <a:gd name="T9" fmla="*/ 256 h 480"/>
                <a:gd name="T10" fmla="*/ 0 w 1328"/>
                <a:gd name="T11" fmla="*/ 400 h 480"/>
                <a:gd name="T12" fmla="*/ 80 w 1328"/>
                <a:gd name="T13" fmla="*/ 480 h 480"/>
                <a:gd name="T14" fmla="*/ 1248 w 1328"/>
                <a:gd name="T15" fmla="*/ 480 h 480"/>
                <a:gd name="T16" fmla="*/ 1328 w 1328"/>
                <a:gd name="T17" fmla="*/ 400 h 480"/>
                <a:gd name="T18" fmla="*/ 1328 w 1328"/>
                <a:gd name="T19" fmla="*/ 256 h 480"/>
                <a:gd name="T20" fmla="*/ 1289 w 1328"/>
                <a:gd name="T21" fmla="*/ 18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8" h="480">
                  <a:moveTo>
                    <a:pt x="1289" y="188"/>
                  </a:moveTo>
                  <a:lnTo>
                    <a:pt x="1101" y="0"/>
                  </a:lnTo>
                  <a:lnTo>
                    <a:pt x="227" y="0"/>
                  </a:lnTo>
                  <a:lnTo>
                    <a:pt x="39" y="188"/>
                  </a:lnTo>
                  <a:cubicBezTo>
                    <a:pt x="16" y="202"/>
                    <a:pt x="0" y="227"/>
                    <a:pt x="0" y="256"/>
                  </a:cubicBezTo>
                  <a:lnTo>
                    <a:pt x="0" y="400"/>
                  </a:lnTo>
                  <a:cubicBezTo>
                    <a:pt x="0" y="444"/>
                    <a:pt x="36" y="480"/>
                    <a:pt x="80" y="480"/>
                  </a:cubicBezTo>
                  <a:lnTo>
                    <a:pt x="1248" y="480"/>
                  </a:lnTo>
                  <a:cubicBezTo>
                    <a:pt x="1292" y="480"/>
                    <a:pt x="1328" y="444"/>
                    <a:pt x="1328" y="400"/>
                  </a:cubicBezTo>
                  <a:lnTo>
                    <a:pt x="1328" y="256"/>
                  </a:lnTo>
                  <a:cubicBezTo>
                    <a:pt x="1328" y="227"/>
                    <a:pt x="1312" y="202"/>
                    <a:pt x="1289" y="188"/>
                  </a:cubicBezTo>
                  <a:close/>
                </a:path>
              </a:pathLst>
            </a:custGeom>
            <a:solidFill>
              <a:srgbClr val="5DDC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8" name="Freeform 138"/>
            <p:cNvSpPr>
              <a:spLocks/>
            </p:cNvSpPr>
            <p:nvPr/>
          </p:nvSpPr>
          <p:spPr bwMode="auto">
            <a:xfrm>
              <a:off x="1922403" y="2414250"/>
              <a:ext cx="772023" cy="147215"/>
            </a:xfrm>
            <a:custGeom>
              <a:avLst/>
              <a:gdLst>
                <a:gd name="T0" fmla="*/ 1264 w 1264"/>
                <a:gd name="T1" fmla="*/ 192 h 240"/>
                <a:gd name="T2" fmla="*/ 1216 w 1264"/>
                <a:gd name="T3" fmla="*/ 240 h 240"/>
                <a:gd name="T4" fmla="*/ 48 w 1264"/>
                <a:gd name="T5" fmla="*/ 240 h 240"/>
                <a:gd name="T6" fmla="*/ 0 w 1264"/>
                <a:gd name="T7" fmla="*/ 192 h 240"/>
                <a:gd name="T8" fmla="*/ 0 w 1264"/>
                <a:gd name="T9" fmla="*/ 48 h 240"/>
                <a:gd name="T10" fmla="*/ 48 w 1264"/>
                <a:gd name="T11" fmla="*/ 0 h 240"/>
                <a:gd name="T12" fmla="*/ 1216 w 1264"/>
                <a:gd name="T13" fmla="*/ 0 h 240"/>
                <a:gd name="T14" fmla="*/ 1264 w 1264"/>
                <a:gd name="T15" fmla="*/ 48 h 240"/>
                <a:gd name="T16" fmla="*/ 1264 w 1264"/>
                <a:gd name="T17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240">
                  <a:moveTo>
                    <a:pt x="1264" y="192"/>
                  </a:moveTo>
                  <a:cubicBezTo>
                    <a:pt x="1264" y="219"/>
                    <a:pt x="1243" y="240"/>
                    <a:pt x="1216" y="240"/>
                  </a:cubicBezTo>
                  <a:lnTo>
                    <a:pt x="48" y="240"/>
                  </a:lnTo>
                  <a:cubicBezTo>
                    <a:pt x="22" y="240"/>
                    <a:pt x="0" y="219"/>
                    <a:pt x="0" y="192"/>
                  </a:cubicBezTo>
                  <a:lnTo>
                    <a:pt x="0" y="48"/>
                  </a:lnTo>
                  <a:cubicBezTo>
                    <a:pt x="0" y="22"/>
                    <a:pt x="22" y="0"/>
                    <a:pt x="48" y="0"/>
                  </a:cubicBezTo>
                  <a:lnTo>
                    <a:pt x="1216" y="0"/>
                  </a:lnTo>
                  <a:cubicBezTo>
                    <a:pt x="1243" y="0"/>
                    <a:pt x="1264" y="22"/>
                    <a:pt x="1264" y="48"/>
                  </a:cubicBezTo>
                  <a:lnTo>
                    <a:pt x="1264" y="192"/>
                  </a:lnTo>
                  <a:close/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9" name="Freeform 140"/>
            <p:cNvSpPr>
              <a:spLocks/>
            </p:cNvSpPr>
            <p:nvPr/>
          </p:nvSpPr>
          <p:spPr bwMode="auto">
            <a:xfrm>
              <a:off x="1961773" y="2306405"/>
              <a:ext cx="693280" cy="89014"/>
            </a:xfrm>
            <a:custGeom>
              <a:avLst/>
              <a:gdLst>
                <a:gd name="T0" fmla="*/ 405 w 405"/>
                <a:gd name="T1" fmla="*/ 52 h 52"/>
                <a:gd name="T2" fmla="*/ 354 w 405"/>
                <a:gd name="T3" fmla="*/ 0 h 52"/>
                <a:gd name="T4" fmla="*/ 51 w 405"/>
                <a:gd name="T5" fmla="*/ 0 h 52"/>
                <a:gd name="T6" fmla="*/ 0 w 405"/>
                <a:gd name="T7" fmla="*/ 52 h 52"/>
                <a:gd name="T8" fmla="*/ 405 w 405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52">
                  <a:moveTo>
                    <a:pt x="405" y="52"/>
                  </a:moveTo>
                  <a:lnTo>
                    <a:pt x="354" y="0"/>
                  </a:lnTo>
                  <a:lnTo>
                    <a:pt x="51" y="0"/>
                  </a:lnTo>
                  <a:lnTo>
                    <a:pt x="0" y="52"/>
                  </a:lnTo>
                  <a:lnTo>
                    <a:pt x="405" y="52"/>
                  </a:ln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0" name="Freeform 141"/>
            <p:cNvSpPr>
              <a:spLocks/>
            </p:cNvSpPr>
            <p:nvPr/>
          </p:nvSpPr>
          <p:spPr bwMode="auto">
            <a:xfrm>
              <a:off x="2156919" y="2453620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1" name="Freeform 142"/>
            <p:cNvSpPr>
              <a:spLocks/>
            </p:cNvSpPr>
            <p:nvPr/>
          </p:nvSpPr>
          <p:spPr bwMode="auto">
            <a:xfrm>
              <a:off x="2264763" y="2453620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1 w 46"/>
                <a:gd name="T7" fmla="*/ 29 h 40"/>
                <a:gd name="T8" fmla="*/ 11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2" name="Freeform 143"/>
            <p:cNvSpPr>
              <a:spLocks/>
            </p:cNvSpPr>
            <p:nvPr/>
          </p:nvSpPr>
          <p:spPr bwMode="auto">
            <a:xfrm>
              <a:off x="2372605" y="2453620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3" name="Freeform 144"/>
            <p:cNvSpPr>
              <a:spLocks/>
            </p:cNvSpPr>
            <p:nvPr/>
          </p:nvSpPr>
          <p:spPr bwMode="auto">
            <a:xfrm>
              <a:off x="2480450" y="2453620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4" name="Rectangle 145"/>
            <p:cNvSpPr>
              <a:spLocks noChangeArrowheads="1"/>
            </p:cNvSpPr>
            <p:nvPr/>
          </p:nvSpPr>
          <p:spPr bwMode="auto">
            <a:xfrm>
              <a:off x="2607123" y="2453620"/>
              <a:ext cx="29101" cy="68472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5" name="Rectangle 146"/>
            <p:cNvSpPr>
              <a:spLocks noChangeArrowheads="1"/>
            </p:cNvSpPr>
            <p:nvPr/>
          </p:nvSpPr>
          <p:spPr bwMode="auto">
            <a:xfrm>
              <a:off x="1972044" y="2453620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6" name="Rectangle 147"/>
            <p:cNvSpPr>
              <a:spLocks noChangeArrowheads="1"/>
            </p:cNvSpPr>
            <p:nvPr/>
          </p:nvSpPr>
          <p:spPr bwMode="auto">
            <a:xfrm>
              <a:off x="1972044" y="2492993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7" name="Rectangle 148"/>
            <p:cNvSpPr>
              <a:spLocks noChangeArrowheads="1"/>
            </p:cNvSpPr>
            <p:nvPr/>
          </p:nvSpPr>
          <p:spPr bwMode="auto">
            <a:xfrm>
              <a:off x="2019975" y="2472450"/>
              <a:ext cx="78743" cy="30812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758" name="Rectangle 360"/>
          <p:cNvSpPr>
            <a:spLocks noChangeArrowheads="1"/>
          </p:cNvSpPr>
          <p:nvPr/>
        </p:nvSpPr>
        <p:spPr bwMode="auto">
          <a:xfrm>
            <a:off x="9500021" y="5501191"/>
            <a:ext cx="14538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Load Balancer Cluster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</a:endParaRPr>
          </a:p>
        </p:txBody>
      </p:sp>
      <p:cxnSp>
        <p:nvCxnSpPr>
          <p:cNvPr id="760" name="Straight Arrow Connector 759"/>
          <p:cNvCxnSpPr/>
          <p:nvPr/>
        </p:nvCxnSpPr>
        <p:spPr>
          <a:xfrm flipV="1">
            <a:off x="10189250" y="3158888"/>
            <a:ext cx="0" cy="324000"/>
          </a:xfrm>
          <a:prstGeom prst="straightConnector1">
            <a:avLst/>
          </a:prstGeom>
          <a:ln w="12700">
            <a:solidFill>
              <a:schemeClr val="accent3"/>
            </a:solidFill>
            <a:prstDash val="solid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Straight Arrow Connector 760"/>
          <p:cNvCxnSpPr/>
          <p:nvPr/>
        </p:nvCxnSpPr>
        <p:spPr>
          <a:xfrm>
            <a:off x="10189250" y="4109002"/>
            <a:ext cx="0" cy="324000"/>
          </a:xfrm>
          <a:prstGeom prst="straightConnector1">
            <a:avLst/>
          </a:prstGeom>
          <a:ln w="12700">
            <a:solidFill>
              <a:schemeClr val="accent3"/>
            </a:solidFill>
            <a:prstDash val="solid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2" name="Group 761"/>
          <p:cNvGrpSpPr/>
          <p:nvPr/>
        </p:nvGrpSpPr>
        <p:grpSpPr>
          <a:xfrm>
            <a:off x="7986965" y="4512074"/>
            <a:ext cx="714148" cy="821857"/>
            <a:chOff x="7138087" y="2320385"/>
            <a:chExt cx="780981" cy="898768"/>
          </a:xfrm>
        </p:grpSpPr>
        <p:grpSp>
          <p:nvGrpSpPr>
            <p:cNvPr id="763" name="Group 30"/>
            <p:cNvGrpSpPr>
              <a:grpSpLocks noChangeAspect="1"/>
            </p:cNvGrpSpPr>
            <p:nvPr/>
          </p:nvGrpSpPr>
          <p:grpSpPr bwMode="auto">
            <a:xfrm>
              <a:off x="7138087" y="2337252"/>
              <a:ext cx="477596" cy="848524"/>
              <a:chOff x="4894" y="1153"/>
              <a:chExt cx="497" cy="883"/>
            </a:xfrm>
            <a:solidFill>
              <a:schemeClr val="accent2"/>
            </a:solidFill>
          </p:grpSpPr>
          <p:sp>
            <p:nvSpPr>
              <p:cNvPr id="770" name="Freeform 31"/>
              <p:cNvSpPr>
                <a:spLocks noEditPoints="1"/>
              </p:cNvSpPr>
              <p:nvPr/>
            </p:nvSpPr>
            <p:spPr bwMode="auto">
              <a:xfrm>
                <a:off x="4894" y="1153"/>
                <a:ext cx="497" cy="883"/>
              </a:xfrm>
              <a:custGeom>
                <a:avLst/>
                <a:gdLst>
                  <a:gd name="T0" fmla="*/ 16 w 207"/>
                  <a:gd name="T1" fmla="*/ 0 h 371"/>
                  <a:gd name="T2" fmla="*/ 0 w 207"/>
                  <a:gd name="T3" fmla="*/ 355 h 371"/>
                  <a:gd name="T4" fmla="*/ 191 w 207"/>
                  <a:gd name="T5" fmla="*/ 371 h 371"/>
                  <a:gd name="T6" fmla="*/ 207 w 207"/>
                  <a:gd name="T7" fmla="*/ 17 h 371"/>
                  <a:gd name="T8" fmla="*/ 23 w 207"/>
                  <a:gd name="T9" fmla="*/ 159 h 371"/>
                  <a:gd name="T10" fmla="*/ 45 w 207"/>
                  <a:gd name="T11" fmla="*/ 155 h 371"/>
                  <a:gd name="T12" fmla="*/ 50 w 207"/>
                  <a:gd name="T13" fmla="*/ 177 h 371"/>
                  <a:gd name="T14" fmla="*/ 27 w 207"/>
                  <a:gd name="T15" fmla="*/ 181 h 371"/>
                  <a:gd name="T16" fmla="*/ 23 w 207"/>
                  <a:gd name="T17" fmla="*/ 159 h 371"/>
                  <a:gd name="T18" fmla="*/ 27 w 207"/>
                  <a:gd name="T19" fmla="*/ 194 h 371"/>
                  <a:gd name="T20" fmla="*/ 50 w 207"/>
                  <a:gd name="T21" fmla="*/ 198 h 371"/>
                  <a:gd name="T22" fmla="*/ 45 w 207"/>
                  <a:gd name="T23" fmla="*/ 221 h 371"/>
                  <a:gd name="T24" fmla="*/ 23 w 207"/>
                  <a:gd name="T25" fmla="*/ 216 h 371"/>
                  <a:gd name="T26" fmla="*/ 183 w 207"/>
                  <a:gd name="T27" fmla="*/ 346 h 371"/>
                  <a:gd name="T28" fmla="*/ 24 w 207"/>
                  <a:gd name="T29" fmla="*/ 348 h 371"/>
                  <a:gd name="T30" fmla="*/ 23 w 207"/>
                  <a:gd name="T31" fmla="*/ 340 h 371"/>
                  <a:gd name="T32" fmla="*/ 182 w 207"/>
                  <a:gd name="T33" fmla="*/ 338 h 371"/>
                  <a:gd name="T34" fmla="*/ 183 w 207"/>
                  <a:gd name="T35" fmla="*/ 346 h 371"/>
                  <a:gd name="T36" fmla="*/ 182 w 207"/>
                  <a:gd name="T37" fmla="*/ 324 h 371"/>
                  <a:gd name="T38" fmla="*/ 23 w 207"/>
                  <a:gd name="T39" fmla="*/ 323 h 371"/>
                  <a:gd name="T40" fmla="*/ 24 w 207"/>
                  <a:gd name="T41" fmla="*/ 315 h 371"/>
                  <a:gd name="T42" fmla="*/ 183 w 207"/>
                  <a:gd name="T43" fmla="*/ 316 h 371"/>
                  <a:gd name="T44" fmla="*/ 183 w 207"/>
                  <a:gd name="T45" fmla="*/ 299 h 371"/>
                  <a:gd name="T46" fmla="*/ 24 w 207"/>
                  <a:gd name="T47" fmla="*/ 301 h 371"/>
                  <a:gd name="T48" fmla="*/ 23 w 207"/>
                  <a:gd name="T49" fmla="*/ 293 h 371"/>
                  <a:gd name="T50" fmla="*/ 182 w 207"/>
                  <a:gd name="T51" fmla="*/ 291 h 371"/>
                  <a:gd name="T52" fmla="*/ 183 w 207"/>
                  <a:gd name="T53" fmla="*/ 299 h 371"/>
                  <a:gd name="T54" fmla="*/ 182 w 207"/>
                  <a:gd name="T55" fmla="*/ 277 h 371"/>
                  <a:gd name="T56" fmla="*/ 23 w 207"/>
                  <a:gd name="T57" fmla="*/ 276 h 371"/>
                  <a:gd name="T58" fmla="*/ 24 w 207"/>
                  <a:gd name="T59" fmla="*/ 268 h 371"/>
                  <a:gd name="T60" fmla="*/ 183 w 207"/>
                  <a:gd name="T61" fmla="*/ 269 h 371"/>
                  <a:gd name="T62" fmla="*/ 163 w 207"/>
                  <a:gd name="T63" fmla="*/ 208 h 371"/>
                  <a:gd name="T64" fmla="*/ 163 w 207"/>
                  <a:gd name="T65" fmla="*/ 167 h 371"/>
                  <a:gd name="T66" fmla="*/ 163 w 207"/>
                  <a:gd name="T67" fmla="*/ 208 h 371"/>
                  <a:gd name="T68" fmla="*/ 23 w 207"/>
                  <a:gd name="T69" fmla="*/ 107 h 371"/>
                  <a:gd name="T70" fmla="*/ 183 w 207"/>
                  <a:gd name="T71" fmla="*/ 74 h 371"/>
                  <a:gd name="T72" fmla="*/ 183 w 207"/>
                  <a:gd name="T73" fmla="*/ 57 h 371"/>
                  <a:gd name="T74" fmla="*/ 23 w 207"/>
                  <a:gd name="T75" fmla="*/ 23 h 371"/>
                  <a:gd name="T76" fmla="*/ 183 w 207"/>
                  <a:gd name="T77" fmla="*/ 5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7" h="371">
                    <a:moveTo>
                      <a:pt x="19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364"/>
                      <a:pt x="7" y="371"/>
                      <a:pt x="16" y="371"/>
                    </a:cubicBezTo>
                    <a:cubicBezTo>
                      <a:pt x="191" y="371"/>
                      <a:pt x="191" y="371"/>
                      <a:pt x="191" y="371"/>
                    </a:cubicBezTo>
                    <a:cubicBezTo>
                      <a:pt x="199" y="371"/>
                      <a:pt x="207" y="364"/>
                      <a:pt x="207" y="355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7" y="8"/>
                      <a:pt x="199" y="0"/>
                      <a:pt x="191" y="0"/>
                    </a:cubicBezTo>
                    <a:close/>
                    <a:moveTo>
                      <a:pt x="23" y="159"/>
                    </a:moveTo>
                    <a:cubicBezTo>
                      <a:pt x="23" y="156"/>
                      <a:pt x="25" y="155"/>
                      <a:pt x="27" y="155"/>
                    </a:cubicBezTo>
                    <a:cubicBezTo>
                      <a:pt x="33" y="155"/>
                      <a:pt x="39" y="155"/>
                      <a:pt x="45" y="155"/>
                    </a:cubicBezTo>
                    <a:cubicBezTo>
                      <a:pt x="48" y="155"/>
                      <a:pt x="50" y="156"/>
                      <a:pt x="50" y="159"/>
                    </a:cubicBezTo>
                    <a:cubicBezTo>
                      <a:pt x="50" y="165"/>
                      <a:pt x="50" y="171"/>
                      <a:pt x="50" y="177"/>
                    </a:cubicBezTo>
                    <a:cubicBezTo>
                      <a:pt x="50" y="179"/>
                      <a:pt x="48" y="181"/>
                      <a:pt x="45" y="181"/>
                    </a:cubicBezTo>
                    <a:cubicBezTo>
                      <a:pt x="39" y="181"/>
                      <a:pt x="33" y="181"/>
                      <a:pt x="27" y="181"/>
                    </a:cubicBezTo>
                    <a:cubicBezTo>
                      <a:pt x="25" y="181"/>
                      <a:pt x="23" y="179"/>
                      <a:pt x="23" y="177"/>
                    </a:cubicBezTo>
                    <a:cubicBezTo>
                      <a:pt x="23" y="171"/>
                      <a:pt x="23" y="165"/>
                      <a:pt x="23" y="159"/>
                    </a:cubicBezTo>
                    <a:close/>
                    <a:moveTo>
                      <a:pt x="23" y="198"/>
                    </a:moveTo>
                    <a:cubicBezTo>
                      <a:pt x="23" y="196"/>
                      <a:pt x="25" y="194"/>
                      <a:pt x="27" y="194"/>
                    </a:cubicBezTo>
                    <a:cubicBezTo>
                      <a:pt x="33" y="194"/>
                      <a:pt x="39" y="194"/>
                      <a:pt x="45" y="194"/>
                    </a:cubicBezTo>
                    <a:cubicBezTo>
                      <a:pt x="48" y="194"/>
                      <a:pt x="50" y="196"/>
                      <a:pt x="50" y="198"/>
                    </a:cubicBezTo>
                    <a:cubicBezTo>
                      <a:pt x="50" y="204"/>
                      <a:pt x="50" y="210"/>
                      <a:pt x="50" y="216"/>
                    </a:cubicBezTo>
                    <a:cubicBezTo>
                      <a:pt x="50" y="219"/>
                      <a:pt x="48" y="221"/>
                      <a:pt x="45" y="221"/>
                    </a:cubicBezTo>
                    <a:cubicBezTo>
                      <a:pt x="39" y="221"/>
                      <a:pt x="33" y="221"/>
                      <a:pt x="27" y="221"/>
                    </a:cubicBezTo>
                    <a:cubicBezTo>
                      <a:pt x="25" y="221"/>
                      <a:pt x="23" y="219"/>
                      <a:pt x="23" y="216"/>
                    </a:cubicBezTo>
                    <a:cubicBezTo>
                      <a:pt x="23" y="210"/>
                      <a:pt x="23" y="204"/>
                      <a:pt x="23" y="198"/>
                    </a:cubicBezTo>
                    <a:close/>
                    <a:moveTo>
                      <a:pt x="183" y="346"/>
                    </a:moveTo>
                    <a:cubicBezTo>
                      <a:pt x="183" y="347"/>
                      <a:pt x="183" y="348"/>
                      <a:pt x="182" y="348"/>
                    </a:cubicBezTo>
                    <a:cubicBezTo>
                      <a:pt x="24" y="348"/>
                      <a:pt x="24" y="348"/>
                      <a:pt x="24" y="348"/>
                    </a:cubicBezTo>
                    <a:cubicBezTo>
                      <a:pt x="24" y="348"/>
                      <a:pt x="23" y="347"/>
                      <a:pt x="23" y="346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39"/>
                      <a:pt x="24" y="338"/>
                      <a:pt x="24" y="338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3" y="338"/>
                      <a:pt x="183" y="339"/>
                      <a:pt x="183" y="340"/>
                    </a:cubicBezTo>
                    <a:lnTo>
                      <a:pt x="183" y="346"/>
                    </a:lnTo>
                    <a:close/>
                    <a:moveTo>
                      <a:pt x="183" y="323"/>
                    </a:moveTo>
                    <a:cubicBezTo>
                      <a:pt x="183" y="324"/>
                      <a:pt x="183" y="324"/>
                      <a:pt x="182" y="324"/>
                    </a:cubicBezTo>
                    <a:cubicBezTo>
                      <a:pt x="129" y="324"/>
                      <a:pt x="77" y="324"/>
                      <a:pt x="24" y="324"/>
                    </a:cubicBezTo>
                    <a:cubicBezTo>
                      <a:pt x="24" y="324"/>
                      <a:pt x="23" y="324"/>
                      <a:pt x="23" y="323"/>
                    </a:cubicBezTo>
                    <a:cubicBezTo>
                      <a:pt x="23" y="321"/>
                      <a:pt x="23" y="318"/>
                      <a:pt x="23" y="316"/>
                    </a:cubicBezTo>
                    <a:cubicBezTo>
                      <a:pt x="23" y="315"/>
                      <a:pt x="24" y="315"/>
                      <a:pt x="24" y="315"/>
                    </a:cubicBezTo>
                    <a:cubicBezTo>
                      <a:pt x="77" y="315"/>
                      <a:pt x="129" y="315"/>
                      <a:pt x="182" y="315"/>
                    </a:cubicBezTo>
                    <a:cubicBezTo>
                      <a:pt x="183" y="315"/>
                      <a:pt x="183" y="315"/>
                      <a:pt x="183" y="316"/>
                    </a:cubicBezTo>
                    <a:cubicBezTo>
                      <a:pt x="183" y="318"/>
                      <a:pt x="183" y="321"/>
                      <a:pt x="183" y="323"/>
                    </a:cubicBezTo>
                    <a:close/>
                    <a:moveTo>
                      <a:pt x="183" y="299"/>
                    </a:moveTo>
                    <a:cubicBezTo>
                      <a:pt x="183" y="300"/>
                      <a:pt x="183" y="301"/>
                      <a:pt x="182" y="301"/>
                    </a:cubicBezTo>
                    <a:cubicBezTo>
                      <a:pt x="129" y="301"/>
                      <a:pt x="77" y="301"/>
                      <a:pt x="24" y="301"/>
                    </a:cubicBezTo>
                    <a:cubicBezTo>
                      <a:pt x="24" y="301"/>
                      <a:pt x="23" y="300"/>
                      <a:pt x="23" y="299"/>
                    </a:cubicBezTo>
                    <a:cubicBezTo>
                      <a:pt x="23" y="297"/>
                      <a:pt x="23" y="295"/>
                      <a:pt x="23" y="293"/>
                    </a:cubicBezTo>
                    <a:cubicBezTo>
                      <a:pt x="23" y="292"/>
                      <a:pt x="24" y="291"/>
                      <a:pt x="24" y="291"/>
                    </a:cubicBezTo>
                    <a:cubicBezTo>
                      <a:pt x="77" y="291"/>
                      <a:pt x="129" y="291"/>
                      <a:pt x="182" y="291"/>
                    </a:cubicBezTo>
                    <a:cubicBezTo>
                      <a:pt x="183" y="291"/>
                      <a:pt x="183" y="292"/>
                      <a:pt x="183" y="293"/>
                    </a:cubicBezTo>
                    <a:cubicBezTo>
                      <a:pt x="183" y="295"/>
                      <a:pt x="183" y="297"/>
                      <a:pt x="183" y="299"/>
                    </a:cubicBezTo>
                    <a:close/>
                    <a:moveTo>
                      <a:pt x="183" y="276"/>
                    </a:moveTo>
                    <a:cubicBezTo>
                      <a:pt x="183" y="277"/>
                      <a:pt x="183" y="277"/>
                      <a:pt x="182" y="277"/>
                    </a:cubicBezTo>
                    <a:cubicBezTo>
                      <a:pt x="24" y="277"/>
                      <a:pt x="24" y="277"/>
                      <a:pt x="24" y="277"/>
                    </a:cubicBezTo>
                    <a:cubicBezTo>
                      <a:pt x="24" y="277"/>
                      <a:pt x="23" y="277"/>
                      <a:pt x="23" y="276"/>
                    </a:cubicBezTo>
                    <a:cubicBezTo>
                      <a:pt x="23" y="269"/>
                      <a:pt x="23" y="269"/>
                      <a:pt x="23" y="269"/>
                    </a:cubicBezTo>
                    <a:cubicBezTo>
                      <a:pt x="23" y="269"/>
                      <a:pt x="24" y="268"/>
                      <a:pt x="24" y="268"/>
                    </a:cubicBezTo>
                    <a:cubicBezTo>
                      <a:pt x="182" y="268"/>
                      <a:pt x="182" y="268"/>
                      <a:pt x="182" y="268"/>
                    </a:cubicBezTo>
                    <a:cubicBezTo>
                      <a:pt x="183" y="268"/>
                      <a:pt x="183" y="269"/>
                      <a:pt x="183" y="269"/>
                    </a:cubicBezTo>
                    <a:lnTo>
                      <a:pt x="183" y="276"/>
                    </a:lnTo>
                    <a:close/>
                    <a:moveTo>
                      <a:pt x="163" y="208"/>
                    </a:moveTo>
                    <a:cubicBezTo>
                      <a:pt x="151" y="208"/>
                      <a:pt x="142" y="199"/>
                      <a:pt x="142" y="188"/>
                    </a:cubicBezTo>
                    <a:cubicBezTo>
                      <a:pt x="142" y="176"/>
                      <a:pt x="151" y="167"/>
                      <a:pt x="163" y="167"/>
                    </a:cubicBezTo>
                    <a:cubicBezTo>
                      <a:pt x="174" y="167"/>
                      <a:pt x="183" y="176"/>
                      <a:pt x="183" y="188"/>
                    </a:cubicBezTo>
                    <a:cubicBezTo>
                      <a:pt x="183" y="199"/>
                      <a:pt x="174" y="208"/>
                      <a:pt x="163" y="208"/>
                    </a:cubicBezTo>
                    <a:close/>
                    <a:moveTo>
                      <a:pt x="183" y="107"/>
                    </a:move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183" y="74"/>
                      <a:pt x="183" y="74"/>
                      <a:pt x="183" y="74"/>
                    </a:cubicBezTo>
                    <a:lnTo>
                      <a:pt x="183" y="107"/>
                    </a:lnTo>
                    <a:close/>
                    <a:moveTo>
                      <a:pt x="183" y="57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83" y="23"/>
                      <a:pt x="183" y="23"/>
                      <a:pt x="183" y="23"/>
                    </a:cubicBezTo>
                    <a:lnTo>
                      <a:pt x="183" y="57"/>
                    </a:lnTo>
                    <a:close/>
                  </a:path>
                </a:pathLst>
              </a:custGeom>
              <a:solidFill>
                <a:srgbClr val="00B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1" name="Freeform 32"/>
              <p:cNvSpPr>
                <a:spLocks/>
              </p:cNvSpPr>
              <p:nvPr/>
            </p:nvSpPr>
            <p:spPr bwMode="auto">
              <a:xfrm>
                <a:off x="5266" y="1248"/>
                <a:ext cx="53" cy="24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7 h 10"/>
                  <a:gd name="T6" fmla="*/ 22 w 22"/>
                  <a:gd name="T7" fmla="*/ 4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4 h 10"/>
                  <a:gd name="T14" fmla="*/ 0 w 22"/>
                  <a:gd name="T15" fmla="*/ 7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9"/>
                      <a:pt x="22" y="7"/>
                    </a:cubicBezTo>
                    <a:cubicBezTo>
                      <a:pt x="22" y="5"/>
                      <a:pt x="22" y="6"/>
                      <a:pt x="22" y="4"/>
                    </a:cubicBezTo>
                    <a:cubicBezTo>
                      <a:pt x="22" y="2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2" name="Freeform 33"/>
              <p:cNvSpPr>
                <a:spLocks/>
              </p:cNvSpPr>
              <p:nvPr/>
            </p:nvSpPr>
            <p:spPr bwMode="auto">
              <a:xfrm>
                <a:off x="5266" y="1370"/>
                <a:ext cx="53" cy="23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6 h 10"/>
                  <a:gd name="T6" fmla="*/ 22 w 22"/>
                  <a:gd name="T7" fmla="*/ 3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3 h 10"/>
                  <a:gd name="T14" fmla="*/ 0 w 22"/>
                  <a:gd name="T15" fmla="*/ 6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8"/>
                      <a:pt x="22" y="6"/>
                    </a:cubicBezTo>
                    <a:cubicBezTo>
                      <a:pt x="22" y="4"/>
                      <a:pt x="22" y="5"/>
                      <a:pt x="22" y="3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0" y="8"/>
                      <a:pt x="1" y="10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3" name="Oval 34"/>
              <p:cNvSpPr>
                <a:spLocks noChangeArrowheads="1"/>
              </p:cNvSpPr>
              <p:nvPr/>
            </p:nvSpPr>
            <p:spPr bwMode="auto">
              <a:xfrm>
                <a:off x="5264" y="1579"/>
                <a:ext cx="41" cy="4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764" name="Rounded Rectangle 763"/>
            <p:cNvSpPr/>
            <p:nvPr/>
          </p:nvSpPr>
          <p:spPr bwMode="auto">
            <a:xfrm>
              <a:off x="7406535" y="2320385"/>
              <a:ext cx="507338" cy="898768"/>
            </a:xfrm>
            <a:prstGeom prst="roundRect">
              <a:avLst>
                <a:gd name="adj" fmla="val 10188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grpSp>
          <p:nvGrpSpPr>
            <p:cNvPr id="765" name="Group 30"/>
            <p:cNvGrpSpPr>
              <a:grpSpLocks noChangeAspect="1"/>
            </p:cNvGrpSpPr>
            <p:nvPr/>
          </p:nvGrpSpPr>
          <p:grpSpPr bwMode="auto">
            <a:xfrm>
              <a:off x="7441472" y="2343729"/>
              <a:ext cx="477596" cy="848524"/>
              <a:chOff x="4894" y="1153"/>
              <a:chExt cx="497" cy="883"/>
            </a:xfrm>
            <a:solidFill>
              <a:schemeClr val="accent2"/>
            </a:solidFill>
          </p:grpSpPr>
          <p:sp>
            <p:nvSpPr>
              <p:cNvPr id="766" name="Freeform 31"/>
              <p:cNvSpPr>
                <a:spLocks noEditPoints="1"/>
              </p:cNvSpPr>
              <p:nvPr/>
            </p:nvSpPr>
            <p:spPr bwMode="auto">
              <a:xfrm>
                <a:off x="4894" y="1153"/>
                <a:ext cx="497" cy="883"/>
              </a:xfrm>
              <a:custGeom>
                <a:avLst/>
                <a:gdLst>
                  <a:gd name="T0" fmla="*/ 16 w 207"/>
                  <a:gd name="T1" fmla="*/ 0 h 371"/>
                  <a:gd name="T2" fmla="*/ 0 w 207"/>
                  <a:gd name="T3" fmla="*/ 355 h 371"/>
                  <a:gd name="T4" fmla="*/ 191 w 207"/>
                  <a:gd name="T5" fmla="*/ 371 h 371"/>
                  <a:gd name="T6" fmla="*/ 207 w 207"/>
                  <a:gd name="T7" fmla="*/ 17 h 371"/>
                  <a:gd name="T8" fmla="*/ 23 w 207"/>
                  <a:gd name="T9" fmla="*/ 159 h 371"/>
                  <a:gd name="T10" fmla="*/ 45 w 207"/>
                  <a:gd name="T11" fmla="*/ 155 h 371"/>
                  <a:gd name="T12" fmla="*/ 50 w 207"/>
                  <a:gd name="T13" fmla="*/ 177 h 371"/>
                  <a:gd name="T14" fmla="*/ 27 w 207"/>
                  <a:gd name="T15" fmla="*/ 181 h 371"/>
                  <a:gd name="T16" fmla="*/ 23 w 207"/>
                  <a:gd name="T17" fmla="*/ 159 h 371"/>
                  <a:gd name="T18" fmla="*/ 27 w 207"/>
                  <a:gd name="T19" fmla="*/ 194 h 371"/>
                  <a:gd name="T20" fmla="*/ 50 w 207"/>
                  <a:gd name="T21" fmla="*/ 198 h 371"/>
                  <a:gd name="T22" fmla="*/ 45 w 207"/>
                  <a:gd name="T23" fmla="*/ 221 h 371"/>
                  <a:gd name="T24" fmla="*/ 23 w 207"/>
                  <a:gd name="T25" fmla="*/ 216 h 371"/>
                  <a:gd name="T26" fmla="*/ 183 w 207"/>
                  <a:gd name="T27" fmla="*/ 346 h 371"/>
                  <a:gd name="T28" fmla="*/ 24 w 207"/>
                  <a:gd name="T29" fmla="*/ 348 h 371"/>
                  <a:gd name="T30" fmla="*/ 23 w 207"/>
                  <a:gd name="T31" fmla="*/ 340 h 371"/>
                  <a:gd name="T32" fmla="*/ 182 w 207"/>
                  <a:gd name="T33" fmla="*/ 338 h 371"/>
                  <a:gd name="T34" fmla="*/ 183 w 207"/>
                  <a:gd name="T35" fmla="*/ 346 h 371"/>
                  <a:gd name="T36" fmla="*/ 182 w 207"/>
                  <a:gd name="T37" fmla="*/ 324 h 371"/>
                  <a:gd name="T38" fmla="*/ 23 w 207"/>
                  <a:gd name="T39" fmla="*/ 323 h 371"/>
                  <a:gd name="T40" fmla="*/ 24 w 207"/>
                  <a:gd name="T41" fmla="*/ 315 h 371"/>
                  <a:gd name="T42" fmla="*/ 183 w 207"/>
                  <a:gd name="T43" fmla="*/ 316 h 371"/>
                  <a:gd name="T44" fmla="*/ 183 w 207"/>
                  <a:gd name="T45" fmla="*/ 299 h 371"/>
                  <a:gd name="T46" fmla="*/ 24 w 207"/>
                  <a:gd name="T47" fmla="*/ 301 h 371"/>
                  <a:gd name="T48" fmla="*/ 23 w 207"/>
                  <a:gd name="T49" fmla="*/ 293 h 371"/>
                  <a:gd name="T50" fmla="*/ 182 w 207"/>
                  <a:gd name="T51" fmla="*/ 291 h 371"/>
                  <a:gd name="T52" fmla="*/ 183 w 207"/>
                  <a:gd name="T53" fmla="*/ 299 h 371"/>
                  <a:gd name="T54" fmla="*/ 182 w 207"/>
                  <a:gd name="T55" fmla="*/ 277 h 371"/>
                  <a:gd name="T56" fmla="*/ 23 w 207"/>
                  <a:gd name="T57" fmla="*/ 276 h 371"/>
                  <a:gd name="T58" fmla="*/ 24 w 207"/>
                  <a:gd name="T59" fmla="*/ 268 h 371"/>
                  <a:gd name="T60" fmla="*/ 183 w 207"/>
                  <a:gd name="T61" fmla="*/ 269 h 371"/>
                  <a:gd name="T62" fmla="*/ 163 w 207"/>
                  <a:gd name="T63" fmla="*/ 208 h 371"/>
                  <a:gd name="T64" fmla="*/ 163 w 207"/>
                  <a:gd name="T65" fmla="*/ 167 h 371"/>
                  <a:gd name="T66" fmla="*/ 163 w 207"/>
                  <a:gd name="T67" fmla="*/ 208 h 371"/>
                  <a:gd name="T68" fmla="*/ 23 w 207"/>
                  <a:gd name="T69" fmla="*/ 107 h 371"/>
                  <a:gd name="T70" fmla="*/ 183 w 207"/>
                  <a:gd name="T71" fmla="*/ 74 h 371"/>
                  <a:gd name="T72" fmla="*/ 183 w 207"/>
                  <a:gd name="T73" fmla="*/ 57 h 371"/>
                  <a:gd name="T74" fmla="*/ 23 w 207"/>
                  <a:gd name="T75" fmla="*/ 23 h 371"/>
                  <a:gd name="T76" fmla="*/ 183 w 207"/>
                  <a:gd name="T77" fmla="*/ 5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7" h="371">
                    <a:moveTo>
                      <a:pt x="19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364"/>
                      <a:pt x="7" y="371"/>
                      <a:pt x="16" y="371"/>
                    </a:cubicBezTo>
                    <a:cubicBezTo>
                      <a:pt x="191" y="371"/>
                      <a:pt x="191" y="371"/>
                      <a:pt x="191" y="371"/>
                    </a:cubicBezTo>
                    <a:cubicBezTo>
                      <a:pt x="199" y="371"/>
                      <a:pt x="207" y="364"/>
                      <a:pt x="207" y="355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7" y="8"/>
                      <a:pt x="199" y="0"/>
                      <a:pt x="191" y="0"/>
                    </a:cubicBezTo>
                    <a:close/>
                    <a:moveTo>
                      <a:pt x="23" y="159"/>
                    </a:moveTo>
                    <a:cubicBezTo>
                      <a:pt x="23" y="156"/>
                      <a:pt x="25" y="155"/>
                      <a:pt x="27" y="155"/>
                    </a:cubicBezTo>
                    <a:cubicBezTo>
                      <a:pt x="33" y="155"/>
                      <a:pt x="39" y="155"/>
                      <a:pt x="45" y="155"/>
                    </a:cubicBezTo>
                    <a:cubicBezTo>
                      <a:pt x="48" y="155"/>
                      <a:pt x="50" y="156"/>
                      <a:pt x="50" y="159"/>
                    </a:cubicBezTo>
                    <a:cubicBezTo>
                      <a:pt x="50" y="165"/>
                      <a:pt x="50" y="171"/>
                      <a:pt x="50" y="177"/>
                    </a:cubicBezTo>
                    <a:cubicBezTo>
                      <a:pt x="50" y="179"/>
                      <a:pt x="48" y="181"/>
                      <a:pt x="45" y="181"/>
                    </a:cubicBezTo>
                    <a:cubicBezTo>
                      <a:pt x="39" y="181"/>
                      <a:pt x="33" y="181"/>
                      <a:pt x="27" y="181"/>
                    </a:cubicBezTo>
                    <a:cubicBezTo>
                      <a:pt x="25" y="181"/>
                      <a:pt x="23" y="179"/>
                      <a:pt x="23" y="177"/>
                    </a:cubicBezTo>
                    <a:cubicBezTo>
                      <a:pt x="23" y="171"/>
                      <a:pt x="23" y="165"/>
                      <a:pt x="23" y="159"/>
                    </a:cubicBezTo>
                    <a:close/>
                    <a:moveTo>
                      <a:pt x="23" y="198"/>
                    </a:moveTo>
                    <a:cubicBezTo>
                      <a:pt x="23" y="196"/>
                      <a:pt x="25" y="194"/>
                      <a:pt x="27" y="194"/>
                    </a:cubicBezTo>
                    <a:cubicBezTo>
                      <a:pt x="33" y="194"/>
                      <a:pt x="39" y="194"/>
                      <a:pt x="45" y="194"/>
                    </a:cubicBezTo>
                    <a:cubicBezTo>
                      <a:pt x="48" y="194"/>
                      <a:pt x="50" y="196"/>
                      <a:pt x="50" y="198"/>
                    </a:cubicBezTo>
                    <a:cubicBezTo>
                      <a:pt x="50" y="204"/>
                      <a:pt x="50" y="210"/>
                      <a:pt x="50" y="216"/>
                    </a:cubicBezTo>
                    <a:cubicBezTo>
                      <a:pt x="50" y="219"/>
                      <a:pt x="48" y="221"/>
                      <a:pt x="45" y="221"/>
                    </a:cubicBezTo>
                    <a:cubicBezTo>
                      <a:pt x="39" y="221"/>
                      <a:pt x="33" y="221"/>
                      <a:pt x="27" y="221"/>
                    </a:cubicBezTo>
                    <a:cubicBezTo>
                      <a:pt x="25" y="221"/>
                      <a:pt x="23" y="219"/>
                      <a:pt x="23" y="216"/>
                    </a:cubicBezTo>
                    <a:cubicBezTo>
                      <a:pt x="23" y="210"/>
                      <a:pt x="23" y="204"/>
                      <a:pt x="23" y="198"/>
                    </a:cubicBezTo>
                    <a:close/>
                    <a:moveTo>
                      <a:pt x="183" y="346"/>
                    </a:moveTo>
                    <a:cubicBezTo>
                      <a:pt x="183" y="347"/>
                      <a:pt x="183" y="348"/>
                      <a:pt x="182" y="348"/>
                    </a:cubicBezTo>
                    <a:cubicBezTo>
                      <a:pt x="24" y="348"/>
                      <a:pt x="24" y="348"/>
                      <a:pt x="24" y="348"/>
                    </a:cubicBezTo>
                    <a:cubicBezTo>
                      <a:pt x="24" y="348"/>
                      <a:pt x="23" y="347"/>
                      <a:pt x="23" y="346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39"/>
                      <a:pt x="24" y="338"/>
                      <a:pt x="24" y="338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3" y="338"/>
                      <a:pt x="183" y="339"/>
                      <a:pt x="183" y="340"/>
                    </a:cubicBezTo>
                    <a:lnTo>
                      <a:pt x="183" y="346"/>
                    </a:lnTo>
                    <a:close/>
                    <a:moveTo>
                      <a:pt x="183" y="323"/>
                    </a:moveTo>
                    <a:cubicBezTo>
                      <a:pt x="183" y="324"/>
                      <a:pt x="183" y="324"/>
                      <a:pt x="182" y="324"/>
                    </a:cubicBezTo>
                    <a:cubicBezTo>
                      <a:pt x="129" y="324"/>
                      <a:pt x="77" y="324"/>
                      <a:pt x="24" y="324"/>
                    </a:cubicBezTo>
                    <a:cubicBezTo>
                      <a:pt x="24" y="324"/>
                      <a:pt x="23" y="324"/>
                      <a:pt x="23" y="323"/>
                    </a:cubicBezTo>
                    <a:cubicBezTo>
                      <a:pt x="23" y="321"/>
                      <a:pt x="23" y="318"/>
                      <a:pt x="23" y="316"/>
                    </a:cubicBezTo>
                    <a:cubicBezTo>
                      <a:pt x="23" y="315"/>
                      <a:pt x="24" y="315"/>
                      <a:pt x="24" y="315"/>
                    </a:cubicBezTo>
                    <a:cubicBezTo>
                      <a:pt x="77" y="315"/>
                      <a:pt x="129" y="315"/>
                      <a:pt x="182" y="315"/>
                    </a:cubicBezTo>
                    <a:cubicBezTo>
                      <a:pt x="183" y="315"/>
                      <a:pt x="183" y="315"/>
                      <a:pt x="183" y="316"/>
                    </a:cubicBezTo>
                    <a:cubicBezTo>
                      <a:pt x="183" y="318"/>
                      <a:pt x="183" y="321"/>
                      <a:pt x="183" y="323"/>
                    </a:cubicBezTo>
                    <a:close/>
                    <a:moveTo>
                      <a:pt x="183" y="299"/>
                    </a:moveTo>
                    <a:cubicBezTo>
                      <a:pt x="183" y="300"/>
                      <a:pt x="183" y="301"/>
                      <a:pt x="182" y="301"/>
                    </a:cubicBezTo>
                    <a:cubicBezTo>
                      <a:pt x="129" y="301"/>
                      <a:pt x="77" y="301"/>
                      <a:pt x="24" y="301"/>
                    </a:cubicBezTo>
                    <a:cubicBezTo>
                      <a:pt x="24" y="301"/>
                      <a:pt x="23" y="300"/>
                      <a:pt x="23" y="299"/>
                    </a:cubicBezTo>
                    <a:cubicBezTo>
                      <a:pt x="23" y="297"/>
                      <a:pt x="23" y="295"/>
                      <a:pt x="23" y="293"/>
                    </a:cubicBezTo>
                    <a:cubicBezTo>
                      <a:pt x="23" y="292"/>
                      <a:pt x="24" y="291"/>
                      <a:pt x="24" y="291"/>
                    </a:cubicBezTo>
                    <a:cubicBezTo>
                      <a:pt x="77" y="291"/>
                      <a:pt x="129" y="291"/>
                      <a:pt x="182" y="291"/>
                    </a:cubicBezTo>
                    <a:cubicBezTo>
                      <a:pt x="183" y="291"/>
                      <a:pt x="183" y="292"/>
                      <a:pt x="183" y="293"/>
                    </a:cubicBezTo>
                    <a:cubicBezTo>
                      <a:pt x="183" y="295"/>
                      <a:pt x="183" y="297"/>
                      <a:pt x="183" y="299"/>
                    </a:cubicBezTo>
                    <a:close/>
                    <a:moveTo>
                      <a:pt x="183" y="276"/>
                    </a:moveTo>
                    <a:cubicBezTo>
                      <a:pt x="183" y="277"/>
                      <a:pt x="183" y="277"/>
                      <a:pt x="182" y="277"/>
                    </a:cubicBezTo>
                    <a:cubicBezTo>
                      <a:pt x="24" y="277"/>
                      <a:pt x="24" y="277"/>
                      <a:pt x="24" y="277"/>
                    </a:cubicBezTo>
                    <a:cubicBezTo>
                      <a:pt x="24" y="277"/>
                      <a:pt x="23" y="277"/>
                      <a:pt x="23" y="276"/>
                    </a:cubicBezTo>
                    <a:cubicBezTo>
                      <a:pt x="23" y="269"/>
                      <a:pt x="23" y="269"/>
                      <a:pt x="23" y="269"/>
                    </a:cubicBezTo>
                    <a:cubicBezTo>
                      <a:pt x="23" y="269"/>
                      <a:pt x="24" y="268"/>
                      <a:pt x="24" y="268"/>
                    </a:cubicBezTo>
                    <a:cubicBezTo>
                      <a:pt x="182" y="268"/>
                      <a:pt x="182" y="268"/>
                      <a:pt x="182" y="268"/>
                    </a:cubicBezTo>
                    <a:cubicBezTo>
                      <a:pt x="183" y="268"/>
                      <a:pt x="183" y="269"/>
                      <a:pt x="183" y="269"/>
                    </a:cubicBezTo>
                    <a:lnTo>
                      <a:pt x="183" y="276"/>
                    </a:lnTo>
                    <a:close/>
                    <a:moveTo>
                      <a:pt x="163" y="208"/>
                    </a:moveTo>
                    <a:cubicBezTo>
                      <a:pt x="151" y="208"/>
                      <a:pt x="142" y="199"/>
                      <a:pt x="142" y="188"/>
                    </a:cubicBezTo>
                    <a:cubicBezTo>
                      <a:pt x="142" y="176"/>
                      <a:pt x="151" y="167"/>
                      <a:pt x="163" y="167"/>
                    </a:cubicBezTo>
                    <a:cubicBezTo>
                      <a:pt x="174" y="167"/>
                      <a:pt x="183" y="176"/>
                      <a:pt x="183" y="188"/>
                    </a:cubicBezTo>
                    <a:cubicBezTo>
                      <a:pt x="183" y="199"/>
                      <a:pt x="174" y="208"/>
                      <a:pt x="163" y="208"/>
                    </a:cubicBezTo>
                    <a:close/>
                    <a:moveTo>
                      <a:pt x="183" y="107"/>
                    </a:move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183" y="74"/>
                      <a:pt x="183" y="74"/>
                      <a:pt x="183" y="74"/>
                    </a:cubicBezTo>
                    <a:lnTo>
                      <a:pt x="183" y="107"/>
                    </a:lnTo>
                    <a:close/>
                    <a:moveTo>
                      <a:pt x="183" y="57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83" y="23"/>
                      <a:pt x="183" y="23"/>
                      <a:pt x="183" y="23"/>
                    </a:cubicBezTo>
                    <a:lnTo>
                      <a:pt x="183" y="57"/>
                    </a:lnTo>
                    <a:close/>
                  </a:path>
                </a:pathLst>
              </a:custGeom>
              <a:solidFill>
                <a:srgbClr val="00B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7" name="Freeform 32"/>
              <p:cNvSpPr>
                <a:spLocks/>
              </p:cNvSpPr>
              <p:nvPr/>
            </p:nvSpPr>
            <p:spPr bwMode="auto">
              <a:xfrm>
                <a:off x="5266" y="1248"/>
                <a:ext cx="53" cy="24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7 h 10"/>
                  <a:gd name="T6" fmla="*/ 22 w 22"/>
                  <a:gd name="T7" fmla="*/ 4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4 h 10"/>
                  <a:gd name="T14" fmla="*/ 0 w 22"/>
                  <a:gd name="T15" fmla="*/ 7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9"/>
                      <a:pt x="22" y="7"/>
                    </a:cubicBezTo>
                    <a:cubicBezTo>
                      <a:pt x="22" y="5"/>
                      <a:pt x="22" y="6"/>
                      <a:pt x="22" y="4"/>
                    </a:cubicBezTo>
                    <a:cubicBezTo>
                      <a:pt x="22" y="2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8" name="Freeform 33"/>
              <p:cNvSpPr>
                <a:spLocks/>
              </p:cNvSpPr>
              <p:nvPr/>
            </p:nvSpPr>
            <p:spPr bwMode="auto">
              <a:xfrm>
                <a:off x="5266" y="1370"/>
                <a:ext cx="53" cy="23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6 h 10"/>
                  <a:gd name="T6" fmla="*/ 22 w 22"/>
                  <a:gd name="T7" fmla="*/ 3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3 h 10"/>
                  <a:gd name="T14" fmla="*/ 0 w 22"/>
                  <a:gd name="T15" fmla="*/ 6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8"/>
                      <a:pt x="22" y="6"/>
                    </a:cubicBezTo>
                    <a:cubicBezTo>
                      <a:pt x="22" y="4"/>
                      <a:pt x="22" y="5"/>
                      <a:pt x="22" y="3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0" y="8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9" name="Oval 34"/>
              <p:cNvSpPr>
                <a:spLocks noChangeArrowheads="1"/>
              </p:cNvSpPr>
              <p:nvPr/>
            </p:nvSpPr>
            <p:spPr bwMode="auto">
              <a:xfrm>
                <a:off x="5264" y="1579"/>
                <a:ext cx="41" cy="4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786" name="Group 785"/>
          <p:cNvGrpSpPr/>
          <p:nvPr/>
        </p:nvGrpSpPr>
        <p:grpSpPr>
          <a:xfrm>
            <a:off x="6869252" y="4471143"/>
            <a:ext cx="714148" cy="821857"/>
            <a:chOff x="7138087" y="2320385"/>
            <a:chExt cx="780981" cy="898768"/>
          </a:xfrm>
        </p:grpSpPr>
        <p:grpSp>
          <p:nvGrpSpPr>
            <p:cNvPr id="787" name="Group 30"/>
            <p:cNvGrpSpPr>
              <a:grpSpLocks noChangeAspect="1"/>
            </p:cNvGrpSpPr>
            <p:nvPr/>
          </p:nvGrpSpPr>
          <p:grpSpPr bwMode="auto">
            <a:xfrm>
              <a:off x="7138087" y="2337252"/>
              <a:ext cx="477596" cy="848524"/>
              <a:chOff x="4894" y="1153"/>
              <a:chExt cx="497" cy="883"/>
            </a:xfrm>
            <a:solidFill>
              <a:schemeClr val="accent2"/>
            </a:solidFill>
          </p:grpSpPr>
          <p:sp>
            <p:nvSpPr>
              <p:cNvPr id="794" name="Freeform 31"/>
              <p:cNvSpPr>
                <a:spLocks noEditPoints="1"/>
              </p:cNvSpPr>
              <p:nvPr/>
            </p:nvSpPr>
            <p:spPr bwMode="auto">
              <a:xfrm>
                <a:off x="4894" y="1153"/>
                <a:ext cx="497" cy="883"/>
              </a:xfrm>
              <a:custGeom>
                <a:avLst/>
                <a:gdLst>
                  <a:gd name="T0" fmla="*/ 16 w 207"/>
                  <a:gd name="T1" fmla="*/ 0 h 371"/>
                  <a:gd name="T2" fmla="*/ 0 w 207"/>
                  <a:gd name="T3" fmla="*/ 355 h 371"/>
                  <a:gd name="T4" fmla="*/ 191 w 207"/>
                  <a:gd name="T5" fmla="*/ 371 h 371"/>
                  <a:gd name="T6" fmla="*/ 207 w 207"/>
                  <a:gd name="T7" fmla="*/ 17 h 371"/>
                  <a:gd name="T8" fmla="*/ 23 w 207"/>
                  <a:gd name="T9" fmla="*/ 159 h 371"/>
                  <a:gd name="T10" fmla="*/ 45 w 207"/>
                  <a:gd name="T11" fmla="*/ 155 h 371"/>
                  <a:gd name="T12" fmla="*/ 50 w 207"/>
                  <a:gd name="T13" fmla="*/ 177 h 371"/>
                  <a:gd name="T14" fmla="*/ 27 w 207"/>
                  <a:gd name="T15" fmla="*/ 181 h 371"/>
                  <a:gd name="T16" fmla="*/ 23 w 207"/>
                  <a:gd name="T17" fmla="*/ 159 h 371"/>
                  <a:gd name="T18" fmla="*/ 27 w 207"/>
                  <a:gd name="T19" fmla="*/ 194 h 371"/>
                  <a:gd name="T20" fmla="*/ 50 w 207"/>
                  <a:gd name="T21" fmla="*/ 198 h 371"/>
                  <a:gd name="T22" fmla="*/ 45 w 207"/>
                  <a:gd name="T23" fmla="*/ 221 h 371"/>
                  <a:gd name="T24" fmla="*/ 23 w 207"/>
                  <a:gd name="T25" fmla="*/ 216 h 371"/>
                  <a:gd name="T26" fmla="*/ 183 w 207"/>
                  <a:gd name="T27" fmla="*/ 346 h 371"/>
                  <a:gd name="T28" fmla="*/ 24 w 207"/>
                  <a:gd name="T29" fmla="*/ 348 h 371"/>
                  <a:gd name="T30" fmla="*/ 23 w 207"/>
                  <a:gd name="T31" fmla="*/ 340 h 371"/>
                  <a:gd name="T32" fmla="*/ 182 w 207"/>
                  <a:gd name="T33" fmla="*/ 338 h 371"/>
                  <a:gd name="T34" fmla="*/ 183 w 207"/>
                  <a:gd name="T35" fmla="*/ 346 h 371"/>
                  <a:gd name="T36" fmla="*/ 182 w 207"/>
                  <a:gd name="T37" fmla="*/ 324 h 371"/>
                  <a:gd name="T38" fmla="*/ 23 w 207"/>
                  <a:gd name="T39" fmla="*/ 323 h 371"/>
                  <a:gd name="T40" fmla="*/ 24 w 207"/>
                  <a:gd name="T41" fmla="*/ 315 h 371"/>
                  <a:gd name="T42" fmla="*/ 183 w 207"/>
                  <a:gd name="T43" fmla="*/ 316 h 371"/>
                  <a:gd name="T44" fmla="*/ 183 w 207"/>
                  <a:gd name="T45" fmla="*/ 299 h 371"/>
                  <a:gd name="T46" fmla="*/ 24 w 207"/>
                  <a:gd name="T47" fmla="*/ 301 h 371"/>
                  <a:gd name="T48" fmla="*/ 23 w 207"/>
                  <a:gd name="T49" fmla="*/ 293 h 371"/>
                  <a:gd name="T50" fmla="*/ 182 w 207"/>
                  <a:gd name="T51" fmla="*/ 291 h 371"/>
                  <a:gd name="T52" fmla="*/ 183 w 207"/>
                  <a:gd name="T53" fmla="*/ 299 h 371"/>
                  <a:gd name="T54" fmla="*/ 182 w 207"/>
                  <a:gd name="T55" fmla="*/ 277 h 371"/>
                  <a:gd name="T56" fmla="*/ 23 w 207"/>
                  <a:gd name="T57" fmla="*/ 276 h 371"/>
                  <a:gd name="T58" fmla="*/ 24 w 207"/>
                  <a:gd name="T59" fmla="*/ 268 h 371"/>
                  <a:gd name="T60" fmla="*/ 183 w 207"/>
                  <a:gd name="T61" fmla="*/ 269 h 371"/>
                  <a:gd name="T62" fmla="*/ 163 w 207"/>
                  <a:gd name="T63" fmla="*/ 208 h 371"/>
                  <a:gd name="T64" fmla="*/ 163 w 207"/>
                  <a:gd name="T65" fmla="*/ 167 h 371"/>
                  <a:gd name="T66" fmla="*/ 163 w 207"/>
                  <a:gd name="T67" fmla="*/ 208 h 371"/>
                  <a:gd name="T68" fmla="*/ 23 w 207"/>
                  <a:gd name="T69" fmla="*/ 107 h 371"/>
                  <a:gd name="T70" fmla="*/ 183 w 207"/>
                  <a:gd name="T71" fmla="*/ 74 h 371"/>
                  <a:gd name="T72" fmla="*/ 183 w 207"/>
                  <a:gd name="T73" fmla="*/ 57 h 371"/>
                  <a:gd name="T74" fmla="*/ 23 w 207"/>
                  <a:gd name="T75" fmla="*/ 23 h 371"/>
                  <a:gd name="T76" fmla="*/ 183 w 207"/>
                  <a:gd name="T77" fmla="*/ 5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7" h="371">
                    <a:moveTo>
                      <a:pt x="19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364"/>
                      <a:pt x="7" y="371"/>
                      <a:pt x="16" y="371"/>
                    </a:cubicBezTo>
                    <a:cubicBezTo>
                      <a:pt x="191" y="371"/>
                      <a:pt x="191" y="371"/>
                      <a:pt x="191" y="371"/>
                    </a:cubicBezTo>
                    <a:cubicBezTo>
                      <a:pt x="199" y="371"/>
                      <a:pt x="207" y="364"/>
                      <a:pt x="207" y="355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7" y="8"/>
                      <a:pt x="199" y="0"/>
                      <a:pt x="191" y="0"/>
                    </a:cubicBezTo>
                    <a:close/>
                    <a:moveTo>
                      <a:pt x="23" y="159"/>
                    </a:moveTo>
                    <a:cubicBezTo>
                      <a:pt x="23" y="156"/>
                      <a:pt x="25" y="155"/>
                      <a:pt x="27" y="155"/>
                    </a:cubicBezTo>
                    <a:cubicBezTo>
                      <a:pt x="33" y="155"/>
                      <a:pt x="39" y="155"/>
                      <a:pt x="45" y="155"/>
                    </a:cubicBezTo>
                    <a:cubicBezTo>
                      <a:pt x="48" y="155"/>
                      <a:pt x="50" y="156"/>
                      <a:pt x="50" y="159"/>
                    </a:cubicBezTo>
                    <a:cubicBezTo>
                      <a:pt x="50" y="165"/>
                      <a:pt x="50" y="171"/>
                      <a:pt x="50" y="177"/>
                    </a:cubicBezTo>
                    <a:cubicBezTo>
                      <a:pt x="50" y="179"/>
                      <a:pt x="48" y="181"/>
                      <a:pt x="45" y="181"/>
                    </a:cubicBezTo>
                    <a:cubicBezTo>
                      <a:pt x="39" y="181"/>
                      <a:pt x="33" y="181"/>
                      <a:pt x="27" y="181"/>
                    </a:cubicBezTo>
                    <a:cubicBezTo>
                      <a:pt x="25" y="181"/>
                      <a:pt x="23" y="179"/>
                      <a:pt x="23" y="177"/>
                    </a:cubicBezTo>
                    <a:cubicBezTo>
                      <a:pt x="23" y="171"/>
                      <a:pt x="23" y="165"/>
                      <a:pt x="23" y="159"/>
                    </a:cubicBezTo>
                    <a:close/>
                    <a:moveTo>
                      <a:pt x="23" y="198"/>
                    </a:moveTo>
                    <a:cubicBezTo>
                      <a:pt x="23" y="196"/>
                      <a:pt x="25" y="194"/>
                      <a:pt x="27" y="194"/>
                    </a:cubicBezTo>
                    <a:cubicBezTo>
                      <a:pt x="33" y="194"/>
                      <a:pt x="39" y="194"/>
                      <a:pt x="45" y="194"/>
                    </a:cubicBezTo>
                    <a:cubicBezTo>
                      <a:pt x="48" y="194"/>
                      <a:pt x="50" y="196"/>
                      <a:pt x="50" y="198"/>
                    </a:cubicBezTo>
                    <a:cubicBezTo>
                      <a:pt x="50" y="204"/>
                      <a:pt x="50" y="210"/>
                      <a:pt x="50" y="216"/>
                    </a:cubicBezTo>
                    <a:cubicBezTo>
                      <a:pt x="50" y="219"/>
                      <a:pt x="48" y="221"/>
                      <a:pt x="45" y="221"/>
                    </a:cubicBezTo>
                    <a:cubicBezTo>
                      <a:pt x="39" y="221"/>
                      <a:pt x="33" y="221"/>
                      <a:pt x="27" y="221"/>
                    </a:cubicBezTo>
                    <a:cubicBezTo>
                      <a:pt x="25" y="221"/>
                      <a:pt x="23" y="219"/>
                      <a:pt x="23" y="216"/>
                    </a:cubicBezTo>
                    <a:cubicBezTo>
                      <a:pt x="23" y="210"/>
                      <a:pt x="23" y="204"/>
                      <a:pt x="23" y="198"/>
                    </a:cubicBezTo>
                    <a:close/>
                    <a:moveTo>
                      <a:pt x="183" y="346"/>
                    </a:moveTo>
                    <a:cubicBezTo>
                      <a:pt x="183" y="347"/>
                      <a:pt x="183" y="348"/>
                      <a:pt x="182" y="348"/>
                    </a:cubicBezTo>
                    <a:cubicBezTo>
                      <a:pt x="24" y="348"/>
                      <a:pt x="24" y="348"/>
                      <a:pt x="24" y="348"/>
                    </a:cubicBezTo>
                    <a:cubicBezTo>
                      <a:pt x="24" y="348"/>
                      <a:pt x="23" y="347"/>
                      <a:pt x="23" y="346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39"/>
                      <a:pt x="24" y="338"/>
                      <a:pt x="24" y="338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3" y="338"/>
                      <a:pt x="183" y="339"/>
                      <a:pt x="183" y="340"/>
                    </a:cubicBezTo>
                    <a:lnTo>
                      <a:pt x="183" y="346"/>
                    </a:lnTo>
                    <a:close/>
                    <a:moveTo>
                      <a:pt x="183" y="323"/>
                    </a:moveTo>
                    <a:cubicBezTo>
                      <a:pt x="183" y="324"/>
                      <a:pt x="183" y="324"/>
                      <a:pt x="182" y="324"/>
                    </a:cubicBezTo>
                    <a:cubicBezTo>
                      <a:pt x="129" y="324"/>
                      <a:pt x="77" y="324"/>
                      <a:pt x="24" y="324"/>
                    </a:cubicBezTo>
                    <a:cubicBezTo>
                      <a:pt x="24" y="324"/>
                      <a:pt x="23" y="324"/>
                      <a:pt x="23" y="323"/>
                    </a:cubicBezTo>
                    <a:cubicBezTo>
                      <a:pt x="23" y="321"/>
                      <a:pt x="23" y="318"/>
                      <a:pt x="23" y="316"/>
                    </a:cubicBezTo>
                    <a:cubicBezTo>
                      <a:pt x="23" y="315"/>
                      <a:pt x="24" y="315"/>
                      <a:pt x="24" y="315"/>
                    </a:cubicBezTo>
                    <a:cubicBezTo>
                      <a:pt x="77" y="315"/>
                      <a:pt x="129" y="315"/>
                      <a:pt x="182" y="315"/>
                    </a:cubicBezTo>
                    <a:cubicBezTo>
                      <a:pt x="183" y="315"/>
                      <a:pt x="183" y="315"/>
                      <a:pt x="183" y="316"/>
                    </a:cubicBezTo>
                    <a:cubicBezTo>
                      <a:pt x="183" y="318"/>
                      <a:pt x="183" y="321"/>
                      <a:pt x="183" y="323"/>
                    </a:cubicBezTo>
                    <a:close/>
                    <a:moveTo>
                      <a:pt x="183" y="299"/>
                    </a:moveTo>
                    <a:cubicBezTo>
                      <a:pt x="183" y="300"/>
                      <a:pt x="183" y="301"/>
                      <a:pt x="182" y="301"/>
                    </a:cubicBezTo>
                    <a:cubicBezTo>
                      <a:pt x="129" y="301"/>
                      <a:pt x="77" y="301"/>
                      <a:pt x="24" y="301"/>
                    </a:cubicBezTo>
                    <a:cubicBezTo>
                      <a:pt x="24" y="301"/>
                      <a:pt x="23" y="300"/>
                      <a:pt x="23" y="299"/>
                    </a:cubicBezTo>
                    <a:cubicBezTo>
                      <a:pt x="23" y="297"/>
                      <a:pt x="23" y="295"/>
                      <a:pt x="23" y="293"/>
                    </a:cubicBezTo>
                    <a:cubicBezTo>
                      <a:pt x="23" y="292"/>
                      <a:pt x="24" y="291"/>
                      <a:pt x="24" y="291"/>
                    </a:cubicBezTo>
                    <a:cubicBezTo>
                      <a:pt x="77" y="291"/>
                      <a:pt x="129" y="291"/>
                      <a:pt x="182" y="291"/>
                    </a:cubicBezTo>
                    <a:cubicBezTo>
                      <a:pt x="183" y="291"/>
                      <a:pt x="183" y="292"/>
                      <a:pt x="183" y="293"/>
                    </a:cubicBezTo>
                    <a:cubicBezTo>
                      <a:pt x="183" y="295"/>
                      <a:pt x="183" y="297"/>
                      <a:pt x="183" y="299"/>
                    </a:cubicBezTo>
                    <a:close/>
                    <a:moveTo>
                      <a:pt x="183" y="276"/>
                    </a:moveTo>
                    <a:cubicBezTo>
                      <a:pt x="183" y="277"/>
                      <a:pt x="183" y="277"/>
                      <a:pt x="182" y="277"/>
                    </a:cubicBezTo>
                    <a:cubicBezTo>
                      <a:pt x="24" y="277"/>
                      <a:pt x="24" y="277"/>
                      <a:pt x="24" y="277"/>
                    </a:cubicBezTo>
                    <a:cubicBezTo>
                      <a:pt x="24" y="277"/>
                      <a:pt x="23" y="277"/>
                      <a:pt x="23" y="276"/>
                    </a:cubicBezTo>
                    <a:cubicBezTo>
                      <a:pt x="23" y="269"/>
                      <a:pt x="23" y="269"/>
                      <a:pt x="23" y="269"/>
                    </a:cubicBezTo>
                    <a:cubicBezTo>
                      <a:pt x="23" y="269"/>
                      <a:pt x="24" y="268"/>
                      <a:pt x="24" y="268"/>
                    </a:cubicBezTo>
                    <a:cubicBezTo>
                      <a:pt x="182" y="268"/>
                      <a:pt x="182" y="268"/>
                      <a:pt x="182" y="268"/>
                    </a:cubicBezTo>
                    <a:cubicBezTo>
                      <a:pt x="183" y="268"/>
                      <a:pt x="183" y="269"/>
                      <a:pt x="183" y="269"/>
                    </a:cubicBezTo>
                    <a:lnTo>
                      <a:pt x="183" y="276"/>
                    </a:lnTo>
                    <a:close/>
                    <a:moveTo>
                      <a:pt x="163" y="208"/>
                    </a:moveTo>
                    <a:cubicBezTo>
                      <a:pt x="151" y="208"/>
                      <a:pt x="142" y="199"/>
                      <a:pt x="142" y="188"/>
                    </a:cubicBezTo>
                    <a:cubicBezTo>
                      <a:pt x="142" y="176"/>
                      <a:pt x="151" y="167"/>
                      <a:pt x="163" y="167"/>
                    </a:cubicBezTo>
                    <a:cubicBezTo>
                      <a:pt x="174" y="167"/>
                      <a:pt x="183" y="176"/>
                      <a:pt x="183" y="188"/>
                    </a:cubicBezTo>
                    <a:cubicBezTo>
                      <a:pt x="183" y="199"/>
                      <a:pt x="174" y="208"/>
                      <a:pt x="163" y="208"/>
                    </a:cubicBezTo>
                    <a:close/>
                    <a:moveTo>
                      <a:pt x="183" y="107"/>
                    </a:move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183" y="74"/>
                      <a:pt x="183" y="74"/>
                      <a:pt x="183" y="74"/>
                    </a:cubicBezTo>
                    <a:lnTo>
                      <a:pt x="183" y="107"/>
                    </a:lnTo>
                    <a:close/>
                    <a:moveTo>
                      <a:pt x="183" y="57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83" y="23"/>
                      <a:pt x="183" y="23"/>
                      <a:pt x="183" y="23"/>
                    </a:cubicBezTo>
                    <a:lnTo>
                      <a:pt x="183" y="57"/>
                    </a:lnTo>
                    <a:close/>
                  </a:path>
                </a:pathLst>
              </a:custGeom>
              <a:solidFill>
                <a:srgbClr val="00B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5" name="Freeform 32"/>
              <p:cNvSpPr>
                <a:spLocks/>
              </p:cNvSpPr>
              <p:nvPr/>
            </p:nvSpPr>
            <p:spPr bwMode="auto">
              <a:xfrm>
                <a:off x="5266" y="1248"/>
                <a:ext cx="53" cy="24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7 h 10"/>
                  <a:gd name="T6" fmla="*/ 22 w 22"/>
                  <a:gd name="T7" fmla="*/ 4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4 h 10"/>
                  <a:gd name="T14" fmla="*/ 0 w 22"/>
                  <a:gd name="T15" fmla="*/ 7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9"/>
                      <a:pt x="22" y="7"/>
                    </a:cubicBezTo>
                    <a:cubicBezTo>
                      <a:pt x="22" y="5"/>
                      <a:pt x="22" y="6"/>
                      <a:pt x="22" y="4"/>
                    </a:cubicBezTo>
                    <a:cubicBezTo>
                      <a:pt x="22" y="2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6" name="Freeform 33"/>
              <p:cNvSpPr>
                <a:spLocks/>
              </p:cNvSpPr>
              <p:nvPr/>
            </p:nvSpPr>
            <p:spPr bwMode="auto">
              <a:xfrm>
                <a:off x="5266" y="1370"/>
                <a:ext cx="53" cy="23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6 h 10"/>
                  <a:gd name="T6" fmla="*/ 22 w 22"/>
                  <a:gd name="T7" fmla="*/ 3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3 h 10"/>
                  <a:gd name="T14" fmla="*/ 0 w 22"/>
                  <a:gd name="T15" fmla="*/ 6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8"/>
                      <a:pt x="22" y="6"/>
                    </a:cubicBezTo>
                    <a:cubicBezTo>
                      <a:pt x="22" y="4"/>
                      <a:pt x="22" y="5"/>
                      <a:pt x="22" y="3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0" y="8"/>
                      <a:pt x="1" y="10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7" name="Oval 34"/>
              <p:cNvSpPr>
                <a:spLocks noChangeArrowheads="1"/>
              </p:cNvSpPr>
              <p:nvPr/>
            </p:nvSpPr>
            <p:spPr bwMode="auto">
              <a:xfrm>
                <a:off x="5264" y="1579"/>
                <a:ext cx="41" cy="4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788" name="Rounded Rectangle 787"/>
            <p:cNvSpPr/>
            <p:nvPr/>
          </p:nvSpPr>
          <p:spPr bwMode="auto">
            <a:xfrm>
              <a:off x="7406535" y="2320385"/>
              <a:ext cx="507338" cy="898768"/>
            </a:xfrm>
            <a:prstGeom prst="roundRect">
              <a:avLst>
                <a:gd name="adj" fmla="val 10188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grpSp>
          <p:nvGrpSpPr>
            <p:cNvPr id="789" name="Group 30"/>
            <p:cNvGrpSpPr>
              <a:grpSpLocks noChangeAspect="1"/>
            </p:cNvGrpSpPr>
            <p:nvPr/>
          </p:nvGrpSpPr>
          <p:grpSpPr bwMode="auto">
            <a:xfrm>
              <a:off x="7441472" y="2343729"/>
              <a:ext cx="477596" cy="848524"/>
              <a:chOff x="4894" y="1153"/>
              <a:chExt cx="497" cy="883"/>
            </a:xfrm>
            <a:solidFill>
              <a:schemeClr val="accent2"/>
            </a:solidFill>
          </p:grpSpPr>
          <p:sp>
            <p:nvSpPr>
              <p:cNvPr id="790" name="Freeform 31"/>
              <p:cNvSpPr>
                <a:spLocks noEditPoints="1"/>
              </p:cNvSpPr>
              <p:nvPr/>
            </p:nvSpPr>
            <p:spPr bwMode="auto">
              <a:xfrm>
                <a:off x="4894" y="1153"/>
                <a:ext cx="497" cy="883"/>
              </a:xfrm>
              <a:custGeom>
                <a:avLst/>
                <a:gdLst>
                  <a:gd name="T0" fmla="*/ 16 w 207"/>
                  <a:gd name="T1" fmla="*/ 0 h 371"/>
                  <a:gd name="T2" fmla="*/ 0 w 207"/>
                  <a:gd name="T3" fmla="*/ 355 h 371"/>
                  <a:gd name="T4" fmla="*/ 191 w 207"/>
                  <a:gd name="T5" fmla="*/ 371 h 371"/>
                  <a:gd name="T6" fmla="*/ 207 w 207"/>
                  <a:gd name="T7" fmla="*/ 17 h 371"/>
                  <a:gd name="T8" fmla="*/ 23 w 207"/>
                  <a:gd name="T9" fmla="*/ 159 h 371"/>
                  <a:gd name="T10" fmla="*/ 45 w 207"/>
                  <a:gd name="T11" fmla="*/ 155 h 371"/>
                  <a:gd name="T12" fmla="*/ 50 w 207"/>
                  <a:gd name="T13" fmla="*/ 177 h 371"/>
                  <a:gd name="T14" fmla="*/ 27 w 207"/>
                  <a:gd name="T15" fmla="*/ 181 h 371"/>
                  <a:gd name="T16" fmla="*/ 23 w 207"/>
                  <a:gd name="T17" fmla="*/ 159 h 371"/>
                  <a:gd name="T18" fmla="*/ 27 w 207"/>
                  <a:gd name="T19" fmla="*/ 194 h 371"/>
                  <a:gd name="T20" fmla="*/ 50 w 207"/>
                  <a:gd name="T21" fmla="*/ 198 h 371"/>
                  <a:gd name="T22" fmla="*/ 45 w 207"/>
                  <a:gd name="T23" fmla="*/ 221 h 371"/>
                  <a:gd name="T24" fmla="*/ 23 w 207"/>
                  <a:gd name="T25" fmla="*/ 216 h 371"/>
                  <a:gd name="T26" fmla="*/ 183 w 207"/>
                  <a:gd name="T27" fmla="*/ 346 h 371"/>
                  <a:gd name="T28" fmla="*/ 24 w 207"/>
                  <a:gd name="T29" fmla="*/ 348 h 371"/>
                  <a:gd name="T30" fmla="*/ 23 w 207"/>
                  <a:gd name="T31" fmla="*/ 340 h 371"/>
                  <a:gd name="T32" fmla="*/ 182 w 207"/>
                  <a:gd name="T33" fmla="*/ 338 h 371"/>
                  <a:gd name="T34" fmla="*/ 183 w 207"/>
                  <a:gd name="T35" fmla="*/ 346 h 371"/>
                  <a:gd name="T36" fmla="*/ 182 w 207"/>
                  <a:gd name="T37" fmla="*/ 324 h 371"/>
                  <a:gd name="T38" fmla="*/ 23 w 207"/>
                  <a:gd name="T39" fmla="*/ 323 h 371"/>
                  <a:gd name="T40" fmla="*/ 24 w 207"/>
                  <a:gd name="T41" fmla="*/ 315 h 371"/>
                  <a:gd name="T42" fmla="*/ 183 w 207"/>
                  <a:gd name="T43" fmla="*/ 316 h 371"/>
                  <a:gd name="T44" fmla="*/ 183 w 207"/>
                  <a:gd name="T45" fmla="*/ 299 h 371"/>
                  <a:gd name="T46" fmla="*/ 24 w 207"/>
                  <a:gd name="T47" fmla="*/ 301 h 371"/>
                  <a:gd name="T48" fmla="*/ 23 w 207"/>
                  <a:gd name="T49" fmla="*/ 293 h 371"/>
                  <a:gd name="T50" fmla="*/ 182 w 207"/>
                  <a:gd name="T51" fmla="*/ 291 h 371"/>
                  <a:gd name="T52" fmla="*/ 183 w 207"/>
                  <a:gd name="T53" fmla="*/ 299 h 371"/>
                  <a:gd name="T54" fmla="*/ 182 w 207"/>
                  <a:gd name="T55" fmla="*/ 277 h 371"/>
                  <a:gd name="T56" fmla="*/ 23 w 207"/>
                  <a:gd name="T57" fmla="*/ 276 h 371"/>
                  <a:gd name="T58" fmla="*/ 24 w 207"/>
                  <a:gd name="T59" fmla="*/ 268 h 371"/>
                  <a:gd name="T60" fmla="*/ 183 w 207"/>
                  <a:gd name="T61" fmla="*/ 269 h 371"/>
                  <a:gd name="T62" fmla="*/ 163 w 207"/>
                  <a:gd name="T63" fmla="*/ 208 h 371"/>
                  <a:gd name="T64" fmla="*/ 163 w 207"/>
                  <a:gd name="T65" fmla="*/ 167 h 371"/>
                  <a:gd name="T66" fmla="*/ 163 w 207"/>
                  <a:gd name="T67" fmla="*/ 208 h 371"/>
                  <a:gd name="T68" fmla="*/ 23 w 207"/>
                  <a:gd name="T69" fmla="*/ 107 h 371"/>
                  <a:gd name="T70" fmla="*/ 183 w 207"/>
                  <a:gd name="T71" fmla="*/ 74 h 371"/>
                  <a:gd name="T72" fmla="*/ 183 w 207"/>
                  <a:gd name="T73" fmla="*/ 57 h 371"/>
                  <a:gd name="T74" fmla="*/ 23 w 207"/>
                  <a:gd name="T75" fmla="*/ 23 h 371"/>
                  <a:gd name="T76" fmla="*/ 183 w 207"/>
                  <a:gd name="T77" fmla="*/ 5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7" h="371">
                    <a:moveTo>
                      <a:pt x="19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364"/>
                      <a:pt x="7" y="371"/>
                      <a:pt x="16" y="371"/>
                    </a:cubicBezTo>
                    <a:cubicBezTo>
                      <a:pt x="191" y="371"/>
                      <a:pt x="191" y="371"/>
                      <a:pt x="191" y="371"/>
                    </a:cubicBezTo>
                    <a:cubicBezTo>
                      <a:pt x="199" y="371"/>
                      <a:pt x="207" y="364"/>
                      <a:pt x="207" y="355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7" y="8"/>
                      <a:pt x="199" y="0"/>
                      <a:pt x="191" y="0"/>
                    </a:cubicBezTo>
                    <a:close/>
                    <a:moveTo>
                      <a:pt x="23" y="159"/>
                    </a:moveTo>
                    <a:cubicBezTo>
                      <a:pt x="23" y="156"/>
                      <a:pt x="25" y="155"/>
                      <a:pt x="27" y="155"/>
                    </a:cubicBezTo>
                    <a:cubicBezTo>
                      <a:pt x="33" y="155"/>
                      <a:pt x="39" y="155"/>
                      <a:pt x="45" y="155"/>
                    </a:cubicBezTo>
                    <a:cubicBezTo>
                      <a:pt x="48" y="155"/>
                      <a:pt x="50" y="156"/>
                      <a:pt x="50" y="159"/>
                    </a:cubicBezTo>
                    <a:cubicBezTo>
                      <a:pt x="50" y="165"/>
                      <a:pt x="50" y="171"/>
                      <a:pt x="50" y="177"/>
                    </a:cubicBezTo>
                    <a:cubicBezTo>
                      <a:pt x="50" y="179"/>
                      <a:pt x="48" y="181"/>
                      <a:pt x="45" y="181"/>
                    </a:cubicBezTo>
                    <a:cubicBezTo>
                      <a:pt x="39" y="181"/>
                      <a:pt x="33" y="181"/>
                      <a:pt x="27" y="181"/>
                    </a:cubicBezTo>
                    <a:cubicBezTo>
                      <a:pt x="25" y="181"/>
                      <a:pt x="23" y="179"/>
                      <a:pt x="23" y="177"/>
                    </a:cubicBezTo>
                    <a:cubicBezTo>
                      <a:pt x="23" y="171"/>
                      <a:pt x="23" y="165"/>
                      <a:pt x="23" y="159"/>
                    </a:cubicBezTo>
                    <a:close/>
                    <a:moveTo>
                      <a:pt x="23" y="198"/>
                    </a:moveTo>
                    <a:cubicBezTo>
                      <a:pt x="23" y="196"/>
                      <a:pt x="25" y="194"/>
                      <a:pt x="27" y="194"/>
                    </a:cubicBezTo>
                    <a:cubicBezTo>
                      <a:pt x="33" y="194"/>
                      <a:pt x="39" y="194"/>
                      <a:pt x="45" y="194"/>
                    </a:cubicBezTo>
                    <a:cubicBezTo>
                      <a:pt x="48" y="194"/>
                      <a:pt x="50" y="196"/>
                      <a:pt x="50" y="198"/>
                    </a:cubicBezTo>
                    <a:cubicBezTo>
                      <a:pt x="50" y="204"/>
                      <a:pt x="50" y="210"/>
                      <a:pt x="50" y="216"/>
                    </a:cubicBezTo>
                    <a:cubicBezTo>
                      <a:pt x="50" y="219"/>
                      <a:pt x="48" y="221"/>
                      <a:pt x="45" y="221"/>
                    </a:cubicBezTo>
                    <a:cubicBezTo>
                      <a:pt x="39" y="221"/>
                      <a:pt x="33" y="221"/>
                      <a:pt x="27" y="221"/>
                    </a:cubicBezTo>
                    <a:cubicBezTo>
                      <a:pt x="25" y="221"/>
                      <a:pt x="23" y="219"/>
                      <a:pt x="23" y="216"/>
                    </a:cubicBezTo>
                    <a:cubicBezTo>
                      <a:pt x="23" y="210"/>
                      <a:pt x="23" y="204"/>
                      <a:pt x="23" y="198"/>
                    </a:cubicBezTo>
                    <a:close/>
                    <a:moveTo>
                      <a:pt x="183" y="346"/>
                    </a:moveTo>
                    <a:cubicBezTo>
                      <a:pt x="183" y="347"/>
                      <a:pt x="183" y="348"/>
                      <a:pt x="182" y="348"/>
                    </a:cubicBezTo>
                    <a:cubicBezTo>
                      <a:pt x="24" y="348"/>
                      <a:pt x="24" y="348"/>
                      <a:pt x="24" y="348"/>
                    </a:cubicBezTo>
                    <a:cubicBezTo>
                      <a:pt x="24" y="348"/>
                      <a:pt x="23" y="347"/>
                      <a:pt x="23" y="346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39"/>
                      <a:pt x="24" y="338"/>
                      <a:pt x="24" y="338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3" y="338"/>
                      <a:pt x="183" y="339"/>
                      <a:pt x="183" y="340"/>
                    </a:cubicBezTo>
                    <a:lnTo>
                      <a:pt x="183" y="346"/>
                    </a:lnTo>
                    <a:close/>
                    <a:moveTo>
                      <a:pt x="183" y="323"/>
                    </a:moveTo>
                    <a:cubicBezTo>
                      <a:pt x="183" y="324"/>
                      <a:pt x="183" y="324"/>
                      <a:pt x="182" y="324"/>
                    </a:cubicBezTo>
                    <a:cubicBezTo>
                      <a:pt x="129" y="324"/>
                      <a:pt x="77" y="324"/>
                      <a:pt x="24" y="324"/>
                    </a:cubicBezTo>
                    <a:cubicBezTo>
                      <a:pt x="24" y="324"/>
                      <a:pt x="23" y="324"/>
                      <a:pt x="23" y="323"/>
                    </a:cubicBezTo>
                    <a:cubicBezTo>
                      <a:pt x="23" y="321"/>
                      <a:pt x="23" y="318"/>
                      <a:pt x="23" y="316"/>
                    </a:cubicBezTo>
                    <a:cubicBezTo>
                      <a:pt x="23" y="315"/>
                      <a:pt x="24" y="315"/>
                      <a:pt x="24" y="315"/>
                    </a:cubicBezTo>
                    <a:cubicBezTo>
                      <a:pt x="77" y="315"/>
                      <a:pt x="129" y="315"/>
                      <a:pt x="182" y="315"/>
                    </a:cubicBezTo>
                    <a:cubicBezTo>
                      <a:pt x="183" y="315"/>
                      <a:pt x="183" y="315"/>
                      <a:pt x="183" y="316"/>
                    </a:cubicBezTo>
                    <a:cubicBezTo>
                      <a:pt x="183" y="318"/>
                      <a:pt x="183" y="321"/>
                      <a:pt x="183" y="323"/>
                    </a:cubicBezTo>
                    <a:close/>
                    <a:moveTo>
                      <a:pt x="183" y="299"/>
                    </a:moveTo>
                    <a:cubicBezTo>
                      <a:pt x="183" y="300"/>
                      <a:pt x="183" y="301"/>
                      <a:pt x="182" y="301"/>
                    </a:cubicBezTo>
                    <a:cubicBezTo>
                      <a:pt x="129" y="301"/>
                      <a:pt x="77" y="301"/>
                      <a:pt x="24" y="301"/>
                    </a:cubicBezTo>
                    <a:cubicBezTo>
                      <a:pt x="24" y="301"/>
                      <a:pt x="23" y="300"/>
                      <a:pt x="23" y="299"/>
                    </a:cubicBezTo>
                    <a:cubicBezTo>
                      <a:pt x="23" y="297"/>
                      <a:pt x="23" y="295"/>
                      <a:pt x="23" y="293"/>
                    </a:cubicBezTo>
                    <a:cubicBezTo>
                      <a:pt x="23" y="292"/>
                      <a:pt x="24" y="291"/>
                      <a:pt x="24" y="291"/>
                    </a:cubicBezTo>
                    <a:cubicBezTo>
                      <a:pt x="77" y="291"/>
                      <a:pt x="129" y="291"/>
                      <a:pt x="182" y="291"/>
                    </a:cubicBezTo>
                    <a:cubicBezTo>
                      <a:pt x="183" y="291"/>
                      <a:pt x="183" y="292"/>
                      <a:pt x="183" y="293"/>
                    </a:cubicBezTo>
                    <a:cubicBezTo>
                      <a:pt x="183" y="295"/>
                      <a:pt x="183" y="297"/>
                      <a:pt x="183" y="299"/>
                    </a:cubicBezTo>
                    <a:close/>
                    <a:moveTo>
                      <a:pt x="183" y="276"/>
                    </a:moveTo>
                    <a:cubicBezTo>
                      <a:pt x="183" y="277"/>
                      <a:pt x="183" y="277"/>
                      <a:pt x="182" y="277"/>
                    </a:cubicBezTo>
                    <a:cubicBezTo>
                      <a:pt x="24" y="277"/>
                      <a:pt x="24" y="277"/>
                      <a:pt x="24" y="277"/>
                    </a:cubicBezTo>
                    <a:cubicBezTo>
                      <a:pt x="24" y="277"/>
                      <a:pt x="23" y="277"/>
                      <a:pt x="23" y="276"/>
                    </a:cubicBezTo>
                    <a:cubicBezTo>
                      <a:pt x="23" y="269"/>
                      <a:pt x="23" y="269"/>
                      <a:pt x="23" y="269"/>
                    </a:cubicBezTo>
                    <a:cubicBezTo>
                      <a:pt x="23" y="269"/>
                      <a:pt x="24" y="268"/>
                      <a:pt x="24" y="268"/>
                    </a:cubicBezTo>
                    <a:cubicBezTo>
                      <a:pt x="182" y="268"/>
                      <a:pt x="182" y="268"/>
                      <a:pt x="182" y="268"/>
                    </a:cubicBezTo>
                    <a:cubicBezTo>
                      <a:pt x="183" y="268"/>
                      <a:pt x="183" y="269"/>
                      <a:pt x="183" y="269"/>
                    </a:cubicBezTo>
                    <a:lnTo>
                      <a:pt x="183" y="276"/>
                    </a:lnTo>
                    <a:close/>
                    <a:moveTo>
                      <a:pt x="163" y="208"/>
                    </a:moveTo>
                    <a:cubicBezTo>
                      <a:pt x="151" y="208"/>
                      <a:pt x="142" y="199"/>
                      <a:pt x="142" y="188"/>
                    </a:cubicBezTo>
                    <a:cubicBezTo>
                      <a:pt x="142" y="176"/>
                      <a:pt x="151" y="167"/>
                      <a:pt x="163" y="167"/>
                    </a:cubicBezTo>
                    <a:cubicBezTo>
                      <a:pt x="174" y="167"/>
                      <a:pt x="183" y="176"/>
                      <a:pt x="183" y="188"/>
                    </a:cubicBezTo>
                    <a:cubicBezTo>
                      <a:pt x="183" y="199"/>
                      <a:pt x="174" y="208"/>
                      <a:pt x="163" y="208"/>
                    </a:cubicBezTo>
                    <a:close/>
                    <a:moveTo>
                      <a:pt x="183" y="107"/>
                    </a:move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183" y="74"/>
                      <a:pt x="183" y="74"/>
                      <a:pt x="183" y="74"/>
                    </a:cubicBezTo>
                    <a:lnTo>
                      <a:pt x="183" y="107"/>
                    </a:lnTo>
                    <a:close/>
                    <a:moveTo>
                      <a:pt x="183" y="57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83" y="23"/>
                      <a:pt x="183" y="23"/>
                      <a:pt x="183" y="23"/>
                    </a:cubicBezTo>
                    <a:lnTo>
                      <a:pt x="183" y="57"/>
                    </a:lnTo>
                    <a:close/>
                  </a:path>
                </a:pathLst>
              </a:custGeom>
              <a:solidFill>
                <a:srgbClr val="00B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1" name="Freeform 32"/>
              <p:cNvSpPr>
                <a:spLocks/>
              </p:cNvSpPr>
              <p:nvPr/>
            </p:nvSpPr>
            <p:spPr bwMode="auto">
              <a:xfrm>
                <a:off x="5266" y="1248"/>
                <a:ext cx="53" cy="24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7 h 10"/>
                  <a:gd name="T6" fmla="*/ 22 w 22"/>
                  <a:gd name="T7" fmla="*/ 4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4 h 10"/>
                  <a:gd name="T14" fmla="*/ 0 w 22"/>
                  <a:gd name="T15" fmla="*/ 7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9"/>
                      <a:pt x="22" y="7"/>
                    </a:cubicBezTo>
                    <a:cubicBezTo>
                      <a:pt x="22" y="5"/>
                      <a:pt x="22" y="6"/>
                      <a:pt x="22" y="4"/>
                    </a:cubicBezTo>
                    <a:cubicBezTo>
                      <a:pt x="22" y="2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2" name="Freeform 33"/>
              <p:cNvSpPr>
                <a:spLocks/>
              </p:cNvSpPr>
              <p:nvPr/>
            </p:nvSpPr>
            <p:spPr bwMode="auto">
              <a:xfrm>
                <a:off x="5266" y="1370"/>
                <a:ext cx="53" cy="23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6 h 10"/>
                  <a:gd name="T6" fmla="*/ 22 w 22"/>
                  <a:gd name="T7" fmla="*/ 3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3 h 10"/>
                  <a:gd name="T14" fmla="*/ 0 w 22"/>
                  <a:gd name="T15" fmla="*/ 6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8"/>
                      <a:pt x="22" y="6"/>
                    </a:cubicBezTo>
                    <a:cubicBezTo>
                      <a:pt x="22" y="4"/>
                      <a:pt x="22" y="5"/>
                      <a:pt x="22" y="3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0" y="8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3" name="Oval 34"/>
              <p:cNvSpPr>
                <a:spLocks noChangeArrowheads="1"/>
              </p:cNvSpPr>
              <p:nvPr/>
            </p:nvSpPr>
            <p:spPr bwMode="auto">
              <a:xfrm>
                <a:off x="5264" y="1579"/>
                <a:ext cx="41" cy="4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26" name="Group 825"/>
          <p:cNvGrpSpPr/>
          <p:nvPr/>
        </p:nvGrpSpPr>
        <p:grpSpPr>
          <a:xfrm>
            <a:off x="8505193" y="4848124"/>
            <a:ext cx="325405" cy="325405"/>
            <a:chOff x="7823201" y="5846513"/>
            <a:chExt cx="396000" cy="396000"/>
          </a:xfrm>
        </p:grpSpPr>
        <p:sp>
          <p:nvSpPr>
            <p:cNvPr id="814" name="Oval 165"/>
            <p:cNvSpPr>
              <a:spLocks noChangeArrowheads="1"/>
            </p:cNvSpPr>
            <p:nvPr/>
          </p:nvSpPr>
          <p:spPr bwMode="auto">
            <a:xfrm>
              <a:off x="7823201" y="5846513"/>
              <a:ext cx="396000" cy="396000"/>
            </a:xfrm>
            <a:prstGeom prst="ellipse">
              <a:avLst/>
            </a:pr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825" name="Group 824"/>
            <p:cNvGrpSpPr/>
            <p:nvPr/>
          </p:nvGrpSpPr>
          <p:grpSpPr>
            <a:xfrm>
              <a:off x="7852926" y="5876238"/>
              <a:ext cx="336550" cy="336550"/>
              <a:chOff x="7852926" y="5876238"/>
              <a:chExt cx="336550" cy="336550"/>
            </a:xfrm>
          </p:grpSpPr>
          <p:sp>
            <p:nvSpPr>
              <p:cNvPr id="815" name="Oval 166"/>
              <p:cNvSpPr>
                <a:spLocks noChangeArrowheads="1"/>
              </p:cNvSpPr>
              <p:nvPr/>
            </p:nvSpPr>
            <p:spPr bwMode="auto">
              <a:xfrm>
                <a:off x="7852926" y="5876238"/>
                <a:ext cx="336550" cy="336550"/>
              </a:xfrm>
              <a:prstGeom prst="ellipse">
                <a:avLst/>
              </a:prstGeom>
              <a:solidFill>
                <a:srgbClr val="0081A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6" name="Freeform 167"/>
              <p:cNvSpPr>
                <a:spLocks/>
              </p:cNvSpPr>
              <p:nvPr/>
            </p:nvSpPr>
            <p:spPr bwMode="auto">
              <a:xfrm>
                <a:off x="7929955" y="5928035"/>
                <a:ext cx="175419" cy="232956"/>
              </a:xfrm>
              <a:custGeom>
                <a:avLst/>
                <a:gdLst>
                  <a:gd name="T0" fmla="*/ 0 w 125"/>
                  <a:gd name="T1" fmla="*/ 85 h 166"/>
                  <a:gd name="T2" fmla="*/ 67 w 125"/>
                  <a:gd name="T3" fmla="*/ 152 h 166"/>
                  <a:gd name="T4" fmla="*/ 42 w 125"/>
                  <a:gd name="T5" fmla="*/ 152 h 166"/>
                  <a:gd name="T6" fmla="*/ 56 w 125"/>
                  <a:gd name="T7" fmla="*/ 166 h 166"/>
                  <a:gd name="T8" fmla="*/ 92 w 125"/>
                  <a:gd name="T9" fmla="*/ 166 h 166"/>
                  <a:gd name="T10" fmla="*/ 92 w 125"/>
                  <a:gd name="T11" fmla="*/ 129 h 166"/>
                  <a:gd name="T12" fmla="*/ 79 w 125"/>
                  <a:gd name="T13" fmla="*/ 116 h 166"/>
                  <a:gd name="T14" fmla="*/ 79 w 125"/>
                  <a:gd name="T15" fmla="*/ 140 h 166"/>
                  <a:gd name="T16" fmla="*/ 30 w 125"/>
                  <a:gd name="T17" fmla="*/ 91 h 166"/>
                  <a:gd name="T18" fmla="*/ 98 w 125"/>
                  <a:gd name="T19" fmla="*/ 91 h 166"/>
                  <a:gd name="T20" fmla="*/ 80 w 125"/>
                  <a:gd name="T21" fmla="*/ 108 h 166"/>
                  <a:gd name="T22" fmla="*/ 100 w 125"/>
                  <a:gd name="T23" fmla="*/ 108 h 166"/>
                  <a:gd name="T24" fmla="*/ 125 w 125"/>
                  <a:gd name="T25" fmla="*/ 83 h 166"/>
                  <a:gd name="T26" fmla="*/ 100 w 125"/>
                  <a:gd name="T27" fmla="*/ 57 h 166"/>
                  <a:gd name="T28" fmla="*/ 80 w 125"/>
                  <a:gd name="T29" fmla="*/ 57 h 166"/>
                  <a:gd name="T30" fmla="*/ 98 w 125"/>
                  <a:gd name="T31" fmla="*/ 74 h 166"/>
                  <a:gd name="T32" fmla="*/ 30 w 125"/>
                  <a:gd name="T33" fmla="*/ 74 h 166"/>
                  <a:gd name="T34" fmla="*/ 79 w 125"/>
                  <a:gd name="T35" fmla="*/ 25 h 166"/>
                  <a:gd name="T36" fmla="*/ 79 w 125"/>
                  <a:gd name="T37" fmla="*/ 49 h 166"/>
                  <a:gd name="T38" fmla="*/ 92 w 125"/>
                  <a:gd name="T39" fmla="*/ 36 h 166"/>
                  <a:gd name="T40" fmla="*/ 92 w 125"/>
                  <a:gd name="T41" fmla="*/ 0 h 166"/>
                  <a:gd name="T42" fmla="*/ 56 w 125"/>
                  <a:gd name="T43" fmla="*/ 0 h 166"/>
                  <a:gd name="T44" fmla="*/ 42 w 125"/>
                  <a:gd name="T45" fmla="*/ 13 h 166"/>
                  <a:gd name="T46" fmla="*/ 67 w 125"/>
                  <a:gd name="T47" fmla="*/ 13 h 166"/>
                  <a:gd name="T48" fmla="*/ 0 w 125"/>
                  <a:gd name="T49" fmla="*/ 80 h 166"/>
                  <a:gd name="T50" fmla="*/ 0 w 125"/>
                  <a:gd name="T51" fmla="*/ 8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5" h="166">
                    <a:moveTo>
                      <a:pt x="0" y="85"/>
                    </a:moveTo>
                    <a:lnTo>
                      <a:pt x="67" y="152"/>
                    </a:lnTo>
                    <a:lnTo>
                      <a:pt x="42" y="152"/>
                    </a:lnTo>
                    <a:lnTo>
                      <a:pt x="56" y="166"/>
                    </a:lnTo>
                    <a:lnTo>
                      <a:pt x="92" y="166"/>
                    </a:lnTo>
                    <a:lnTo>
                      <a:pt x="92" y="129"/>
                    </a:lnTo>
                    <a:lnTo>
                      <a:pt x="79" y="116"/>
                    </a:lnTo>
                    <a:lnTo>
                      <a:pt x="79" y="140"/>
                    </a:lnTo>
                    <a:lnTo>
                      <a:pt x="30" y="91"/>
                    </a:lnTo>
                    <a:lnTo>
                      <a:pt x="98" y="91"/>
                    </a:lnTo>
                    <a:lnTo>
                      <a:pt x="80" y="108"/>
                    </a:lnTo>
                    <a:lnTo>
                      <a:pt x="100" y="108"/>
                    </a:lnTo>
                    <a:lnTo>
                      <a:pt x="125" y="83"/>
                    </a:lnTo>
                    <a:lnTo>
                      <a:pt x="100" y="57"/>
                    </a:lnTo>
                    <a:lnTo>
                      <a:pt x="80" y="57"/>
                    </a:lnTo>
                    <a:lnTo>
                      <a:pt x="98" y="74"/>
                    </a:lnTo>
                    <a:lnTo>
                      <a:pt x="30" y="74"/>
                    </a:lnTo>
                    <a:lnTo>
                      <a:pt x="79" y="25"/>
                    </a:lnTo>
                    <a:lnTo>
                      <a:pt x="79" y="49"/>
                    </a:lnTo>
                    <a:lnTo>
                      <a:pt x="92" y="36"/>
                    </a:lnTo>
                    <a:lnTo>
                      <a:pt x="92" y="0"/>
                    </a:lnTo>
                    <a:lnTo>
                      <a:pt x="56" y="0"/>
                    </a:lnTo>
                    <a:lnTo>
                      <a:pt x="42" y="13"/>
                    </a:lnTo>
                    <a:lnTo>
                      <a:pt x="67" y="13"/>
                    </a:lnTo>
                    <a:lnTo>
                      <a:pt x="0" y="80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27" name="Group 826"/>
          <p:cNvGrpSpPr/>
          <p:nvPr/>
        </p:nvGrpSpPr>
        <p:grpSpPr>
          <a:xfrm>
            <a:off x="8547767" y="4473670"/>
            <a:ext cx="356263" cy="331750"/>
            <a:chOff x="7897813" y="5470276"/>
            <a:chExt cx="346075" cy="322263"/>
          </a:xfrm>
        </p:grpSpPr>
        <p:sp>
          <p:nvSpPr>
            <p:cNvPr id="817" name="Freeform 168"/>
            <p:cNvSpPr>
              <a:spLocks/>
            </p:cNvSpPr>
            <p:nvPr/>
          </p:nvSpPr>
          <p:spPr bwMode="auto">
            <a:xfrm>
              <a:off x="7897813" y="5470276"/>
              <a:ext cx="200025" cy="322263"/>
            </a:xfrm>
            <a:custGeom>
              <a:avLst/>
              <a:gdLst>
                <a:gd name="T0" fmla="*/ 126 w 126"/>
                <a:gd name="T1" fmla="*/ 203 h 203"/>
                <a:gd name="T2" fmla="*/ 0 w 126"/>
                <a:gd name="T3" fmla="*/ 182 h 203"/>
                <a:gd name="T4" fmla="*/ 0 w 126"/>
                <a:gd name="T5" fmla="*/ 21 h 203"/>
                <a:gd name="T6" fmla="*/ 126 w 126"/>
                <a:gd name="T7" fmla="*/ 0 h 203"/>
                <a:gd name="T8" fmla="*/ 126 w 126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03">
                  <a:moveTo>
                    <a:pt x="126" y="203"/>
                  </a:moveTo>
                  <a:lnTo>
                    <a:pt x="0" y="182"/>
                  </a:lnTo>
                  <a:lnTo>
                    <a:pt x="0" y="21"/>
                  </a:lnTo>
                  <a:lnTo>
                    <a:pt x="126" y="0"/>
                  </a:lnTo>
                  <a:lnTo>
                    <a:pt x="126" y="203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8" name="Freeform 169"/>
            <p:cNvSpPr>
              <a:spLocks/>
            </p:cNvSpPr>
            <p:nvPr/>
          </p:nvSpPr>
          <p:spPr bwMode="auto">
            <a:xfrm>
              <a:off x="8050213" y="5554413"/>
              <a:ext cx="193675" cy="153988"/>
            </a:xfrm>
            <a:custGeom>
              <a:avLst/>
              <a:gdLst>
                <a:gd name="T0" fmla="*/ 342 w 342"/>
                <a:gd name="T1" fmla="*/ 143 h 271"/>
                <a:gd name="T2" fmla="*/ 214 w 342"/>
                <a:gd name="T3" fmla="*/ 271 h 271"/>
                <a:gd name="T4" fmla="*/ 128 w 342"/>
                <a:gd name="T5" fmla="*/ 271 h 271"/>
                <a:gd name="T6" fmla="*/ 0 w 342"/>
                <a:gd name="T7" fmla="*/ 143 h 271"/>
                <a:gd name="T8" fmla="*/ 0 w 342"/>
                <a:gd name="T9" fmla="*/ 128 h 271"/>
                <a:gd name="T10" fmla="*/ 128 w 342"/>
                <a:gd name="T11" fmla="*/ 0 h 271"/>
                <a:gd name="T12" fmla="*/ 214 w 342"/>
                <a:gd name="T13" fmla="*/ 0 h 271"/>
                <a:gd name="T14" fmla="*/ 342 w 342"/>
                <a:gd name="T15" fmla="*/ 128 h 271"/>
                <a:gd name="T16" fmla="*/ 342 w 342"/>
                <a:gd name="T17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271">
                  <a:moveTo>
                    <a:pt x="342" y="143"/>
                  </a:moveTo>
                  <a:cubicBezTo>
                    <a:pt x="342" y="214"/>
                    <a:pt x="285" y="271"/>
                    <a:pt x="214" y="271"/>
                  </a:cubicBezTo>
                  <a:lnTo>
                    <a:pt x="128" y="271"/>
                  </a:lnTo>
                  <a:cubicBezTo>
                    <a:pt x="57" y="271"/>
                    <a:pt x="0" y="214"/>
                    <a:pt x="0" y="143"/>
                  </a:cubicBezTo>
                  <a:lnTo>
                    <a:pt x="0" y="128"/>
                  </a:lnTo>
                  <a:cubicBezTo>
                    <a:pt x="0" y="57"/>
                    <a:pt x="57" y="0"/>
                    <a:pt x="128" y="0"/>
                  </a:cubicBezTo>
                  <a:lnTo>
                    <a:pt x="214" y="0"/>
                  </a:lnTo>
                  <a:cubicBezTo>
                    <a:pt x="285" y="0"/>
                    <a:pt x="342" y="57"/>
                    <a:pt x="342" y="128"/>
                  </a:cubicBezTo>
                  <a:lnTo>
                    <a:pt x="342" y="143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9" name="Freeform 170"/>
            <p:cNvSpPr>
              <a:spLocks noEditPoints="1"/>
            </p:cNvSpPr>
            <p:nvPr/>
          </p:nvSpPr>
          <p:spPr bwMode="auto">
            <a:xfrm>
              <a:off x="7910513" y="5482976"/>
              <a:ext cx="174625" cy="295275"/>
            </a:xfrm>
            <a:custGeom>
              <a:avLst/>
              <a:gdLst>
                <a:gd name="T0" fmla="*/ 110 w 110"/>
                <a:gd name="T1" fmla="*/ 186 h 186"/>
                <a:gd name="T2" fmla="*/ 0 w 110"/>
                <a:gd name="T3" fmla="*/ 167 h 186"/>
                <a:gd name="T4" fmla="*/ 0 w 110"/>
                <a:gd name="T5" fmla="*/ 20 h 186"/>
                <a:gd name="T6" fmla="*/ 110 w 110"/>
                <a:gd name="T7" fmla="*/ 0 h 186"/>
                <a:gd name="T8" fmla="*/ 110 w 110"/>
                <a:gd name="T9" fmla="*/ 186 h 186"/>
                <a:gd name="T10" fmla="*/ 48 w 110"/>
                <a:gd name="T11" fmla="*/ 49 h 186"/>
                <a:gd name="T12" fmla="*/ 33 w 110"/>
                <a:gd name="T13" fmla="*/ 51 h 186"/>
                <a:gd name="T14" fmla="*/ 33 w 110"/>
                <a:gd name="T15" fmla="*/ 131 h 186"/>
                <a:gd name="T16" fmla="*/ 78 w 110"/>
                <a:gd name="T17" fmla="*/ 133 h 186"/>
                <a:gd name="T18" fmla="*/ 78 w 110"/>
                <a:gd name="T19" fmla="*/ 118 h 186"/>
                <a:gd name="T20" fmla="*/ 48 w 110"/>
                <a:gd name="T21" fmla="*/ 117 h 186"/>
                <a:gd name="T22" fmla="*/ 48 w 110"/>
                <a:gd name="T23" fmla="*/ 49 h 186"/>
                <a:gd name="T24" fmla="*/ 48 w 110"/>
                <a:gd name="T25" fmla="*/ 4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86">
                  <a:moveTo>
                    <a:pt x="110" y="186"/>
                  </a:moveTo>
                  <a:lnTo>
                    <a:pt x="0" y="167"/>
                  </a:lnTo>
                  <a:lnTo>
                    <a:pt x="0" y="20"/>
                  </a:lnTo>
                  <a:lnTo>
                    <a:pt x="110" y="0"/>
                  </a:lnTo>
                  <a:lnTo>
                    <a:pt x="110" y="186"/>
                  </a:lnTo>
                  <a:close/>
                  <a:moveTo>
                    <a:pt x="48" y="49"/>
                  </a:moveTo>
                  <a:lnTo>
                    <a:pt x="33" y="51"/>
                  </a:lnTo>
                  <a:lnTo>
                    <a:pt x="33" y="131"/>
                  </a:lnTo>
                  <a:lnTo>
                    <a:pt x="78" y="133"/>
                  </a:lnTo>
                  <a:lnTo>
                    <a:pt x="78" y="118"/>
                  </a:lnTo>
                  <a:lnTo>
                    <a:pt x="48" y="117"/>
                  </a:lnTo>
                  <a:lnTo>
                    <a:pt x="48" y="49"/>
                  </a:lnTo>
                  <a:lnTo>
                    <a:pt x="48" y="49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0" name="Freeform 171"/>
            <p:cNvSpPr>
              <a:spLocks/>
            </p:cNvSpPr>
            <p:nvPr/>
          </p:nvSpPr>
          <p:spPr bwMode="auto">
            <a:xfrm>
              <a:off x="8086726" y="5521076"/>
              <a:ext cx="85725" cy="96838"/>
            </a:xfrm>
            <a:custGeom>
              <a:avLst/>
              <a:gdLst>
                <a:gd name="T0" fmla="*/ 15 w 153"/>
                <a:gd name="T1" fmla="*/ 77 h 171"/>
                <a:gd name="T2" fmla="*/ 22 w 153"/>
                <a:gd name="T3" fmla="*/ 14 h 171"/>
                <a:gd name="T4" fmla="*/ 84 w 153"/>
                <a:gd name="T5" fmla="*/ 24 h 171"/>
                <a:gd name="T6" fmla="*/ 137 w 153"/>
                <a:gd name="T7" fmla="*/ 95 h 171"/>
                <a:gd name="T8" fmla="*/ 131 w 153"/>
                <a:gd name="T9" fmla="*/ 157 h 171"/>
                <a:gd name="T10" fmla="*/ 69 w 153"/>
                <a:gd name="T11" fmla="*/ 147 h 171"/>
                <a:gd name="T12" fmla="*/ 15 w 153"/>
                <a:gd name="T13" fmla="*/ 7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171">
                  <a:moveTo>
                    <a:pt x="15" y="77"/>
                  </a:moveTo>
                  <a:cubicBezTo>
                    <a:pt x="0" y="57"/>
                    <a:pt x="3" y="29"/>
                    <a:pt x="22" y="14"/>
                  </a:cubicBezTo>
                  <a:cubicBezTo>
                    <a:pt x="41" y="0"/>
                    <a:pt x="68" y="4"/>
                    <a:pt x="84" y="24"/>
                  </a:cubicBezTo>
                  <a:lnTo>
                    <a:pt x="137" y="95"/>
                  </a:lnTo>
                  <a:cubicBezTo>
                    <a:pt x="153" y="115"/>
                    <a:pt x="150" y="142"/>
                    <a:pt x="131" y="157"/>
                  </a:cubicBezTo>
                  <a:cubicBezTo>
                    <a:pt x="112" y="171"/>
                    <a:pt x="84" y="167"/>
                    <a:pt x="69" y="147"/>
                  </a:cubicBezTo>
                  <a:lnTo>
                    <a:pt x="15" y="77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1" name="Freeform 172"/>
            <p:cNvSpPr>
              <a:spLocks/>
            </p:cNvSpPr>
            <p:nvPr/>
          </p:nvSpPr>
          <p:spPr bwMode="auto">
            <a:xfrm>
              <a:off x="8120063" y="5644901"/>
              <a:ext cx="87313" cy="98425"/>
            </a:xfrm>
            <a:custGeom>
              <a:avLst/>
              <a:gdLst>
                <a:gd name="T0" fmla="*/ 15 w 152"/>
                <a:gd name="T1" fmla="*/ 77 h 172"/>
                <a:gd name="T2" fmla="*/ 22 w 152"/>
                <a:gd name="T3" fmla="*/ 15 h 172"/>
                <a:gd name="T4" fmla="*/ 83 w 152"/>
                <a:gd name="T5" fmla="*/ 24 h 172"/>
                <a:gd name="T6" fmla="*/ 137 w 152"/>
                <a:gd name="T7" fmla="*/ 95 h 172"/>
                <a:gd name="T8" fmla="*/ 130 w 152"/>
                <a:gd name="T9" fmla="*/ 157 h 172"/>
                <a:gd name="T10" fmla="*/ 69 w 152"/>
                <a:gd name="T11" fmla="*/ 147 h 172"/>
                <a:gd name="T12" fmla="*/ 15 w 152"/>
                <a:gd name="T13" fmla="*/ 7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72">
                  <a:moveTo>
                    <a:pt x="15" y="77"/>
                  </a:moveTo>
                  <a:cubicBezTo>
                    <a:pt x="0" y="57"/>
                    <a:pt x="3" y="29"/>
                    <a:pt x="22" y="15"/>
                  </a:cubicBezTo>
                  <a:cubicBezTo>
                    <a:pt x="41" y="0"/>
                    <a:pt x="68" y="5"/>
                    <a:pt x="83" y="24"/>
                  </a:cubicBezTo>
                  <a:lnTo>
                    <a:pt x="137" y="95"/>
                  </a:lnTo>
                  <a:cubicBezTo>
                    <a:pt x="152" y="115"/>
                    <a:pt x="149" y="143"/>
                    <a:pt x="130" y="157"/>
                  </a:cubicBezTo>
                  <a:cubicBezTo>
                    <a:pt x="111" y="172"/>
                    <a:pt x="84" y="167"/>
                    <a:pt x="69" y="147"/>
                  </a:cubicBezTo>
                  <a:lnTo>
                    <a:pt x="15" y="77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2" name="Freeform 173"/>
            <p:cNvSpPr>
              <a:spLocks/>
            </p:cNvSpPr>
            <p:nvPr/>
          </p:nvSpPr>
          <p:spPr bwMode="auto">
            <a:xfrm>
              <a:off x="8097838" y="5533776"/>
              <a:ext cx="71438" cy="80963"/>
            </a:xfrm>
            <a:custGeom>
              <a:avLst/>
              <a:gdLst>
                <a:gd name="T0" fmla="*/ 20 w 126"/>
                <a:gd name="T1" fmla="*/ 61 h 142"/>
                <a:gd name="T2" fmla="*/ 0 w 126"/>
                <a:gd name="T3" fmla="*/ 69 h 142"/>
                <a:gd name="T4" fmla="*/ 0 w 126"/>
                <a:gd name="T5" fmla="*/ 142 h 142"/>
                <a:gd name="T6" fmla="*/ 56 w 126"/>
                <a:gd name="T7" fmla="*/ 108 h 142"/>
                <a:gd name="T8" fmla="*/ 117 w 126"/>
                <a:gd name="T9" fmla="*/ 108 h 142"/>
                <a:gd name="T10" fmla="*/ 126 w 126"/>
                <a:gd name="T11" fmla="*/ 108 h 142"/>
                <a:gd name="T12" fmla="*/ 84 w 126"/>
                <a:gd name="T13" fmla="*/ 55 h 142"/>
                <a:gd name="T14" fmla="*/ 51 w 126"/>
                <a:gd name="T15" fmla="*/ 13 h 142"/>
                <a:gd name="T16" fmla="*/ 28 w 126"/>
                <a:gd name="T17" fmla="*/ 0 h 142"/>
                <a:gd name="T18" fmla="*/ 1 w 126"/>
                <a:gd name="T19" fmla="*/ 26 h 142"/>
                <a:gd name="T20" fmla="*/ 5 w 126"/>
                <a:gd name="T21" fmla="*/ 41 h 142"/>
                <a:gd name="T22" fmla="*/ 20 w 126"/>
                <a:gd name="T23" fmla="*/ 6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6" h="142">
                  <a:moveTo>
                    <a:pt x="20" y="61"/>
                  </a:moveTo>
                  <a:cubicBezTo>
                    <a:pt x="13" y="63"/>
                    <a:pt x="6" y="66"/>
                    <a:pt x="0" y="69"/>
                  </a:cubicBezTo>
                  <a:lnTo>
                    <a:pt x="0" y="142"/>
                  </a:lnTo>
                  <a:cubicBezTo>
                    <a:pt x="11" y="122"/>
                    <a:pt x="32" y="108"/>
                    <a:pt x="56" y="108"/>
                  </a:cubicBezTo>
                  <a:lnTo>
                    <a:pt x="117" y="108"/>
                  </a:lnTo>
                  <a:cubicBezTo>
                    <a:pt x="121" y="108"/>
                    <a:pt x="126" y="108"/>
                    <a:pt x="126" y="108"/>
                  </a:cubicBezTo>
                  <a:lnTo>
                    <a:pt x="84" y="55"/>
                  </a:lnTo>
                  <a:lnTo>
                    <a:pt x="51" y="13"/>
                  </a:lnTo>
                  <a:cubicBezTo>
                    <a:pt x="46" y="5"/>
                    <a:pt x="38" y="0"/>
                    <a:pt x="28" y="0"/>
                  </a:cubicBezTo>
                  <a:cubicBezTo>
                    <a:pt x="14" y="0"/>
                    <a:pt x="1" y="12"/>
                    <a:pt x="1" y="26"/>
                  </a:cubicBezTo>
                  <a:cubicBezTo>
                    <a:pt x="1" y="31"/>
                    <a:pt x="3" y="37"/>
                    <a:pt x="5" y="41"/>
                  </a:cubicBezTo>
                  <a:lnTo>
                    <a:pt x="20" y="61"/>
                  </a:lnTo>
                  <a:close/>
                </a:path>
              </a:pathLst>
            </a:custGeom>
            <a:solidFill>
              <a:srgbClr val="0081A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3" name="Freeform 174"/>
            <p:cNvSpPr>
              <a:spLocks/>
            </p:cNvSpPr>
            <p:nvPr/>
          </p:nvSpPr>
          <p:spPr bwMode="auto">
            <a:xfrm>
              <a:off x="8097838" y="5648076"/>
              <a:ext cx="38100" cy="49213"/>
            </a:xfrm>
            <a:custGeom>
              <a:avLst/>
              <a:gdLst>
                <a:gd name="T0" fmla="*/ 0 w 68"/>
                <a:gd name="T1" fmla="*/ 0 h 86"/>
                <a:gd name="T2" fmla="*/ 0 w 68"/>
                <a:gd name="T3" fmla="*/ 72 h 86"/>
                <a:gd name="T4" fmla="*/ 55 w 68"/>
                <a:gd name="T5" fmla="*/ 86 h 86"/>
                <a:gd name="T6" fmla="*/ 68 w 68"/>
                <a:gd name="T7" fmla="*/ 86 h 86"/>
                <a:gd name="T8" fmla="*/ 9 w 68"/>
                <a:gd name="T9" fmla="*/ 13 h 86"/>
                <a:gd name="T10" fmla="*/ 0 w 68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6">
                  <a:moveTo>
                    <a:pt x="0" y="0"/>
                  </a:moveTo>
                  <a:lnTo>
                    <a:pt x="0" y="72"/>
                  </a:lnTo>
                  <a:cubicBezTo>
                    <a:pt x="17" y="81"/>
                    <a:pt x="35" y="86"/>
                    <a:pt x="55" y="86"/>
                  </a:cubicBezTo>
                  <a:lnTo>
                    <a:pt x="68" y="86"/>
                  </a:lnTo>
                  <a:lnTo>
                    <a:pt x="9" y="13"/>
                  </a:lnTo>
                  <a:cubicBezTo>
                    <a:pt x="5" y="9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0081A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4" name="Freeform 175"/>
            <p:cNvSpPr>
              <a:spLocks/>
            </p:cNvSpPr>
            <p:nvPr/>
          </p:nvSpPr>
          <p:spPr bwMode="auto">
            <a:xfrm>
              <a:off x="8124826" y="5565526"/>
              <a:ext cx="104775" cy="163513"/>
            </a:xfrm>
            <a:custGeom>
              <a:avLst/>
              <a:gdLst>
                <a:gd name="T0" fmla="*/ 186 w 186"/>
                <a:gd name="T1" fmla="*/ 116 h 287"/>
                <a:gd name="T2" fmla="*/ 71 w 186"/>
                <a:gd name="T3" fmla="*/ 0 h 287"/>
                <a:gd name="T4" fmla="*/ 58 w 186"/>
                <a:gd name="T5" fmla="*/ 0 h 287"/>
                <a:gd name="T6" fmla="*/ 118 w 186"/>
                <a:gd name="T7" fmla="*/ 73 h 287"/>
                <a:gd name="T8" fmla="*/ 133 w 186"/>
                <a:gd name="T9" fmla="*/ 116 h 287"/>
                <a:gd name="T10" fmla="*/ 70 w 186"/>
                <a:gd name="T11" fmla="*/ 179 h 287"/>
                <a:gd name="T12" fmla="*/ 9 w 186"/>
                <a:gd name="T13" fmla="*/ 179 h 287"/>
                <a:gd name="T14" fmla="*/ 0 w 186"/>
                <a:gd name="T15" fmla="*/ 179 h 287"/>
                <a:gd name="T16" fmla="*/ 42 w 186"/>
                <a:gd name="T17" fmla="*/ 232 h 287"/>
                <a:gd name="T18" fmla="*/ 75 w 186"/>
                <a:gd name="T19" fmla="*/ 273 h 287"/>
                <a:gd name="T20" fmla="*/ 98 w 186"/>
                <a:gd name="T21" fmla="*/ 287 h 287"/>
                <a:gd name="T22" fmla="*/ 125 w 186"/>
                <a:gd name="T23" fmla="*/ 260 h 287"/>
                <a:gd name="T24" fmla="*/ 121 w 186"/>
                <a:gd name="T25" fmla="*/ 246 h 287"/>
                <a:gd name="T26" fmla="*/ 106 w 186"/>
                <a:gd name="T27" fmla="*/ 226 h 287"/>
                <a:gd name="T28" fmla="*/ 186 w 186"/>
                <a:gd name="T29" fmla="*/ 116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6" h="287">
                  <a:moveTo>
                    <a:pt x="186" y="116"/>
                  </a:moveTo>
                  <a:cubicBezTo>
                    <a:pt x="186" y="52"/>
                    <a:pt x="135" y="0"/>
                    <a:pt x="71" y="0"/>
                  </a:cubicBezTo>
                  <a:lnTo>
                    <a:pt x="58" y="0"/>
                  </a:lnTo>
                  <a:lnTo>
                    <a:pt x="118" y="73"/>
                  </a:lnTo>
                  <a:cubicBezTo>
                    <a:pt x="126" y="83"/>
                    <a:pt x="133" y="99"/>
                    <a:pt x="133" y="116"/>
                  </a:cubicBezTo>
                  <a:cubicBezTo>
                    <a:pt x="133" y="151"/>
                    <a:pt x="105" y="179"/>
                    <a:pt x="70" y="179"/>
                  </a:cubicBezTo>
                  <a:lnTo>
                    <a:pt x="9" y="179"/>
                  </a:lnTo>
                  <a:cubicBezTo>
                    <a:pt x="6" y="179"/>
                    <a:pt x="0" y="179"/>
                    <a:pt x="0" y="179"/>
                  </a:cubicBezTo>
                  <a:lnTo>
                    <a:pt x="42" y="232"/>
                  </a:lnTo>
                  <a:lnTo>
                    <a:pt x="75" y="273"/>
                  </a:lnTo>
                  <a:cubicBezTo>
                    <a:pt x="80" y="282"/>
                    <a:pt x="88" y="287"/>
                    <a:pt x="98" y="287"/>
                  </a:cubicBezTo>
                  <a:cubicBezTo>
                    <a:pt x="112" y="287"/>
                    <a:pt x="125" y="275"/>
                    <a:pt x="125" y="260"/>
                  </a:cubicBezTo>
                  <a:cubicBezTo>
                    <a:pt x="125" y="255"/>
                    <a:pt x="123" y="250"/>
                    <a:pt x="121" y="246"/>
                  </a:cubicBezTo>
                  <a:lnTo>
                    <a:pt x="106" y="226"/>
                  </a:lnTo>
                  <a:cubicBezTo>
                    <a:pt x="153" y="211"/>
                    <a:pt x="186" y="167"/>
                    <a:pt x="186" y="116"/>
                  </a:cubicBezTo>
                  <a:close/>
                </a:path>
              </a:pathLst>
            </a:custGeom>
            <a:solidFill>
              <a:srgbClr val="0081A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28" name="Group 827"/>
          <p:cNvGrpSpPr/>
          <p:nvPr/>
        </p:nvGrpSpPr>
        <p:grpSpPr>
          <a:xfrm>
            <a:off x="7419580" y="4432739"/>
            <a:ext cx="356263" cy="331750"/>
            <a:chOff x="7897813" y="5470276"/>
            <a:chExt cx="346075" cy="322263"/>
          </a:xfrm>
        </p:grpSpPr>
        <p:sp>
          <p:nvSpPr>
            <p:cNvPr id="829" name="Freeform 168"/>
            <p:cNvSpPr>
              <a:spLocks/>
            </p:cNvSpPr>
            <p:nvPr/>
          </p:nvSpPr>
          <p:spPr bwMode="auto">
            <a:xfrm>
              <a:off x="7897813" y="5470276"/>
              <a:ext cx="200025" cy="322263"/>
            </a:xfrm>
            <a:custGeom>
              <a:avLst/>
              <a:gdLst>
                <a:gd name="T0" fmla="*/ 126 w 126"/>
                <a:gd name="T1" fmla="*/ 203 h 203"/>
                <a:gd name="T2" fmla="*/ 0 w 126"/>
                <a:gd name="T3" fmla="*/ 182 h 203"/>
                <a:gd name="T4" fmla="*/ 0 w 126"/>
                <a:gd name="T5" fmla="*/ 21 h 203"/>
                <a:gd name="T6" fmla="*/ 126 w 126"/>
                <a:gd name="T7" fmla="*/ 0 h 203"/>
                <a:gd name="T8" fmla="*/ 126 w 126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03">
                  <a:moveTo>
                    <a:pt x="126" y="203"/>
                  </a:moveTo>
                  <a:lnTo>
                    <a:pt x="0" y="182"/>
                  </a:lnTo>
                  <a:lnTo>
                    <a:pt x="0" y="21"/>
                  </a:lnTo>
                  <a:lnTo>
                    <a:pt x="126" y="0"/>
                  </a:lnTo>
                  <a:lnTo>
                    <a:pt x="126" y="203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0" name="Freeform 169"/>
            <p:cNvSpPr>
              <a:spLocks/>
            </p:cNvSpPr>
            <p:nvPr/>
          </p:nvSpPr>
          <p:spPr bwMode="auto">
            <a:xfrm>
              <a:off x="8050213" y="5554413"/>
              <a:ext cx="193675" cy="153988"/>
            </a:xfrm>
            <a:custGeom>
              <a:avLst/>
              <a:gdLst>
                <a:gd name="T0" fmla="*/ 342 w 342"/>
                <a:gd name="T1" fmla="*/ 143 h 271"/>
                <a:gd name="T2" fmla="*/ 214 w 342"/>
                <a:gd name="T3" fmla="*/ 271 h 271"/>
                <a:gd name="T4" fmla="*/ 128 w 342"/>
                <a:gd name="T5" fmla="*/ 271 h 271"/>
                <a:gd name="T6" fmla="*/ 0 w 342"/>
                <a:gd name="T7" fmla="*/ 143 h 271"/>
                <a:gd name="T8" fmla="*/ 0 w 342"/>
                <a:gd name="T9" fmla="*/ 128 h 271"/>
                <a:gd name="T10" fmla="*/ 128 w 342"/>
                <a:gd name="T11" fmla="*/ 0 h 271"/>
                <a:gd name="T12" fmla="*/ 214 w 342"/>
                <a:gd name="T13" fmla="*/ 0 h 271"/>
                <a:gd name="T14" fmla="*/ 342 w 342"/>
                <a:gd name="T15" fmla="*/ 128 h 271"/>
                <a:gd name="T16" fmla="*/ 342 w 342"/>
                <a:gd name="T17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271">
                  <a:moveTo>
                    <a:pt x="342" y="143"/>
                  </a:moveTo>
                  <a:cubicBezTo>
                    <a:pt x="342" y="214"/>
                    <a:pt x="285" y="271"/>
                    <a:pt x="214" y="271"/>
                  </a:cubicBezTo>
                  <a:lnTo>
                    <a:pt x="128" y="271"/>
                  </a:lnTo>
                  <a:cubicBezTo>
                    <a:pt x="57" y="271"/>
                    <a:pt x="0" y="214"/>
                    <a:pt x="0" y="143"/>
                  </a:cubicBezTo>
                  <a:lnTo>
                    <a:pt x="0" y="128"/>
                  </a:lnTo>
                  <a:cubicBezTo>
                    <a:pt x="0" y="57"/>
                    <a:pt x="57" y="0"/>
                    <a:pt x="128" y="0"/>
                  </a:cubicBezTo>
                  <a:lnTo>
                    <a:pt x="214" y="0"/>
                  </a:lnTo>
                  <a:cubicBezTo>
                    <a:pt x="285" y="0"/>
                    <a:pt x="342" y="57"/>
                    <a:pt x="342" y="128"/>
                  </a:cubicBezTo>
                  <a:lnTo>
                    <a:pt x="342" y="143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1" name="Freeform 170"/>
            <p:cNvSpPr>
              <a:spLocks noEditPoints="1"/>
            </p:cNvSpPr>
            <p:nvPr/>
          </p:nvSpPr>
          <p:spPr bwMode="auto">
            <a:xfrm>
              <a:off x="7910513" y="5482976"/>
              <a:ext cx="174625" cy="295275"/>
            </a:xfrm>
            <a:custGeom>
              <a:avLst/>
              <a:gdLst>
                <a:gd name="T0" fmla="*/ 110 w 110"/>
                <a:gd name="T1" fmla="*/ 186 h 186"/>
                <a:gd name="T2" fmla="*/ 0 w 110"/>
                <a:gd name="T3" fmla="*/ 167 h 186"/>
                <a:gd name="T4" fmla="*/ 0 w 110"/>
                <a:gd name="T5" fmla="*/ 20 h 186"/>
                <a:gd name="T6" fmla="*/ 110 w 110"/>
                <a:gd name="T7" fmla="*/ 0 h 186"/>
                <a:gd name="T8" fmla="*/ 110 w 110"/>
                <a:gd name="T9" fmla="*/ 186 h 186"/>
                <a:gd name="T10" fmla="*/ 48 w 110"/>
                <a:gd name="T11" fmla="*/ 49 h 186"/>
                <a:gd name="T12" fmla="*/ 33 w 110"/>
                <a:gd name="T13" fmla="*/ 51 h 186"/>
                <a:gd name="T14" fmla="*/ 33 w 110"/>
                <a:gd name="T15" fmla="*/ 131 h 186"/>
                <a:gd name="T16" fmla="*/ 78 w 110"/>
                <a:gd name="T17" fmla="*/ 133 h 186"/>
                <a:gd name="T18" fmla="*/ 78 w 110"/>
                <a:gd name="T19" fmla="*/ 118 h 186"/>
                <a:gd name="T20" fmla="*/ 48 w 110"/>
                <a:gd name="T21" fmla="*/ 117 h 186"/>
                <a:gd name="T22" fmla="*/ 48 w 110"/>
                <a:gd name="T23" fmla="*/ 49 h 186"/>
                <a:gd name="T24" fmla="*/ 48 w 110"/>
                <a:gd name="T25" fmla="*/ 4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86">
                  <a:moveTo>
                    <a:pt x="110" y="186"/>
                  </a:moveTo>
                  <a:lnTo>
                    <a:pt x="0" y="167"/>
                  </a:lnTo>
                  <a:lnTo>
                    <a:pt x="0" y="20"/>
                  </a:lnTo>
                  <a:lnTo>
                    <a:pt x="110" y="0"/>
                  </a:lnTo>
                  <a:lnTo>
                    <a:pt x="110" y="186"/>
                  </a:lnTo>
                  <a:close/>
                  <a:moveTo>
                    <a:pt x="48" y="49"/>
                  </a:moveTo>
                  <a:lnTo>
                    <a:pt x="33" y="51"/>
                  </a:lnTo>
                  <a:lnTo>
                    <a:pt x="33" y="131"/>
                  </a:lnTo>
                  <a:lnTo>
                    <a:pt x="78" y="133"/>
                  </a:lnTo>
                  <a:lnTo>
                    <a:pt x="78" y="118"/>
                  </a:lnTo>
                  <a:lnTo>
                    <a:pt x="48" y="117"/>
                  </a:lnTo>
                  <a:lnTo>
                    <a:pt x="48" y="49"/>
                  </a:lnTo>
                  <a:lnTo>
                    <a:pt x="48" y="49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2" name="Freeform 171"/>
            <p:cNvSpPr>
              <a:spLocks/>
            </p:cNvSpPr>
            <p:nvPr/>
          </p:nvSpPr>
          <p:spPr bwMode="auto">
            <a:xfrm>
              <a:off x="8086726" y="5521076"/>
              <a:ext cx="85725" cy="96838"/>
            </a:xfrm>
            <a:custGeom>
              <a:avLst/>
              <a:gdLst>
                <a:gd name="T0" fmla="*/ 15 w 153"/>
                <a:gd name="T1" fmla="*/ 77 h 171"/>
                <a:gd name="T2" fmla="*/ 22 w 153"/>
                <a:gd name="T3" fmla="*/ 14 h 171"/>
                <a:gd name="T4" fmla="*/ 84 w 153"/>
                <a:gd name="T5" fmla="*/ 24 h 171"/>
                <a:gd name="T6" fmla="*/ 137 w 153"/>
                <a:gd name="T7" fmla="*/ 95 h 171"/>
                <a:gd name="T8" fmla="*/ 131 w 153"/>
                <a:gd name="T9" fmla="*/ 157 h 171"/>
                <a:gd name="T10" fmla="*/ 69 w 153"/>
                <a:gd name="T11" fmla="*/ 147 h 171"/>
                <a:gd name="T12" fmla="*/ 15 w 153"/>
                <a:gd name="T13" fmla="*/ 7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171">
                  <a:moveTo>
                    <a:pt x="15" y="77"/>
                  </a:moveTo>
                  <a:cubicBezTo>
                    <a:pt x="0" y="57"/>
                    <a:pt x="3" y="29"/>
                    <a:pt x="22" y="14"/>
                  </a:cubicBezTo>
                  <a:cubicBezTo>
                    <a:pt x="41" y="0"/>
                    <a:pt x="68" y="4"/>
                    <a:pt x="84" y="24"/>
                  </a:cubicBezTo>
                  <a:lnTo>
                    <a:pt x="137" y="95"/>
                  </a:lnTo>
                  <a:cubicBezTo>
                    <a:pt x="153" y="115"/>
                    <a:pt x="150" y="142"/>
                    <a:pt x="131" y="157"/>
                  </a:cubicBezTo>
                  <a:cubicBezTo>
                    <a:pt x="112" y="171"/>
                    <a:pt x="84" y="167"/>
                    <a:pt x="69" y="147"/>
                  </a:cubicBezTo>
                  <a:lnTo>
                    <a:pt x="15" y="77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3" name="Freeform 172"/>
            <p:cNvSpPr>
              <a:spLocks/>
            </p:cNvSpPr>
            <p:nvPr/>
          </p:nvSpPr>
          <p:spPr bwMode="auto">
            <a:xfrm>
              <a:off x="8120063" y="5644901"/>
              <a:ext cx="87313" cy="98425"/>
            </a:xfrm>
            <a:custGeom>
              <a:avLst/>
              <a:gdLst>
                <a:gd name="T0" fmla="*/ 15 w 152"/>
                <a:gd name="T1" fmla="*/ 77 h 172"/>
                <a:gd name="T2" fmla="*/ 22 w 152"/>
                <a:gd name="T3" fmla="*/ 15 h 172"/>
                <a:gd name="T4" fmla="*/ 83 w 152"/>
                <a:gd name="T5" fmla="*/ 24 h 172"/>
                <a:gd name="T6" fmla="*/ 137 w 152"/>
                <a:gd name="T7" fmla="*/ 95 h 172"/>
                <a:gd name="T8" fmla="*/ 130 w 152"/>
                <a:gd name="T9" fmla="*/ 157 h 172"/>
                <a:gd name="T10" fmla="*/ 69 w 152"/>
                <a:gd name="T11" fmla="*/ 147 h 172"/>
                <a:gd name="T12" fmla="*/ 15 w 152"/>
                <a:gd name="T13" fmla="*/ 7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72">
                  <a:moveTo>
                    <a:pt x="15" y="77"/>
                  </a:moveTo>
                  <a:cubicBezTo>
                    <a:pt x="0" y="57"/>
                    <a:pt x="3" y="29"/>
                    <a:pt x="22" y="15"/>
                  </a:cubicBezTo>
                  <a:cubicBezTo>
                    <a:pt x="41" y="0"/>
                    <a:pt x="68" y="5"/>
                    <a:pt x="83" y="24"/>
                  </a:cubicBezTo>
                  <a:lnTo>
                    <a:pt x="137" y="95"/>
                  </a:lnTo>
                  <a:cubicBezTo>
                    <a:pt x="152" y="115"/>
                    <a:pt x="149" y="143"/>
                    <a:pt x="130" y="157"/>
                  </a:cubicBezTo>
                  <a:cubicBezTo>
                    <a:pt x="111" y="172"/>
                    <a:pt x="84" y="167"/>
                    <a:pt x="69" y="147"/>
                  </a:cubicBezTo>
                  <a:lnTo>
                    <a:pt x="15" y="77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4" name="Freeform 173"/>
            <p:cNvSpPr>
              <a:spLocks/>
            </p:cNvSpPr>
            <p:nvPr/>
          </p:nvSpPr>
          <p:spPr bwMode="auto">
            <a:xfrm>
              <a:off x="8097838" y="5533776"/>
              <a:ext cx="71438" cy="80963"/>
            </a:xfrm>
            <a:custGeom>
              <a:avLst/>
              <a:gdLst>
                <a:gd name="T0" fmla="*/ 20 w 126"/>
                <a:gd name="T1" fmla="*/ 61 h 142"/>
                <a:gd name="T2" fmla="*/ 0 w 126"/>
                <a:gd name="T3" fmla="*/ 69 h 142"/>
                <a:gd name="T4" fmla="*/ 0 w 126"/>
                <a:gd name="T5" fmla="*/ 142 h 142"/>
                <a:gd name="T6" fmla="*/ 56 w 126"/>
                <a:gd name="T7" fmla="*/ 108 h 142"/>
                <a:gd name="T8" fmla="*/ 117 w 126"/>
                <a:gd name="T9" fmla="*/ 108 h 142"/>
                <a:gd name="T10" fmla="*/ 126 w 126"/>
                <a:gd name="T11" fmla="*/ 108 h 142"/>
                <a:gd name="T12" fmla="*/ 84 w 126"/>
                <a:gd name="T13" fmla="*/ 55 h 142"/>
                <a:gd name="T14" fmla="*/ 51 w 126"/>
                <a:gd name="T15" fmla="*/ 13 h 142"/>
                <a:gd name="T16" fmla="*/ 28 w 126"/>
                <a:gd name="T17" fmla="*/ 0 h 142"/>
                <a:gd name="T18" fmla="*/ 1 w 126"/>
                <a:gd name="T19" fmla="*/ 26 h 142"/>
                <a:gd name="T20" fmla="*/ 5 w 126"/>
                <a:gd name="T21" fmla="*/ 41 h 142"/>
                <a:gd name="T22" fmla="*/ 20 w 126"/>
                <a:gd name="T23" fmla="*/ 6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6" h="142">
                  <a:moveTo>
                    <a:pt x="20" y="61"/>
                  </a:moveTo>
                  <a:cubicBezTo>
                    <a:pt x="13" y="63"/>
                    <a:pt x="6" y="66"/>
                    <a:pt x="0" y="69"/>
                  </a:cubicBezTo>
                  <a:lnTo>
                    <a:pt x="0" y="142"/>
                  </a:lnTo>
                  <a:cubicBezTo>
                    <a:pt x="11" y="122"/>
                    <a:pt x="32" y="108"/>
                    <a:pt x="56" y="108"/>
                  </a:cubicBezTo>
                  <a:lnTo>
                    <a:pt x="117" y="108"/>
                  </a:lnTo>
                  <a:cubicBezTo>
                    <a:pt x="121" y="108"/>
                    <a:pt x="126" y="108"/>
                    <a:pt x="126" y="108"/>
                  </a:cubicBezTo>
                  <a:lnTo>
                    <a:pt x="84" y="55"/>
                  </a:lnTo>
                  <a:lnTo>
                    <a:pt x="51" y="13"/>
                  </a:lnTo>
                  <a:cubicBezTo>
                    <a:pt x="46" y="5"/>
                    <a:pt x="38" y="0"/>
                    <a:pt x="28" y="0"/>
                  </a:cubicBezTo>
                  <a:cubicBezTo>
                    <a:pt x="14" y="0"/>
                    <a:pt x="1" y="12"/>
                    <a:pt x="1" y="26"/>
                  </a:cubicBezTo>
                  <a:cubicBezTo>
                    <a:pt x="1" y="31"/>
                    <a:pt x="3" y="37"/>
                    <a:pt x="5" y="41"/>
                  </a:cubicBezTo>
                  <a:lnTo>
                    <a:pt x="20" y="61"/>
                  </a:lnTo>
                  <a:close/>
                </a:path>
              </a:pathLst>
            </a:custGeom>
            <a:solidFill>
              <a:srgbClr val="0081A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5" name="Freeform 174"/>
            <p:cNvSpPr>
              <a:spLocks/>
            </p:cNvSpPr>
            <p:nvPr/>
          </p:nvSpPr>
          <p:spPr bwMode="auto">
            <a:xfrm>
              <a:off x="8097838" y="5648076"/>
              <a:ext cx="38100" cy="49213"/>
            </a:xfrm>
            <a:custGeom>
              <a:avLst/>
              <a:gdLst>
                <a:gd name="T0" fmla="*/ 0 w 68"/>
                <a:gd name="T1" fmla="*/ 0 h 86"/>
                <a:gd name="T2" fmla="*/ 0 w 68"/>
                <a:gd name="T3" fmla="*/ 72 h 86"/>
                <a:gd name="T4" fmla="*/ 55 w 68"/>
                <a:gd name="T5" fmla="*/ 86 h 86"/>
                <a:gd name="T6" fmla="*/ 68 w 68"/>
                <a:gd name="T7" fmla="*/ 86 h 86"/>
                <a:gd name="T8" fmla="*/ 9 w 68"/>
                <a:gd name="T9" fmla="*/ 13 h 86"/>
                <a:gd name="T10" fmla="*/ 0 w 68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6">
                  <a:moveTo>
                    <a:pt x="0" y="0"/>
                  </a:moveTo>
                  <a:lnTo>
                    <a:pt x="0" y="72"/>
                  </a:lnTo>
                  <a:cubicBezTo>
                    <a:pt x="17" y="81"/>
                    <a:pt x="35" y="86"/>
                    <a:pt x="55" y="86"/>
                  </a:cubicBezTo>
                  <a:lnTo>
                    <a:pt x="68" y="86"/>
                  </a:lnTo>
                  <a:lnTo>
                    <a:pt x="9" y="13"/>
                  </a:lnTo>
                  <a:cubicBezTo>
                    <a:pt x="5" y="9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0081A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6" name="Freeform 175"/>
            <p:cNvSpPr>
              <a:spLocks/>
            </p:cNvSpPr>
            <p:nvPr/>
          </p:nvSpPr>
          <p:spPr bwMode="auto">
            <a:xfrm>
              <a:off x="8124826" y="5565526"/>
              <a:ext cx="104775" cy="163513"/>
            </a:xfrm>
            <a:custGeom>
              <a:avLst/>
              <a:gdLst>
                <a:gd name="T0" fmla="*/ 186 w 186"/>
                <a:gd name="T1" fmla="*/ 116 h 287"/>
                <a:gd name="T2" fmla="*/ 71 w 186"/>
                <a:gd name="T3" fmla="*/ 0 h 287"/>
                <a:gd name="T4" fmla="*/ 58 w 186"/>
                <a:gd name="T5" fmla="*/ 0 h 287"/>
                <a:gd name="T6" fmla="*/ 118 w 186"/>
                <a:gd name="T7" fmla="*/ 73 h 287"/>
                <a:gd name="T8" fmla="*/ 133 w 186"/>
                <a:gd name="T9" fmla="*/ 116 h 287"/>
                <a:gd name="T10" fmla="*/ 70 w 186"/>
                <a:gd name="T11" fmla="*/ 179 h 287"/>
                <a:gd name="T12" fmla="*/ 9 w 186"/>
                <a:gd name="T13" fmla="*/ 179 h 287"/>
                <a:gd name="T14" fmla="*/ 0 w 186"/>
                <a:gd name="T15" fmla="*/ 179 h 287"/>
                <a:gd name="T16" fmla="*/ 42 w 186"/>
                <a:gd name="T17" fmla="*/ 232 h 287"/>
                <a:gd name="T18" fmla="*/ 75 w 186"/>
                <a:gd name="T19" fmla="*/ 273 h 287"/>
                <a:gd name="T20" fmla="*/ 98 w 186"/>
                <a:gd name="T21" fmla="*/ 287 h 287"/>
                <a:gd name="T22" fmla="*/ 125 w 186"/>
                <a:gd name="T23" fmla="*/ 260 h 287"/>
                <a:gd name="T24" fmla="*/ 121 w 186"/>
                <a:gd name="T25" fmla="*/ 246 h 287"/>
                <a:gd name="T26" fmla="*/ 106 w 186"/>
                <a:gd name="T27" fmla="*/ 226 h 287"/>
                <a:gd name="T28" fmla="*/ 186 w 186"/>
                <a:gd name="T29" fmla="*/ 116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6" h="287">
                  <a:moveTo>
                    <a:pt x="186" y="116"/>
                  </a:moveTo>
                  <a:cubicBezTo>
                    <a:pt x="186" y="52"/>
                    <a:pt x="135" y="0"/>
                    <a:pt x="71" y="0"/>
                  </a:cubicBezTo>
                  <a:lnTo>
                    <a:pt x="58" y="0"/>
                  </a:lnTo>
                  <a:lnTo>
                    <a:pt x="118" y="73"/>
                  </a:lnTo>
                  <a:cubicBezTo>
                    <a:pt x="126" y="83"/>
                    <a:pt x="133" y="99"/>
                    <a:pt x="133" y="116"/>
                  </a:cubicBezTo>
                  <a:cubicBezTo>
                    <a:pt x="133" y="151"/>
                    <a:pt x="105" y="179"/>
                    <a:pt x="70" y="179"/>
                  </a:cubicBezTo>
                  <a:lnTo>
                    <a:pt x="9" y="179"/>
                  </a:lnTo>
                  <a:cubicBezTo>
                    <a:pt x="6" y="179"/>
                    <a:pt x="0" y="179"/>
                    <a:pt x="0" y="179"/>
                  </a:cubicBezTo>
                  <a:lnTo>
                    <a:pt x="42" y="232"/>
                  </a:lnTo>
                  <a:lnTo>
                    <a:pt x="75" y="273"/>
                  </a:lnTo>
                  <a:cubicBezTo>
                    <a:pt x="80" y="282"/>
                    <a:pt x="88" y="287"/>
                    <a:pt x="98" y="287"/>
                  </a:cubicBezTo>
                  <a:cubicBezTo>
                    <a:pt x="112" y="287"/>
                    <a:pt x="125" y="275"/>
                    <a:pt x="125" y="260"/>
                  </a:cubicBezTo>
                  <a:cubicBezTo>
                    <a:pt x="125" y="255"/>
                    <a:pt x="123" y="250"/>
                    <a:pt x="121" y="246"/>
                  </a:cubicBezTo>
                  <a:lnTo>
                    <a:pt x="106" y="226"/>
                  </a:lnTo>
                  <a:cubicBezTo>
                    <a:pt x="153" y="211"/>
                    <a:pt x="186" y="167"/>
                    <a:pt x="186" y="116"/>
                  </a:cubicBezTo>
                  <a:close/>
                </a:path>
              </a:pathLst>
            </a:custGeom>
            <a:solidFill>
              <a:srgbClr val="0081A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39" name="Group 838"/>
          <p:cNvGrpSpPr/>
          <p:nvPr/>
        </p:nvGrpSpPr>
        <p:grpSpPr>
          <a:xfrm>
            <a:off x="7418423" y="4797851"/>
            <a:ext cx="243354" cy="333780"/>
            <a:chOff x="6578600" y="5086350"/>
            <a:chExt cx="290513" cy="398463"/>
          </a:xfrm>
        </p:grpSpPr>
        <p:sp>
          <p:nvSpPr>
            <p:cNvPr id="837" name="Rectangle 286"/>
            <p:cNvSpPr>
              <a:spLocks noChangeArrowheads="1"/>
            </p:cNvSpPr>
            <p:nvPr/>
          </p:nvSpPr>
          <p:spPr bwMode="auto">
            <a:xfrm>
              <a:off x="6578600" y="5086350"/>
              <a:ext cx="290513" cy="39846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8" name="Freeform 287"/>
            <p:cNvSpPr>
              <a:spLocks noEditPoints="1"/>
            </p:cNvSpPr>
            <p:nvPr/>
          </p:nvSpPr>
          <p:spPr bwMode="auto">
            <a:xfrm>
              <a:off x="6597650" y="5103813"/>
              <a:ext cx="254000" cy="363538"/>
            </a:xfrm>
            <a:custGeom>
              <a:avLst/>
              <a:gdLst>
                <a:gd name="T0" fmla="*/ 0 w 160"/>
                <a:gd name="T1" fmla="*/ 0 h 229"/>
                <a:gd name="T2" fmla="*/ 0 w 160"/>
                <a:gd name="T3" fmla="*/ 229 h 229"/>
                <a:gd name="T4" fmla="*/ 160 w 160"/>
                <a:gd name="T5" fmla="*/ 229 h 229"/>
                <a:gd name="T6" fmla="*/ 160 w 160"/>
                <a:gd name="T7" fmla="*/ 0 h 229"/>
                <a:gd name="T8" fmla="*/ 0 w 160"/>
                <a:gd name="T9" fmla="*/ 0 h 229"/>
                <a:gd name="T10" fmla="*/ 51 w 160"/>
                <a:gd name="T11" fmla="*/ 166 h 229"/>
                <a:gd name="T12" fmla="*/ 28 w 160"/>
                <a:gd name="T13" fmla="*/ 166 h 229"/>
                <a:gd name="T14" fmla="*/ 28 w 160"/>
                <a:gd name="T15" fmla="*/ 132 h 229"/>
                <a:gd name="T16" fmla="*/ 51 w 160"/>
                <a:gd name="T17" fmla="*/ 132 h 229"/>
                <a:gd name="T18" fmla="*/ 51 w 160"/>
                <a:gd name="T19" fmla="*/ 166 h 229"/>
                <a:gd name="T20" fmla="*/ 51 w 160"/>
                <a:gd name="T21" fmla="*/ 114 h 229"/>
                <a:gd name="T22" fmla="*/ 28 w 160"/>
                <a:gd name="T23" fmla="*/ 114 h 229"/>
                <a:gd name="T24" fmla="*/ 28 w 160"/>
                <a:gd name="T25" fmla="*/ 80 h 229"/>
                <a:gd name="T26" fmla="*/ 51 w 160"/>
                <a:gd name="T27" fmla="*/ 80 h 229"/>
                <a:gd name="T28" fmla="*/ 51 w 160"/>
                <a:gd name="T29" fmla="*/ 114 h 229"/>
                <a:gd name="T30" fmla="*/ 51 w 160"/>
                <a:gd name="T31" fmla="*/ 63 h 229"/>
                <a:gd name="T32" fmla="*/ 28 w 160"/>
                <a:gd name="T33" fmla="*/ 63 h 229"/>
                <a:gd name="T34" fmla="*/ 28 w 160"/>
                <a:gd name="T35" fmla="*/ 29 h 229"/>
                <a:gd name="T36" fmla="*/ 51 w 160"/>
                <a:gd name="T37" fmla="*/ 29 h 229"/>
                <a:gd name="T38" fmla="*/ 51 w 160"/>
                <a:gd name="T39" fmla="*/ 63 h 229"/>
                <a:gd name="T40" fmla="*/ 91 w 160"/>
                <a:gd name="T41" fmla="*/ 166 h 229"/>
                <a:gd name="T42" fmla="*/ 68 w 160"/>
                <a:gd name="T43" fmla="*/ 166 h 229"/>
                <a:gd name="T44" fmla="*/ 68 w 160"/>
                <a:gd name="T45" fmla="*/ 132 h 229"/>
                <a:gd name="T46" fmla="*/ 91 w 160"/>
                <a:gd name="T47" fmla="*/ 132 h 229"/>
                <a:gd name="T48" fmla="*/ 91 w 160"/>
                <a:gd name="T49" fmla="*/ 166 h 229"/>
                <a:gd name="T50" fmla="*/ 91 w 160"/>
                <a:gd name="T51" fmla="*/ 114 h 229"/>
                <a:gd name="T52" fmla="*/ 68 w 160"/>
                <a:gd name="T53" fmla="*/ 114 h 229"/>
                <a:gd name="T54" fmla="*/ 68 w 160"/>
                <a:gd name="T55" fmla="*/ 80 h 229"/>
                <a:gd name="T56" fmla="*/ 91 w 160"/>
                <a:gd name="T57" fmla="*/ 80 h 229"/>
                <a:gd name="T58" fmla="*/ 91 w 160"/>
                <a:gd name="T59" fmla="*/ 114 h 229"/>
                <a:gd name="T60" fmla="*/ 91 w 160"/>
                <a:gd name="T61" fmla="*/ 63 h 229"/>
                <a:gd name="T62" fmla="*/ 68 w 160"/>
                <a:gd name="T63" fmla="*/ 63 h 229"/>
                <a:gd name="T64" fmla="*/ 68 w 160"/>
                <a:gd name="T65" fmla="*/ 29 h 229"/>
                <a:gd name="T66" fmla="*/ 91 w 160"/>
                <a:gd name="T67" fmla="*/ 29 h 229"/>
                <a:gd name="T68" fmla="*/ 91 w 160"/>
                <a:gd name="T69" fmla="*/ 63 h 229"/>
                <a:gd name="T70" fmla="*/ 131 w 160"/>
                <a:gd name="T71" fmla="*/ 166 h 229"/>
                <a:gd name="T72" fmla="*/ 108 w 160"/>
                <a:gd name="T73" fmla="*/ 166 h 229"/>
                <a:gd name="T74" fmla="*/ 108 w 160"/>
                <a:gd name="T75" fmla="*/ 132 h 229"/>
                <a:gd name="T76" fmla="*/ 131 w 160"/>
                <a:gd name="T77" fmla="*/ 132 h 229"/>
                <a:gd name="T78" fmla="*/ 131 w 160"/>
                <a:gd name="T79" fmla="*/ 166 h 229"/>
                <a:gd name="T80" fmla="*/ 131 w 160"/>
                <a:gd name="T81" fmla="*/ 114 h 229"/>
                <a:gd name="T82" fmla="*/ 108 w 160"/>
                <a:gd name="T83" fmla="*/ 114 h 229"/>
                <a:gd name="T84" fmla="*/ 108 w 160"/>
                <a:gd name="T85" fmla="*/ 80 h 229"/>
                <a:gd name="T86" fmla="*/ 131 w 160"/>
                <a:gd name="T87" fmla="*/ 80 h 229"/>
                <a:gd name="T88" fmla="*/ 131 w 160"/>
                <a:gd name="T89" fmla="*/ 114 h 229"/>
                <a:gd name="T90" fmla="*/ 131 w 160"/>
                <a:gd name="T91" fmla="*/ 63 h 229"/>
                <a:gd name="T92" fmla="*/ 108 w 160"/>
                <a:gd name="T93" fmla="*/ 63 h 229"/>
                <a:gd name="T94" fmla="*/ 108 w 160"/>
                <a:gd name="T95" fmla="*/ 29 h 229"/>
                <a:gd name="T96" fmla="*/ 131 w 160"/>
                <a:gd name="T97" fmla="*/ 29 h 229"/>
                <a:gd name="T98" fmla="*/ 131 w 160"/>
                <a:gd name="T99" fmla="*/ 6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0" h="229">
                  <a:moveTo>
                    <a:pt x="0" y="0"/>
                  </a:moveTo>
                  <a:lnTo>
                    <a:pt x="0" y="229"/>
                  </a:lnTo>
                  <a:lnTo>
                    <a:pt x="160" y="229"/>
                  </a:lnTo>
                  <a:lnTo>
                    <a:pt x="160" y="0"/>
                  </a:lnTo>
                  <a:lnTo>
                    <a:pt x="0" y="0"/>
                  </a:lnTo>
                  <a:close/>
                  <a:moveTo>
                    <a:pt x="51" y="166"/>
                  </a:moveTo>
                  <a:lnTo>
                    <a:pt x="28" y="166"/>
                  </a:lnTo>
                  <a:lnTo>
                    <a:pt x="28" y="132"/>
                  </a:lnTo>
                  <a:lnTo>
                    <a:pt x="51" y="132"/>
                  </a:lnTo>
                  <a:lnTo>
                    <a:pt x="51" y="166"/>
                  </a:lnTo>
                  <a:close/>
                  <a:moveTo>
                    <a:pt x="51" y="114"/>
                  </a:moveTo>
                  <a:lnTo>
                    <a:pt x="28" y="114"/>
                  </a:lnTo>
                  <a:lnTo>
                    <a:pt x="28" y="80"/>
                  </a:lnTo>
                  <a:lnTo>
                    <a:pt x="51" y="80"/>
                  </a:lnTo>
                  <a:lnTo>
                    <a:pt x="51" y="114"/>
                  </a:lnTo>
                  <a:close/>
                  <a:moveTo>
                    <a:pt x="51" y="63"/>
                  </a:moveTo>
                  <a:lnTo>
                    <a:pt x="28" y="63"/>
                  </a:lnTo>
                  <a:lnTo>
                    <a:pt x="28" y="29"/>
                  </a:lnTo>
                  <a:lnTo>
                    <a:pt x="51" y="29"/>
                  </a:lnTo>
                  <a:lnTo>
                    <a:pt x="51" y="63"/>
                  </a:lnTo>
                  <a:close/>
                  <a:moveTo>
                    <a:pt x="91" y="166"/>
                  </a:moveTo>
                  <a:lnTo>
                    <a:pt x="68" y="166"/>
                  </a:lnTo>
                  <a:lnTo>
                    <a:pt x="68" y="132"/>
                  </a:lnTo>
                  <a:lnTo>
                    <a:pt x="91" y="132"/>
                  </a:lnTo>
                  <a:lnTo>
                    <a:pt x="91" y="166"/>
                  </a:lnTo>
                  <a:close/>
                  <a:moveTo>
                    <a:pt x="91" y="114"/>
                  </a:moveTo>
                  <a:lnTo>
                    <a:pt x="68" y="114"/>
                  </a:lnTo>
                  <a:lnTo>
                    <a:pt x="68" y="80"/>
                  </a:lnTo>
                  <a:lnTo>
                    <a:pt x="91" y="80"/>
                  </a:lnTo>
                  <a:lnTo>
                    <a:pt x="91" y="114"/>
                  </a:lnTo>
                  <a:close/>
                  <a:moveTo>
                    <a:pt x="91" y="63"/>
                  </a:moveTo>
                  <a:lnTo>
                    <a:pt x="68" y="63"/>
                  </a:lnTo>
                  <a:lnTo>
                    <a:pt x="68" y="29"/>
                  </a:lnTo>
                  <a:lnTo>
                    <a:pt x="91" y="29"/>
                  </a:lnTo>
                  <a:lnTo>
                    <a:pt x="91" y="63"/>
                  </a:lnTo>
                  <a:close/>
                  <a:moveTo>
                    <a:pt x="131" y="166"/>
                  </a:moveTo>
                  <a:lnTo>
                    <a:pt x="108" y="166"/>
                  </a:lnTo>
                  <a:lnTo>
                    <a:pt x="108" y="132"/>
                  </a:lnTo>
                  <a:lnTo>
                    <a:pt x="131" y="132"/>
                  </a:lnTo>
                  <a:lnTo>
                    <a:pt x="131" y="166"/>
                  </a:lnTo>
                  <a:close/>
                  <a:moveTo>
                    <a:pt x="131" y="114"/>
                  </a:moveTo>
                  <a:lnTo>
                    <a:pt x="108" y="114"/>
                  </a:lnTo>
                  <a:lnTo>
                    <a:pt x="108" y="80"/>
                  </a:lnTo>
                  <a:lnTo>
                    <a:pt x="131" y="80"/>
                  </a:lnTo>
                  <a:lnTo>
                    <a:pt x="131" y="114"/>
                  </a:lnTo>
                  <a:close/>
                  <a:moveTo>
                    <a:pt x="131" y="63"/>
                  </a:moveTo>
                  <a:lnTo>
                    <a:pt x="108" y="63"/>
                  </a:lnTo>
                  <a:lnTo>
                    <a:pt x="108" y="29"/>
                  </a:lnTo>
                  <a:lnTo>
                    <a:pt x="131" y="29"/>
                  </a:lnTo>
                  <a:lnTo>
                    <a:pt x="131" y="63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40" name="Group 839"/>
          <p:cNvGrpSpPr/>
          <p:nvPr/>
        </p:nvGrpSpPr>
        <p:grpSpPr>
          <a:xfrm>
            <a:off x="6859557" y="2368689"/>
            <a:ext cx="714148" cy="821857"/>
            <a:chOff x="7138087" y="2320385"/>
            <a:chExt cx="780981" cy="898768"/>
          </a:xfrm>
        </p:grpSpPr>
        <p:grpSp>
          <p:nvGrpSpPr>
            <p:cNvPr id="841" name="Group 30"/>
            <p:cNvGrpSpPr>
              <a:grpSpLocks noChangeAspect="1"/>
            </p:cNvGrpSpPr>
            <p:nvPr/>
          </p:nvGrpSpPr>
          <p:grpSpPr bwMode="auto">
            <a:xfrm>
              <a:off x="7138087" y="2337252"/>
              <a:ext cx="477596" cy="848524"/>
              <a:chOff x="4894" y="1153"/>
              <a:chExt cx="497" cy="883"/>
            </a:xfrm>
            <a:solidFill>
              <a:schemeClr val="accent2"/>
            </a:solidFill>
          </p:grpSpPr>
          <p:sp>
            <p:nvSpPr>
              <p:cNvPr id="848" name="Freeform 31"/>
              <p:cNvSpPr>
                <a:spLocks noEditPoints="1"/>
              </p:cNvSpPr>
              <p:nvPr/>
            </p:nvSpPr>
            <p:spPr bwMode="auto">
              <a:xfrm>
                <a:off x="4894" y="1153"/>
                <a:ext cx="497" cy="883"/>
              </a:xfrm>
              <a:custGeom>
                <a:avLst/>
                <a:gdLst>
                  <a:gd name="T0" fmla="*/ 16 w 207"/>
                  <a:gd name="T1" fmla="*/ 0 h 371"/>
                  <a:gd name="T2" fmla="*/ 0 w 207"/>
                  <a:gd name="T3" fmla="*/ 355 h 371"/>
                  <a:gd name="T4" fmla="*/ 191 w 207"/>
                  <a:gd name="T5" fmla="*/ 371 h 371"/>
                  <a:gd name="T6" fmla="*/ 207 w 207"/>
                  <a:gd name="T7" fmla="*/ 17 h 371"/>
                  <a:gd name="T8" fmla="*/ 23 w 207"/>
                  <a:gd name="T9" fmla="*/ 159 h 371"/>
                  <a:gd name="T10" fmla="*/ 45 w 207"/>
                  <a:gd name="T11" fmla="*/ 155 h 371"/>
                  <a:gd name="T12" fmla="*/ 50 w 207"/>
                  <a:gd name="T13" fmla="*/ 177 h 371"/>
                  <a:gd name="T14" fmla="*/ 27 w 207"/>
                  <a:gd name="T15" fmla="*/ 181 h 371"/>
                  <a:gd name="T16" fmla="*/ 23 w 207"/>
                  <a:gd name="T17" fmla="*/ 159 h 371"/>
                  <a:gd name="T18" fmla="*/ 27 w 207"/>
                  <a:gd name="T19" fmla="*/ 194 h 371"/>
                  <a:gd name="T20" fmla="*/ 50 w 207"/>
                  <a:gd name="T21" fmla="*/ 198 h 371"/>
                  <a:gd name="T22" fmla="*/ 45 w 207"/>
                  <a:gd name="T23" fmla="*/ 221 h 371"/>
                  <a:gd name="T24" fmla="*/ 23 w 207"/>
                  <a:gd name="T25" fmla="*/ 216 h 371"/>
                  <a:gd name="T26" fmla="*/ 183 w 207"/>
                  <a:gd name="T27" fmla="*/ 346 h 371"/>
                  <a:gd name="T28" fmla="*/ 24 w 207"/>
                  <a:gd name="T29" fmla="*/ 348 h 371"/>
                  <a:gd name="T30" fmla="*/ 23 w 207"/>
                  <a:gd name="T31" fmla="*/ 340 h 371"/>
                  <a:gd name="T32" fmla="*/ 182 w 207"/>
                  <a:gd name="T33" fmla="*/ 338 h 371"/>
                  <a:gd name="T34" fmla="*/ 183 w 207"/>
                  <a:gd name="T35" fmla="*/ 346 h 371"/>
                  <a:gd name="T36" fmla="*/ 182 w 207"/>
                  <a:gd name="T37" fmla="*/ 324 h 371"/>
                  <a:gd name="T38" fmla="*/ 23 w 207"/>
                  <a:gd name="T39" fmla="*/ 323 h 371"/>
                  <a:gd name="T40" fmla="*/ 24 w 207"/>
                  <a:gd name="T41" fmla="*/ 315 h 371"/>
                  <a:gd name="T42" fmla="*/ 183 w 207"/>
                  <a:gd name="T43" fmla="*/ 316 h 371"/>
                  <a:gd name="T44" fmla="*/ 183 w 207"/>
                  <a:gd name="T45" fmla="*/ 299 h 371"/>
                  <a:gd name="T46" fmla="*/ 24 w 207"/>
                  <a:gd name="T47" fmla="*/ 301 h 371"/>
                  <a:gd name="T48" fmla="*/ 23 w 207"/>
                  <a:gd name="T49" fmla="*/ 293 h 371"/>
                  <a:gd name="T50" fmla="*/ 182 w 207"/>
                  <a:gd name="T51" fmla="*/ 291 h 371"/>
                  <a:gd name="T52" fmla="*/ 183 w 207"/>
                  <a:gd name="T53" fmla="*/ 299 h 371"/>
                  <a:gd name="T54" fmla="*/ 182 w 207"/>
                  <a:gd name="T55" fmla="*/ 277 h 371"/>
                  <a:gd name="T56" fmla="*/ 23 w 207"/>
                  <a:gd name="T57" fmla="*/ 276 h 371"/>
                  <a:gd name="T58" fmla="*/ 24 w 207"/>
                  <a:gd name="T59" fmla="*/ 268 h 371"/>
                  <a:gd name="T60" fmla="*/ 183 w 207"/>
                  <a:gd name="T61" fmla="*/ 269 h 371"/>
                  <a:gd name="T62" fmla="*/ 163 w 207"/>
                  <a:gd name="T63" fmla="*/ 208 h 371"/>
                  <a:gd name="T64" fmla="*/ 163 w 207"/>
                  <a:gd name="T65" fmla="*/ 167 h 371"/>
                  <a:gd name="T66" fmla="*/ 163 w 207"/>
                  <a:gd name="T67" fmla="*/ 208 h 371"/>
                  <a:gd name="T68" fmla="*/ 23 w 207"/>
                  <a:gd name="T69" fmla="*/ 107 h 371"/>
                  <a:gd name="T70" fmla="*/ 183 w 207"/>
                  <a:gd name="T71" fmla="*/ 74 h 371"/>
                  <a:gd name="T72" fmla="*/ 183 w 207"/>
                  <a:gd name="T73" fmla="*/ 57 h 371"/>
                  <a:gd name="T74" fmla="*/ 23 w 207"/>
                  <a:gd name="T75" fmla="*/ 23 h 371"/>
                  <a:gd name="T76" fmla="*/ 183 w 207"/>
                  <a:gd name="T77" fmla="*/ 5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7" h="371">
                    <a:moveTo>
                      <a:pt x="19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364"/>
                      <a:pt x="7" y="371"/>
                      <a:pt x="16" y="371"/>
                    </a:cubicBezTo>
                    <a:cubicBezTo>
                      <a:pt x="191" y="371"/>
                      <a:pt x="191" y="371"/>
                      <a:pt x="191" y="371"/>
                    </a:cubicBezTo>
                    <a:cubicBezTo>
                      <a:pt x="199" y="371"/>
                      <a:pt x="207" y="364"/>
                      <a:pt x="207" y="355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7" y="8"/>
                      <a:pt x="199" y="0"/>
                      <a:pt x="191" y="0"/>
                    </a:cubicBezTo>
                    <a:close/>
                    <a:moveTo>
                      <a:pt x="23" y="159"/>
                    </a:moveTo>
                    <a:cubicBezTo>
                      <a:pt x="23" y="156"/>
                      <a:pt x="25" y="155"/>
                      <a:pt x="27" y="155"/>
                    </a:cubicBezTo>
                    <a:cubicBezTo>
                      <a:pt x="33" y="155"/>
                      <a:pt x="39" y="155"/>
                      <a:pt x="45" y="155"/>
                    </a:cubicBezTo>
                    <a:cubicBezTo>
                      <a:pt x="48" y="155"/>
                      <a:pt x="50" y="156"/>
                      <a:pt x="50" y="159"/>
                    </a:cubicBezTo>
                    <a:cubicBezTo>
                      <a:pt x="50" y="165"/>
                      <a:pt x="50" y="171"/>
                      <a:pt x="50" y="177"/>
                    </a:cubicBezTo>
                    <a:cubicBezTo>
                      <a:pt x="50" y="179"/>
                      <a:pt x="48" y="181"/>
                      <a:pt x="45" y="181"/>
                    </a:cubicBezTo>
                    <a:cubicBezTo>
                      <a:pt x="39" y="181"/>
                      <a:pt x="33" y="181"/>
                      <a:pt x="27" y="181"/>
                    </a:cubicBezTo>
                    <a:cubicBezTo>
                      <a:pt x="25" y="181"/>
                      <a:pt x="23" y="179"/>
                      <a:pt x="23" y="177"/>
                    </a:cubicBezTo>
                    <a:cubicBezTo>
                      <a:pt x="23" y="171"/>
                      <a:pt x="23" y="165"/>
                      <a:pt x="23" y="159"/>
                    </a:cubicBezTo>
                    <a:close/>
                    <a:moveTo>
                      <a:pt x="23" y="198"/>
                    </a:moveTo>
                    <a:cubicBezTo>
                      <a:pt x="23" y="196"/>
                      <a:pt x="25" y="194"/>
                      <a:pt x="27" y="194"/>
                    </a:cubicBezTo>
                    <a:cubicBezTo>
                      <a:pt x="33" y="194"/>
                      <a:pt x="39" y="194"/>
                      <a:pt x="45" y="194"/>
                    </a:cubicBezTo>
                    <a:cubicBezTo>
                      <a:pt x="48" y="194"/>
                      <a:pt x="50" y="196"/>
                      <a:pt x="50" y="198"/>
                    </a:cubicBezTo>
                    <a:cubicBezTo>
                      <a:pt x="50" y="204"/>
                      <a:pt x="50" y="210"/>
                      <a:pt x="50" y="216"/>
                    </a:cubicBezTo>
                    <a:cubicBezTo>
                      <a:pt x="50" y="219"/>
                      <a:pt x="48" y="221"/>
                      <a:pt x="45" y="221"/>
                    </a:cubicBezTo>
                    <a:cubicBezTo>
                      <a:pt x="39" y="221"/>
                      <a:pt x="33" y="221"/>
                      <a:pt x="27" y="221"/>
                    </a:cubicBezTo>
                    <a:cubicBezTo>
                      <a:pt x="25" y="221"/>
                      <a:pt x="23" y="219"/>
                      <a:pt x="23" y="216"/>
                    </a:cubicBezTo>
                    <a:cubicBezTo>
                      <a:pt x="23" y="210"/>
                      <a:pt x="23" y="204"/>
                      <a:pt x="23" y="198"/>
                    </a:cubicBezTo>
                    <a:close/>
                    <a:moveTo>
                      <a:pt x="183" y="346"/>
                    </a:moveTo>
                    <a:cubicBezTo>
                      <a:pt x="183" y="347"/>
                      <a:pt x="183" y="348"/>
                      <a:pt x="182" y="348"/>
                    </a:cubicBezTo>
                    <a:cubicBezTo>
                      <a:pt x="24" y="348"/>
                      <a:pt x="24" y="348"/>
                      <a:pt x="24" y="348"/>
                    </a:cubicBezTo>
                    <a:cubicBezTo>
                      <a:pt x="24" y="348"/>
                      <a:pt x="23" y="347"/>
                      <a:pt x="23" y="346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39"/>
                      <a:pt x="24" y="338"/>
                      <a:pt x="24" y="338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3" y="338"/>
                      <a:pt x="183" y="339"/>
                      <a:pt x="183" y="340"/>
                    </a:cubicBezTo>
                    <a:lnTo>
                      <a:pt x="183" y="346"/>
                    </a:lnTo>
                    <a:close/>
                    <a:moveTo>
                      <a:pt x="183" y="323"/>
                    </a:moveTo>
                    <a:cubicBezTo>
                      <a:pt x="183" y="324"/>
                      <a:pt x="183" y="324"/>
                      <a:pt x="182" y="324"/>
                    </a:cubicBezTo>
                    <a:cubicBezTo>
                      <a:pt x="129" y="324"/>
                      <a:pt x="77" y="324"/>
                      <a:pt x="24" y="324"/>
                    </a:cubicBezTo>
                    <a:cubicBezTo>
                      <a:pt x="24" y="324"/>
                      <a:pt x="23" y="324"/>
                      <a:pt x="23" y="323"/>
                    </a:cubicBezTo>
                    <a:cubicBezTo>
                      <a:pt x="23" y="321"/>
                      <a:pt x="23" y="318"/>
                      <a:pt x="23" y="316"/>
                    </a:cubicBezTo>
                    <a:cubicBezTo>
                      <a:pt x="23" y="315"/>
                      <a:pt x="24" y="315"/>
                      <a:pt x="24" y="315"/>
                    </a:cubicBezTo>
                    <a:cubicBezTo>
                      <a:pt x="77" y="315"/>
                      <a:pt x="129" y="315"/>
                      <a:pt x="182" y="315"/>
                    </a:cubicBezTo>
                    <a:cubicBezTo>
                      <a:pt x="183" y="315"/>
                      <a:pt x="183" y="315"/>
                      <a:pt x="183" y="316"/>
                    </a:cubicBezTo>
                    <a:cubicBezTo>
                      <a:pt x="183" y="318"/>
                      <a:pt x="183" y="321"/>
                      <a:pt x="183" y="323"/>
                    </a:cubicBezTo>
                    <a:close/>
                    <a:moveTo>
                      <a:pt x="183" y="299"/>
                    </a:moveTo>
                    <a:cubicBezTo>
                      <a:pt x="183" y="300"/>
                      <a:pt x="183" y="301"/>
                      <a:pt x="182" y="301"/>
                    </a:cubicBezTo>
                    <a:cubicBezTo>
                      <a:pt x="129" y="301"/>
                      <a:pt x="77" y="301"/>
                      <a:pt x="24" y="301"/>
                    </a:cubicBezTo>
                    <a:cubicBezTo>
                      <a:pt x="24" y="301"/>
                      <a:pt x="23" y="300"/>
                      <a:pt x="23" y="299"/>
                    </a:cubicBezTo>
                    <a:cubicBezTo>
                      <a:pt x="23" y="297"/>
                      <a:pt x="23" y="295"/>
                      <a:pt x="23" y="293"/>
                    </a:cubicBezTo>
                    <a:cubicBezTo>
                      <a:pt x="23" y="292"/>
                      <a:pt x="24" y="291"/>
                      <a:pt x="24" y="291"/>
                    </a:cubicBezTo>
                    <a:cubicBezTo>
                      <a:pt x="77" y="291"/>
                      <a:pt x="129" y="291"/>
                      <a:pt x="182" y="291"/>
                    </a:cubicBezTo>
                    <a:cubicBezTo>
                      <a:pt x="183" y="291"/>
                      <a:pt x="183" y="292"/>
                      <a:pt x="183" y="293"/>
                    </a:cubicBezTo>
                    <a:cubicBezTo>
                      <a:pt x="183" y="295"/>
                      <a:pt x="183" y="297"/>
                      <a:pt x="183" y="299"/>
                    </a:cubicBezTo>
                    <a:close/>
                    <a:moveTo>
                      <a:pt x="183" y="276"/>
                    </a:moveTo>
                    <a:cubicBezTo>
                      <a:pt x="183" y="277"/>
                      <a:pt x="183" y="277"/>
                      <a:pt x="182" y="277"/>
                    </a:cubicBezTo>
                    <a:cubicBezTo>
                      <a:pt x="24" y="277"/>
                      <a:pt x="24" y="277"/>
                      <a:pt x="24" y="277"/>
                    </a:cubicBezTo>
                    <a:cubicBezTo>
                      <a:pt x="24" y="277"/>
                      <a:pt x="23" y="277"/>
                      <a:pt x="23" y="276"/>
                    </a:cubicBezTo>
                    <a:cubicBezTo>
                      <a:pt x="23" y="269"/>
                      <a:pt x="23" y="269"/>
                      <a:pt x="23" y="269"/>
                    </a:cubicBezTo>
                    <a:cubicBezTo>
                      <a:pt x="23" y="269"/>
                      <a:pt x="24" y="268"/>
                      <a:pt x="24" y="268"/>
                    </a:cubicBezTo>
                    <a:cubicBezTo>
                      <a:pt x="182" y="268"/>
                      <a:pt x="182" y="268"/>
                      <a:pt x="182" y="268"/>
                    </a:cubicBezTo>
                    <a:cubicBezTo>
                      <a:pt x="183" y="268"/>
                      <a:pt x="183" y="269"/>
                      <a:pt x="183" y="269"/>
                    </a:cubicBezTo>
                    <a:lnTo>
                      <a:pt x="183" y="276"/>
                    </a:lnTo>
                    <a:close/>
                    <a:moveTo>
                      <a:pt x="163" y="208"/>
                    </a:moveTo>
                    <a:cubicBezTo>
                      <a:pt x="151" y="208"/>
                      <a:pt x="142" y="199"/>
                      <a:pt x="142" y="188"/>
                    </a:cubicBezTo>
                    <a:cubicBezTo>
                      <a:pt x="142" y="176"/>
                      <a:pt x="151" y="167"/>
                      <a:pt x="163" y="167"/>
                    </a:cubicBezTo>
                    <a:cubicBezTo>
                      <a:pt x="174" y="167"/>
                      <a:pt x="183" y="176"/>
                      <a:pt x="183" y="188"/>
                    </a:cubicBezTo>
                    <a:cubicBezTo>
                      <a:pt x="183" y="199"/>
                      <a:pt x="174" y="208"/>
                      <a:pt x="163" y="208"/>
                    </a:cubicBezTo>
                    <a:close/>
                    <a:moveTo>
                      <a:pt x="183" y="107"/>
                    </a:move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183" y="74"/>
                      <a:pt x="183" y="74"/>
                      <a:pt x="183" y="74"/>
                    </a:cubicBezTo>
                    <a:lnTo>
                      <a:pt x="183" y="107"/>
                    </a:lnTo>
                    <a:close/>
                    <a:moveTo>
                      <a:pt x="183" y="57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83" y="23"/>
                      <a:pt x="183" y="23"/>
                      <a:pt x="183" y="23"/>
                    </a:cubicBezTo>
                    <a:lnTo>
                      <a:pt x="183" y="5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9" name="Freeform 32"/>
              <p:cNvSpPr>
                <a:spLocks/>
              </p:cNvSpPr>
              <p:nvPr/>
            </p:nvSpPr>
            <p:spPr bwMode="auto">
              <a:xfrm>
                <a:off x="5266" y="1248"/>
                <a:ext cx="53" cy="24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7 h 10"/>
                  <a:gd name="T6" fmla="*/ 22 w 22"/>
                  <a:gd name="T7" fmla="*/ 4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4 h 10"/>
                  <a:gd name="T14" fmla="*/ 0 w 22"/>
                  <a:gd name="T15" fmla="*/ 7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9"/>
                      <a:pt x="22" y="7"/>
                    </a:cubicBezTo>
                    <a:cubicBezTo>
                      <a:pt x="22" y="5"/>
                      <a:pt x="22" y="6"/>
                      <a:pt x="22" y="4"/>
                    </a:cubicBezTo>
                    <a:cubicBezTo>
                      <a:pt x="22" y="2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0" name="Freeform 33"/>
              <p:cNvSpPr>
                <a:spLocks/>
              </p:cNvSpPr>
              <p:nvPr/>
            </p:nvSpPr>
            <p:spPr bwMode="auto">
              <a:xfrm>
                <a:off x="5266" y="1370"/>
                <a:ext cx="53" cy="23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6 h 10"/>
                  <a:gd name="T6" fmla="*/ 22 w 22"/>
                  <a:gd name="T7" fmla="*/ 3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3 h 10"/>
                  <a:gd name="T14" fmla="*/ 0 w 22"/>
                  <a:gd name="T15" fmla="*/ 6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8"/>
                      <a:pt x="22" y="6"/>
                    </a:cubicBezTo>
                    <a:cubicBezTo>
                      <a:pt x="22" y="4"/>
                      <a:pt x="22" y="5"/>
                      <a:pt x="22" y="3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0" y="8"/>
                      <a:pt x="1" y="10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1" name="Oval 34"/>
              <p:cNvSpPr>
                <a:spLocks noChangeArrowheads="1"/>
              </p:cNvSpPr>
              <p:nvPr/>
            </p:nvSpPr>
            <p:spPr bwMode="auto">
              <a:xfrm>
                <a:off x="5264" y="1579"/>
                <a:ext cx="41" cy="4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842" name="Rounded Rectangle 841"/>
            <p:cNvSpPr/>
            <p:nvPr/>
          </p:nvSpPr>
          <p:spPr bwMode="auto">
            <a:xfrm>
              <a:off x="7406535" y="2320385"/>
              <a:ext cx="507338" cy="898768"/>
            </a:xfrm>
            <a:prstGeom prst="roundRect">
              <a:avLst>
                <a:gd name="adj" fmla="val 10188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grpSp>
          <p:nvGrpSpPr>
            <p:cNvPr id="843" name="Group 30"/>
            <p:cNvGrpSpPr>
              <a:grpSpLocks noChangeAspect="1"/>
            </p:cNvGrpSpPr>
            <p:nvPr/>
          </p:nvGrpSpPr>
          <p:grpSpPr bwMode="auto">
            <a:xfrm>
              <a:off x="7441472" y="2343729"/>
              <a:ext cx="477596" cy="848524"/>
              <a:chOff x="4894" y="1153"/>
              <a:chExt cx="497" cy="883"/>
            </a:xfrm>
            <a:solidFill>
              <a:schemeClr val="accent2"/>
            </a:solidFill>
          </p:grpSpPr>
          <p:sp>
            <p:nvSpPr>
              <p:cNvPr id="844" name="Freeform 31"/>
              <p:cNvSpPr>
                <a:spLocks noEditPoints="1"/>
              </p:cNvSpPr>
              <p:nvPr/>
            </p:nvSpPr>
            <p:spPr bwMode="auto">
              <a:xfrm>
                <a:off x="4894" y="1153"/>
                <a:ext cx="497" cy="883"/>
              </a:xfrm>
              <a:custGeom>
                <a:avLst/>
                <a:gdLst>
                  <a:gd name="T0" fmla="*/ 16 w 207"/>
                  <a:gd name="T1" fmla="*/ 0 h 371"/>
                  <a:gd name="T2" fmla="*/ 0 w 207"/>
                  <a:gd name="T3" fmla="*/ 355 h 371"/>
                  <a:gd name="T4" fmla="*/ 191 w 207"/>
                  <a:gd name="T5" fmla="*/ 371 h 371"/>
                  <a:gd name="T6" fmla="*/ 207 w 207"/>
                  <a:gd name="T7" fmla="*/ 17 h 371"/>
                  <a:gd name="T8" fmla="*/ 23 w 207"/>
                  <a:gd name="T9" fmla="*/ 159 h 371"/>
                  <a:gd name="T10" fmla="*/ 45 w 207"/>
                  <a:gd name="T11" fmla="*/ 155 h 371"/>
                  <a:gd name="T12" fmla="*/ 50 w 207"/>
                  <a:gd name="T13" fmla="*/ 177 h 371"/>
                  <a:gd name="T14" fmla="*/ 27 w 207"/>
                  <a:gd name="T15" fmla="*/ 181 h 371"/>
                  <a:gd name="T16" fmla="*/ 23 w 207"/>
                  <a:gd name="T17" fmla="*/ 159 h 371"/>
                  <a:gd name="T18" fmla="*/ 27 w 207"/>
                  <a:gd name="T19" fmla="*/ 194 h 371"/>
                  <a:gd name="T20" fmla="*/ 50 w 207"/>
                  <a:gd name="T21" fmla="*/ 198 h 371"/>
                  <a:gd name="T22" fmla="*/ 45 w 207"/>
                  <a:gd name="T23" fmla="*/ 221 h 371"/>
                  <a:gd name="T24" fmla="*/ 23 w 207"/>
                  <a:gd name="T25" fmla="*/ 216 h 371"/>
                  <a:gd name="T26" fmla="*/ 183 w 207"/>
                  <a:gd name="T27" fmla="*/ 346 h 371"/>
                  <a:gd name="T28" fmla="*/ 24 w 207"/>
                  <a:gd name="T29" fmla="*/ 348 h 371"/>
                  <a:gd name="T30" fmla="*/ 23 w 207"/>
                  <a:gd name="T31" fmla="*/ 340 h 371"/>
                  <a:gd name="T32" fmla="*/ 182 w 207"/>
                  <a:gd name="T33" fmla="*/ 338 h 371"/>
                  <a:gd name="T34" fmla="*/ 183 w 207"/>
                  <a:gd name="T35" fmla="*/ 346 h 371"/>
                  <a:gd name="T36" fmla="*/ 182 w 207"/>
                  <a:gd name="T37" fmla="*/ 324 h 371"/>
                  <a:gd name="T38" fmla="*/ 23 w 207"/>
                  <a:gd name="T39" fmla="*/ 323 h 371"/>
                  <a:gd name="T40" fmla="*/ 24 w 207"/>
                  <a:gd name="T41" fmla="*/ 315 h 371"/>
                  <a:gd name="T42" fmla="*/ 183 w 207"/>
                  <a:gd name="T43" fmla="*/ 316 h 371"/>
                  <a:gd name="T44" fmla="*/ 183 w 207"/>
                  <a:gd name="T45" fmla="*/ 299 h 371"/>
                  <a:gd name="T46" fmla="*/ 24 w 207"/>
                  <a:gd name="T47" fmla="*/ 301 h 371"/>
                  <a:gd name="T48" fmla="*/ 23 w 207"/>
                  <a:gd name="T49" fmla="*/ 293 h 371"/>
                  <a:gd name="T50" fmla="*/ 182 w 207"/>
                  <a:gd name="T51" fmla="*/ 291 h 371"/>
                  <a:gd name="T52" fmla="*/ 183 w 207"/>
                  <a:gd name="T53" fmla="*/ 299 h 371"/>
                  <a:gd name="T54" fmla="*/ 182 w 207"/>
                  <a:gd name="T55" fmla="*/ 277 h 371"/>
                  <a:gd name="T56" fmla="*/ 23 w 207"/>
                  <a:gd name="T57" fmla="*/ 276 h 371"/>
                  <a:gd name="T58" fmla="*/ 24 w 207"/>
                  <a:gd name="T59" fmla="*/ 268 h 371"/>
                  <a:gd name="T60" fmla="*/ 183 w 207"/>
                  <a:gd name="T61" fmla="*/ 269 h 371"/>
                  <a:gd name="T62" fmla="*/ 163 w 207"/>
                  <a:gd name="T63" fmla="*/ 208 h 371"/>
                  <a:gd name="T64" fmla="*/ 163 w 207"/>
                  <a:gd name="T65" fmla="*/ 167 h 371"/>
                  <a:gd name="T66" fmla="*/ 163 w 207"/>
                  <a:gd name="T67" fmla="*/ 208 h 371"/>
                  <a:gd name="T68" fmla="*/ 23 w 207"/>
                  <a:gd name="T69" fmla="*/ 107 h 371"/>
                  <a:gd name="T70" fmla="*/ 183 w 207"/>
                  <a:gd name="T71" fmla="*/ 74 h 371"/>
                  <a:gd name="T72" fmla="*/ 183 w 207"/>
                  <a:gd name="T73" fmla="*/ 57 h 371"/>
                  <a:gd name="T74" fmla="*/ 23 w 207"/>
                  <a:gd name="T75" fmla="*/ 23 h 371"/>
                  <a:gd name="T76" fmla="*/ 183 w 207"/>
                  <a:gd name="T77" fmla="*/ 5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7" h="371">
                    <a:moveTo>
                      <a:pt x="19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364"/>
                      <a:pt x="7" y="371"/>
                      <a:pt x="16" y="371"/>
                    </a:cubicBezTo>
                    <a:cubicBezTo>
                      <a:pt x="191" y="371"/>
                      <a:pt x="191" y="371"/>
                      <a:pt x="191" y="371"/>
                    </a:cubicBezTo>
                    <a:cubicBezTo>
                      <a:pt x="199" y="371"/>
                      <a:pt x="207" y="364"/>
                      <a:pt x="207" y="355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7" y="8"/>
                      <a:pt x="199" y="0"/>
                      <a:pt x="191" y="0"/>
                    </a:cubicBezTo>
                    <a:close/>
                    <a:moveTo>
                      <a:pt x="23" y="159"/>
                    </a:moveTo>
                    <a:cubicBezTo>
                      <a:pt x="23" y="156"/>
                      <a:pt x="25" y="155"/>
                      <a:pt x="27" y="155"/>
                    </a:cubicBezTo>
                    <a:cubicBezTo>
                      <a:pt x="33" y="155"/>
                      <a:pt x="39" y="155"/>
                      <a:pt x="45" y="155"/>
                    </a:cubicBezTo>
                    <a:cubicBezTo>
                      <a:pt x="48" y="155"/>
                      <a:pt x="50" y="156"/>
                      <a:pt x="50" y="159"/>
                    </a:cubicBezTo>
                    <a:cubicBezTo>
                      <a:pt x="50" y="165"/>
                      <a:pt x="50" y="171"/>
                      <a:pt x="50" y="177"/>
                    </a:cubicBezTo>
                    <a:cubicBezTo>
                      <a:pt x="50" y="179"/>
                      <a:pt x="48" y="181"/>
                      <a:pt x="45" y="181"/>
                    </a:cubicBezTo>
                    <a:cubicBezTo>
                      <a:pt x="39" y="181"/>
                      <a:pt x="33" y="181"/>
                      <a:pt x="27" y="181"/>
                    </a:cubicBezTo>
                    <a:cubicBezTo>
                      <a:pt x="25" y="181"/>
                      <a:pt x="23" y="179"/>
                      <a:pt x="23" y="177"/>
                    </a:cubicBezTo>
                    <a:cubicBezTo>
                      <a:pt x="23" y="171"/>
                      <a:pt x="23" y="165"/>
                      <a:pt x="23" y="159"/>
                    </a:cubicBezTo>
                    <a:close/>
                    <a:moveTo>
                      <a:pt x="23" y="198"/>
                    </a:moveTo>
                    <a:cubicBezTo>
                      <a:pt x="23" y="196"/>
                      <a:pt x="25" y="194"/>
                      <a:pt x="27" y="194"/>
                    </a:cubicBezTo>
                    <a:cubicBezTo>
                      <a:pt x="33" y="194"/>
                      <a:pt x="39" y="194"/>
                      <a:pt x="45" y="194"/>
                    </a:cubicBezTo>
                    <a:cubicBezTo>
                      <a:pt x="48" y="194"/>
                      <a:pt x="50" y="196"/>
                      <a:pt x="50" y="198"/>
                    </a:cubicBezTo>
                    <a:cubicBezTo>
                      <a:pt x="50" y="204"/>
                      <a:pt x="50" y="210"/>
                      <a:pt x="50" y="216"/>
                    </a:cubicBezTo>
                    <a:cubicBezTo>
                      <a:pt x="50" y="219"/>
                      <a:pt x="48" y="221"/>
                      <a:pt x="45" y="221"/>
                    </a:cubicBezTo>
                    <a:cubicBezTo>
                      <a:pt x="39" y="221"/>
                      <a:pt x="33" y="221"/>
                      <a:pt x="27" y="221"/>
                    </a:cubicBezTo>
                    <a:cubicBezTo>
                      <a:pt x="25" y="221"/>
                      <a:pt x="23" y="219"/>
                      <a:pt x="23" y="216"/>
                    </a:cubicBezTo>
                    <a:cubicBezTo>
                      <a:pt x="23" y="210"/>
                      <a:pt x="23" y="204"/>
                      <a:pt x="23" y="198"/>
                    </a:cubicBezTo>
                    <a:close/>
                    <a:moveTo>
                      <a:pt x="183" y="346"/>
                    </a:moveTo>
                    <a:cubicBezTo>
                      <a:pt x="183" y="347"/>
                      <a:pt x="183" y="348"/>
                      <a:pt x="182" y="348"/>
                    </a:cubicBezTo>
                    <a:cubicBezTo>
                      <a:pt x="24" y="348"/>
                      <a:pt x="24" y="348"/>
                      <a:pt x="24" y="348"/>
                    </a:cubicBezTo>
                    <a:cubicBezTo>
                      <a:pt x="24" y="348"/>
                      <a:pt x="23" y="347"/>
                      <a:pt x="23" y="346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39"/>
                      <a:pt x="24" y="338"/>
                      <a:pt x="24" y="338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3" y="338"/>
                      <a:pt x="183" y="339"/>
                      <a:pt x="183" y="340"/>
                    </a:cubicBezTo>
                    <a:lnTo>
                      <a:pt x="183" y="346"/>
                    </a:lnTo>
                    <a:close/>
                    <a:moveTo>
                      <a:pt x="183" y="323"/>
                    </a:moveTo>
                    <a:cubicBezTo>
                      <a:pt x="183" y="324"/>
                      <a:pt x="183" y="324"/>
                      <a:pt x="182" y="324"/>
                    </a:cubicBezTo>
                    <a:cubicBezTo>
                      <a:pt x="129" y="324"/>
                      <a:pt x="77" y="324"/>
                      <a:pt x="24" y="324"/>
                    </a:cubicBezTo>
                    <a:cubicBezTo>
                      <a:pt x="24" y="324"/>
                      <a:pt x="23" y="324"/>
                      <a:pt x="23" y="323"/>
                    </a:cubicBezTo>
                    <a:cubicBezTo>
                      <a:pt x="23" y="321"/>
                      <a:pt x="23" y="318"/>
                      <a:pt x="23" y="316"/>
                    </a:cubicBezTo>
                    <a:cubicBezTo>
                      <a:pt x="23" y="315"/>
                      <a:pt x="24" y="315"/>
                      <a:pt x="24" y="315"/>
                    </a:cubicBezTo>
                    <a:cubicBezTo>
                      <a:pt x="77" y="315"/>
                      <a:pt x="129" y="315"/>
                      <a:pt x="182" y="315"/>
                    </a:cubicBezTo>
                    <a:cubicBezTo>
                      <a:pt x="183" y="315"/>
                      <a:pt x="183" y="315"/>
                      <a:pt x="183" y="316"/>
                    </a:cubicBezTo>
                    <a:cubicBezTo>
                      <a:pt x="183" y="318"/>
                      <a:pt x="183" y="321"/>
                      <a:pt x="183" y="323"/>
                    </a:cubicBezTo>
                    <a:close/>
                    <a:moveTo>
                      <a:pt x="183" y="299"/>
                    </a:moveTo>
                    <a:cubicBezTo>
                      <a:pt x="183" y="300"/>
                      <a:pt x="183" y="301"/>
                      <a:pt x="182" y="301"/>
                    </a:cubicBezTo>
                    <a:cubicBezTo>
                      <a:pt x="129" y="301"/>
                      <a:pt x="77" y="301"/>
                      <a:pt x="24" y="301"/>
                    </a:cubicBezTo>
                    <a:cubicBezTo>
                      <a:pt x="24" y="301"/>
                      <a:pt x="23" y="300"/>
                      <a:pt x="23" y="299"/>
                    </a:cubicBezTo>
                    <a:cubicBezTo>
                      <a:pt x="23" y="297"/>
                      <a:pt x="23" y="295"/>
                      <a:pt x="23" y="293"/>
                    </a:cubicBezTo>
                    <a:cubicBezTo>
                      <a:pt x="23" y="292"/>
                      <a:pt x="24" y="291"/>
                      <a:pt x="24" y="291"/>
                    </a:cubicBezTo>
                    <a:cubicBezTo>
                      <a:pt x="77" y="291"/>
                      <a:pt x="129" y="291"/>
                      <a:pt x="182" y="291"/>
                    </a:cubicBezTo>
                    <a:cubicBezTo>
                      <a:pt x="183" y="291"/>
                      <a:pt x="183" y="292"/>
                      <a:pt x="183" y="293"/>
                    </a:cubicBezTo>
                    <a:cubicBezTo>
                      <a:pt x="183" y="295"/>
                      <a:pt x="183" y="297"/>
                      <a:pt x="183" y="299"/>
                    </a:cubicBezTo>
                    <a:close/>
                    <a:moveTo>
                      <a:pt x="183" y="276"/>
                    </a:moveTo>
                    <a:cubicBezTo>
                      <a:pt x="183" y="277"/>
                      <a:pt x="183" y="277"/>
                      <a:pt x="182" y="277"/>
                    </a:cubicBezTo>
                    <a:cubicBezTo>
                      <a:pt x="24" y="277"/>
                      <a:pt x="24" y="277"/>
                      <a:pt x="24" y="277"/>
                    </a:cubicBezTo>
                    <a:cubicBezTo>
                      <a:pt x="24" y="277"/>
                      <a:pt x="23" y="277"/>
                      <a:pt x="23" y="276"/>
                    </a:cubicBezTo>
                    <a:cubicBezTo>
                      <a:pt x="23" y="269"/>
                      <a:pt x="23" y="269"/>
                      <a:pt x="23" y="269"/>
                    </a:cubicBezTo>
                    <a:cubicBezTo>
                      <a:pt x="23" y="269"/>
                      <a:pt x="24" y="268"/>
                      <a:pt x="24" y="268"/>
                    </a:cubicBezTo>
                    <a:cubicBezTo>
                      <a:pt x="182" y="268"/>
                      <a:pt x="182" y="268"/>
                      <a:pt x="182" y="268"/>
                    </a:cubicBezTo>
                    <a:cubicBezTo>
                      <a:pt x="183" y="268"/>
                      <a:pt x="183" y="269"/>
                      <a:pt x="183" y="269"/>
                    </a:cubicBezTo>
                    <a:lnTo>
                      <a:pt x="183" y="276"/>
                    </a:lnTo>
                    <a:close/>
                    <a:moveTo>
                      <a:pt x="163" y="208"/>
                    </a:moveTo>
                    <a:cubicBezTo>
                      <a:pt x="151" y="208"/>
                      <a:pt x="142" y="199"/>
                      <a:pt x="142" y="188"/>
                    </a:cubicBezTo>
                    <a:cubicBezTo>
                      <a:pt x="142" y="176"/>
                      <a:pt x="151" y="167"/>
                      <a:pt x="163" y="167"/>
                    </a:cubicBezTo>
                    <a:cubicBezTo>
                      <a:pt x="174" y="167"/>
                      <a:pt x="183" y="176"/>
                      <a:pt x="183" y="188"/>
                    </a:cubicBezTo>
                    <a:cubicBezTo>
                      <a:pt x="183" y="199"/>
                      <a:pt x="174" y="208"/>
                      <a:pt x="163" y="208"/>
                    </a:cubicBezTo>
                    <a:close/>
                    <a:moveTo>
                      <a:pt x="183" y="107"/>
                    </a:move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183" y="74"/>
                      <a:pt x="183" y="74"/>
                      <a:pt x="183" y="74"/>
                    </a:cubicBezTo>
                    <a:lnTo>
                      <a:pt x="183" y="107"/>
                    </a:lnTo>
                    <a:close/>
                    <a:moveTo>
                      <a:pt x="183" y="57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83" y="23"/>
                      <a:pt x="183" y="23"/>
                      <a:pt x="183" y="23"/>
                    </a:cubicBezTo>
                    <a:lnTo>
                      <a:pt x="183" y="5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5" name="Freeform 32"/>
              <p:cNvSpPr>
                <a:spLocks/>
              </p:cNvSpPr>
              <p:nvPr/>
            </p:nvSpPr>
            <p:spPr bwMode="auto">
              <a:xfrm>
                <a:off x="5266" y="1248"/>
                <a:ext cx="53" cy="24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7 h 10"/>
                  <a:gd name="T6" fmla="*/ 22 w 22"/>
                  <a:gd name="T7" fmla="*/ 4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4 h 10"/>
                  <a:gd name="T14" fmla="*/ 0 w 22"/>
                  <a:gd name="T15" fmla="*/ 7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9"/>
                      <a:pt x="22" y="7"/>
                    </a:cubicBezTo>
                    <a:cubicBezTo>
                      <a:pt x="22" y="5"/>
                      <a:pt x="22" y="6"/>
                      <a:pt x="22" y="4"/>
                    </a:cubicBezTo>
                    <a:cubicBezTo>
                      <a:pt x="22" y="2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6" name="Freeform 33"/>
              <p:cNvSpPr>
                <a:spLocks/>
              </p:cNvSpPr>
              <p:nvPr/>
            </p:nvSpPr>
            <p:spPr bwMode="auto">
              <a:xfrm>
                <a:off x="5266" y="1370"/>
                <a:ext cx="53" cy="23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6 h 10"/>
                  <a:gd name="T6" fmla="*/ 22 w 22"/>
                  <a:gd name="T7" fmla="*/ 3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3 h 10"/>
                  <a:gd name="T14" fmla="*/ 0 w 22"/>
                  <a:gd name="T15" fmla="*/ 6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8"/>
                      <a:pt x="22" y="6"/>
                    </a:cubicBezTo>
                    <a:cubicBezTo>
                      <a:pt x="22" y="4"/>
                      <a:pt x="22" y="5"/>
                      <a:pt x="22" y="3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0" y="8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7" name="Oval 34"/>
              <p:cNvSpPr>
                <a:spLocks noChangeArrowheads="1"/>
              </p:cNvSpPr>
              <p:nvPr/>
            </p:nvSpPr>
            <p:spPr bwMode="auto">
              <a:xfrm>
                <a:off x="5264" y="1579"/>
                <a:ext cx="41" cy="4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52" name="Group 851"/>
          <p:cNvGrpSpPr/>
          <p:nvPr/>
        </p:nvGrpSpPr>
        <p:grpSpPr>
          <a:xfrm>
            <a:off x="7997439" y="2368689"/>
            <a:ext cx="714148" cy="821857"/>
            <a:chOff x="7138087" y="2320385"/>
            <a:chExt cx="780981" cy="898768"/>
          </a:xfrm>
        </p:grpSpPr>
        <p:grpSp>
          <p:nvGrpSpPr>
            <p:cNvPr id="853" name="Group 30"/>
            <p:cNvGrpSpPr>
              <a:grpSpLocks noChangeAspect="1"/>
            </p:cNvGrpSpPr>
            <p:nvPr/>
          </p:nvGrpSpPr>
          <p:grpSpPr bwMode="auto">
            <a:xfrm>
              <a:off x="7138087" y="2337252"/>
              <a:ext cx="477596" cy="848524"/>
              <a:chOff x="4894" y="1153"/>
              <a:chExt cx="497" cy="883"/>
            </a:xfrm>
            <a:solidFill>
              <a:schemeClr val="accent2"/>
            </a:solidFill>
          </p:grpSpPr>
          <p:sp>
            <p:nvSpPr>
              <p:cNvPr id="860" name="Freeform 31"/>
              <p:cNvSpPr>
                <a:spLocks noEditPoints="1"/>
              </p:cNvSpPr>
              <p:nvPr/>
            </p:nvSpPr>
            <p:spPr bwMode="auto">
              <a:xfrm>
                <a:off x="4894" y="1153"/>
                <a:ext cx="497" cy="883"/>
              </a:xfrm>
              <a:custGeom>
                <a:avLst/>
                <a:gdLst>
                  <a:gd name="T0" fmla="*/ 16 w 207"/>
                  <a:gd name="T1" fmla="*/ 0 h 371"/>
                  <a:gd name="T2" fmla="*/ 0 w 207"/>
                  <a:gd name="T3" fmla="*/ 355 h 371"/>
                  <a:gd name="T4" fmla="*/ 191 w 207"/>
                  <a:gd name="T5" fmla="*/ 371 h 371"/>
                  <a:gd name="T6" fmla="*/ 207 w 207"/>
                  <a:gd name="T7" fmla="*/ 17 h 371"/>
                  <a:gd name="T8" fmla="*/ 23 w 207"/>
                  <a:gd name="T9" fmla="*/ 159 h 371"/>
                  <a:gd name="T10" fmla="*/ 45 w 207"/>
                  <a:gd name="T11" fmla="*/ 155 h 371"/>
                  <a:gd name="T12" fmla="*/ 50 w 207"/>
                  <a:gd name="T13" fmla="*/ 177 h 371"/>
                  <a:gd name="T14" fmla="*/ 27 w 207"/>
                  <a:gd name="T15" fmla="*/ 181 h 371"/>
                  <a:gd name="T16" fmla="*/ 23 w 207"/>
                  <a:gd name="T17" fmla="*/ 159 h 371"/>
                  <a:gd name="T18" fmla="*/ 27 w 207"/>
                  <a:gd name="T19" fmla="*/ 194 h 371"/>
                  <a:gd name="T20" fmla="*/ 50 w 207"/>
                  <a:gd name="T21" fmla="*/ 198 h 371"/>
                  <a:gd name="T22" fmla="*/ 45 w 207"/>
                  <a:gd name="T23" fmla="*/ 221 h 371"/>
                  <a:gd name="T24" fmla="*/ 23 w 207"/>
                  <a:gd name="T25" fmla="*/ 216 h 371"/>
                  <a:gd name="T26" fmla="*/ 183 w 207"/>
                  <a:gd name="T27" fmla="*/ 346 h 371"/>
                  <a:gd name="T28" fmla="*/ 24 w 207"/>
                  <a:gd name="T29" fmla="*/ 348 h 371"/>
                  <a:gd name="T30" fmla="*/ 23 w 207"/>
                  <a:gd name="T31" fmla="*/ 340 h 371"/>
                  <a:gd name="T32" fmla="*/ 182 w 207"/>
                  <a:gd name="T33" fmla="*/ 338 h 371"/>
                  <a:gd name="T34" fmla="*/ 183 w 207"/>
                  <a:gd name="T35" fmla="*/ 346 h 371"/>
                  <a:gd name="T36" fmla="*/ 182 w 207"/>
                  <a:gd name="T37" fmla="*/ 324 h 371"/>
                  <a:gd name="T38" fmla="*/ 23 w 207"/>
                  <a:gd name="T39" fmla="*/ 323 h 371"/>
                  <a:gd name="T40" fmla="*/ 24 w 207"/>
                  <a:gd name="T41" fmla="*/ 315 h 371"/>
                  <a:gd name="T42" fmla="*/ 183 w 207"/>
                  <a:gd name="T43" fmla="*/ 316 h 371"/>
                  <a:gd name="T44" fmla="*/ 183 w 207"/>
                  <a:gd name="T45" fmla="*/ 299 h 371"/>
                  <a:gd name="T46" fmla="*/ 24 w 207"/>
                  <a:gd name="T47" fmla="*/ 301 h 371"/>
                  <a:gd name="T48" fmla="*/ 23 w 207"/>
                  <a:gd name="T49" fmla="*/ 293 h 371"/>
                  <a:gd name="T50" fmla="*/ 182 w 207"/>
                  <a:gd name="T51" fmla="*/ 291 h 371"/>
                  <a:gd name="T52" fmla="*/ 183 w 207"/>
                  <a:gd name="T53" fmla="*/ 299 h 371"/>
                  <a:gd name="T54" fmla="*/ 182 w 207"/>
                  <a:gd name="T55" fmla="*/ 277 h 371"/>
                  <a:gd name="T56" fmla="*/ 23 w 207"/>
                  <a:gd name="T57" fmla="*/ 276 h 371"/>
                  <a:gd name="T58" fmla="*/ 24 w 207"/>
                  <a:gd name="T59" fmla="*/ 268 h 371"/>
                  <a:gd name="T60" fmla="*/ 183 w 207"/>
                  <a:gd name="T61" fmla="*/ 269 h 371"/>
                  <a:gd name="T62" fmla="*/ 163 w 207"/>
                  <a:gd name="T63" fmla="*/ 208 h 371"/>
                  <a:gd name="T64" fmla="*/ 163 w 207"/>
                  <a:gd name="T65" fmla="*/ 167 h 371"/>
                  <a:gd name="T66" fmla="*/ 163 w 207"/>
                  <a:gd name="T67" fmla="*/ 208 h 371"/>
                  <a:gd name="T68" fmla="*/ 23 w 207"/>
                  <a:gd name="T69" fmla="*/ 107 h 371"/>
                  <a:gd name="T70" fmla="*/ 183 w 207"/>
                  <a:gd name="T71" fmla="*/ 74 h 371"/>
                  <a:gd name="T72" fmla="*/ 183 w 207"/>
                  <a:gd name="T73" fmla="*/ 57 h 371"/>
                  <a:gd name="T74" fmla="*/ 23 w 207"/>
                  <a:gd name="T75" fmla="*/ 23 h 371"/>
                  <a:gd name="T76" fmla="*/ 183 w 207"/>
                  <a:gd name="T77" fmla="*/ 5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7" h="371">
                    <a:moveTo>
                      <a:pt x="19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364"/>
                      <a:pt x="7" y="371"/>
                      <a:pt x="16" y="371"/>
                    </a:cubicBezTo>
                    <a:cubicBezTo>
                      <a:pt x="191" y="371"/>
                      <a:pt x="191" y="371"/>
                      <a:pt x="191" y="371"/>
                    </a:cubicBezTo>
                    <a:cubicBezTo>
                      <a:pt x="199" y="371"/>
                      <a:pt x="207" y="364"/>
                      <a:pt x="207" y="355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7" y="8"/>
                      <a:pt x="199" y="0"/>
                      <a:pt x="191" y="0"/>
                    </a:cubicBezTo>
                    <a:close/>
                    <a:moveTo>
                      <a:pt x="23" y="159"/>
                    </a:moveTo>
                    <a:cubicBezTo>
                      <a:pt x="23" y="156"/>
                      <a:pt x="25" y="155"/>
                      <a:pt x="27" y="155"/>
                    </a:cubicBezTo>
                    <a:cubicBezTo>
                      <a:pt x="33" y="155"/>
                      <a:pt x="39" y="155"/>
                      <a:pt x="45" y="155"/>
                    </a:cubicBezTo>
                    <a:cubicBezTo>
                      <a:pt x="48" y="155"/>
                      <a:pt x="50" y="156"/>
                      <a:pt x="50" y="159"/>
                    </a:cubicBezTo>
                    <a:cubicBezTo>
                      <a:pt x="50" y="165"/>
                      <a:pt x="50" y="171"/>
                      <a:pt x="50" y="177"/>
                    </a:cubicBezTo>
                    <a:cubicBezTo>
                      <a:pt x="50" y="179"/>
                      <a:pt x="48" y="181"/>
                      <a:pt x="45" y="181"/>
                    </a:cubicBezTo>
                    <a:cubicBezTo>
                      <a:pt x="39" y="181"/>
                      <a:pt x="33" y="181"/>
                      <a:pt x="27" y="181"/>
                    </a:cubicBezTo>
                    <a:cubicBezTo>
                      <a:pt x="25" y="181"/>
                      <a:pt x="23" y="179"/>
                      <a:pt x="23" y="177"/>
                    </a:cubicBezTo>
                    <a:cubicBezTo>
                      <a:pt x="23" y="171"/>
                      <a:pt x="23" y="165"/>
                      <a:pt x="23" y="159"/>
                    </a:cubicBezTo>
                    <a:close/>
                    <a:moveTo>
                      <a:pt x="23" y="198"/>
                    </a:moveTo>
                    <a:cubicBezTo>
                      <a:pt x="23" y="196"/>
                      <a:pt x="25" y="194"/>
                      <a:pt x="27" y="194"/>
                    </a:cubicBezTo>
                    <a:cubicBezTo>
                      <a:pt x="33" y="194"/>
                      <a:pt x="39" y="194"/>
                      <a:pt x="45" y="194"/>
                    </a:cubicBezTo>
                    <a:cubicBezTo>
                      <a:pt x="48" y="194"/>
                      <a:pt x="50" y="196"/>
                      <a:pt x="50" y="198"/>
                    </a:cubicBezTo>
                    <a:cubicBezTo>
                      <a:pt x="50" y="204"/>
                      <a:pt x="50" y="210"/>
                      <a:pt x="50" y="216"/>
                    </a:cubicBezTo>
                    <a:cubicBezTo>
                      <a:pt x="50" y="219"/>
                      <a:pt x="48" y="221"/>
                      <a:pt x="45" y="221"/>
                    </a:cubicBezTo>
                    <a:cubicBezTo>
                      <a:pt x="39" y="221"/>
                      <a:pt x="33" y="221"/>
                      <a:pt x="27" y="221"/>
                    </a:cubicBezTo>
                    <a:cubicBezTo>
                      <a:pt x="25" y="221"/>
                      <a:pt x="23" y="219"/>
                      <a:pt x="23" y="216"/>
                    </a:cubicBezTo>
                    <a:cubicBezTo>
                      <a:pt x="23" y="210"/>
                      <a:pt x="23" y="204"/>
                      <a:pt x="23" y="198"/>
                    </a:cubicBezTo>
                    <a:close/>
                    <a:moveTo>
                      <a:pt x="183" y="346"/>
                    </a:moveTo>
                    <a:cubicBezTo>
                      <a:pt x="183" y="347"/>
                      <a:pt x="183" y="348"/>
                      <a:pt x="182" y="348"/>
                    </a:cubicBezTo>
                    <a:cubicBezTo>
                      <a:pt x="24" y="348"/>
                      <a:pt x="24" y="348"/>
                      <a:pt x="24" y="348"/>
                    </a:cubicBezTo>
                    <a:cubicBezTo>
                      <a:pt x="24" y="348"/>
                      <a:pt x="23" y="347"/>
                      <a:pt x="23" y="346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39"/>
                      <a:pt x="24" y="338"/>
                      <a:pt x="24" y="338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3" y="338"/>
                      <a:pt x="183" y="339"/>
                      <a:pt x="183" y="340"/>
                    </a:cubicBezTo>
                    <a:lnTo>
                      <a:pt x="183" y="346"/>
                    </a:lnTo>
                    <a:close/>
                    <a:moveTo>
                      <a:pt x="183" y="323"/>
                    </a:moveTo>
                    <a:cubicBezTo>
                      <a:pt x="183" y="324"/>
                      <a:pt x="183" y="324"/>
                      <a:pt x="182" y="324"/>
                    </a:cubicBezTo>
                    <a:cubicBezTo>
                      <a:pt x="129" y="324"/>
                      <a:pt x="77" y="324"/>
                      <a:pt x="24" y="324"/>
                    </a:cubicBezTo>
                    <a:cubicBezTo>
                      <a:pt x="24" y="324"/>
                      <a:pt x="23" y="324"/>
                      <a:pt x="23" y="323"/>
                    </a:cubicBezTo>
                    <a:cubicBezTo>
                      <a:pt x="23" y="321"/>
                      <a:pt x="23" y="318"/>
                      <a:pt x="23" y="316"/>
                    </a:cubicBezTo>
                    <a:cubicBezTo>
                      <a:pt x="23" y="315"/>
                      <a:pt x="24" y="315"/>
                      <a:pt x="24" y="315"/>
                    </a:cubicBezTo>
                    <a:cubicBezTo>
                      <a:pt x="77" y="315"/>
                      <a:pt x="129" y="315"/>
                      <a:pt x="182" y="315"/>
                    </a:cubicBezTo>
                    <a:cubicBezTo>
                      <a:pt x="183" y="315"/>
                      <a:pt x="183" y="315"/>
                      <a:pt x="183" y="316"/>
                    </a:cubicBezTo>
                    <a:cubicBezTo>
                      <a:pt x="183" y="318"/>
                      <a:pt x="183" y="321"/>
                      <a:pt x="183" y="323"/>
                    </a:cubicBezTo>
                    <a:close/>
                    <a:moveTo>
                      <a:pt x="183" y="299"/>
                    </a:moveTo>
                    <a:cubicBezTo>
                      <a:pt x="183" y="300"/>
                      <a:pt x="183" y="301"/>
                      <a:pt x="182" y="301"/>
                    </a:cubicBezTo>
                    <a:cubicBezTo>
                      <a:pt x="129" y="301"/>
                      <a:pt x="77" y="301"/>
                      <a:pt x="24" y="301"/>
                    </a:cubicBezTo>
                    <a:cubicBezTo>
                      <a:pt x="24" y="301"/>
                      <a:pt x="23" y="300"/>
                      <a:pt x="23" y="299"/>
                    </a:cubicBezTo>
                    <a:cubicBezTo>
                      <a:pt x="23" y="297"/>
                      <a:pt x="23" y="295"/>
                      <a:pt x="23" y="293"/>
                    </a:cubicBezTo>
                    <a:cubicBezTo>
                      <a:pt x="23" y="292"/>
                      <a:pt x="24" y="291"/>
                      <a:pt x="24" y="291"/>
                    </a:cubicBezTo>
                    <a:cubicBezTo>
                      <a:pt x="77" y="291"/>
                      <a:pt x="129" y="291"/>
                      <a:pt x="182" y="291"/>
                    </a:cubicBezTo>
                    <a:cubicBezTo>
                      <a:pt x="183" y="291"/>
                      <a:pt x="183" y="292"/>
                      <a:pt x="183" y="293"/>
                    </a:cubicBezTo>
                    <a:cubicBezTo>
                      <a:pt x="183" y="295"/>
                      <a:pt x="183" y="297"/>
                      <a:pt x="183" y="299"/>
                    </a:cubicBezTo>
                    <a:close/>
                    <a:moveTo>
                      <a:pt x="183" y="276"/>
                    </a:moveTo>
                    <a:cubicBezTo>
                      <a:pt x="183" y="277"/>
                      <a:pt x="183" y="277"/>
                      <a:pt x="182" y="277"/>
                    </a:cubicBezTo>
                    <a:cubicBezTo>
                      <a:pt x="24" y="277"/>
                      <a:pt x="24" y="277"/>
                      <a:pt x="24" y="277"/>
                    </a:cubicBezTo>
                    <a:cubicBezTo>
                      <a:pt x="24" y="277"/>
                      <a:pt x="23" y="277"/>
                      <a:pt x="23" y="276"/>
                    </a:cubicBezTo>
                    <a:cubicBezTo>
                      <a:pt x="23" y="269"/>
                      <a:pt x="23" y="269"/>
                      <a:pt x="23" y="269"/>
                    </a:cubicBezTo>
                    <a:cubicBezTo>
                      <a:pt x="23" y="269"/>
                      <a:pt x="24" y="268"/>
                      <a:pt x="24" y="268"/>
                    </a:cubicBezTo>
                    <a:cubicBezTo>
                      <a:pt x="182" y="268"/>
                      <a:pt x="182" y="268"/>
                      <a:pt x="182" y="268"/>
                    </a:cubicBezTo>
                    <a:cubicBezTo>
                      <a:pt x="183" y="268"/>
                      <a:pt x="183" y="269"/>
                      <a:pt x="183" y="269"/>
                    </a:cubicBezTo>
                    <a:lnTo>
                      <a:pt x="183" y="276"/>
                    </a:lnTo>
                    <a:close/>
                    <a:moveTo>
                      <a:pt x="163" y="208"/>
                    </a:moveTo>
                    <a:cubicBezTo>
                      <a:pt x="151" y="208"/>
                      <a:pt x="142" y="199"/>
                      <a:pt x="142" y="188"/>
                    </a:cubicBezTo>
                    <a:cubicBezTo>
                      <a:pt x="142" y="176"/>
                      <a:pt x="151" y="167"/>
                      <a:pt x="163" y="167"/>
                    </a:cubicBezTo>
                    <a:cubicBezTo>
                      <a:pt x="174" y="167"/>
                      <a:pt x="183" y="176"/>
                      <a:pt x="183" y="188"/>
                    </a:cubicBezTo>
                    <a:cubicBezTo>
                      <a:pt x="183" y="199"/>
                      <a:pt x="174" y="208"/>
                      <a:pt x="163" y="208"/>
                    </a:cubicBezTo>
                    <a:close/>
                    <a:moveTo>
                      <a:pt x="183" y="107"/>
                    </a:move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183" y="74"/>
                      <a:pt x="183" y="74"/>
                      <a:pt x="183" y="74"/>
                    </a:cubicBezTo>
                    <a:lnTo>
                      <a:pt x="183" y="107"/>
                    </a:lnTo>
                    <a:close/>
                    <a:moveTo>
                      <a:pt x="183" y="57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83" y="23"/>
                      <a:pt x="183" y="23"/>
                      <a:pt x="183" y="23"/>
                    </a:cubicBezTo>
                    <a:lnTo>
                      <a:pt x="183" y="5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1" name="Freeform 32"/>
              <p:cNvSpPr>
                <a:spLocks/>
              </p:cNvSpPr>
              <p:nvPr/>
            </p:nvSpPr>
            <p:spPr bwMode="auto">
              <a:xfrm>
                <a:off x="5266" y="1248"/>
                <a:ext cx="53" cy="24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7 h 10"/>
                  <a:gd name="T6" fmla="*/ 22 w 22"/>
                  <a:gd name="T7" fmla="*/ 4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4 h 10"/>
                  <a:gd name="T14" fmla="*/ 0 w 22"/>
                  <a:gd name="T15" fmla="*/ 7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9"/>
                      <a:pt x="22" y="7"/>
                    </a:cubicBezTo>
                    <a:cubicBezTo>
                      <a:pt x="22" y="5"/>
                      <a:pt x="22" y="6"/>
                      <a:pt x="22" y="4"/>
                    </a:cubicBezTo>
                    <a:cubicBezTo>
                      <a:pt x="22" y="2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2" name="Freeform 33"/>
              <p:cNvSpPr>
                <a:spLocks/>
              </p:cNvSpPr>
              <p:nvPr/>
            </p:nvSpPr>
            <p:spPr bwMode="auto">
              <a:xfrm>
                <a:off x="5266" y="1370"/>
                <a:ext cx="53" cy="23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6 h 10"/>
                  <a:gd name="T6" fmla="*/ 22 w 22"/>
                  <a:gd name="T7" fmla="*/ 3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3 h 10"/>
                  <a:gd name="T14" fmla="*/ 0 w 22"/>
                  <a:gd name="T15" fmla="*/ 6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8"/>
                      <a:pt x="22" y="6"/>
                    </a:cubicBezTo>
                    <a:cubicBezTo>
                      <a:pt x="22" y="4"/>
                      <a:pt x="22" y="5"/>
                      <a:pt x="22" y="3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0" y="8"/>
                      <a:pt x="1" y="10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3" name="Oval 34"/>
              <p:cNvSpPr>
                <a:spLocks noChangeArrowheads="1"/>
              </p:cNvSpPr>
              <p:nvPr/>
            </p:nvSpPr>
            <p:spPr bwMode="auto">
              <a:xfrm>
                <a:off x="5264" y="1579"/>
                <a:ext cx="41" cy="4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854" name="Rounded Rectangle 853"/>
            <p:cNvSpPr/>
            <p:nvPr/>
          </p:nvSpPr>
          <p:spPr bwMode="auto">
            <a:xfrm>
              <a:off x="7406535" y="2320385"/>
              <a:ext cx="507338" cy="898768"/>
            </a:xfrm>
            <a:prstGeom prst="roundRect">
              <a:avLst>
                <a:gd name="adj" fmla="val 10188"/>
              </a:avLst>
            </a:prstGeom>
            <a:solidFill>
              <a:schemeClr val="bg2"/>
            </a:solidFill>
            <a:ln>
              <a:noFill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0" tIns="46637" rIns="0" bIns="46637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3247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5439">
                      <a:srgbClr val="F8F8F8"/>
                    </a:gs>
                    <a:gs pos="10000">
                      <a:srgbClr val="F8F8F8"/>
                    </a:gs>
                  </a:gsLst>
                  <a:lin ang="5400000" scaled="0"/>
                </a:gradFill>
                <a:effectLst/>
                <a:uLnTx/>
                <a:uFillTx/>
              </a:endParaRPr>
            </a:p>
          </p:txBody>
        </p:sp>
        <p:grpSp>
          <p:nvGrpSpPr>
            <p:cNvPr id="855" name="Group 30"/>
            <p:cNvGrpSpPr>
              <a:grpSpLocks noChangeAspect="1"/>
            </p:cNvGrpSpPr>
            <p:nvPr/>
          </p:nvGrpSpPr>
          <p:grpSpPr bwMode="auto">
            <a:xfrm>
              <a:off x="7441472" y="2343729"/>
              <a:ext cx="477596" cy="848524"/>
              <a:chOff x="4894" y="1153"/>
              <a:chExt cx="497" cy="883"/>
            </a:xfrm>
            <a:solidFill>
              <a:schemeClr val="accent2"/>
            </a:solidFill>
          </p:grpSpPr>
          <p:sp>
            <p:nvSpPr>
              <p:cNvPr id="856" name="Freeform 31"/>
              <p:cNvSpPr>
                <a:spLocks noEditPoints="1"/>
              </p:cNvSpPr>
              <p:nvPr/>
            </p:nvSpPr>
            <p:spPr bwMode="auto">
              <a:xfrm>
                <a:off x="4894" y="1153"/>
                <a:ext cx="497" cy="883"/>
              </a:xfrm>
              <a:custGeom>
                <a:avLst/>
                <a:gdLst>
                  <a:gd name="T0" fmla="*/ 16 w 207"/>
                  <a:gd name="T1" fmla="*/ 0 h 371"/>
                  <a:gd name="T2" fmla="*/ 0 w 207"/>
                  <a:gd name="T3" fmla="*/ 355 h 371"/>
                  <a:gd name="T4" fmla="*/ 191 w 207"/>
                  <a:gd name="T5" fmla="*/ 371 h 371"/>
                  <a:gd name="T6" fmla="*/ 207 w 207"/>
                  <a:gd name="T7" fmla="*/ 17 h 371"/>
                  <a:gd name="T8" fmla="*/ 23 w 207"/>
                  <a:gd name="T9" fmla="*/ 159 h 371"/>
                  <a:gd name="T10" fmla="*/ 45 w 207"/>
                  <a:gd name="T11" fmla="*/ 155 h 371"/>
                  <a:gd name="T12" fmla="*/ 50 w 207"/>
                  <a:gd name="T13" fmla="*/ 177 h 371"/>
                  <a:gd name="T14" fmla="*/ 27 w 207"/>
                  <a:gd name="T15" fmla="*/ 181 h 371"/>
                  <a:gd name="T16" fmla="*/ 23 w 207"/>
                  <a:gd name="T17" fmla="*/ 159 h 371"/>
                  <a:gd name="T18" fmla="*/ 27 w 207"/>
                  <a:gd name="T19" fmla="*/ 194 h 371"/>
                  <a:gd name="T20" fmla="*/ 50 w 207"/>
                  <a:gd name="T21" fmla="*/ 198 h 371"/>
                  <a:gd name="T22" fmla="*/ 45 w 207"/>
                  <a:gd name="T23" fmla="*/ 221 h 371"/>
                  <a:gd name="T24" fmla="*/ 23 w 207"/>
                  <a:gd name="T25" fmla="*/ 216 h 371"/>
                  <a:gd name="T26" fmla="*/ 183 w 207"/>
                  <a:gd name="T27" fmla="*/ 346 h 371"/>
                  <a:gd name="T28" fmla="*/ 24 w 207"/>
                  <a:gd name="T29" fmla="*/ 348 h 371"/>
                  <a:gd name="T30" fmla="*/ 23 w 207"/>
                  <a:gd name="T31" fmla="*/ 340 h 371"/>
                  <a:gd name="T32" fmla="*/ 182 w 207"/>
                  <a:gd name="T33" fmla="*/ 338 h 371"/>
                  <a:gd name="T34" fmla="*/ 183 w 207"/>
                  <a:gd name="T35" fmla="*/ 346 h 371"/>
                  <a:gd name="T36" fmla="*/ 182 w 207"/>
                  <a:gd name="T37" fmla="*/ 324 h 371"/>
                  <a:gd name="T38" fmla="*/ 23 w 207"/>
                  <a:gd name="T39" fmla="*/ 323 h 371"/>
                  <a:gd name="T40" fmla="*/ 24 w 207"/>
                  <a:gd name="T41" fmla="*/ 315 h 371"/>
                  <a:gd name="T42" fmla="*/ 183 w 207"/>
                  <a:gd name="T43" fmla="*/ 316 h 371"/>
                  <a:gd name="T44" fmla="*/ 183 w 207"/>
                  <a:gd name="T45" fmla="*/ 299 h 371"/>
                  <a:gd name="T46" fmla="*/ 24 w 207"/>
                  <a:gd name="T47" fmla="*/ 301 h 371"/>
                  <a:gd name="T48" fmla="*/ 23 w 207"/>
                  <a:gd name="T49" fmla="*/ 293 h 371"/>
                  <a:gd name="T50" fmla="*/ 182 w 207"/>
                  <a:gd name="T51" fmla="*/ 291 h 371"/>
                  <a:gd name="T52" fmla="*/ 183 w 207"/>
                  <a:gd name="T53" fmla="*/ 299 h 371"/>
                  <a:gd name="T54" fmla="*/ 182 w 207"/>
                  <a:gd name="T55" fmla="*/ 277 h 371"/>
                  <a:gd name="T56" fmla="*/ 23 w 207"/>
                  <a:gd name="T57" fmla="*/ 276 h 371"/>
                  <a:gd name="T58" fmla="*/ 24 w 207"/>
                  <a:gd name="T59" fmla="*/ 268 h 371"/>
                  <a:gd name="T60" fmla="*/ 183 w 207"/>
                  <a:gd name="T61" fmla="*/ 269 h 371"/>
                  <a:gd name="T62" fmla="*/ 163 w 207"/>
                  <a:gd name="T63" fmla="*/ 208 h 371"/>
                  <a:gd name="T64" fmla="*/ 163 w 207"/>
                  <a:gd name="T65" fmla="*/ 167 h 371"/>
                  <a:gd name="T66" fmla="*/ 163 w 207"/>
                  <a:gd name="T67" fmla="*/ 208 h 371"/>
                  <a:gd name="T68" fmla="*/ 23 w 207"/>
                  <a:gd name="T69" fmla="*/ 107 h 371"/>
                  <a:gd name="T70" fmla="*/ 183 w 207"/>
                  <a:gd name="T71" fmla="*/ 74 h 371"/>
                  <a:gd name="T72" fmla="*/ 183 w 207"/>
                  <a:gd name="T73" fmla="*/ 57 h 371"/>
                  <a:gd name="T74" fmla="*/ 23 w 207"/>
                  <a:gd name="T75" fmla="*/ 23 h 371"/>
                  <a:gd name="T76" fmla="*/ 183 w 207"/>
                  <a:gd name="T77" fmla="*/ 5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7" h="371">
                    <a:moveTo>
                      <a:pt x="19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364"/>
                      <a:pt x="7" y="371"/>
                      <a:pt x="16" y="371"/>
                    </a:cubicBezTo>
                    <a:cubicBezTo>
                      <a:pt x="191" y="371"/>
                      <a:pt x="191" y="371"/>
                      <a:pt x="191" y="371"/>
                    </a:cubicBezTo>
                    <a:cubicBezTo>
                      <a:pt x="199" y="371"/>
                      <a:pt x="207" y="364"/>
                      <a:pt x="207" y="355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7" y="8"/>
                      <a:pt x="199" y="0"/>
                      <a:pt x="191" y="0"/>
                    </a:cubicBezTo>
                    <a:close/>
                    <a:moveTo>
                      <a:pt x="23" y="159"/>
                    </a:moveTo>
                    <a:cubicBezTo>
                      <a:pt x="23" y="156"/>
                      <a:pt x="25" y="155"/>
                      <a:pt x="27" y="155"/>
                    </a:cubicBezTo>
                    <a:cubicBezTo>
                      <a:pt x="33" y="155"/>
                      <a:pt x="39" y="155"/>
                      <a:pt x="45" y="155"/>
                    </a:cubicBezTo>
                    <a:cubicBezTo>
                      <a:pt x="48" y="155"/>
                      <a:pt x="50" y="156"/>
                      <a:pt x="50" y="159"/>
                    </a:cubicBezTo>
                    <a:cubicBezTo>
                      <a:pt x="50" y="165"/>
                      <a:pt x="50" y="171"/>
                      <a:pt x="50" y="177"/>
                    </a:cubicBezTo>
                    <a:cubicBezTo>
                      <a:pt x="50" y="179"/>
                      <a:pt x="48" y="181"/>
                      <a:pt x="45" y="181"/>
                    </a:cubicBezTo>
                    <a:cubicBezTo>
                      <a:pt x="39" y="181"/>
                      <a:pt x="33" y="181"/>
                      <a:pt x="27" y="181"/>
                    </a:cubicBezTo>
                    <a:cubicBezTo>
                      <a:pt x="25" y="181"/>
                      <a:pt x="23" y="179"/>
                      <a:pt x="23" y="177"/>
                    </a:cubicBezTo>
                    <a:cubicBezTo>
                      <a:pt x="23" y="171"/>
                      <a:pt x="23" y="165"/>
                      <a:pt x="23" y="159"/>
                    </a:cubicBezTo>
                    <a:close/>
                    <a:moveTo>
                      <a:pt x="23" y="198"/>
                    </a:moveTo>
                    <a:cubicBezTo>
                      <a:pt x="23" y="196"/>
                      <a:pt x="25" y="194"/>
                      <a:pt x="27" y="194"/>
                    </a:cubicBezTo>
                    <a:cubicBezTo>
                      <a:pt x="33" y="194"/>
                      <a:pt x="39" y="194"/>
                      <a:pt x="45" y="194"/>
                    </a:cubicBezTo>
                    <a:cubicBezTo>
                      <a:pt x="48" y="194"/>
                      <a:pt x="50" y="196"/>
                      <a:pt x="50" y="198"/>
                    </a:cubicBezTo>
                    <a:cubicBezTo>
                      <a:pt x="50" y="204"/>
                      <a:pt x="50" y="210"/>
                      <a:pt x="50" y="216"/>
                    </a:cubicBezTo>
                    <a:cubicBezTo>
                      <a:pt x="50" y="219"/>
                      <a:pt x="48" y="221"/>
                      <a:pt x="45" y="221"/>
                    </a:cubicBezTo>
                    <a:cubicBezTo>
                      <a:pt x="39" y="221"/>
                      <a:pt x="33" y="221"/>
                      <a:pt x="27" y="221"/>
                    </a:cubicBezTo>
                    <a:cubicBezTo>
                      <a:pt x="25" y="221"/>
                      <a:pt x="23" y="219"/>
                      <a:pt x="23" y="216"/>
                    </a:cubicBezTo>
                    <a:cubicBezTo>
                      <a:pt x="23" y="210"/>
                      <a:pt x="23" y="204"/>
                      <a:pt x="23" y="198"/>
                    </a:cubicBezTo>
                    <a:close/>
                    <a:moveTo>
                      <a:pt x="183" y="346"/>
                    </a:moveTo>
                    <a:cubicBezTo>
                      <a:pt x="183" y="347"/>
                      <a:pt x="183" y="348"/>
                      <a:pt x="182" y="348"/>
                    </a:cubicBezTo>
                    <a:cubicBezTo>
                      <a:pt x="24" y="348"/>
                      <a:pt x="24" y="348"/>
                      <a:pt x="24" y="348"/>
                    </a:cubicBezTo>
                    <a:cubicBezTo>
                      <a:pt x="24" y="348"/>
                      <a:pt x="23" y="347"/>
                      <a:pt x="23" y="346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39"/>
                      <a:pt x="24" y="338"/>
                      <a:pt x="24" y="338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3" y="338"/>
                      <a:pt x="183" y="339"/>
                      <a:pt x="183" y="340"/>
                    </a:cubicBezTo>
                    <a:lnTo>
                      <a:pt x="183" y="346"/>
                    </a:lnTo>
                    <a:close/>
                    <a:moveTo>
                      <a:pt x="183" y="323"/>
                    </a:moveTo>
                    <a:cubicBezTo>
                      <a:pt x="183" y="324"/>
                      <a:pt x="183" y="324"/>
                      <a:pt x="182" y="324"/>
                    </a:cubicBezTo>
                    <a:cubicBezTo>
                      <a:pt x="129" y="324"/>
                      <a:pt x="77" y="324"/>
                      <a:pt x="24" y="324"/>
                    </a:cubicBezTo>
                    <a:cubicBezTo>
                      <a:pt x="24" y="324"/>
                      <a:pt x="23" y="324"/>
                      <a:pt x="23" y="323"/>
                    </a:cubicBezTo>
                    <a:cubicBezTo>
                      <a:pt x="23" y="321"/>
                      <a:pt x="23" y="318"/>
                      <a:pt x="23" y="316"/>
                    </a:cubicBezTo>
                    <a:cubicBezTo>
                      <a:pt x="23" y="315"/>
                      <a:pt x="24" y="315"/>
                      <a:pt x="24" y="315"/>
                    </a:cubicBezTo>
                    <a:cubicBezTo>
                      <a:pt x="77" y="315"/>
                      <a:pt x="129" y="315"/>
                      <a:pt x="182" y="315"/>
                    </a:cubicBezTo>
                    <a:cubicBezTo>
                      <a:pt x="183" y="315"/>
                      <a:pt x="183" y="315"/>
                      <a:pt x="183" y="316"/>
                    </a:cubicBezTo>
                    <a:cubicBezTo>
                      <a:pt x="183" y="318"/>
                      <a:pt x="183" y="321"/>
                      <a:pt x="183" y="323"/>
                    </a:cubicBezTo>
                    <a:close/>
                    <a:moveTo>
                      <a:pt x="183" y="299"/>
                    </a:moveTo>
                    <a:cubicBezTo>
                      <a:pt x="183" y="300"/>
                      <a:pt x="183" y="301"/>
                      <a:pt x="182" y="301"/>
                    </a:cubicBezTo>
                    <a:cubicBezTo>
                      <a:pt x="129" y="301"/>
                      <a:pt x="77" y="301"/>
                      <a:pt x="24" y="301"/>
                    </a:cubicBezTo>
                    <a:cubicBezTo>
                      <a:pt x="24" y="301"/>
                      <a:pt x="23" y="300"/>
                      <a:pt x="23" y="299"/>
                    </a:cubicBezTo>
                    <a:cubicBezTo>
                      <a:pt x="23" y="297"/>
                      <a:pt x="23" y="295"/>
                      <a:pt x="23" y="293"/>
                    </a:cubicBezTo>
                    <a:cubicBezTo>
                      <a:pt x="23" y="292"/>
                      <a:pt x="24" y="291"/>
                      <a:pt x="24" y="291"/>
                    </a:cubicBezTo>
                    <a:cubicBezTo>
                      <a:pt x="77" y="291"/>
                      <a:pt x="129" y="291"/>
                      <a:pt x="182" y="291"/>
                    </a:cubicBezTo>
                    <a:cubicBezTo>
                      <a:pt x="183" y="291"/>
                      <a:pt x="183" y="292"/>
                      <a:pt x="183" y="293"/>
                    </a:cubicBezTo>
                    <a:cubicBezTo>
                      <a:pt x="183" y="295"/>
                      <a:pt x="183" y="297"/>
                      <a:pt x="183" y="299"/>
                    </a:cubicBezTo>
                    <a:close/>
                    <a:moveTo>
                      <a:pt x="183" y="276"/>
                    </a:moveTo>
                    <a:cubicBezTo>
                      <a:pt x="183" y="277"/>
                      <a:pt x="183" y="277"/>
                      <a:pt x="182" y="277"/>
                    </a:cubicBezTo>
                    <a:cubicBezTo>
                      <a:pt x="24" y="277"/>
                      <a:pt x="24" y="277"/>
                      <a:pt x="24" y="277"/>
                    </a:cubicBezTo>
                    <a:cubicBezTo>
                      <a:pt x="24" y="277"/>
                      <a:pt x="23" y="277"/>
                      <a:pt x="23" y="276"/>
                    </a:cubicBezTo>
                    <a:cubicBezTo>
                      <a:pt x="23" y="269"/>
                      <a:pt x="23" y="269"/>
                      <a:pt x="23" y="269"/>
                    </a:cubicBezTo>
                    <a:cubicBezTo>
                      <a:pt x="23" y="269"/>
                      <a:pt x="24" y="268"/>
                      <a:pt x="24" y="268"/>
                    </a:cubicBezTo>
                    <a:cubicBezTo>
                      <a:pt x="182" y="268"/>
                      <a:pt x="182" y="268"/>
                      <a:pt x="182" y="268"/>
                    </a:cubicBezTo>
                    <a:cubicBezTo>
                      <a:pt x="183" y="268"/>
                      <a:pt x="183" y="269"/>
                      <a:pt x="183" y="269"/>
                    </a:cubicBezTo>
                    <a:lnTo>
                      <a:pt x="183" y="276"/>
                    </a:lnTo>
                    <a:close/>
                    <a:moveTo>
                      <a:pt x="163" y="208"/>
                    </a:moveTo>
                    <a:cubicBezTo>
                      <a:pt x="151" y="208"/>
                      <a:pt x="142" y="199"/>
                      <a:pt x="142" y="188"/>
                    </a:cubicBezTo>
                    <a:cubicBezTo>
                      <a:pt x="142" y="176"/>
                      <a:pt x="151" y="167"/>
                      <a:pt x="163" y="167"/>
                    </a:cubicBezTo>
                    <a:cubicBezTo>
                      <a:pt x="174" y="167"/>
                      <a:pt x="183" y="176"/>
                      <a:pt x="183" y="188"/>
                    </a:cubicBezTo>
                    <a:cubicBezTo>
                      <a:pt x="183" y="199"/>
                      <a:pt x="174" y="208"/>
                      <a:pt x="163" y="208"/>
                    </a:cubicBezTo>
                    <a:close/>
                    <a:moveTo>
                      <a:pt x="183" y="107"/>
                    </a:move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183" y="74"/>
                      <a:pt x="183" y="74"/>
                      <a:pt x="183" y="74"/>
                    </a:cubicBezTo>
                    <a:lnTo>
                      <a:pt x="183" y="107"/>
                    </a:lnTo>
                    <a:close/>
                    <a:moveTo>
                      <a:pt x="183" y="57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83" y="23"/>
                      <a:pt x="183" y="23"/>
                      <a:pt x="183" y="23"/>
                    </a:cubicBezTo>
                    <a:lnTo>
                      <a:pt x="183" y="5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7" name="Freeform 32"/>
              <p:cNvSpPr>
                <a:spLocks/>
              </p:cNvSpPr>
              <p:nvPr/>
            </p:nvSpPr>
            <p:spPr bwMode="auto">
              <a:xfrm>
                <a:off x="5266" y="1248"/>
                <a:ext cx="53" cy="24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7 h 10"/>
                  <a:gd name="T6" fmla="*/ 22 w 22"/>
                  <a:gd name="T7" fmla="*/ 4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4 h 10"/>
                  <a:gd name="T14" fmla="*/ 0 w 22"/>
                  <a:gd name="T15" fmla="*/ 7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9"/>
                      <a:pt x="22" y="7"/>
                    </a:cubicBezTo>
                    <a:cubicBezTo>
                      <a:pt x="22" y="5"/>
                      <a:pt x="22" y="6"/>
                      <a:pt x="22" y="4"/>
                    </a:cubicBezTo>
                    <a:cubicBezTo>
                      <a:pt x="22" y="2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8" name="Freeform 33"/>
              <p:cNvSpPr>
                <a:spLocks/>
              </p:cNvSpPr>
              <p:nvPr/>
            </p:nvSpPr>
            <p:spPr bwMode="auto">
              <a:xfrm>
                <a:off x="5266" y="1370"/>
                <a:ext cx="53" cy="23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6 h 10"/>
                  <a:gd name="T6" fmla="*/ 22 w 22"/>
                  <a:gd name="T7" fmla="*/ 3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3 h 10"/>
                  <a:gd name="T14" fmla="*/ 0 w 22"/>
                  <a:gd name="T15" fmla="*/ 6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8"/>
                      <a:pt x="22" y="6"/>
                    </a:cubicBezTo>
                    <a:cubicBezTo>
                      <a:pt x="22" y="4"/>
                      <a:pt x="22" y="5"/>
                      <a:pt x="22" y="3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0" y="8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9" name="Oval 34"/>
              <p:cNvSpPr>
                <a:spLocks noChangeArrowheads="1"/>
              </p:cNvSpPr>
              <p:nvPr/>
            </p:nvSpPr>
            <p:spPr bwMode="auto">
              <a:xfrm>
                <a:off x="5264" y="1579"/>
                <a:ext cx="41" cy="4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64" name="Group 863"/>
          <p:cNvGrpSpPr/>
          <p:nvPr/>
        </p:nvGrpSpPr>
        <p:grpSpPr>
          <a:xfrm>
            <a:off x="7377785" y="2704739"/>
            <a:ext cx="325405" cy="325405"/>
            <a:chOff x="7823201" y="5846513"/>
            <a:chExt cx="396000" cy="396000"/>
          </a:xfrm>
        </p:grpSpPr>
        <p:sp>
          <p:nvSpPr>
            <p:cNvPr id="865" name="Oval 165"/>
            <p:cNvSpPr>
              <a:spLocks noChangeArrowheads="1"/>
            </p:cNvSpPr>
            <p:nvPr/>
          </p:nvSpPr>
          <p:spPr bwMode="auto">
            <a:xfrm>
              <a:off x="7823201" y="5846513"/>
              <a:ext cx="396000" cy="396000"/>
            </a:xfrm>
            <a:prstGeom prst="ellipse">
              <a:avLst/>
            </a:pr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866" name="Group 865"/>
            <p:cNvGrpSpPr/>
            <p:nvPr/>
          </p:nvGrpSpPr>
          <p:grpSpPr>
            <a:xfrm>
              <a:off x="7852926" y="5876238"/>
              <a:ext cx="336550" cy="336550"/>
              <a:chOff x="7852926" y="5876238"/>
              <a:chExt cx="336550" cy="336550"/>
            </a:xfrm>
          </p:grpSpPr>
          <p:sp>
            <p:nvSpPr>
              <p:cNvPr id="867" name="Oval 166"/>
              <p:cNvSpPr>
                <a:spLocks noChangeArrowheads="1"/>
              </p:cNvSpPr>
              <p:nvPr/>
            </p:nvSpPr>
            <p:spPr bwMode="auto">
              <a:xfrm>
                <a:off x="7852926" y="5876238"/>
                <a:ext cx="336550" cy="33655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8" name="Freeform 167"/>
              <p:cNvSpPr>
                <a:spLocks/>
              </p:cNvSpPr>
              <p:nvPr/>
            </p:nvSpPr>
            <p:spPr bwMode="auto">
              <a:xfrm>
                <a:off x="7929955" y="5928035"/>
                <a:ext cx="175419" cy="232956"/>
              </a:xfrm>
              <a:custGeom>
                <a:avLst/>
                <a:gdLst>
                  <a:gd name="T0" fmla="*/ 0 w 125"/>
                  <a:gd name="T1" fmla="*/ 85 h 166"/>
                  <a:gd name="T2" fmla="*/ 67 w 125"/>
                  <a:gd name="T3" fmla="*/ 152 h 166"/>
                  <a:gd name="T4" fmla="*/ 42 w 125"/>
                  <a:gd name="T5" fmla="*/ 152 h 166"/>
                  <a:gd name="T6" fmla="*/ 56 w 125"/>
                  <a:gd name="T7" fmla="*/ 166 h 166"/>
                  <a:gd name="T8" fmla="*/ 92 w 125"/>
                  <a:gd name="T9" fmla="*/ 166 h 166"/>
                  <a:gd name="T10" fmla="*/ 92 w 125"/>
                  <a:gd name="T11" fmla="*/ 129 h 166"/>
                  <a:gd name="T12" fmla="*/ 79 w 125"/>
                  <a:gd name="T13" fmla="*/ 116 h 166"/>
                  <a:gd name="T14" fmla="*/ 79 w 125"/>
                  <a:gd name="T15" fmla="*/ 140 h 166"/>
                  <a:gd name="T16" fmla="*/ 30 w 125"/>
                  <a:gd name="T17" fmla="*/ 91 h 166"/>
                  <a:gd name="T18" fmla="*/ 98 w 125"/>
                  <a:gd name="T19" fmla="*/ 91 h 166"/>
                  <a:gd name="T20" fmla="*/ 80 w 125"/>
                  <a:gd name="T21" fmla="*/ 108 h 166"/>
                  <a:gd name="T22" fmla="*/ 100 w 125"/>
                  <a:gd name="T23" fmla="*/ 108 h 166"/>
                  <a:gd name="T24" fmla="*/ 125 w 125"/>
                  <a:gd name="T25" fmla="*/ 83 h 166"/>
                  <a:gd name="T26" fmla="*/ 100 w 125"/>
                  <a:gd name="T27" fmla="*/ 57 h 166"/>
                  <a:gd name="T28" fmla="*/ 80 w 125"/>
                  <a:gd name="T29" fmla="*/ 57 h 166"/>
                  <a:gd name="T30" fmla="*/ 98 w 125"/>
                  <a:gd name="T31" fmla="*/ 74 h 166"/>
                  <a:gd name="T32" fmla="*/ 30 w 125"/>
                  <a:gd name="T33" fmla="*/ 74 h 166"/>
                  <a:gd name="T34" fmla="*/ 79 w 125"/>
                  <a:gd name="T35" fmla="*/ 25 h 166"/>
                  <a:gd name="T36" fmla="*/ 79 w 125"/>
                  <a:gd name="T37" fmla="*/ 49 h 166"/>
                  <a:gd name="T38" fmla="*/ 92 w 125"/>
                  <a:gd name="T39" fmla="*/ 36 h 166"/>
                  <a:gd name="T40" fmla="*/ 92 w 125"/>
                  <a:gd name="T41" fmla="*/ 0 h 166"/>
                  <a:gd name="T42" fmla="*/ 56 w 125"/>
                  <a:gd name="T43" fmla="*/ 0 h 166"/>
                  <a:gd name="T44" fmla="*/ 42 w 125"/>
                  <a:gd name="T45" fmla="*/ 13 h 166"/>
                  <a:gd name="T46" fmla="*/ 67 w 125"/>
                  <a:gd name="T47" fmla="*/ 13 h 166"/>
                  <a:gd name="T48" fmla="*/ 0 w 125"/>
                  <a:gd name="T49" fmla="*/ 80 h 166"/>
                  <a:gd name="T50" fmla="*/ 0 w 125"/>
                  <a:gd name="T51" fmla="*/ 8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5" h="166">
                    <a:moveTo>
                      <a:pt x="0" y="85"/>
                    </a:moveTo>
                    <a:lnTo>
                      <a:pt x="67" y="152"/>
                    </a:lnTo>
                    <a:lnTo>
                      <a:pt x="42" y="152"/>
                    </a:lnTo>
                    <a:lnTo>
                      <a:pt x="56" y="166"/>
                    </a:lnTo>
                    <a:lnTo>
                      <a:pt x="92" y="166"/>
                    </a:lnTo>
                    <a:lnTo>
                      <a:pt x="92" y="129"/>
                    </a:lnTo>
                    <a:lnTo>
                      <a:pt x="79" y="116"/>
                    </a:lnTo>
                    <a:lnTo>
                      <a:pt x="79" y="140"/>
                    </a:lnTo>
                    <a:lnTo>
                      <a:pt x="30" y="91"/>
                    </a:lnTo>
                    <a:lnTo>
                      <a:pt x="98" y="91"/>
                    </a:lnTo>
                    <a:lnTo>
                      <a:pt x="80" y="108"/>
                    </a:lnTo>
                    <a:lnTo>
                      <a:pt x="100" y="108"/>
                    </a:lnTo>
                    <a:lnTo>
                      <a:pt x="125" y="83"/>
                    </a:lnTo>
                    <a:lnTo>
                      <a:pt x="100" y="57"/>
                    </a:lnTo>
                    <a:lnTo>
                      <a:pt x="80" y="57"/>
                    </a:lnTo>
                    <a:lnTo>
                      <a:pt x="98" y="74"/>
                    </a:lnTo>
                    <a:lnTo>
                      <a:pt x="30" y="74"/>
                    </a:lnTo>
                    <a:lnTo>
                      <a:pt x="79" y="25"/>
                    </a:lnTo>
                    <a:lnTo>
                      <a:pt x="79" y="49"/>
                    </a:lnTo>
                    <a:lnTo>
                      <a:pt x="92" y="36"/>
                    </a:lnTo>
                    <a:lnTo>
                      <a:pt x="92" y="0"/>
                    </a:lnTo>
                    <a:lnTo>
                      <a:pt x="56" y="0"/>
                    </a:lnTo>
                    <a:lnTo>
                      <a:pt x="42" y="13"/>
                    </a:lnTo>
                    <a:lnTo>
                      <a:pt x="67" y="13"/>
                    </a:lnTo>
                    <a:lnTo>
                      <a:pt x="0" y="80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69" name="Group 868"/>
          <p:cNvGrpSpPr/>
          <p:nvPr/>
        </p:nvGrpSpPr>
        <p:grpSpPr>
          <a:xfrm>
            <a:off x="7403191" y="2330285"/>
            <a:ext cx="356263" cy="331750"/>
            <a:chOff x="7897813" y="5470276"/>
            <a:chExt cx="346075" cy="322263"/>
          </a:xfrm>
        </p:grpSpPr>
        <p:sp>
          <p:nvSpPr>
            <p:cNvPr id="870" name="Freeform 168"/>
            <p:cNvSpPr>
              <a:spLocks/>
            </p:cNvSpPr>
            <p:nvPr/>
          </p:nvSpPr>
          <p:spPr bwMode="auto">
            <a:xfrm>
              <a:off x="7897813" y="5470276"/>
              <a:ext cx="200025" cy="322263"/>
            </a:xfrm>
            <a:custGeom>
              <a:avLst/>
              <a:gdLst>
                <a:gd name="T0" fmla="*/ 126 w 126"/>
                <a:gd name="T1" fmla="*/ 203 h 203"/>
                <a:gd name="T2" fmla="*/ 0 w 126"/>
                <a:gd name="T3" fmla="*/ 182 h 203"/>
                <a:gd name="T4" fmla="*/ 0 w 126"/>
                <a:gd name="T5" fmla="*/ 21 h 203"/>
                <a:gd name="T6" fmla="*/ 126 w 126"/>
                <a:gd name="T7" fmla="*/ 0 h 203"/>
                <a:gd name="T8" fmla="*/ 126 w 126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03">
                  <a:moveTo>
                    <a:pt x="126" y="203"/>
                  </a:moveTo>
                  <a:lnTo>
                    <a:pt x="0" y="182"/>
                  </a:lnTo>
                  <a:lnTo>
                    <a:pt x="0" y="21"/>
                  </a:lnTo>
                  <a:lnTo>
                    <a:pt x="126" y="0"/>
                  </a:lnTo>
                  <a:lnTo>
                    <a:pt x="126" y="203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1" name="Freeform 169"/>
            <p:cNvSpPr>
              <a:spLocks/>
            </p:cNvSpPr>
            <p:nvPr/>
          </p:nvSpPr>
          <p:spPr bwMode="auto">
            <a:xfrm>
              <a:off x="8050213" y="5554413"/>
              <a:ext cx="193675" cy="153988"/>
            </a:xfrm>
            <a:custGeom>
              <a:avLst/>
              <a:gdLst>
                <a:gd name="T0" fmla="*/ 342 w 342"/>
                <a:gd name="T1" fmla="*/ 143 h 271"/>
                <a:gd name="T2" fmla="*/ 214 w 342"/>
                <a:gd name="T3" fmla="*/ 271 h 271"/>
                <a:gd name="T4" fmla="*/ 128 w 342"/>
                <a:gd name="T5" fmla="*/ 271 h 271"/>
                <a:gd name="T6" fmla="*/ 0 w 342"/>
                <a:gd name="T7" fmla="*/ 143 h 271"/>
                <a:gd name="T8" fmla="*/ 0 w 342"/>
                <a:gd name="T9" fmla="*/ 128 h 271"/>
                <a:gd name="T10" fmla="*/ 128 w 342"/>
                <a:gd name="T11" fmla="*/ 0 h 271"/>
                <a:gd name="T12" fmla="*/ 214 w 342"/>
                <a:gd name="T13" fmla="*/ 0 h 271"/>
                <a:gd name="T14" fmla="*/ 342 w 342"/>
                <a:gd name="T15" fmla="*/ 128 h 271"/>
                <a:gd name="T16" fmla="*/ 342 w 342"/>
                <a:gd name="T17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271">
                  <a:moveTo>
                    <a:pt x="342" y="143"/>
                  </a:moveTo>
                  <a:cubicBezTo>
                    <a:pt x="342" y="214"/>
                    <a:pt x="285" y="271"/>
                    <a:pt x="214" y="271"/>
                  </a:cubicBezTo>
                  <a:lnTo>
                    <a:pt x="128" y="271"/>
                  </a:lnTo>
                  <a:cubicBezTo>
                    <a:pt x="57" y="271"/>
                    <a:pt x="0" y="214"/>
                    <a:pt x="0" y="143"/>
                  </a:cubicBezTo>
                  <a:lnTo>
                    <a:pt x="0" y="128"/>
                  </a:lnTo>
                  <a:cubicBezTo>
                    <a:pt x="0" y="57"/>
                    <a:pt x="57" y="0"/>
                    <a:pt x="128" y="0"/>
                  </a:cubicBezTo>
                  <a:lnTo>
                    <a:pt x="214" y="0"/>
                  </a:lnTo>
                  <a:cubicBezTo>
                    <a:pt x="285" y="0"/>
                    <a:pt x="342" y="57"/>
                    <a:pt x="342" y="128"/>
                  </a:cubicBezTo>
                  <a:lnTo>
                    <a:pt x="342" y="143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2" name="Freeform 170"/>
            <p:cNvSpPr>
              <a:spLocks noEditPoints="1"/>
            </p:cNvSpPr>
            <p:nvPr/>
          </p:nvSpPr>
          <p:spPr bwMode="auto">
            <a:xfrm>
              <a:off x="7910513" y="5482976"/>
              <a:ext cx="174625" cy="295275"/>
            </a:xfrm>
            <a:custGeom>
              <a:avLst/>
              <a:gdLst>
                <a:gd name="T0" fmla="*/ 110 w 110"/>
                <a:gd name="T1" fmla="*/ 186 h 186"/>
                <a:gd name="T2" fmla="*/ 0 w 110"/>
                <a:gd name="T3" fmla="*/ 167 h 186"/>
                <a:gd name="T4" fmla="*/ 0 w 110"/>
                <a:gd name="T5" fmla="*/ 20 h 186"/>
                <a:gd name="T6" fmla="*/ 110 w 110"/>
                <a:gd name="T7" fmla="*/ 0 h 186"/>
                <a:gd name="T8" fmla="*/ 110 w 110"/>
                <a:gd name="T9" fmla="*/ 186 h 186"/>
                <a:gd name="T10" fmla="*/ 48 w 110"/>
                <a:gd name="T11" fmla="*/ 49 h 186"/>
                <a:gd name="T12" fmla="*/ 33 w 110"/>
                <a:gd name="T13" fmla="*/ 51 h 186"/>
                <a:gd name="T14" fmla="*/ 33 w 110"/>
                <a:gd name="T15" fmla="*/ 131 h 186"/>
                <a:gd name="T16" fmla="*/ 78 w 110"/>
                <a:gd name="T17" fmla="*/ 133 h 186"/>
                <a:gd name="T18" fmla="*/ 78 w 110"/>
                <a:gd name="T19" fmla="*/ 118 h 186"/>
                <a:gd name="T20" fmla="*/ 48 w 110"/>
                <a:gd name="T21" fmla="*/ 117 h 186"/>
                <a:gd name="T22" fmla="*/ 48 w 110"/>
                <a:gd name="T23" fmla="*/ 49 h 186"/>
                <a:gd name="T24" fmla="*/ 48 w 110"/>
                <a:gd name="T25" fmla="*/ 4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86">
                  <a:moveTo>
                    <a:pt x="110" y="186"/>
                  </a:moveTo>
                  <a:lnTo>
                    <a:pt x="0" y="167"/>
                  </a:lnTo>
                  <a:lnTo>
                    <a:pt x="0" y="20"/>
                  </a:lnTo>
                  <a:lnTo>
                    <a:pt x="110" y="0"/>
                  </a:lnTo>
                  <a:lnTo>
                    <a:pt x="110" y="186"/>
                  </a:lnTo>
                  <a:close/>
                  <a:moveTo>
                    <a:pt x="48" y="49"/>
                  </a:moveTo>
                  <a:lnTo>
                    <a:pt x="33" y="51"/>
                  </a:lnTo>
                  <a:lnTo>
                    <a:pt x="33" y="131"/>
                  </a:lnTo>
                  <a:lnTo>
                    <a:pt x="78" y="133"/>
                  </a:lnTo>
                  <a:lnTo>
                    <a:pt x="78" y="118"/>
                  </a:lnTo>
                  <a:lnTo>
                    <a:pt x="48" y="117"/>
                  </a:lnTo>
                  <a:lnTo>
                    <a:pt x="48" y="49"/>
                  </a:lnTo>
                  <a:lnTo>
                    <a:pt x="48" y="4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3" name="Freeform 171"/>
            <p:cNvSpPr>
              <a:spLocks/>
            </p:cNvSpPr>
            <p:nvPr/>
          </p:nvSpPr>
          <p:spPr bwMode="auto">
            <a:xfrm>
              <a:off x="8086726" y="5521076"/>
              <a:ext cx="85725" cy="96838"/>
            </a:xfrm>
            <a:custGeom>
              <a:avLst/>
              <a:gdLst>
                <a:gd name="T0" fmla="*/ 15 w 153"/>
                <a:gd name="T1" fmla="*/ 77 h 171"/>
                <a:gd name="T2" fmla="*/ 22 w 153"/>
                <a:gd name="T3" fmla="*/ 14 h 171"/>
                <a:gd name="T4" fmla="*/ 84 w 153"/>
                <a:gd name="T5" fmla="*/ 24 h 171"/>
                <a:gd name="T6" fmla="*/ 137 w 153"/>
                <a:gd name="T7" fmla="*/ 95 h 171"/>
                <a:gd name="T8" fmla="*/ 131 w 153"/>
                <a:gd name="T9" fmla="*/ 157 h 171"/>
                <a:gd name="T10" fmla="*/ 69 w 153"/>
                <a:gd name="T11" fmla="*/ 147 h 171"/>
                <a:gd name="T12" fmla="*/ 15 w 153"/>
                <a:gd name="T13" fmla="*/ 7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171">
                  <a:moveTo>
                    <a:pt x="15" y="77"/>
                  </a:moveTo>
                  <a:cubicBezTo>
                    <a:pt x="0" y="57"/>
                    <a:pt x="3" y="29"/>
                    <a:pt x="22" y="14"/>
                  </a:cubicBezTo>
                  <a:cubicBezTo>
                    <a:pt x="41" y="0"/>
                    <a:pt x="68" y="4"/>
                    <a:pt x="84" y="24"/>
                  </a:cubicBezTo>
                  <a:lnTo>
                    <a:pt x="137" y="95"/>
                  </a:lnTo>
                  <a:cubicBezTo>
                    <a:pt x="153" y="115"/>
                    <a:pt x="150" y="142"/>
                    <a:pt x="131" y="157"/>
                  </a:cubicBezTo>
                  <a:cubicBezTo>
                    <a:pt x="112" y="171"/>
                    <a:pt x="84" y="167"/>
                    <a:pt x="69" y="147"/>
                  </a:cubicBezTo>
                  <a:lnTo>
                    <a:pt x="15" y="77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4" name="Freeform 172"/>
            <p:cNvSpPr>
              <a:spLocks/>
            </p:cNvSpPr>
            <p:nvPr/>
          </p:nvSpPr>
          <p:spPr bwMode="auto">
            <a:xfrm>
              <a:off x="8120063" y="5644901"/>
              <a:ext cx="87313" cy="98425"/>
            </a:xfrm>
            <a:custGeom>
              <a:avLst/>
              <a:gdLst>
                <a:gd name="T0" fmla="*/ 15 w 152"/>
                <a:gd name="T1" fmla="*/ 77 h 172"/>
                <a:gd name="T2" fmla="*/ 22 w 152"/>
                <a:gd name="T3" fmla="*/ 15 h 172"/>
                <a:gd name="T4" fmla="*/ 83 w 152"/>
                <a:gd name="T5" fmla="*/ 24 h 172"/>
                <a:gd name="T6" fmla="*/ 137 w 152"/>
                <a:gd name="T7" fmla="*/ 95 h 172"/>
                <a:gd name="T8" fmla="*/ 130 w 152"/>
                <a:gd name="T9" fmla="*/ 157 h 172"/>
                <a:gd name="T10" fmla="*/ 69 w 152"/>
                <a:gd name="T11" fmla="*/ 147 h 172"/>
                <a:gd name="T12" fmla="*/ 15 w 152"/>
                <a:gd name="T13" fmla="*/ 7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72">
                  <a:moveTo>
                    <a:pt x="15" y="77"/>
                  </a:moveTo>
                  <a:cubicBezTo>
                    <a:pt x="0" y="57"/>
                    <a:pt x="3" y="29"/>
                    <a:pt x="22" y="15"/>
                  </a:cubicBezTo>
                  <a:cubicBezTo>
                    <a:pt x="41" y="0"/>
                    <a:pt x="68" y="5"/>
                    <a:pt x="83" y="24"/>
                  </a:cubicBezTo>
                  <a:lnTo>
                    <a:pt x="137" y="95"/>
                  </a:lnTo>
                  <a:cubicBezTo>
                    <a:pt x="152" y="115"/>
                    <a:pt x="149" y="143"/>
                    <a:pt x="130" y="157"/>
                  </a:cubicBezTo>
                  <a:cubicBezTo>
                    <a:pt x="111" y="172"/>
                    <a:pt x="84" y="167"/>
                    <a:pt x="69" y="147"/>
                  </a:cubicBezTo>
                  <a:lnTo>
                    <a:pt x="15" y="77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5" name="Freeform 173"/>
            <p:cNvSpPr>
              <a:spLocks/>
            </p:cNvSpPr>
            <p:nvPr/>
          </p:nvSpPr>
          <p:spPr bwMode="auto">
            <a:xfrm>
              <a:off x="8097838" y="5533776"/>
              <a:ext cx="71438" cy="80963"/>
            </a:xfrm>
            <a:custGeom>
              <a:avLst/>
              <a:gdLst>
                <a:gd name="T0" fmla="*/ 20 w 126"/>
                <a:gd name="T1" fmla="*/ 61 h 142"/>
                <a:gd name="T2" fmla="*/ 0 w 126"/>
                <a:gd name="T3" fmla="*/ 69 h 142"/>
                <a:gd name="T4" fmla="*/ 0 w 126"/>
                <a:gd name="T5" fmla="*/ 142 h 142"/>
                <a:gd name="T6" fmla="*/ 56 w 126"/>
                <a:gd name="T7" fmla="*/ 108 h 142"/>
                <a:gd name="T8" fmla="*/ 117 w 126"/>
                <a:gd name="T9" fmla="*/ 108 h 142"/>
                <a:gd name="T10" fmla="*/ 126 w 126"/>
                <a:gd name="T11" fmla="*/ 108 h 142"/>
                <a:gd name="T12" fmla="*/ 84 w 126"/>
                <a:gd name="T13" fmla="*/ 55 h 142"/>
                <a:gd name="T14" fmla="*/ 51 w 126"/>
                <a:gd name="T15" fmla="*/ 13 h 142"/>
                <a:gd name="T16" fmla="*/ 28 w 126"/>
                <a:gd name="T17" fmla="*/ 0 h 142"/>
                <a:gd name="T18" fmla="*/ 1 w 126"/>
                <a:gd name="T19" fmla="*/ 26 h 142"/>
                <a:gd name="T20" fmla="*/ 5 w 126"/>
                <a:gd name="T21" fmla="*/ 41 h 142"/>
                <a:gd name="T22" fmla="*/ 20 w 126"/>
                <a:gd name="T23" fmla="*/ 6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6" h="142">
                  <a:moveTo>
                    <a:pt x="20" y="61"/>
                  </a:moveTo>
                  <a:cubicBezTo>
                    <a:pt x="13" y="63"/>
                    <a:pt x="6" y="66"/>
                    <a:pt x="0" y="69"/>
                  </a:cubicBezTo>
                  <a:lnTo>
                    <a:pt x="0" y="142"/>
                  </a:lnTo>
                  <a:cubicBezTo>
                    <a:pt x="11" y="122"/>
                    <a:pt x="32" y="108"/>
                    <a:pt x="56" y="108"/>
                  </a:cubicBezTo>
                  <a:lnTo>
                    <a:pt x="117" y="108"/>
                  </a:lnTo>
                  <a:cubicBezTo>
                    <a:pt x="121" y="108"/>
                    <a:pt x="126" y="108"/>
                    <a:pt x="126" y="108"/>
                  </a:cubicBezTo>
                  <a:lnTo>
                    <a:pt x="84" y="55"/>
                  </a:lnTo>
                  <a:lnTo>
                    <a:pt x="51" y="13"/>
                  </a:lnTo>
                  <a:cubicBezTo>
                    <a:pt x="46" y="5"/>
                    <a:pt x="38" y="0"/>
                    <a:pt x="28" y="0"/>
                  </a:cubicBezTo>
                  <a:cubicBezTo>
                    <a:pt x="14" y="0"/>
                    <a:pt x="1" y="12"/>
                    <a:pt x="1" y="26"/>
                  </a:cubicBezTo>
                  <a:cubicBezTo>
                    <a:pt x="1" y="31"/>
                    <a:pt x="3" y="37"/>
                    <a:pt x="5" y="41"/>
                  </a:cubicBezTo>
                  <a:lnTo>
                    <a:pt x="20" y="6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6" name="Freeform 174"/>
            <p:cNvSpPr>
              <a:spLocks/>
            </p:cNvSpPr>
            <p:nvPr/>
          </p:nvSpPr>
          <p:spPr bwMode="auto">
            <a:xfrm>
              <a:off x="8097838" y="5648076"/>
              <a:ext cx="38100" cy="49213"/>
            </a:xfrm>
            <a:custGeom>
              <a:avLst/>
              <a:gdLst>
                <a:gd name="T0" fmla="*/ 0 w 68"/>
                <a:gd name="T1" fmla="*/ 0 h 86"/>
                <a:gd name="T2" fmla="*/ 0 w 68"/>
                <a:gd name="T3" fmla="*/ 72 h 86"/>
                <a:gd name="T4" fmla="*/ 55 w 68"/>
                <a:gd name="T5" fmla="*/ 86 h 86"/>
                <a:gd name="T6" fmla="*/ 68 w 68"/>
                <a:gd name="T7" fmla="*/ 86 h 86"/>
                <a:gd name="T8" fmla="*/ 9 w 68"/>
                <a:gd name="T9" fmla="*/ 13 h 86"/>
                <a:gd name="T10" fmla="*/ 0 w 68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6">
                  <a:moveTo>
                    <a:pt x="0" y="0"/>
                  </a:moveTo>
                  <a:lnTo>
                    <a:pt x="0" y="72"/>
                  </a:lnTo>
                  <a:cubicBezTo>
                    <a:pt x="17" y="81"/>
                    <a:pt x="35" y="86"/>
                    <a:pt x="55" y="86"/>
                  </a:cubicBezTo>
                  <a:lnTo>
                    <a:pt x="68" y="86"/>
                  </a:lnTo>
                  <a:lnTo>
                    <a:pt x="9" y="13"/>
                  </a:lnTo>
                  <a:cubicBezTo>
                    <a:pt x="5" y="9"/>
                    <a:pt x="3" y="5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7" name="Freeform 175"/>
            <p:cNvSpPr>
              <a:spLocks/>
            </p:cNvSpPr>
            <p:nvPr/>
          </p:nvSpPr>
          <p:spPr bwMode="auto">
            <a:xfrm>
              <a:off x="8124826" y="5565526"/>
              <a:ext cx="104775" cy="163513"/>
            </a:xfrm>
            <a:custGeom>
              <a:avLst/>
              <a:gdLst>
                <a:gd name="T0" fmla="*/ 186 w 186"/>
                <a:gd name="T1" fmla="*/ 116 h 287"/>
                <a:gd name="T2" fmla="*/ 71 w 186"/>
                <a:gd name="T3" fmla="*/ 0 h 287"/>
                <a:gd name="T4" fmla="*/ 58 w 186"/>
                <a:gd name="T5" fmla="*/ 0 h 287"/>
                <a:gd name="T6" fmla="*/ 118 w 186"/>
                <a:gd name="T7" fmla="*/ 73 h 287"/>
                <a:gd name="T8" fmla="*/ 133 w 186"/>
                <a:gd name="T9" fmla="*/ 116 h 287"/>
                <a:gd name="T10" fmla="*/ 70 w 186"/>
                <a:gd name="T11" fmla="*/ 179 h 287"/>
                <a:gd name="T12" fmla="*/ 9 w 186"/>
                <a:gd name="T13" fmla="*/ 179 h 287"/>
                <a:gd name="T14" fmla="*/ 0 w 186"/>
                <a:gd name="T15" fmla="*/ 179 h 287"/>
                <a:gd name="T16" fmla="*/ 42 w 186"/>
                <a:gd name="T17" fmla="*/ 232 h 287"/>
                <a:gd name="T18" fmla="*/ 75 w 186"/>
                <a:gd name="T19" fmla="*/ 273 h 287"/>
                <a:gd name="T20" fmla="*/ 98 w 186"/>
                <a:gd name="T21" fmla="*/ 287 h 287"/>
                <a:gd name="T22" fmla="*/ 125 w 186"/>
                <a:gd name="T23" fmla="*/ 260 h 287"/>
                <a:gd name="T24" fmla="*/ 121 w 186"/>
                <a:gd name="T25" fmla="*/ 246 h 287"/>
                <a:gd name="T26" fmla="*/ 106 w 186"/>
                <a:gd name="T27" fmla="*/ 226 h 287"/>
                <a:gd name="T28" fmla="*/ 186 w 186"/>
                <a:gd name="T29" fmla="*/ 116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6" h="287">
                  <a:moveTo>
                    <a:pt x="186" y="116"/>
                  </a:moveTo>
                  <a:cubicBezTo>
                    <a:pt x="186" y="52"/>
                    <a:pt x="135" y="0"/>
                    <a:pt x="71" y="0"/>
                  </a:cubicBezTo>
                  <a:lnTo>
                    <a:pt x="58" y="0"/>
                  </a:lnTo>
                  <a:lnTo>
                    <a:pt x="118" y="73"/>
                  </a:lnTo>
                  <a:cubicBezTo>
                    <a:pt x="126" y="83"/>
                    <a:pt x="133" y="99"/>
                    <a:pt x="133" y="116"/>
                  </a:cubicBezTo>
                  <a:cubicBezTo>
                    <a:pt x="133" y="151"/>
                    <a:pt x="105" y="179"/>
                    <a:pt x="70" y="179"/>
                  </a:cubicBezTo>
                  <a:lnTo>
                    <a:pt x="9" y="179"/>
                  </a:lnTo>
                  <a:cubicBezTo>
                    <a:pt x="6" y="179"/>
                    <a:pt x="0" y="179"/>
                    <a:pt x="0" y="179"/>
                  </a:cubicBezTo>
                  <a:lnTo>
                    <a:pt x="42" y="232"/>
                  </a:lnTo>
                  <a:lnTo>
                    <a:pt x="75" y="273"/>
                  </a:lnTo>
                  <a:cubicBezTo>
                    <a:pt x="80" y="282"/>
                    <a:pt x="88" y="287"/>
                    <a:pt x="98" y="287"/>
                  </a:cubicBezTo>
                  <a:cubicBezTo>
                    <a:pt x="112" y="287"/>
                    <a:pt x="125" y="275"/>
                    <a:pt x="125" y="260"/>
                  </a:cubicBezTo>
                  <a:cubicBezTo>
                    <a:pt x="125" y="255"/>
                    <a:pt x="123" y="250"/>
                    <a:pt x="121" y="246"/>
                  </a:cubicBezTo>
                  <a:lnTo>
                    <a:pt x="106" y="226"/>
                  </a:lnTo>
                  <a:cubicBezTo>
                    <a:pt x="153" y="211"/>
                    <a:pt x="186" y="167"/>
                    <a:pt x="186" y="1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78" name="Group 877"/>
          <p:cNvGrpSpPr/>
          <p:nvPr/>
        </p:nvGrpSpPr>
        <p:grpSpPr>
          <a:xfrm>
            <a:off x="8547767" y="2330285"/>
            <a:ext cx="356263" cy="331750"/>
            <a:chOff x="7897813" y="5470276"/>
            <a:chExt cx="346075" cy="322263"/>
          </a:xfrm>
        </p:grpSpPr>
        <p:sp>
          <p:nvSpPr>
            <p:cNvPr id="879" name="Freeform 168"/>
            <p:cNvSpPr>
              <a:spLocks/>
            </p:cNvSpPr>
            <p:nvPr/>
          </p:nvSpPr>
          <p:spPr bwMode="auto">
            <a:xfrm>
              <a:off x="7897813" y="5470276"/>
              <a:ext cx="200025" cy="322263"/>
            </a:xfrm>
            <a:custGeom>
              <a:avLst/>
              <a:gdLst>
                <a:gd name="T0" fmla="*/ 126 w 126"/>
                <a:gd name="T1" fmla="*/ 203 h 203"/>
                <a:gd name="T2" fmla="*/ 0 w 126"/>
                <a:gd name="T3" fmla="*/ 182 h 203"/>
                <a:gd name="T4" fmla="*/ 0 w 126"/>
                <a:gd name="T5" fmla="*/ 21 h 203"/>
                <a:gd name="T6" fmla="*/ 126 w 126"/>
                <a:gd name="T7" fmla="*/ 0 h 203"/>
                <a:gd name="T8" fmla="*/ 126 w 126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03">
                  <a:moveTo>
                    <a:pt x="126" y="203"/>
                  </a:moveTo>
                  <a:lnTo>
                    <a:pt x="0" y="182"/>
                  </a:lnTo>
                  <a:lnTo>
                    <a:pt x="0" y="21"/>
                  </a:lnTo>
                  <a:lnTo>
                    <a:pt x="126" y="0"/>
                  </a:lnTo>
                  <a:lnTo>
                    <a:pt x="126" y="203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0" name="Freeform 169"/>
            <p:cNvSpPr>
              <a:spLocks/>
            </p:cNvSpPr>
            <p:nvPr/>
          </p:nvSpPr>
          <p:spPr bwMode="auto">
            <a:xfrm>
              <a:off x="8050213" y="5554413"/>
              <a:ext cx="193675" cy="153988"/>
            </a:xfrm>
            <a:custGeom>
              <a:avLst/>
              <a:gdLst>
                <a:gd name="T0" fmla="*/ 342 w 342"/>
                <a:gd name="T1" fmla="*/ 143 h 271"/>
                <a:gd name="T2" fmla="*/ 214 w 342"/>
                <a:gd name="T3" fmla="*/ 271 h 271"/>
                <a:gd name="T4" fmla="*/ 128 w 342"/>
                <a:gd name="T5" fmla="*/ 271 h 271"/>
                <a:gd name="T6" fmla="*/ 0 w 342"/>
                <a:gd name="T7" fmla="*/ 143 h 271"/>
                <a:gd name="T8" fmla="*/ 0 w 342"/>
                <a:gd name="T9" fmla="*/ 128 h 271"/>
                <a:gd name="T10" fmla="*/ 128 w 342"/>
                <a:gd name="T11" fmla="*/ 0 h 271"/>
                <a:gd name="T12" fmla="*/ 214 w 342"/>
                <a:gd name="T13" fmla="*/ 0 h 271"/>
                <a:gd name="T14" fmla="*/ 342 w 342"/>
                <a:gd name="T15" fmla="*/ 128 h 271"/>
                <a:gd name="T16" fmla="*/ 342 w 342"/>
                <a:gd name="T17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271">
                  <a:moveTo>
                    <a:pt x="342" y="143"/>
                  </a:moveTo>
                  <a:cubicBezTo>
                    <a:pt x="342" y="214"/>
                    <a:pt x="285" y="271"/>
                    <a:pt x="214" y="271"/>
                  </a:cubicBezTo>
                  <a:lnTo>
                    <a:pt x="128" y="271"/>
                  </a:lnTo>
                  <a:cubicBezTo>
                    <a:pt x="57" y="271"/>
                    <a:pt x="0" y="214"/>
                    <a:pt x="0" y="143"/>
                  </a:cubicBezTo>
                  <a:lnTo>
                    <a:pt x="0" y="128"/>
                  </a:lnTo>
                  <a:cubicBezTo>
                    <a:pt x="0" y="57"/>
                    <a:pt x="57" y="0"/>
                    <a:pt x="128" y="0"/>
                  </a:cubicBezTo>
                  <a:lnTo>
                    <a:pt x="214" y="0"/>
                  </a:lnTo>
                  <a:cubicBezTo>
                    <a:pt x="285" y="0"/>
                    <a:pt x="342" y="57"/>
                    <a:pt x="342" y="128"/>
                  </a:cubicBezTo>
                  <a:lnTo>
                    <a:pt x="342" y="143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1" name="Freeform 170"/>
            <p:cNvSpPr>
              <a:spLocks noEditPoints="1"/>
            </p:cNvSpPr>
            <p:nvPr/>
          </p:nvSpPr>
          <p:spPr bwMode="auto">
            <a:xfrm>
              <a:off x="7910513" y="5482976"/>
              <a:ext cx="174625" cy="295275"/>
            </a:xfrm>
            <a:custGeom>
              <a:avLst/>
              <a:gdLst>
                <a:gd name="T0" fmla="*/ 110 w 110"/>
                <a:gd name="T1" fmla="*/ 186 h 186"/>
                <a:gd name="T2" fmla="*/ 0 w 110"/>
                <a:gd name="T3" fmla="*/ 167 h 186"/>
                <a:gd name="T4" fmla="*/ 0 w 110"/>
                <a:gd name="T5" fmla="*/ 20 h 186"/>
                <a:gd name="T6" fmla="*/ 110 w 110"/>
                <a:gd name="T7" fmla="*/ 0 h 186"/>
                <a:gd name="T8" fmla="*/ 110 w 110"/>
                <a:gd name="T9" fmla="*/ 186 h 186"/>
                <a:gd name="T10" fmla="*/ 48 w 110"/>
                <a:gd name="T11" fmla="*/ 49 h 186"/>
                <a:gd name="T12" fmla="*/ 33 w 110"/>
                <a:gd name="T13" fmla="*/ 51 h 186"/>
                <a:gd name="T14" fmla="*/ 33 w 110"/>
                <a:gd name="T15" fmla="*/ 131 h 186"/>
                <a:gd name="T16" fmla="*/ 78 w 110"/>
                <a:gd name="T17" fmla="*/ 133 h 186"/>
                <a:gd name="T18" fmla="*/ 78 w 110"/>
                <a:gd name="T19" fmla="*/ 118 h 186"/>
                <a:gd name="T20" fmla="*/ 48 w 110"/>
                <a:gd name="T21" fmla="*/ 117 h 186"/>
                <a:gd name="T22" fmla="*/ 48 w 110"/>
                <a:gd name="T23" fmla="*/ 49 h 186"/>
                <a:gd name="T24" fmla="*/ 48 w 110"/>
                <a:gd name="T25" fmla="*/ 4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86">
                  <a:moveTo>
                    <a:pt x="110" y="186"/>
                  </a:moveTo>
                  <a:lnTo>
                    <a:pt x="0" y="167"/>
                  </a:lnTo>
                  <a:lnTo>
                    <a:pt x="0" y="20"/>
                  </a:lnTo>
                  <a:lnTo>
                    <a:pt x="110" y="0"/>
                  </a:lnTo>
                  <a:lnTo>
                    <a:pt x="110" y="186"/>
                  </a:lnTo>
                  <a:close/>
                  <a:moveTo>
                    <a:pt x="48" y="49"/>
                  </a:moveTo>
                  <a:lnTo>
                    <a:pt x="33" y="51"/>
                  </a:lnTo>
                  <a:lnTo>
                    <a:pt x="33" y="131"/>
                  </a:lnTo>
                  <a:lnTo>
                    <a:pt x="78" y="133"/>
                  </a:lnTo>
                  <a:lnTo>
                    <a:pt x="78" y="118"/>
                  </a:lnTo>
                  <a:lnTo>
                    <a:pt x="48" y="117"/>
                  </a:lnTo>
                  <a:lnTo>
                    <a:pt x="48" y="49"/>
                  </a:lnTo>
                  <a:lnTo>
                    <a:pt x="48" y="4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2" name="Freeform 171"/>
            <p:cNvSpPr>
              <a:spLocks/>
            </p:cNvSpPr>
            <p:nvPr/>
          </p:nvSpPr>
          <p:spPr bwMode="auto">
            <a:xfrm>
              <a:off x="8086726" y="5521076"/>
              <a:ext cx="85725" cy="96838"/>
            </a:xfrm>
            <a:custGeom>
              <a:avLst/>
              <a:gdLst>
                <a:gd name="T0" fmla="*/ 15 w 153"/>
                <a:gd name="T1" fmla="*/ 77 h 171"/>
                <a:gd name="T2" fmla="*/ 22 w 153"/>
                <a:gd name="T3" fmla="*/ 14 h 171"/>
                <a:gd name="T4" fmla="*/ 84 w 153"/>
                <a:gd name="T5" fmla="*/ 24 h 171"/>
                <a:gd name="T6" fmla="*/ 137 w 153"/>
                <a:gd name="T7" fmla="*/ 95 h 171"/>
                <a:gd name="T8" fmla="*/ 131 w 153"/>
                <a:gd name="T9" fmla="*/ 157 h 171"/>
                <a:gd name="T10" fmla="*/ 69 w 153"/>
                <a:gd name="T11" fmla="*/ 147 h 171"/>
                <a:gd name="T12" fmla="*/ 15 w 153"/>
                <a:gd name="T13" fmla="*/ 7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171">
                  <a:moveTo>
                    <a:pt x="15" y="77"/>
                  </a:moveTo>
                  <a:cubicBezTo>
                    <a:pt x="0" y="57"/>
                    <a:pt x="3" y="29"/>
                    <a:pt x="22" y="14"/>
                  </a:cubicBezTo>
                  <a:cubicBezTo>
                    <a:pt x="41" y="0"/>
                    <a:pt x="68" y="4"/>
                    <a:pt x="84" y="24"/>
                  </a:cubicBezTo>
                  <a:lnTo>
                    <a:pt x="137" y="95"/>
                  </a:lnTo>
                  <a:cubicBezTo>
                    <a:pt x="153" y="115"/>
                    <a:pt x="150" y="142"/>
                    <a:pt x="131" y="157"/>
                  </a:cubicBezTo>
                  <a:cubicBezTo>
                    <a:pt x="112" y="171"/>
                    <a:pt x="84" y="167"/>
                    <a:pt x="69" y="147"/>
                  </a:cubicBezTo>
                  <a:lnTo>
                    <a:pt x="15" y="77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3" name="Freeform 172"/>
            <p:cNvSpPr>
              <a:spLocks/>
            </p:cNvSpPr>
            <p:nvPr/>
          </p:nvSpPr>
          <p:spPr bwMode="auto">
            <a:xfrm>
              <a:off x="8120063" y="5644901"/>
              <a:ext cx="87313" cy="98425"/>
            </a:xfrm>
            <a:custGeom>
              <a:avLst/>
              <a:gdLst>
                <a:gd name="T0" fmla="*/ 15 w 152"/>
                <a:gd name="T1" fmla="*/ 77 h 172"/>
                <a:gd name="T2" fmla="*/ 22 w 152"/>
                <a:gd name="T3" fmla="*/ 15 h 172"/>
                <a:gd name="T4" fmla="*/ 83 w 152"/>
                <a:gd name="T5" fmla="*/ 24 h 172"/>
                <a:gd name="T6" fmla="*/ 137 w 152"/>
                <a:gd name="T7" fmla="*/ 95 h 172"/>
                <a:gd name="T8" fmla="*/ 130 w 152"/>
                <a:gd name="T9" fmla="*/ 157 h 172"/>
                <a:gd name="T10" fmla="*/ 69 w 152"/>
                <a:gd name="T11" fmla="*/ 147 h 172"/>
                <a:gd name="T12" fmla="*/ 15 w 152"/>
                <a:gd name="T13" fmla="*/ 7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72">
                  <a:moveTo>
                    <a:pt x="15" y="77"/>
                  </a:moveTo>
                  <a:cubicBezTo>
                    <a:pt x="0" y="57"/>
                    <a:pt x="3" y="29"/>
                    <a:pt x="22" y="15"/>
                  </a:cubicBezTo>
                  <a:cubicBezTo>
                    <a:pt x="41" y="0"/>
                    <a:pt x="68" y="5"/>
                    <a:pt x="83" y="24"/>
                  </a:cubicBezTo>
                  <a:lnTo>
                    <a:pt x="137" y="95"/>
                  </a:lnTo>
                  <a:cubicBezTo>
                    <a:pt x="152" y="115"/>
                    <a:pt x="149" y="143"/>
                    <a:pt x="130" y="157"/>
                  </a:cubicBezTo>
                  <a:cubicBezTo>
                    <a:pt x="111" y="172"/>
                    <a:pt x="84" y="167"/>
                    <a:pt x="69" y="147"/>
                  </a:cubicBezTo>
                  <a:lnTo>
                    <a:pt x="15" y="77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4" name="Freeform 173"/>
            <p:cNvSpPr>
              <a:spLocks/>
            </p:cNvSpPr>
            <p:nvPr/>
          </p:nvSpPr>
          <p:spPr bwMode="auto">
            <a:xfrm>
              <a:off x="8097838" y="5533776"/>
              <a:ext cx="71438" cy="80963"/>
            </a:xfrm>
            <a:custGeom>
              <a:avLst/>
              <a:gdLst>
                <a:gd name="T0" fmla="*/ 20 w 126"/>
                <a:gd name="T1" fmla="*/ 61 h 142"/>
                <a:gd name="T2" fmla="*/ 0 w 126"/>
                <a:gd name="T3" fmla="*/ 69 h 142"/>
                <a:gd name="T4" fmla="*/ 0 w 126"/>
                <a:gd name="T5" fmla="*/ 142 h 142"/>
                <a:gd name="T6" fmla="*/ 56 w 126"/>
                <a:gd name="T7" fmla="*/ 108 h 142"/>
                <a:gd name="T8" fmla="*/ 117 w 126"/>
                <a:gd name="T9" fmla="*/ 108 h 142"/>
                <a:gd name="T10" fmla="*/ 126 w 126"/>
                <a:gd name="T11" fmla="*/ 108 h 142"/>
                <a:gd name="T12" fmla="*/ 84 w 126"/>
                <a:gd name="T13" fmla="*/ 55 h 142"/>
                <a:gd name="T14" fmla="*/ 51 w 126"/>
                <a:gd name="T15" fmla="*/ 13 h 142"/>
                <a:gd name="T16" fmla="*/ 28 w 126"/>
                <a:gd name="T17" fmla="*/ 0 h 142"/>
                <a:gd name="T18" fmla="*/ 1 w 126"/>
                <a:gd name="T19" fmla="*/ 26 h 142"/>
                <a:gd name="T20" fmla="*/ 5 w 126"/>
                <a:gd name="T21" fmla="*/ 41 h 142"/>
                <a:gd name="T22" fmla="*/ 20 w 126"/>
                <a:gd name="T23" fmla="*/ 6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6" h="142">
                  <a:moveTo>
                    <a:pt x="20" y="61"/>
                  </a:moveTo>
                  <a:cubicBezTo>
                    <a:pt x="13" y="63"/>
                    <a:pt x="6" y="66"/>
                    <a:pt x="0" y="69"/>
                  </a:cubicBezTo>
                  <a:lnTo>
                    <a:pt x="0" y="142"/>
                  </a:lnTo>
                  <a:cubicBezTo>
                    <a:pt x="11" y="122"/>
                    <a:pt x="32" y="108"/>
                    <a:pt x="56" y="108"/>
                  </a:cubicBezTo>
                  <a:lnTo>
                    <a:pt x="117" y="108"/>
                  </a:lnTo>
                  <a:cubicBezTo>
                    <a:pt x="121" y="108"/>
                    <a:pt x="126" y="108"/>
                    <a:pt x="126" y="108"/>
                  </a:cubicBezTo>
                  <a:lnTo>
                    <a:pt x="84" y="55"/>
                  </a:lnTo>
                  <a:lnTo>
                    <a:pt x="51" y="13"/>
                  </a:lnTo>
                  <a:cubicBezTo>
                    <a:pt x="46" y="5"/>
                    <a:pt x="38" y="0"/>
                    <a:pt x="28" y="0"/>
                  </a:cubicBezTo>
                  <a:cubicBezTo>
                    <a:pt x="14" y="0"/>
                    <a:pt x="1" y="12"/>
                    <a:pt x="1" y="26"/>
                  </a:cubicBezTo>
                  <a:cubicBezTo>
                    <a:pt x="1" y="31"/>
                    <a:pt x="3" y="37"/>
                    <a:pt x="5" y="41"/>
                  </a:cubicBezTo>
                  <a:lnTo>
                    <a:pt x="20" y="6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5" name="Freeform 174"/>
            <p:cNvSpPr>
              <a:spLocks/>
            </p:cNvSpPr>
            <p:nvPr/>
          </p:nvSpPr>
          <p:spPr bwMode="auto">
            <a:xfrm>
              <a:off x="8097838" y="5648076"/>
              <a:ext cx="38100" cy="49213"/>
            </a:xfrm>
            <a:custGeom>
              <a:avLst/>
              <a:gdLst>
                <a:gd name="T0" fmla="*/ 0 w 68"/>
                <a:gd name="T1" fmla="*/ 0 h 86"/>
                <a:gd name="T2" fmla="*/ 0 w 68"/>
                <a:gd name="T3" fmla="*/ 72 h 86"/>
                <a:gd name="T4" fmla="*/ 55 w 68"/>
                <a:gd name="T5" fmla="*/ 86 h 86"/>
                <a:gd name="T6" fmla="*/ 68 w 68"/>
                <a:gd name="T7" fmla="*/ 86 h 86"/>
                <a:gd name="T8" fmla="*/ 9 w 68"/>
                <a:gd name="T9" fmla="*/ 13 h 86"/>
                <a:gd name="T10" fmla="*/ 0 w 68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6">
                  <a:moveTo>
                    <a:pt x="0" y="0"/>
                  </a:moveTo>
                  <a:lnTo>
                    <a:pt x="0" y="72"/>
                  </a:lnTo>
                  <a:cubicBezTo>
                    <a:pt x="17" y="81"/>
                    <a:pt x="35" y="86"/>
                    <a:pt x="55" y="86"/>
                  </a:cubicBezTo>
                  <a:lnTo>
                    <a:pt x="68" y="86"/>
                  </a:lnTo>
                  <a:lnTo>
                    <a:pt x="9" y="13"/>
                  </a:lnTo>
                  <a:cubicBezTo>
                    <a:pt x="5" y="9"/>
                    <a:pt x="3" y="5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6" name="Freeform 175"/>
            <p:cNvSpPr>
              <a:spLocks/>
            </p:cNvSpPr>
            <p:nvPr/>
          </p:nvSpPr>
          <p:spPr bwMode="auto">
            <a:xfrm>
              <a:off x="8124826" y="5565526"/>
              <a:ext cx="104775" cy="163513"/>
            </a:xfrm>
            <a:custGeom>
              <a:avLst/>
              <a:gdLst>
                <a:gd name="T0" fmla="*/ 186 w 186"/>
                <a:gd name="T1" fmla="*/ 116 h 287"/>
                <a:gd name="T2" fmla="*/ 71 w 186"/>
                <a:gd name="T3" fmla="*/ 0 h 287"/>
                <a:gd name="T4" fmla="*/ 58 w 186"/>
                <a:gd name="T5" fmla="*/ 0 h 287"/>
                <a:gd name="T6" fmla="*/ 118 w 186"/>
                <a:gd name="T7" fmla="*/ 73 h 287"/>
                <a:gd name="T8" fmla="*/ 133 w 186"/>
                <a:gd name="T9" fmla="*/ 116 h 287"/>
                <a:gd name="T10" fmla="*/ 70 w 186"/>
                <a:gd name="T11" fmla="*/ 179 h 287"/>
                <a:gd name="T12" fmla="*/ 9 w 186"/>
                <a:gd name="T13" fmla="*/ 179 h 287"/>
                <a:gd name="T14" fmla="*/ 0 w 186"/>
                <a:gd name="T15" fmla="*/ 179 h 287"/>
                <a:gd name="T16" fmla="*/ 42 w 186"/>
                <a:gd name="T17" fmla="*/ 232 h 287"/>
                <a:gd name="T18" fmla="*/ 75 w 186"/>
                <a:gd name="T19" fmla="*/ 273 h 287"/>
                <a:gd name="T20" fmla="*/ 98 w 186"/>
                <a:gd name="T21" fmla="*/ 287 h 287"/>
                <a:gd name="T22" fmla="*/ 125 w 186"/>
                <a:gd name="T23" fmla="*/ 260 h 287"/>
                <a:gd name="T24" fmla="*/ 121 w 186"/>
                <a:gd name="T25" fmla="*/ 246 h 287"/>
                <a:gd name="T26" fmla="*/ 106 w 186"/>
                <a:gd name="T27" fmla="*/ 226 h 287"/>
                <a:gd name="T28" fmla="*/ 186 w 186"/>
                <a:gd name="T29" fmla="*/ 116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6" h="287">
                  <a:moveTo>
                    <a:pt x="186" y="116"/>
                  </a:moveTo>
                  <a:cubicBezTo>
                    <a:pt x="186" y="52"/>
                    <a:pt x="135" y="0"/>
                    <a:pt x="71" y="0"/>
                  </a:cubicBezTo>
                  <a:lnTo>
                    <a:pt x="58" y="0"/>
                  </a:lnTo>
                  <a:lnTo>
                    <a:pt x="118" y="73"/>
                  </a:lnTo>
                  <a:cubicBezTo>
                    <a:pt x="126" y="83"/>
                    <a:pt x="133" y="99"/>
                    <a:pt x="133" y="116"/>
                  </a:cubicBezTo>
                  <a:cubicBezTo>
                    <a:pt x="133" y="151"/>
                    <a:pt x="105" y="179"/>
                    <a:pt x="70" y="179"/>
                  </a:cubicBezTo>
                  <a:lnTo>
                    <a:pt x="9" y="179"/>
                  </a:lnTo>
                  <a:cubicBezTo>
                    <a:pt x="6" y="179"/>
                    <a:pt x="0" y="179"/>
                    <a:pt x="0" y="179"/>
                  </a:cubicBezTo>
                  <a:lnTo>
                    <a:pt x="42" y="232"/>
                  </a:lnTo>
                  <a:lnTo>
                    <a:pt x="75" y="273"/>
                  </a:lnTo>
                  <a:cubicBezTo>
                    <a:pt x="80" y="282"/>
                    <a:pt x="88" y="287"/>
                    <a:pt x="98" y="287"/>
                  </a:cubicBezTo>
                  <a:cubicBezTo>
                    <a:pt x="112" y="287"/>
                    <a:pt x="125" y="275"/>
                    <a:pt x="125" y="260"/>
                  </a:cubicBezTo>
                  <a:cubicBezTo>
                    <a:pt x="125" y="255"/>
                    <a:pt x="123" y="250"/>
                    <a:pt x="121" y="246"/>
                  </a:cubicBezTo>
                  <a:lnTo>
                    <a:pt x="106" y="226"/>
                  </a:lnTo>
                  <a:cubicBezTo>
                    <a:pt x="153" y="211"/>
                    <a:pt x="186" y="167"/>
                    <a:pt x="186" y="1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87" name="Group 886"/>
          <p:cNvGrpSpPr/>
          <p:nvPr/>
        </p:nvGrpSpPr>
        <p:grpSpPr>
          <a:xfrm>
            <a:off x="8546610" y="2695397"/>
            <a:ext cx="243354" cy="333780"/>
            <a:chOff x="6578600" y="5086350"/>
            <a:chExt cx="290513" cy="398463"/>
          </a:xfrm>
        </p:grpSpPr>
        <p:sp>
          <p:nvSpPr>
            <p:cNvPr id="888" name="Rectangle 286"/>
            <p:cNvSpPr>
              <a:spLocks noChangeArrowheads="1"/>
            </p:cNvSpPr>
            <p:nvPr/>
          </p:nvSpPr>
          <p:spPr bwMode="auto">
            <a:xfrm>
              <a:off x="6578600" y="5086350"/>
              <a:ext cx="290513" cy="39846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9" name="Freeform 287"/>
            <p:cNvSpPr>
              <a:spLocks noEditPoints="1"/>
            </p:cNvSpPr>
            <p:nvPr/>
          </p:nvSpPr>
          <p:spPr bwMode="auto">
            <a:xfrm>
              <a:off x="6597650" y="5103813"/>
              <a:ext cx="254000" cy="363538"/>
            </a:xfrm>
            <a:custGeom>
              <a:avLst/>
              <a:gdLst>
                <a:gd name="T0" fmla="*/ 0 w 160"/>
                <a:gd name="T1" fmla="*/ 0 h 229"/>
                <a:gd name="T2" fmla="*/ 0 w 160"/>
                <a:gd name="T3" fmla="*/ 229 h 229"/>
                <a:gd name="T4" fmla="*/ 160 w 160"/>
                <a:gd name="T5" fmla="*/ 229 h 229"/>
                <a:gd name="T6" fmla="*/ 160 w 160"/>
                <a:gd name="T7" fmla="*/ 0 h 229"/>
                <a:gd name="T8" fmla="*/ 0 w 160"/>
                <a:gd name="T9" fmla="*/ 0 h 229"/>
                <a:gd name="T10" fmla="*/ 51 w 160"/>
                <a:gd name="T11" fmla="*/ 166 h 229"/>
                <a:gd name="T12" fmla="*/ 28 w 160"/>
                <a:gd name="T13" fmla="*/ 166 h 229"/>
                <a:gd name="T14" fmla="*/ 28 w 160"/>
                <a:gd name="T15" fmla="*/ 132 h 229"/>
                <a:gd name="T16" fmla="*/ 51 w 160"/>
                <a:gd name="T17" fmla="*/ 132 h 229"/>
                <a:gd name="T18" fmla="*/ 51 w 160"/>
                <a:gd name="T19" fmla="*/ 166 h 229"/>
                <a:gd name="T20" fmla="*/ 51 w 160"/>
                <a:gd name="T21" fmla="*/ 114 h 229"/>
                <a:gd name="T22" fmla="*/ 28 w 160"/>
                <a:gd name="T23" fmla="*/ 114 h 229"/>
                <a:gd name="T24" fmla="*/ 28 w 160"/>
                <a:gd name="T25" fmla="*/ 80 h 229"/>
                <a:gd name="T26" fmla="*/ 51 w 160"/>
                <a:gd name="T27" fmla="*/ 80 h 229"/>
                <a:gd name="T28" fmla="*/ 51 w 160"/>
                <a:gd name="T29" fmla="*/ 114 h 229"/>
                <a:gd name="T30" fmla="*/ 51 w 160"/>
                <a:gd name="T31" fmla="*/ 63 h 229"/>
                <a:gd name="T32" fmla="*/ 28 w 160"/>
                <a:gd name="T33" fmla="*/ 63 h 229"/>
                <a:gd name="T34" fmla="*/ 28 w 160"/>
                <a:gd name="T35" fmla="*/ 29 h 229"/>
                <a:gd name="T36" fmla="*/ 51 w 160"/>
                <a:gd name="T37" fmla="*/ 29 h 229"/>
                <a:gd name="T38" fmla="*/ 51 w 160"/>
                <a:gd name="T39" fmla="*/ 63 h 229"/>
                <a:gd name="T40" fmla="*/ 91 w 160"/>
                <a:gd name="T41" fmla="*/ 166 h 229"/>
                <a:gd name="T42" fmla="*/ 68 w 160"/>
                <a:gd name="T43" fmla="*/ 166 h 229"/>
                <a:gd name="T44" fmla="*/ 68 w 160"/>
                <a:gd name="T45" fmla="*/ 132 h 229"/>
                <a:gd name="T46" fmla="*/ 91 w 160"/>
                <a:gd name="T47" fmla="*/ 132 h 229"/>
                <a:gd name="T48" fmla="*/ 91 w 160"/>
                <a:gd name="T49" fmla="*/ 166 h 229"/>
                <a:gd name="T50" fmla="*/ 91 w 160"/>
                <a:gd name="T51" fmla="*/ 114 h 229"/>
                <a:gd name="T52" fmla="*/ 68 w 160"/>
                <a:gd name="T53" fmla="*/ 114 h 229"/>
                <a:gd name="T54" fmla="*/ 68 w 160"/>
                <a:gd name="T55" fmla="*/ 80 h 229"/>
                <a:gd name="T56" fmla="*/ 91 w 160"/>
                <a:gd name="T57" fmla="*/ 80 h 229"/>
                <a:gd name="T58" fmla="*/ 91 w 160"/>
                <a:gd name="T59" fmla="*/ 114 h 229"/>
                <a:gd name="T60" fmla="*/ 91 w 160"/>
                <a:gd name="T61" fmla="*/ 63 h 229"/>
                <a:gd name="T62" fmla="*/ 68 w 160"/>
                <a:gd name="T63" fmla="*/ 63 h 229"/>
                <a:gd name="T64" fmla="*/ 68 w 160"/>
                <a:gd name="T65" fmla="*/ 29 h 229"/>
                <a:gd name="T66" fmla="*/ 91 w 160"/>
                <a:gd name="T67" fmla="*/ 29 h 229"/>
                <a:gd name="T68" fmla="*/ 91 w 160"/>
                <a:gd name="T69" fmla="*/ 63 h 229"/>
                <a:gd name="T70" fmla="*/ 131 w 160"/>
                <a:gd name="T71" fmla="*/ 166 h 229"/>
                <a:gd name="T72" fmla="*/ 108 w 160"/>
                <a:gd name="T73" fmla="*/ 166 h 229"/>
                <a:gd name="T74" fmla="*/ 108 w 160"/>
                <a:gd name="T75" fmla="*/ 132 h 229"/>
                <a:gd name="T76" fmla="*/ 131 w 160"/>
                <a:gd name="T77" fmla="*/ 132 h 229"/>
                <a:gd name="T78" fmla="*/ 131 w 160"/>
                <a:gd name="T79" fmla="*/ 166 h 229"/>
                <a:gd name="T80" fmla="*/ 131 w 160"/>
                <a:gd name="T81" fmla="*/ 114 h 229"/>
                <a:gd name="T82" fmla="*/ 108 w 160"/>
                <a:gd name="T83" fmla="*/ 114 h 229"/>
                <a:gd name="T84" fmla="*/ 108 w 160"/>
                <a:gd name="T85" fmla="*/ 80 h 229"/>
                <a:gd name="T86" fmla="*/ 131 w 160"/>
                <a:gd name="T87" fmla="*/ 80 h 229"/>
                <a:gd name="T88" fmla="*/ 131 w 160"/>
                <a:gd name="T89" fmla="*/ 114 h 229"/>
                <a:gd name="T90" fmla="*/ 131 w 160"/>
                <a:gd name="T91" fmla="*/ 63 h 229"/>
                <a:gd name="T92" fmla="*/ 108 w 160"/>
                <a:gd name="T93" fmla="*/ 63 h 229"/>
                <a:gd name="T94" fmla="*/ 108 w 160"/>
                <a:gd name="T95" fmla="*/ 29 h 229"/>
                <a:gd name="T96" fmla="*/ 131 w 160"/>
                <a:gd name="T97" fmla="*/ 29 h 229"/>
                <a:gd name="T98" fmla="*/ 131 w 160"/>
                <a:gd name="T99" fmla="*/ 6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0" h="229">
                  <a:moveTo>
                    <a:pt x="0" y="0"/>
                  </a:moveTo>
                  <a:lnTo>
                    <a:pt x="0" y="229"/>
                  </a:lnTo>
                  <a:lnTo>
                    <a:pt x="160" y="229"/>
                  </a:lnTo>
                  <a:lnTo>
                    <a:pt x="160" y="0"/>
                  </a:lnTo>
                  <a:lnTo>
                    <a:pt x="0" y="0"/>
                  </a:lnTo>
                  <a:close/>
                  <a:moveTo>
                    <a:pt x="51" y="166"/>
                  </a:moveTo>
                  <a:lnTo>
                    <a:pt x="28" y="166"/>
                  </a:lnTo>
                  <a:lnTo>
                    <a:pt x="28" y="132"/>
                  </a:lnTo>
                  <a:lnTo>
                    <a:pt x="51" y="132"/>
                  </a:lnTo>
                  <a:lnTo>
                    <a:pt x="51" y="166"/>
                  </a:lnTo>
                  <a:close/>
                  <a:moveTo>
                    <a:pt x="51" y="114"/>
                  </a:moveTo>
                  <a:lnTo>
                    <a:pt x="28" y="114"/>
                  </a:lnTo>
                  <a:lnTo>
                    <a:pt x="28" y="80"/>
                  </a:lnTo>
                  <a:lnTo>
                    <a:pt x="51" y="80"/>
                  </a:lnTo>
                  <a:lnTo>
                    <a:pt x="51" y="114"/>
                  </a:lnTo>
                  <a:close/>
                  <a:moveTo>
                    <a:pt x="51" y="63"/>
                  </a:moveTo>
                  <a:lnTo>
                    <a:pt x="28" y="63"/>
                  </a:lnTo>
                  <a:lnTo>
                    <a:pt x="28" y="29"/>
                  </a:lnTo>
                  <a:lnTo>
                    <a:pt x="51" y="29"/>
                  </a:lnTo>
                  <a:lnTo>
                    <a:pt x="51" y="63"/>
                  </a:lnTo>
                  <a:close/>
                  <a:moveTo>
                    <a:pt x="91" y="166"/>
                  </a:moveTo>
                  <a:lnTo>
                    <a:pt x="68" y="166"/>
                  </a:lnTo>
                  <a:lnTo>
                    <a:pt x="68" y="132"/>
                  </a:lnTo>
                  <a:lnTo>
                    <a:pt x="91" y="132"/>
                  </a:lnTo>
                  <a:lnTo>
                    <a:pt x="91" y="166"/>
                  </a:lnTo>
                  <a:close/>
                  <a:moveTo>
                    <a:pt x="91" y="114"/>
                  </a:moveTo>
                  <a:lnTo>
                    <a:pt x="68" y="114"/>
                  </a:lnTo>
                  <a:lnTo>
                    <a:pt x="68" y="80"/>
                  </a:lnTo>
                  <a:lnTo>
                    <a:pt x="91" y="80"/>
                  </a:lnTo>
                  <a:lnTo>
                    <a:pt x="91" y="114"/>
                  </a:lnTo>
                  <a:close/>
                  <a:moveTo>
                    <a:pt x="91" y="63"/>
                  </a:moveTo>
                  <a:lnTo>
                    <a:pt x="68" y="63"/>
                  </a:lnTo>
                  <a:lnTo>
                    <a:pt x="68" y="29"/>
                  </a:lnTo>
                  <a:lnTo>
                    <a:pt x="91" y="29"/>
                  </a:lnTo>
                  <a:lnTo>
                    <a:pt x="91" y="63"/>
                  </a:lnTo>
                  <a:close/>
                  <a:moveTo>
                    <a:pt x="131" y="166"/>
                  </a:moveTo>
                  <a:lnTo>
                    <a:pt x="108" y="166"/>
                  </a:lnTo>
                  <a:lnTo>
                    <a:pt x="108" y="132"/>
                  </a:lnTo>
                  <a:lnTo>
                    <a:pt x="131" y="132"/>
                  </a:lnTo>
                  <a:lnTo>
                    <a:pt x="131" y="166"/>
                  </a:lnTo>
                  <a:close/>
                  <a:moveTo>
                    <a:pt x="131" y="114"/>
                  </a:moveTo>
                  <a:lnTo>
                    <a:pt x="108" y="114"/>
                  </a:lnTo>
                  <a:lnTo>
                    <a:pt x="108" y="80"/>
                  </a:lnTo>
                  <a:lnTo>
                    <a:pt x="131" y="80"/>
                  </a:lnTo>
                  <a:lnTo>
                    <a:pt x="131" y="114"/>
                  </a:lnTo>
                  <a:close/>
                  <a:moveTo>
                    <a:pt x="131" y="63"/>
                  </a:moveTo>
                  <a:lnTo>
                    <a:pt x="108" y="63"/>
                  </a:lnTo>
                  <a:lnTo>
                    <a:pt x="108" y="29"/>
                  </a:lnTo>
                  <a:lnTo>
                    <a:pt x="131" y="29"/>
                  </a:lnTo>
                  <a:lnTo>
                    <a:pt x="131" y="6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890" name="Rectangle 360"/>
          <p:cNvSpPr>
            <a:spLocks noChangeArrowheads="1"/>
          </p:cNvSpPr>
          <p:nvPr/>
        </p:nvSpPr>
        <p:spPr bwMode="auto">
          <a:xfrm>
            <a:off x="7873927" y="5501191"/>
            <a:ext cx="9925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Front End Pool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892" name="Rectangle 360"/>
          <p:cNvSpPr>
            <a:spLocks noChangeArrowheads="1"/>
          </p:cNvSpPr>
          <p:nvPr/>
        </p:nvSpPr>
        <p:spPr bwMode="auto">
          <a:xfrm>
            <a:off x="2374129" y="1972125"/>
            <a:ext cx="14538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Load Balancer Cluster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893" name="Rectangle 360"/>
          <p:cNvSpPr>
            <a:spLocks noChangeArrowheads="1"/>
          </p:cNvSpPr>
          <p:nvPr/>
        </p:nvSpPr>
        <p:spPr bwMode="auto">
          <a:xfrm>
            <a:off x="9500021" y="1972125"/>
            <a:ext cx="14538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Load Balancer Cluster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894" name="Rectangle 360"/>
          <p:cNvSpPr>
            <a:spLocks noChangeArrowheads="1"/>
          </p:cNvSpPr>
          <p:nvPr/>
        </p:nvSpPr>
        <p:spPr bwMode="auto">
          <a:xfrm>
            <a:off x="7873927" y="1972125"/>
            <a:ext cx="9925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Front End Pool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895" name="Rectangle 377"/>
          <p:cNvSpPr>
            <a:spLocks noChangeArrowheads="1"/>
          </p:cNvSpPr>
          <p:nvPr/>
        </p:nvSpPr>
        <p:spPr bwMode="auto">
          <a:xfrm>
            <a:off x="9527142" y="688081"/>
            <a:ext cx="6302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PRIMARY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896" name="Rectangle 382"/>
          <p:cNvSpPr>
            <a:spLocks noChangeArrowheads="1"/>
          </p:cNvSpPr>
          <p:nvPr/>
        </p:nvSpPr>
        <p:spPr bwMode="auto">
          <a:xfrm>
            <a:off x="11005288" y="688081"/>
            <a:ext cx="86132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SECONDARY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chemeClr val="accent3"/>
              </a:solidFill>
              <a:effectLst/>
              <a:uLnTx/>
              <a:uFillTx/>
              <a:latin typeface="+mn-lt"/>
            </a:endParaRPr>
          </a:p>
        </p:txBody>
      </p:sp>
      <p:cxnSp>
        <p:nvCxnSpPr>
          <p:cNvPr id="899" name="Straight Arrow Connector 898"/>
          <p:cNvCxnSpPr/>
          <p:nvPr/>
        </p:nvCxnSpPr>
        <p:spPr>
          <a:xfrm flipH="1">
            <a:off x="8851679" y="780414"/>
            <a:ext cx="518442" cy="0"/>
          </a:xfrm>
          <a:prstGeom prst="straightConnector1">
            <a:avLst/>
          </a:prstGeom>
          <a:ln w="12700">
            <a:solidFill>
              <a:schemeClr val="accent1"/>
            </a:solidFill>
            <a:prstDash val="solid"/>
            <a:headEnd type="oval" w="sm" len="sm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0" name="Straight Arrow Connector 899"/>
          <p:cNvCxnSpPr/>
          <p:nvPr/>
        </p:nvCxnSpPr>
        <p:spPr>
          <a:xfrm flipH="1">
            <a:off x="10335672" y="780414"/>
            <a:ext cx="518442" cy="0"/>
          </a:xfrm>
          <a:prstGeom prst="straightConnector1">
            <a:avLst/>
          </a:prstGeom>
          <a:ln w="12700">
            <a:solidFill>
              <a:schemeClr val="accent6"/>
            </a:solidFill>
            <a:prstDash val="solid"/>
            <a:headEnd type="oval" w="sm" len="sm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9" name="Group 908"/>
          <p:cNvGrpSpPr/>
          <p:nvPr/>
        </p:nvGrpSpPr>
        <p:grpSpPr>
          <a:xfrm>
            <a:off x="1200463" y="5783263"/>
            <a:ext cx="10048569" cy="536573"/>
            <a:chOff x="1193953" y="5783263"/>
            <a:chExt cx="10048569" cy="536573"/>
          </a:xfrm>
        </p:grpSpPr>
        <p:cxnSp>
          <p:nvCxnSpPr>
            <p:cNvPr id="904" name="Straight Connector 903"/>
            <p:cNvCxnSpPr/>
            <p:nvPr/>
          </p:nvCxnSpPr>
          <p:spPr>
            <a:xfrm flipV="1">
              <a:off x="7109264" y="6313251"/>
              <a:ext cx="4133258" cy="0"/>
            </a:xfrm>
            <a:prstGeom prst="line">
              <a:avLst/>
            </a:prstGeom>
            <a:ln w="12700">
              <a:solidFill>
                <a:srgbClr val="00BCF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5" name="Straight Connector 904"/>
            <p:cNvCxnSpPr/>
            <p:nvPr/>
          </p:nvCxnSpPr>
          <p:spPr>
            <a:xfrm flipV="1">
              <a:off x="1193953" y="6313251"/>
              <a:ext cx="4133258" cy="0"/>
            </a:xfrm>
            <a:prstGeom prst="line">
              <a:avLst/>
            </a:prstGeom>
            <a:ln w="12700">
              <a:solidFill>
                <a:srgbClr val="00BCF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7" name="Straight Connector 906"/>
            <p:cNvCxnSpPr/>
            <p:nvPr/>
          </p:nvCxnSpPr>
          <p:spPr>
            <a:xfrm flipV="1">
              <a:off x="1196332" y="5783263"/>
              <a:ext cx="0" cy="536573"/>
            </a:xfrm>
            <a:prstGeom prst="line">
              <a:avLst/>
            </a:prstGeom>
            <a:ln w="12700">
              <a:solidFill>
                <a:srgbClr val="00BCF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8" name="Straight Connector 907"/>
            <p:cNvCxnSpPr/>
            <p:nvPr/>
          </p:nvCxnSpPr>
          <p:spPr>
            <a:xfrm flipV="1">
              <a:off x="11242352" y="5783263"/>
              <a:ext cx="0" cy="536573"/>
            </a:xfrm>
            <a:prstGeom prst="line">
              <a:avLst/>
            </a:prstGeom>
            <a:ln w="12700">
              <a:solidFill>
                <a:srgbClr val="00BCF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0" name="Group 909"/>
          <p:cNvGrpSpPr/>
          <p:nvPr/>
        </p:nvGrpSpPr>
        <p:grpSpPr>
          <a:xfrm flipV="1">
            <a:off x="1200463" y="1392909"/>
            <a:ext cx="10048569" cy="536573"/>
            <a:chOff x="1193953" y="5783263"/>
            <a:chExt cx="10048569" cy="536573"/>
          </a:xfrm>
        </p:grpSpPr>
        <p:cxnSp>
          <p:nvCxnSpPr>
            <p:cNvPr id="911" name="Straight Connector 910"/>
            <p:cNvCxnSpPr/>
            <p:nvPr/>
          </p:nvCxnSpPr>
          <p:spPr>
            <a:xfrm flipV="1">
              <a:off x="7109264" y="6313251"/>
              <a:ext cx="4133258" cy="0"/>
            </a:xfrm>
            <a:prstGeom prst="line">
              <a:avLst/>
            </a:prstGeom>
            <a:ln w="12700">
              <a:solidFill>
                <a:schemeClr val="accent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Straight Connector 911"/>
            <p:cNvCxnSpPr/>
            <p:nvPr/>
          </p:nvCxnSpPr>
          <p:spPr>
            <a:xfrm flipV="1">
              <a:off x="1193953" y="6313251"/>
              <a:ext cx="4133258" cy="0"/>
            </a:xfrm>
            <a:prstGeom prst="line">
              <a:avLst/>
            </a:prstGeom>
            <a:ln w="12700">
              <a:solidFill>
                <a:schemeClr val="accent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Straight Connector 912"/>
            <p:cNvCxnSpPr/>
            <p:nvPr/>
          </p:nvCxnSpPr>
          <p:spPr>
            <a:xfrm flipV="1">
              <a:off x="1196332" y="5783263"/>
              <a:ext cx="0" cy="536573"/>
            </a:xfrm>
            <a:prstGeom prst="line">
              <a:avLst/>
            </a:prstGeom>
            <a:ln w="12700">
              <a:solidFill>
                <a:schemeClr val="accent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Straight Connector 913"/>
            <p:cNvCxnSpPr/>
            <p:nvPr/>
          </p:nvCxnSpPr>
          <p:spPr>
            <a:xfrm flipV="1">
              <a:off x="11242352" y="5783263"/>
              <a:ext cx="0" cy="536573"/>
            </a:xfrm>
            <a:prstGeom prst="line">
              <a:avLst/>
            </a:prstGeom>
            <a:ln w="12700">
              <a:solidFill>
                <a:schemeClr val="accent2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18" name="Straight Arrow Connector 917"/>
          <p:cNvCxnSpPr/>
          <p:nvPr/>
        </p:nvCxnSpPr>
        <p:spPr>
          <a:xfrm flipV="1">
            <a:off x="8749675" y="3207528"/>
            <a:ext cx="0" cy="363212"/>
          </a:xfrm>
          <a:prstGeom prst="straightConnector1">
            <a:avLst/>
          </a:prstGeom>
          <a:ln w="19050">
            <a:solidFill>
              <a:schemeClr val="accent1"/>
            </a:solidFill>
            <a:prstDash val="solid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7" name="Straight Arrow Connector 926"/>
          <p:cNvCxnSpPr/>
          <p:nvPr/>
        </p:nvCxnSpPr>
        <p:spPr>
          <a:xfrm flipV="1">
            <a:off x="8904030" y="2695398"/>
            <a:ext cx="0" cy="875342"/>
          </a:xfrm>
          <a:prstGeom prst="straightConnector1">
            <a:avLst/>
          </a:prstGeom>
          <a:ln w="19050">
            <a:solidFill>
              <a:schemeClr val="accent1"/>
            </a:solidFill>
            <a:prstDash val="solid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9" name="Straight Connector 928"/>
          <p:cNvCxnSpPr/>
          <p:nvPr/>
        </p:nvCxnSpPr>
        <p:spPr>
          <a:xfrm>
            <a:off x="1284310" y="3681819"/>
            <a:ext cx="1138459" cy="0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8" name="Straight Connector 937"/>
          <p:cNvCxnSpPr/>
          <p:nvPr/>
        </p:nvCxnSpPr>
        <p:spPr>
          <a:xfrm>
            <a:off x="2422769" y="2758171"/>
            <a:ext cx="1444132" cy="0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5" name="Group 524"/>
          <p:cNvGrpSpPr/>
          <p:nvPr/>
        </p:nvGrpSpPr>
        <p:grpSpPr>
          <a:xfrm>
            <a:off x="2709422" y="4589544"/>
            <a:ext cx="722319" cy="669882"/>
            <a:chOff x="1903572" y="2287576"/>
            <a:chExt cx="811394" cy="752490"/>
          </a:xfrm>
          <a:solidFill>
            <a:schemeClr val="tx2">
              <a:lumMod val="75000"/>
            </a:schemeClr>
          </a:solidFill>
        </p:grpSpPr>
        <p:sp>
          <p:nvSpPr>
            <p:cNvPr id="526" name="Rectangle 121"/>
            <p:cNvSpPr>
              <a:spLocks noChangeArrowheads="1"/>
            </p:cNvSpPr>
            <p:nvPr/>
          </p:nvSpPr>
          <p:spPr bwMode="auto">
            <a:xfrm>
              <a:off x="1903572" y="2913388"/>
              <a:ext cx="29101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7" name="Freeform 130"/>
            <p:cNvSpPr>
              <a:spLocks/>
            </p:cNvSpPr>
            <p:nvPr/>
          </p:nvSpPr>
          <p:spPr bwMode="auto">
            <a:xfrm>
              <a:off x="1903572" y="2913388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8" name="Freeform 131"/>
            <p:cNvSpPr>
              <a:spLocks/>
            </p:cNvSpPr>
            <p:nvPr/>
          </p:nvSpPr>
          <p:spPr bwMode="auto">
            <a:xfrm>
              <a:off x="2009704" y="2913388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9" name="Freeform 132"/>
            <p:cNvSpPr>
              <a:spLocks/>
            </p:cNvSpPr>
            <p:nvPr/>
          </p:nvSpPr>
          <p:spPr bwMode="auto">
            <a:xfrm>
              <a:off x="2117548" y="2913388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0" name="Rectangle 133"/>
            <p:cNvSpPr>
              <a:spLocks noChangeArrowheads="1"/>
            </p:cNvSpPr>
            <p:nvPr/>
          </p:nvSpPr>
          <p:spPr bwMode="auto">
            <a:xfrm>
              <a:off x="2244221" y="2913388"/>
              <a:ext cx="30812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1" name="Freeform 137"/>
            <p:cNvSpPr>
              <a:spLocks/>
            </p:cNvSpPr>
            <p:nvPr/>
          </p:nvSpPr>
          <p:spPr bwMode="auto">
            <a:xfrm>
              <a:off x="1903572" y="2747347"/>
              <a:ext cx="811394" cy="292719"/>
            </a:xfrm>
            <a:custGeom>
              <a:avLst/>
              <a:gdLst>
                <a:gd name="T0" fmla="*/ 1289 w 1328"/>
                <a:gd name="T1" fmla="*/ 188 h 480"/>
                <a:gd name="T2" fmla="*/ 1101 w 1328"/>
                <a:gd name="T3" fmla="*/ 0 h 480"/>
                <a:gd name="T4" fmla="*/ 227 w 1328"/>
                <a:gd name="T5" fmla="*/ 0 h 480"/>
                <a:gd name="T6" fmla="*/ 39 w 1328"/>
                <a:gd name="T7" fmla="*/ 188 h 480"/>
                <a:gd name="T8" fmla="*/ 0 w 1328"/>
                <a:gd name="T9" fmla="*/ 256 h 480"/>
                <a:gd name="T10" fmla="*/ 0 w 1328"/>
                <a:gd name="T11" fmla="*/ 400 h 480"/>
                <a:gd name="T12" fmla="*/ 80 w 1328"/>
                <a:gd name="T13" fmla="*/ 480 h 480"/>
                <a:gd name="T14" fmla="*/ 1248 w 1328"/>
                <a:gd name="T15" fmla="*/ 480 h 480"/>
                <a:gd name="T16" fmla="*/ 1328 w 1328"/>
                <a:gd name="T17" fmla="*/ 400 h 480"/>
                <a:gd name="T18" fmla="*/ 1328 w 1328"/>
                <a:gd name="T19" fmla="*/ 256 h 480"/>
                <a:gd name="T20" fmla="*/ 1289 w 1328"/>
                <a:gd name="T21" fmla="*/ 18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8" h="480">
                  <a:moveTo>
                    <a:pt x="1289" y="188"/>
                  </a:moveTo>
                  <a:lnTo>
                    <a:pt x="1101" y="0"/>
                  </a:lnTo>
                  <a:lnTo>
                    <a:pt x="227" y="0"/>
                  </a:lnTo>
                  <a:lnTo>
                    <a:pt x="39" y="188"/>
                  </a:lnTo>
                  <a:cubicBezTo>
                    <a:pt x="16" y="202"/>
                    <a:pt x="0" y="227"/>
                    <a:pt x="0" y="256"/>
                  </a:cubicBezTo>
                  <a:lnTo>
                    <a:pt x="0" y="400"/>
                  </a:lnTo>
                  <a:cubicBezTo>
                    <a:pt x="0" y="444"/>
                    <a:pt x="36" y="480"/>
                    <a:pt x="80" y="480"/>
                  </a:cubicBezTo>
                  <a:lnTo>
                    <a:pt x="1248" y="480"/>
                  </a:lnTo>
                  <a:cubicBezTo>
                    <a:pt x="1292" y="480"/>
                    <a:pt x="1328" y="444"/>
                    <a:pt x="1328" y="400"/>
                  </a:cubicBezTo>
                  <a:lnTo>
                    <a:pt x="1328" y="256"/>
                  </a:lnTo>
                  <a:cubicBezTo>
                    <a:pt x="1328" y="227"/>
                    <a:pt x="1312" y="202"/>
                    <a:pt x="1289" y="188"/>
                  </a:cubicBezTo>
                  <a:close/>
                </a:path>
              </a:pathLst>
            </a:custGeom>
            <a:solidFill>
              <a:srgbClr val="5DDC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2" name="Freeform 138"/>
            <p:cNvSpPr>
              <a:spLocks/>
            </p:cNvSpPr>
            <p:nvPr/>
          </p:nvSpPr>
          <p:spPr bwMode="auto">
            <a:xfrm>
              <a:off x="1922403" y="2874017"/>
              <a:ext cx="772023" cy="147215"/>
            </a:xfrm>
            <a:custGeom>
              <a:avLst/>
              <a:gdLst>
                <a:gd name="T0" fmla="*/ 1264 w 1264"/>
                <a:gd name="T1" fmla="*/ 192 h 240"/>
                <a:gd name="T2" fmla="*/ 1216 w 1264"/>
                <a:gd name="T3" fmla="*/ 240 h 240"/>
                <a:gd name="T4" fmla="*/ 48 w 1264"/>
                <a:gd name="T5" fmla="*/ 240 h 240"/>
                <a:gd name="T6" fmla="*/ 0 w 1264"/>
                <a:gd name="T7" fmla="*/ 192 h 240"/>
                <a:gd name="T8" fmla="*/ 0 w 1264"/>
                <a:gd name="T9" fmla="*/ 48 h 240"/>
                <a:gd name="T10" fmla="*/ 48 w 1264"/>
                <a:gd name="T11" fmla="*/ 0 h 240"/>
                <a:gd name="T12" fmla="*/ 1216 w 1264"/>
                <a:gd name="T13" fmla="*/ 0 h 240"/>
                <a:gd name="T14" fmla="*/ 1264 w 1264"/>
                <a:gd name="T15" fmla="*/ 48 h 240"/>
                <a:gd name="T16" fmla="*/ 1264 w 1264"/>
                <a:gd name="T17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240">
                  <a:moveTo>
                    <a:pt x="1264" y="192"/>
                  </a:moveTo>
                  <a:cubicBezTo>
                    <a:pt x="1264" y="219"/>
                    <a:pt x="1243" y="240"/>
                    <a:pt x="1216" y="240"/>
                  </a:cubicBezTo>
                  <a:lnTo>
                    <a:pt x="48" y="240"/>
                  </a:lnTo>
                  <a:cubicBezTo>
                    <a:pt x="22" y="240"/>
                    <a:pt x="0" y="219"/>
                    <a:pt x="0" y="192"/>
                  </a:cubicBezTo>
                  <a:lnTo>
                    <a:pt x="0" y="48"/>
                  </a:lnTo>
                  <a:cubicBezTo>
                    <a:pt x="0" y="22"/>
                    <a:pt x="22" y="0"/>
                    <a:pt x="48" y="0"/>
                  </a:cubicBezTo>
                  <a:lnTo>
                    <a:pt x="1216" y="0"/>
                  </a:lnTo>
                  <a:cubicBezTo>
                    <a:pt x="1243" y="0"/>
                    <a:pt x="1264" y="22"/>
                    <a:pt x="1264" y="48"/>
                  </a:cubicBezTo>
                  <a:lnTo>
                    <a:pt x="1264" y="192"/>
                  </a:lnTo>
                  <a:close/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3" name="Freeform 140"/>
            <p:cNvSpPr>
              <a:spLocks/>
            </p:cNvSpPr>
            <p:nvPr/>
          </p:nvSpPr>
          <p:spPr bwMode="auto">
            <a:xfrm>
              <a:off x="1961773" y="2766173"/>
              <a:ext cx="693280" cy="89014"/>
            </a:xfrm>
            <a:custGeom>
              <a:avLst/>
              <a:gdLst>
                <a:gd name="T0" fmla="*/ 405 w 405"/>
                <a:gd name="T1" fmla="*/ 52 h 52"/>
                <a:gd name="T2" fmla="*/ 354 w 405"/>
                <a:gd name="T3" fmla="*/ 0 h 52"/>
                <a:gd name="T4" fmla="*/ 51 w 405"/>
                <a:gd name="T5" fmla="*/ 0 h 52"/>
                <a:gd name="T6" fmla="*/ 0 w 405"/>
                <a:gd name="T7" fmla="*/ 52 h 52"/>
                <a:gd name="T8" fmla="*/ 405 w 405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52">
                  <a:moveTo>
                    <a:pt x="405" y="52"/>
                  </a:moveTo>
                  <a:lnTo>
                    <a:pt x="354" y="0"/>
                  </a:lnTo>
                  <a:lnTo>
                    <a:pt x="51" y="0"/>
                  </a:lnTo>
                  <a:lnTo>
                    <a:pt x="0" y="52"/>
                  </a:lnTo>
                  <a:lnTo>
                    <a:pt x="405" y="52"/>
                  </a:ln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4" name="Freeform 141"/>
            <p:cNvSpPr>
              <a:spLocks/>
            </p:cNvSpPr>
            <p:nvPr/>
          </p:nvSpPr>
          <p:spPr bwMode="auto">
            <a:xfrm>
              <a:off x="2156920" y="2913388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5" name="Freeform 142"/>
            <p:cNvSpPr>
              <a:spLocks/>
            </p:cNvSpPr>
            <p:nvPr/>
          </p:nvSpPr>
          <p:spPr bwMode="auto">
            <a:xfrm>
              <a:off x="2264763" y="2913388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1 w 46"/>
                <a:gd name="T7" fmla="*/ 29 h 40"/>
                <a:gd name="T8" fmla="*/ 11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6" name="Freeform 143"/>
            <p:cNvSpPr>
              <a:spLocks/>
            </p:cNvSpPr>
            <p:nvPr/>
          </p:nvSpPr>
          <p:spPr bwMode="auto">
            <a:xfrm>
              <a:off x="2372604" y="2913388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7" name="Freeform 144"/>
            <p:cNvSpPr>
              <a:spLocks/>
            </p:cNvSpPr>
            <p:nvPr/>
          </p:nvSpPr>
          <p:spPr bwMode="auto">
            <a:xfrm>
              <a:off x="2480450" y="2913388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8" name="Rectangle 145"/>
            <p:cNvSpPr>
              <a:spLocks noChangeArrowheads="1"/>
            </p:cNvSpPr>
            <p:nvPr/>
          </p:nvSpPr>
          <p:spPr bwMode="auto">
            <a:xfrm>
              <a:off x="2607123" y="2913388"/>
              <a:ext cx="29101" cy="68472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9" name="Rectangle 146"/>
            <p:cNvSpPr>
              <a:spLocks noChangeArrowheads="1"/>
            </p:cNvSpPr>
            <p:nvPr/>
          </p:nvSpPr>
          <p:spPr bwMode="auto">
            <a:xfrm>
              <a:off x="1972044" y="2913388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0" name="Rectangle 147"/>
            <p:cNvSpPr>
              <a:spLocks noChangeArrowheads="1"/>
            </p:cNvSpPr>
            <p:nvPr/>
          </p:nvSpPr>
          <p:spPr bwMode="auto">
            <a:xfrm>
              <a:off x="1972044" y="2952762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1" name="Rectangle 148"/>
            <p:cNvSpPr>
              <a:spLocks noChangeArrowheads="1"/>
            </p:cNvSpPr>
            <p:nvPr/>
          </p:nvSpPr>
          <p:spPr bwMode="auto">
            <a:xfrm>
              <a:off x="2019975" y="2932219"/>
              <a:ext cx="78743" cy="3081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2" name="Rectangle 121"/>
            <p:cNvSpPr>
              <a:spLocks noChangeArrowheads="1"/>
            </p:cNvSpPr>
            <p:nvPr/>
          </p:nvSpPr>
          <p:spPr bwMode="auto">
            <a:xfrm>
              <a:off x="1903572" y="2683504"/>
              <a:ext cx="29101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3" name="Freeform 130"/>
            <p:cNvSpPr>
              <a:spLocks/>
            </p:cNvSpPr>
            <p:nvPr/>
          </p:nvSpPr>
          <p:spPr bwMode="auto">
            <a:xfrm>
              <a:off x="1903572" y="2683504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4" name="Freeform 131"/>
            <p:cNvSpPr>
              <a:spLocks/>
            </p:cNvSpPr>
            <p:nvPr/>
          </p:nvSpPr>
          <p:spPr bwMode="auto">
            <a:xfrm>
              <a:off x="2009704" y="2683504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5" name="Freeform 132"/>
            <p:cNvSpPr>
              <a:spLocks/>
            </p:cNvSpPr>
            <p:nvPr/>
          </p:nvSpPr>
          <p:spPr bwMode="auto">
            <a:xfrm>
              <a:off x="2117548" y="2683504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6" name="Rectangle 133"/>
            <p:cNvSpPr>
              <a:spLocks noChangeArrowheads="1"/>
            </p:cNvSpPr>
            <p:nvPr/>
          </p:nvSpPr>
          <p:spPr bwMode="auto">
            <a:xfrm>
              <a:off x="2244221" y="2683504"/>
              <a:ext cx="30812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7" name="Freeform 137"/>
            <p:cNvSpPr>
              <a:spLocks/>
            </p:cNvSpPr>
            <p:nvPr/>
          </p:nvSpPr>
          <p:spPr bwMode="auto">
            <a:xfrm>
              <a:off x="1903572" y="2517460"/>
              <a:ext cx="811394" cy="292719"/>
            </a:xfrm>
            <a:custGeom>
              <a:avLst/>
              <a:gdLst>
                <a:gd name="T0" fmla="*/ 1289 w 1328"/>
                <a:gd name="T1" fmla="*/ 188 h 480"/>
                <a:gd name="T2" fmla="*/ 1101 w 1328"/>
                <a:gd name="T3" fmla="*/ 0 h 480"/>
                <a:gd name="T4" fmla="*/ 227 w 1328"/>
                <a:gd name="T5" fmla="*/ 0 h 480"/>
                <a:gd name="T6" fmla="*/ 39 w 1328"/>
                <a:gd name="T7" fmla="*/ 188 h 480"/>
                <a:gd name="T8" fmla="*/ 0 w 1328"/>
                <a:gd name="T9" fmla="*/ 256 h 480"/>
                <a:gd name="T10" fmla="*/ 0 w 1328"/>
                <a:gd name="T11" fmla="*/ 400 h 480"/>
                <a:gd name="T12" fmla="*/ 80 w 1328"/>
                <a:gd name="T13" fmla="*/ 480 h 480"/>
                <a:gd name="T14" fmla="*/ 1248 w 1328"/>
                <a:gd name="T15" fmla="*/ 480 h 480"/>
                <a:gd name="T16" fmla="*/ 1328 w 1328"/>
                <a:gd name="T17" fmla="*/ 400 h 480"/>
                <a:gd name="T18" fmla="*/ 1328 w 1328"/>
                <a:gd name="T19" fmla="*/ 256 h 480"/>
                <a:gd name="T20" fmla="*/ 1289 w 1328"/>
                <a:gd name="T21" fmla="*/ 18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8" h="480">
                  <a:moveTo>
                    <a:pt x="1289" y="188"/>
                  </a:moveTo>
                  <a:lnTo>
                    <a:pt x="1101" y="0"/>
                  </a:lnTo>
                  <a:lnTo>
                    <a:pt x="227" y="0"/>
                  </a:lnTo>
                  <a:lnTo>
                    <a:pt x="39" y="188"/>
                  </a:lnTo>
                  <a:cubicBezTo>
                    <a:pt x="16" y="202"/>
                    <a:pt x="0" y="227"/>
                    <a:pt x="0" y="256"/>
                  </a:cubicBezTo>
                  <a:lnTo>
                    <a:pt x="0" y="400"/>
                  </a:lnTo>
                  <a:cubicBezTo>
                    <a:pt x="0" y="444"/>
                    <a:pt x="36" y="480"/>
                    <a:pt x="80" y="480"/>
                  </a:cubicBezTo>
                  <a:lnTo>
                    <a:pt x="1248" y="480"/>
                  </a:lnTo>
                  <a:cubicBezTo>
                    <a:pt x="1292" y="480"/>
                    <a:pt x="1328" y="444"/>
                    <a:pt x="1328" y="400"/>
                  </a:cubicBezTo>
                  <a:lnTo>
                    <a:pt x="1328" y="256"/>
                  </a:lnTo>
                  <a:cubicBezTo>
                    <a:pt x="1328" y="227"/>
                    <a:pt x="1312" y="202"/>
                    <a:pt x="1289" y="188"/>
                  </a:cubicBezTo>
                  <a:close/>
                </a:path>
              </a:pathLst>
            </a:custGeom>
            <a:solidFill>
              <a:srgbClr val="5DDC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8" name="Freeform 138"/>
            <p:cNvSpPr>
              <a:spLocks/>
            </p:cNvSpPr>
            <p:nvPr/>
          </p:nvSpPr>
          <p:spPr bwMode="auto">
            <a:xfrm>
              <a:off x="1922403" y="2644134"/>
              <a:ext cx="772023" cy="147215"/>
            </a:xfrm>
            <a:custGeom>
              <a:avLst/>
              <a:gdLst>
                <a:gd name="T0" fmla="*/ 1264 w 1264"/>
                <a:gd name="T1" fmla="*/ 192 h 240"/>
                <a:gd name="T2" fmla="*/ 1216 w 1264"/>
                <a:gd name="T3" fmla="*/ 240 h 240"/>
                <a:gd name="T4" fmla="*/ 48 w 1264"/>
                <a:gd name="T5" fmla="*/ 240 h 240"/>
                <a:gd name="T6" fmla="*/ 0 w 1264"/>
                <a:gd name="T7" fmla="*/ 192 h 240"/>
                <a:gd name="T8" fmla="*/ 0 w 1264"/>
                <a:gd name="T9" fmla="*/ 48 h 240"/>
                <a:gd name="T10" fmla="*/ 48 w 1264"/>
                <a:gd name="T11" fmla="*/ 0 h 240"/>
                <a:gd name="T12" fmla="*/ 1216 w 1264"/>
                <a:gd name="T13" fmla="*/ 0 h 240"/>
                <a:gd name="T14" fmla="*/ 1264 w 1264"/>
                <a:gd name="T15" fmla="*/ 48 h 240"/>
                <a:gd name="T16" fmla="*/ 1264 w 1264"/>
                <a:gd name="T17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240">
                  <a:moveTo>
                    <a:pt x="1264" y="192"/>
                  </a:moveTo>
                  <a:cubicBezTo>
                    <a:pt x="1264" y="219"/>
                    <a:pt x="1243" y="240"/>
                    <a:pt x="1216" y="240"/>
                  </a:cubicBezTo>
                  <a:lnTo>
                    <a:pt x="48" y="240"/>
                  </a:lnTo>
                  <a:cubicBezTo>
                    <a:pt x="22" y="240"/>
                    <a:pt x="0" y="219"/>
                    <a:pt x="0" y="192"/>
                  </a:cubicBezTo>
                  <a:lnTo>
                    <a:pt x="0" y="48"/>
                  </a:lnTo>
                  <a:cubicBezTo>
                    <a:pt x="0" y="22"/>
                    <a:pt x="22" y="0"/>
                    <a:pt x="48" y="0"/>
                  </a:cubicBezTo>
                  <a:lnTo>
                    <a:pt x="1216" y="0"/>
                  </a:lnTo>
                  <a:cubicBezTo>
                    <a:pt x="1243" y="0"/>
                    <a:pt x="1264" y="22"/>
                    <a:pt x="1264" y="48"/>
                  </a:cubicBezTo>
                  <a:lnTo>
                    <a:pt x="1264" y="192"/>
                  </a:lnTo>
                  <a:close/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9" name="Freeform 140"/>
            <p:cNvSpPr>
              <a:spLocks/>
            </p:cNvSpPr>
            <p:nvPr/>
          </p:nvSpPr>
          <p:spPr bwMode="auto">
            <a:xfrm>
              <a:off x="1961773" y="2536289"/>
              <a:ext cx="693280" cy="89014"/>
            </a:xfrm>
            <a:custGeom>
              <a:avLst/>
              <a:gdLst>
                <a:gd name="T0" fmla="*/ 405 w 405"/>
                <a:gd name="T1" fmla="*/ 52 h 52"/>
                <a:gd name="T2" fmla="*/ 354 w 405"/>
                <a:gd name="T3" fmla="*/ 0 h 52"/>
                <a:gd name="T4" fmla="*/ 51 w 405"/>
                <a:gd name="T5" fmla="*/ 0 h 52"/>
                <a:gd name="T6" fmla="*/ 0 w 405"/>
                <a:gd name="T7" fmla="*/ 52 h 52"/>
                <a:gd name="T8" fmla="*/ 405 w 405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52">
                  <a:moveTo>
                    <a:pt x="405" y="52"/>
                  </a:moveTo>
                  <a:lnTo>
                    <a:pt x="354" y="0"/>
                  </a:lnTo>
                  <a:lnTo>
                    <a:pt x="51" y="0"/>
                  </a:lnTo>
                  <a:lnTo>
                    <a:pt x="0" y="52"/>
                  </a:lnTo>
                  <a:lnTo>
                    <a:pt x="405" y="52"/>
                  </a:ln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0" name="Freeform 141"/>
            <p:cNvSpPr>
              <a:spLocks/>
            </p:cNvSpPr>
            <p:nvPr/>
          </p:nvSpPr>
          <p:spPr bwMode="auto">
            <a:xfrm>
              <a:off x="2156919" y="2683504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1" name="Freeform 142"/>
            <p:cNvSpPr>
              <a:spLocks/>
            </p:cNvSpPr>
            <p:nvPr/>
          </p:nvSpPr>
          <p:spPr bwMode="auto">
            <a:xfrm>
              <a:off x="2264763" y="2683504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1 w 46"/>
                <a:gd name="T7" fmla="*/ 29 h 40"/>
                <a:gd name="T8" fmla="*/ 11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2" name="Freeform 143"/>
            <p:cNvSpPr>
              <a:spLocks/>
            </p:cNvSpPr>
            <p:nvPr/>
          </p:nvSpPr>
          <p:spPr bwMode="auto">
            <a:xfrm>
              <a:off x="2372605" y="2683504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3" name="Freeform 144"/>
            <p:cNvSpPr>
              <a:spLocks/>
            </p:cNvSpPr>
            <p:nvPr/>
          </p:nvSpPr>
          <p:spPr bwMode="auto">
            <a:xfrm>
              <a:off x="2480450" y="2683504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4" name="Rectangle 145"/>
            <p:cNvSpPr>
              <a:spLocks noChangeArrowheads="1"/>
            </p:cNvSpPr>
            <p:nvPr/>
          </p:nvSpPr>
          <p:spPr bwMode="auto">
            <a:xfrm>
              <a:off x="2607123" y="2683504"/>
              <a:ext cx="29101" cy="68472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5" name="Rectangle 146"/>
            <p:cNvSpPr>
              <a:spLocks noChangeArrowheads="1"/>
            </p:cNvSpPr>
            <p:nvPr/>
          </p:nvSpPr>
          <p:spPr bwMode="auto">
            <a:xfrm>
              <a:off x="1972044" y="2683504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6" name="Rectangle 147"/>
            <p:cNvSpPr>
              <a:spLocks noChangeArrowheads="1"/>
            </p:cNvSpPr>
            <p:nvPr/>
          </p:nvSpPr>
          <p:spPr bwMode="auto">
            <a:xfrm>
              <a:off x="1972044" y="2722877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7" name="Rectangle 148"/>
            <p:cNvSpPr>
              <a:spLocks noChangeArrowheads="1"/>
            </p:cNvSpPr>
            <p:nvPr/>
          </p:nvSpPr>
          <p:spPr bwMode="auto">
            <a:xfrm>
              <a:off x="2019975" y="2702334"/>
              <a:ext cx="78743" cy="30812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8" name="Rectangle 121"/>
            <p:cNvSpPr>
              <a:spLocks noChangeArrowheads="1"/>
            </p:cNvSpPr>
            <p:nvPr/>
          </p:nvSpPr>
          <p:spPr bwMode="auto">
            <a:xfrm>
              <a:off x="1903572" y="2453620"/>
              <a:ext cx="29101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9" name="Freeform 130"/>
            <p:cNvSpPr>
              <a:spLocks/>
            </p:cNvSpPr>
            <p:nvPr/>
          </p:nvSpPr>
          <p:spPr bwMode="auto">
            <a:xfrm>
              <a:off x="1903572" y="2453620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0" name="Freeform 131"/>
            <p:cNvSpPr>
              <a:spLocks/>
            </p:cNvSpPr>
            <p:nvPr/>
          </p:nvSpPr>
          <p:spPr bwMode="auto">
            <a:xfrm>
              <a:off x="2009704" y="2453620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1" name="Freeform 132"/>
            <p:cNvSpPr>
              <a:spLocks/>
            </p:cNvSpPr>
            <p:nvPr/>
          </p:nvSpPr>
          <p:spPr bwMode="auto">
            <a:xfrm>
              <a:off x="2117548" y="2453620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5 w 46"/>
                <a:gd name="T11" fmla="*/ 40 h 40"/>
                <a:gd name="T12" fmla="*/ 35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5" y="40"/>
                  </a:lnTo>
                  <a:lnTo>
                    <a:pt x="35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2" name="Rectangle 133"/>
            <p:cNvSpPr>
              <a:spLocks noChangeArrowheads="1"/>
            </p:cNvSpPr>
            <p:nvPr/>
          </p:nvSpPr>
          <p:spPr bwMode="auto">
            <a:xfrm>
              <a:off x="2244221" y="2453620"/>
              <a:ext cx="30812" cy="6847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3" name="Freeform 137"/>
            <p:cNvSpPr>
              <a:spLocks/>
            </p:cNvSpPr>
            <p:nvPr/>
          </p:nvSpPr>
          <p:spPr bwMode="auto">
            <a:xfrm>
              <a:off x="1903572" y="2287576"/>
              <a:ext cx="811394" cy="292719"/>
            </a:xfrm>
            <a:custGeom>
              <a:avLst/>
              <a:gdLst>
                <a:gd name="T0" fmla="*/ 1289 w 1328"/>
                <a:gd name="T1" fmla="*/ 188 h 480"/>
                <a:gd name="T2" fmla="*/ 1101 w 1328"/>
                <a:gd name="T3" fmla="*/ 0 h 480"/>
                <a:gd name="T4" fmla="*/ 227 w 1328"/>
                <a:gd name="T5" fmla="*/ 0 h 480"/>
                <a:gd name="T6" fmla="*/ 39 w 1328"/>
                <a:gd name="T7" fmla="*/ 188 h 480"/>
                <a:gd name="T8" fmla="*/ 0 w 1328"/>
                <a:gd name="T9" fmla="*/ 256 h 480"/>
                <a:gd name="T10" fmla="*/ 0 w 1328"/>
                <a:gd name="T11" fmla="*/ 400 h 480"/>
                <a:gd name="T12" fmla="*/ 80 w 1328"/>
                <a:gd name="T13" fmla="*/ 480 h 480"/>
                <a:gd name="T14" fmla="*/ 1248 w 1328"/>
                <a:gd name="T15" fmla="*/ 480 h 480"/>
                <a:gd name="T16" fmla="*/ 1328 w 1328"/>
                <a:gd name="T17" fmla="*/ 400 h 480"/>
                <a:gd name="T18" fmla="*/ 1328 w 1328"/>
                <a:gd name="T19" fmla="*/ 256 h 480"/>
                <a:gd name="T20" fmla="*/ 1289 w 1328"/>
                <a:gd name="T21" fmla="*/ 18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8" h="480">
                  <a:moveTo>
                    <a:pt x="1289" y="188"/>
                  </a:moveTo>
                  <a:lnTo>
                    <a:pt x="1101" y="0"/>
                  </a:lnTo>
                  <a:lnTo>
                    <a:pt x="227" y="0"/>
                  </a:lnTo>
                  <a:lnTo>
                    <a:pt x="39" y="188"/>
                  </a:lnTo>
                  <a:cubicBezTo>
                    <a:pt x="16" y="202"/>
                    <a:pt x="0" y="227"/>
                    <a:pt x="0" y="256"/>
                  </a:cubicBezTo>
                  <a:lnTo>
                    <a:pt x="0" y="400"/>
                  </a:lnTo>
                  <a:cubicBezTo>
                    <a:pt x="0" y="444"/>
                    <a:pt x="36" y="480"/>
                    <a:pt x="80" y="480"/>
                  </a:cubicBezTo>
                  <a:lnTo>
                    <a:pt x="1248" y="480"/>
                  </a:lnTo>
                  <a:cubicBezTo>
                    <a:pt x="1292" y="480"/>
                    <a:pt x="1328" y="444"/>
                    <a:pt x="1328" y="400"/>
                  </a:cubicBezTo>
                  <a:lnTo>
                    <a:pt x="1328" y="256"/>
                  </a:lnTo>
                  <a:cubicBezTo>
                    <a:pt x="1328" y="227"/>
                    <a:pt x="1312" y="202"/>
                    <a:pt x="1289" y="188"/>
                  </a:cubicBezTo>
                  <a:close/>
                </a:path>
              </a:pathLst>
            </a:custGeom>
            <a:solidFill>
              <a:srgbClr val="5DDC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4" name="Freeform 138"/>
            <p:cNvSpPr>
              <a:spLocks/>
            </p:cNvSpPr>
            <p:nvPr/>
          </p:nvSpPr>
          <p:spPr bwMode="auto">
            <a:xfrm>
              <a:off x="1922403" y="2414250"/>
              <a:ext cx="772023" cy="147215"/>
            </a:xfrm>
            <a:custGeom>
              <a:avLst/>
              <a:gdLst>
                <a:gd name="T0" fmla="*/ 1264 w 1264"/>
                <a:gd name="T1" fmla="*/ 192 h 240"/>
                <a:gd name="T2" fmla="*/ 1216 w 1264"/>
                <a:gd name="T3" fmla="*/ 240 h 240"/>
                <a:gd name="T4" fmla="*/ 48 w 1264"/>
                <a:gd name="T5" fmla="*/ 240 h 240"/>
                <a:gd name="T6" fmla="*/ 0 w 1264"/>
                <a:gd name="T7" fmla="*/ 192 h 240"/>
                <a:gd name="T8" fmla="*/ 0 w 1264"/>
                <a:gd name="T9" fmla="*/ 48 h 240"/>
                <a:gd name="T10" fmla="*/ 48 w 1264"/>
                <a:gd name="T11" fmla="*/ 0 h 240"/>
                <a:gd name="T12" fmla="*/ 1216 w 1264"/>
                <a:gd name="T13" fmla="*/ 0 h 240"/>
                <a:gd name="T14" fmla="*/ 1264 w 1264"/>
                <a:gd name="T15" fmla="*/ 48 h 240"/>
                <a:gd name="T16" fmla="*/ 1264 w 1264"/>
                <a:gd name="T17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240">
                  <a:moveTo>
                    <a:pt x="1264" y="192"/>
                  </a:moveTo>
                  <a:cubicBezTo>
                    <a:pt x="1264" y="219"/>
                    <a:pt x="1243" y="240"/>
                    <a:pt x="1216" y="240"/>
                  </a:cubicBezTo>
                  <a:lnTo>
                    <a:pt x="48" y="240"/>
                  </a:lnTo>
                  <a:cubicBezTo>
                    <a:pt x="22" y="240"/>
                    <a:pt x="0" y="219"/>
                    <a:pt x="0" y="192"/>
                  </a:cubicBezTo>
                  <a:lnTo>
                    <a:pt x="0" y="48"/>
                  </a:lnTo>
                  <a:cubicBezTo>
                    <a:pt x="0" y="22"/>
                    <a:pt x="22" y="0"/>
                    <a:pt x="48" y="0"/>
                  </a:cubicBezTo>
                  <a:lnTo>
                    <a:pt x="1216" y="0"/>
                  </a:lnTo>
                  <a:cubicBezTo>
                    <a:pt x="1243" y="0"/>
                    <a:pt x="1264" y="22"/>
                    <a:pt x="1264" y="48"/>
                  </a:cubicBezTo>
                  <a:lnTo>
                    <a:pt x="1264" y="192"/>
                  </a:lnTo>
                  <a:close/>
                </a:path>
              </a:pathLst>
            </a:custGeom>
            <a:solidFill>
              <a:srgbClr val="00BCF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5" name="Freeform 140"/>
            <p:cNvSpPr>
              <a:spLocks/>
            </p:cNvSpPr>
            <p:nvPr/>
          </p:nvSpPr>
          <p:spPr bwMode="auto">
            <a:xfrm>
              <a:off x="1961773" y="2306405"/>
              <a:ext cx="693280" cy="89014"/>
            </a:xfrm>
            <a:custGeom>
              <a:avLst/>
              <a:gdLst>
                <a:gd name="T0" fmla="*/ 405 w 405"/>
                <a:gd name="T1" fmla="*/ 52 h 52"/>
                <a:gd name="T2" fmla="*/ 354 w 405"/>
                <a:gd name="T3" fmla="*/ 0 h 52"/>
                <a:gd name="T4" fmla="*/ 51 w 405"/>
                <a:gd name="T5" fmla="*/ 0 h 52"/>
                <a:gd name="T6" fmla="*/ 0 w 405"/>
                <a:gd name="T7" fmla="*/ 52 h 52"/>
                <a:gd name="T8" fmla="*/ 405 w 405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52">
                  <a:moveTo>
                    <a:pt x="405" y="52"/>
                  </a:moveTo>
                  <a:lnTo>
                    <a:pt x="354" y="0"/>
                  </a:lnTo>
                  <a:lnTo>
                    <a:pt x="51" y="0"/>
                  </a:lnTo>
                  <a:lnTo>
                    <a:pt x="0" y="52"/>
                  </a:lnTo>
                  <a:lnTo>
                    <a:pt x="405" y="52"/>
                  </a:lnTo>
                  <a:close/>
                </a:path>
              </a:pathLst>
            </a:custGeom>
            <a:solidFill>
              <a:srgbClr val="00B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6" name="Freeform 141"/>
            <p:cNvSpPr>
              <a:spLocks/>
            </p:cNvSpPr>
            <p:nvPr/>
          </p:nvSpPr>
          <p:spPr bwMode="auto">
            <a:xfrm>
              <a:off x="2156919" y="2453620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2 w 46"/>
                <a:gd name="T7" fmla="*/ 29 h 40"/>
                <a:gd name="T8" fmla="*/ 12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7" name="Freeform 142"/>
            <p:cNvSpPr>
              <a:spLocks/>
            </p:cNvSpPr>
            <p:nvPr/>
          </p:nvSpPr>
          <p:spPr bwMode="auto">
            <a:xfrm>
              <a:off x="2264763" y="2453620"/>
              <a:ext cx="78743" cy="68472"/>
            </a:xfrm>
            <a:custGeom>
              <a:avLst/>
              <a:gdLst>
                <a:gd name="T0" fmla="*/ 46 w 46"/>
                <a:gd name="T1" fmla="*/ 0 h 40"/>
                <a:gd name="T2" fmla="*/ 0 w 46"/>
                <a:gd name="T3" fmla="*/ 0 h 40"/>
                <a:gd name="T4" fmla="*/ 0 w 46"/>
                <a:gd name="T5" fmla="*/ 29 h 40"/>
                <a:gd name="T6" fmla="*/ 11 w 46"/>
                <a:gd name="T7" fmla="*/ 29 h 40"/>
                <a:gd name="T8" fmla="*/ 11 w 46"/>
                <a:gd name="T9" fmla="*/ 40 h 40"/>
                <a:gd name="T10" fmla="*/ 34 w 46"/>
                <a:gd name="T11" fmla="*/ 40 h 40"/>
                <a:gd name="T12" fmla="*/ 34 w 46"/>
                <a:gd name="T13" fmla="*/ 29 h 40"/>
                <a:gd name="T14" fmla="*/ 46 w 46"/>
                <a:gd name="T15" fmla="*/ 29 h 40"/>
                <a:gd name="T16" fmla="*/ 46 w 46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0">
                  <a:moveTo>
                    <a:pt x="46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6" y="2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8" name="Freeform 143"/>
            <p:cNvSpPr>
              <a:spLocks/>
            </p:cNvSpPr>
            <p:nvPr/>
          </p:nvSpPr>
          <p:spPr bwMode="auto">
            <a:xfrm>
              <a:off x="2372605" y="2453620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9" name="Freeform 144"/>
            <p:cNvSpPr>
              <a:spLocks/>
            </p:cNvSpPr>
            <p:nvPr/>
          </p:nvSpPr>
          <p:spPr bwMode="auto">
            <a:xfrm>
              <a:off x="2480450" y="2453620"/>
              <a:ext cx="77032" cy="68472"/>
            </a:xfrm>
            <a:custGeom>
              <a:avLst/>
              <a:gdLst>
                <a:gd name="T0" fmla="*/ 45 w 45"/>
                <a:gd name="T1" fmla="*/ 0 h 40"/>
                <a:gd name="T2" fmla="*/ 0 w 45"/>
                <a:gd name="T3" fmla="*/ 0 h 40"/>
                <a:gd name="T4" fmla="*/ 0 w 45"/>
                <a:gd name="T5" fmla="*/ 29 h 40"/>
                <a:gd name="T6" fmla="*/ 11 w 45"/>
                <a:gd name="T7" fmla="*/ 29 h 40"/>
                <a:gd name="T8" fmla="*/ 11 w 45"/>
                <a:gd name="T9" fmla="*/ 40 h 40"/>
                <a:gd name="T10" fmla="*/ 34 w 45"/>
                <a:gd name="T11" fmla="*/ 40 h 40"/>
                <a:gd name="T12" fmla="*/ 34 w 45"/>
                <a:gd name="T13" fmla="*/ 29 h 40"/>
                <a:gd name="T14" fmla="*/ 45 w 45"/>
                <a:gd name="T15" fmla="*/ 29 h 40"/>
                <a:gd name="T16" fmla="*/ 4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40"/>
                  </a:lnTo>
                  <a:lnTo>
                    <a:pt x="34" y="40"/>
                  </a:lnTo>
                  <a:lnTo>
                    <a:pt x="34" y="29"/>
                  </a:lnTo>
                  <a:lnTo>
                    <a:pt x="45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0" name="Rectangle 145"/>
            <p:cNvSpPr>
              <a:spLocks noChangeArrowheads="1"/>
            </p:cNvSpPr>
            <p:nvPr/>
          </p:nvSpPr>
          <p:spPr bwMode="auto">
            <a:xfrm>
              <a:off x="2607123" y="2453620"/>
              <a:ext cx="29101" cy="68472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1" name="Rectangle 146"/>
            <p:cNvSpPr>
              <a:spLocks noChangeArrowheads="1"/>
            </p:cNvSpPr>
            <p:nvPr/>
          </p:nvSpPr>
          <p:spPr bwMode="auto">
            <a:xfrm>
              <a:off x="1972044" y="2453620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2" name="Rectangle 147"/>
            <p:cNvSpPr>
              <a:spLocks noChangeArrowheads="1"/>
            </p:cNvSpPr>
            <p:nvPr/>
          </p:nvSpPr>
          <p:spPr bwMode="auto">
            <a:xfrm>
              <a:off x="1972044" y="2492993"/>
              <a:ext cx="29101" cy="29101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3" name="Rectangle 148"/>
            <p:cNvSpPr>
              <a:spLocks noChangeArrowheads="1"/>
            </p:cNvSpPr>
            <p:nvPr/>
          </p:nvSpPr>
          <p:spPr bwMode="auto">
            <a:xfrm>
              <a:off x="2019975" y="2472450"/>
              <a:ext cx="78743" cy="30812"/>
            </a:xfrm>
            <a:prstGeom prst="rect">
              <a:avLst/>
            </a:prstGeom>
            <a:solidFill>
              <a:srgbClr val="008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9" name="Footer Placeholder 3"/>
          <p:cNvSpPr txBox="1">
            <a:spLocks/>
          </p:cNvSpPr>
          <p:nvPr/>
        </p:nvSpPr>
        <p:spPr>
          <a:xfrm>
            <a:off x="2451168" y="3551284"/>
            <a:ext cx="1214834" cy="564676"/>
          </a:xfrm>
          <a:prstGeom prst="rect">
            <a:avLst/>
          </a:prstGeom>
          <a:solidFill>
            <a:schemeClr val="bg2"/>
          </a:solidFill>
        </p:spPr>
        <p:txBody>
          <a:bodyPr wrap="square" lIns="72000" tIns="72000" rIns="72000" bIns="72000" anchor="ctr">
            <a:noAutofit/>
          </a:bodyPr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Health Check</a:t>
            </a:r>
          </a:p>
        </p:txBody>
      </p:sp>
      <p:sp>
        <p:nvSpPr>
          <p:cNvPr id="30" name="Footer Placeholder 3"/>
          <p:cNvSpPr txBox="1">
            <a:spLocks/>
          </p:cNvSpPr>
          <p:nvPr/>
        </p:nvSpPr>
        <p:spPr>
          <a:xfrm>
            <a:off x="7171686" y="3551284"/>
            <a:ext cx="1265620" cy="564676"/>
          </a:xfrm>
          <a:prstGeom prst="rect">
            <a:avLst/>
          </a:prstGeom>
          <a:solidFill>
            <a:schemeClr val="bg2"/>
          </a:solidFill>
        </p:spPr>
        <p:txBody>
          <a:bodyPr wrap="square" lIns="72000" tIns="72000" rIns="72000" bIns="72000" anchor="ctr">
            <a:noAutofit/>
          </a:bodyPr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Director Array</a:t>
            </a:r>
          </a:p>
        </p:txBody>
      </p:sp>
      <p:sp>
        <p:nvSpPr>
          <p:cNvPr id="31" name="Footer Placeholder 3"/>
          <p:cNvSpPr txBox="1">
            <a:spLocks/>
          </p:cNvSpPr>
          <p:nvPr/>
        </p:nvSpPr>
        <p:spPr>
          <a:xfrm>
            <a:off x="4083771" y="3551284"/>
            <a:ext cx="1044028" cy="564676"/>
          </a:xfrm>
          <a:prstGeom prst="rect">
            <a:avLst/>
          </a:prstGeom>
          <a:solidFill>
            <a:schemeClr val="bg2"/>
          </a:solidFill>
        </p:spPr>
        <p:txBody>
          <a:bodyPr wrap="square" lIns="72000" tIns="72000" rIns="72000" bIns="72000" anchor="ctr">
            <a:noAutofit/>
          </a:bodyPr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Reverse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Proxy Array</a:t>
            </a:r>
          </a:p>
        </p:txBody>
      </p:sp>
      <p:sp>
        <p:nvSpPr>
          <p:cNvPr id="656" name="Footer Placeholder 3"/>
          <p:cNvSpPr txBox="1">
            <a:spLocks/>
          </p:cNvSpPr>
          <p:nvPr/>
        </p:nvSpPr>
        <p:spPr>
          <a:xfrm>
            <a:off x="9599530" y="3556233"/>
            <a:ext cx="1192364" cy="546927"/>
          </a:xfrm>
          <a:prstGeom prst="rect">
            <a:avLst/>
          </a:prstGeom>
          <a:solidFill>
            <a:schemeClr val="bg2"/>
          </a:solidFill>
        </p:spPr>
        <p:txBody>
          <a:bodyPr wrap="square" lIns="72000" tIns="72000" rIns="72000" bIns="72000" anchor="ctr">
            <a:noAutofit/>
          </a:bodyPr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Health Check</a:t>
            </a:r>
          </a:p>
        </p:txBody>
      </p:sp>
      <p:grpSp>
        <p:nvGrpSpPr>
          <p:cNvPr id="578" name="Group 577"/>
          <p:cNvGrpSpPr/>
          <p:nvPr/>
        </p:nvGrpSpPr>
        <p:grpSpPr>
          <a:xfrm>
            <a:off x="4371869" y="2330332"/>
            <a:ext cx="567970" cy="847003"/>
            <a:chOff x="2824165" y="4652525"/>
            <a:chExt cx="591493" cy="882082"/>
          </a:xfrm>
        </p:grpSpPr>
        <p:grpSp>
          <p:nvGrpSpPr>
            <p:cNvPr id="579" name="Group 23"/>
            <p:cNvGrpSpPr>
              <a:grpSpLocks noChangeAspect="1"/>
            </p:cNvGrpSpPr>
            <p:nvPr/>
          </p:nvGrpSpPr>
          <p:grpSpPr bwMode="auto">
            <a:xfrm>
              <a:off x="2824165" y="4652525"/>
              <a:ext cx="495485" cy="882082"/>
              <a:chOff x="2704" y="2667"/>
              <a:chExt cx="496" cy="883"/>
            </a:xfrm>
            <a:solidFill>
              <a:schemeClr val="accent6"/>
            </a:solidFill>
          </p:grpSpPr>
          <p:sp>
            <p:nvSpPr>
              <p:cNvPr id="584" name="Freeform 24"/>
              <p:cNvSpPr>
                <a:spLocks noEditPoints="1"/>
              </p:cNvSpPr>
              <p:nvPr/>
            </p:nvSpPr>
            <p:spPr bwMode="auto">
              <a:xfrm>
                <a:off x="2704" y="2667"/>
                <a:ext cx="496" cy="883"/>
              </a:xfrm>
              <a:custGeom>
                <a:avLst/>
                <a:gdLst>
                  <a:gd name="T0" fmla="*/ 16 w 207"/>
                  <a:gd name="T1" fmla="*/ 0 h 371"/>
                  <a:gd name="T2" fmla="*/ 0 w 207"/>
                  <a:gd name="T3" fmla="*/ 355 h 371"/>
                  <a:gd name="T4" fmla="*/ 191 w 207"/>
                  <a:gd name="T5" fmla="*/ 371 h 371"/>
                  <a:gd name="T6" fmla="*/ 207 w 207"/>
                  <a:gd name="T7" fmla="*/ 17 h 371"/>
                  <a:gd name="T8" fmla="*/ 23 w 207"/>
                  <a:gd name="T9" fmla="*/ 159 h 371"/>
                  <a:gd name="T10" fmla="*/ 45 w 207"/>
                  <a:gd name="T11" fmla="*/ 155 h 371"/>
                  <a:gd name="T12" fmla="*/ 50 w 207"/>
                  <a:gd name="T13" fmla="*/ 177 h 371"/>
                  <a:gd name="T14" fmla="*/ 27 w 207"/>
                  <a:gd name="T15" fmla="*/ 181 h 371"/>
                  <a:gd name="T16" fmla="*/ 23 w 207"/>
                  <a:gd name="T17" fmla="*/ 159 h 371"/>
                  <a:gd name="T18" fmla="*/ 27 w 207"/>
                  <a:gd name="T19" fmla="*/ 194 h 371"/>
                  <a:gd name="T20" fmla="*/ 50 w 207"/>
                  <a:gd name="T21" fmla="*/ 198 h 371"/>
                  <a:gd name="T22" fmla="*/ 45 w 207"/>
                  <a:gd name="T23" fmla="*/ 221 h 371"/>
                  <a:gd name="T24" fmla="*/ 23 w 207"/>
                  <a:gd name="T25" fmla="*/ 216 h 371"/>
                  <a:gd name="T26" fmla="*/ 183 w 207"/>
                  <a:gd name="T27" fmla="*/ 346 h 371"/>
                  <a:gd name="T28" fmla="*/ 24 w 207"/>
                  <a:gd name="T29" fmla="*/ 348 h 371"/>
                  <a:gd name="T30" fmla="*/ 23 w 207"/>
                  <a:gd name="T31" fmla="*/ 340 h 371"/>
                  <a:gd name="T32" fmla="*/ 182 w 207"/>
                  <a:gd name="T33" fmla="*/ 338 h 371"/>
                  <a:gd name="T34" fmla="*/ 183 w 207"/>
                  <a:gd name="T35" fmla="*/ 346 h 371"/>
                  <a:gd name="T36" fmla="*/ 182 w 207"/>
                  <a:gd name="T37" fmla="*/ 324 h 371"/>
                  <a:gd name="T38" fmla="*/ 23 w 207"/>
                  <a:gd name="T39" fmla="*/ 323 h 371"/>
                  <a:gd name="T40" fmla="*/ 24 w 207"/>
                  <a:gd name="T41" fmla="*/ 315 h 371"/>
                  <a:gd name="T42" fmla="*/ 183 w 207"/>
                  <a:gd name="T43" fmla="*/ 316 h 371"/>
                  <a:gd name="T44" fmla="*/ 183 w 207"/>
                  <a:gd name="T45" fmla="*/ 299 h 371"/>
                  <a:gd name="T46" fmla="*/ 24 w 207"/>
                  <a:gd name="T47" fmla="*/ 301 h 371"/>
                  <a:gd name="T48" fmla="*/ 23 w 207"/>
                  <a:gd name="T49" fmla="*/ 293 h 371"/>
                  <a:gd name="T50" fmla="*/ 182 w 207"/>
                  <a:gd name="T51" fmla="*/ 291 h 371"/>
                  <a:gd name="T52" fmla="*/ 183 w 207"/>
                  <a:gd name="T53" fmla="*/ 299 h 371"/>
                  <a:gd name="T54" fmla="*/ 182 w 207"/>
                  <a:gd name="T55" fmla="*/ 277 h 371"/>
                  <a:gd name="T56" fmla="*/ 23 w 207"/>
                  <a:gd name="T57" fmla="*/ 276 h 371"/>
                  <a:gd name="T58" fmla="*/ 24 w 207"/>
                  <a:gd name="T59" fmla="*/ 268 h 371"/>
                  <a:gd name="T60" fmla="*/ 183 w 207"/>
                  <a:gd name="T61" fmla="*/ 269 h 371"/>
                  <a:gd name="T62" fmla="*/ 163 w 207"/>
                  <a:gd name="T63" fmla="*/ 208 h 371"/>
                  <a:gd name="T64" fmla="*/ 163 w 207"/>
                  <a:gd name="T65" fmla="*/ 167 h 371"/>
                  <a:gd name="T66" fmla="*/ 163 w 207"/>
                  <a:gd name="T67" fmla="*/ 208 h 371"/>
                  <a:gd name="T68" fmla="*/ 23 w 207"/>
                  <a:gd name="T69" fmla="*/ 107 h 371"/>
                  <a:gd name="T70" fmla="*/ 183 w 207"/>
                  <a:gd name="T71" fmla="*/ 74 h 371"/>
                  <a:gd name="T72" fmla="*/ 183 w 207"/>
                  <a:gd name="T73" fmla="*/ 57 h 371"/>
                  <a:gd name="T74" fmla="*/ 23 w 207"/>
                  <a:gd name="T75" fmla="*/ 23 h 371"/>
                  <a:gd name="T76" fmla="*/ 183 w 207"/>
                  <a:gd name="T77" fmla="*/ 5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7" h="371">
                    <a:moveTo>
                      <a:pt x="19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364"/>
                      <a:pt x="7" y="371"/>
                      <a:pt x="16" y="371"/>
                    </a:cubicBezTo>
                    <a:cubicBezTo>
                      <a:pt x="191" y="371"/>
                      <a:pt x="191" y="371"/>
                      <a:pt x="191" y="371"/>
                    </a:cubicBezTo>
                    <a:cubicBezTo>
                      <a:pt x="199" y="371"/>
                      <a:pt x="207" y="364"/>
                      <a:pt x="207" y="355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7" y="8"/>
                      <a:pt x="199" y="0"/>
                      <a:pt x="191" y="0"/>
                    </a:cubicBezTo>
                    <a:close/>
                    <a:moveTo>
                      <a:pt x="23" y="159"/>
                    </a:moveTo>
                    <a:cubicBezTo>
                      <a:pt x="23" y="156"/>
                      <a:pt x="25" y="155"/>
                      <a:pt x="27" y="155"/>
                    </a:cubicBezTo>
                    <a:cubicBezTo>
                      <a:pt x="33" y="155"/>
                      <a:pt x="39" y="155"/>
                      <a:pt x="45" y="155"/>
                    </a:cubicBezTo>
                    <a:cubicBezTo>
                      <a:pt x="48" y="155"/>
                      <a:pt x="50" y="156"/>
                      <a:pt x="50" y="159"/>
                    </a:cubicBezTo>
                    <a:cubicBezTo>
                      <a:pt x="50" y="165"/>
                      <a:pt x="50" y="171"/>
                      <a:pt x="50" y="177"/>
                    </a:cubicBezTo>
                    <a:cubicBezTo>
                      <a:pt x="50" y="179"/>
                      <a:pt x="48" y="181"/>
                      <a:pt x="45" y="181"/>
                    </a:cubicBezTo>
                    <a:cubicBezTo>
                      <a:pt x="39" y="181"/>
                      <a:pt x="33" y="181"/>
                      <a:pt x="27" y="181"/>
                    </a:cubicBezTo>
                    <a:cubicBezTo>
                      <a:pt x="25" y="181"/>
                      <a:pt x="23" y="179"/>
                      <a:pt x="23" y="177"/>
                    </a:cubicBezTo>
                    <a:cubicBezTo>
                      <a:pt x="23" y="171"/>
                      <a:pt x="23" y="165"/>
                      <a:pt x="23" y="159"/>
                    </a:cubicBezTo>
                    <a:close/>
                    <a:moveTo>
                      <a:pt x="23" y="198"/>
                    </a:moveTo>
                    <a:cubicBezTo>
                      <a:pt x="23" y="196"/>
                      <a:pt x="25" y="194"/>
                      <a:pt x="27" y="194"/>
                    </a:cubicBezTo>
                    <a:cubicBezTo>
                      <a:pt x="33" y="194"/>
                      <a:pt x="39" y="194"/>
                      <a:pt x="45" y="194"/>
                    </a:cubicBezTo>
                    <a:cubicBezTo>
                      <a:pt x="48" y="194"/>
                      <a:pt x="50" y="196"/>
                      <a:pt x="50" y="198"/>
                    </a:cubicBezTo>
                    <a:cubicBezTo>
                      <a:pt x="50" y="204"/>
                      <a:pt x="50" y="210"/>
                      <a:pt x="50" y="216"/>
                    </a:cubicBezTo>
                    <a:cubicBezTo>
                      <a:pt x="50" y="219"/>
                      <a:pt x="48" y="221"/>
                      <a:pt x="45" y="221"/>
                    </a:cubicBezTo>
                    <a:cubicBezTo>
                      <a:pt x="39" y="221"/>
                      <a:pt x="33" y="221"/>
                      <a:pt x="27" y="221"/>
                    </a:cubicBezTo>
                    <a:cubicBezTo>
                      <a:pt x="25" y="221"/>
                      <a:pt x="23" y="219"/>
                      <a:pt x="23" y="216"/>
                    </a:cubicBezTo>
                    <a:cubicBezTo>
                      <a:pt x="23" y="210"/>
                      <a:pt x="23" y="204"/>
                      <a:pt x="23" y="198"/>
                    </a:cubicBezTo>
                    <a:close/>
                    <a:moveTo>
                      <a:pt x="183" y="346"/>
                    </a:moveTo>
                    <a:cubicBezTo>
                      <a:pt x="183" y="347"/>
                      <a:pt x="183" y="348"/>
                      <a:pt x="182" y="348"/>
                    </a:cubicBezTo>
                    <a:cubicBezTo>
                      <a:pt x="24" y="348"/>
                      <a:pt x="24" y="348"/>
                      <a:pt x="24" y="348"/>
                    </a:cubicBezTo>
                    <a:cubicBezTo>
                      <a:pt x="24" y="348"/>
                      <a:pt x="23" y="347"/>
                      <a:pt x="23" y="346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39"/>
                      <a:pt x="24" y="338"/>
                      <a:pt x="24" y="338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3" y="338"/>
                      <a:pt x="183" y="339"/>
                      <a:pt x="183" y="340"/>
                    </a:cubicBezTo>
                    <a:lnTo>
                      <a:pt x="183" y="346"/>
                    </a:lnTo>
                    <a:close/>
                    <a:moveTo>
                      <a:pt x="183" y="323"/>
                    </a:moveTo>
                    <a:cubicBezTo>
                      <a:pt x="183" y="324"/>
                      <a:pt x="183" y="324"/>
                      <a:pt x="182" y="324"/>
                    </a:cubicBezTo>
                    <a:cubicBezTo>
                      <a:pt x="129" y="324"/>
                      <a:pt x="77" y="324"/>
                      <a:pt x="24" y="324"/>
                    </a:cubicBezTo>
                    <a:cubicBezTo>
                      <a:pt x="24" y="324"/>
                      <a:pt x="23" y="324"/>
                      <a:pt x="23" y="323"/>
                    </a:cubicBezTo>
                    <a:cubicBezTo>
                      <a:pt x="23" y="321"/>
                      <a:pt x="23" y="318"/>
                      <a:pt x="23" y="316"/>
                    </a:cubicBezTo>
                    <a:cubicBezTo>
                      <a:pt x="23" y="315"/>
                      <a:pt x="24" y="315"/>
                      <a:pt x="24" y="315"/>
                    </a:cubicBezTo>
                    <a:cubicBezTo>
                      <a:pt x="77" y="315"/>
                      <a:pt x="129" y="315"/>
                      <a:pt x="182" y="315"/>
                    </a:cubicBezTo>
                    <a:cubicBezTo>
                      <a:pt x="183" y="315"/>
                      <a:pt x="183" y="315"/>
                      <a:pt x="183" y="316"/>
                    </a:cubicBezTo>
                    <a:cubicBezTo>
                      <a:pt x="183" y="318"/>
                      <a:pt x="183" y="321"/>
                      <a:pt x="183" y="323"/>
                    </a:cubicBezTo>
                    <a:close/>
                    <a:moveTo>
                      <a:pt x="183" y="299"/>
                    </a:moveTo>
                    <a:cubicBezTo>
                      <a:pt x="183" y="300"/>
                      <a:pt x="183" y="301"/>
                      <a:pt x="182" y="301"/>
                    </a:cubicBezTo>
                    <a:cubicBezTo>
                      <a:pt x="129" y="301"/>
                      <a:pt x="77" y="301"/>
                      <a:pt x="24" y="301"/>
                    </a:cubicBezTo>
                    <a:cubicBezTo>
                      <a:pt x="24" y="301"/>
                      <a:pt x="23" y="300"/>
                      <a:pt x="23" y="299"/>
                    </a:cubicBezTo>
                    <a:cubicBezTo>
                      <a:pt x="23" y="297"/>
                      <a:pt x="23" y="295"/>
                      <a:pt x="23" y="293"/>
                    </a:cubicBezTo>
                    <a:cubicBezTo>
                      <a:pt x="23" y="292"/>
                      <a:pt x="24" y="291"/>
                      <a:pt x="24" y="291"/>
                    </a:cubicBezTo>
                    <a:cubicBezTo>
                      <a:pt x="77" y="291"/>
                      <a:pt x="129" y="291"/>
                      <a:pt x="182" y="291"/>
                    </a:cubicBezTo>
                    <a:cubicBezTo>
                      <a:pt x="183" y="291"/>
                      <a:pt x="183" y="292"/>
                      <a:pt x="183" y="293"/>
                    </a:cubicBezTo>
                    <a:cubicBezTo>
                      <a:pt x="183" y="295"/>
                      <a:pt x="183" y="297"/>
                      <a:pt x="183" y="299"/>
                    </a:cubicBezTo>
                    <a:close/>
                    <a:moveTo>
                      <a:pt x="183" y="276"/>
                    </a:moveTo>
                    <a:cubicBezTo>
                      <a:pt x="183" y="277"/>
                      <a:pt x="183" y="277"/>
                      <a:pt x="182" y="277"/>
                    </a:cubicBezTo>
                    <a:cubicBezTo>
                      <a:pt x="24" y="277"/>
                      <a:pt x="24" y="277"/>
                      <a:pt x="24" y="277"/>
                    </a:cubicBezTo>
                    <a:cubicBezTo>
                      <a:pt x="24" y="277"/>
                      <a:pt x="23" y="277"/>
                      <a:pt x="23" y="276"/>
                    </a:cubicBezTo>
                    <a:cubicBezTo>
                      <a:pt x="23" y="269"/>
                      <a:pt x="23" y="269"/>
                      <a:pt x="23" y="269"/>
                    </a:cubicBezTo>
                    <a:cubicBezTo>
                      <a:pt x="23" y="269"/>
                      <a:pt x="24" y="268"/>
                      <a:pt x="24" y="268"/>
                    </a:cubicBezTo>
                    <a:cubicBezTo>
                      <a:pt x="182" y="268"/>
                      <a:pt x="182" y="268"/>
                      <a:pt x="182" y="268"/>
                    </a:cubicBezTo>
                    <a:cubicBezTo>
                      <a:pt x="183" y="268"/>
                      <a:pt x="183" y="269"/>
                      <a:pt x="183" y="269"/>
                    </a:cubicBezTo>
                    <a:lnTo>
                      <a:pt x="183" y="276"/>
                    </a:lnTo>
                    <a:close/>
                    <a:moveTo>
                      <a:pt x="163" y="208"/>
                    </a:moveTo>
                    <a:cubicBezTo>
                      <a:pt x="151" y="208"/>
                      <a:pt x="142" y="199"/>
                      <a:pt x="142" y="188"/>
                    </a:cubicBezTo>
                    <a:cubicBezTo>
                      <a:pt x="142" y="176"/>
                      <a:pt x="151" y="167"/>
                      <a:pt x="163" y="167"/>
                    </a:cubicBezTo>
                    <a:cubicBezTo>
                      <a:pt x="174" y="167"/>
                      <a:pt x="183" y="176"/>
                      <a:pt x="183" y="188"/>
                    </a:cubicBezTo>
                    <a:cubicBezTo>
                      <a:pt x="183" y="199"/>
                      <a:pt x="174" y="208"/>
                      <a:pt x="163" y="208"/>
                    </a:cubicBezTo>
                    <a:close/>
                    <a:moveTo>
                      <a:pt x="183" y="107"/>
                    </a:move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183" y="74"/>
                      <a:pt x="183" y="74"/>
                      <a:pt x="183" y="74"/>
                    </a:cubicBezTo>
                    <a:lnTo>
                      <a:pt x="183" y="107"/>
                    </a:lnTo>
                    <a:close/>
                    <a:moveTo>
                      <a:pt x="183" y="57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83" y="23"/>
                      <a:pt x="183" y="23"/>
                      <a:pt x="183" y="23"/>
                    </a:cubicBezTo>
                    <a:lnTo>
                      <a:pt x="183" y="5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5" name="Freeform 25"/>
              <p:cNvSpPr>
                <a:spLocks/>
              </p:cNvSpPr>
              <p:nvPr/>
            </p:nvSpPr>
            <p:spPr bwMode="auto">
              <a:xfrm>
                <a:off x="3075" y="2762"/>
                <a:ext cx="53" cy="24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7 h 10"/>
                  <a:gd name="T6" fmla="*/ 22 w 22"/>
                  <a:gd name="T7" fmla="*/ 4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4 h 10"/>
                  <a:gd name="T14" fmla="*/ 0 w 22"/>
                  <a:gd name="T15" fmla="*/ 7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9"/>
                      <a:pt x="22" y="7"/>
                    </a:cubicBezTo>
                    <a:cubicBezTo>
                      <a:pt x="22" y="5"/>
                      <a:pt x="22" y="6"/>
                      <a:pt x="22" y="4"/>
                    </a:cubicBezTo>
                    <a:cubicBezTo>
                      <a:pt x="22" y="2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6" name="Freeform 26"/>
              <p:cNvSpPr>
                <a:spLocks/>
              </p:cNvSpPr>
              <p:nvPr/>
            </p:nvSpPr>
            <p:spPr bwMode="auto">
              <a:xfrm>
                <a:off x="3075" y="2884"/>
                <a:ext cx="53" cy="23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6 h 10"/>
                  <a:gd name="T6" fmla="*/ 22 w 22"/>
                  <a:gd name="T7" fmla="*/ 3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3 h 10"/>
                  <a:gd name="T14" fmla="*/ 0 w 22"/>
                  <a:gd name="T15" fmla="*/ 6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8"/>
                      <a:pt x="22" y="6"/>
                    </a:cubicBezTo>
                    <a:cubicBezTo>
                      <a:pt x="22" y="4"/>
                      <a:pt x="22" y="5"/>
                      <a:pt x="22" y="3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0" y="8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80" name="Group 579"/>
            <p:cNvGrpSpPr/>
            <p:nvPr/>
          </p:nvGrpSpPr>
          <p:grpSpPr>
            <a:xfrm>
              <a:off x="3055802" y="4935439"/>
              <a:ext cx="359856" cy="321713"/>
              <a:chOff x="7769225" y="2844800"/>
              <a:chExt cx="344488" cy="307975"/>
            </a:xfrm>
          </p:grpSpPr>
          <p:sp>
            <p:nvSpPr>
              <p:cNvPr id="581" name="Freeform 212"/>
              <p:cNvSpPr>
                <a:spLocks/>
              </p:cNvSpPr>
              <p:nvPr/>
            </p:nvSpPr>
            <p:spPr bwMode="auto">
              <a:xfrm>
                <a:off x="7769225" y="2844800"/>
                <a:ext cx="344488" cy="307975"/>
              </a:xfrm>
              <a:custGeom>
                <a:avLst/>
                <a:gdLst>
                  <a:gd name="T0" fmla="*/ 599 w 608"/>
                  <a:gd name="T1" fmla="*/ 145 h 544"/>
                  <a:gd name="T2" fmla="*/ 467 w 608"/>
                  <a:gd name="T3" fmla="*/ 9 h 544"/>
                  <a:gd name="T4" fmla="*/ 444 w 608"/>
                  <a:gd name="T5" fmla="*/ 0 h 544"/>
                  <a:gd name="T6" fmla="*/ 352 w 608"/>
                  <a:gd name="T7" fmla="*/ 0 h 544"/>
                  <a:gd name="T8" fmla="*/ 322 w 608"/>
                  <a:gd name="T9" fmla="*/ 20 h 544"/>
                  <a:gd name="T10" fmla="*/ 330 w 608"/>
                  <a:gd name="T11" fmla="*/ 54 h 544"/>
                  <a:gd name="T12" fmla="*/ 372 w 608"/>
                  <a:gd name="T13" fmla="*/ 97 h 544"/>
                  <a:gd name="T14" fmla="*/ 80 w 608"/>
                  <a:gd name="T15" fmla="*/ 97 h 544"/>
                  <a:gd name="T16" fmla="*/ 48 w 608"/>
                  <a:gd name="T17" fmla="*/ 129 h 544"/>
                  <a:gd name="T18" fmla="*/ 48 w 608"/>
                  <a:gd name="T19" fmla="*/ 207 h 544"/>
                  <a:gd name="T20" fmla="*/ 80 w 608"/>
                  <a:gd name="T21" fmla="*/ 239 h 544"/>
                  <a:gd name="T22" fmla="*/ 121 w 608"/>
                  <a:gd name="T23" fmla="*/ 239 h 544"/>
                  <a:gd name="T24" fmla="*/ 9 w 608"/>
                  <a:gd name="T25" fmla="*/ 353 h 544"/>
                  <a:gd name="T26" fmla="*/ 0 w 608"/>
                  <a:gd name="T27" fmla="*/ 375 h 544"/>
                  <a:gd name="T28" fmla="*/ 0 w 608"/>
                  <a:gd name="T29" fmla="*/ 377 h 544"/>
                  <a:gd name="T30" fmla="*/ 9 w 608"/>
                  <a:gd name="T31" fmla="*/ 400 h 544"/>
                  <a:gd name="T32" fmla="*/ 142 w 608"/>
                  <a:gd name="T33" fmla="*/ 534 h 544"/>
                  <a:gd name="T34" fmla="*/ 164 w 608"/>
                  <a:gd name="T35" fmla="*/ 544 h 544"/>
                  <a:gd name="T36" fmla="*/ 256 w 608"/>
                  <a:gd name="T37" fmla="*/ 544 h 544"/>
                  <a:gd name="T38" fmla="*/ 286 w 608"/>
                  <a:gd name="T39" fmla="*/ 524 h 544"/>
                  <a:gd name="T40" fmla="*/ 278 w 608"/>
                  <a:gd name="T41" fmla="*/ 489 h 544"/>
                  <a:gd name="T42" fmla="*/ 235 w 608"/>
                  <a:gd name="T43" fmla="*/ 447 h 544"/>
                  <a:gd name="T44" fmla="*/ 528 w 608"/>
                  <a:gd name="T45" fmla="*/ 447 h 544"/>
                  <a:gd name="T46" fmla="*/ 560 w 608"/>
                  <a:gd name="T47" fmla="*/ 415 h 544"/>
                  <a:gd name="T48" fmla="*/ 560 w 608"/>
                  <a:gd name="T49" fmla="*/ 337 h 544"/>
                  <a:gd name="T50" fmla="*/ 528 w 608"/>
                  <a:gd name="T51" fmla="*/ 305 h 544"/>
                  <a:gd name="T52" fmla="*/ 488 w 608"/>
                  <a:gd name="T53" fmla="*/ 305 h 544"/>
                  <a:gd name="T54" fmla="*/ 599 w 608"/>
                  <a:gd name="T55" fmla="*/ 192 h 544"/>
                  <a:gd name="T56" fmla="*/ 608 w 608"/>
                  <a:gd name="T57" fmla="*/ 169 h 544"/>
                  <a:gd name="T58" fmla="*/ 608 w 608"/>
                  <a:gd name="T59" fmla="*/ 167 h 544"/>
                  <a:gd name="T60" fmla="*/ 599 w 608"/>
                  <a:gd name="T61" fmla="*/ 145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8" h="544">
                    <a:moveTo>
                      <a:pt x="599" y="145"/>
                    </a:moveTo>
                    <a:lnTo>
                      <a:pt x="467" y="9"/>
                    </a:lnTo>
                    <a:cubicBezTo>
                      <a:pt x="461" y="3"/>
                      <a:pt x="452" y="0"/>
                      <a:pt x="444" y="0"/>
                    </a:cubicBezTo>
                    <a:lnTo>
                      <a:pt x="352" y="0"/>
                    </a:lnTo>
                    <a:cubicBezTo>
                      <a:pt x="339" y="0"/>
                      <a:pt x="327" y="8"/>
                      <a:pt x="322" y="20"/>
                    </a:cubicBezTo>
                    <a:cubicBezTo>
                      <a:pt x="317" y="32"/>
                      <a:pt x="320" y="45"/>
                      <a:pt x="330" y="54"/>
                    </a:cubicBezTo>
                    <a:lnTo>
                      <a:pt x="372" y="97"/>
                    </a:lnTo>
                    <a:lnTo>
                      <a:pt x="80" y="97"/>
                    </a:lnTo>
                    <a:cubicBezTo>
                      <a:pt x="62" y="97"/>
                      <a:pt x="48" y="111"/>
                      <a:pt x="48" y="129"/>
                    </a:cubicBezTo>
                    <a:lnTo>
                      <a:pt x="48" y="207"/>
                    </a:lnTo>
                    <a:cubicBezTo>
                      <a:pt x="48" y="224"/>
                      <a:pt x="62" y="239"/>
                      <a:pt x="80" y="239"/>
                    </a:cubicBezTo>
                    <a:lnTo>
                      <a:pt x="121" y="239"/>
                    </a:lnTo>
                    <a:lnTo>
                      <a:pt x="9" y="353"/>
                    </a:lnTo>
                    <a:cubicBezTo>
                      <a:pt x="3" y="359"/>
                      <a:pt x="0" y="367"/>
                      <a:pt x="0" y="375"/>
                    </a:cubicBezTo>
                    <a:lnTo>
                      <a:pt x="0" y="377"/>
                    </a:lnTo>
                    <a:cubicBezTo>
                      <a:pt x="0" y="386"/>
                      <a:pt x="3" y="394"/>
                      <a:pt x="9" y="400"/>
                    </a:cubicBezTo>
                    <a:lnTo>
                      <a:pt x="142" y="534"/>
                    </a:lnTo>
                    <a:cubicBezTo>
                      <a:pt x="148" y="540"/>
                      <a:pt x="156" y="544"/>
                      <a:pt x="164" y="544"/>
                    </a:cubicBezTo>
                    <a:lnTo>
                      <a:pt x="256" y="544"/>
                    </a:lnTo>
                    <a:cubicBezTo>
                      <a:pt x="269" y="544"/>
                      <a:pt x="281" y="536"/>
                      <a:pt x="286" y="524"/>
                    </a:cubicBezTo>
                    <a:cubicBezTo>
                      <a:pt x="291" y="512"/>
                      <a:pt x="288" y="498"/>
                      <a:pt x="278" y="489"/>
                    </a:cubicBezTo>
                    <a:lnTo>
                      <a:pt x="235" y="447"/>
                    </a:lnTo>
                    <a:lnTo>
                      <a:pt x="528" y="447"/>
                    </a:lnTo>
                    <a:cubicBezTo>
                      <a:pt x="546" y="447"/>
                      <a:pt x="560" y="432"/>
                      <a:pt x="560" y="415"/>
                    </a:cubicBezTo>
                    <a:lnTo>
                      <a:pt x="560" y="337"/>
                    </a:lnTo>
                    <a:cubicBezTo>
                      <a:pt x="560" y="319"/>
                      <a:pt x="546" y="305"/>
                      <a:pt x="528" y="305"/>
                    </a:cubicBezTo>
                    <a:lnTo>
                      <a:pt x="488" y="305"/>
                    </a:lnTo>
                    <a:lnTo>
                      <a:pt x="599" y="192"/>
                    </a:lnTo>
                    <a:cubicBezTo>
                      <a:pt x="605" y="186"/>
                      <a:pt x="608" y="178"/>
                      <a:pt x="608" y="169"/>
                    </a:cubicBezTo>
                    <a:lnTo>
                      <a:pt x="608" y="167"/>
                    </a:lnTo>
                    <a:cubicBezTo>
                      <a:pt x="608" y="159"/>
                      <a:pt x="605" y="151"/>
                      <a:pt x="599" y="145"/>
                    </a:cubicBezTo>
                    <a:close/>
                  </a:path>
                </a:pathLst>
              </a:custGeom>
              <a:solidFill>
                <a:schemeClr val="bg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2" name="Freeform 213"/>
              <p:cNvSpPr>
                <a:spLocks/>
              </p:cNvSpPr>
              <p:nvPr/>
            </p:nvSpPr>
            <p:spPr bwMode="auto">
              <a:xfrm>
                <a:off x="7786688" y="2979738"/>
                <a:ext cx="280988" cy="155575"/>
              </a:xfrm>
              <a:custGeom>
                <a:avLst/>
                <a:gdLst>
                  <a:gd name="T0" fmla="*/ 177 w 177"/>
                  <a:gd name="T1" fmla="*/ 35 h 98"/>
                  <a:gd name="T2" fmla="*/ 45 w 177"/>
                  <a:gd name="T3" fmla="*/ 35 h 98"/>
                  <a:gd name="T4" fmla="*/ 80 w 177"/>
                  <a:gd name="T5" fmla="*/ 0 h 98"/>
                  <a:gd name="T6" fmla="*/ 47 w 177"/>
                  <a:gd name="T7" fmla="*/ 0 h 98"/>
                  <a:gd name="T8" fmla="*/ 0 w 177"/>
                  <a:gd name="T9" fmla="*/ 49 h 98"/>
                  <a:gd name="T10" fmla="*/ 0 w 177"/>
                  <a:gd name="T11" fmla="*/ 49 h 98"/>
                  <a:gd name="T12" fmla="*/ 47 w 177"/>
                  <a:gd name="T13" fmla="*/ 98 h 98"/>
                  <a:gd name="T14" fmla="*/ 80 w 177"/>
                  <a:gd name="T15" fmla="*/ 98 h 98"/>
                  <a:gd name="T16" fmla="*/ 45 w 177"/>
                  <a:gd name="T17" fmla="*/ 63 h 98"/>
                  <a:gd name="T18" fmla="*/ 45 w 177"/>
                  <a:gd name="T19" fmla="*/ 63 h 98"/>
                  <a:gd name="T20" fmla="*/ 177 w 177"/>
                  <a:gd name="T21" fmla="*/ 63 h 98"/>
                  <a:gd name="T22" fmla="*/ 177 w 177"/>
                  <a:gd name="T23" fmla="*/ 3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7" h="98">
                    <a:moveTo>
                      <a:pt x="177" y="35"/>
                    </a:moveTo>
                    <a:lnTo>
                      <a:pt x="45" y="35"/>
                    </a:lnTo>
                    <a:lnTo>
                      <a:pt x="80" y="0"/>
                    </a:lnTo>
                    <a:lnTo>
                      <a:pt x="47" y="0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47" y="98"/>
                    </a:lnTo>
                    <a:lnTo>
                      <a:pt x="80" y="98"/>
                    </a:lnTo>
                    <a:lnTo>
                      <a:pt x="45" y="63"/>
                    </a:lnTo>
                    <a:lnTo>
                      <a:pt x="45" y="63"/>
                    </a:lnTo>
                    <a:lnTo>
                      <a:pt x="177" y="63"/>
                    </a:lnTo>
                    <a:lnTo>
                      <a:pt x="177" y="35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3" name="Freeform 214"/>
              <p:cNvSpPr>
                <a:spLocks/>
              </p:cNvSpPr>
              <p:nvPr/>
            </p:nvSpPr>
            <p:spPr bwMode="auto">
              <a:xfrm>
                <a:off x="7815263" y="2862263"/>
                <a:ext cx="280988" cy="153988"/>
              </a:xfrm>
              <a:custGeom>
                <a:avLst/>
                <a:gdLst>
                  <a:gd name="T0" fmla="*/ 0 w 177"/>
                  <a:gd name="T1" fmla="*/ 35 h 97"/>
                  <a:gd name="T2" fmla="*/ 132 w 177"/>
                  <a:gd name="T3" fmla="*/ 35 h 97"/>
                  <a:gd name="T4" fmla="*/ 97 w 177"/>
                  <a:gd name="T5" fmla="*/ 0 h 97"/>
                  <a:gd name="T6" fmla="*/ 130 w 177"/>
                  <a:gd name="T7" fmla="*/ 0 h 97"/>
                  <a:gd name="T8" fmla="*/ 177 w 177"/>
                  <a:gd name="T9" fmla="*/ 48 h 97"/>
                  <a:gd name="T10" fmla="*/ 177 w 177"/>
                  <a:gd name="T11" fmla="*/ 49 h 97"/>
                  <a:gd name="T12" fmla="*/ 130 w 177"/>
                  <a:gd name="T13" fmla="*/ 97 h 97"/>
                  <a:gd name="T14" fmla="*/ 97 w 177"/>
                  <a:gd name="T15" fmla="*/ 97 h 97"/>
                  <a:gd name="T16" fmla="*/ 132 w 177"/>
                  <a:gd name="T17" fmla="*/ 63 h 97"/>
                  <a:gd name="T18" fmla="*/ 132 w 177"/>
                  <a:gd name="T19" fmla="*/ 63 h 97"/>
                  <a:gd name="T20" fmla="*/ 0 w 177"/>
                  <a:gd name="T21" fmla="*/ 63 h 97"/>
                  <a:gd name="T22" fmla="*/ 0 w 177"/>
                  <a:gd name="T23" fmla="*/ 3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7" h="97">
                    <a:moveTo>
                      <a:pt x="0" y="35"/>
                    </a:moveTo>
                    <a:lnTo>
                      <a:pt x="132" y="35"/>
                    </a:lnTo>
                    <a:lnTo>
                      <a:pt x="97" y="0"/>
                    </a:lnTo>
                    <a:lnTo>
                      <a:pt x="130" y="0"/>
                    </a:lnTo>
                    <a:lnTo>
                      <a:pt x="177" y="48"/>
                    </a:lnTo>
                    <a:lnTo>
                      <a:pt x="177" y="49"/>
                    </a:lnTo>
                    <a:lnTo>
                      <a:pt x="130" y="97"/>
                    </a:lnTo>
                    <a:lnTo>
                      <a:pt x="97" y="97"/>
                    </a:lnTo>
                    <a:lnTo>
                      <a:pt x="132" y="63"/>
                    </a:lnTo>
                    <a:lnTo>
                      <a:pt x="132" y="63"/>
                    </a:lnTo>
                    <a:lnTo>
                      <a:pt x="0" y="6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cxnSp>
        <p:nvCxnSpPr>
          <p:cNvPr id="916" name="Straight Connector 915"/>
          <p:cNvCxnSpPr/>
          <p:nvPr/>
        </p:nvCxnSpPr>
        <p:spPr>
          <a:xfrm>
            <a:off x="1284310" y="3566984"/>
            <a:ext cx="7465365" cy="0"/>
          </a:xfrm>
          <a:prstGeom prst="line">
            <a:avLst/>
          </a:prstGeom>
          <a:ln w="19050">
            <a:solidFill>
              <a:schemeClr val="accent1"/>
            </a:solidFill>
            <a:prstDash val="solid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3" name="Straight Connector 922"/>
          <p:cNvCxnSpPr/>
          <p:nvPr/>
        </p:nvCxnSpPr>
        <p:spPr>
          <a:xfrm flipH="1">
            <a:off x="8904030" y="3566984"/>
            <a:ext cx="2304000" cy="0"/>
          </a:xfrm>
          <a:prstGeom prst="line">
            <a:avLst/>
          </a:prstGeom>
          <a:ln w="19050">
            <a:solidFill>
              <a:schemeClr val="accent1"/>
            </a:solidFill>
            <a:prstDash val="solid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5" name="Group 654"/>
          <p:cNvGrpSpPr/>
          <p:nvPr/>
        </p:nvGrpSpPr>
        <p:grpSpPr>
          <a:xfrm>
            <a:off x="2709422" y="2374017"/>
            <a:ext cx="722319" cy="678018"/>
            <a:chOff x="2709422" y="2420183"/>
            <a:chExt cx="722319" cy="678018"/>
          </a:xfrm>
        </p:grpSpPr>
        <p:grpSp>
          <p:nvGrpSpPr>
            <p:cNvPr id="604" name="Group 603"/>
            <p:cNvGrpSpPr/>
            <p:nvPr/>
          </p:nvGrpSpPr>
          <p:grpSpPr>
            <a:xfrm>
              <a:off x="2709422" y="2837617"/>
              <a:ext cx="722319" cy="260584"/>
              <a:chOff x="2709422" y="2751654"/>
              <a:chExt cx="722319" cy="260584"/>
            </a:xfrm>
          </p:grpSpPr>
          <p:sp>
            <p:nvSpPr>
              <p:cNvPr id="477" name="Rectangle 121"/>
              <p:cNvSpPr>
                <a:spLocks noChangeArrowheads="1"/>
              </p:cNvSpPr>
              <p:nvPr/>
            </p:nvSpPr>
            <p:spPr bwMode="auto">
              <a:xfrm>
                <a:off x="2709422" y="2899469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8" name="Freeform 130"/>
              <p:cNvSpPr>
                <a:spLocks/>
              </p:cNvSpPr>
              <p:nvPr/>
            </p:nvSpPr>
            <p:spPr bwMode="auto">
              <a:xfrm>
                <a:off x="2709422" y="2899469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9" name="Freeform 131"/>
              <p:cNvSpPr>
                <a:spLocks/>
              </p:cNvSpPr>
              <p:nvPr/>
            </p:nvSpPr>
            <p:spPr bwMode="auto">
              <a:xfrm>
                <a:off x="2803903" y="2899469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0" name="Freeform 132"/>
              <p:cNvSpPr>
                <a:spLocks/>
              </p:cNvSpPr>
              <p:nvPr/>
            </p:nvSpPr>
            <p:spPr bwMode="auto">
              <a:xfrm>
                <a:off x="2899908" y="2899469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1" name="Rectangle 133"/>
              <p:cNvSpPr>
                <a:spLocks noChangeArrowheads="1"/>
              </p:cNvSpPr>
              <p:nvPr/>
            </p:nvSpPr>
            <p:spPr bwMode="auto">
              <a:xfrm>
                <a:off x="3012674" y="2899469"/>
                <a:ext cx="27429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" name="Freeform 137"/>
              <p:cNvSpPr>
                <a:spLocks/>
              </p:cNvSpPr>
              <p:nvPr/>
            </p:nvSpPr>
            <p:spPr bwMode="auto">
              <a:xfrm>
                <a:off x="2709422" y="2751654"/>
                <a:ext cx="722319" cy="260584"/>
              </a:xfrm>
              <a:custGeom>
                <a:avLst/>
                <a:gdLst>
                  <a:gd name="T0" fmla="*/ 1289 w 1328"/>
                  <a:gd name="T1" fmla="*/ 188 h 480"/>
                  <a:gd name="T2" fmla="*/ 1101 w 1328"/>
                  <a:gd name="T3" fmla="*/ 0 h 480"/>
                  <a:gd name="T4" fmla="*/ 227 w 1328"/>
                  <a:gd name="T5" fmla="*/ 0 h 480"/>
                  <a:gd name="T6" fmla="*/ 39 w 1328"/>
                  <a:gd name="T7" fmla="*/ 188 h 480"/>
                  <a:gd name="T8" fmla="*/ 0 w 1328"/>
                  <a:gd name="T9" fmla="*/ 256 h 480"/>
                  <a:gd name="T10" fmla="*/ 0 w 1328"/>
                  <a:gd name="T11" fmla="*/ 400 h 480"/>
                  <a:gd name="T12" fmla="*/ 80 w 1328"/>
                  <a:gd name="T13" fmla="*/ 480 h 480"/>
                  <a:gd name="T14" fmla="*/ 1248 w 1328"/>
                  <a:gd name="T15" fmla="*/ 480 h 480"/>
                  <a:gd name="T16" fmla="*/ 1328 w 1328"/>
                  <a:gd name="T17" fmla="*/ 400 h 480"/>
                  <a:gd name="T18" fmla="*/ 1328 w 1328"/>
                  <a:gd name="T19" fmla="*/ 256 h 480"/>
                  <a:gd name="T20" fmla="*/ 1289 w 1328"/>
                  <a:gd name="T21" fmla="*/ 18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8" h="480">
                    <a:moveTo>
                      <a:pt x="1289" y="188"/>
                    </a:moveTo>
                    <a:lnTo>
                      <a:pt x="1101" y="0"/>
                    </a:lnTo>
                    <a:lnTo>
                      <a:pt x="227" y="0"/>
                    </a:lnTo>
                    <a:lnTo>
                      <a:pt x="39" y="188"/>
                    </a:lnTo>
                    <a:cubicBezTo>
                      <a:pt x="16" y="202"/>
                      <a:pt x="0" y="227"/>
                      <a:pt x="0" y="256"/>
                    </a:cubicBezTo>
                    <a:lnTo>
                      <a:pt x="0" y="400"/>
                    </a:lnTo>
                    <a:cubicBezTo>
                      <a:pt x="0" y="444"/>
                      <a:pt x="36" y="480"/>
                      <a:pt x="80" y="480"/>
                    </a:cubicBezTo>
                    <a:lnTo>
                      <a:pt x="1248" y="480"/>
                    </a:lnTo>
                    <a:cubicBezTo>
                      <a:pt x="1292" y="480"/>
                      <a:pt x="1328" y="444"/>
                      <a:pt x="1328" y="400"/>
                    </a:cubicBezTo>
                    <a:lnTo>
                      <a:pt x="1328" y="256"/>
                    </a:lnTo>
                    <a:cubicBezTo>
                      <a:pt x="1328" y="227"/>
                      <a:pt x="1312" y="202"/>
                      <a:pt x="1289" y="18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" name="Freeform 138"/>
              <p:cNvSpPr>
                <a:spLocks/>
              </p:cNvSpPr>
              <p:nvPr/>
            </p:nvSpPr>
            <p:spPr bwMode="auto">
              <a:xfrm>
                <a:off x="2726186" y="2864421"/>
                <a:ext cx="687270" cy="131054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" name="Freeform 140"/>
              <p:cNvSpPr>
                <a:spLocks/>
              </p:cNvSpPr>
              <p:nvPr/>
            </p:nvSpPr>
            <p:spPr bwMode="auto">
              <a:xfrm>
                <a:off x="2761234" y="2768416"/>
                <a:ext cx="617172" cy="79242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" name="Freeform 141"/>
              <p:cNvSpPr>
                <a:spLocks/>
              </p:cNvSpPr>
              <p:nvPr/>
            </p:nvSpPr>
            <p:spPr bwMode="auto">
              <a:xfrm>
                <a:off x="2934957" y="2899469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" name="Freeform 142"/>
              <p:cNvSpPr>
                <a:spLocks/>
              </p:cNvSpPr>
              <p:nvPr/>
            </p:nvSpPr>
            <p:spPr bwMode="auto">
              <a:xfrm>
                <a:off x="3030961" y="2899469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" name="Freeform 143"/>
              <p:cNvSpPr>
                <a:spLocks/>
              </p:cNvSpPr>
              <p:nvPr/>
            </p:nvSpPr>
            <p:spPr bwMode="auto">
              <a:xfrm>
                <a:off x="3126964" y="2899469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8" name="Freeform 144"/>
              <p:cNvSpPr>
                <a:spLocks/>
              </p:cNvSpPr>
              <p:nvPr/>
            </p:nvSpPr>
            <p:spPr bwMode="auto">
              <a:xfrm>
                <a:off x="3222970" y="2899469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9" name="Rectangle 145"/>
              <p:cNvSpPr>
                <a:spLocks noChangeArrowheads="1"/>
              </p:cNvSpPr>
              <p:nvPr/>
            </p:nvSpPr>
            <p:spPr bwMode="auto">
              <a:xfrm>
                <a:off x="3335737" y="2899469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0" name="Rectangle 146"/>
              <p:cNvSpPr>
                <a:spLocks noChangeArrowheads="1"/>
              </p:cNvSpPr>
              <p:nvPr/>
            </p:nvSpPr>
            <p:spPr bwMode="auto">
              <a:xfrm>
                <a:off x="2770377" y="2899469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1" name="Rectangle 147"/>
              <p:cNvSpPr>
                <a:spLocks noChangeArrowheads="1"/>
              </p:cNvSpPr>
              <p:nvPr/>
            </p:nvSpPr>
            <p:spPr bwMode="auto">
              <a:xfrm>
                <a:off x="2770377" y="2934520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2" name="Rectangle 148"/>
              <p:cNvSpPr>
                <a:spLocks noChangeArrowheads="1"/>
              </p:cNvSpPr>
              <p:nvPr/>
            </p:nvSpPr>
            <p:spPr bwMode="auto">
              <a:xfrm>
                <a:off x="2813046" y="2916232"/>
                <a:ext cx="70099" cy="27429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02" name="Group 601"/>
            <p:cNvGrpSpPr/>
            <p:nvPr/>
          </p:nvGrpSpPr>
          <p:grpSpPr>
            <a:xfrm>
              <a:off x="2709422" y="2628900"/>
              <a:ext cx="722319" cy="260584"/>
              <a:chOff x="2709422" y="2547006"/>
              <a:chExt cx="722319" cy="260584"/>
            </a:xfrm>
          </p:grpSpPr>
          <p:sp>
            <p:nvSpPr>
              <p:cNvPr id="493" name="Rectangle 121"/>
              <p:cNvSpPr>
                <a:spLocks noChangeArrowheads="1"/>
              </p:cNvSpPr>
              <p:nvPr/>
            </p:nvSpPr>
            <p:spPr bwMode="auto">
              <a:xfrm>
                <a:off x="2709422" y="2694822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4" name="Freeform 130"/>
              <p:cNvSpPr>
                <a:spLocks/>
              </p:cNvSpPr>
              <p:nvPr/>
            </p:nvSpPr>
            <p:spPr bwMode="auto">
              <a:xfrm>
                <a:off x="2709422" y="2694822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5" name="Freeform 131"/>
              <p:cNvSpPr>
                <a:spLocks/>
              </p:cNvSpPr>
              <p:nvPr/>
            </p:nvSpPr>
            <p:spPr bwMode="auto">
              <a:xfrm>
                <a:off x="2803903" y="2694822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6" name="Freeform 132"/>
              <p:cNvSpPr>
                <a:spLocks/>
              </p:cNvSpPr>
              <p:nvPr/>
            </p:nvSpPr>
            <p:spPr bwMode="auto">
              <a:xfrm>
                <a:off x="2899908" y="2694822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7" name="Rectangle 133"/>
              <p:cNvSpPr>
                <a:spLocks noChangeArrowheads="1"/>
              </p:cNvSpPr>
              <p:nvPr/>
            </p:nvSpPr>
            <p:spPr bwMode="auto">
              <a:xfrm>
                <a:off x="3012674" y="2694822"/>
                <a:ext cx="27429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8" name="Freeform 137"/>
              <p:cNvSpPr>
                <a:spLocks/>
              </p:cNvSpPr>
              <p:nvPr/>
            </p:nvSpPr>
            <p:spPr bwMode="auto">
              <a:xfrm>
                <a:off x="2709422" y="2547006"/>
                <a:ext cx="722319" cy="260584"/>
              </a:xfrm>
              <a:custGeom>
                <a:avLst/>
                <a:gdLst>
                  <a:gd name="T0" fmla="*/ 1289 w 1328"/>
                  <a:gd name="T1" fmla="*/ 188 h 480"/>
                  <a:gd name="T2" fmla="*/ 1101 w 1328"/>
                  <a:gd name="T3" fmla="*/ 0 h 480"/>
                  <a:gd name="T4" fmla="*/ 227 w 1328"/>
                  <a:gd name="T5" fmla="*/ 0 h 480"/>
                  <a:gd name="T6" fmla="*/ 39 w 1328"/>
                  <a:gd name="T7" fmla="*/ 188 h 480"/>
                  <a:gd name="T8" fmla="*/ 0 w 1328"/>
                  <a:gd name="T9" fmla="*/ 256 h 480"/>
                  <a:gd name="T10" fmla="*/ 0 w 1328"/>
                  <a:gd name="T11" fmla="*/ 400 h 480"/>
                  <a:gd name="T12" fmla="*/ 80 w 1328"/>
                  <a:gd name="T13" fmla="*/ 480 h 480"/>
                  <a:gd name="T14" fmla="*/ 1248 w 1328"/>
                  <a:gd name="T15" fmla="*/ 480 h 480"/>
                  <a:gd name="T16" fmla="*/ 1328 w 1328"/>
                  <a:gd name="T17" fmla="*/ 400 h 480"/>
                  <a:gd name="T18" fmla="*/ 1328 w 1328"/>
                  <a:gd name="T19" fmla="*/ 256 h 480"/>
                  <a:gd name="T20" fmla="*/ 1289 w 1328"/>
                  <a:gd name="T21" fmla="*/ 18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8" h="480">
                    <a:moveTo>
                      <a:pt x="1289" y="188"/>
                    </a:moveTo>
                    <a:lnTo>
                      <a:pt x="1101" y="0"/>
                    </a:lnTo>
                    <a:lnTo>
                      <a:pt x="227" y="0"/>
                    </a:lnTo>
                    <a:lnTo>
                      <a:pt x="39" y="188"/>
                    </a:lnTo>
                    <a:cubicBezTo>
                      <a:pt x="16" y="202"/>
                      <a:pt x="0" y="227"/>
                      <a:pt x="0" y="256"/>
                    </a:cubicBezTo>
                    <a:lnTo>
                      <a:pt x="0" y="400"/>
                    </a:lnTo>
                    <a:cubicBezTo>
                      <a:pt x="0" y="444"/>
                      <a:pt x="36" y="480"/>
                      <a:pt x="80" y="480"/>
                    </a:cubicBezTo>
                    <a:lnTo>
                      <a:pt x="1248" y="480"/>
                    </a:lnTo>
                    <a:cubicBezTo>
                      <a:pt x="1292" y="480"/>
                      <a:pt x="1328" y="444"/>
                      <a:pt x="1328" y="400"/>
                    </a:cubicBezTo>
                    <a:lnTo>
                      <a:pt x="1328" y="256"/>
                    </a:lnTo>
                    <a:cubicBezTo>
                      <a:pt x="1328" y="227"/>
                      <a:pt x="1312" y="202"/>
                      <a:pt x="1289" y="18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9" name="Freeform 138"/>
              <p:cNvSpPr>
                <a:spLocks/>
              </p:cNvSpPr>
              <p:nvPr/>
            </p:nvSpPr>
            <p:spPr bwMode="auto">
              <a:xfrm>
                <a:off x="2726186" y="2659774"/>
                <a:ext cx="687270" cy="131054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0" name="Freeform 140"/>
              <p:cNvSpPr>
                <a:spLocks/>
              </p:cNvSpPr>
              <p:nvPr/>
            </p:nvSpPr>
            <p:spPr bwMode="auto">
              <a:xfrm>
                <a:off x="2761234" y="2563768"/>
                <a:ext cx="617172" cy="79242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1" name="Freeform 141"/>
              <p:cNvSpPr>
                <a:spLocks/>
              </p:cNvSpPr>
              <p:nvPr/>
            </p:nvSpPr>
            <p:spPr bwMode="auto">
              <a:xfrm>
                <a:off x="2934957" y="2694822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2" name="Freeform 142"/>
              <p:cNvSpPr>
                <a:spLocks/>
              </p:cNvSpPr>
              <p:nvPr/>
            </p:nvSpPr>
            <p:spPr bwMode="auto">
              <a:xfrm>
                <a:off x="3030961" y="2694822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3" name="Freeform 143"/>
              <p:cNvSpPr>
                <a:spLocks/>
              </p:cNvSpPr>
              <p:nvPr/>
            </p:nvSpPr>
            <p:spPr bwMode="auto">
              <a:xfrm>
                <a:off x="3126964" y="2694822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4" name="Freeform 144"/>
              <p:cNvSpPr>
                <a:spLocks/>
              </p:cNvSpPr>
              <p:nvPr/>
            </p:nvSpPr>
            <p:spPr bwMode="auto">
              <a:xfrm>
                <a:off x="3222970" y="2694822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5" name="Rectangle 145"/>
              <p:cNvSpPr>
                <a:spLocks noChangeArrowheads="1"/>
              </p:cNvSpPr>
              <p:nvPr/>
            </p:nvSpPr>
            <p:spPr bwMode="auto">
              <a:xfrm>
                <a:off x="3335737" y="2694822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6" name="Rectangle 146"/>
              <p:cNvSpPr>
                <a:spLocks noChangeArrowheads="1"/>
              </p:cNvSpPr>
              <p:nvPr/>
            </p:nvSpPr>
            <p:spPr bwMode="auto">
              <a:xfrm>
                <a:off x="2770377" y="2694822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7" name="Rectangle 147"/>
              <p:cNvSpPr>
                <a:spLocks noChangeArrowheads="1"/>
              </p:cNvSpPr>
              <p:nvPr/>
            </p:nvSpPr>
            <p:spPr bwMode="auto">
              <a:xfrm>
                <a:off x="2770377" y="2729873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8" name="Rectangle 148"/>
              <p:cNvSpPr>
                <a:spLocks noChangeArrowheads="1"/>
              </p:cNvSpPr>
              <p:nvPr/>
            </p:nvSpPr>
            <p:spPr bwMode="auto">
              <a:xfrm>
                <a:off x="2813046" y="2711585"/>
                <a:ext cx="70099" cy="27429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01" name="Group 600"/>
            <p:cNvGrpSpPr/>
            <p:nvPr/>
          </p:nvGrpSpPr>
          <p:grpSpPr>
            <a:xfrm>
              <a:off x="2709422" y="2420183"/>
              <a:ext cx="722319" cy="260584"/>
              <a:chOff x="2709422" y="2342359"/>
              <a:chExt cx="722319" cy="260584"/>
            </a:xfrm>
          </p:grpSpPr>
          <p:sp>
            <p:nvSpPr>
              <p:cNvPr id="509" name="Rectangle 121"/>
              <p:cNvSpPr>
                <a:spLocks noChangeArrowheads="1"/>
              </p:cNvSpPr>
              <p:nvPr/>
            </p:nvSpPr>
            <p:spPr bwMode="auto">
              <a:xfrm>
                <a:off x="2709422" y="2490175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0" name="Freeform 130"/>
              <p:cNvSpPr>
                <a:spLocks/>
              </p:cNvSpPr>
              <p:nvPr/>
            </p:nvSpPr>
            <p:spPr bwMode="auto">
              <a:xfrm>
                <a:off x="2709422" y="2490175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1" name="Freeform 131"/>
              <p:cNvSpPr>
                <a:spLocks/>
              </p:cNvSpPr>
              <p:nvPr/>
            </p:nvSpPr>
            <p:spPr bwMode="auto">
              <a:xfrm>
                <a:off x="2803903" y="2490175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2" name="Freeform 132"/>
              <p:cNvSpPr>
                <a:spLocks/>
              </p:cNvSpPr>
              <p:nvPr/>
            </p:nvSpPr>
            <p:spPr bwMode="auto">
              <a:xfrm>
                <a:off x="2899908" y="2490175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3" name="Rectangle 133"/>
              <p:cNvSpPr>
                <a:spLocks noChangeArrowheads="1"/>
              </p:cNvSpPr>
              <p:nvPr/>
            </p:nvSpPr>
            <p:spPr bwMode="auto">
              <a:xfrm>
                <a:off x="3012674" y="2490175"/>
                <a:ext cx="27429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4" name="Freeform 137"/>
              <p:cNvSpPr>
                <a:spLocks/>
              </p:cNvSpPr>
              <p:nvPr/>
            </p:nvSpPr>
            <p:spPr bwMode="auto">
              <a:xfrm>
                <a:off x="2709422" y="2342359"/>
                <a:ext cx="722319" cy="260584"/>
              </a:xfrm>
              <a:custGeom>
                <a:avLst/>
                <a:gdLst>
                  <a:gd name="T0" fmla="*/ 1289 w 1328"/>
                  <a:gd name="T1" fmla="*/ 188 h 480"/>
                  <a:gd name="T2" fmla="*/ 1101 w 1328"/>
                  <a:gd name="T3" fmla="*/ 0 h 480"/>
                  <a:gd name="T4" fmla="*/ 227 w 1328"/>
                  <a:gd name="T5" fmla="*/ 0 h 480"/>
                  <a:gd name="T6" fmla="*/ 39 w 1328"/>
                  <a:gd name="T7" fmla="*/ 188 h 480"/>
                  <a:gd name="T8" fmla="*/ 0 w 1328"/>
                  <a:gd name="T9" fmla="*/ 256 h 480"/>
                  <a:gd name="T10" fmla="*/ 0 w 1328"/>
                  <a:gd name="T11" fmla="*/ 400 h 480"/>
                  <a:gd name="T12" fmla="*/ 80 w 1328"/>
                  <a:gd name="T13" fmla="*/ 480 h 480"/>
                  <a:gd name="T14" fmla="*/ 1248 w 1328"/>
                  <a:gd name="T15" fmla="*/ 480 h 480"/>
                  <a:gd name="T16" fmla="*/ 1328 w 1328"/>
                  <a:gd name="T17" fmla="*/ 400 h 480"/>
                  <a:gd name="T18" fmla="*/ 1328 w 1328"/>
                  <a:gd name="T19" fmla="*/ 256 h 480"/>
                  <a:gd name="T20" fmla="*/ 1289 w 1328"/>
                  <a:gd name="T21" fmla="*/ 18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8" h="480">
                    <a:moveTo>
                      <a:pt x="1289" y="188"/>
                    </a:moveTo>
                    <a:lnTo>
                      <a:pt x="1101" y="0"/>
                    </a:lnTo>
                    <a:lnTo>
                      <a:pt x="227" y="0"/>
                    </a:lnTo>
                    <a:lnTo>
                      <a:pt x="39" y="188"/>
                    </a:lnTo>
                    <a:cubicBezTo>
                      <a:pt x="16" y="202"/>
                      <a:pt x="0" y="227"/>
                      <a:pt x="0" y="256"/>
                    </a:cubicBezTo>
                    <a:lnTo>
                      <a:pt x="0" y="400"/>
                    </a:lnTo>
                    <a:cubicBezTo>
                      <a:pt x="0" y="444"/>
                      <a:pt x="36" y="480"/>
                      <a:pt x="80" y="480"/>
                    </a:cubicBezTo>
                    <a:lnTo>
                      <a:pt x="1248" y="480"/>
                    </a:lnTo>
                    <a:cubicBezTo>
                      <a:pt x="1292" y="480"/>
                      <a:pt x="1328" y="444"/>
                      <a:pt x="1328" y="400"/>
                    </a:cubicBezTo>
                    <a:lnTo>
                      <a:pt x="1328" y="256"/>
                    </a:lnTo>
                    <a:cubicBezTo>
                      <a:pt x="1328" y="227"/>
                      <a:pt x="1312" y="202"/>
                      <a:pt x="1289" y="18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5" name="Freeform 138"/>
              <p:cNvSpPr>
                <a:spLocks/>
              </p:cNvSpPr>
              <p:nvPr/>
            </p:nvSpPr>
            <p:spPr bwMode="auto">
              <a:xfrm>
                <a:off x="2726186" y="2455127"/>
                <a:ext cx="687270" cy="131054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6" name="Freeform 140"/>
              <p:cNvSpPr>
                <a:spLocks/>
              </p:cNvSpPr>
              <p:nvPr/>
            </p:nvSpPr>
            <p:spPr bwMode="auto">
              <a:xfrm>
                <a:off x="2761234" y="2359121"/>
                <a:ext cx="617172" cy="79242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7" name="Freeform 141"/>
              <p:cNvSpPr>
                <a:spLocks/>
              </p:cNvSpPr>
              <p:nvPr/>
            </p:nvSpPr>
            <p:spPr bwMode="auto">
              <a:xfrm>
                <a:off x="2934957" y="2490175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8" name="Freeform 142"/>
              <p:cNvSpPr>
                <a:spLocks/>
              </p:cNvSpPr>
              <p:nvPr/>
            </p:nvSpPr>
            <p:spPr bwMode="auto">
              <a:xfrm>
                <a:off x="3030961" y="2490175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9" name="Freeform 143"/>
              <p:cNvSpPr>
                <a:spLocks/>
              </p:cNvSpPr>
              <p:nvPr/>
            </p:nvSpPr>
            <p:spPr bwMode="auto">
              <a:xfrm>
                <a:off x="3126964" y="2490175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0" name="Freeform 144"/>
              <p:cNvSpPr>
                <a:spLocks/>
              </p:cNvSpPr>
              <p:nvPr/>
            </p:nvSpPr>
            <p:spPr bwMode="auto">
              <a:xfrm>
                <a:off x="3222970" y="2490175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1" name="Rectangle 145"/>
              <p:cNvSpPr>
                <a:spLocks noChangeArrowheads="1"/>
              </p:cNvSpPr>
              <p:nvPr/>
            </p:nvSpPr>
            <p:spPr bwMode="auto">
              <a:xfrm>
                <a:off x="3335737" y="2490175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2" name="Rectangle 146"/>
              <p:cNvSpPr>
                <a:spLocks noChangeArrowheads="1"/>
              </p:cNvSpPr>
              <p:nvPr/>
            </p:nvSpPr>
            <p:spPr bwMode="auto">
              <a:xfrm>
                <a:off x="2770377" y="2490175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3" name="Rectangle 147"/>
              <p:cNvSpPr>
                <a:spLocks noChangeArrowheads="1"/>
              </p:cNvSpPr>
              <p:nvPr/>
            </p:nvSpPr>
            <p:spPr bwMode="auto">
              <a:xfrm>
                <a:off x="2770377" y="2525225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4" name="Rectangle 148"/>
              <p:cNvSpPr>
                <a:spLocks noChangeArrowheads="1"/>
              </p:cNvSpPr>
              <p:nvPr/>
            </p:nvSpPr>
            <p:spPr bwMode="auto">
              <a:xfrm>
                <a:off x="2813046" y="2506938"/>
                <a:ext cx="70099" cy="27429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472" name="Group 471"/>
          <p:cNvGrpSpPr/>
          <p:nvPr/>
        </p:nvGrpSpPr>
        <p:grpSpPr>
          <a:xfrm>
            <a:off x="4371869" y="4489302"/>
            <a:ext cx="567970" cy="847003"/>
            <a:chOff x="2824165" y="4652525"/>
            <a:chExt cx="591493" cy="882082"/>
          </a:xfrm>
        </p:grpSpPr>
        <p:grpSp>
          <p:nvGrpSpPr>
            <p:cNvPr id="462" name="Group 23"/>
            <p:cNvGrpSpPr>
              <a:grpSpLocks noChangeAspect="1"/>
            </p:cNvGrpSpPr>
            <p:nvPr/>
          </p:nvGrpSpPr>
          <p:grpSpPr bwMode="auto">
            <a:xfrm>
              <a:off x="2824165" y="4652525"/>
              <a:ext cx="495485" cy="882082"/>
              <a:chOff x="2704" y="2667"/>
              <a:chExt cx="496" cy="883"/>
            </a:xfrm>
            <a:solidFill>
              <a:schemeClr val="accent6"/>
            </a:solidFill>
          </p:grpSpPr>
          <p:sp>
            <p:nvSpPr>
              <p:cNvPr id="464" name="Freeform 24"/>
              <p:cNvSpPr>
                <a:spLocks noEditPoints="1"/>
              </p:cNvSpPr>
              <p:nvPr/>
            </p:nvSpPr>
            <p:spPr bwMode="auto">
              <a:xfrm>
                <a:off x="2704" y="2667"/>
                <a:ext cx="496" cy="883"/>
              </a:xfrm>
              <a:custGeom>
                <a:avLst/>
                <a:gdLst>
                  <a:gd name="T0" fmla="*/ 16 w 207"/>
                  <a:gd name="T1" fmla="*/ 0 h 371"/>
                  <a:gd name="T2" fmla="*/ 0 w 207"/>
                  <a:gd name="T3" fmla="*/ 355 h 371"/>
                  <a:gd name="T4" fmla="*/ 191 w 207"/>
                  <a:gd name="T5" fmla="*/ 371 h 371"/>
                  <a:gd name="T6" fmla="*/ 207 w 207"/>
                  <a:gd name="T7" fmla="*/ 17 h 371"/>
                  <a:gd name="T8" fmla="*/ 23 w 207"/>
                  <a:gd name="T9" fmla="*/ 159 h 371"/>
                  <a:gd name="T10" fmla="*/ 45 w 207"/>
                  <a:gd name="T11" fmla="*/ 155 h 371"/>
                  <a:gd name="T12" fmla="*/ 50 w 207"/>
                  <a:gd name="T13" fmla="*/ 177 h 371"/>
                  <a:gd name="T14" fmla="*/ 27 w 207"/>
                  <a:gd name="T15" fmla="*/ 181 h 371"/>
                  <a:gd name="T16" fmla="*/ 23 w 207"/>
                  <a:gd name="T17" fmla="*/ 159 h 371"/>
                  <a:gd name="T18" fmla="*/ 27 w 207"/>
                  <a:gd name="T19" fmla="*/ 194 h 371"/>
                  <a:gd name="T20" fmla="*/ 50 w 207"/>
                  <a:gd name="T21" fmla="*/ 198 h 371"/>
                  <a:gd name="T22" fmla="*/ 45 w 207"/>
                  <a:gd name="T23" fmla="*/ 221 h 371"/>
                  <a:gd name="T24" fmla="*/ 23 w 207"/>
                  <a:gd name="T25" fmla="*/ 216 h 371"/>
                  <a:gd name="T26" fmla="*/ 183 w 207"/>
                  <a:gd name="T27" fmla="*/ 346 h 371"/>
                  <a:gd name="T28" fmla="*/ 24 w 207"/>
                  <a:gd name="T29" fmla="*/ 348 h 371"/>
                  <a:gd name="T30" fmla="*/ 23 w 207"/>
                  <a:gd name="T31" fmla="*/ 340 h 371"/>
                  <a:gd name="T32" fmla="*/ 182 w 207"/>
                  <a:gd name="T33" fmla="*/ 338 h 371"/>
                  <a:gd name="T34" fmla="*/ 183 w 207"/>
                  <a:gd name="T35" fmla="*/ 346 h 371"/>
                  <a:gd name="T36" fmla="*/ 182 w 207"/>
                  <a:gd name="T37" fmla="*/ 324 h 371"/>
                  <a:gd name="T38" fmla="*/ 23 w 207"/>
                  <a:gd name="T39" fmla="*/ 323 h 371"/>
                  <a:gd name="T40" fmla="*/ 24 w 207"/>
                  <a:gd name="T41" fmla="*/ 315 h 371"/>
                  <a:gd name="T42" fmla="*/ 183 w 207"/>
                  <a:gd name="T43" fmla="*/ 316 h 371"/>
                  <a:gd name="T44" fmla="*/ 183 w 207"/>
                  <a:gd name="T45" fmla="*/ 299 h 371"/>
                  <a:gd name="T46" fmla="*/ 24 w 207"/>
                  <a:gd name="T47" fmla="*/ 301 h 371"/>
                  <a:gd name="T48" fmla="*/ 23 w 207"/>
                  <a:gd name="T49" fmla="*/ 293 h 371"/>
                  <a:gd name="T50" fmla="*/ 182 w 207"/>
                  <a:gd name="T51" fmla="*/ 291 h 371"/>
                  <a:gd name="T52" fmla="*/ 183 w 207"/>
                  <a:gd name="T53" fmla="*/ 299 h 371"/>
                  <a:gd name="T54" fmla="*/ 182 w 207"/>
                  <a:gd name="T55" fmla="*/ 277 h 371"/>
                  <a:gd name="T56" fmla="*/ 23 w 207"/>
                  <a:gd name="T57" fmla="*/ 276 h 371"/>
                  <a:gd name="T58" fmla="*/ 24 w 207"/>
                  <a:gd name="T59" fmla="*/ 268 h 371"/>
                  <a:gd name="T60" fmla="*/ 183 w 207"/>
                  <a:gd name="T61" fmla="*/ 269 h 371"/>
                  <a:gd name="T62" fmla="*/ 163 w 207"/>
                  <a:gd name="T63" fmla="*/ 208 h 371"/>
                  <a:gd name="T64" fmla="*/ 163 w 207"/>
                  <a:gd name="T65" fmla="*/ 167 h 371"/>
                  <a:gd name="T66" fmla="*/ 163 w 207"/>
                  <a:gd name="T67" fmla="*/ 208 h 371"/>
                  <a:gd name="T68" fmla="*/ 23 w 207"/>
                  <a:gd name="T69" fmla="*/ 107 h 371"/>
                  <a:gd name="T70" fmla="*/ 183 w 207"/>
                  <a:gd name="T71" fmla="*/ 74 h 371"/>
                  <a:gd name="T72" fmla="*/ 183 w 207"/>
                  <a:gd name="T73" fmla="*/ 57 h 371"/>
                  <a:gd name="T74" fmla="*/ 23 w 207"/>
                  <a:gd name="T75" fmla="*/ 23 h 371"/>
                  <a:gd name="T76" fmla="*/ 183 w 207"/>
                  <a:gd name="T77" fmla="*/ 57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7" h="371">
                    <a:moveTo>
                      <a:pt x="19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355"/>
                      <a:pt x="0" y="355"/>
                      <a:pt x="0" y="355"/>
                    </a:cubicBezTo>
                    <a:cubicBezTo>
                      <a:pt x="0" y="364"/>
                      <a:pt x="7" y="371"/>
                      <a:pt x="16" y="371"/>
                    </a:cubicBezTo>
                    <a:cubicBezTo>
                      <a:pt x="191" y="371"/>
                      <a:pt x="191" y="371"/>
                      <a:pt x="191" y="371"/>
                    </a:cubicBezTo>
                    <a:cubicBezTo>
                      <a:pt x="199" y="371"/>
                      <a:pt x="207" y="364"/>
                      <a:pt x="207" y="355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7" y="8"/>
                      <a:pt x="199" y="0"/>
                      <a:pt x="191" y="0"/>
                    </a:cubicBezTo>
                    <a:close/>
                    <a:moveTo>
                      <a:pt x="23" y="159"/>
                    </a:moveTo>
                    <a:cubicBezTo>
                      <a:pt x="23" y="156"/>
                      <a:pt x="25" y="155"/>
                      <a:pt x="27" y="155"/>
                    </a:cubicBezTo>
                    <a:cubicBezTo>
                      <a:pt x="33" y="155"/>
                      <a:pt x="39" y="155"/>
                      <a:pt x="45" y="155"/>
                    </a:cubicBezTo>
                    <a:cubicBezTo>
                      <a:pt x="48" y="155"/>
                      <a:pt x="50" y="156"/>
                      <a:pt x="50" y="159"/>
                    </a:cubicBezTo>
                    <a:cubicBezTo>
                      <a:pt x="50" y="165"/>
                      <a:pt x="50" y="171"/>
                      <a:pt x="50" y="177"/>
                    </a:cubicBezTo>
                    <a:cubicBezTo>
                      <a:pt x="50" y="179"/>
                      <a:pt x="48" y="181"/>
                      <a:pt x="45" y="181"/>
                    </a:cubicBezTo>
                    <a:cubicBezTo>
                      <a:pt x="39" y="181"/>
                      <a:pt x="33" y="181"/>
                      <a:pt x="27" y="181"/>
                    </a:cubicBezTo>
                    <a:cubicBezTo>
                      <a:pt x="25" y="181"/>
                      <a:pt x="23" y="179"/>
                      <a:pt x="23" y="177"/>
                    </a:cubicBezTo>
                    <a:cubicBezTo>
                      <a:pt x="23" y="171"/>
                      <a:pt x="23" y="165"/>
                      <a:pt x="23" y="159"/>
                    </a:cubicBezTo>
                    <a:close/>
                    <a:moveTo>
                      <a:pt x="23" y="198"/>
                    </a:moveTo>
                    <a:cubicBezTo>
                      <a:pt x="23" y="196"/>
                      <a:pt x="25" y="194"/>
                      <a:pt x="27" y="194"/>
                    </a:cubicBezTo>
                    <a:cubicBezTo>
                      <a:pt x="33" y="194"/>
                      <a:pt x="39" y="194"/>
                      <a:pt x="45" y="194"/>
                    </a:cubicBezTo>
                    <a:cubicBezTo>
                      <a:pt x="48" y="194"/>
                      <a:pt x="50" y="196"/>
                      <a:pt x="50" y="198"/>
                    </a:cubicBezTo>
                    <a:cubicBezTo>
                      <a:pt x="50" y="204"/>
                      <a:pt x="50" y="210"/>
                      <a:pt x="50" y="216"/>
                    </a:cubicBezTo>
                    <a:cubicBezTo>
                      <a:pt x="50" y="219"/>
                      <a:pt x="48" y="221"/>
                      <a:pt x="45" y="221"/>
                    </a:cubicBezTo>
                    <a:cubicBezTo>
                      <a:pt x="39" y="221"/>
                      <a:pt x="33" y="221"/>
                      <a:pt x="27" y="221"/>
                    </a:cubicBezTo>
                    <a:cubicBezTo>
                      <a:pt x="25" y="221"/>
                      <a:pt x="23" y="219"/>
                      <a:pt x="23" y="216"/>
                    </a:cubicBezTo>
                    <a:cubicBezTo>
                      <a:pt x="23" y="210"/>
                      <a:pt x="23" y="204"/>
                      <a:pt x="23" y="198"/>
                    </a:cubicBezTo>
                    <a:close/>
                    <a:moveTo>
                      <a:pt x="183" y="346"/>
                    </a:moveTo>
                    <a:cubicBezTo>
                      <a:pt x="183" y="347"/>
                      <a:pt x="183" y="348"/>
                      <a:pt x="182" y="348"/>
                    </a:cubicBezTo>
                    <a:cubicBezTo>
                      <a:pt x="24" y="348"/>
                      <a:pt x="24" y="348"/>
                      <a:pt x="24" y="348"/>
                    </a:cubicBezTo>
                    <a:cubicBezTo>
                      <a:pt x="24" y="348"/>
                      <a:pt x="23" y="347"/>
                      <a:pt x="23" y="346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39"/>
                      <a:pt x="24" y="338"/>
                      <a:pt x="24" y="338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3" y="338"/>
                      <a:pt x="183" y="339"/>
                      <a:pt x="183" y="340"/>
                    </a:cubicBezTo>
                    <a:lnTo>
                      <a:pt x="183" y="346"/>
                    </a:lnTo>
                    <a:close/>
                    <a:moveTo>
                      <a:pt x="183" y="323"/>
                    </a:moveTo>
                    <a:cubicBezTo>
                      <a:pt x="183" y="324"/>
                      <a:pt x="183" y="324"/>
                      <a:pt x="182" y="324"/>
                    </a:cubicBezTo>
                    <a:cubicBezTo>
                      <a:pt x="129" y="324"/>
                      <a:pt x="77" y="324"/>
                      <a:pt x="24" y="324"/>
                    </a:cubicBezTo>
                    <a:cubicBezTo>
                      <a:pt x="24" y="324"/>
                      <a:pt x="23" y="324"/>
                      <a:pt x="23" y="323"/>
                    </a:cubicBezTo>
                    <a:cubicBezTo>
                      <a:pt x="23" y="321"/>
                      <a:pt x="23" y="318"/>
                      <a:pt x="23" y="316"/>
                    </a:cubicBezTo>
                    <a:cubicBezTo>
                      <a:pt x="23" y="315"/>
                      <a:pt x="24" y="315"/>
                      <a:pt x="24" y="315"/>
                    </a:cubicBezTo>
                    <a:cubicBezTo>
                      <a:pt x="77" y="315"/>
                      <a:pt x="129" y="315"/>
                      <a:pt x="182" y="315"/>
                    </a:cubicBezTo>
                    <a:cubicBezTo>
                      <a:pt x="183" y="315"/>
                      <a:pt x="183" y="315"/>
                      <a:pt x="183" y="316"/>
                    </a:cubicBezTo>
                    <a:cubicBezTo>
                      <a:pt x="183" y="318"/>
                      <a:pt x="183" y="321"/>
                      <a:pt x="183" y="323"/>
                    </a:cubicBezTo>
                    <a:close/>
                    <a:moveTo>
                      <a:pt x="183" y="299"/>
                    </a:moveTo>
                    <a:cubicBezTo>
                      <a:pt x="183" y="300"/>
                      <a:pt x="183" y="301"/>
                      <a:pt x="182" y="301"/>
                    </a:cubicBezTo>
                    <a:cubicBezTo>
                      <a:pt x="129" y="301"/>
                      <a:pt x="77" y="301"/>
                      <a:pt x="24" y="301"/>
                    </a:cubicBezTo>
                    <a:cubicBezTo>
                      <a:pt x="24" y="301"/>
                      <a:pt x="23" y="300"/>
                      <a:pt x="23" y="299"/>
                    </a:cubicBezTo>
                    <a:cubicBezTo>
                      <a:pt x="23" y="297"/>
                      <a:pt x="23" y="295"/>
                      <a:pt x="23" y="293"/>
                    </a:cubicBezTo>
                    <a:cubicBezTo>
                      <a:pt x="23" y="292"/>
                      <a:pt x="24" y="291"/>
                      <a:pt x="24" y="291"/>
                    </a:cubicBezTo>
                    <a:cubicBezTo>
                      <a:pt x="77" y="291"/>
                      <a:pt x="129" y="291"/>
                      <a:pt x="182" y="291"/>
                    </a:cubicBezTo>
                    <a:cubicBezTo>
                      <a:pt x="183" y="291"/>
                      <a:pt x="183" y="292"/>
                      <a:pt x="183" y="293"/>
                    </a:cubicBezTo>
                    <a:cubicBezTo>
                      <a:pt x="183" y="295"/>
                      <a:pt x="183" y="297"/>
                      <a:pt x="183" y="299"/>
                    </a:cubicBezTo>
                    <a:close/>
                    <a:moveTo>
                      <a:pt x="183" y="276"/>
                    </a:moveTo>
                    <a:cubicBezTo>
                      <a:pt x="183" y="277"/>
                      <a:pt x="183" y="277"/>
                      <a:pt x="182" y="277"/>
                    </a:cubicBezTo>
                    <a:cubicBezTo>
                      <a:pt x="24" y="277"/>
                      <a:pt x="24" y="277"/>
                      <a:pt x="24" y="277"/>
                    </a:cubicBezTo>
                    <a:cubicBezTo>
                      <a:pt x="24" y="277"/>
                      <a:pt x="23" y="277"/>
                      <a:pt x="23" y="276"/>
                    </a:cubicBezTo>
                    <a:cubicBezTo>
                      <a:pt x="23" y="269"/>
                      <a:pt x="23" y="269"/>
                      <a:pt x="23" y="269"/>
                    </a:cubicBezTo>
                    <a:cubicBezTo>
                      <a:pt x="23" y="269"/>
                      <a:pt x="24" y="268"/>
                      <a:pt x="24" y="268"/>
                    </a:cubicBezTo>
                    <a:cubicBezTo>
                      <a:pt x="182" y="268"/>
                      <a:pt x="182" y="268"/>
                      <a:pt x="182" y="268"/>
                    </a:cubicBezTo>
                    <a:cubicBezTo>
                      <a:pt x="183" y="268"/>
                      <a:pt x="183" y="269"/>
                      <a:pt x="183" y="269"/>
                    </a:cubicBezTo>
                    <a:lnTo>
                      <a:pt x="183" y="276"/>
                    </a:lnTo>
                    <a:close/>
                    <a:moveTo>
                      <a:pt x="163" y="208"/>
                    </a:moveTo>
                    <a:cubicBezTo>
                      <a:pt x="151" y="208"/>
                      <a:pt x="142" y="199"/>
                      <a:pt x="142" y="188"/>
                    </a:cubicBezTo>
                    <a:cubicBezTo>
                      <a:pt x="142" y="176"/>
                      <a:pt x="151" y="167"/>
                      <a:pt x="163" y="167"/>
                    </a:cubicBezTo>
                    <a:cubicBezTo>
                      <a:pt x="174" y="167"/>
                      <a:pt x="183" y="176"/>
                      <a:pt x="183" y="188"/>
                    </a:cubicBezTo>
                    <a:cubicBezTo>
                      <a:pt x="183" y="199"/>
                      <a:pt x="174" y="208"/>
                      <a:pt x="163" y="208"/>
                    </a:cubicBezTo>
                    <a:close/>
                    <a:moveTo>
                      <a:pt x="183" y="107"/>
                    </a:move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183" y="74"/>
                      <a:pt x="183" y="74"/>
                      <a:pt x="183" y="74"/>
                    </a:cubicBezTo>
                    <a:lnTo>
                      <a:pt x="183" y="107"/>
                    </a:lnTo>
                    <a:close/>
                    <a:moveTo>
                      <a:pt x="183" y="57"/>
                    </a:move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83" y="23"/>
                      <a:pt x="183" y="23"/>
                      <a:pt x="183" y="23"/>
                    </a:cubicBezTo>
                    <a:lnTo>
                      <a:pt x="183" y="57"/>
                    </a:lnTo>
                    <a:close/>
                  </a:path>
                </a:pathLst>
              </a:custGeom>
              <a:solidFill>
                <a:srgbClr val="00B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5" name="Freeform 25"/>
              <p:cNvSpPr>
                <a:spLocks/>
              </p:cNvSpPr>
              <p:nvPr/>
            </p:nvSpPr>
            <p:spPr bwMode="auto">
              <a:xfrm>
                <a:off x="3075" y="2762"/>
                <a:ext cx="53" cy="24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7 h 10"/>
                  <a:gd name="T6" fmla="*/ 22 w 22"/>
                  <a:gd name="T7" fmla="*/ 4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4 h 10"/>
                  <a:gd name="T14" fmla="*/ 0 w 22"/>
                  <a:gd name="T15" fmla="*/ 7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9"/>
                      <a:pt x="22" y="7"/>
                    </a:cubicBezTo>
                    <a:cubicBezTo>
                      <a:pt x="22" y="5"/>
                      <a:pt x="22" y="6"/>
                      <a:pt x="22" y="4"/>
                    </a:cubicBezTo>
                    <a:cubicBezTo>
                      <a:pt x="22" y="2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rgbClr val="008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6" name="Freeform 26"/>
              <p:cNvSpPr>
                <a:spLocks/>
              </p:cNvSpPr>
              <p:nvPr/>
            </p:nvSpPr>
            <p:spPr bwMode="auto">
              <a:xfrm>
                <a:off x="3075" y="2884"/>
                <a:ext cx="53" cy="23"/>
              </a:xfrm>
              <a:custGeom>
                <a:avLst/>
                <a:gdLst>
                  <a:gd name="T0" fmla="*/ 3 w 22"/>
                  <a:gd name="T1" fmla="*/ 10 h 10"/>
                  <a:gd name="T2" fmla="*/ 18 w 22"/>
                  <a:gd name="T3" fmla="*/ 10 h 10"/>
                  <a:gd name="T4" fmla="*/ 22 w 22"/>
                  <a:gd name="T5" fmla="*/ 6 h 10"/>
                  <a:gd name="T6" fmla="*/ 22 w 22"/>
                  <a:gd name="T7" fmla="*/ 3 h 10"/>
                  <a:gd name="T8" fmla="*/ 18 w 22"/>
                  <a:gd name="T9" fmla="*/ 0 h 10"/>
                  <a:gd name="T10" fmla="*/ 3 w 22"/>
                  <a:gd name="T11" fmla="*/ 0 h 10"/>
                  <a:gd name="T12" fmla="*/ 0 w 22"/>
                  <a:gd name="T13" fmla="*/ 3 h 10"/>
                  <a:gd name="T14" fmla="*/ 0 w 22"/>
                  <a:gd name="T15" fmla="*/ 6 h 10"/>
                  <a:gd name="T16" fmla="*/ 3 w 2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0">
                    <a:moveTo>
                      <a:pt x="3" y="10"/>
                    </a:moveTo>
                    <a:cubicBezTo>
                      <a:pt x="7" y="10"/>
                      <a:pt x="14" y="10"/>
                      <a:pt x="18" y="10"/>
                    </a:cubicBezTo>
                    <a:cubicBezTo>
                      <a:pt x="20" y="10"/>
                      <a:pt x="22" y="8"/>
                      <a:pt x="22" y="6"/>
                    </a:cubicBezTo>
                    <a:cubicBezTo>
                      <a:pt x="22" y="4"/>
                      <a:pt x="22" y="5"/>
                      <a:pt x="22" y="3"/>
                    </a:cubicBezTo>
                    <a:cubicBezTo>
                      <a:pt x="22" y="1"/>
                      <a:pt x="20" y="0"/>
                      <a:pt x="18" y="0"/>
                    </a:cubicBezTo>
                    <a:cubicBezTo>
                      <a:pt x="14" y="0"/>
                      <a:pt x="7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0" y="8"/>
                      <a:pt x="1" y="10"/>
                      <a:pt x="3" y="10"/>
                    </a:cubicBezTo>
                    <a:close/>
                  </a:path>
                </a:pathLst>
              </a:custGeom>
              <a:solidFill>
                <a:srgbClr val="008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71" name="Group 470"/>
            <p:cNvGrpSpPr/>
            <p:nvPr/>
          </p:nvGrpSpPr>
          <p:grpSpPr>
            <a:xfrm>
              <a:off x="3055802" y="4935439"/>
              <a:ext cx="359856" cy="321713"/>
              <a:chOff x="7769225" y="2844800"/>
              <a:chExt cx="344488" cy="307975"/>
            </a:xfrm>
          </p:grpSpPr>
          <p:sp>
            <p:nvSpPr>
              <p:cNvPr id="468" name="Freeform 212"/>
              <p:cNvSpPr>
                <a:spLocks/>
              </p:cNvSpPr>
              <p:nvPr/>
            </p:nvSpPr>
            <p:spPr bwMode="auto">
              <a:xfrm>
                <a:off x="7769225" y="2844800"/>
                <a:ext cx="344488" cy="307975"/>
              </a:xfrm>
              <a:custGeom>
                <a:avLst/>
                <a:gdLst>
                  <a:gd name="T0" fmla="*/ 599 w 608"/>
                  <a:gd name="T1" fmla="*/ 145 h 544"/>
                  <a:gd name="T2" fmla="*/ 467 w 608"/>
                  <a:gd name="T3" fmla="*/ 9 h 544"/>
                  <a:gd name="T4" fmla="*/ 444 w 608"/>
                  <a:gd name="T5" fmla="*/ 0 h 544"/>
                  <a:gd name="T6" fmla="*/ 352 w 608"/>
                  <a:gd name="T7" fmla="*/ 0 h 544"/>
                  <a:gd name="T8" fmla="*/ 322 w 608"/>
                  <a:gd name="T9" fmla="*/ 20 h 544"/>
                  <a:gd name="T10" fmla="*/ 330 w 608"/>
                  <a:gd name="T11" fmla="*/ 54 h 544"/>
                  <a:gd name="T12" fmla="*/ 372 w 608"/>
                  <a:gd name="T13" fmla="*/ 97 h 544"/>
                  <a:gd name="T14" fmla="*/ 80 w 608"/>
                  <a:gd name="T15" fmla="*/ 97 h 544"/>
                  <a:gd name="T16" fmla="*/ 48 w 608"/>
                  <a:gd name="T17" fmla="*/ 129 h 544"/>
                  <a:gd name="T18" fmla="*/ 48 w 608"/>
                  <a:gd name="T19" fmla="*/ 207 h 544"/>
                  <a:gd name="T20" fmla="*/ 80 w 608"/>
                  <a:gd name="T21" fmla="*/ 239 h 544"/>
                  <a:gd name="T22" fmla="*/ 121 w 608"/>
                  <a:gd name="T23" fmla="*/ 239 h 544"/>
                  <a:gd name="T24" fmla="*/ 9 w 608"/>
                  <a:gd name="T25" fmla="*/ 353 h 544"/>
                  <a:gd name="T26" fmla="*/ 0 w 608"/>
                  <a:gd name="T27" fmla="*/ 375 h 544"/>
                  <a:gd name="T28" fmla="*/ 0 w 608"/>
                  <a:gd name="T29" fmla="*/ 377 h 544"/>
                  <a:gd name="T30" fmla="*/ 9 w 608"/>
                  <a:gd name="T31" fmla="*/ 400 h 544"/>
                  <a:gd name="T32" fmla="*/ 142 w 608"/>
                  <a:gd name="T33" fmla="*/ 534 h 544"/>
                  <a:gd name="T34" fmla="*/ 164 w 608"/>
                  <a:gd name="T35" fmla="*/ 544 h 544"/>
                  <a:gd name="T36" fmla="*/ 256 w 608"/>
                  <a:gd name="T37" fmla="*/ 544 h 544"/>
                  <a:gd name="T38" fmla="*/ 286 w 608"/>
                  <a:gd name="T39" fmla="*/ 524 h 544"/>
                  <a:gd name="T40" fmla="*/ 278 w 608"/>
                  <a:gd name="T41" fmla="*/ 489 h 544"/>
                  <a:gd name="T42" fmla="*/ 235 w 608"/>
                  <a:gd name="T43" fmla="*/ 447 h 544"/>
                  <a:gd name="T44" fmla="*/ 528 w 608"/>
                  <a:gd name="T45" fmla="*/ 447 h 544"/>
                  <a:gd name="T46" fmla="*/ 560 w 608"/>
                  <a:gd name="T47" fmla="*/ 415 h 544"/>
                  <a:gd name="T48" fmla="*/ 560 w 608"/>
                  <a:gd name="T49" fmla="*/ 337 h 544"/>
                  <a:gd name="T50" fmla="*/ 528 w 608"/>
                  <a:gd name="T51" fmla="*/ 305 h 544"/>
                  <a:gd name="T52" fmla="*/ 488 w 608"/>
                  <a:gd name="T53" fmla="*/ 305 h 544"/>
                  <a:gd name="T54" fmla="*/ 599 w 608"/>
                  <a:gd name="T55" fmla="*/ 192 h 544"/>
                  <a:gd name="T56" fmla="*/ 608 w 608"/>
                  <a:gd name="T57" fmla="*/ 169 h 544"/>
                  <a:gd name="T58" fmla="*/ 608 w 608"/>
                  <a:gd name="T59" fmla="*/ 167 h 544"/>
                  <a:gd name="T60" fmla="*/ 599 w 608"/>
                  <a:gd name="T61" fmla="*/ 145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8" h="544">
                    <a:moveTo>
                      <a:pt x="599" y="145"/>
                    </a:moveTo>
                    <a:lnTo>
                      <a:pt x="467" y="9"/>
                    </a:lnTo>
                    <a:cubicBezTo>
                      <a:pt x="461" y="3"/>
                      <a:pt x="452" y="0"/>
                      <a:pt x="444" y="0"/>
                    </a:cubicBezTo>
                    <a:lnTo>
                      <a:pt x="352" y="0"/>
                    </a:lnTo>
                    <a:cubicBezTo>
                      <a:pt x="339" y="0"/>
                      <a:pt x="327" y="8"/>
                      <a:pt x="322" y="20"/>
                    </a:cubicBezTo>
                    <a:cubicBezTo>
                      <a:pt x="317" y="32"/>
                      <a:pt x="320" y="45"/>
                      <a:pt x="330" y="54"/>
                    </a:cubicBezTo>
                    <a:lnTo>
                      <a:pt x="372" y="97"/>
                    </a:lnTo>
                    <a:lnTo>
                      <a:pt x="80" y="97"/>
                    </a:lnTo>
                    <a:cubicBezTo>
                      <a:pt x="62" y="97"/>
                      <a:pt x="48" y="111"/>
                      <a:pt x="48" y="129"/>
                    </a:cubicBezTo>
                    <a:lnTo>
                      <a:pt x="48" y="207"/>
                    </a:lnTo>
                    <a:cubicBezTo>
                      <a:pt x="48" y="224"/>
                      <a:pt x="62" y="239"/>
                      <a:pt x="80" y="239"/>
                    </a:cubicBezTo>
                    <a:lnTo>
                      <a:pt x="121" y="239"/>
                    </a:lnTo>
                    <a:lnTo>
                      <a:pt x="9" y="353"/>
                    </a:lnTo>
                    <a:cubicBezTo>
                      <a:pt x="3" y="359"/>
                      <a:pt x="0" y="367"/>
                      <a:pt x="0" y="375"/>
                    </a:cubicBezTo>
                    <a:lnTo>
                      <a:pt x="0" y="377"/>
                    </a:lnTo>
                    <a:cubicBezTo>
                      <a:pt x="0" y="386"/>
                      <a:pt x="3" y="394"/>
                      <a:pt x="9" y="400"/>
                    </a:cubicBezTo>
                    <a:lnTo>
                      <a:pt x="142" y="534"/>
                    </a:lnTo>
                    <a:cubicBezTo>
                      <a:pt x="148" y="540"/>
                      <a:pt x="156" y="544"/>
                      <a:pt x="164" y="544"/>
                    </a:cubicBezTo>
                    <a:lnTo>
                      <a:pt x="256" y="544"/>
                    </a:lnTo>
                    <a:cubicBezTo>
                      <a:pt x="269" y="544"/>
                      <a:pt x="281" y="536"/>
                      <a:pt x="286" y="524"/>
                    </a:cubicBezTo>
                    <a:cubicBezTo>
                      <a:pt x="291" y="512"/>
                      <a:pt x="288" y="498"/>
                      <a:pt x="278" y="489"/>
                    </a:cubicBezTo>
                    <a:lnTo>
                      <a:pt x="235" y="447"/>
                    </a:lnTo>
                    <a:lnTo>
                      <a:pt x="528" y="447"/>
                    </a:lnTo>
                    <a:cubicBezTo>
                      <a:pt x="546" y="447"/>
                      <a:pt x="560" y="432"/>
                      <a:pt x="560" y="415"/>
                    </a:cubicBezTo>
                    <a:lnTo>
                      <a:pt x="560" y="337"/>
                    </a:lnTo>
                    <a:cubicBezTo>
                      <a:pt x="560" y="319"/>
                      <a:pt x="546" y="305"/>
                      <a:pt x="528" y="305"/>
                    </a:cubicBezTo>
                    <a:lnTo>
                      <a:pt x="488" y="305"/>
                    </a:lnTo>
                    <a:lnTo>
                      <a:pt x="599" y="192"/>
                    </a:lnTo>
                    <a:cubicBezTo>
                      <a:pt x="605" y="186"/>
                      <a:pt x="608" y="178"/>
                      <a:pt x="608" y="169"/>
                    </a:cubicBezTo>
                    <a:lnTo>
                      <a:pt x="608" y="167"/>
                    </a:lnTo>
                    <a:cubicBezTo>
                      <a:pt x="608" y="159"/>
                      <a:pt x="605" y="151"/>
                      <a:pt x="599" y="145"/>
                    </a:cubicBezTo>
                    <a:close/>
                  </a:path>
                </a:pathLst>
              </a:custGeom>
              <a:solidFill>
                <a:schemeClr val="bg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9" name="Freeform 213"/>
              <p:cNvSpPr>
                <a:spLocks/>
              </p:cNvSpPr>
              <p:nvPr/>
            </p:nvSpPr>
            <p:spPr bwMode="auto">
              <a:xfrm>
                <a:off x="7786688" y="2979738"/>
                <a:ext cx="280988" cy="155575"/>
              </a:xfrm>
              <a:custGeom>
                <a:avLst/>
                <a:gdLst>
                  <a:gd name="T0" fmla="*/ 177 w 177"/>
                  <a:gd name="T1" fmla="*/ 35 h 98"/>
                  <a:gd name="T2" fmla="*/ 45 w 177"/>
                  <a:gd name="T3" fmla="*/ 35 h 98"/>
                  <a:gd name="T4" fmla="*/ 80 w 177"/>
                  <a:gd name="T5" fmla="*/ 0 h 98"/>
                  <a:gd name="T6" fmla="*/ 47 w 177"/>
                  <a:gd name="T7" fmla="*/ 0 h 98"/>
                  <a:gd name="T8" fmla="*/ 0 w 177"/>
                  <a:gd name="T9" fmla="*/ 49 h 98"/>
                  <a:gd name="T10" fmla="*/ 0 w 177"/>
                  <a:gd name="T11" fmla="*/ 49 h 98"/>
                  <a:gd name="T12" fmla="*/ 47 w 177"/>
                  <a:gd name="T13" fmla="*/ 98 h 98"/>
                  <a:gd name="T14" fmla="*/ 80 w 177"/>
                  <a:gd name="T15" fmla="*/ 98 h 98"/>
                  <a:gd name="T16" fmla="*/ 45 w 177"/>
                  <a:gd name="T17" fmla="*/ 63 h 98"/>
                  <a:gd name="T18" fmla="*/ 45 w 177"/>
                  <a:gd name="T19" fmla="*/ 63 h 98"/>
                  <a:gd name="T20" fmla="*/ 177 w 177"/>
                  <a:gd name="T21" fmla="*/ 63 h 98"/>
                  <a:gd name="T22" fmla="*/ 177 w 177"/>
                  <a:gd name="T23" fmla="*/ 3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7" h="98">
                    <a:moveTo>
                      <a:pt x="177" y="35"/>
                    </a:moveTo>
                    <a:lnTo>
                      <a:pt x="45" y="35"/>
                    </a:lnTo>
                    <a:lnTo>
                      <a:pt x="80" y="0"/>
                    </a:lnTo>
                    <a:lnTo>
                      <a:pt x="47" y="0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47" y="98"/>
                    </a:lnTo>
                    <a:lnTo>
                      <a:pt x="80" y="98"/>
                    </a:lnTo>
                    <a:lnTo>
                      <a:pt x="45" y="63"/>
                    </a:lnTo>
                    <a:lnTo>
                      <a:pt x="45" y="63"/>
                    </a:lnTo>
                    <a:lnTo>
                      <a:pt x="177" y="63"/>
                    </a:lnTo>
                    <a:lnTo>
                      <a:pt x="177" y="35"/>
                    </a:lnTo>
                    <a:close/>
                  </a:path>
                </a:pathLst>
              </a:custGeom>
              <a:solidFill>
                <a:srgbClr val="008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0" name="Freeform 214"/>
              <p:cNvSpPr>
                <a:spLocks/>
              </p:cNvSpPr>
              <p:nvPr/>
            </p:nvSpPr>
            <p:spPr bwMode="auto">
              <a:xfrm>
                <a:off x="7815263" y="2862263"/>
                <a:ext cx="280988" cy="153988"/>
              </a:xfrm>
              <a:custGeom>
                <a:avLst/>
                <a:gdLst>
                  <a:gd name="T0" fmla="*/ 0 w 177"/>
                  <a:gd name="T1" fmla="*/ 35 h 97"/>
                  <a:gd name="T2" fmla="*/ 132 w 177"/>
                  <a:gd name="T3" fmla="*/ 35 h 97"/>
                  <a:gd name="T4" fmla="*/ 97 w 177"/>
                  <a:gd name="T5" fmla="*/ 0 h 97"/>
                  <a:gd name="T6" fmla="*/ 130 w 177"/>
                  <a:gd name="T7" fmla="*/ 0 h 97"/>
                  <a:gd name="T8" fmla="*/ 177 w 177"/>
                  <a:gd name="T9" fmla="*/ 48 h 97"/>
                  <a:gd name="T10" fmla="*/ 177 w 177"/>
                  <a:gd name="T11" fmla="*/ 49 h 97"/>
                  <a:gd name="T12" fmla="*/ 130 w 177"/>
                  <a:gd name="T13" fmla="*/ 97 h 97"/>
                  <a:gd name="T14" fmla="*/ 97 w 177"/>
                  <a:gd name="T15" fmla="*/ 97 h 97"/>
                  <a:gd name="T16" fmla="*/ 132 w 177"/>
                  <a:gd name="T17" fmla="*/ 63 h 97"/>
                  <a:gd name="T18" fmla="*/ 132 w 177"/>
                  <a:gd name="T19" fmla="*/ 63 h 97"/>
                  <a:gd name="T20" fmla="*/ 0 w 177"/>
                  <a:gd name="T21" fmla="*/ 63 h 97"/>
                  <a:gd name="T22" fmla="*/ 0 w 177"/>
                  <a:gd name="T23" fmla="*/ 3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7" h="97">
                    <a:moveTo>
                      <a:pt x="0" y="35"/>
                    </a:moveTo>
                    <a:lnTo>
                      <a:pt x="132" y="35"/>
                    </a:lnTo>
                    <a:lnTo>
                      <a:pt x="97" y="0"/>
                    </a:lnTo>
                    <a:lnTo>
                      <a:pt x="130" y="0"/>
                    </a:lnTo>
                    <a:lnTo>
                      <a:pt x="177" y="48"/>
                    </a:lnTo>
                    <a:lnTo>
                      <a:pt x="177" y="49"/>
                    </a:lnTo>
                    <a:lnTo>
                      <a:pt x="130" y="97"/>
                    </a:lnTo>
                    <a:lnTo>
                      <a:pt x="97" y="97"/>
                    </a:lnTo>
                    <a:lnTo>
                      <a:pt x="132" y="63"/>
                    </a:lnTo>
                    <a:lnTo>
                      <a:pt x="132" y="63"/>
                    </a:lnTo>
                    <a:lnTo>
                      <a:pt x="0" y="6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8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616" name="Group 615"/>
          <p:cNvGrpSpPr/>
          <p:nvPr/>
        </p:nvGrpSpPr>
        <p:grpSpPr>
          <a:xfrm rot="5400000">
            <a:off x="5155382" y="4628466"/>
            <a:ext cx="1383222" cy="572518"/>
            <a:chOff x="8244338" y="2069467"/>
            <a:chExt cx="1624018" cy="455333"/>
          </a:xfrm>
          <a:solidFill>
            <a:schemeClr val="accent4"/>
          </a:solidFill>
        </p:grpSpPr>
        <p:sp>
          <p:nvSpPr>
            <p:cNvPr id="617" name="Rectangle 227"/>
            <p:cNvSpPr>
              <a:spLocks noChangeArrowheads="1"/>
            </p:cNvSpPr>
            <p:nvPr/>
          </p:nvSpPr>
          <p:spPr bwMode="auto">
            <a:xfrm>
              <a:off x="8663441" y="2069467"/>
              <a:ext cx="7858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8" name="Rectangle 228"/>
            <p:cNvSpPr>
              <a:spLocks noChangeArrowheads="1"/>
            </p:cNvSpPr>
            <p:nvPr/>
          </p:nvSpPr>
          <p:spPr bwMode="auto">
            <a:xfrm>
              <a:off x="9501643" y="2069468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9" name="Rectangle 229"/>
            <p:cNvSpPr>
              <a:spLocks noChangeArrowheads="1"/>
            </p:cNvSpPr>
            <p:nvPr/>
          </p:nvSpPr>
          <p:spPr bwMode="auto">
            <a:xfrm>
              <a:off x="8244338" y="2069469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0" name="Rectangle 230"/>
            <p:cNvSpPr>
              <a:spLocks noChangeArrowheads="1"/>
            </p:cNvSpPr>
            <p:nvPr/>
          </p:nvSpPr>
          <p:spPr bwMode="auto">
            <a:xfrm>
              <a:off x="9082542" y="2188437"/>
              <a:ext cx="785814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1" name="Rectangle 231"/>
            <p:cNvSpPr>
              <a:spLocks noChangeArrowheads="1"/>
            </p:cNvSpPr>
            <p:nvPr/>
          </p:nvSpPr>
          <p:spPr bwMode="auto">
            <a:xfrm>
              <a:off x="8244343" y="2188437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2" name="Rectangle 232"/>
            <p:cNvSpPr>
              <a:spLocks noChangeArrowheads="1"/>
            </p:cNvSpPr>
            <p:nvPr/>
          </p:nvSpPr>
          <p:spPr bwMode="auto">
            <a:xfrm>
              <a:off x="8663442" y="2308994"/>
              <a:ext cx="785813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3" name="Rectangle 233"/>
            <p:cNvSpPr>
              <a:spLocks noChangeArrowheads="1"/>
            </p:cNvSpPr>
            <p:nvPr/>
          </p:nvSpPr>
          <p:spPr bwMode="auto">
            <a:xfrm>
              <a:off x="9501642" y="2308994"/>
              <a:ext cx="366714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4" name="Rectangle 234"/>
            <p:cNvSpPr>
              <a:spLocks noChangeArrowheads="1"/>
            </p:cNvSpPr>
            <p:nvPr/>
          </p:nvSpPr>
          <p:spPr bwMode="auto">
            <a:xfrm>
              <a:off x="8244342" y="2308994"/>
              <a:ext cx="366712" cy="952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5" name="Rectangle 235"/>
            <p:cNvSpPr>
              <a:spLocks noChangeArrowheads="1"/>
            </p:cNvSpPr>
            <p:nvPr/>
          </p:nvSpPr>
          <p:spPr bwMode="auto">
            <a:xfrm>
              <a:off x="9082542" y="2427962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6" name="Rectangle 236"/>
            <p:cNvSpPr>
              <a:spLocks noChangeArrowheads="1"/>
            </p:cNvSpPr>
            <p:nvPr/>
          </p:nvSpPr>
          <p:spPr bwMode="auto">
            <a:xfrm>
              <a:off x="8244342" y="2427962"/>
              <a:ext cx="785813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950" name="Straight Connector 949"/>
          <p:cNvCxnSpPr/>
          <p:nvPr/>
        </p:nvCxnSpPr>
        <p:spPr>
          <a:xfrm>
            <a:off x="6697650" y="3430978"/>
            <a:ext cx="0" cy="1471704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3" name="Straight Connector 952"/>
          <p:cNvCxnSpPr/>
          <p:nvPr/>
        </p:nvCxnSpPr>
        <p:spPr>
          <a:xfrm>
            <a:off x="6697650" y="3430978"/>
            <a:ext cx="1913693" cy="0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7" name="Straight Arrow Connector 956"/>
          <p:cNvCxnSpPr/>
          <p:nvPr/>
        </p:nvCxnSpPr>
        <p:spPr>
          <a:xfrm flipV="1">
            <a:off x="8611343" y="3207529"/>
            <a:ext cx="0" cy="223449"/>
          </a:xfrm>
          <a:prstGeom prst="straightConnector1">
            <a:avLst/>
          </a:prstGeom>
          <a:ln w="19050">
            <a:solidFill>
              <a:schemeClr val="accent6"/>
            </a:solidFill>
            <a:prstDash val="solid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1" name="Straight Connector 960"/>
          <p:cNvCxnSpPr/>
          <p:nvPr/>
        </p:nvCxnSpPr>
        <p:spPr>
          <a:xfrm flipH="1">
            <a:off x="10821945" y="3677081"/>
            <a:ext cx="386087" cy="0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3" name="Straight Connector 962"/>
          <p:cNvCxnSpPr/>
          <p:nvPr/>
        </p:nvCxnSpPr>
        <p:spPr>
          <a:xfrm>
            <a:off x="10821945" y="2764371"/>
            <a:ext cx="0" cy="910693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5" name="Straight Connector 964"/>
          <p:cNvCxnSpPr/>
          <p:nvPr/>
        </p:nvCxnSpPr>
        <p:spPr>
          <a:xfrm>
            <a:off x="9406211" y="2758171"/>
            <a:ext cx="1415734" cy="0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7" name="Group 656"/>
          <p:cNvGrpSpPr/>
          <p:nvPr/>
        </p:nvGrpSpPr>
        <p:grpSpPr>
          <a:xfrm>
            <a:off x="9835314" y="2420183"/>
            <a:ext cx="722319" cy="678018"/>
            <a:chOff x="2709422" y="2420183"/>
            <a:chExt cx="722319" cy="678018"/>
          </a:xfrm>
        </p:grpSpPr>
        <p:grpSp>
          <p:nvGrpSpPr>
            <p:cNvPr id="658" name="Group 657"/>
            <p:cNvGrpSpPr/>
            <p:nvPr/>
          </p:nvGrpSpPr>
          <p:grpSpPr>
            <a:xfrm>
              <a:off x="2709422" y="2837617"/>
              <a:ext cx="722319" cy="260584"/>
              <a:chOff x="2709422" y="2751654"/>
              <a:chExt cx="722319" cy="260584"/>
            </a:xfrm>
          </p:grpSpPr>
          <p:sp>
            <p:nvSpPr>
              <p:cNvPr id="693" name="Rectangle 121"/>
              <p:cNvSpPr>
                <a:spLocks noChangeArrowheads="1"/>
              </p:cNvSpPr>
              <p:nvPr/>
            </p:nvSpPr>
            <p:spPr bwMode="auto">
              <a:xfrm>
                <a:off x="2709422" y="2899469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4" name="Freeform 130"/>
              <p:cNvSpPr>
                <a:spLocks/>
              </p:cNvSpPr>
              <p:nvPr/>
            </p:nvSpPr>
            <p:spPr bwMode="auto">
              <a:xfrm>
                <a:off x="2709422" y="2899469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5" name="Freeform 131"/>
              <p:cNvSpPr>
                <a:spLocks/>
              </p:cNvSpPr>
              <p:nvPr/>
            </p:nvSpPr>
            <p:spPr bwMode="auto">
              <a:xfrm>
                <a:off x="2803903" y="2899469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6" name="Freeform 132"/>
              <p:cNvSpPr>
                <a:spLocks/>
              </p:cNvSpPr>
              <p:nvPr/>
            </p:nvSpPr>
            <p:spPr bwMode="auto">
              <a:xfrm>
                <a:off x="2899908" y="2899469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7" name="Rectangle 133"/>
              <p:cNvSpPr>
                <a:spLocks noChangeArrowheads="1"/>
              </p:cNvSpPr>
              <p:nvPr/>
            </p:nvSpPr>
            <p:spPr bwMode="auto">
              <a:xfrm>
                <a:off x="3012674" y="2899469"/>
                <a:ext cx="27429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8" name="Freeform 137"/>
              <p:cNvSpPr>
                <a:spLocks/>
              </p:cNvSpPr>
              <p:nvPr/>
            </p:nvSpPr>
            <p:spPr bwMode="auto">
              <a:xfrm>
                <a:off x="2709422" y="2751654"/>
                <a:ext cx="722319" cy="260584"/>
              </a:xfrm>
              <a:custGeom>
                <a:avLst/>
                <a:gdLst>
                  <a:gd name="T0" fmla="*/ 1289 w 1328"/>
                  <a:gd name="T1" fmla="*/ 188 h 480"/>
                  <a:gd name="T2" fmla="*/ 1101 w 1328"/>
                  <a:gd name="T3" fmla="*/ 0 h 480"/>
                  <a:gd name="T4" fmla="*/ 227 w 1328"/>
                  <a:gd name="T5" fmla="*/ 0 h 480"/>
                  <a:gd name="T6" fmla="*/ 39 w 1328"/>
                  <a:gd name="T7" fmla="*/ 188 h 480"/>
                  <a:gd name="T8" fmla="*/ 0 w 1328"/>
                  <a:gd name="T9" fmla="*/ 256 h 480"/>
                  <a:gd name="T10" fmla="*/ 0 w 1328"/>
                  <a:gd name="T11" fmla="*/ 400 h 480"/>
                  <a:gd name="T12" fmla="*/ 80 w 1328"/>
                  <a:gd name="T13" fmla="*/ 480 h 480"/>
                  <a:gd name="T14" fmla="*/ 1248 w 1328"/>
                  <a:gd name="T15" fmla="*/ 480 h 480"/>
                  <a:gd name="T16" fmla="*/ 1328 w 1328"/>
                  <a:gd name="T17" fmla="*/ 400 h 480"/>
                  <a:gd name="T18" fmla="*/ 1328 w 1328"/>
                  <a:gd name="T19" fmla="*/ 256 h 480"/>
                  <a:gd name="T20" fmla="*/ 1289 w 1328"/>
                  <a:gd name="T21" fmla="*/ 18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8" h="480">
                    <a:moveTo>
                      <a:pt x="1289" y="188"/>
                    </a:moveTo>
                    <a:lnTo>
                      <a:pt x="1101" y="0"/>
                    </a:lnTo>
                    <a:lnTo>
                      <a:pt x="227" y="0"/>
                    </a:lnTo>
                    <a:lnTo>
                      <a:pt x="39" y="188"/>
                    </a:lnTo>
                    <a:cubicBezTo>
                      <a:pt x="16" y="202"/>
                      <a:pt x="0" y="227"/>
                      <a:pt x="0" y="256"/>
                    </a:cubicBezTo>
                    <a:lnTo>
                      <a:pt x="0" y="400"/>
                    </a:lnTo>
                    <a:cubicBezTo>
                      <a:pt x="0" y="444"/>
                      <a:pt x="36" y="480"/>
                      <a:pt x="80" y="480"/>
                    </a:cubicBezTo>
                    <a:lnTo>
                      <a:pt x="1248" y="480"/>
                    </a:lnTo>
                    <a:cubicBezTo>
                      <a:pt x="1292" y="480"/>
                      <a:pt x="1328" y="444"/>
                      <a:pt x="1328" y="400"/>
                    </a:cubicBezTo>
                    <a:lnTo>
                      <a:pt x="1328" y="256"/>
                    </a:lnTo>
                    <a:cubicBezTo>
                      <a:pt x="1328" y="227"/>
                      <a:pt x="1312" y="202"/>
                      <a:pt x="1289" y="18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9" name="Freeform 138"/>
              <p:cNvSpPr>
                <a:spLocks/>
              </p:cNvSpPr>
              <p:nvPr/>
            </p:nvSpPr>
            <p:spPr bwMode="auto">
              <a:xfrm>
                <a:off x="2726186" y="2864421"/>
                <a:ext cx="687270" cy="131054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0" name="Freeform 140"/>
              <p:cNvSpPr>
                <a:spLocks/>
              </p:cNvSpPr>
              <p:nvPr/>
            </p:nvSpPr>
            <p:spPr bwMode="auto">
              <a:xfrm>
                <a:off x="2761234" y="2768416"/>
                <a:ext cx="617172" cy="79242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1" name="Freeform 141"/>
              <p:cNvSpPr>
                <a:spLocks/>
              </p:cNvSpPr>
              <p:nvPr/>
            </p:nvSpPr>
            <p:spPr bwMode="auto">
              <a:xfrm>
                <a:off x="2934957" y="2899469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2" name="Freeform 142"/>
              <p:cNvSpPr>
                <a:spLocks/>
              </p:cNvSpPr>
              <p:nvPr/>
            </p:nvSpPr>
            <p:spPr bwMode="auto">
              <a:xfrm>
                <a:off x="3030961" y="2899469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3" name="Freeform 143"/>
              <p:cNvSpPr>
                <a:spLocks/>
              </p:cNvSpPr>
              <p:nvPr/>
            </p:nvSpPr>
            <p:spPr bwMode="auto">
              <a:xfrm>
                <a:off x="3126964" y="2899469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4" name="Freeform 144"/>
              <p:cNvSpPr>
                <a:spLocks/>
              </p:cNvSpPr>
              <p:nvPr/>
            </p:nvSpPr>
            <p:spPr bwMode="auto">
              <a:xfrm>
                <a:off x="3222970" y="2899469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5" name="Rectangle 145"/>
              <p:cNvSpPr>
                <a:spLocks noChangeArrowheads="1"/>
              </p:cNvSpPr>
              <p:nvPr/>
            </p:nvSpPr>
            <p:spPr bwMode="auto">
              <a:xfrm>
                <a:off x="3335737" y="2899469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6" name="Rectangle 146"/>
              <p:cNvSpPr>
                <a:spLocks noChangeArrowheads="1"/>
              </p:cNvSpPr>
              <p:nvPr/>
            </p:nvSpPr>
            <p:spPr bwMode="auto">
              <a:xfrm>
                <a:off x="2770377" y="2899469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7" name="Rectangle 147"/>
              <p:cNvSpPr>
                <a:spLocks noChangeArrowheads="1"/>
              </p:cNvSpPr>
              <p:nvPr/>
            </p:nvSpPr>
            <p:spPr bwMode="auto">
              <a:xfrm>
                <a:off x="2770377" y="2934520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8" name="Rectangle 148"/>
              <p:cNvSpPr>
                <a:spLocks noChangeArrowheads="1"/>
              </p:cNvSpPr>
              <p:nvPr/>
            </p:nvSpPr>
            <p:spPr bwMode="auto">
              <a:xfrm>
                <a:off x="2813046" y="2916232"/>
                <a:ext cx="70099" cy="27429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59" name="Group 658"/>
            <p:cNvGrpSpPr/>
            <p:nvPr/>
          </p:nvGrpSpPr>
          <p:grpSpPr>
            <a:xfrm>
              <a:off x="2709422" y="2628900"/>
              <a:ext cx="722319" cy="260584"/>
              <a:chOff x="2709422" y="2547006"/>
              <a:chExt cx="722319" cy="260584"/>
            </a:xfrm>
          </p:grpSpPr>
          <p:sp>
            <p:nvSpPr>
              <p:cNvPr id="677" name="Rectangle 121"/>
              <p:cNvSpPr>
                <a:spLocks noChangeArrowheads="1"/>
              </p:cNvSpPr>
              <p:nvPr/>
            </p:nvSpPr>
            <p:spPr bwMode="auto">
              <a:xfrm>
                <a:off x="2709422" y="2694822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8" name="Freeform 130"/>
              <p:cNvSpPr>
                <a:spLocks/>
              </p:cNvSpPr>
              <p:nvPr/>
            </p:nvSpPr>
            <p:spPr bwMode="auto">
              <a:xfrm>
                <a:off x="2709422" y="2694822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9" name="Freeform 131"/>
              <p:cNvSpPr>
                <a:spLocks/>
              </p:cNvSpPr>
              <p:nvPr/>
            </p:nvSpPr>
            <p:spPr bwMode="auto">
              <a:xfrm>
                <a:off x="2803903" y="2694822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0" name="Freeform 132"/>
              <p:cNvSpPr>
                <a:spLocks/>
              </p:cNvSpPr>
              <p:nvPr/>
            </p:nvSpPr>
            <p:spPr bwMode="auto">
              <a:xfrm>
                <a:off x="2899908" y="2694822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1" name="Rectangle 133"/>
              <p:cNvSpPr>
                <a:spLocks noChangeArrowheads="1"/>
              </p:cNvSpPr>
              <p:nvPr/>
            </p:nvSpPr>
            <p:spPr bwMode="auto">
              <a:xfrm>
                <a:off x="3012674" y="2694822"/>
                <a:ext cx="27429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2" name="Freeform 137"/>
              <p:cNvSpPr>
                <a:spLocks/>
              </p:cNvSpPr>
              <p:nvPr/>
            </p:nvSpPr>
            <p:spPr bwMode="auto">
              <a:xfrm>
                <a:off x="2709422" y="2547006"/>
                <a:ext cx="722319" cy="260584"/>
              </a:xfrm>
              <a:custGeom>
                <a:avLst/>
                <a:gdLst>
                  <a:gd name="T0" fmla="*/ 1289 w 1328"/>
                  <a:gd name="T1" fmla="*/ 188 h 480"/>
                  <a:gd name="T2" fmla="*/ 1101 w 1328"/>
                  <a:gd name="T3" fmla="*/ 0 h 480"/>
                  <a:gd name="T4" fmla="*/ 227 w 1328"/>
                  <a:gd name="T5" fmla="*/ 0 h 480"/>
                  <a:gd name="T6" fmla="*/ 39 w 1328"/>
                  <a:gd name="T7" fmla="*/ 188 h 480"/>
                  <a:gd name="T8" fmla="*/ 0 w 1328"/>
                  <a:gd name="T9" fmla="*/ 256 h 480"/>
                  <a:gd name="T10" fmla="*/ 0 w 1328"/>
                  <a:gd name="T11" fmla="*/ 400 h 480"/>
                  <a:gd name="T12" fmla="*/ 80 w 1328"/>
                  <a:gd name="T13" fmla="*/ 480 h 480"/>
                  <a:gd name="T14" fmla="*/ 1248 w 1328"/>
                  <a:gd name="T15" fmla="*/ 480 h 480"/>
                  <a:gd name="T16" fmla="*/ 1328 w 1328"/>
                  <a:gd name="T17" fmla="*/ 400 h 480"/>
                  <a:gd name="T18" fmla="*/ 1328 w 1328"/>
                  <a:gd name="T19" fmla="*/ 256 h 480"/>
                  <a:gd name="T20" fmla="*/ 1289 w 1328"/>
                  <a:gd name="T21" fmla="*/ 18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8" h="480">
                    <a:moveTo>
                      <a:pt x="1289" y="188"/>
                    </a:moveTo>
                    <a:lnTo>
                      <a:pt x="1101" y="0"/>
                    </a:lnTo>
                    <a:lnTo>
                      <a:pt x="227" y="0"/>
                    </a:lnTo>
                    <a:lnTo>
                      <a:pt x="39" y="188"/>
                    </a:lnTo>
                    <a:cubicBezTo>
                      <a:pt x="16" y="202"/>
                      <a:pt x="0" y="227"/>
                      <a:pt x="0" y="256"/>
                    </a:cubicBezTo>
                    <a:lnTo>
                      <a:pt x="0" y="400"/>
                    </a:lnTo>
                    <a:cubicBezTo>
                      <a:pt x="0" y="444"/>
                      <a:pt x="36" y="480"/>
                      <a:pt x="80" y="480"/>
                    </a:cubicBezTo>
                    <a:lnTo>
                      <a:pt x="1248" y="480"/>
                    </a:lnTo>
                    <a:cubicBezTo>
                      <a:pt x="1292" y="480"/>
                      <a:pt x="1328" y="444"/>
                      <a:pt x="1328" y="400"/>
                    </a:cubicBezTo>
                    <a:lnTo>
                      <a:pt x="1328" y="256"/>
                    </a:lnTo>
                    <a:cubicBezTo>
                      <a:pt x="1328" y="227"/>
                      <a:pt x="1312" y="202"/>
                      <a:pt x="1289" y="18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3" name="Freeform 138"/>
              <p:cNvSpPr>
                <a:spLocks/>
              </p:cNvSpPr>
              <p:nvPr/>
            </p:nvSpPr>
            <p:spPr bwMode="auto">
              <a:xfrm>
                <a:off x="2726186" y="2659774"/>
                <a:ext cx="687270" cy="131054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4" name="Freeform 140"/>
              <p:cNvSpPr>
                <a:spLocks/>
              </p:cNvSpPr>
              <p:nvPr/>
            </p:nvSpPr>
            <p:spPr bwMode="auto">
              <a:xfrm>
                <a:off x="2761234" y="2563768"/>
                <a:ext cx="617172" cy="79242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5" name="Freeform 141"/>
              <p:cNvSpPr>
                <a:spLocks/>
              </p:cNvSpPr>
              <p:nvPr/>
            </p:nvSpPr>
            <p:spPr bwMode="auto">
              <a:xfrm>
                <a:off x="2934957" y="2694822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6" name="Freeform 142"/>
              <p:cNvSpPr>
                <a:spLocks/>
              </p:cNvSpPr>
              <p:nvPr/>
            </p:nvSpPr>
            <p:spPr bwMode="auto">
              <a:xfrm>
                <a:off x="3030961" y="2694822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7" name="Freeform 143"/>
              <p:cNvSpPr>
                <a:spLocks/>
              </p:cNvSpPr>
              <p:nvPr/>
            </p:nvSpPr>
            <p:spPr bwMode="auto">
              <a:xfrm>
                <a:off x="3126964" y="2694822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8" name="Freeform 144"/>
              <p:cNvSpPr>
                <a:spLocks/>
              </p:cNvSpPr>
              <p:nvPr/>
            </p:nvSpPr>
            <p:spPr bwMode="auto">
              <a:xfrm>
                <a:off x="3222970" y="2694822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9" name="Rectangle 145"/>
              <p:cNvSpPr>
                <a:spLocks noChangeArrowheads="1"/>
              </p:cNvSpPr>
              <p:nvPr/>
            </p:nvSpPr>
            <p:spPr bwMode="auto">
              <a:xfrm>
                <a:off x="3335737" y="2694822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0" name="Rectangle 146"/>
              <p:cNvSpPr>
                <a:spLocks noChangeArrowheads="1"/>
              </p:cNvSpPr>
              <p:nvPr/>
            </p:nvSpPr>
            <p:spPr bwMode="auto">
              <a:xfrm>
                <a:off x="2770377" y="2694822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1" name="Rectangle 147"/>
              <p:cNvSpPr>
                <a:spLocks noChangeArrowheads="1"/>
              </p:cNvSpPr>
              <p:nvPr/>
            </p:nvSpPr>
            <p:spPr bwMode="auto">
              <a:xfrm>
                <a:off x="2770377" y="2729873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2" name="Rectangle 148"/>
              <p:cNvSpPr>
                <a:spLocks noChangeArrowheads="1"/>
              </p:cNvSpPr>
              <p:nvPr/>
            </p:nvSpPr>
            <p:spPr bwMode="auto">
              <a:xfrm>
                <a:off x="2813046" y="2711585"/>
                <a:ext cx="70099" cy="27429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60" name="Group 659"/>
            <p:cNvGrpSpPr/>
            <p:nvPr/>
          </p:nvGrpSpPr>
          <p:grpSpPr>
            <a:xfrm>
              <a:off x="2709422" y="2420183"/>
              <a:ext cx="722319" cy="260584"/>
              <a:chOff x="2709422" y="2342359"/>
              <a:chExt cx="722319" cy="260584"/>
            </a:xfrm>
          </p:grpSpPr>
          <p:sp>
            <p:nvSpPr>
              <p:cNvPr id="661" name="Rectangle 121"/>
              <p:cNvSpPr>
                <a:spLocks noChangeArrowheads="1"/>
              </p:cNvSpPr>
              <p:nvPr/>
            </p:nvSpPr>
            <p:spPr bwMode="auto">
              <a:xfrm>
                <a:off x="2709422" y="2490175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2" name="Freeform 130"/>
              <p:cNvSpPr>
                <a:spLocks/>
              </p:cNvSpPr>
              <p:nvPr/>
            </p:nvSpPr>
            <p:spPr bwMode="auto">
              <a:xfrm>
                <a:off x="2709422" y="2490175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3" name="Freeform 131"/>
              <p:cNvSpPr>
                <a:spLocks/>
              </p:cNvSpPr>
              <p:nvPr/>
            </p:nvSpPr>
            <p:spPr bwMode="auto">
              <a:xfrm>
                <a:off x="2803903" y="2490175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4" name="Freeform 132"/>
              <p:cNvSpPr>
                <a:spLocks/>
              </p:cNvSpPr>
              <p:nvPr/>
            </p:nvSpPr>
            <p:spPr bwMode="auto">
              <a:xfrm>
                <a:off x="2899908" y="2490175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5 w 46"/>
                  <a:gd name="T11" fmla="*/ 40 h 40"/>
                  <a:gd name="T12" fmla="*/ 35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5" y="40"/>
                    </a:lnTo>
                    <a:lnTo>
                      <a:pt x="35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5" name="Rectangle 133"/>
              <p:cNvSpPr>
                <a:spLocks noChangeArrowheads="1"/>
              </p:cNvSpPr>
              <p:nvPr/>
            </p:nvSpPr>
            <p:spPr bwMode="auto">
              <a:xfrm>
                <a:off x="3012674" y="2490175"/>
                <a:ext cx="27429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6" name="Freeform 137"/>
              <p:cNvSpPr>
                <a:spLocks/>
              </p:cNvSpPr>
              <p:nvPr/>
            </p:nvSpPr>
            <p:spPr bwMode="auto">
              <a:xfrm>
                <a:off x="2709422" y="2342359"/>
                <a:ext cx="722319" cy="260584"/>
              </a:xfrm>
              <a:custGeom>
                <a:avLst/>
                <a:gdLst>
                  <a:gd name="T0" fmla="*/ 1289 w 1328"/>
                  <a:gd name="T1" fmla="*/ 188 h 480"/>
                  <a:gd name="T2" fmla="*/ 1101 w 1328"/>
                  <a:gd name="T3" fmla="*/ 0 h 480"/>
                  <a:gd name="T4" fmla="*/ 227 w 1328"/>
                  <a:gd name="T5" fmla="*/ 0 h 480"/>
                  <a:gd name="T6" fmla="*/ 39 w 1328"/>
                  <a:gd name="T7" fmla="*/ 188 h 480"/>
                  <a:gd name="T8" fmla="*/ 0 w 1328"/>
                  <a:gd name="T9" fmla="*/ 256 h 480"/>
                  <a:gd name="T10" fmla="*/ 0 w 1328"/>
                  <a:gd name="T11" fmla="*/ 400 h 480"/>
                  <a:gd name="T12" fmla="*/ 80 w 1328"/>
                  <a:gd name="T13" fmla="*/ 480 h 480"/>
                  <a:gd name="T14" fmla="*/ 1248 w 1328"/>
                  <a:gd name="T15" fmla="*/ 480 h 480"/>
                  <a:gd name="T16" fmla="*/ 1328 w 1328"/>
                  <a:gd name="T17" fmla="*/ 400 h 480"/>
                  <a:gd name="T18" fmla="*/ 1328 w 1328"/>
                  <a:gd name="T19" fmla="*/ 256 h 480"/>
                  <a:gd name="T20" fmla="*/ 1289 w 1328"/>
                  <a:gd name="T21" fmla="*/ 188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8" h="480">
                    <a:moveTo>
                      <a:pt x="1289" y="188"/>
                    </a:moveTo>
                    <a:lnTo>
                      <a:pt x="1101" y="0"/>
                    </a:lnTo>
                    <a:lnTo>
                      <a:pt x="227" y="0"/>
                    </a:lnTo>
                    <a:lnTo>
                      <a:pt x="39" y="188"/>
                    </a:lnTo>
                    <a:cubicBezTo>
                      <a:pt x="16" y="202"/>
                      <a:pt x="0" y="227"/>
                      <a:pt x="0" y="256"/>
                    </a:cubicBezTo>
                    <a:lnTo>
                      <a:pt x="0" y="400"/>
                    </a:lnTo>
                    <a:cubicBezTo>
                      <a:pt x="0" y="444"/>
                      <a:pt x="36" y="480"/>
                      <a:pt x="80" y="480"/>
                    </a:cubicBezTo>
                    <a:lnTo>
                      <a:pt x="1248" y="480"/>
                    </a:lnTo>
                    <a:cubicBezTo>
                      <a:pt x="1292" y="480"/>
                      <a:pt x="1328" y="444"/>
                      <a:pt x="1328" y="400"/>
                    </a:cubicBezTo>
                    <a:lnTo>
                      <a:pt x="1328" y="256"/>
                    </a:lnTo>
                    <a:cubicBezTo>
                      <a:pt x="1328" y="227"/>
                      <a:pt x="1312" y="202"/>
                      <a:pt x="1289" y="18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7" name="Freeform 138"/>
              <p:cNvSpPr>
                <a:spLocks/>
              </p:cNvSpPr>
              <p:nvPr/>
            </p:nvSpPr>
            <p:spPr bwMode="auto">
              <a:xfrm>
                <a:off x="2726186" y="2455127"/>
                <a:ext cx="687270" cy="131054"/>
              </a:xfrm>
              <a:custGeom>
                <a:avLst/>
                <a:gdLst>
                  <a:gd name="T0" fmla="*/ 1264 w 1264"/>
                  <a:gd name="T1" fmla="*/ 192 h 240"/>
                  <a:gd name="T2" fmla="*/ 1216 w 1264"/>
                  <a:gd name="T3" fmla="*/ 240 h 240"/>
                  <a:gd name="T4" fmla="*/ 48 w 1264"/>
                  <a:gd name="T5" fmla="*/ 240 h 240"/>
                  <a:gd name="T6" fmla="*/ 0 w 1264"/>
                  <a:gd name="T7" fmla="*/ 192 h 240"/>
                  <a:gd name="T8" fmla="*/ 0 w 1264"/>
                  <a:gd name="T9" fmla="*/ 48 h 240"/>
                  <a:gd name="T10" fmla="*/ 48 w 1264"/>
                  <a:gd name="T11" fmla="*/ 0 h 240"/>
                  <a:gd name="T12" fmla="*/ 1216 w 1264"/>
                  <a:gd name="T13" fmla="*/ 0 h 240"/>
                  <a:gd name="T14" fmla="*/ 1264 w 1264"/>
                  <a:gd name="T15" fmla="*/ 48 h 240"/>
                  <a:gd name="T16" fmla="*/ 1264 w 1264"/>
                  <a:gd name="T17" fmla="*/ 19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4" h="240">
                    <a:moveTo>
                      <a:pt x="1264" y="192"/>
                    </a:moveTo>
                    <a:cubicBezTo>
                      <a:pt x="1264" y="219"/>
                      <a:pt x="1243" y="240"/>
                      <a:pt x="1216" y="240"/>
                    </a:cubicBezTo>
                    <a:lnTo>
                      <a:pt x="48" y="240"/>
                    </a:lnTo>
                    <a:cubicBezTo>
                      <a:pt x="22" y="240"/>
                      <a:pt x="0" y="219"/>
                      <a:pt x="0" y="192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1216" y="0"/>
                    </a:lnTo>
                    <a:cubicBezTo>
                      <a:pt x="1243" y="0"/>
                      <a:pt x="1264" y="22"/>
                      <a:pt x="1264" y="48"/>
                    </a:cubicBezTo>
                    <a:lnTo>
                      <a:pt x="1264" y="192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8" name="Freeform 140"/>
              <p:cNvSpPr>
                <a:spLocks/>
              </p:cNvSpPr>
              <p:nvPr/>
            </p:nvSpPr>
            <p:spPr bwMode="auto">
              <a:xfrm>
                <a:off x="2761234" y="2359121"/>
                <a:ext cx="617172" cy="79242"/>
              </a:xfrm>
              <a:custGeom>
                <a:avLst/>
                <a:gdLst>
                  <a:gd name="T0" fmla="*/ 405 w 405"/>
                  <a:gd name="T1" fmla="*/ 52 h 52"/>
                  <a:gd name="T2" fmla="*/ 354 w 405"/>
                  <a:gd name="T3" fmla="*/ 0 h 52"/>
                  <a:gd name="T4" fmla="*/ 51 w 405"/>
                  <a:gd name="T5" fmla="*/ 0 h 52"/>
                  <a:gd name="T6" fmla="*/ 0 w 405"/>
                  <a:gd name="T7" fmla="*/ 52 h 52"/>
                  <a:gd name="T8" fmla="*/ 405 w 405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5" h="52">
                    <a:moveTo>
                      <a:pt x="405" y="52"/>
                    </a:moveTo>
                    <a:lnTo>
                      <a:pt x="354" y="0"/>
                    </a:lnTo>
                    <a:lnTo>
                      <a:pt x="51" y="0"/>
                    </a:lnTo>
                    <a:lnTo>
                      <a:pt x="0" y="52"/>
                    </a:lnTo>
                    <a:lnTo>
                      <a:pt x="405" y="5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9" name="Freeform 141"/>
              <p:cNvSpPr>
                <a:spLocks/>
              </p:cNvSpPr>
              <p:nvPr/>
            </p:nvSpPr>
            <p:spPr bwMode="auto">
              <a:xfrm>
                <a:off x="2934957" y="2490175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2 w 46"/>
                  <a:gd name="T7" fmla="*/ 29 h 40"/>
                  <a:gd name="T8" fmla="*/ 12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2" y="29"/>
                    </a:lnTo>
                    <a:lnTo>
                      <a:pt x="12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0" name="Freeform 142"/>
              <p:cNvSpPr>
                <a:spLocks/>
              </p:cNvSpPr>
              <p:nvPr/>
            </p:nvSpPr>
            <p:spPr bwMode="auto">
              <a:xfrm>
                <a:off x="3030961" y="2490175"/>
                <a:ext cx="70099" cy="60955"/>
              </a:xfrm>
              <a:custGeom>
                <a:avLst/>
                <a:gdLst>
                  <a:gd name="T0" fmla="*/ 46 w 46"/>
                  <a:gd name="T1" fmla="*/ 0 h 40"/>
                  <a:gd name="T2" fmla="*/ 0 w 46"/>
                  <a:gd name="T3" fmla="*/ 0 h 40"/>
                  <a:gd name="T4" fmla="*/ 0 w 46"/>
                  <a:gd name="T5" fmla="*/ 29 h 40"/>
                  <a:gd name="T6" fmla="*/ 11 w 46"/>
                  <a:gd name="T7" fmla="*/ 29 h 40"/>
                  <a:gd name="T8" fmla="*/ 11 w 46"/>
                  <a:gd name="T9" fmla="*/ 40 h 40"/>
                  <a:gd name="T10" fmla="*/ 34 w 46"/>
                  <a:gd name="T11" fmla="*/ 40 h 40"/>
                  <a:gd name="T12" fmla="*/ 34 w 46"/>
                  <a:gd name="T13" fmla="*/ 29 h 40"/>
                  <a:gd name="T14" fmla="*/ 46 w 46"/>
                  <a:gd name="T15" fmla="*/ 29 h 40"/>
                  <a:gd name="T16" fmla="*/ 46 w 46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0">
                    <a:moveTo>
                      <a:pt x="46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6" y="29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1" name="Freeform 143"/>
              <p:cNvSpPr>
                <a:spLocks/>
              </p:cNvSpPr>
              <p:nvPr/>
            </p:nvSpPr>
            <p:spPr bwMode="auto">
              <a:xfrm>
                <a:off x="3126964" y="2490175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2" name="Freeform 144"/>
              <p:cNvSpPr>
                <a:spLocks/>
              </p:cNvSpPr>
              <p:nvPr/>
            </p:nvSpPr>
            <p:spPr bwMode="auto">
              <a:xfrm>
                <a:off x="3222970" y="2490175"/>
                <a:ext cx="68575" cy="60955"/>
              </a:xfrm>
              <a:custGeom>
                <a:avLst/>
                <a:gdLst>
                  <a:gd name="T0" fmla="*/ 45 w 45"/>
                  <a:gd name="T1" fmla="*/ 0 h 40"/>
                  <a:gd name="T2" fmla="*/ 0 w 45"/>
                  <a:gd name="T3" fmla="*/ 0 h 40"/>
                  <a:gd name="T4" fmla="*/ 0 w 45"/>
                  <a:gd name="T5" fmla="*/ 29 h 40"/>
                  <a:gd name="T6" fmla="*/ 11 w 45"/>
                  <a:gd name="T7" fmla="*/ 29 h 40"/>
                  <a:gd name="T8" fmla="*/ 11 w 45"/>
                  <a:gd name="T9" fmla="*/ 40 h 40"/>
                  <a:gd name="T10" fmla="*/ 34 w 45"/>
                  <a:gd name="T11" fmla="*/ 40 h 40"/>
                  <a:gd name="T12" fmla="*/ 34 w 45"/>
                  <a:gd name="T13" fmla="*/ 29 h 40"/>
                  <a:gd name="T14" fmla="*/ 45 w 45"/>
                  <a:gd name="T15" fmla="*/ 29 h 40"/>
                  <a:gd name="T16" fmla="*/ 45 w 4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0">
                    <a:moveTo>
                      <a:pt x="45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1" y="29"/>
                    </a:lnTo>
                    <a:lnTo>
                      <a:pt x="11" y="40"/>
                    </a:lnTo>
                    <a:lnTo>
                      <a:pt x="34" y="40"/>
                    </a:lnTo>
                    <a:lnTo>
                      <a:pt x="34" y="29"/>
                    </a:lnTo>
                    <a:lnTo>
                      <a:pt x="45" y="2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3" name="Rectangle 145"/>
              <p:cNvSpPr>
                <a:spLocks noChangeArrowheads="1"/>
              </p:cNvSpPr>
              <p:nvPr/>
            </p:nvSpPr>
            <p:spPr bwMode="auto">
              <a:xfrm>
                <a:off x="3335737" y="2490175"/>
                <a:ext cx="25906" cy="6095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4" name="Rectangle 146"/>
              <p:cNvSpPr>
                <a:spLocks noChangeArrowheads="1"/>
              </p:cNvSpPr>
              <p:nvPr/>
            </p:nvSpPr>
            <p:spPr bwMode="auto">
              <a:xfrm>
                <a:off x="2770377" y="2490175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5" name="Rectangle 147"/>
              <p:cNvSpPr>
                <a:spLocks noChangeArrowheads="1"/>
              </p:cNvSpPr>
              <p:nvPr/>
            </p:nvSpPr>
            <p:spPr bwMode="auto">
              <a:xfrm>
                <a:off x="2770377" y="2525225"/>
                <a:ext cx="25906" cy="2590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6" name="Rectangle 148"/>
              <p:cNvSpPr>
                <a:spLocks noChangeArrowheads="1"/>
              </p:cNvSpPr>
              <p:nvPr/>
            </p:nvSpPr>
            <p:spPr bwMode="auto">
              <a:xfrm>
                <a:off x="2813046" y="2506938"/>
                <a:ext cx="70099" cy="27429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cxnSp>
        <p:nvCxnSpPr>
          <p:cNvPr id="967" name="Straight Connector 966"/>
          <p:cNvCxnSpPr/>
          <p:nvPr/>
        </p:nvCxnSpPr>
        <p:spPr>
          <a:xfrm>
            <a:off x="8866443" y="5010827"/>
            <a:ext cx="539768" cy="0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3" name="Straight Connector 972"/>
          <p:cNvCxnSpPr/>
          <p:nvPr/>
        </p:nvCxnSpPr>
        <p:spPr>
          <a:xfrm>
            <a:off x="9118535" y="2494603"/>
            <a:ext cx="0" cy="2526876"/>
          </a:xfrm>
          <a:prstGeom prst="line">
            <a:avLst/>
          </a:prstGeom>
          <a:ln w="19050">
            <a:solidFill>
              <a:schemeClr val="accent6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643368148"/>
      </p:ext>
    </p:extLst>
  </p:cSld>
  <p:clrMapOvr>
    <a:masterClrMapping/>
  </p:clrMapOvr>
  <p:transition>
    <p:fad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Deploy, ramp-up on new services and onboard new </a:t>
            </a:r>
            <a:br>
              <a:rPr lang="en-US" sz="3200" dirty="0"/>
            </a:br>
            <a:r>
              <a:rPr lang="en-US" sz="3200" dirty="0"/>
              <a:t>users with Microsoft FastTrack:</a:t>
            </a:r>
            <a:br>
              <a:rPr lang="en-US" sz="3200" dirty="0"/>
            </a:br>
            <a:br>
              <a:rPr lang="en-US" sz="3200" dirty="0"/>
            </a:br>
            <a:r>
              <a:rPr lang="en-US" sz="3200" u="sng" dirty="0">
                <a:hlinkClick r:id="rId2"/>
              </a:rPr>
              <a:t>http://fasttrack.microsoft.com/</a:t>
            </a:r>
            <a:r>
              <a:rPr lang="en-US" sz="3200" dirty="0"/>
              <a:t> </a:t>
            </a:r>
          </a:p>
        </p:txBody>
      </p:sp>
      <p:pic>
        <p:nvPicPr>
          <p:cNvPr id="10" name="Picture Placeholder 9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/>
          <a:srcRect l="4372" r="36376"/>
          <a:stretch/>
        </p:blipFill>
        <p:spPr/>
      </p:pic>
    </p:spTree>
    <p:extLst>
      <p:ext uri="{BB962C8B-B14F-4D97-AF65-F5344CB8AC3E}">
        <p14:creationId xmlns:p14="http://schemas.microsoft.com/office/powerpoint/2010/main" val="26862239"/>
      </p:ext>
    </p:extLst>
  </p:cSld>
  <p:clrMapOvr>
    <a:masterClrMapping/>
  </p:clrMapOvr>
  <p:transition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4639" y="1241426"/>
            <a:ext cx="5486399" cy="2123658"/>
          </a:xfrm>
        </p:spPr>
        <p:txBody>
          <a:bodyPr/>
          <a:lstStyle/>
          <a:p>
            <a:r>
              <a:rPr lang="en-US" sz="2800" dirty="0"/>
              <a:t>Join the Microsoft Tech Community </a:t>
            </a:r>
            <a:br>
              <a:rPr lang="en-US" sz="2800" dirty="0"/>
            </a:br>
            <a:r>
              <a:rPr lang="en-US" sz="2800" dirty="0"/>
              <a:t>to collaborate, share, and learn </a:t>
            </a:r>
            <a:br>
              <a:rPr lang="en-US" sz="2800" dirty="0"/>
            </a:br>
            <a:r>
              <a:rPr lang="en-US" sz="2800" dirty="0"/>
              <a:t>from the experts:</a:t>
            </a:r>
            <a:br>
              <a:rPr lang="en-US" sz="2800" dirty="0"/>
            </a:br>
            <a:br>
              <a:rPr lang="en-US" sz="2800" dirty="0"/>
            </a:br>
            <a:r>
              <a:rPr lang="en-US" sz="2800" u="sng" dirty="0">
                <a:hlinkClick r:id="rId2"/>
              </a:rPr>
              <a:t>http://techcommunity.microsoft.com</a:t>
            </a:r>
            <a:r>
              <a:rPr lang="en-US" sz="2800" dirty="0"/>
              <a:t> </a:t>
            </a:r>
          </a:p>
        </p:txBody>
      </p:sp>
      <p:pic>
        <p:nvPicPr>
          <p:cNvPr id="4" name="Picture Placeholder 3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/>
          <a:srcRect l="40748"/>
          <a:stretch/>
        </p:blipFill>
        <p:spPr/>
      </p:pic>
    </p:spTree>
    <p:extLst>
      <p:ext uri="{BB962C8B-B14F-4D97-AF65-F5344CB8AC3E}">
        <p14:creationId xmlns:p14="http://schemas.microsoft.com/office/powerpoint/2010/main" val="2738600624"/>
      </p:ext>
    </p:extLst>
  </p:cSld>
  <p:clrMapOvr>
    <a:masterClrMapping/>
  </p:clrMapOvr>
  <p:transition>
    <p:fad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5"/>
          <p:cNvSpPr txBox="1">
            <a:spLocks/>
          </p:cNvSpPr>
          <p:nvPr/>
        </p:nvSpPr>
        <p:spPr>
          <a:xfrm>
            <a:off x="5380037" y="4640262"/>
            <a:ext cx="6858000" cy="2179058"/>
          </a:xfrm>
          <a:prstGeom prst="rect">
            <a:avLst/>
          </a:prstGeom>
        </p:spPr>
        <p:txBody>
          <a:bodyPr vert="horz" wrap="square" lIns="146304" tIns="91440" rIns="146304" bIns="91440" rtlCol="0">
            <a:spAutoFit/>
          </a:bodyPr>
          <a:lstStyle>
            <a:lvl1pPr marL="0" marR="0" indent="0" algn="l" defTabSz="932667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anose="05000000000000000000" pitchFamily="2" charset="2"/>
              <a:buNone/>
              <a:tabLst/>
              <a:defRPr sz="4000" kern="1200" spc="0" baseline="0">
                <a:gradFill>
                  <a:gsLst>
                    <a:gs pos="20354">
                      <a:schemeClr val="tx2"/>
                    </a:gs>
                    <a:gs pos="40000">
                      <a:schemeClr val="tx2"/>
                    </a:gs>
                  </a:gsLst>
                  <a:lin ang="5400000" scaled="0"/>
                </a:gradFill>
                <a:latin typeface="+mj-lt"/>
                <a:ea typeface="+mn-ea"/>
                <a:cs typeface="+mn-cs"/>
              </a:defRPr>
            </a:lvl1pPr>
            <a:lvl2pPr marL="0" marR="0" indent="0" algn="l" defTabSz="932667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chemeClr val="tx1"/>
              </a:buClr>
              <a:buSzPct val="90000"/>
              <a:buFontTx/>
              <a:buNone/>
              <a:tabLst/>
              <a:defRPr sz="2000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2pPr>
            <a:lvl3pPr marL="228582" marR="0" indent="0" algn="l" defTabSz="932667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anose="05000000000000000000" pitchFamily="2" charset="2"/>
              <a:buNone/>
              <a:tabLst/>
              <a:defRPr sz="2000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3pPr>
            <a:lvl4pPr marL="457163" marR="0" indent="0" algn="l" defTabSz="932667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anose="05000000000000000000" pitchFamily="2" charset="2"/>
              <a:buNone/>
              <a:tabLst/>
              <a:defRPr sz="1800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4pPr>
            <a:lvl5pPr marL="685745" marR="0" indent="0" algn="l" defTabSz="932667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anose="05000000000000000000" pitchFamily="2" charset="2"/>
              <a:buNone/>
              <a:tabLst/>
              <a:defRPr sz="1800" kern="1200" spc="0" baseline="0"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latin typeface="+mn-lt"/>
                <a:ea typeface="+mn-ea"/>
                <a:cs typeface="+mn-cs"/>
              </a:defRPr>
            </a:lvl5pPr>
            <a:lvl6pPr marL="2564834" indent="-233167" algn="l" defTabSz="93266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31170" indent="-233167" algn="l" defTabSz="93266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97503" indent="-233167" algn="l" defTabSz="93266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963838" indent="-233167" algn="l" defTabSz="93266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32742">
              <a:spcBef>
                <a:spcPct val="0"/>
              </a:spcBef>
            </a:pPr>
            <a:r>
              <a:rPr lang="en-US" sz="2400" dirty="0">
                <a:gradFill>
                  <a:gsLst>
                    <a:gs pos="24779">
                      <a:srgbClr val="292929"/>
                    </a:gs>
                    <a:gs pos="52000">
                      <a:srgbClr val="292929"/>
                    </a:gs>
                  </a:gsLst>
                  <a:lin ang="5400000" scaled="1"/>
                </a:gradFill>
                <a:latin typeface="+mn-lt"/>
              </a:rPr>
              <a:t>From your PC or Tablet visit MyIgnite at </a:t>
            </a:r>
            <a:r>
              <a:rPr lang="en-US" sz="2400" dirty="0">
                <a:gradFill>
                  <a:gsLst>
                    <a:gs pos="24779">
                      <a:srgbClr val="292929"/>
                    </a:gs>
                    <a:gs pos="52000">
                      <a:srgbClr val="292929"/>
                    </a:gs>
                  </a:gsLst>
                  <a:lin ang="5400000" scaled="1"/>
                </a:gradFill>
                <a:latin typeface="+mn-lt"/>
                <a:hlinkClick r:id="rId3"/>
              </a:rPr>
              <a:t>http://myignite.microsoft.com</a:t>
            </a:r>
            <a:endParaRPr lang="en-US" sz="2400" dirty="0">
              <a:gradFill>
                <a:gsLst>
                  <a:gs pos="24779">
                    <a:srgbClr val="292929"/>
                  </a:gs>
                  <a:gs pos="52000">
                    <a:srgbClr val="292929"/>
                  </a:gs>
                </a:gsLst>
                <a:lin ang="5400000" scaled="1"/>
              </a:gradFill>
              <a:latin typeface="+mn-lt"/>
            </a:endParaRPr>
          </a:p>
          <a:p>
            <a:pPr defTabSz="932742">
              <a:spcBef>
                <a:spcPct val="0"/>
              </a:spcBef>
            </a:pPr>
            <a:endParaRPr lang="en-US" sz="2400" dirty="0">
              <a:gradFill>
                <a:gsLst>
                  <a:gs pos="24779">
                    <a:srgbClr val="292929"/>
                  </a:gs>
                  <a:gs pos="52000">
                    <a:srgbClr val="292929"/>
                  </a:gs>
                </a:gsLst>
                <a:lin ang="5400000" scaled="1"/>
              </a:gradFill>
              <a:latin typeface="+mn-lt"/>
            </a:endParaRPr>
          </a:p>
          <a:p>
            <a:pPr defTabSz="932742">
              <a:spcBef>
                <a:spcPct val="0"/>
              </a:spcBef>
            </a:pPr>
            <a:r>
              <a:rPr lang="en-US" sz="2400" dirty="0">
                <a:gradFill>
                  <a:gsLst>
                    <a:gs pos="24779">
                      <a:srgbClr val="292929"/>
                    </a:gs>
                    <a:gs pos="52000">
                      <a:srgbClr val="292929"/>
                    </a:gs>
                  </a:gsLst>
                  <a:lin ang="5400000" scaled="1"/>
                </a:gradFill>
                <a:latin typeface="+mn-lt"/>
              </a:rPr>
              <a:t>From your phone download and use the Ignite Mobile App by scanning  the QR code above or visiting </a:t>
            </a:r>
            <a:r>
              <a:rPr lang="en-US" sz="2400" dirty="0">
                <a:gradFill>
                  <a:gsLst>
                    <a:gs pos="24779">
                      <a:srgbClr val="292929"/>
                    </a:gs>
                    <a:gs pos="52000">
                      <a:srgbClr val="292929"/>
                    </a:gs>
                  </a:gsLst>
                  <a:lin ang="5400000" scaled="1"/>
                </a:gradFill>
                <a:latin typeface="+mn-lt"/>
                <a:hlinkClick r:id="rId4"/>
              </a:rPr>
              <a:t>https://aka.ms/ignite.mobileapp</a:t>
            </a:r>
            <a:r>
              <a:rPr lang="en-US" sz="2400" dirty="0">
                <a:gradFill>
                  <a:gsLst>
                    <a:gs pos="24779">
                      <a:srgbClr val="292929"/>
                    </a:gs>
                    <a:gs pos="52000">
                      <a:srgbClr val="292929"/>
                    </a:gs>
                  </a:gsLst>
                  <a:lin ang="5400000" scaled="1"/>
                </a:gradFill>
                <a:latin typeface="+mn-lt"/>
              </a:rPr>
              <a:t> 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5380037" y="295274"/>
            <a:ext cx="6784166" cy="915989"/>
          </a:xfrm>
          <a:prstGeom prst="rect">
            <a:avLst/>
          </a:prstGeom>
        </p:spPr>
        <p:txBody>
          <a:bodyPr lIns="182880" tIns="146304" rIns="182880" bIns="146304"/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>
              <a:lnSpc>
                <a:spcPct val="80000"/>
              </a:lnSpc>
            </a:pPr>
            <a:r>
              <a:rPr sz="4000" dirty="0">
                <a:gradFill>
                  <a:gsLst>
                    <a:gs pos="24779">
                      <a:srgbClr val="292929"/>
                    </a:gs>
                    <a:gs pos="52000">
                      <a:srgbClr val="292929"/>
                    </a:gs>
                  </a:gsLst>
                  <a:lin ang="5400000" scaled="1"/>
                </a:gradFill>
              </a:rPr>
              <a:t>Please evaluate this session</a:t>
            </a:r>
          </a:p>
          <a:p>
            <a:pPr>
              <a:lnSpc>
                <a:spcPct val="80000"/>
              </a:lnSpc>
            </a:pPr>
            <a:r>
              <a:rPr lang="en-US" sz="3200" dirty="0">
                <a:gradFill>
                  <a:gsLst>
                    <a:gs pos="24779">
                      <a:srgbClr val="292929"/>
                    </a:gs>
                    <a:gs pos="52000">
                      <a:srgbClr val="292929"/>
                    </a:gs>
                  </a:gsLst>
                  <a:lin ang="5400000" scaled="1"/>
                </a:gradFill>
              </a:rPr>
              <a:t>Your feedback is important to us!</a:t>
            </a:r>
            <a:endParaRPr sz="3600" dirty="0">
              <a:gradFill>
                <a:gsLst>
                  <a:gs pos="24779">
                    <a:srgbClr val="292929"/>
                  </a:gs>
                  <a:gs pos="52000">
                    <a:srgbClr val="292929"/>
                  </a:gs>
                </a:gsLst>
                <a:lin ang="5400000" scaled="1"/>
              </a:gradFill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5"/>
          <a:srcRect l="17119" r="5881"/>
          <a:stretch/>
        </p:blipFill>
        <p:spPr>
          <a:xfrm>
            <a:off x="0" y="-1"/>
            <a:ext cx="4925696" cy="699516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18985" y="1478816"/>
            <a:ext cx="3124200" cy="3124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6787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8665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"/>
            <a:ext cx="12436475" cy="6995710"/>
          </a:xfrm>
          <a:prstGeom prst="rect">
            <a:avLst/>
          </a:prstGeom>
        </p:spPr>
      </p:pic>
      <p:sp>
        <p:nvSpPr>
          <p:cNvPr id="47" name="Rectangle 46"/>
          <p:cNvSpPr/>
          <p:nvPr/>
        </p:nvSpPr>
        <p:spPr bwMode="auto">
          <a:xfrm>
            <a:off x="-1" y="1"/>
            <a:ext cx="12436476" cy="6998330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cxnSp>
        <p:nvCxnSpPr>
          <p:cNvPr id="103" name="Straight Connector 102"/>
          <p:cNvCxnSpPr/>
          <p:nvPr/>
        </p:nvCxnSpPr>
        <p:spPr>
          <a:xfrm>
            <a:off x="1895036" y="1546187"/>
            <a:ext cx="0" cy="4716000"/>
          </a:xfrm>
          <a:prstGeom prst="line">
            <a:avLst/>
          </a:prstGeom>
          <a:ln w="19050">
            <a:solidFill>
              <a:schemeClr val="bg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>
          <a:xfrm>
            <a:off x="5223863" y="1546187"/>
            <a:ext cx="0" cy="4716000"/>
          </a:xfrm>
          <a:prstGeom prst="line">
            <a:avLst/>
          </a:prstGeom>
          <a:ln w="19050">
            <a:solidFill>
              <a:schemeClr val="bg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7905419" y="1546187"/>
            <a:ext cx="0" cy="4716000"/>
          </a:xfrm>
          <a:prstGeom prst="line">
            <a:avLst/>
          </a:prstGeom>
          <a:ln w="19050">
            <a:solidFill>
              <a:schemeClr val="bg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9898605" y="1546187"/>
            <a:ext cx="0" cy="4716000"/>
          </a:xfrm>
          <a:prstGeom prst="line">
            <a:avLst/>
          </a:prstGeom>
          <a:ln w="19050">
            <a:solidFill>
              <a:schemeClr val="bg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/>
          <p:nvPr/>
        </p:nvCxnSpPr>
        <p:spPr>
          <a:xfrm>
            <a:off x="11979275" y="1627339"/>
            <a:ext cx="0" cy="4716000"/>
          </a:xfrm>
          <a:prstGeom prst="line">
            <a:avLst/>
          </a:prstGeom>
          <a:ln w="19050">
            <a:solidFill>
              <a:schemeClr val="bg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Shifting to a Digital Business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Segoe UI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223738" y="1253282"/>
            <a:ext cx="66558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‘99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00BCF2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870120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‘00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1536598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‘01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2203076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‘02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2869554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‘03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3536032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‘04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4202510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‘05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4868988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‘06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5535466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‘07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201944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‘08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6868422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‘09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7534900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‘10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8201378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‘11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867856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‘12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9534334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‘13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10200812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‘14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0867290" y="1268670"/>
            <a:ext cx="665585" cy="21544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’15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1565729" y="1253282"/>
            <a:ext cx="545870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BCF2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‘16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00BCF2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109" name="Text Box 29"/>
          <p:cNvSpPr txBox="1">
            <a:spLocks noChangeArrowheads="1"/>
          </p:cNvSpPr>
          <p:nvPr/>
        </p:nvSpPr>
        <p:spPr bwMode="auto">
          <a:xfrm>
            <a:off x="468811" y="4363592"/>
            <a:ext cx="1398574" cy="968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62000" tIns="72000" rIns="72000" bIns="72000" anchor="t">
            <a:spAutoFit/>
          </a:bodyPr>
          <a:lstStyle/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Separate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Build base</a:t>
            </a:r>
            <a:b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</a:b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technology</a:t>
            </a:r>
            <a:b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</a:b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capability</a:t>
            </a:r>
          </a:p>
        </p:txBody>
      </p:sp>
      <p:sp>
        <p:nvSpPr>
          <p:cNvPr id="110" name="Text Box 30"/>
          <p:cNvSpPr txBox="1">
            <a:spLocks noChangeArrowheads="1"/>
          </p:cNvSpPr>
          <p:nvPr/>
        </p:nvSpPr>
        <p:spPr bwMode="auto">
          <a:xfrm>
            <a:off x="1901179" y="3804085"/>
            <a:ext cx="3322684" cy="22690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62000" tIns="72000" rIns="72000" bIns="72000" anchor="t">
            <a:spAutoFit/>
          </a:bodyPr>
          <a:lstStyle/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Establish IT strategy and governance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Align with the business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Run IT like a business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Centralize, rationalize and </a:t>
            </a:r>
            <a:b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</a:b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standardize IT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Data model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Global single-instance ERP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Leverage global workforce and </a:t>
            </a:r>
            <a:b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</a:b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cost-effective locations</a:t>
            </a:r>
          </a:p>
        </p:txBody>
      </p:sp>
      <p:sp>
        <p:nvSpPr>
          <p:cNvPr id="111" name="Text Box 31"/>
          <p:cNvSpPr txBox="1">
            <a:spLocks noChangeArrowheads="1"/>
          </p:cNvSpPr>
          <p:nvPr/>
        </p:nvSpPr>
        <p:spPr bwMode="auto">
          <a:xfrm>
            <a:off x="5224898" y="3367910"/>
            <a:ext cx="2658573" cy="15919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62000" tIns="72000" rIns="72000" bIns="72000" anchor="t">
            <a:spAutoFit/>
          </a:bodyPr>
          <a:lstStyle/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/>
              </a:rPr>
              <a:t>Global Network </a:t>
            </a:r>
            <a:b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/>
              </a:rPr>
            </a:b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/>
              </a:rPr>
              <a:t>Transformation Program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/>
              </a:rPr>
              <a:t>Global Forecasting / </a:t>
            </a:r>
            <a:b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/>
              </a:rPr>
            </a:b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/>
              </a:rPr>
              <a:t>Pricing and Opportunity Management tools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/>
              </a:rPr>
              <a:t>Global Manage </a:t>
            </a:r>
            <a:b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/>
              </a:rPr>
            </a:b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/>
              </a:rPr>
              <a:t>myEngagements</a:t>
            </a:r>
          </a:p>
        </p:txBody>
      </p:sp>
      <p:sp>
        <p:nvSpPr>
          <p:cNvPr id="112" name="Text Box 29"/>
          <p:cNvSpPr txBox="1">
            <a:spLocks noChangeArrowheads="1"/>
          </p:cNvSpPr>
          <p:nvPr/>
        </p:nvSpPr>
        <p:spPr bwMode="auto">
          <a:xfrm>
            <a:off x="7914643" y="3052892"/>
            <a:ext cx="1988599" cy="27153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62000" tIns="72000" rIns="72000" bIns="72000" anchor="t">
            <a:spAutoFit/>
          </a:bodyPr>
          <a:lstStyle/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High-definition video 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Global Lync implementation (largest)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Virtualize hosting </a:t>
            </a:r>
            <a:b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</a:b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and storage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Office 365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Cloud computing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Consumerization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Operations excellence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Social tools</a:t>
            </a:r>
          </a:p>
        </p:txBody>
      </p:sp>
      <p:sp>
        <p:nvSpPr>
          <p:cNvPr id="113" name="Text Box 29"/>
          <p:cNvSpPr txBox="1">
            <a:spLocks noChangeArrowheads="1"/>
          </p:cNvSpPr>
          <p:nvPr/>
        </p:nvSpPr>
        <p:spPr bwMode="auto">
          <a:xfrm>
            <a:off x="9903006" y="3052892"/>
            <a:ext cx="2105244" cy="3053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62000" tIns="72000" rIns="72000" bIns="72000" anchor="t">
            <a:spAutoFit/>
          </a:bodyPr>
          <a:lstStyle/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Digital agenda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Client integration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Support new business models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End-user enablement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Client team centricity </a:t>
            </a:r>
            <a:b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</a:b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and CRM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Always on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Predictive analytics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Network virtualization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ＭＳ Ｐゴシック" pitchFamily="-111" charset="-128"/>
                <a:cs typeface="Arial"/>
              </a:rPr>
              <a:t>Enhance data model</a:t>
            </a:r>
          </a:p>
          <a:p>
            <a:pPr marL="183546" marR="0" lvl="0" indent="-183546" defTabSz="91440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Times" pitchFamily="18" charset="0"/>
              <a:buChar char="•"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ＭＳ Ｐゴシック" pitchFamily="-111" charset="-128"/>
              <a:cs typeface="Arial"/>
            </a:endParaRPr>
          </a:p>
        </p:txBody>
      </p:sp>
      <p:sp>
        <p:nvSpPr>
          <p:cNvPr id="114" name="Rectangle 113"/>
          <p:cNvSpPr/>
          <p:nvPr/>
        </p:nvSpPr>
        <p:spPr>
          <a:xfrm>
            <a:off x="9903005" y="2378486"/>
            <a:ext cx="2189633" cy="5868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62000" tIns="72000" rIns="72000" bIns="72000" rtlCol="0" anchor="b">
            <a:noAutofit/>
          </a:bodyPr>
          <a:lstStyle/>
          <a:p>
            <a:pPr marL="0" marR="0" lvl="0" indent="0" defTabSz="914400" eaLnBrk="1" fontAlgn="auto" latinLnBrk="0" hangingPunct="1">
              <a:lnSpc>
                <a:spcPts val="1626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cs typeface="Arial"/>
              </a:rPr>
              <a:t>Digital Powered Growth</a:t>
            </a:r>
          </a:p>
        </p:txBody>
      </p:sp>
      <p:sp>
        <p:nvSpPr>
          <p:cNvPr id="115" name="Rectangle 114"/>
          <p:cNvSpPr/>
          <p:nvPr/>
        </p:nvSpPr>
        <p:spPr>
          <a:xfrm>
            <a:off x="7914409" y="2378486"/>
            <a:ext cx="1988668" cy="5868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62000" tIns="72000" rIns="72000" bIns="72000" rtlCol="0" anchor="b">
            <a:noAutofit/>
          </a:bodyPr>
          <a:lstStyle/>
          <a:p>
            <a:pPr marL="0" marR="0" lvl="0" indent="0" defTabSz="914400" eaLnBrk="1" fontAlgn="auto" latinLnBrk="0" hangingPunct="1">
              <a:lnSpc>
                <a:spcPts val="1626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cs typeface="Arial"/>
              </a:rPr>
              <a:t>Collaborative Ecosystem</a:t>
            </a:r>
          </a:p>
        </p:txBody>
      </p:sp>
      <p:sp>
        <p:nvSpPr>
          <p:cNvPr id="116" name="Rectangle 115"/>
          <p:cNvSpPr/>
          <p:nvPr/>
        </p:nvSpPr>
        <p:spPr>
          <a:xfrm>
            <a:off x="468811" y="3753725"/>
            <a:ext cx="1399535" cy="5868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62000" tIns="72000" rIns="72000" bIns="72000" rtlCol="0" anchor="b">
            <a:noAutofit/>
          </a:bodyPr>
          <a:lstStyle/>
          <a:p>
            <a:pPr marL="0" marR="0" lvl="0" indent="0" defTabSz="914400" eaLnBrk="1" fontAlgn="auto" latinLnBrk="0" hangingPunct="1">
              <a:lnSpc>
                <a:spcPts val="1626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cs typeface="Arial"/>
              </a:rPr>
              <a:t>Establish IT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ea typeface="ＭＳ Ｐゴシック" pitchFamily="-111" charset="-128"/>
              <a:cs typeface="Arial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5224898" y="2757505"/>
            <a:ext cx="2658572" cy="5868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62000" tIns="72000" rIns="72000" bIns="72000" rtlCol="0" anchor="b">
            <a:noAutofit/>
          </a:bodyPr>
          <a:lstStyle/>
          <a:p>
            <a:pPr marL="0" marR="0" lvl="0" indent="0" defTabSz="914400" eaLnBrk="1" fontAlgn="auto" latinLnBrk="0" hangingPunct="1">
              <a:lnSpc>
                <a:spcPts val="1626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cs typeface="Arial"/>
              </a:rPr>
              <a:t>Effectiveness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1901179" y="3194219"/>
            <a:ext cx="3300501" cy="586800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62000" tIns="72000" rIns="72000" bIns="72000" rtlCol="0" anchor="b">
            <a:noAutofit/>
          </a:bodyPr>
          <a:lstStyle/>
          <a:p>
            <a:pPr marL="0" marR="0" lvl="0" indent="0" defTabSz="914400" eaLnBrk="1" fontAlgn="auto" latinLnBrk="0" hangingPunct="1">
              <a:lnSpc>
                <a:spcPts val="1626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cs typeface="Arial"/>
              </a:rPr>
              <a:t>Centralized Efficiency</a:t>
            </a:r>
          </a:p>
        </p:txBody>
      </p:sp>
      <p:cxnSp>
        <p:nvCxnSpPr>
          <p:cNvPr id="124" name="Straight Connector 123"/>
          <p:cNvCxnSpPr/>
          <p:nvPr/>
        </p:nvCxnSpPr>
        <p:spPr>
          <a:xfrm flipV="1">
            <a:off x="468811" y="3310597"/>
            <a:ext cx="1421114" cy="595989"/>
          </a:xfrm>
          <a:prstGeom prst="line">
            <a:avLst/>
          </a:prstGeom>
          <a:ln w="25400">
            <a:solidFill>
              <a:schemeClr val="accent5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/>
          <p:cNvCxnSpPr/>
          <p:nvPr/>
        </p:nvCxnSpPr>
        <p:spPr>
          <a:xfrm flipV="1">
            <a:off x="1890874" y="2813546"/>
            <a:ext cx="3329219" cy="497051"/>
          </a:xfrm>
          <a:prstGeom prst="line">
            <a:avLst/>
          </a:prstGeom>
          <a:ln w="25400">
            <a:solidFill>
              <a:schemeClr val="accent5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/>
          <p:nvPr/>
        </p:nvCxnSpPr>
        <p:spPr>
          <a:xfrm flipV="1">
            <a:off x="5224255" y="2323192"/>
            <a:ext cx="2681164" cy="490355"/>
          </a:xfrm>
          <a:prstGeom prst="line">
            <a:avLst/>
          </a:prstGeom>
          <a:ln w="25400">
            <a:solidFill>
              <a:schemeClr val="accent5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/>
          <p:cNvCxnSpPr/>
          <p:nvPr/>
        </p:nvCxnSpPr>
        <p:spPr>
          <a:xfrm flipV="1">
            <a:off x="7914409" y="2179620"/>
            <a:ext cx="1984196" cy="142271"/>
          </a:xfrm>
          <a:prstGeom prst="line">
            <a:avLst/>
          </a:prstGeom>
          <a:ln w="25400">
            <a:solidFill>
              <a:schemeClr val="accent5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 flipV="1">
            <a:off x="9898605" y="1957375"/>
            <a:ext cx="2080670" cy="222245"/>
          </a:xfrm>
          <a:prstGeom prst="line">
            <a:avLst/>
          </a:prstGeom>
          <a:ln w="25400">
            <a:solidFill>
              <a:schemeClr val="accent5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/>
          <p:cNvCxnSpPr/>
          <p:nvPr/>
        </p:nvCxnSpPr>
        <p:spPr>
          <a:xfrm>
            <a:off x="477202" y="1627339"/>
            <a:ext cx="0" cy="4716000"/>
          </a:xfrm>
          <a:prstGeom prst="line">
            <a:avLst/>
          </a:prstGeom>
          <a:ln w="19050">
            <a:solidFill>
              <a:schemeClr val="bg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Pentagon 100"/>
          <p:cNvSpPr/>
          <p:nvPr/>
        </p:nvSpPr>
        <p:spPr bwMode="auto">
          <a:xfrm>
            <a:off x="466928" y="6267042"/>
            <a:ext cx="11592000" cy="107546"/>
          </a:xfrm>
          <a:prstGeom prst="homePlate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102" name="Pentagon 101"/>
          <p:cNvSpPr/>
          <p:nvPr/>
        </p:nvSpPr>
        <p:spPr bwMode="auto">
          <a:xfrm>
            <a:off x="466928" y="1618557"/>
            <a:ext cx="11592000" cy="107546"/>
          </a:xfrm>
          <a:prstGeom prst="homePlate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49" name="Footer Placeholder 3"/>
          <p:cNvSpPr txBox="1">
            <a:spLocks/>
          </p:cNvSpPr>
          <p:nvPr/>
        </p:nvSpPr>
        <p:spPr>
          <a:xfrm>
            <a:off x="466928" y="6562804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9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697508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4638" y="1144028"/>
            <a:ext cx="11887200" cy="2400657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dirty="0">
                <a:latin typeface="+mn-lt"/>
              </a:rPr>
              <a:t>Overview: </a:t>
            </a:r>
            <a:br>
              <a:rPr lang="en-US" dirty="0">
                <a:latin typeface="+mn-lt"/>
              </a:rPr>
            </a:br>
            <a:r>
              <a:rPr lang="en-US" dirty="0"/>
              <a:t>Skype for Business Solution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936615712"/>
      </p:ext>
    </p:extLst>
  </p:cSld>
  <p:clrMapOvr>
    <a:masterClrMapping/>
  </p:clrMapOvr>
  <p:transition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" name="Picture 92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"/>
            <a:ext cx="12436475" cy="6995710"/>
          </a:xfrm>
          <a:prstGeom prst="rect">
            <a:avLst/>
          </a:prstGeom>
        </p:spPr>
      </p:pic>
      <p:sp>
        <p:nvSpPr>
          <p:cNvPr id="94" name="Rectangle 93"/>
          <p:cNvSpPr/>
          <p:nvPr/>
        </p:nvSpPr>
        <p:spPr bwMode="auto">
          <a:xfrm>
            <a:off x="-1" y="1"/>
            <a:ext cx="12436476" cy="6998330"/>
          </a:xfrm>
          <a:prstGeom prst="rect">
            <a:avLst/>
          </a:prstGeom>
          <a:solidFill>
            <a:srgbClr val="000000">
              <a:alpha val="70000"/>
            </a:srgb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0" tIns="46637" rIns="0" bIns="46637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gradFill>
                <a:gsLst>
                  <a:gs pos="5439">
                    <a:srgbClr val="F8F8F8"/>
                  </a:gs>
                  <a:gs pos="10000">
                    <a:srgbClr val="F8F8F8"/>
                  </a:gs>
                </a:gsLst>
                <a:lin ang="5400000" scaled="0"/>
              </a:gradFill>
              <a:effectLst/>
              <a:uLnTx/>
              <a:uFillTx/>
            </a:endParaRPr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466928" y="255063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8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Skype for </a:t>
            </a:r>
            <a:br>
              <a:rPr kumimoji="0" lang="en-AU" sz="28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</a:br>
            <a:r>
              <a:rPr kumimoji="0" lang="en-AU" sz="28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Business </a:t>
            </a:r>
            <a:br>
              <a:rPr kumimoji="0" lang="en-AU" sz="28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</a:br>
            <a:r>
              <a:rPr kumimoji="0" lang="en-AU" sz="2800" b="0" i="0" u="none" strike="noStrike" kern="1200" cap="none" spc="-102" normalizeH="0" baseline="0" noProof="0" dirty="0">
                <a:ln w="3175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Evolution</a:t>
            </a:r>
            <a:endParaRPr kumimoji="0" lang="en-US" sz="2800" b="0" i="0" u="none" strike="noStrike" kern="1200" cap="none" spc="-102" normalizeH="0" baseline="0" noProof="0" dirty="0">
              <a:ln w="3175"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Segoe UI" pitchFamily="34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466928" y="1501995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Instant Messaging/Presence</a:t>
            </a:r>
          </a:p>
        </p:txBody>
      </p:sp>
      <p:sp>
        <p:nvSpPr>
          <p:cNvPr id="10" name="Rectangle 9"/>
          <p:cNvSpPr/>
          <p:nvPr/>
        </p:nvSpPr>
        <p:spPr bwMode="auto">
          <a:xfrm>
            <a:off x="466928" y="1935426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Audio/Video Call</a:t>
            </a:r>
          </a:p>
        </p:txBody>
      </p:sp>
      <p:sp>
        <p:nvSpPr>
          <p:cNvPr id="11" name="Rectangle 10"/>
          <p:cNvSpPr/>
          <p:nvPr/>
        </p:nvSpPr>
        <p:spPr bwMode="auto">
          <a:xfrm>
            <a:off x="466928" y="2370593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Conference Call</a:t>
            </a:r>
          </a:p>
        </p:txBody>
      </p:sp>
      <p:sp>
        <p:nvSpPr>
          <p:cNvPr id="12" name="Rectangle 11"/>
          <p:cNvSpPr/>
          <p:nvPr/>
        </p:nvSpPr>
        <p:spPr bwMode="auto">
          <a:xfrm>
            <a:off x="466928" y="2818747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Sharing</a:t>
            </a:r>
          </a:p>
        </p:txBody>
      </p:sp>
      <p:sp>
        <p:nvSpPr>
          <p:cNvPr id="13" name="Rectangle 12"/>
          <p:cNvSpPr/>
          <p:nvPr/>
        </p:nvSpPr>
        <p:spPr bwMode="auto">
          <a:xfrm>
            <a:off x="466928" y="3696398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Enterprise Voice</a:t>
            </a:r>
          </a:p>
        </p:txBody>
      </p:sp>
      <p:sp>
        <p:nvSpPr>
          <p:cNvPr id="14" name="Rectangle 13"/>
          <p:cNvSpPr/>
          <p:nvPr/>
        </p:nvSpPr>
        <p:spPr bwMode="auto">
          <a:xfrm>
            <a:off x="466928" y="4130698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Communicator Web Access</a:t>
            </a:r>
          </a:p>
        </p:txBody>
      </p:sp>
      <p:sp>
        <p:nvSpPr>
          <p:cNvPr id="15" name="Rectangle 14"/>
          <p:cNvSpPr/>
          <p:nvPr/>
        </p:nvSpPr>
        <p:spPr bwMode="auto">
          <a:xfrm>
            <a:off x="466928" y="4578851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Enterprise Voice, Dial-in Conferencing</a:t>
            </a:r>
          </a:p>
        </p:txBody>
      </p:sp>
      <p:sp>
        <p:nvSpPr>
          <p:cNvPr id="16" name="Rectangle 15"/>
          <p:cNvSpPr/>
          <p:nvPr/>
        </p:nvSpPr>
        <p:spPr bwMode="auto">
          <a:xfrm>
            <a:off x="466928" y="5013148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Lync Mobile</a:t>
            </a:r>
          </a:p>
        </p:txBody>
      </p:sp>
      <p:sp>
        <p:nvSpPr>
          <p:cNvPr id="17" name="Rectangle 16"/>
          <p:cNvSpPr/>
          <p:nvPr/>
        </p:nvSpPr>
        <p:spPr bwMode="auto">
          <a:xfrm>
            <a:off x="466928" y="5447448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User Survey</a:t>
            </a:r>
          </a:p>
        </p:txBody>
      </p:sp>
      <p:sp>
        <p:nvSpPr>
          <p:cNvPr id="18" name="Rectangle 17"/>
          <p:cNvSpPr/>
          <p:nvPr/>
        </p:nvSpPr>
        <p:spPr bwMode="auto">
          <a:xfrm>
            <a:off x="466928" y="5881744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Survivable Branch Server/ Survivable Branch Appliance</a:t>
            </a:r>
          </a:p>
        </p:txBody>
      </p:sp>
      <p:sp>
        <p:nvSpPr>
          <p:cNvPr id="19" name="Rectangle 18"/>
          <p:cNvSpPr/>
          <p:nvPr/>
        </p:nvSpPr>
        <p:spPr bwMode="auto">
          <a:xfrm>
            <a:off x="466928" y="6316047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Lync Web App</a:t>
            </a:r>
          </a:p>
        </p:txBody>
      </p:sp>
      <p:sp>
        <p:nvSpPr>
          <p:cNvPr id="37" name="Rectangle 36"/>
          <p:cNvSpPr/>
          <p:nvPr/>
        </p:nvSpPr>
        <p:spPr bwMode="auto">
          <a:xfrm>
            <a:off x="10134031" y="344503"/>
            <a:ext cx="1844055" cy="720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Skype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for Business</a:t>
            </a:r>
          </a:p>
        </p:txBody>
      </p:sp>
      <p:sp>
        <p:nvSpPr>
          <p:cNvPr id="38" name="Rectangle 37"/>
          <p:cNvSpPr/>
          <p:nvPr/>
        </p:nvSpPr>
        <p:spPr bwMode="auto">
          <a:xfrm>
            <a:off x="10134031" y="1061639"/>
            <a:ext cx="1844055" cy="396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2015</a:t>
            </a:r>
          </a:p>
        </p:txBody>
      </p:sp>
      <p:sp>
        <p:nvSpPr>
          <p:cNvPr id="39" name="Rectangle 38"/>
          <p:cNvSpPr/>
          <p:nvPr/>
        </p:nvSpPr>
        <p:spPr bwMode="auto">
          <a:xfrm>
            <a:off x="8235774" y="344503"/>
            <a:ext cx="1844055" cy="720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Lync 2013</a:t>
            </a:r>
          </a:p>
        </p:txBody>
      </p:sp>
      <p:sp>
        <p:nvSpPr>
          <p:cNvPr id="40" name="Rectangle 39"/>
          <p:cNvSpPr/>
          <p:nvPr/>
        </p:nvSpPr>
        <p:spPr bwMode="auto">
          <a:xfrm>
            <a:off x="8235774" y="1061639"/>
            <a:ext cx="1844055" cy="396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2013</a:t>
            </a:r>
          </a:p>
        </p:txBody>
      </p:sp>
      <p:sp>
        <p:nvSpPr>
          <p:cNvPr id="41" name="Rectangle 40"/>
          <p:cNvSpPr/>
          <p:nvPr/>
        </p:nvSpPr>
        <p:spPr bwMode="auto">
          <a:xfrm>
            <a:off x="6337518" y="344503"/>
            <a:ext cx="1844055" cy="720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3247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Lync 2010</a:t>
            </a:r>
          </a:p>
        </p:txBody>
      </p:sp>
      <p:sp>
        <p:nvSpPr>
          <p:cNvPr id="42" name="Rectangle 41"/>
          <p:cNvSpPr/>
          <p:nvPr/>
        </p:nvSpPr>
        <p:spPr bwMode="auto">
          <a:xfrm>
            <a:off x="6337518" y="1061639"/>
            <a:ext cx="1844055" cy="396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2010</a:t>
            </a:r>
          </a:p>
        </p:txBody>
      </p:sp>
      <p:sp>
        <p:nvSpPr>
          <p:cNvPr id="43" name="Rectangle 42"/>
          <p:cNvSpPr/>
          <p:nvPr/>
        </p:nvSpPr>
        <p:spPr bwMode="auto">
          <a:xfrm>
            <a:off x="2541006" y="344503"/>
            <a:ext cx="1844055" cy="720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Office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Communicator R1</a:t>
            </a:r>
          </a:p>
        </p:txBody>
      </p:sp>
      <p:sp>
        <p:nvSpPr>
          <p:cNvPr id="44" name="Rectangle 43"/>
          <p:cNvSpPr/>
          <p:nvPr/>
        </p:nvSpPr>
        <p:spPr bwMode="auto">
          <a:xfrm>
            <a:off x="2541006" y="1061639"/>
            <a:ext cx="1844055" cy="396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2007</a:t>
            </a:r>
          </a:p>
        </p:txBody>
      </p:sp>
      <p:sp>
        <p:nvSpPr>
          <p:cNvPr id="45" name="Rectangle 44"/>
          <p:cNvSpPr/>
          <p:nvPr/>
        </p:nvSpPr>
        <p:spPr bwMode="auto">
          <a:xfrm>
            <a:off x="4439262" y="344503"/>
            <a:ext cx="1844055" cy="720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Office </a:t>
            </a:r>
            <a:b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Communicator R2</a:t>
            </a:r>
          </a:p>
        </p:txBody>
      </p:sp>
      <p:sp>
        <p:nvSpPr>
          <p:cNvPr id="46" name="Rectangle 45"/>
          <p:cNvSpPr/>
          <p:nvPr/>
        </p:nvSpPr>
        <p:spPr bwMode="auto">
          <a:xfrm>
            <a:off x="4439262" y="1061639"/>
            <a:ext cx="1844055" cy="396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2008</a:t>
            </a:r>
          </a:p>
        </p:txBody>
      </p:sp>
      <p:sp>
        <p:nvSpPr>
          <p:cNvPr id="53" name="Rectangle 52"/>
          <p:cNvSpPr/>
          <p:nvPr/>
        </p:nvSpPr>
        <p:spPr>
          <a:xfrm>
            <a:off x="2541006" y="1501995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2541006" y="1935426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2541006" y="2370593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4439262" y="1501995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4439262" y="1935426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4439262" y="2370593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4439262" y="2818747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4439262" y="369639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4439262" y="413069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6337518" y="1501995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6337518" y="1935426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6337518" y="2370593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337518" y="369639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6337518" y="413069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6337518" y="4578851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6337518" y="501314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6337518" y="544744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8235774" y="1501995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8235774" y="1935426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8235774" y="2370593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8235774" y="369639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8235774" y="413069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8235774" y="4578851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8235774" y="501314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8235774" y="544744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10134031" y="1501995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10134031" y="1935426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10134031" y="2370593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10134031" y="369639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10134031" y="413069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10134031" y="4578851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10134031" y="501314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10134031" y="5447448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8235774" y="5881744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8235774" y="6316047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10134031" y="5881744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10134031" y="6316047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95" name="Rectangle 94"/>
          <p:cNvSpPr/>
          <p:nvPr/>
        </p:nvSpPr>
        <p:spPr bwMode="auto">
          <a:xfrm>
            <a:off x="466923" y="3262100"/>
            <a:ext cx="2016000" cy="396000"/>
          </a:xfrm>
          <a:prstGeom prst="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72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Sharing/Data Collaboration</a:t>
            </a:r>
          </a:p>
        </p:txBody>
      </p:sp>
      <p:sp>
        <p:nvSpPr>
          <p:cNvPr id="97" name="Rectangle 96"/>
          <p:cNvSpPr/>
          <p:nvPr/>
        </p:nvSpPr>
        <p:spPr>
          <a:xfrm>
            <a:off x="6337513" y="3262100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8235769" y="3262100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10134026" y="3262100"/>
            <a:ext cx="1844055" cy="396000"/>
          </a:xfrm>
          <a:prstGeom prst="rect">
            <a:avLst/>
          </a:prstGeom>
          <a:solidFill>
            <a:schemeClr val="accent5">
              <a:lumMod val="20000"/>
              <a:lumOff val="80000"/>
              <a:alpha val="20000"/>
            </a:schemeClr>
          </a:solidFill>
        </p:spPr>
        <p:txBody>
          <a:bodyPr wrap="square" lIns="72000" tIns="36000" rIns="72000" bIns="3600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sym typeface="Wingdings" panose="05000000000000000000" pitchFamily="2" charset="2"/>
              </a:rPr>
              <a:t>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</a:endParaRPr>
          </a:p>
        </p:txBody>
      </p:sp>
      <p:sp>
        <p:nvSpPr>
          <p:cNvPr id="96" name="Slide Number Placeholder 2"/>
          <p:cNvSpPr txBox="1">
            <a:spLocks/>
          </p:cNvSpPr>
          <p:nvPr/>
        </p:nvSpPr>
        <p:spPr>
          <a:xfrm>
            <a:off x="11328447" y="6739783"/>
            <a:ext cx="692150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8</a:t>
            </a:r>
          </a:p>
        </p:txBody>
      </p:sp>
      <p:sp>
        <p:nvSpPr>
          <p:cNvPr id="100" name="Footer Placeholder 3"/>
          <p:cNvSpPr txBox="1">
            <a:spLocks/>
          </p:cNvSpPr>
          <p:nvPr/>
        </p:nvSpPr>
        <p:spPr>
          <a:xfrm>
            <a:off x="466928" y="6739783"/>
            <a:ext cx="3754438" cy="165100"/>
          </a:xfrm>
          <a:prstGeom prst="rect">
            <a:avLst/>
          </a:prstGeom>
        </p:spPr>
        <p:txBody>
          <a:bodyPr lIns="0" rIns="0" anchor="ctr"/>
          <a:lstStyle>
            <a:defPPr>
              <a:defRPr lang="en-US"/>
            </a:defPPr>
            <a:lvl1pPr marL="0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66371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32742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99113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65484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33185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98226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64597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730969" algn="l" defTabSz="93274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327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Copyright © 2016 Accenture 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355747778"/>
      </p:ext>
    </p:extLst>
  </p:cSld>
  <p:clrMapOvr>
    <a:masterClrMapping/>
  </p:clrMapOvr>
  <p:transition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Skype for Business at Accenture: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The Big Picture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55" name="Snip Diagonal Corner Rectangle 54"/>
          <p:cNvSpPr/>
          <p:nvPr/>
        </p:nvSpPr>
        <p:spPr bwMode="auto">
          <a:xfrm>
            <a:off x="478711" y="1469939"/>
            <a:ext cx="5445468" cy="1201053"/>
          </a:xfrm>
          <a:prstGeom prst="snip2DiagRect">
            <a:avLst/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5104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418,000 </a:t>
            </a: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Skype for Business </a:t>
            </a:r>
            <a:b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enabled accounts</a:t>
            </a:r>
          </a:p>
        </p:txBody>
      </p:sp>
      <p:cxnSp>
        <p:nvCxnSpPr>
          <p:cNvPr id="56" name="Straight Connector 55"/>
          <p:cNvCxnSpPr/>
          <p:nvPr/>
        </p:nvCxnSpPr>
        <p:spPr>
          <a:xfrm flipV="1">
            <a:off x="478711" y="2851378"/>
            <a:ext cx="5445468" cy="562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Snip Diagonal Corner Rectangle 56"/>
          <p:cNvSpPr/>
          <p:nvPr/>
        </p:nvSpPr>
        <p:spPr bwMode="auto">
          <a:xfrm>
            <a:off x="478711" y="3037387"/>
            <a:ext cx="5445468" cy="1201053"/>
          </a:xfrm>
          <a:prstGeom prst="snip2DiagRect">
            <a:avLst/>
          </a:prstGeom>
          <a:solidFill>
            <a:schemeClr val="accent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5104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Hosted in four data center locations </a:t>
            </a: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(Americas, Europe/Middle East, Asia Pacific, India)</a:t>
            </a:r>
          </a:p>
        </p:txBody>
      </p:sp>
      <p:cxnSp>
        <p:nvCxnSpPr>
          <p:cNvPr id="58" name="Straight Connector 57"/>
          <p:cNvCxnSpPr/>
          <p:nvPr/>
        </p:nvCxnSpPr>
        <p:spPr>
          <a:xfrm flipV="1">
            <a:off x="478711" y="4418827"/>
            <a:ext cx="5445468" cy="562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Snip Diagonal Corner Rectangle 58"/>
          <p:cNvSpPr/>
          <p:nvPr/>
        </p:nvSpPr>
        <p:spPr bwMode="auto">
          <a:xfrm>
            <a:off x="478711" y="4604836"/>
            <a:ext cx="5445468" cy="1201053"/>
          </a:xfrm>
          <a:prstGeom prst="snip2Diag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5104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High availability </a:t>
            </a: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active/active </a:t>
            </a:r>
            <a:b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firewalls/load balancers</a:t>
            </a:r>
          </a:p>
        </p:txBody>
      </p:sp>
      <p:sp>
        <p:nvSpPr>
          <p:cNvPr id="60" name="Snip Diagonal Corner Rectangle 59"/>
          <p:cNvSpPr/>
          <p:nvPr/>
        </p:nvSpPr>
        <p:spPr bwMode="auto">
          <a:xfrm>
            <a:off x="6533807" y="1469938"/>
            <a:ext cx="5445468" cy="1201053"/>
          </a:xfrm>
          <a:prstGeom prst="snip2DiagRect">
            <a:avLst/>
          </a:prstGeom>
          <a:solidFill>
            <a:schemeClr val="accent3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5104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Failover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between data centers</a:t>
            </a:r>
          </a:p>
        </p:txBody>
      </p:sp>
      <p:cxnSp>
        <p:nvCxnSpPr>
          <p:cNvPr id="61" name="Straight Connector 60"/>
          <p:cNvCxnSpPr/>
          <p:nvPr/>
        </p:nvCxnSpPr>
        <p:spPr>
          <a:xfrm flipV="1">
            <a:off x="6533807" y="2851378"/>
            <a:ext cx="5445468" cy="562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Snip Diagonal Corner Rectangle 61"/>
          <p:cNvSpPr/>
          <p:nvPr/>
        </p:nvSpPr>
        <p:spPr bwMode="auto">
          <a:xfrm>
            <a:off x="6533807" y="3037387"/>
            <a:ext cx="5445468" cy="1201053"/>
          </a:xfrm>
          <a:prstGeom prst="snip2Diag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12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800+ </a:t>
            </a: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clients federated with Accenture</a:t>
            </a:r>
          </a:p>
        </p:txBody>
      </p:sp>
      <p:cxnSp>
        <p:nvCxnSpPr>
          <p:cNvPr id="63" name="Straight Connector 62"/>
          <p:cNvCxnSpPr/>
          <p:nvPr/>
        </p:nvCxnSpPr>
        <p:spPr>
          <a:xfrm flipV="1">
            <a:off x="6533807" y="4418827"/>
            <a:ext cx="5445468" cy="562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Snip Diagonal Corner Rectangle 63"/>
          <p:cNvSpPr/>
          <p:nvPr/>
        </p:nvSpPr>
        <p:spPr bwMode="auto">
          <a:xfrm>
            <a:off x="6533807" y="4604836"/>
            <a:ext cx="5445468" cy="1201053"/>
          </a:xfrm>
          <a:prstGeom prst="snip2DiagRect">
            <a:avLst/>
          </a:prstGeom>
          <a:solidFill>
            <a:srgbClr val="00BCF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5104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All users enabled with </a:t>
            </a:r>
            <a:r>
              <a:rPr kumimoji="0" lang="en-AU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“basic” </a:t>
            </a: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capabilities (IM, presence, audio/</a:t>
            </a:r>
            <a:b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dial-in conferencing)</a:t>
            </a:r>
          </a:p>
        </p:txBody>
      </p:sp>
      <p:cxnSp>
        <p:nvCxnSpPr>
          <p:cNvPr id="93" name="Straight Connector 92"/>
          <p:cNvCxnSpPr/>
          <p:nvPr/>
        </p:nvCxnSpPr>
        <p:spPr>
          <a:xfrm>
            <a:off x="6228992" y="1469938"/>
            <a:ext cx="0" cy="120105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6230814" y="3037387"/>
            <a:ext cx="0" cy="120105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/>
          <p:nvPr/>
        </p:nvCxnSpPr>
        <p:spPr>
          <a:xfrm>
            <a:off x="6230814" y="4604836"/>
            <a:ext cx="0" cy="120105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" name="Group 4"/>
          <p:cNvGrpSpPr>
            <a:grpSpLocks noChangeAspect="1"/>
          </p:cNvGrpSpPr>
          <p:nvPr/>
        </p:nvGrpSpPr>
        <p:grpSpPr bwMode="auto">
          <a:xfrm>
            <a:off x="686418" y="3274050"/>
            <a:ext cx="727726" cy="727726"/>
            <a:chOff x="3695" y="1983"/>
            <a:chExt cx="442" cy="442"/>
          </a:xfrm>
          <a:solidFill>
            <a:schemeClr val="bg1"/>
          </a:solidFill>
        </p:grpSpPr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3695" y="1983"/>
              <a:ext cx="442" cy="442"/>
            </a:xfrm>
            <a:custGeom>
              <a:avLst/>
              <a:gdLst>
                <a:gd name="T0" fmla="*/ 0 w 184"/>
                <a:gd name="T1" fmla="*/ 92 h 184"/>
                <a:gd name="T2" fmla="*/ 184 w 184"/>
                <a:gd name="T3" fmla="*/ 92 h 184"/>
                <a:gd name="T4" fmla="*/ 155 w 184"/>
                <a:gd name="T5" fmla="*/ 48 h 184"/>
                <a:gd name="T6" fmla="*/ 126 w 184"/>
                <a:gd name="T7" fmla="*/ 23 h 184"/>
                <a:gd name="T8" fmla="*/ 58 w 184"/>
                <a:gd name="T9" fmla="*/ 23 h 184"/>
                <a:gd name="T10" fmla="*/ 29 w 184"/>
                <a:gd name="T11" fmla="*/ 48 h 184"/>
                <a:gd name="T12" fmla="*/ 29 w 184"/>
                <a:gd name="T13" fmla="*/ 136 h 184"/>
                <a:gd name="T14" fmla="*/ 58 w 184"/>
                <a:gd name="T15" fmla="*/ 161 h 184"/>
                <a:gd name="T16" fmla="*/ 126 w 184"/>
                <a:gd name="T17" fmla="*/ 161 h 184"/>
                <a:gd name="T18" fmla="*/ 155 w 184"/>
                <a:gd name="T19" fmla="*/ 136 h 184"/>
                <a:gd name="T20" fmla="*/ 160 w 184"/>
                <a:gd name="T21" fmla="*/ 128 h 184"/>
                <a:gd name="T22" fmla="*/ 142 w 184"/>
                <a:gd name="T23" fmla="*/ 113 h 184"/>
                <a:gd name="T24" fmla="*/ 136 w 184"/>
                <a:gd name="T25" fmla="*/ 112 h 184"/>
                <a:gd name="T26" fmla="*/ 113 w 184"/>
                <a:gd name="T27" fmla="*/ 128 h 184"/>
                <a:gd name="T28" fmla="*/ 113 w 184"/>
                <a:gd name="T29" fmla="*/ 136 h 184"/>
                <a:gd name="T30" fmla="*/ 114 w 184"/>
                <a:gd name="T31" fmla="*/ 166 h 184"/>
                <a:gd name="T32" fmla="*/ 96 w 184"/>
                <a:gd name="T33" fmla="*/ 153 h 184"/>
                <a:gd name="T34" fmla="*/ 88 w 184"/>
                <a:gd name="T35" fmla="*/ 153 h 184"/>
                <a:gd name="T36" fmla="*/ 70 w 184"/>
                <a:gd name="T37" fmla="*/ 166 h 184"/>
                <a:gd name="T38" fmla="*/ 71 w 184"/>
                <a:gd name="T39" fmla="*/ 136 h 184"/>
                <a:gd name="T40" fmla="*/ 71 w 184"/>
                <a:gd name="T41" fmla="*/ 128 h 184"/>
                <a:gd name="T42" fmla="*/ 48 w 184"/>
                <a:gd name="T43" fmla="*/ 112 h 184"/>
                <a:gd name="T44" fmla="*/ 42 w 184"/>
                <a:gd name="T45" fmla="*/ 113 h 184"/>
                <a:gd name="T46" fmla="*/ 24 w 184"/>
                <a:gd name="T47" fmla="*/ 128 h 184"/>
                <a:gd name="T48" fmla="*/ 23 w 184"/>
                <a:gd name="T49" fmla="*/ 96 h 184"/>
                <a:gd name="T50" fmla="*/ 23 w 184"/>
                <a:gd name="T51" fmla="*/ 88 h 184"/>
                <a:gd name="T52" fmla="*/ 24 w 184"/>
                <a:gd name="T53" fmla="*/ 56 h 184"/>
                <a:gd name="T54" fmla="*/ 42 w 184"/>
                <a:gd name="T55" fmla="*/ 71 h 184"/>
                <a:gd name="T56" fmla="*/ 48 w 184"/>
                <a:gd name="T57" fmla="*/ 72 h 184"/>
                <a:gd name="T58" fmla="*/ 71 w 184"/>
                <a:gd name="T59" fmla="*/ 56 h 184"/>
                <a:gd name="T60" fmla="*/ 71 w 184"/>
                <a:gd name="T61" fmla="*/ 48 h 184"/>
                <a:gd name="T62" fmla="*/ 70 w 184"/>
                <a:gd name="T63" fmla="*/ 18 h 184"/>
                <a:gd name="T64" fmla="*/ 88 w 184"/>
                <a:gd name="T65" fmla="*/ 31 h 184"/>
                <a:gd name="T66" fmla="*/ 96 w 184"/>
                <a:gd name="T67" fmla="*/ 31 h 184"/>
                <a:gd name="T68" fmla="*/ 114 w 184"/>
                <a:gd name="T69" fmla="*/ 18 h 184"/>
                <a:gd name="T70" fmla="*/ 113 w 184"/>
                <a:gd name="T71" fmla="*/ 48 h 184"/>
                <a:gd name="T72" fmla="*/ 113 w 184"/>
                <a:gd name="T73" fmla="*/ 56 h 184"/>
                <a:gd name="T74" fmla="*/ 136 w 184"/>
                <a:gd name="T75" fmla="*/ 72 h 184"/>
                <a:gd name="T76" fmla="*/ 142 w 184"/>
                <a:gd name="T77" fmla="*/ 71 h 184"/>
                <a:gd name="T78" fmla="*/ 160 w 184"/>
                <a:gd name="T79" fmla="*/ 56 h 184"/>
                <a:gd name="T80" fmla="*/ 161 w 184"/>
                <a:gd name="T81" fmla="*/ 88 h 184"/>
                <a:gd name="T82" fmla="*/ 161 w 184"/>
                <a:gd name="T83" fmla="*/ 96 h 184"/>
                <a:gd name="T84" fmla="*/ 160 w 184"/>
                <a:gd name="T85" fmla="*/ 12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4" h="184">
                  <a:moveTo>
                    <a:pt x="92" y="0"/>
                  </a:moveTo>
                  <a:cubicBezTo>
                    <a:pt x="41" y="0"/>
                    <a:pt x="0" y="41"/>
                    <a:pt x="0" y="92"/>
                  </a:cubicBezTo>
                  <a:cubicBezTo>
                    <a:pt x="0" y="143"/>
                    <a:pt x="41" y="184"/>
                    <a:pt x="92" y="184"/>
                  </a:cubicBezTo>
                  <a:cubicBezTo>
                    <a:pt x="143" y="184"/>
                    <a:pt x="184" y="143"/>
                    <a:pt x="184" y="92"/>
                  </a:cubicBezTo>
                  <a:cubicBezTo>
                    <a:pt x="184" y="41"/>
                    <a:pt x="143" y="0"/>
                    <a:pt x="92" y="0"/>
                  </a:cubicBezTo>
                  <a:close/>
                  <a:moveTo>
                    <a:pt x="155" y="48"/>
                  </a:moveTo>
                  <a:cubicBezTo>
                    <a:pt x="138" y="48"/>
                    <a:pt x="138" y="48"/>
                    <a:pt x="138" y="48"/>
                  </a:cubicBezTo>
                  <a:cubicBezTo>
                    <a:pt x="135" y="39"/>
                    <a:pt x="131" y="30"/>
                    <a:pt x="126" y="23"/>
                  </a:cubicBezTo>
                  <a:cubicBezTo>
                    <a:pt x="138" y="29"/>
                    <a:pt x="148" y="38"/>
                    <a:pt x="155" y="48"/>
                  </a:cubicBezTo>
                  <a:close/>
                  <a:moveTo>
                    <a:pt x="58" y="23"/>
                  </a:moveTo>
                  <a:cubicBezTo>
                    <a:pt x="53" y="30"/>
                    <a:pt x="49" y="39"/>
                    <a:pt x="46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6" y="38"/>
                    <a:pt x="46" y="29"/>
                    <a:pt x="58" y="23"/>
                  </a:cubicBezTo>
                  <a:close/>
                  <a:moveTo>
                    <a:pt x="29" y="136"/>
                  </a:moveTo>
                  <a:cubicBezTo>
                    <a:pt x="46" y="136"/>
                    <a:pt x="46" y="136"/>
                    <a:pt x="46" y="136"/>
                  </a:cubicBezTo>
                  <a:cubicBezTo>
                    <a:pt x="49" y="145"/>
                    <a:pt x="53" y="154"/>
                    <a:pt x="58" y="161"/>
                  </a:cubicBezTo>
                  <a:cubicBezTo>
                    <a:pt x="46" y="155"/>
                    <a:pt x="36" y="146"/>
                    <a:pt x="29" y="136"/>
                  </a:cubicBezTo>
                  <a:close/>
                  <a:moveTo>
                    <a:pt x="126" y="161"/>
                  </a:moveTo>
                  <a:cubicBezTo>
                    <a:pt x="131" y="154"/>
                    <a:pt x="135" y="145"/>
                    <a:pt x="138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48" y="146"/>
                    <a:pt x="138" y="155"/>
                    <a:pt x="126" y="161"/>
                  </a:cubicBezTo>
                  <a:close/>
                  <a:moveTo>
                    <a:pt x="160" y="128"/>
                  </a:moveTo>
                  <a:cubicBezTo>
                    <a:pt x="140" y="128"/>
                    <a:pt x="140" y="128"/>
                    <a:pt x="140" y="128"/>
                  </a:cubicBezTo>
                  <a:cubicBezTo>
                    <a:pt x="141" y="123"/>
                    <a:pt x="142" y="118"/>
                    <a:pt x="142" y="113"/>
                  </a:cubicBezTo>
                  <a:cubicBezTo>
                    <a:pt x="142" y="113"/>
                    <a:pt x="141" y="113"/>
                    <a:pt x="140" y="113"/>
                  </a:cubicBezTo>
                  <a:cubicBezTo>
                    <a:pt x="138" y="113"/>
                    <a:pt x="137" y="113"/>
                    <a:pt x="136" y="112"/>
                  </a:cubicBezTo>
                  <a:cubicBezTo>
                    <a:pt x="135" y="118"/>
                    <a:pt x="134" y="123"/>
                    <a:pt x="133" y="128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3" y="129"/>
                    <a:pt x="113" y="131"/>
                    <a:pt x="113" y="132"/>
                  </a:cubicBezTo>
                  <a:cubicBezTo>
                    <a:pt x="113" y="133"/>
                    <a:pt x="113" y="135"/>
                    <a:pt x="113" y="136"/>
                  </a:cubicBezTo>
                  <a:cubicBezTo>
                    <a:pt x="130" y="136"/>
                    <a:pt x="130" y="136"/>
                    <a:pt x="130" y="136"/>
                  </a:cubicBezTo>
                  <a:cubicBezTo>
                    <a:pt x="126" y="148"/>
                    <a:pt x="121" y="159"/>
                    <a:pt x="114" y="166"/>
                  </a:cubicBezTo>
                  <a:cubicBezTo>
                    <a:pt x="108" y="167"/>
                    <a:pt x="102" y="168"/>
                    <a:pt x="96" y="169"/>
                  </a:cubicBezTo>
                  <a:cubicBezTo>
                    <a:pt x="96" y="153"/>
                    <a:pt x="96" y="153"/>
                    <a:pt x="96" y="153"/>
                  </a:cubicBezTo>
                  <a:cubicBezTo>
                    <a:pt x="95" y="153"/>
                    <a:pt x="93" y="153"/>
                    <a:pt x="92" y="153"/>
                  </a:cubicBezTo>
                  <a:cubicBezTo>
                    <a:pt x="91" y="153"/>
                    <a:pt x="89" y="153"/>
                    <a:pt x="88" y="153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2" y="168"/>
                    <a:pt x="76" y="167"/>
                    <a:pt x="70" y="166"/>
                  </a:cubicBezTo>
                  <a:cubicBezTo>
                    <a:pt x="63" y="159"/>
                    <a:pt x="58" y="148"/>
                    <a:pt x="54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5"/>
                    <a:pt x="71" y="133"/>
                    <a:pt x="71" y="132"/>
                  </a:cubicBezTo>
                  <a:cubicBezTo>
                    <a:pt x="71" y="131"/>
                    <a:pt x="71" y="129"/>
                    <a:pt x="71" y="128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50" y="123"/>
                    <a:pt x="49" y="118"/>
                    <a:pt x="48" y="112"/>
                  </a:cubicBezTo>
                  <a:cubicBezTo>
                    <a:pt x="47" y="113"/>
                    <a:pt x="46" y="113"/>
                    <a:pt x="44" y="113"/>
                  </a:cubicBezTo>
                  <a:cubicBezTo>
                    <a:pt x="43" y="113"/>
                    <a:pt x="42" y="113"/>
                    <a:pt x="42" y="113"/>
                  </a:cubicBezTo>
                  <a:cubicBezTo>
                    <a:pt x="42" y="118"/>
                    <a:pt x="43" y="123"/>
                    <a:pt x="4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19" y="118"/>
                    <a:pt x="16" y="108"/>
                    <a:pt x="15" y="96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3" y="95"/>
                    <a:pt x="23" y="93"/>
                    <a:pt x="23" y="92"/>
                  </a:cubicBezTo>
                  <a:cubicBezTo>
                    <a:pt x="23" y="91"/>
                    <a:pt x="23" y="89"/>
                    <a:pt x="23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6" y="76"/>
                    <a:pt x="19" y="66"/>
                    <a:pt x="2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61"/>
                    <a:pt x="42" y="66"/>
                    <a:pt x="42" y="71"/>
                  </a:cubicBezTo>
                  <a:cubicBezTo>
                    <a:pt x="42" y="71"/>
                    <a:pt x="43" y="71"/>
                    <a:pt x="44" y="71"/>
                  </a:cubicBezTo>
                  <a:cubicBezTo>
                    <a:pt x="46" y="71"/>
                    <a:pt x="47" y="71"/>
                    <a:pt x="48" y="72"/>
                  </a:cubicBezTo>
                  <a:cubicBezTo>
                    <a:pt x="49" y="66"/>
                    <a:pt x="50" y="61"/>
                    <a:pt x="5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5"/>
                    <a:pt x="71" y="53"/>
                    <a:pt x="71" y="52"/>
                  </a:cubicBezTo>
                  <a:cubicBezTo>
                    <a:pt x="71" y="51"/>
                    <a:pt x="71" y="49"/>
                    <a:pt x="71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8" y="36"/>
                    <a:pt x="63" y="25"/>
                    <a:pt x="70" y="18"/>
                  </a:cubicBezTo>
                  <a:cubicBezTo>
                    <a:pt x="76" y="17"/>
                    <a:pt x="82" y="16"/>
                    <a:pt x="88" y="15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9" y="31"/>
                    <a:pt x="91" y="31"/>
                    <a:pt x="92" y="31"/>
                  </a:cubicBezTo>
                  <a:cubicBezTo>
                    <a:pt x="93" y="31"/>
                    <a:pt x="95" y="31"/>
                    <a:pt x="96" y="31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102" y="16"/>
                    <a:pt x="108" y="17"/>
                    <a:pt x="114" y="18"/>
                  </a:cubicBezTo>
                  <a:cubicBezTo>
                    <a:pt x="121" y="25"/>
                    <a:pt x="126" y="36"/>
                    <a:pt x="130" y="48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3" y="49"/>
                    <a:pt x="113" y="51"/>
                    <a:pt x="113" y="52"/>
                  </a:cubicBezTo>
                  <a:cubicBezTo>
                    <a:pt x="113" y="53"/>
                    <a:pt x="113" y="55"/>
                    <a:pt x="113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4" y="61"/>
                    <a:pt x="135" y="66"/>
                    <a:pt x="136" y="72"/>
                  </a:cubicBezTo>
                  <a:cubicBezTo>
                    <a:pt x="137" y="71"/>
                    <a:pt x="138" y="71"/>
                    <a:pt x="140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2" y="66"/>
                    <a:pt x="141" y="61"/>
                    <a:pt x="140" y="56"/>
                  </a:cubicBezTo>
                  <a:cubicBezTo>
                    <a:pt x="160" y="56"/>
                    <a:pt x="160" y="56"/>
                    <a:pt x="160" y="56"/>
                  </a:cubicBezTo>
                  <a:cubicBezTo>
                    <a:pt x="165" y="66"/>
                    <a:pt x="168" y="76"/>
                    <a:pt x="169" y="88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61" y="89"/>
                    <a:pt x="161" y="91"/>
                    <a:pt x="161" y="92"/>
                  </a:cubicBezTo>
                  <a:cubicBezTo>
                    <a:pt x="161" y="93"/>
                    <a:pt x="161" y="95"/>
                    <a:pt x="161" y="96"/>
                  </a:cubicBezTo>
                  <a:cubicBezTo>
                    <a:pt x="169" y="96"/>
                    <a:pt x="169" y="96"/>
                    <a:pt x="169" y="96"/>
                  </a:cubicBezTo>
                  <a:cubicBezTo>
                    <a:pt x="168" y="107"/>
                    <a:pt x="165" y="118"/>
                    <a:pt x="160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6"/>
            <p:cNvSpPr>
              <a:spLocks/>
            </p:cNvSpPr>
            <p:nvPr/>
          </p:nvSpPr>
          <p:spPr bwMode="auto">
            <a:xfrm>
              <a:off x="3851" y="2159"/>
              <a:ext cx="130" cy="91"/>
            </a:xfrm>
            <a:custGeom>
              <a:avLst/>
              <a:gdLst>
                <a:gd name="T0" fmla="*/ 31 w 54"/>
                <a:gd name="T1" fmla="*/ 23 h 38"/>
                <a:gd name="T2" fmla="*/ 54 w 54"/>
                <a:gd name="T3" fmla="*/ 23 h 38"/>
                <a:gd name="T4" fmla="*/ 54 w 54"/>
                <a:gd name="T5" fmla="*/ 19 h 38"/>
                <a:gd name="T6" fmla="*/ 54 w 54"/>
                <a:gd name="T7" fmla="*/ 15 h 38"/>
                <a:gd name="T8" fmla="*/ 31 w 54"/>
                <a:gd name="T9" fmla="*/ 15 h 38"/>
                <a:gd name="T10" fmla="*/ 31 w 54"/>
                <a:gd name="T11" fmla="*/ 0 h 38"/>
                <a:gd name="T12" fmla="*/ 27 w 54"/>
                <a:gd name="T13" fmla="*/ 0 h 38"/>
                <a:gd name="T14" fmla="*/ 23 w 54"/>
                <a:gd name="T15" fmla="*/ 0 h 38"/>
                <a:gd name="T16" fmla="*/ 23 w 54"/>
                <a:gd name="T17" fmla="*/ 15 h 38"/>
                <a:gd name="T18" fmla="*/ 0 w 54"/>
                <a:gd name="T19" fmla="*/ 15 h 38"/>
                <a:gd name="T20" fmla="*/ 0 w 54"/>
                <a:gd name="T21" fmla="*/ 19 h 38"/>
                <a:gd name="T22" fmla="*/ 0 w 54"/>
                <a:gd name="T23" fmla="*/ 23 h 38"/>
                <a:gd name="T24" fmla="*/ 23 w 54"/>
                <a:gd name="T25" fmla="*/ 23 h 38"/>
                <a:gd name="T26" fmla="*/ 23 w 54"/>
                <a:gd name="T27" fmla="*/ 38 h 38"/>
                <a:gd name="T28" fmla="*/ 27 w 54"/>
                <a:gd name="T29" fmla="*/ 38 h 38"/>
                <a:gd name="T30" fmla="*/ 31 w 54"/>
                <a:gd name="T31" fmla="*/ 38 h 38"/>
                <a:gd name="T32" fmla="*/ 31 w 54"/>
                <a:gd name="T3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38">
                  <a:moveTo>
                    <a:pt x="31" y="23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4" y="22"/>
                    <a:pt x="54" y="20"/>
                    <a:pt x="54" y="19"/>
                  </a:cubicBezTo>
                  <a:cubicBezTo>
                    <a:pt x="54" y="18"/>
                    <a:pt x="54" y="16"/>
                    <a:pt x="54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0"/>
                    <a:pt x="24" y="0"/>
                    <a:pt x="23" y="0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8"/>
                    <a:pt x="0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6" y="38"/>
                    <a:pt x="27" y="38"/>
                  </a:cubicBezTo>
                  <a:cubicBezTo>
                    <a:pt x="28" y="38"/>
                    <a:pt x="30" y="38"/>
                    <a:pt x="31" y="38"/>
                  </a:cubicBezTo>
                  <a:lnTo>
                    <a:pt x="31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Oval 7"/>
            <p:cNvSpPr>
              <a:spLocks noChangeArrowheads="1"/>
            </p:cNvSpPr>
            <p:nvPr/>
          </p:nvSpPr>
          <p:spPr bwMode="auto">
            <a:xfrm>
              <a:off x="3772" y="2175"/>
              <a:ext cx="57" cy="5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Oval 8"/>
            <p:cNvSpPr>
              <a:spLocks noChangeArrowheads="1"/>
            </p:cNvSpPr>
            <p:nvPr/>
          </p:nvSpPr>
          <p:spPr bwMode="auto">
            <a:xfrm>
              <a:off x="3887" y="2079"/>
              <a:ext cx="58" cy="5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Oval 9"/>
            <p:cNvSpPr>
              <a:spLocks noChangeArrowheads="1"/>
            </p:cNvSpPr>
            <p:nvPr/>
          </p:nvSpPr>
          <p:spPr bwMode="auto">
            <a:xfrm>
              <a:off x="4002" y="2175"/>
              <a:ext cx="58" cy="5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Oval 10"/>
            <p:cNvSpPr>
              <a:spLocks noChangeArrowheads="1"/>
            </p:cNvSpPr>
            <p:nvPr/>
          </p:nvSpPr>
          <p:spPr bwMode="auto">
            <a:xfrm>
              <a:off x="3887" y="2272"/>
              <a:ext cx="58" cy="5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1" name="Group 13"/>
          <p:cNvGrpSpPr>
            <a:grpSpLocks noChangeAspect="1"/>
          </p:cNvGrpSpPr>
          <p:nvPr/>
        </p:nvGrpSpPr>
        <p:grpSpPr bwMode="auto">
          <a:xfrm>
            <a:off x="787256" y="4782394"/>
            <a:ext cx="570116" cy="775907"/>
            <a:chOff x="2404" y="118"/>
            <a:chExt cx="3064" cy="4170"/>
          </a:xfrm>
          <a:solidFill>
            <a:schemeClr val="bg1"/>
          </a:solidFill>
        </p:grpSpPr>
        <p:sp>
          <p:nvSpPr>
            <p:cNvPr id="132" name="Freeform 14"/>
            <p:cNvSpPr>
              <a:spLocks/>
            </p:cNvSpPr>
            <p:nvPr/>
          </p:nvSpPr>
          <p:spPr bwMode="auto">
            <a:xfrm>
              <a:off x="3765" y="2031"/>
              <a:ext cx="12" cy="8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3 h 3"/>
                <a:gd name="T4" fmla="*/ 5 w 5"/>
                <a:gd name="T5" fmla="*/ 0 h 3"/>
                <a:gd name="T6" fmla="*/ 0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15"/>
            <p:cNvSpPr>
              <a:spLocks/>
            </p:cNvSpPr>
            <p:nvPr/>
          </p:nvSpPr>
          <p:spPr bwMode="auto">
            <a:xfrm>
              <a:off x="2522" y="118"/>
              <a:ext cx="2946" cy="2777"/>
            </a:xfrm>
            <a:custGeom>
              <a:avLst/>
              <a:gdLst>
                <a:gd name="T0" fmla="*/ 378 w 1244"/>
                <a:gd name="T1" fmla="*/ 1174 h 1174"/>
                <a:gd name="T2" fmla="*/ 525 w 1244"/>
                <a:gd name="T3" fmla="*/ 812 h 1174"/>
                <a:gd name="T4" fmla="*/ 530 w 1244"/>
                <a:gd name="T5" fmla="*/ 809 h 1174"/>
                <a:gd name="T6" fmla="*/ 530 w 1244"/>
                <a:gd name="T7" fmla="*/ 812 h 1174"/>
                <a:gd name="T8" fmla="*/ 648 w 1244"/>
                <a:gd name="T9" fmla="*/ 1031 h 1174"/>
                <a:gd name="T10" fmla="*/ 843 w 1244"/>
                <a:gd name="T11" fmla="*/ 740 h 1174"/>
                <a:gd name="T12" fmla="*/ 863 w 1244"/>
                <a:gd name="T13" fmla="*/ 1174 h 1174"/>
                <a:gd name="T14" fmla="*/ 1039 w 1244"/>
                <a:gd name="T15" fmla="*/ 1174 h 1174"/>
                <a:gd name="T16" fmla="*/ 1172 w 1244"/>
                <a:gd name="T17" fmla="*/ 696 h 1174"/>
                <a:gd name="T18" fmla="*/ 799 w 1244"/>
                <a:gd name="T19" fmla="*/ 0 h 1174"/>
                <a:gd name="T20" fmla="*/ 653 w 1244"/>
                <a:gd name="T21" fmla="*/ 372 h 1174"/>
                <a:gd name="T22" fmla="*/ 502 w 1244"/>
                <a:gd name="T23" fmla="*/ 544 h 1174"/>
                <a:gd name="T24" fmla="*/ 333 w 1244"/>
                <a:gd name="T25" fmla="*/ 243 h 1174"/>
                <a:gd name="T26" fmla="*/ 150 w 1244"/>
                <a:gd name="T27" fmla="*/ 688 h 1174"/>
                <a:gd name="T28" fmla="*/ 133 w 1244"/>
                <a:gd name="T29" fmla="*/ 1174 h 1174"/>
                <a:gd name="T30" fmla="*/ 378 w 1244"/>
                <a:gd name="T31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4" h="1174">
                  <a:moveTo>
                    <a:pt x="378" y="1174"/>
                  </a:moveTo>
                  <a:cubicBezTo>
                    <a:pt x="355" y="1052"/>
                    <a:pt x="390" y="895"/>
                    <a:pt x="525" y="812"/>
                  </a:cubicBezTo>
                  <a:cubicBezTo>
                    <a:pt x="527" y="811"/>
                    <a:pt x="528" y="810"/>
                    <a:pt x="530" y="809"/>
                  </a:cubicBezTo>
                  <a:cubicBezTo>
                    <a:pt x="530" y="810"/>
                    <a:pt x="530" y="811"/>
                    <a:pt x="530" y="812"/>
                  </a:cubicBezTo>
                  <a:cubicBezTo>
                    <a:pt x="513" y="918"/>
                    <a:pt x="549" y="1042"/>
                    <a:pt x="648" y="1031"/>
                  </a:cubicBezTo>
                  <a:cubicBezTo>
                    <a:pt x="766" y="1018"/>
                    <a:pt x="850" y="859"/>
                    <a:pt x="843" y="740"/>
                  </a:cubicBezTo>
                  <a:cubicBezTo>
                    <a:pt x="939" y="915"/>
                    <a:pt x="942" y="1058"/>
                    <a:pt x="863" y="1174"/>
                  </a:cubicBezTo>
                  <a:cubicBezTo>
                    <a:pt x="1039" y="1174"/>
                    <a:pt x="1039" y="1174"/>
                    <a:pt x="1039" y="1174"/>
                  </a:cubicBezTo>
                  <a:cubicBezTo>
                    <a:pt x="1169" y="1071"/>
                    <a:pt x="1244" y="913"/>
                    <a:pt x="1172" y="696"/>
                  </a:cubicBezTo>
                  <a:cubicBezTo>
                    <a:pt x="1051" y="333"/>
                    <a:pt x="741" y="324"/>
                    <a:pt x="799" y="0"/>
                  </a:cubicBezTo>
                  <a:cubicBezTo>
                    <a:pt x="752" y="0"/>
                    <a:pt x="589" y="142"/>
                    <a:pt x="653" y="372"/>
                  </a:cubicBezTo>
                  <a:cubicBezTo>
                    <a:pt x="750" y="718"/>
                    <a:pt x="525" y="715"/>
                    <a:pt x="502" y="544"/>
                  </a:cubicBezTo>
                  <a:cubicBezTo>
                    <a:pt x="468" y="295"/>
                    <a:pt x="333" y="243"/>
                    <a:pt x="333" y="243"/>
                  </a:cubicBezTo>
                  <a:cubicBezTo>
                    <a:pt x="333" y="243"/>
                    <a:pt x="357" y="468"/>
                    <a:pt x="150" y="688"/>
                  </a:cubicBezTo>
                  <a:cubicBezTo>
                    <a:pt x="0" y="848"/>
                    <a:pt x="8" y="1042"/>
                    <a:pt x="133" y="1174"/>
                  </a:cubicBezTo>
                  <a:lnTo>
                    <a:pt x="378" y="1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16"/>
            <p:cNvSpPr>
              <a:spLocks/>
            </p:cNvSpPr>
            <p:nvPr/>
          </p:nvSpPr>
          <p:spPr bwMode="auto">
            <a:xfrm>
              <a:off x="2404" y="3061"/>
              <a:ext cx="914" cy="532"/>
            </a:xfrm>
            <a:custGeom>
              <a:avLst/>
              <a:gdLst>
                <a:gd name="T0" fmla="*/ 41 w 386"/>
                <a:gd name="T1" fmla="*/ 225 h 225"/>
                <a:gd name="T2" fmla="*/ 344 w 386"/>
                <a:gd name="T3" fmla="*/ 225 h 225"/>
                <a:gd name="T4" fmla="*/ 386 w 386"/>
                <a:gd name="T5" fmla="*/ 187 h 225"/>
                <a:gd name="T6" fmla="*/ 386 w 386"/>
                <a:gd name="T7" fmla="*/ 38 h 225"/>
                <a:gd name="T8" fmla="*/ 344 w 386"/>
                <a:gd name="T9" fmla="*/ 0 h 225"/>
                <a:gd name="T10" fmla="*/ 41 w 386"/>
                <a:gd name="T11" fmla="*/ 0 h 225"/>
                <a:gd name="T12" fmla="*/ 0 w 386"/>
                <a:gd name="T13" fmla="*/ 38 h 225"/>
                <a:gd name="T14" fmla="*/ 0 w 386"/>
                <a:gd name="T15" fmla="*/ 187 h 225"/>
                <a:gd name="T16" fmla="*/ 41 w 386"/>
                <a:gd name="T17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6" h="225">
                  <a:moveTo>
                    <a:pt x="41" y="225"/>
                  </a:moveTo>
                  <a:cubicBezTo>
                    <a:pt x="344" y="225"/>
                    <a:pt x="344" y="225"/>
                    <a:pt x="344" y="225"/>
                  </a:cubicBezTo>
                  <a:cubicBezTo>
                    <a:pt x="367" y="225"/>
                    <a:pt x="386" y="208"/>
                    <a:pt x="386" y="187"/>
                  </a:cubicBezTo>
                  <a:cubicBezTo>
                    <a:pt x="386" y="38"/>
                    <a:pt x="386" y="38"/>
                    <a:pt x="386" y="38"/>
                  </a:cubicBezTo>
                  <a:cubicBezTo>
                    <a:pt x="386" y="17"/>
                    <a:pt x="367" y="0"/>
                    <a:pt x="344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17"/>
            <p:cNvSpPr>
              <a:spLocks/>
            </p:cNvSpPr>
            <p:nvPr/>
          </p:nvSpPr>
          <p:spPr bwMode="auto">
            <a:xfrm>
              <a:off x="3500" y="3061"/>
              <a:ext cx="1930" cy="532"/>
            </a:xfrm>
            <a:custGeom>
              <a:avLst/>
              <a:gdLst>
                <a:gd name="T0" fmla="*/ 774 w 815"/>
                <a:gd name="T1" fmla="*/ 0 h 225"/>
                <a:gd name="T2" fmla="*/ 42 w 815"/>
                <a:gd name="T3" fmla="*/ 0 h 225"/>
                <a:gd name="T4" fmla="*/ 0 w 815"/>
                <a:gd name="T5" fmla="*/ 38 h 225"/>
                <a:gd name="T6" fmla="*/ 0 w 815"/>
                <a:gd name="T7" fmla="*/ 187 h 225"/>
                <a:gd name="T8" fmla="*/ 42 w 815"/>
                <a:gd name="T9" fmla="*/ 225 h 225"/>
                <a:gd name="T10" fmla="*/ 774 w 815"/>
                <a:gd name="T11" fmla="*/ 225 h 225"/>
                <a:gd name="T12" fmla="*/ 815 w 815"/>
                <a:gd name="T13" fmla="*/ 187 h 225"/>
                <a:gd name="T14" fmla="*/ 815 w 815"/>
                <a:gd name="T15" fmla="*/ 38 h 225"/>
                <a:gd name="T16" fmla="*/ 774 w 81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5" h="225">
                  <a:moveTo>
                    <a:pt x="774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1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" y="208"/>
                    <a:pt x="19" y="225"/>
                    <a:pt x="42" y="225"/>
                  </a:cubicBezTo>
                  <a:cubicBezTo>
                    <a:pt x="774" y="225"/>
                    <a:pt x="774" y="225"/>
                    <a:pt x="774" y="225"/>
                  </a:cubicBezTo>
                  <a:cubicBezTo>
                    <a:pt x="797" y="225"/>
                    <a:pt x="815" y="208"/>
                    <a:pt x="815" y="187"/>
                  </a:cubicBezTo>
                  <a:cubicBezTo>
                    <a:pt x="815" y="38"/>
                    <a:pt x="815" y="38"/>
                    <a:pt x="815" y="38"/>
                  </a:cubicBezTo>
                  <a:cubicBezTo>
                    <a:pt x="815" y="17"/>
                    <a:pt x="797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18"/>
            <p:cNvSpPr>
              <a:spLocks/>
            </p:cNvSpPr>
            <p:nvPr/>
          </p:nvSpPr>
          <p:spPr bwMode="auto">
            <a:xfrm>
              <a:off x="4518" y="3756"/>
              <a:ext cx="912" cy="532"/>
            </a:xfrm>
            <a:custGeom>
              <a:avLst/>
              <a:gdLst>
                <a:gd name="T0" fmla="*/ 344 w 385"/>
                <a:gd name="T1" fmla="*/ 0 h 225"/>
                <a:gd name="T2" fmla="*/ 41 w 385"/>
                <a:gd name="T3" fmla="*/ 0 h 225"/>
                <a:gd name="T4" fmla="*/ 0 w 385"/>
                <a:gd name="T5" fmla="*/ 38 h 225"/>
                <a:gd name="T6" fmla="*/ 0 w 385"/>
                <a:gd name="T7" fmla="*/ 187 h 225"/>
                <a:gd name="T8" fmla="*/ 41 w 385"/>
                <a:gd name="T9" fmla="*/ 225 h 225"/>
                <a:gd name="T10" fmla="*/ 344 w 385"/>
                <a:gd name="T11" fmla="*/ 225 h 225"/>
                <a:gd name="T12" fmla="*/ 385 w 385"/>
                <a:gd name="T13" fmla="*/ 187 h 225"/>
                <a:gd name="T14" fmla="*/ 385 w 385"/>
                <a:gd name="T15" fmla="*/ 38 h 225"/>
                <a:gd name="T16" fmla="*/ 344 w 38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" h="225">
                  <a:moveTo>
                    <a:pt x="34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ubicBezTo>
                    <a:pt x="344" y="225"/>
                    <a:pt x="344" y="225"/>
                    <a:pt x="344" y="225"/>
                  </a:cubicBezTo>
                  <a:cubicBezTo>
                    <a:pt x="367" y="225"/>
                    <a:pt x="385" y="208"/>
                    <a:pt x="385" y="187"/>
                  </a:cubicBezTo>
                  <a:cubicBezTo>
                    <a:pt x="385" y="38"/>
                    <a:pt x="385" y="38"/>
                    <a:pt x="385" y="38"/>
                  </a:cubicBezTo>
                  <a:cubicBezTo>
                    <a:pt x="385" y="17"/>
                    <a:pt x="367" y="0"/>
                    <a:pt x="3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19"/>
            <p:cNvSpPr>
              <a:spLocks/>
            </p:cNvSpPr>
            <p:nvPr/>
          </p:nvSpPr>
          <p:spPr bwMode="auto">
            <a:xfrm>
              <a:off x="2404" y="3756"/>
              <a:ext cx="1930" cy="532"/>
            </a:xfrm>
            <a:custGeom>
              <a:avLst/>
              <a:gdLst>
                <a:gd name="T0" fmla="*/ 774 w 815"/>
                <a:gd name="T1" fmla="*/ 0 h 225"/>
                <a:gd name="T2" fmla="*/ 41 w 815"/>
                <a:gd name="T3" fmla="*/ 0 h 225"/>
                <a:gd name="T4" fmla="*/ 0 w 815"/>
                <a:gd name="T5" fmla="*/ 38 h 225"/>
                <a:gd name="T6" fmla="*/ 0 w 815"/>
                <a:gd name="T7" fmla="*/ 187 h 225"/>
                <a:gd name="T8" fmla="*/ 41 w 815"/>
                <a:gd name="T9" fmla="*/ 225 h 225"/>
                <a:gd name="T10" fmla="*/ 774 w 815"/>
                <a:gd name="T11" fmla="*/ 225 h 225"/>
                <a:gd name="T12" fmla="*/ 815 w 815"/>
                <a:gd name="T13" fmla="*/ 187 h 225"/>
                <a:gd name="T14" fmla="*/ 815 w 815"/>
                <a:gd name="T15" fmla="*/ 38 h 225"/>
                <a:gd name="T16" fmla="*/ 774 w 815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5" h="225">
                  <a:moveTo>
                    <a:pt x="77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08"/>
                    <a:pt x="18" y="225"/>
                    <a:pt x="41" y="225"/>
                  </a:cubicBezTo>
                  <a:cubicBezTo>
                    <a:pt x="774" y="225"/>
                    <a:pt x="774" y="225"/>
                    <a:pt x="774" y="225"/>
                  </a:cubicBezTo>
                  <a:cubicBezTo>
                    <a:pt x="796" y="225"/>
                    <a:pt x="815" y="208"/>
                    <a:pt x="815" y="187"/>
                  </a:cubicBezTo>
                  <a:cubicBezTo>
                    <a:pt x="815" y="38"/>
                    <a:pt x="815" y="38"/>
                    <a:pt x="815" y="38"/>
                  </a:cubicBezTo>
                  <a:cubicBezTo>
                    <a:pt x="815" y="17"/>
                    <a:pt x="796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38" name="Picture 13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920" y="1700745"/>
            <a:ext cx="716222" cy="716222"/>
          </a:xfrm>
          <a:prstGeom prst="rect">
            <a:avLst/>
          </a:prstGeom>
        </p:spPr>
      </p:pic>
      <p:grpSp>
        <p:nvGrpSpPr>
          <p:cNvPr id="139" name="Group 4"/>
          <p:cNvGrpSpPr>
            <a:grpSpLocks noChangeAspect="1"/>
          </p:cNvGrpSpPr>
          <p:nvPr/>
        </p:nvGrpSpPr>
        <p:grpSpPr bwMode="auto">
          <a:xfrm>
            <a:off x="6898460" y="1701662"/>
            <a:ext cx="522951" cy="726322"/>
            <a:chOff x="6263" y="2999"/>
            <a:chExt cx="342" cy="475"/>
          </a:xfrm>
          <a:solidFill>
            <a:schemeClr val="bg1"/>
          </a:solidFill>
        </p:grpSpPr>
        <p:sp>
          <p:nvSpPr>
            <p:cNvPr id="140" name="Freeform 5"/>
            <p:cNvSpPr>
              <a:spLocks noEditPoints="1"/>
            </p:cNvSpPr>
            <p:nvPr/>
          </p:nvSpPr>
          <p:spPr bwMode="auto">
            <a:xfrm>
              <a:off x="6308" y="2999"/>
              <a:ext cx="252" cy="64"/>
            </a:xfrm>
            <a:custGeom>
              <a:avLst/>
              <a:gdLst>
                <a:gd name="T0" fmla="*/ 48 w 51"/>
                <a:gd name="T1" fmla="*/ 0 h 13"/>
                <a:gd name="T2" fmla="*/ 2 w 51"/>
                <a:gd name="T3" fmla="*/ 0 h 13"/>
                <a:gd name="T4" fmla="*/ 0 w 51"/>
                <a:gd name="T5" fmla="*/ 2 h 13"/>
                <a:gd name="T6" fmla="*/ 0 w 51"/>
                <a:gd name="T7" fmla="*/ 11 h 13"/>
                <a:gd name="T8" fmla="*/ 2 w 51"/>
                <a:gd name="T9" fmla="*/ 13 h 13"/>
                <a:gd name="T10" fmla="*/ 48 w 51"/>
                <a:gd name="T11" fmla="*/ 13 h 13"/>
                <a:gd name="T12" fmla="*/ 51 w 51"/>
                <a:gd name="T13" fmla="*/ 11 h 13"/>
                <a:gd name="T14" fmla="*/ 51 w 51"/>
                <a:gd name="T15" fmla="*/ 2 h 13"/>
                <a:gd name="T16" fmla="*/ 48 w 51"/>
                <a:gd name="T17" fmla="*/ 0 h 13"/>
                <a:gd name="T18" fmla="*/ 21 w 51"/>
                <a:gd name="T19" fmla="*/ 8 h 13"/>
                <a:gd name="T20" fmla="*/ 6 w 51"/>
                <a:gd name="T21" fmla="*/ 8 h 13"/>
                <a:gd name="T22" fmla="*/ 4 w 51"/>
                <a:gd name="T23" fmla="*/ 6 h 13"/>
                <a:gd name="T24" fmla="*/ 6 w 51"/>
                <a:gd name="T25" fmla="*/ 5 h 13"/>
                <a:gd name="T26" fmla="*/ 21 w 51"/>
                <a:gd name="T27" fmla="*/ 5 h 13"/>
                <a:gd name="T28" fmla="*/ 22 w 51"/>
                <a:gd name="T29" fmla="*/ 6 h 13"/>
                <a:gd name="T30" fmla="*/ 21 w 51"/>
                <a:gd name="T31" fmla="*/ 8 h 13"/>
                <a:gd name="T32" fmla="*/ 44 w 51"/>
                <a:gd name="T33" fmla="*/ 9 h 13"/>
                <a:gd name="T34" fmla="*/ 42 w 51"/>
                <a:gd name="T35" fmla="*/ 6 h 13"/>
                <a:gd name="T36" fmla="*/ 44 w 51"/>
                <a:gd name="T37" fmla="*/ 4 h 13"/>
                <a:gd name="T38" fmla="*/ 46 w 51"/>
                <a:gd name="T39" fmla="*/ 6 h 13"/>
                <a:gd name="T40" fmla="*/ 44 w 51"/>
                <a:gd name="T4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3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0" y="13"/>
                    <a:pt x="51" y="12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7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6"/>
                  </a:cubicBezTo>
                  <a:cubicBezTo>
                    <a:pt x="42" y="5"/>
                    <a:pt x="43" y="4"/>
                    <a:pt x="44" y="4"/>
                  </a:cubicBezTo>
                  <a:cubicBezTo>
                    <a:pt x="45" y="4"/>
                    <a:pt x="46" y="5"/>
                    <a:pt x="46" y="6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6"/>
            <p:cNvSpPr>
              <a:spLocks noEditPoints="1"/>
            </p:cNvSpPr>
            <p:nvPr/>
          </p:nvSpPr>
          <p:spPr bwMode="auto">
            <a:xfrm>
              <a:off x="6308" y="3103"/>
              <a:ext cx="252" cy="68"/>
            </a:xfrm>
            <a:custGeom>
              <a:avLst/>
              <a:gdLst>
                <a:gd name="T0" fmla="*/ 48 w 51"/>
                <a:gd name="T1" fmla="*/ 0 h 14"/>
                <a:gd name="T2" fmla="*/ 2 w 51"/>
                <a:gd name="T3" fmla="*/ 0 h 14"/>
                <a:gd name="T4" fmla="*/ 0 w 51"/>
                <a:gd name="T5" fmla="*/ 2 h 14"/>
                <a:gd name="T6" fmla="*/ 0 w 51"/>
                <a:gd name="T7" fmla="*/ 11 h 14"/>
                <a:gd name="T8" fmla="*/ 2 w 51"/>
                <a:gd name="T9" fmla="*/ 14 h 14"/>
                <a:gd name="T10" fmla="*/ 48 w 51"/>
                <a:gd name="T11" fmla="*/ 14 h 14"/>
                <a:gd name="T12" fmla="*/ 51 w 51"/>
                <a:gd name="T13" fmla="*/ 11 h 14"/>
                <a:gd name="T14" fmla="*/ 51 w 51"/>
                <a:gd name="T15" fmla="*/ 2 h 14"/>
                <a:gd name="T16" fmla="*/ 48 w 51"/>
                <a:gd name="T17" fmla="*/ 0 h 14"/>
                <a:gd name="T18" fmla="*/ 21 w 51"/>
                <a:gd name="T19" fmla="*/ 8 h 14"/>
                <a:gd name="T20" fmla="*/ 6 w 51"/>
                <a:gd name="T21" fmla="*/ 8 h 14"/>
                <a:gd name="T22" fmla="*/ 4 w 51"/>
                <a:gd name="T23" fmla="*/ 7 h 14"/>
                <a:gd name="T24" fmla="*/ 6 w 51"/>
                <a:gd name="T25" fmla="*/ 5 h 14"/>
                <a:gd name="T26" fmla="*/ 21 w 51"/>
                <a:gd name="T27" fmla="*/ 5 h 14"/>
                <a:gd name="T28" fmla="*/ 22 w 51"/>
                <a:gd name="T29" fmla="*/ 7 h 14"/>
                <a:gd name="T30" fmla="*/ 21 w 51"/>
                <a:gd name="T31" fmla="*/ 8 h 14"/>
                <a:gd name="T32" fmla="*/ 44 w 51"/>
                <a:gd name="T33" fmla="*/ 9 h 14"/>
                <a:gd name="T34" fmla="*/ 42 w 51"/>
                <a:gd name="T35" fmla="*/ 7 h 14"/>
                <a:gd name="T36" fmla="*/ 44 w 51"/>
                <a:gd name="T37" fmla="*/ 5 h 14"/>
                <a:gd name="T38" fmla="*/ 46 w 51"/>
                <a:gd name="T39" fmla="*/ 7 h 14"/>
                <a:gd name="T40" fmla="*/ 44 w 51"/>
                <a:gd name="T4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4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0" y="14"/>
                    <a:pt x="51" y="13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7"/>
                  </a:cubicBezTo>
                  <a:cubicBezTo>
                    <a:pt x="22" y="8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7"/>
            <p:cNvSpPr>
              <a:spLocks noEditPoints="1"/>
            </p:cNvSpPr>
            <p:nvPr/>
          </p:nvSpPr>
          <p:spPr bwMode="auto">
            <a:xfrm>
              <a:off x="6308" y="3210"/>
              <a:ext cx="252" cy="68"/>
            </a:xfrm>
            <a:custGeom>
              <a:avLst/>
              <a:gdLst>
                <a:gd name="T0" fmla="*/ 48 w 51"/>
                <a:gd name="T1" fmla="*/ 0 h 14"/>
                <a:gd name="T2" fmla="*/ 2 w 51"/>
                <a:gd name="T3" fmla="*/ 0 h 14"/>
                <a:gd name="T4" fmla="*/ 0 w 51"/>
                <a:gd name="T5" fmla="*/ 2 h 14"/>
                <a:gd name="T6" fmla="*/ 0 w 51"/>
                <a:gd name="T7" fmla="*/ 12 h 14"/>
                <a:gd name="T8" fmla="*/ 2 w 51"/>
                <a:gd name="T9" fmla="*/ 14 h 14"/>
                <a:gd name="T10" fmla="*/ 48 w 51"/>
                <a:gd name="T11" fmla="*/ 14 h 14"/>
                <a:gd name="T12" fmla="*/ 51 w 51"/>
                <a:gd name="T13" fmla="*/ 12 h 14"/>
                <a:gd name="T14" fmla="*/ 51 w 51"/>
                <a:gd name="T15" fmla="*/ 2 h 14"/>
                <a:gd name="T16" fmla="*/ 48 w 51"/>
                <a:gd name="T17" fmla="*/ 0 h 14"/>
                <a:gd name="T18" fmla="*/ 21 w 51"/>
                <a:gd name="T19" fmla="*/ 9 h 14"/>
                <a:gd name="T20" fmla="*/ 6 w 51"/>
                <a:gd name="T21" fmla="*/ 9 h 14"/>
                <a:gd name="T22" fmla="*/ 4 w 51"/>
                <a:gd name="T23" fmla="*/ 7 h 14"/>
                <a:gd name="T24" fmla="*/ 6 w 51"/>
                <a:gd name="T25" fmla="*/ 6 h 14"/>
                <a:gd name="T26" fmla="*/ 21 w 51"/>
                <a:gd name="T27" fmla="*/ 6 h 14"/>
                <a:gd name="T28" fmla="*/ 22 w 51"/>
                <a:gd name="T29" fmla="*/ 7 h 14"/>
                <a:gd name="T30" fmla="*/ 21 w 51"/>
                <a:gd name="T31" fmla="*/ 9 h 14"/>
                <a:gd name="T32" fmla="*/ 44 w 51"/>
                <a:gd name="T33" fmla="*/ 9 h 14"/>
                <a:gd name="T34" fmla="*/ 42 w 51"/>
                <a:gd name="T35" fmla="*/ 7 h 14"/>
                <a:gd name="T36" fmla="*/ 44 w 51"/>
                <a:gd name="T37" fmla="*/ 5 h 14"/>
                <a:gd name="T38" fmla="*/ 46 w 51"/>
                <a:gd name="T39" fmla="*/ 7 h 14"/>
                <a:gd name="T40" fmla="*/ 44 w 51"/>
                <a:gd name="T4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4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0" y="14"/>
                    <a:pt x="51" y="13"/>
                    <a:pt x="51" y="1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4" y="8"/>
                    <a:pt x="4" y="7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7"/>
                  </a:cubicBezTo>
                  <a:cubicBezTo>
                    <a:pt x="22" y="8"/>
                    <a:pt x="22" y="9"/>
                    <a:pt x="21" y="9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7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8"/>
            <p:cNvSpPr>
              <a:spLocks noEditPoints="1"/>
            </p:cNvSpPr>
            <p:nvPr/>
          </p:nvSpPr>
          <p:spPr bwMode="auto">
            <a:xfrm>
              <a:off x="6308" y="3318"/>
              <a:ext cx="252" cy="64"/>
            </a:xfrm>
            <a:custGeom>
              <a:avLst/>
              <a:gdLst>
                <a:gd name="T0" fmla="*/ 48 w 51"/>
                <a:gd name="T1" fmla="*/ 0 h 13"/>
                <a:gd name="T2" fmla="*/ 2 w 51"/>
                <a:gd name="T3" fmla="*/ 0 h 13"/>
                <a:gd name="T4" fmla="*/ 0 w 51"/>
                <a:gd name="T5" fmla="*/ 2 h 13"/>
                <a:gd name="T6" fmla="*/ 0 w 51"/>
                <a:gd name="T7" fmla="*/ 11 h 13"/>
                <a:gd name="T8" fmla="*/ 2 w 51"/>
                <a:gd name="T9" fmla="*/ 13 h 13"/>
                <a:gd name="T10" fmla="*/ 48 w 51"/>
                <a:gd name="T11" fmla="*/ 13 h 13"/>
                <a:gd name="T12" fmla="*/ 51 w 51"/>
                <a:gd name="T13" fmla="*/ 11 h 13"/>
                <a:gd name="T14" fmla="*/ 51 w 51"/>
                <a:gd name="T15" fmla="*/ 2 h 13"/>
                <a:gd name="T16" fmla="*/ 48 w 51"/>
                <a:gd name="T17" fmla="*/ 0 h 13"/>
                <a:gd name="T18" fmla="*/ 21 w 51"/>
                <a:gd name="T19" fmla="*/ 8 h 13"/>
                <a:gd name="T20" fmla="*/ 6 w 51"/>
                <a:gd name="T21" fmla="*/ 8 h 13"/>
                <a:gd name="T22" fmla="*/ 4 w 51"/>
                <a:gd name="T23" fmla="*/ 6 h 13"/>
                <a:gd name="T24" fmla="*/ 6 w 51"/>
                <a:gd name="T25" fmla="*/ 5 h 13"/>
                <a:gd name="T26" fmla="*/ 21 w 51"/>
                <a:gd name="T27" fmla="*/ 5 h 13"/>
                <a:gd name="T28" fmla="*/ 22 w 51"/>
                <a:gd name="T29" fmla="*/ 6 h 13"/>
                <a:gd name="T30" fmla="*/ 21 w 51"/>
                <a:gd name="T31" fmla="*/ 8 h 13"/>
                <a:gd name="T32" fmla="*/ 44 w 51"/>
                <a:gd name="T33" fmla="*/ 9 h 13"/>
                <a:gd name="T34" fmla="*/ 42 w 51"/>
                <a:gd name="T35" fmla="*/ 6 h 13"/>
                <a:gd name="T36" fmla="*/ 44 w 51"/>
                <a:gd name="T37" fmla="*/ 4 h 13"/>
                <a:gd name="T38" fmla="*/ 46 w 51"/>
                <a:gd name="T39" fmla="*/ 6 h 13"/>
                <a:gd name="T40" fmla="*/ 44 w 51"/>
                <a:gd name="T4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3">
                  <a:moveTo>
                    <a:pt x="4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0" y="13"/>
                    <a:pt x="51" y="12"/>
                    <a:pt x="51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0" y="0"/>
                    <a:pt x="48" y="0"/>
                  </a:cubicBezTo>
                  <a:close/>
                  <a:moveTo>
                    <a:pt x="21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7"/>
                    <a:pt x="22" y="8"/>
                    <a:pt x="21" y="8"/>
                  </a:cubicBezTo>
                  <a:close/>
                  <a:moveTo>
                    <a:pt x="44" y="9"/>
                  </a:moveTo>
                  <a:cubicBezTo>
                    <a:pt x="43" y="9"/>
                    <a:pt x="42" y="8"/>
                    <a:pt x="42" y="6"/>
                  </a:cubicBezTo>
                  <a:cubicBezTo>
                    <a:pt x="42" y="5"/>
                    <a:pt x="43" y="4"/>
                    <a:pt x="44" y="4"/>
                  </a:cubicBezTo>
                  <a:cubicBezTo>
                    <a:pt x="45" y="4"/>
                    <a:pt x="46" y="5"/>
                    <a:pt x="46" y="6"/>
                  </a:cubicBezTo>
                  <a:cubicBezTo>
                    <a:pt x="46" y="8"/>
                    <a:pt x="45" y="9"/>
                    <a:pt x="4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Freeform 10"/>
            <p:cNvSpPr>
              <a:spLocks/>
            </p:cNvSpPr>
            <p:nvPr/>
          </p:nvSpPr>
          <p:spPr bwMode="auto">
            <a:xfrm>
              <a:off x="6263" y="2999"/>
              <a:ext cx="342" cy="475"/>
            </a:xfrm>
            <a:custGeom>
              <a:avLst/>
              <a:gdLst>
                <a:gd name="T0" fmla="*/ 64 w 69"/>
                <a:gd name="T1" fmla="*/ 0 h 97"/>
                <a:gd name="T2" fmla="*/ 64 w 69"/>
                <a:gd name="T3" fmla="*/ 81 h 97"/>
                <a:gd name="T4" fmla="*/ 58 w 69"/>
                <a:gd name="T5" fmla="*/ 86 h 97"/>
                <a:gd name="T6" fmla="*/ 10 w 69"/>
                <a:gd name="T7" fmla="*/ 86 h 97"/>
                <a:gd name="T8" fmla="*/ 5 w 69"/>
                <a:gd name="T9" fmla="*/ 81 h 97"/>
                <a:gd name="T10" fmla="*/ 5 w 69"/>
                <a:gd name="T11" fmla="*/ 0 h 97"/>
                <a:gd name="T12" fmla="*/ 0 w 69"/>
                <a:gd name="T13" fmla="*/ 9 h 97"/>
                <a:gd name="T14" fmla="*/ 0 w 69"/>
                <a:gd name="T15" fmla="*/ 83 h 97"/>
                <a:gd name="T16" fmla="*/ 8 w 69"/>
                <a:gd name="T17" fmla="*/ 92 h 97"/>
                <a:gd name="T18" fmla="*/ 8 w 69"/>
                <a:gd name="T19" fmla="*/ 94 h 97"/>
                <a:gd name="T20" fmla="*/ 11 w 69"/>
                <a:gd name="T21" fmla="*/ 97 h 97"/>
                <a:gd name="T22" fmla="*/ 14 w 69"/>
                <a:gd name="T23" fmla="*/ 94 h 97"/>
                <a:gd name="T24" fmla="*/ 14 w 69"/>
                <a:gd name="T25" fmla="*/ 92 h 97"/>
                <a:gd name="T26" fmla="*/ 54 w 69"/>
                <a:gd name="T27" fmla="*/ 92 h 97"/>
                <a:gd name="T28" fmla="*/ 54 w 69"/>
                <a:gd name="T29" fmla="*/ 94 h 97"/>
                <a:gd name="T30" fmla="*/ 58 w 69"/>
                <a:gd name="T31" fmla="*/ 97 h 97"/>
                <a:gd name="T32" fmla="*/ 61 w 69"/>
                <a:gd name="T33" fmla="*/ 94 h 97"/>
                <a:gd name="T34" fmla="*/ 61 w 69"/>
                <a:gd name="T35" fmla="*/ 92 h 97"/>
                <a:gd name="T36" fmla="*/ 69 w 69"/>
                <a:gd name="T37" fmla="*/ 83 h 97"/>
                <a:gd name="T38" fmla="*/ 69 w 69"/>
                <a:gd name="T39" fmla="*/ 9 h 97"/>
                <a:gd name="T40" fmla="*/ 64 w 69"/>
                <a:gd name="T4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97">
                  <a:moveTo>
                    <a:pt x="64" y="0"/>
                  </a:moveTo>
                  <a:cubicBezTo>
                    <a:pt x="64" y="81"/>
                    <a:pt x="64" y="81"/>
                    <a:pt x="64" y="81"/>
                  </a:cubicBezTo>
                  <a:cubicBezTo>
                    <a:pt x="64" y="84"/>
                    <a:pt x="61" y="86"/>
                    <a:pt x="58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7" y="86"/>
                    <a:pt x="5" y="84"/>
                    <a:pt x="5" y="8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2"/>
                    <a:pt x="0" y="5"/>
                    <a:pt x="0" y="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7"/>
                    <a:pt x="3" y="91"/>
                    <a:pt x="8" y="92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6"/>
                    <a:pt x="9" y="97"/>
                    <a:pt x="11" y="97"/>
                  </a:cubicBezTo>
                  <a:cubicBezTo>
                    <a:pt x="13" y="97"/>
                    <a:pt x="14" y="96"/>
                    <a:pt x="14" y="94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6"/>
                    <a:pt x="56" y="97"/>
                    <a:pt x="58" y="97"/>
                  </a:cubicBezTo>
                  <a:cubicBezTo>
                    <a:pt x="59" y="97"/>
                    <a:pt x="61" y="96"/>
                    <a:pt x="61" y="94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91"/>
                    <a:pt x="69" y="87"/>
                    <a:pt x="69" y="83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5"/>
                    <a:pt x="67" y="2"/>
                    <a:pt x="6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5" name="Group 26"/>
          <p:cNvGrpSpPr>
            <a:grpSpLocks noChangeAspect="1"/>
          </p:cNvGrpSpPr>
          <p:nvPr/>
        </p:nvGrpSpPr>
        <p:grpSpPr bwMode="auto">
          <a:xfrm>
            <a:off x="6785240" y="3247272"/>
            <a:ext cx="731754" cy="781280"/>
            <a:chOff x="5505" y="769"/>
            <a:chExt cx="591" cy="631"/>
          </a:xfrm>
          <a:solidFill>
            <a:schemeClr val="bg1"/>
          </a:solidFill>
        </p:grpSpPr>
        <p:sp>
          <p:nvSpPr>
            <p:cNvPr id="146" name="Oval 27"/>
            <p:cNvSpPr>
              <a:spLocks noChangeArrowheads="1"/>
            </p:cNvSpPr>
            <p:nvPr/>
          </p:nvSpPr>
          <p:spPr bwMode="auto">
            <a:xfrm>
              <a:off x="5742" y="769"/>
              <a:ext cx="105" cy="10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Freeform 28"/>
            <p:cNvSpPr>
              <a:spLocks/>
            </p:cNvSpPr>
            <p:nvPr/>
          </p:nvSpPr>
          <p:spPr bwMode="auto">
            <a:xfrm>
              <a:off x="5677" y="903"/>
              <a:ext cx="247" cy="497"/>
            </a:xfrm>
            <a:custGeom>
              <a:avLst/>
              <a:gdLst>
                <a:gd name="T0" fmla="*/ 82 w 103"/>
                <a:gd name="T1" fmla="*/ 1 h 208"/>
                <a:gd name="T2" fmla="*/ 73 w 103"/>
                <a:gd name="T3" fmla="*/ 1 h 208"/>
                <a:gd name="T4" fmla="*/ 58 w 103"/>
                <a:gd name="T5" fmla="*/ 43 h 208"/>
                <a:gd name="T6" fmla="*/ 53 w 103"/>
                <a:gd name="T7" fmla="*/ 0 h 208"/>
                <a:gd name="T8" fmla="*/ 47 w 103"/>
                <a:gd name="T9" fmla="*/ 0 h 208"/>
                <a:gd name="T10" fmla="*/ 45 w 103"/>
                <a:gd name="T11" fmla="*/ 43 h 208"/>
                <a:gd name="T12" fmla="*/ 30 w 103"/>
                <a:gd name="T13" fmla="*/ 1 h 208"/>
                <a:gd name="T14" fmla="*/ 21 w 103"/>
                <a:gd name="T15" fmla="*/ 1 h 208"/>
                <a:gd name="T16" fmla="*/ 0 w 103"/>
                <a:gd name="T17" fmla="*/ 23 h 208"/>
                <a:gd name="T18" fmla="*/ 10 w 103"/>
                <a:gd name="T19" fmla="*/ 92 h 208"/>
                <a:gd name="T20" fmla="*/ 18 w 103"/>
                <a:gd name="T21" fmla="*/ 110 h 208"/>
                <a:gd name="T22" fmla="*/ 29 w 103"/>
                <a:gd name="T23" fmla="*/ 208 h 208"/>
                <a:gd name="T24" fmla="*/ 48 w 103"/>
                <a:gd name="T25" fmla="*/ 208 h 208"/>
                <a:gd name="T26" fmla="*/ 48 w 103"/>
                <a:gd name="T27" fmla="*/ 111 h 208"/>
                <a:gd name="T28" fmla="*/ 56 w 103"/>
                <a:gd name="T29" fmla="*/ 111 h 208"/>
                <a:gd name="T30" fmla="*/ 56 w 103"/>
                <a:gd name="T31" fmla="*/ 208 h 208"/>
                <a:gd name="T32" fmla="*/ 75 w 103"/>
                <a:gd name="T33" fmla="*/ 208 h 208"/>
                <a:gd name="T34" fmla="*/ 85 w 103"/>
                <a:gd name="T35" fmla="*/ 109 h 208"/>
                <a:gd name="T36" fmla="*/ 93 w 103"/>
                <a:gd name="T37" fmla="*/ 93 h 208"/>
                <a:gd name="T38" fmla="*/ 103 w 103"/>
                <a:gd name="T39" fmla="*/ 22 h 208"/>
                <a:gd name="T40" fmla="*/ 82 w 103"/>
                <a:gd name="T41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208">
                  <a:moveTo>
                    <a:pt x="82" y="1"/>
                  </a:moveTo>
                  <a:cubicBezTo>
                    <a:pt x="73" y="1"/>
                    <a:pt x="73" y="1"/>
                    <a:pt x="73" y="1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9" y="1"/>
                    <a:pt x="0" y="10"/>
                    <a:pt x="0" y="23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100"/>
                    <a:pt x="13" y="106"/>
                    <a:pt x="18" y="110"/>
                  </a:cubicBezTo>
                  <a:cubicBezTo>
                    <a:pt x="29" y="208"/>
                    <a:pt x="29" y="208"/>
                    <a:pt x="29" y="208"/>
                  </a:cubicBezTo>
                  <a:cubicBezTo>
                    <a:pt x="48" y="208"/>
                    <a:pt x="48" y="208"/>
                    <a:pt x="48" y="208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208"/>
                    <a:pt x="56" y="208"/>
                    <a:pt x="56" y="208"/>
                  </a:cubicBezTo>
                  <a:cubicBezTo>
                    <a:pt x="75" y="208"/>
                    <a:pt x="75" y="208"/>
                    <a:pt x="75" y="208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90" y="105"/>
                    <a:pt x="93" y="99"/>
                    <a:pt x="93" y="9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10"/>
                    <a:pt x="93" y="1"/>
                    <a:pt x="8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Oval 29"/>
            <p:cNvSpPr>
              <a:spLocks noChangeArrowheads="1"/>
            </p:cNvSpPr>
            <p:nvPr/>
          </p:nvSpPr>
          <p:spPr bwMode="auto">
            <a:xfrm>
              <a:off x="5555" y="869"/>
              <a:ext cx="79" cy="7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Oval 30"/>
            <p:cNvSpPr>
              <a:spLocks noChangeArrowheads="1"/>
            </p:cNvSpPr>
            <p:nvPr/>
          </p:nvSpPr>
          <p:spPr bwMode="auto">
            <a:xfrm>
              <a:off x="5959" y="869"/>
              <a:ext cx="79" cy="7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Freeform 31"/>
            <p:cNvSpPr>
              <a:spLocks/>
            </p:cNvSpPr>
            <p:nvPr/>
          </p:nvSpPr>
          <p:spPr bwMode="auto">
            <a:xfrm>
              <a:off x="5505" y="972"/>
              <a:ext cx="172" cy="375"/>
            </a:xfrm>
            <a:custGeom>
              <a:avLst/>
              <a:gdLst>
                <a:gd name="T0" fmla="*/ 62 w 72"/>
                <a:gd name="T1" fmla="*/ 0 h 157"/>
                <a:gd name="T2" fmla="*/ 55 w 72"/>
                <a:gd name="T3" fmla="*/ 0 h 157"/>
                <a:gd name="T4" fmla="*/ 44 w 72"/>
                <a:gd name="T5" fmla="*/ 32 h 157"/>
                <a:gd name="T6" fmla="*/ 40 w 72"/>
                <a:gd name="T7" fmla="*/ 0 h 157"/>
                <a:gd name="T8" fmla="*/ 36 w 72"/>
                <a:gd name="T9" fmla="*/ 0 h 157"/>
                <a:gd name="T10" fmla="*/ 34 w 72"/>
                <a:gd name="T11" fmla="*/ 32 h 157"/>
                <a:gd name="T12" fmla="*/ 23 w 72"/>
                <a:gd name="T13" fmla="*/ 0 h 157"/>
                <a:gd name="T14" fmla="*/ 16 w 72"/>
                <a:gd name="T15" fmla="*/ 0 h 157"/>
                <a:gd name="T16" fmla="*/ 0 w 72"/>
                <a:gd name="T17" fmla="*/ 17 h 157"/>
                <a:gd name="T18" fmla="*/ 8 w 72"/>
                <a:gd name="T19" fmla="*/ 69 h 157"/>
                <a:gd name="T20" fmla="*/ 14 w 72"/>
                <a:gd name="T21" fmla="*/ 83 h 157"/>
                <a:gd name="T22" fmla="*/ 22 w 72"/>
                <a:gd name="T23" fmla="*/ 157 h 157"/>
                <a:gd name="T24" fmla="*/ 36 w 72"/>
                <a:gd name="T25" fmla="*/ 157 h 157"/>
                <a:gd name="T26" fmla="*/ 36 w 72"/>
                <a:gd name="T27" fmla="*/ 84 h 157"/>
                <a:gd name="T28" fmla="*/ 42 w 72"/>
                <a:gd name="T29" fmla="*/ 84 h 157"/>
                <a:gd name="T30" fmla="*/ 42 w 72"/>
                <a:gd name="T31" fmla="*/ 157 h 157"/>
                <a:gd name="T32" fmla="*/ 56 w 72"/>
                <a:gd name="T33" fmla="*/ 157 h 157"/>
                <a:gd name="T34" fmla="*/ 65 w 72"/>
                <a:gd name="T35" fmla="*/ 82 h 157"/>
                <a:gd name="T36" fmla="*/ 70 w 72"/>
                <a:gd name="T37" fmla="*/ 70 h 157"/>
                <a:gd name="T38" fmla="*/ 72 w 72"/>
                <a:gd name="T39" fmla="*/ 60 h 157"/>
                <a:gd name="T40" fmla="*/ 63 w 72"/>
                <a:gd name="T41" fmla="*/ 0 h 157"/>
                <a:gd name="T42" fmla="*/ 62 w 72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157">
                  <a:moveTo>
                    <a:pt x="62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5"/>
                    <a:pt x="10" y="80"/>
                    <a:pt x="14" y="83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157"/>
                    <a:pt x="42" y="157"/>
                    <a:pt x="42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8" y="79"/>
                    <a:pt x="70" y="75"/>
                    <a:pt x="70" y="7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Freeform 32"/>
            <p:cNvSpPr>
              <a:spLocks/>
            </p:cNvSpPr>
            <p:nvPr/>
          </p:nvSpPr>
          <p:spPr bwMode="auto">
            <a:xfrm>
              <a:off x="5924" y="972"/>
              <a:ext cx="172" cy="375"/>
            </a:xfrm>
            <a:custGeom>
              <a:avLst/>
              <a:gdLst>
                <a:gd name="T0" fmla="*/ 56 w 72"/>
                <a:gd name="T1" fmla="*/ 0 h 157"/>
                <a:gd name="T2" fmla="*/ 49 w 72"/>
                <a:gd name="T3" fmla="*/ 0 h 157"/>
                <a:gd name="T4" fmla="*/ 38 w 72"/>
                <a:gd name="T5" fmla="*/ 32 h 157"/>
                <a:gd name="T6" fmla="*/ 34 w 72"/>
                <a:gd name="T7" fmla="*/ 0 h 157"/>
                <a:gd name="T8" fmla="*/ 30 w 72"/>
                <a:gd name="T9" fmla="*/ 0 h 157"/>
                <a:gd name="T10" fmla="*/ 28 w 72"/>
                <a:gd name="T11" fmla="*/ 32 h 157"/>
                <a:gd name="T12" fmla="*/ 17 w 72"/>
                <a:gd name="T13" fmla="*/ 0 h 157"/>
                <a:gd name="T14" fmla="*/ 10 w 72"/>
                <a:gd name="T15" fmla="*/ 0 h 157"/>
                <a:gd name="T16" fmla="*/ 8 w 72"/>
                <a:gd name="T17" fmla="*/ 0 h 157"/>
                <a:gd name="T18" fmla="*/ 0 w 72"/>
                <a:gd name="T19" fmla="*/ 60 h 157"/>
                <a:gd name="T20" fmla="*/ 1 w 72"/>
                <a:gd name="T21" fmla="*/ 69 h 157"/>
                <a:gd name="T22" fmla="*/ 8 w 72"/>
                <a:gd name="T23" fmla="*/ 83 h 157"/>
                <a:gd name="T24" fmla="*/ 16 w 72"/>
                <a:gd name="T25" fmla="*/ 157 h 157"/>
                <a:gd name="T26" fmla="*/ 30 w 72"/>
                <a:gd name="T27" fmla="*/ 157 h 157"/>
                <a:gd name="T28" fmla="*/ 30 w 72"/>
                <a:gd name="T29" fmla="*/ 84 h 157"/>
                <a:gd name="T30" fmla="*/ 36 w 72"/>
                <a:gd name="T31" fmla="*/ 84 h 157"/>
                <a:gd name="T32" fmla="*/ 36 w 72"/>
                <a:gd name="T33" fmla="*/ 157 h 157"/>
                <a:gd name="T34" fmla="*/ 50 w 72"/>
                <a:gd name="T35" fmla="*/ 157 h 157"/>
                <a:gd name="T36" fmla="*/ 58 w 72"/>
                <a:gd name="T37" fmla="*/ 82 h 157"/>
                <a:gd name="T38" fmla="*/ 64 w 72"/>
                <a:gd name="T39" fmla="*/ 70 h 157"/>
                <a:gd name="T40" fmla="*/ 72 w 72"/>
                <a:gd name="T41" fmla="*/ 17 h 157"/>
                <a:gd name="T42" fmla="*/ 56 w 72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157">
                  <a:moveTo>
                    <a:pt x="56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75"/>
                    <a:pt x="4" y="80"/>
                    <a:pt x="8" y="83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62" y="79"/>
                    <a:pt x="64" y="75"/>
                    <a:pt x="64" y="70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7"/>
                    <a:pt x="65" y="0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52" name="Freeform 29"/>
          <p:cNvSpPr>
            <a:spLocks noEditPoints="1"/>
          </p:cNvSpPr>
          <p:nvPr/>
        </p:nvSpPr>
        <p:spPr bwMode="auto">
          <a:xfrm>
            <a:off x="6780352" y="4894359"/>
            <a:ext cx="737708" cy="625464"/>
          </a:xfrm>
          <a:custGeom>
            <a:avLst/>
            <a:gdLst>
              <a:gd name="T0" fmla="*/ 194 w 439"/>
              <a:gd name="T1" fmla="*/ 1 h 372"/>
              <a:gd name="T2" fmla="*/ 190 w 439"/>
              <a:gd name="T3" fmla="*/ 0 h 372"/>
              <a:gd name="T4" fmla="*/ 182 w 439"/>
              <a:gd name="T5" fmla="*/ 3 h 372"/>
              <a:gd name="T6" fmla="*/ 67 w 439"/>
              <a:gd name="T7" fmla="*/ 120 h 372"/>
              <a:gd name="T8" fmla="*/ 11 w 439"/>
              <a:gd name="T9" fmla="*/ 120 h 372"/>
              <a:gd name="T10" fmla="*/ 0 w 439"/>
              <a:gd name="T11" fmla="*/ 131 h 372"/>
              <a:gd name="T12" fmla="*/ 0 w 439"/>
              <a:gd name="T13" fmla="*/ 241 h 372"/>
              <a:gd name="T14" fmla="*/ 11 w 439"/>
              <a:gd name="T15" fmla="*/ 252 h 372"/>
              <a:gd name="T16" fmla="*/ 67 w 439"/>
              <a:gd name="T17" fmla="*/ 252 h 372"/>
              <a:gd name="T18" fmla="*/ 182 w 439"/>
              <a:gd name="T19" fmla="*/ 369 h 372"/>
              <a:gd name="T20" fmla="*/ 190 w 439"/>
              <a:gd name="T21" fmla="*/ 372 h 372"/>
              <a:gd name="T22" fmla="*/ 194 w 439"/>
              <a:gd name="T23" fmla="*/ 371 h 372"/>
              <a:gd name="T24" fmla="*/ 200 w 439"/>
              <a:gd name="T25" fmla="*/ 361 h 372"/>
              <a:gd name="T26" fmla="*/ 200 w 439"/>
              <a:gd name="T27" fmla="*/ 11 h 372"/>
              <a:gd name="T28" fmla="*/ 194 w 439"/>
              <a:gd name="T29" fmla="*/ 1 h 372"/>
              <a:gd name="T30" fmla="*/ 238 w 439"/>
              <a:gd name="T31" fmla="*/ 125 h 372"/>
              <a:gd name="T32" fmla="*/ 238 w 439"/>
              <a:gd name="T33" fmla="*/ 147 h 372"/>
              <a:gd name="T34" fmla="*/ 238 w 439"/>
              <a:gd name="T35" fmla="*/ 218 h 372"/>
              <a:gd name="T36" fmla="*/ 238 w 439"/>
              <a:gd name="T37" fmla="*/ 240 h 372"/>
              <a:gd name="T38" fmla="*/ 249 w 439"/>
              <a:gd name="T39" fmla="*/ 244 h 372"/>
              <a:gd name="T40" fmla="*/ 260 w 439"/>
              <a:gd name="T41" fmla="*/ 240 h 372"/>
              <a:gd name="T42" fmla="*/ 260 w 439"/>
              <a:gd name="T43" fmla="*/ 125 h 372"/>
              <a:gd name="T44" fmla="*/ 238 w 439"/>
              <a:gd name="T45" fmla="*/ 125 h 372"/>
              <a:gd name="T46" fmla="*/ 363 w 439"/>
              <a:gd name="T47" fmla="*/ 44 h 372"/>
              <a:gd name="T48" fmla="*/ 341 w 439"/>
              <a:gd name="T49" fmla="*/ 44 h 372"/>
              <a:gd name="T50" fmla="*/ 341 w 439"/>
              <a:gd name="T51" fmla="*/ 66 h 372"/>
              <a:gd name="T52" fmla="*/ 341 w 439"/>
              <a:gd name="T53" fmla="*/ 300 h 372"/>
              <a:gd name="T54" fmla="*/ 341 w 439"/>
              <a:gd name="T55" fmla="*/ 321 h 372"/>
              <a:gd name="T56" fmla="*/ 352 w 439"/>
              <a:gd name="T57" fmla="*/ 326 h 372"/>
              <a:gd name="T58" fmla="*/ 363 w 439"/>
              <a:gd name="T59" fmla="*/ 321 h 372"/>
              <a:gd name="T60" fmla="*/ 363 w 439"/>
              <a:gd name="T61" fmla="*/ 44 h 372"/>
              <a:gd name="T62" fmla="*/ 312 w 439"/>
              <a:gd name="T63" fmla="*/ 84 h 372"/>
              <a:gd name="T64" fmla="*/ 290 w 439"/>
              <a:gd name="T65" fmla="*/ 84 h 372"/>
              <a:gd name="T66" fmla="*/ 290 w 439"/>
              <a:gd name="T67" fmla="*/ 106 h 372"/>
              <a:gd name="T68" fmla="*/ 290 w 439"/>
              <a:gd name="T69" fmla="*/ 259 h 372"/>
              <a:gd name="T70" fmla="*/ 290 w 439"/>
              <a:gd name="T71" fmla="*/ 281 h 372"/>
              <a:gd name="T72" fmla="*/ 301 w 439"/>
              <a:gd name="T73" fmla="*/ 285 h 372"/>
              <a:gd name="T74" fmla="*/ 312 w 439"/>
              <a:gd name="T75" fmla="*/ 281 h 372"/>
              <a:gd name="T76" fmla="*/ 312 w 439"/>
              <a:gd name="T77" fmla="*/ 84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39" h="372">
                <a:moveTo>
                  <a:pt x="194" y="1"/>
                </a:moveTo>
                <a:cubicBezTo>
                  <a:pt x="192" y="1"/>
                  <a:pt x="191" y="0"/>
                  <a:pt x="190" y="0"/>
                </a:cubicBezTo>
                <a:cubicBezTo>
                  <a:pt x="187" y="0"/>
                  <a:pt x="184" y="1"/>
                  <a:pt x="182" y="3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5" y="120"/>
                  <a:pt x="0" y="125"/>
                  <a:pt x="0" y="131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47"/>
                  <a:pt x="5" y="252"/>
                  <a:pt x="11" y="252"/>
                </a:cubicBezTo>
                <a:cubicBezTo>
                  <a:pt x="67" y="252"/>
                  <a:pt x="67" y="252"/>
                  <a:pt x="67" y="252"/>
                </a:cubicBezTo>
                <a:cubicBezTo>
                  <a:pt x="182" y="369"/>
                  <a:pt x="182" y="369"/>
                  <a:pt x="182" y="369"/>
                </a:cubicBezTo>
                <a:cubicBezTo>
                  <a:pt x="184" y="371"/>
                  <a:pt x="187" y="372"/>
                  <a:pt x="190" y="372"/>
                </a:cubicBezTo>
                <a:cubicBezTo>
                  <a:pt x="191" y="372"/>
                  <a:pt x="192" y="371"/>
                  <a:pt x="194" y="371"/>
                </a:cubicBezTo>
                <a:cubicBezTo>
                  <a:pt x="198" y="369"/>
                  <a:pt x="200" y="365"/>
                  <a:pt x="200" y="361"/>
                </a:cubicBezTo>
                <a:cubicBezTo>
                  <a:pt x="200" y="11"/>
                  <a:pt x="200" y="11"/>
                  <a:pt x="200" y="11"/>
                </a:cubicBezTo>
                <a:cubicBezTo>
                  <a:pt x="200" y="7"/>
                  <a:pt x="198" y="3"/>
                  <a:pt x="194" y="1"/>
                </a:cubicBezTo>
                <a:close/>
                <a:moveTo>
                  <a:pt x="238" y="125"/>
                </a:moveTo>
                <a:cubicBezTo>
                  <a:pt x="232" y="131"/>
                  <a:pt x="232" y="141"/>
                  <a:pt x="238" y="147"/>
                </a:cubicBezTo>
                <a:cubicBezTo>
                  <a:pt x="258" y="167"/>
                  <a:pt x="258" y="199"/>
                  <a:pt x="238" y="218"/>
                </a:cubicBezTo>
                <a:cubicBezTo>
                  <a:pt x="232" y="224"/>
                  <a:pt x="232" y="234"/>
                  <a:pt x="238" y="240"/>
                </a:cubicBezTo>
                <a:cubicBezTo>
                  <a:pt x="241" y="243"/>
                  <a:pt x="245" y="244"/>
                  <a:pt x="249" y="244"/>
                </a:cubicBezTo>
                <a:cubicBezTo>
                  <a:pt x="253" y="244"/>
                  <a:pt x="257" y="243"/>
                  <a:pt x="260" y="240"/>
                </a:cubicBezTo>
                <a:cubicBezTo>
                  <a:pt x="291" y="208"/>
                  <a:pt x="291" y="157"/>
                  <a:pt x="260" y="125"/>
                </a:cubicBezTo>
                <a:cubicBezTo>
                  <a:pt x="254" y="119"/>
                  <a:pt x="244" y="119"/>
                  <a:pt x="238" y="125"/>
                </a:cubicBezTo>
                <a:close/>
                <a:moveTo>
                  <a:pt x="363" y="44"/>
                </a:moveTo>
                <a:cubicBezTo>
                  <a:pt x="357" y="38"/>
                  <a:pt x="347" y="38"/>
                  <a:pt x="341" y="44"/>
                </a:cubicBezTo>
                <a:cubicBezTo>
                  <a:pt x="335" y="50"/>
                  <a:pt x="335" y="60"/>
                  <a:pt x="341" y="66"/>
                </a:cubicBezTo>
                <a:cubicBezTo>
                  <a:pt x="406" y="130"/>
                  <a:pt x="406" y="235"/>
                  <a:pt x="341" y="300"/>
                </a:cubicBezTo>
                <a:cubicBezTo>
                  <a:pt x="335" y="306"/>
                  <a:pt x="335" y="315"/>
                  <a:pt x="341" y="321"/>
                </a:cubicBezTo>
                <a:cubicBezTo>
                  <a:pt x="344" y="324"/>
                  <a:pt x="348" y="326"/>
                  <a:pt x="352" y="326"/>
                </a:cubicBezTo>
                <a:cubicBezTo>
                  <a:pt x="356" y="326"/>
                  <a:pt x="360" y="324"/>
                  <a:pt x="363" y="321"/>
                </a:cubicBezTo>
                <a:cubicBezTo>
                  <a:pt x="439" y="245"/>
                  <a:pt x="439" y="120"/>
                  <a:pt x="363" y="44"/>
                </a:cubicBezTo>
                <a:close/>
                <a:moveTo>
                  <a:pt x="312" y="84"/>
                </a:moveTo>
                <a:cubicBezTo>
                  <a:pt x="306" y="78"/>
                  <a:pt x="296" y="78"/>
                  <a:pt x="290" y="84"/>
                </a:cubicBezTo>
                <a:cubicBezTo>
                  <a:pt x="284" y="90"/>
                  <a:pt x="284" y="100"/>
                  <a:pt x="290" y="106"/>
                </a:cubicBezTo>
                <a:cubicBezTo>
                  <a:pt x="332" y="148"/>
                  <a:pt x="332" y="217"/>
                  <a:pt x="290" y="259"/>
                </a:cubicBezTo>
                <a:cubicBezTo>
                  <a:pt x="284" y="265"/>
                  <a:pt x="284" y="275"/>
                  <a:pt x="290" y="281"/>
                </a:cubicBezTo>
                <a:cubicBezTo>
                  <a:pt x="293" y="284"/>
                  <a:pt x="297" y="285"/>
                  <a:pt x="301" y="285"/>
                </a:cubicBezTo>
                <a:cubicBezTo>
                  <a:pt x="305" y="285"/>
                  <a:pt x="309" y="284"/>
                  <a:pt x="312" y="281"/>
                </a:cubicBezTo>
                <a:cubicBezTo>
                  <a:pt x="366" y="227"/>
                  <a:pt x="366" y="139"/>
                  <a:pt x="31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903145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itle 1"/>
          <p:cNvSpPr txBox="1">
            <a:spLocks/>
          </p:cNvSpPr>
          <p:nvPr/>
        </p:nvSpPr>
        <p:spPr>
          <a:xfrm>
            <a:off x="466928" y="476395"/>
            <a:ext cx="11889564" cy="601702"/>
          </a:xfrm>
          <a:prstGeom prst="rect">
            <a:avLst/>
          </a:prstGeom>
        </p:spPr>
        <p:txBody>
          <a:bodyPr vert="horz" wrap="square" lIns="0" tIns="0" rIns="0" bIns="36000" rtlCol="0" anchor="t">
            <a:noAutofit/>
          </a:bodyPr>
          <a:lstStyle>
            <a:lvl1pPr algn="l" defTabSz="93274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0" kern="1200" cap="none" spc="-102" baseline="0" dirty="0" smtClean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latin typeface="+mj-lt"/>
                <a:ea typeface="+mn-ea"/>
                <a:cs typeface="Segoe UI" pitchFamily="34" charset="0"/>
              </a:defRPr>
            </a:lvl1pPr>
          </a:lstStyle>
          <a:p>
            <a:pPr marL="0" marR="0" lvl="0" indent="0" algn="l" defTabSz="93274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n-lt"/>
                <a:ea typeface="+mn-ea"/>
                <a:cs typeface="Segoe UI" pitchFamily="34" charset="0"/>
              </a:rPr>
              <a:t>Skype for Business at Accenture: </a:t>
            </a:r>
            <a:r>
              <a:rPr kumimoji="0" lang="en-AU" sz="3600" b="0" i="0" u="none" strike="noStrike" kern="1200" cap="none" spc="-102" normalizeH="0" baseline="0" noProof="0" dirty="0">
                <a:ln w="3175">
                  <a:noFill/>
                </a:ln>
                <a:gradFill>
                  <a:gsLst>
                    <a:gs pos="1250">
                      <a:schemeClr val="tx1"/>
                    </a:gs>
                    <a:gs pos="100000">
                      <a:schemeClr val="tx1"/>
                    </a:gs>
                  </a:gsLst>
                  <a:lin ang="5400000" scaled="0"/>
                </a:gradFill>
                <a:effectLst/>
                <a:uLnTx/>
                <a:uFillTx/>
                <a:latin typeface="+mj-lt"/>
                <a:ea typeface="+mn-ea"/>
                <a:cs typeface="Segoe UI" pitchFamily="34" charset="0"/>
              </a:rPr>
              <a:t>A Closer Look</a:t>
            </a:r>
            <a:endParaRPr kumimoji="0" lang="en-US" sz="3600" b="0" i="0" u="none" strike="noStrike" kern="1200" cap="none" spc="-102" normalizeH="0" baseline="0" noProof="0" dirty="0">
              <a:ln w="3175">
                <a:noFill/>
              </a:ln>
              <a:gradFill>
                <a:gsLst>
                  <a:gs pos="1250">
                    <a:schemeClr val="tx1"/>
                  </a:gs>
                  <a:gs pos="100000">
                    <a:schemeClr val="tx1"/>
                  </a:gs>
                </a:gsLst>
                <a:lin ang="5400000" scaled="0"/>
              </a:gradFill>
              <a:effectLst/>
              <a:uLnTx/>
              <a:uFillTx/>
              <a:latin typeface="+mj-lt"/>
              <a:ea typeface="+mn-ea"/>
              <a:cs typeface="Segoe UI" pitchFamily="34" charset="0"/>
            </a:endParaRPr>
          </a:p>
        </p:txBody>
      </p:sp>
      <p:sp>
        <p:nvSpPr>
          <p:cNvPr id="55" name="Snip Diagonal Corner Rectangle 54"/>
          <p:cNvSpPr/>
          <p:nvPr/>
        </p:nvSpPr>
        <p:spPr bwMode="auto">
          <a:xfrm>
            <a:off x="478711" y="1469939"/>
            <a:ext cx="5445468" cy="1201053"/>
          </a:xfrm>
          <a:prstGeom prst="snip2DiagRect">
            <a:avLst/>
          </a:prstGeom>
          <a:solidFill>
            <a:schemeClr val="accent1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5104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325,000 </a:t>
            </a: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users enabled with sharing</a:t>
            </a:r>
          </a:p>
        </p:txBody>
      </p:sp>
      <p:cxnSp>
        <p:nvCxnSpPr>
          <p:cNvPr id="56" name="Straight Connector 55"/>
          <p:cNvCxnSpPr/>
          <p:nvPr/>
        </p:nvCxnSpPr>
        <p:spPr>
          <a:xfrm flipV="1">
            <a:off x="478711" y="2851378"/>
            <a:ext cx="5445468" cy="562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Snip Diagonal Corner Rectangle 56"/>
          <p:cNvSpPr/>
          <p:nvPr/>
        </p:nvSpPr>
        <p:spPr bwMode="auto">
          <a:xfrm>
            <a:off x="478711" y="3037387"/>
            <a:ext cx="5445468" cy="1201053"/>
          </a:xfrm>
          <a:prstGeom prst="snip2DiagRect">
            <a:avLst/>
          </a:prstGeom>
          <a:solidFill>
            <a:schemeClr val="accent6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5104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276,000</a:t>
            </a: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users enabled with video</a:t>
            </a:r>
          </a:p>
        </p:txBody>
      </p:sp>
      <p:cxnSp>
        <p:nvCxnSpPr>
          <p:cNvPr id="58" name="Straight Connector 57"/>
          <p:cNvCxnSpPr/>
          <p:nvPr/>
        </p:nvCxnSpPr>
        <p:spPr>
          <a:xfrm flipV="1">
            <a:off x="478711" y="4418827"/>
            <a:ext cx="5445468" cy="562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Snip Diagonal Corner Rectangle 58"/>
          <p:cNvSpPr/>
          <p:nvPr/>
        </p:nvSpPr>
        <p:spPr bwMode="auto">
          <a:xfrm>
            <a:off x="478711" y="4604836"/>
            <a:ext cx="5445468" cy="1201053"/>
          </a:xfrm>
          <a:prstGeom prst="snip2DiagRect">
            <a:avLst/>
          </a:prstGeom>
          <a:solidFill>
            <a:schemeClr val="accent5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5104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24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77,000</a:t>
            </a: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 Enterprise Voice users</a:t>
            </a:r>
          </a:p>
        </p:txBody>
      </p:sp>
      <p:sp>
        <p:nvSpPr>
          <p:cNvPr id="60" name="Snip Diagonal Corner Rectangle 59"/>
          <p:cNvSpPr/>
          <p:nvPr/>
        </p:nvSpPr>
        <p:spPr bwMode="auto">
          <a:xfrm>
            <a:off x="6533807" y="1469938"/>
            <a:ext cx="5445468" cy="1201053"/>
          </a:xfrm>
          <a:prstGeom prst="snip2DiagRect">
            <a:avLst/>
          </a:prstGeom>
          <a:solidFill>
            <a:schemeClr val="accent3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5104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Piloting </a:t>
            </a:r>
            <a:r>
              <a:rPr kumimoji="0" lang="en-AU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“Skype for Business” </a:t>
            </a:r>
            <a:br>
              <a:rPr kumimoji="0" lang="en-AU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</a:b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offices (replacing legacy PBX)</a:t>
            </a:r>
          </a:p>
        </p:txBody>
      </p:sp>
      <p:cxnSp>
        <p:nvCxnSpPr>
          <p:cNvPr id="61" name="Straight Connector 60"/>
          <p:cNvCxnSpPr/>
          <p:nvPr/>
        </p:nvCxnSpPr>
        <p:spPr>
          <a:xfrm flipV="1">
            <a:off x="6533807" y="2851378"/>
            <a:ext cx="5445468" cy="562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Snip Diagonal Corner Rectangle 61"/>
          <p:cNvSpPr/>
          <p:nvPr/>
        </p:nvSpPr>
        <p:spPr bwMode="auto">
          <a:xfrm>
            <a:off x="6533807" y="3037387"/>
            <a:ext cx="5445468" cy="1201053"/>
          </a:xfrm>
          <a:prstGeom prst="snip2DiagRect">
            <a:avLst/>
          </a:prstGeom>
          <a:solidFill>
            <a:schemeClr val="accent2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080000" tIns="36000" rIns="72000" bIns="3600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All users enabled for </a:t>
            </a:r>
            <a:r>
              <a:rPr kumimoji="0" lang="en-AU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Skype for </a:t>
            </a:r>
            <a:br>
              <a:rPr kumimoji="0" lang="en-AU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</a:br>
            <a:r>
              <a:rPr kumimoji="0" lang="en-AU" sz="2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Business Mobile </a:t>
            </a:r>
            <a:r>
              <a: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(except where prohibited by local regulations)</a:t>
            </a:r>
          </a:p>
        </p:txBody>
      </p:sp>
      <p:cxnSp>
        <p:nvCxnSpPr>
          <p:cNvPr id="93" name="Straight Connector 92"/>
          <p:cNvCxnSpPr/>
          <p:nvPr/>
        </p:nvCxnSpPr>
        <p:spPr>
          <a:xfrm>
            <a:off x="6228992" y="1469938"/>
            <a:ext cx="0" cy="120105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6230814" y="3037387"/>
            <a:ext cx="0" cy="1201053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Freeform 5"/>
          <p:cNvSpPr>
            <a:spLocks/>
          </p:cNvSpPr>
          <p:nvPr/>
        </p:nvSpPr>
        <p:spPr bwMode="auto">
          <a:xfrm>
            <a:off x="709362" y="1708294"/>
            <a:ext cx="670030" cy="688024"/>
          </a:xfrm>
          <a:custGeom>
            <a:avLst/>
            <a:gdLst>
              <a:gd name="T0" fmla="*/ 275 w 328"/>
              <a:gd name="T1" fmla="*/ 231 h 337"/>
              <a:gd name="T2" fmla="*/ 238 w 328"/>
              <a:gd name="T3" fmla="*/ 245 h 337"/>
              <a:gd name="T4" fmla="*/ 131 w 328"/>
              <a:gd name="T5" fmla="*/ 167 h 337"/>
              <a:gd name="T6" fmla="*/ 139 w 328"/>
              <a:gd name="T7" fmla="*/ 136 h 337"/>
              <a:gd name="T8" fmla="*/ 136 w 328"/>
              <a:gd name="T9" fmla="*/ 116 h 337"/>
              <a:gd name="T10" fmla="*/ 240 w 328"/>
              <a:gd name="T11" fmla="*/ 70 h 337"/>
              <a:gd name="T12" fmla="*/ 275 w 328"/>
              <a:gd name="T13" fmla="*/ 87 h 337"/>
              <a:gd name="T14" fmla="*/ 319 w 328"/>
              <a:gd name="T15" fmla="*/ 43 h 337"/>
              <a:gd name="T16" fmla="*/ 275 w 328"/>
              <a:gd name="T17" fmla="*/ 0 h 337"/>
              <a:gd name="T18" fmla="*/ 231 w 328"/>
              <a:gd name="T19" fmla="*/ 43 h 337"/>
              <a:gd name="T20" fmla="*/ 232 w 328"/>
              <a:gd name="T21" fmla="*/ 52 h 337"/>
              <a:gd name="T22" fmla="*/ 128 w 328"/>
              <a:gd name="T23" fmla="*/ 98 h 337"/>
              <a:gd name="T24" fmla="*/ 70 w 328"/>
              <a:gd name="T25" fmla="*/ 66 h 337"/>
              <a:gd name="T26" fmla="*/ 0 w 328"/>
              <a:gd name="T27" fmla="*/ 136 h 337"/>
              <a:gd name="T28" fmla="*/ 70 w 328"/>
              <a:gd name="T29" fmla="*/ 205 h 337"/>
              <a:gd name="T30" fmla="*/ 120 w 328"/>
              <a:gd name="T31" fmla="*/ 183 h 337"/>
              <a:gd name="T32" fmla="*/ 227 w 328"/>
              <a:gd name="T33" fmla="*/ 261 h 337"/>
              <a:gd name="T34" fmla="*/ 222 w 328"/>
              <a:gd name="T35" fmla="*/ 284 h 337"/>
              <a:gd name="T36" fmla="*/ 275 w 328"/>
              <a:gd name="T37" fmla="*/ 337 h 337"/>
              <a:gd name="T38" fmla="*/ 328 w 328"/>
              <a:gd name="T39" fmla="*/ 284 h 337"/>
              <a:gd name="T40" fmla="*/ 275 w 328"/>
              <a:gd name="T41" fmla="*/ 231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8" h="337">
                <a:moveTo>
                  <a:pt x="275" y="231"/>
                </a:moveTo>
                <a:cubicBezTo>
                  <a:pt x="261" y="231"/>
                  <a:pt x="248" y="236"/>
                  <a:pt x="238" y="245"/>
                </a:cubicBezTo>
                <a:cubicBezTo>
                  <a:pt x="131" y="167"/>
                  <a:pt x="131" y="167"/>
                  <a:pt x="131" y="167"/>
                </a:cubicBezTo>
                <a:cubicBezTo>
                  <a:pt x="136" y="158"/>
                  <a:pt x="139" y="147"/>
                  <a:pt x="139" y="136"/>
                </a:cubicBezTo>
                <a:cubicBezTo>
                  <a:pt x="139" y="129"/>
                  <a:pt x="138" y="122"/>
                  <a:pt x="136" y="116"/>
                </a:cubicBezTo>
                <a:cubicBezTo>
                  <a:pt x="240" y="70"/>
                  <a:pt x="240" y="70"/>
                  <a:pt x="240" y="70"/>
                </a:cubicBezTo>
                <a:cubicBezTo>
                  <a:pt x="248" y="80"/>
                  <a:pt x="261" y="87"/>
                  <a:pt x="275" y="87"/>
                </a:cubicBezTo>
                <a:cubicBezTo>
                  <a:pt x="299" y="87"/>
                  <a:pt x="319" y="67"/>
                  <a:pt x="319" y="43"/>
                </a:cubicBezTo>
                <a:cubicBezTo>
                  <a:pt x="319" y="19"/>
                  <a:pt x="299" y="0"/>
                  <a:pt x="275" y="0"/>
                </a:cubicBezTo>
                <a:cubicBezTo>
                  <a:pt x="251" y="0"/>
                  <a:pt x="231" y="19"/>
                  <a:pt x="231" y="43"/>
                </a:cubicBezTo>
                <a:cubicBezTo>
                  <a:pt x="231" y="46"/>
                  <a:pt x="232" y="49"/>
                  <a:pt x="232" y="52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16" y="79"/>
                  <a:pt x="94" y="66"/>
                  <a:pt x="70" y="66"/>
                </a:cubicBezTo>
                <a:cubicBezTo>
                  <a:pt x="32" y="66"/>
                  <a:pt x="0" y="97"/>
                  <a:pt x="0" y="136"/>
                </a:cubicBezTo>
                <a:cubicBezTo>
                  <a:pt x="0" y="174"/>
                  <a:pt x="32" y="205"/>
                  <a:pt x="70" y="205"/>
                </a:cubicBezTo>
                <a:cubicBezTo>
                  <a:pt x="90" y="205"/>
                  <a:pt x="107" y="197"/>
                  <a:pt x="120" y="183"/>
                </a:cubicBezTo>
                <a:cubicBezTo>
                  <a:pt x="227" y="261"/>
                  <a:pt x="227" y="261"/>
                  <a:pt x="227" y="261"/>
                </a:cubicBezTo>
                <a:cubicBezTo>
                  <a:pt x="224" y="268"/>
                  <a:pt x="222" y="276"/>
                  <a:pt x="222" y="284"/>
                </a:cubicBezTo>
                <a:cubicBezTo>
                  <a:pt x="222" y="313"/>
                  <a:pt x="246" y="337"/>
                  <a:pt x="275" y="337"/>
                </a:cubicBezTo>
                <a:cubicBezTo>
                  <a:pt x="304" y="337"/>
                  <a:pt x="328" y="313"/>
                  <a:pt x="328" y="284"/>
                </a:cubicBezTo>
                <a:cubicBezTo>
                  <a:pt x="328" y="254"/>
                  <a:pt x="304" y="231"/>
                  <a:pt x="275" y="2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6877611" y="3197859"/>
            <a:ext cx="499741" cy="834314"/>
            <a:chOff x="6491071" y="3478466"/>
            <a:chExt cx="328830" cy="548979"/>
          </a:xfrm>
        </p:grpSpPr>
        <p:sp>
          <p:nvSpPr>
            <p:cNvPr id="49" name="Freeform 9"/>
            <p:cNvSpPr>
              <a:spLocks noEditPoints="1"/>
            </p:cNvSpPr>
            <p:nvPr/>
          </p:nvSpPr>
          <p:spPr bwMode="auto">
            <a:xfrm>
              <a:off x="6491071" y="3478466"/>
              <a:ext cx="328830" cy="548979"/>
            </a:xfrm>
            <a:custGeom>
              <a:avLst/>
              <a:gdLst>
                <a:gd name="T0" fmla="*/ 631 w 714"/>
                <a:gd name="T1" fmla="*/ 0 h 1194"/>
                <a:gd name="T2" fmla="*/ 83 w 714"/>
                <a:gd name="T3" fmla="*/ 0 h 1194"/>
                <a:gd name="T4" fmla="*/ 0 w 714"/>
                <a:gd name="T5" fmla="*/ 84 h 1194"/>
                <a:gd name="T6" fmla="*/ 0 w 714"/>
                <a:gd name="T7" fmla="*/ 1111 h 1194"/>
                <a:gd name="T8" fmla="*/ 83 w 714"/>
                <a:gd name="T9" fmla="*/ 1194 h 1194"/>
                <a:gd name="T10" fmla="*/ 631 w 714"/>
                <a:gd name="T11" fmla="*/ 1194 h 1194"/>
                <a:gd name="T12" fmla="*/ 714 w 714"/>
                <a:gd name="T13" fmla="*/ 1111 h 1194"/>
                <a:gd name="T14" fmla="*/ 714 w 714"/>
                <a:gd name="T15" fmla="*/ 84 h 1194"/>
                <a:gd name="T16" fmla="*/ 631 w 714"/>
                <a:gd name="T17" fmla="*/ 0 h 1194"/>
                <a:gd name="T18" fmla="*/ 289 w 714"/>
                <a:gd name="T19" fmla="*/ 47 h 1194"/>
                <a:gd name="T20" fmla="*/ 425 w 714"/>
                <a:gd name="T21" fmla="*/ 47 h 1194"/>
                <a:gd name="T22" fmla="*/ 437 w 714"/>
                <a:gd name="T23" fmla="*/ 59 h 1194"/>
                <a:gd name="T24" fmla="*/ 425 w 714"/>
                <a:gd name="T25" fmla="*/ 71 h 1194"/>
                <a:gd name="T26" fmla="*/ 289 w 714"/>
                <a:gd name="T27" fmla="*/ 71 h 1194"/>
                <a:gd name="T28" fmla="*/ 278 w 714"/>
                <a:gd name="T29" fmla="*/ 59 h 1194"/>
                <a:gd name="T30" fmla="*/ 289 w 714"/>
                <a:gd name="T31" fmla="*/ 47 h 1194"/>
                <a:gd name="T32" fmla="*/ 357 w 714"/>
                <a:gd name="T33" fmla="*/ 1144 h 1194"/>
                <a:gd name="T34" fmla="*/ 303 w 714"/>
                <a:gd name="T35" fmla="*/ 1090 h 1194"/>
                <a:gd name="T36" fmla="*/ 357 w 714"/>
                <a:gd name="T37" fmla="*/ 1037 h 1194"/>
                <a:gd name="T38" fmla="*/ 411 w 714"/>
                <a:gd name="T39" fmla="*/ 1090 h 1194"/>
                <a:gd name="T40" fmla="*/ 357 w 714"/>
                <a:gd name="T41" fmla="*/ 1144 h 1194"/>
                <a:gd name="T42" fmla="*/ 641 w 714"/>
                <a:gd name="T43" fmla="*/ 979 h 1194"/>
                <a:gd name="T44" fmla="*/ 73 w 714"/>
                <a:gd name="T45" fmla="*/ 979 h 1194"/>
                <a:gd name="T46" fmla="*/ 73 w 714"/>
                <a:gd name="T47" fmla="*/ 113 h 1194"/>
                <a:gd name="T48" fmla="*/ 641 w 714"/>
                <a:gd name="T49" fmla="*/ 113 h 1194"/>
                <a:gd name="T50" fmla="*/ 641 w 714"/>
                <a:gd name="T51" fmla="*/ 979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4" h="1194">
                  <a:moveTo>
                    <a:pt x="631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1111"/>
                    <a:pt x="0" y="1111"/>
                    <a:pt x="0" y="1111"/>
                  </a:cubicBezTo>
                  <a:cubicBezTo>
                    <a:pt x="0" y="1157"/>
                    <a:pt x="37" y="1194"/>
                    <a:pt x="83" y="1194"/>
                  </a:cubicBezTo>
                  <a:cubicBezTo>
                    <a:pt x="631" y="1194"/>
                    <a:pt x="631" y="1194"/>
                    <a:pt x="631" y="1194"/>
                  </a:cubicBezTo>
                  <a:cubicBezTo>
                    <a:pt x="677" y="1194"/>
                    <a:pt x="714" y="1157"/>
                    <a:pt x="714" y="1111"/>
                  </a:cubicBezTo>
                  <a:cubicBezTo>
                    <a:pt x="714" y="84"/>
                    <a:pt x="714" y="84"/>
                    <a:pt x="714" y="84"/>
                  </a:cubicBezTo>
                  <a:cubicBezTo>
                    <a:pt x="714" y="38"/>
                    <a:pt x="677" y="0"/>
                    <a:pt x="631" y="0"/>
                  </a:cubicBezTo>
                  <a:close/>
                  <a:moveTo>
                    <a:pt x="289" y="47"/>
                  </a:moveTo>
                  <a:cubicBezTo>
                    <a:pt x="425" y="47"/>
                    <a:pt x="425" y="47"/>
                    <a:pt x="425" y="47"/>
                  </a:cubicBezTo>
                  <a:cubicBezTo>
                    <a:pt x="431" y="47"/>
                    <a:pt x="437" y="53"/>
                    <a:pt x="437" y="59"/>
                  </a:cubicBezTo>
                  <a:cubicBezTo>
                    <a:pt x="437" y="66"/>
                    <a:pt x="431" y="71"/>
                    <a:pt x="425" y="71"/>
                  </a:cubicBezTo>
                  <a:cubicBezTo>
                    <a:pt x="289" y="71"/>
                    <a:pt x="289" y="71"/>
                    <a:pt x="289" y="71"/>
                  </a:cubicBezTo>
                  <a:cubicBezTo>
                    <a:pt x="283" y="71"/>
                    <a:pt x="278" y="66"/>
                    <a:pt x="278" y="59"/>
                  </a:cubicBezTo>
                  <a:cubicBezTo>
                    <a:pt x="278" y="53"/>
                    <a:pt x="283" y="47"/>
                    <a:pt x="289" y="47"/>
                  </a:cubicBezTo>
                  <a:close/>
                  <a:moveTo>
                    <a:pt x="357" y="1144"/>
                  </a:moveTo>
                  <a:cubicBezTo>
                    <a:pt x="327" y="1144"/>
                    <a:pt x="303" y="1120"/>
                    <a:pt x="303" y="1090"/>
                  </a:cubicBezTo>
                  <a:cubicBezTo>
                    <a:pt x="303" y="1061"/>
                    <a:pt x="327" y="1037"/>
                    <a:pt x="357" y="1037"/>
                  </a:cubicBezTo>
                  <a:cubicBezTo>
                    <a:pt x="387" y="1037"/>
                    <a:pt x="411" y="1061"/>
                    <a:pt x="411" y="1090"/>
                  </a:cubicBezTo>
                  <a:cubicBezTo>
                    <a:pt x="411" y="1120"/>
                    <a:pt x="387" y="1144"/>
                    <a:pt x="357" y="1144"/>
                  </a:cubicBezTo>
                  <a:close/>
                  <a:moveTo>
                    <a:pt x="641" y="979"/>
                  </a:moveTo>
                  <a:cubicBezTo>
                    <a:pt x="73" y="979"/>
                    <a:pt x="73" y="979"/>
                    <a:pt x="73" y="979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641" y="113"/>
                    <a:pt x="641" y="113"/>
                    <a:pt x="641" y="113"/>
                  </a:cubicBezTo>
                  <a:lnTo>
                    <a:pt x="641" y="9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50" name="Picture 4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61678" y="3634641"/>
              <a:ext cx="185809" cy="185809"/>
            </a:xfrm>
            <a:prstGeom prst="rect">
              <a:avLst/>
            </a:prstGeom>
          </p:spPr>
        </p:pic>
      </p:grpSp>
      <p:grpSp>
        <p:nvGrpSpPr>
          <p:cNvPr id="51" name="Group 27"/>
          <p:cNvGrpSpPr>
            <a:grpSpLocks noChangeAspect="1"/>
          </p:cNvGrpSpPr>
          <p:nvPr/>
        </p:nvGrpSpPr>
        <p:grpSpPr bwMode="auto">
          <a:xfrm>
            <a:off x="655722" y="4848407"/>
            <a:ext cx="787562" cy="715111"/>
            <a:chOff x="1155" y="-304"/>
            <a:chExt cx="5522" cy="5014"/>
          </a:xfrm>
          <a:solidFill>
            <a:schemeClr val="bg1"/>
          </a:solidFill>
        </p:grpSpPr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410" y="567"/>
              <a:ext cx="3011" cy="4034"/>
            </a:xfrm>
            <a:custGeom>
              <a:avLst/>
              <a:gdLst>
                <a:gd name="T0" fmla="*/ 946 w 1273"/>
                <a:gd name="T1" fmla="*/ 1409 h 1705"/>
                <a:gd name="T2" fmla="*/ 1107 w 1273"/>
                <a:gd name="T3" fmla="*/ 1483 h 1705"/>
                <a:gd name="T4" fmla="*/ 1272 w 1273"/>
                <a:gd name="T5" fmla="*/ 1209 h 1705"/>
                <a:gd name="T6" fmla="*/ 1272 w 1273"/>
                <a:gd name="T7" fmla="*/ 504 h 1705"/>
                <a:gd name="T8" fmla="*/ 1273 w 1273"/>
                <a:gd name="T9" fmla="*/ 497 h 1705"/>
                <a:gd name="T10" fmla="*/ 637 w 1273"/>
                <a:gd name="T11" fmla="*/ 0 h 1705"/>
                <a:gd name="T12" fmla="*/ 0 w 1273"/>
                <a:gd name="T13" fmla="*/ 503 h 1705"/>
                <a:gd name="T14" fmla="*/ 0 w 1273"/>
                <a:gd name="T15" fmla="*/ 504 h 1705"/>
                <a:gd name="T16" fmla="*/ 0 w 1273"/>
                <a:gd name="T17" fmla="*/ 1202 h 1705"/>
                <a:gd name="T18" fmla="*/ 637 w 1273"/>
                <a:gd name="T19" fmla="*/ 1705 h 1705"/>
                <a:gd name="T20" fmla="*/ 745 w 1273"/>
                <a:gd name="T21" fmla="*/ 1695 h 1705"/>
                <a:gd name="T22" fmla="*/ 733 w 1273"/>
                <a:gd name="T23" fmla="*/ 1622 h 1705"/>
                <a:gd name="T24" fmla="*/ 946 w 1273"/>
                <a:gd name="T25" fmla="*/ 1409 h 1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3" h="1705">
                  <a:moveTo>
                    <a:pt x="946" y="1409"/>
                  </a:moveTo>
                  <a:cubicBezTo>
                    <a:pt x="1009" y="1409"/>
                    <a:pt x="1068" y="1436"/>
                    <a:pt x="1107" y="1483"/>
                  </a:cubicBezTo>
                  <a:cubicBezTo>
                    <a:pt x="1176" y="1406"/>
                    <a:pt x="1233" y="1313"/>
                    <a:pt x="1272" y="1209"/>
                  </a:cubicBezTo>
                  <a:cubicBezTo>
                    <a:pt x="1272" y="504"/>
                    <a:pt x="1272" y="504"/>
                    <a:pt x="1272" y="504"/>
                  </a:cubicBezTo>
                  <a:cubicBezTo>
                    <a:pt x="1272" y="502"/>
                    <a:pt x="1272" y="499"/>
                    <a:pt x="1273" y="497"/>
                  </a:cubicBezTo>
                  <a:cubicBezTo>
                    <a:pt x="1162" y="204"/>
                    <a:pt x="919" y="0"/>
                    <a:pt x="637" y="0"/>
                  </a:cubicBezTo>
                  <a:cubicBezTo>
                    <a:pt x="353" y="0"/>
                    <a:pt x="109" y="206"/>
                    <a:pt x="0" y="503"/>
                  </a:cubicBezTo>
                  <a:cubicBezTo>
                    <a:pt x="0" y="503"/>
                    <a:pt x="0" y="504"/>
                    <a:pt x="0" y="504"/>
                  </a:cubicBezTo>
                  <a:cubicBezTo>
                    <a:pt x="0" y="1202"/>
                    <a:pt x="0" y="1202"/>
                    <a:pt x="0" y="1202"/>
                  </a:cubicBezTo>
                  <a:cubicBezTo>
                    <a:pt x="109" y="1498"/>
                    <a:pt x="353" y="1705"/>
                    <a:pt x="637" y="1705"/>
                  </a:cubicBezTo>
                  <a:cubicBezTo>
                    <a:pt x="674" y="1705"/>
                    <a:pt x="710" y="1701"/>
                    <a:pt x="745" y="1695"/>
                  </a:cubicBezTo>
                  <a:cubicBezTo>
                    <a:pt x="737" y="1672"/>
                    <a:pt x="733" y="1647"/>
                    <a:pt x="733" y="1622"/>
                  </a:cubicBezTo>
                  <a:cubicBezTo>
                    <a:pt x="733" y="1504"/>
                    <a:pt x="828" y="1409"/>
                    <a:pt x="946" y="14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1155" y="-304"/>
              <a:ext cx="5522" cy="5014"/>
            </a:xfrm>
            <a:custGeom>
              <a:avLst/>
              <a:gdLst>
                <a:gd name="T0" fmla="*/ 2245 w 2335"/>
                <a:gd name="T1" fmla="*/ 1027 h 2119"/>
                <a:gd name="T2" fmla="*/ 2128 w 2335"/>
                <a:gd name="T3" fmla="*/ 1027 h 2119"/>
                <a:gd name="T4" fmla="*/ 2056 w 2335"/>
                <a:gd name="T5" fmla="*/ 942 h 2119"/>
                <a:gd name="T6" fmla="*/ 2056 w 2335"/>
                <a:gd name="T7" fmla="*/ 892 h 2119"/>
                <a:gd name="T8" fmla="*/ 1200 w 2335"/>
                <a:gd name="T9" fmla="*/ 0 h 2119"/>
                <a:gd name="T10" fmla="*/ 1144 w 2335"/>
                <a:gd name="T11" fmla="*/ 0 h 2119"/>
                <a:gd name="T12" fmla="*/ 288 w 2335"/>
                <a:gd name="T13" fmla="*/ 892 h 2119"/>
                <a:gd name="T14" fmla="*/ 288 w 2335"/>
                <a:gd name="T15" fmla="*/ 933 h 2119"/>
                <a:gd name="T16" fmla="*/ 206 w 2335"/>
                <a:gd name="T17" fmla="*/ 1027 h 2119"/>
                <a:gd name="T18" fmla="*/ 90 w 2335"/>
                <a:gd name="T19" fmla="*/ 1027 h 2119"/>
                <a:gd name="T20" fmla="*/ 15 w 2335"/>
                <a:gd name="T21" fmla="*/ 1071 h 2119"/>
                <a:gd name="T22" fmla="*/ 0 w 2335"/>
                <a:gd name="T23" fmla="*/ 1121 h 2119"/>
                <a:gd name="T24" fmla="*/ 0 w 2335"/>
                <a:gd name="T25" fmla="*/ 1235 h 2119"/>
                <a:gd name="T26" fmla="*/ 90 w 2335"/>
                <a:gd name="T27" fmla="*/ 1329 h 2119"/>
                <a:gd name="T28" fmla="*/ 206 w 2335"/>
                <a:gd name="T29" fmla="*/ 1329 h 2119"/>
                <a:gd name="T30" fmla="*/ 447 w 2335"/>
                <a:gd name="T31" fmla="*/ 1484 h 2119"/>
                <a:gd name="T32" fmla="*/ 447 w 2335"/>
                <a:gd name="T33" fmla="*/ 1075 h 2119"/>
                <a:gd name="T34" fmla="*/ 447 w 2335"/>
                <a:gd name="T35" fmla="*/ 872 h 2119"/>
                <a:gd name="T36" fmla="*/ 389 w 2335"/>
                <a:gd name="T37" fmla="*/ 883 h 2119"/>
                <a:gd name="T38" fmla="*/ 1144 w 2335"/>
                <a:gd name="T39" fmla="*/ 221 h 2119"/>
                <a:gd name="T40" fmla="*/ 1200 w 2335"/>
                <a:gd name="T41" fmla="*/ 221 h 2119"/>
                <a:gd name="T42" fmla="*/ 1955 w 2335"/>
                <a:gd name="T43" fmla="*/ 886 h 2119"/>
                <a:gd name="T44" fmla="*/ 1887 w 2335"/>
                <a:gd name="T45" fmla="*/ 872 h 2119"/>
                <a:gd name="T46" fmla="*/ 1887 w 2335"/>
                <a:gd name="T47" fmla="*/ 1484 h 2119"/>
                <a:gd name="T48" fmla="*/ 2128 w 2335"/>
                <a:gd name="T49" fmla="*/ 1329 h 2119"/>
                <a:gd name="T50" fmla="*/ 2167 w 2335"/>
                <a:gd name="T51" fmla="*/ 1329 h 2119"/>
                <a:gd name="T52" fmla="*/ 2167 w 2335"/>
                <a:gd name="T53" fmla="*/ 1333 h 2119"/>
                <a:gd name="T54" fmla="*/ 1600 w 2335"/>
                <a:gd name="T55" fmla="*/ 1952 h 2119"/>
                <a:gd name="T56" fmla="*/ 1579 w 2335"/>
                <a:gd name="T57" fmla="*/ 1910 h 2119"/>
                <a:gd name="T58" fmla="*/ 1477 w 2335"/>
                <a:gd name="T59" fmla="*/ 1860 h 2119"/>
                <a:gd name="T60" fmla="*/ 1347 w 2335"/>
                <a:gd name="T61" fmla="*/ 1990 h 2119"/>
                <a:gd name="T62" fmla="*/ 1358 w 2335"/>
                <a:gd name="T63" fmla="*/ 2041 h 2119"/>
                <a:gd name="T64" fmla="*/ 1477 w 2335"/>
                <a:gd name="T65" fmla="*/ 2119 h 2119"/>
                <a:gd name="T66" fmla="*/ 1602 w 2335"/>
                <a:gd name="T67" fmla="*/ 2021 h 2119"/>
                <a:gd name="T68" fmla="*/ 2236 w 2335"/>
                <a:gd name="T69" fmla="*/ 1333 h 2119"/>
                <a:gd name="T70" fmla="*/ 2236 w 2335"/>
                <a:gd name="T71" fmla="*/ 1329 h 2119"/>
                <a:gd name="T72" fmla="*/ 2245 w 2335"/>
                <a:gd name="T73" fmla="*/ 1329 h 2119"/>
                <a:gd name="T74" fmla="*/ 2335 w 2335"/>
                <a:gd name="T75" fmla="*/ 1235 h 2119"/>
                <a:gd name="T76" fmla="*/ 2335 w 2335"/>
                <a:gd name="T77" fmla="*/ 1121 h 2119"/>
                <a:gd name="T78" fmla="*/ 2245 w 2335"/>
                <a:gd name="T79" fmla="*/ 1027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35" h="2119">
                  <a:moveTo>
                    <a:pt x="2245" y="1027"/>
                  </a:moveTo>
                  <a:cubicBezTo>
                    <a:pt x="2128" y="1027"/>
                    <a:pt x="2128" y="1027"/>
                    <a:pt x="2128" y="1027"/>
                  </a:cubicBezTo>
                  <a:cubicBezTo>
                    <a:pt x="2109" y="995"/>
                    <a:pt x="2085" y="965"/>
                    <a:pt x="2056" y="942"/>
                  </a:cubicBezTo>
                  <a:cubicBezTo>
                    <a:pt x="2056" y="892"/>
                    <a:pt x="2056" y="892"/>
                    <a:pt x="2056" y="892"/>
                  </a:cubicBezTo>
                  <a:cubicBezTo>
                    <a:pt x="2056" y="400"/>
                    <a:pt x="1673" y="0"/>
                    <a:pt x="1200" y="0"/>
                  </a:cubicBezTo>
                  <a:cubicBezTo>
                    <a:pt x="1144" y="0"/>
                    <a:pt x="1144" y="0"/>
                    <a:pt x="1144" y="0"/>
                  </a:cubicBezTo>
                  <a:cubicBezTo>
                    <a:pt x="671" y="0"/>
                    <a:pt x="288" y="400"/>
                    <a:pt x="288" y="892"/>
                  </a:cubicBezTo>
                  <a:cubicBezTo>
                    <a:pt x="288" y="933"/>
                    <a:pt x="288" y="933"/>
                    <a:pt x="288" y="933"/>
                  </a:cubicBezTo>
                  <a:cubicBezTo>
                    <a:pt x="255" y="959"/>
                    <a:pt x="227" y="991"/>
                    <a:pt x="206" y="1027"/>
                  </a:cubicBezTo>
                  <a:cubicBezTo>
                    <a:pt x="90" y="1027"/>
                    <a:pt x="90" y="1027"/>
                    <a:pt x="90" y="1027"/>
                  </a:cubicBezTo>
                  <a:cubicBezTo>
                    <a:pt x="58" y="1027"/>
                    <a:pt x="31" y="1045"/>
                    <a:pt x="15" y="1071"/>
                  </a:cubicBezTo>
                  <a:cubicBezTo>
                    <a:pt x="6" y="1085"/>
                    <a:pt x="0" y="1102"/>
                    <a:pt x="0" y="1121"/>
                  </a:cubicBezTo>
                  <a:cubicBezTo>
                    <a:pt x="0" y="1235"/>
                    <a:pt x="0" y="1235"/>
                    <a:pt x="0" y="1235"/>
                  </a:cubicBezTo>
                  <a:cubicBezTo>
                    <a:pt x="0" y="1287"/>
                    <a:pt x="41" y="1329"/>
                    <a:pt x="90" y="1329"/>
                  </a:cubicBezTo>
                  <a:cubicBezTo>
                    <a:pt x="206" y="1329"/>
                    <a:pt x="206" y="1329"/>
                    <a:pt x="206" y="1329"/>
                  </a:cubicBezTo>
                  <a:cubicBezTo>
                    <a:pt x="255" y="1415"/>
                    <a:pt x="343" y="1476"/>
                    <a:pt x="447" y="1484"/>
                  </a:cubicBezTo>
                  <a:cubicBezTo>
                    <a:pt x="447" y="1075"/>
                    <a:pt x="447" y="1075"/>
                    <a:pt x="447" y="1075"/>
                  </a:cubicBezTo>
                  <a:cubicBezTo>
                    <a:pt x="447" y="872"/>
                    <a:pt x="447" y="872"/>
                    <a:pt x="447" y="872"/>
                  </a:cubicBezTo>
                  <a:cubicBezTo>
                    <a:pt x="427" y="874"/>
                    <a:pt x="407" y="877"/>
                    <a:pt x="389" y="883"/>
                  </a:cubicBezTo>
                  <a:cubicBezTo>
                    <a:pt x="394" y="454"/>
                    <a:pt x="730" y="222"/>
                    <a:pt x="1144" y="221"/>
                  </a:cubicBezTo>
                  <a:cubicBezTo>
                    <a:pt x="1200" y="221"/>
                    <a:pt x="1200" y="221"/>
                    <a:pt x="1200" y="221"/>
                  </a:cubicBezTo>
                  <a:cubicBezTo>
                    <a:pt x="1615" y="222"/>
                    <a:pt x="1951" y="455"/>
                    <a:pt x="1955" y="886"/>
                  </a:cubicBezTo>
                  <a:cubicBezTo>
                    <a:pt x="1933" y="879"/>
                    <a:pt x="1911" y="874"/>
                    <a:pt x="1887" y="872"/>
                  </a:cubicBezTo>
                  <a:cubicBezTo>
                    <a:pt x="1887" y="1484"/>
                    <a:pt x="1887" y="1484"/>
                    <a:pt x="1887" y="1484"/>
                  </a:cubicBezTo>
                  <a:cubicBezTo>
                    <a:pt x="1991" y="1476"/>
                    <a:pt x="2079" y="1415"/>
                    <a:pt x="2128" y="1329"/>
                  </a:cubicBezTo>
                  <a:cubicBezTo>
                    <a:pt x="2167" y="1329"/>
                    <a:pt x="2167" y="1329"/>
                    <a:pt x="2167" y="1329"/>
                  </a:cubicBezTo>
                  <a:cubicBezTo>
                    <a:pt x="2167" y="1333"/>
                    <a:pt x="2167" y="1333"/>
                    <a:pt x="2167" y="1333"/>
                  </a:cubicBezTo>
                  <a:cubicBezTo>
                    <a:pt x="2166" y="1658"/>
                    <a:pt x="1918" y="1924"/>
                    <a:pt x="1600" y="1952"/>
                  </a:cubicBezTo>
                  <a:cubicBezTo>
                    <a:pt x="1595" y="1937"/>
                    <a:pt x="1588" y="1923"/>
                    <a:pt x="1579" y="1910"/>
                  </a:cubicBezTo>
                  <a:cubicBezTo>
                    <a:pt x="1555" y="1880"/>
                    <a:pt x="1518" y="1860"/>
                    <a:pt x="1477" y="1860"/>
                  </a:cubicBezTo>
                  <a:cubicBezTo>
                    <a:pt x="1405" y="1860"/>
                    <a:pt x="1347" y="1918"/>
                    <a:pt x="1347" y="1990"/>
                  </a:cubicBezTo>
                  <a:cubicBezTo>
                    <a:pt x="1347" y="2008"/>
                    <a:pt x="1351" y="2025"/>
                    <a:pt x="1358" y="2041"/>
                  </a:cubicBezTo>
                  <a:cubicBezTo>
                    <a:pt x="1378" y="2087"/>
                    <a:pt x="1424" y="2119"/>
                    <a:pt x="1477" y="2119"/>
                  </a:cubicBezTo>
                  <a:cubicBezTo>
                    <a:pt x="1538" y="2119"/>
                    <a:pt x="1588" y="2077"/>
                    <a:pt x="1602" y="2021"/>
                  </a:cubicBezTo>
                  <a:cubicBezTo>
                    <a:pt x="1957" y="1992"/>
                    <a:pt x="2236" y="1696"/>
                    <a:pt x="2236" y="1333"/>
                  </a:cubicBezTo>
                  <a:cubicBezTo>
                    <a:pt x="2236" y="1329"/>
                    <a:pt x="2236" y="1329"/>
                    <a:pt x="2236" y="1329"/>
                  </a:cubicBezTo>
                  <a:cubicBezTo>
                    <a:pt x="2245" y="1329"/>
                    <a:pt x="2245" y="1329"/>
                    <a:pt x="2245" y="1329"/>
                  </a:cubicBezTo>
                  <a:cubicBezTo>
                    <a:pt x="2295" y="1329"/>
                    <a:pt x="2335" y="1287"/>
                    <a:pt x="2335" y="1235"/>
                  </a:cubicBezTo>
                  <a:cubicBezTo>
                    <a:pt x="2335" y="1121"/>
                    <a:pt x="2335" y="1121"/>
                    <a:pt x="2335" y="1121"/>
                  </a:cubicBezTo>
                  <a:cubicBezTo>
                    <a:pt x="2335" y="1069"/>
                    <a:pt x="2295" y="1027"/>
                    <a:pt x="2245" y="10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54" name="Freeform 33"/>
          <p:cNvSpPr>
            <a:spLocks noEditPoints="1"/>
          </p:cNvSpPr>
          <p:nvPr/>
        </p:nvSpPr>
        <p:spPr bwMode="auto">
          <a:xfrm>
            <a:off x="738620" y="3291081"/>
            <a:ext cx="668672" cy="654165"/>
          </a:xfrm>
          <a:custGeom>
            <a:avLst/>
            <a:gdLst>
              <a:gd name="T0" fmla="*/ 0 w 426"/>
              <a:gd name="T1" fmla="*/ 417 h 417"/>
              <a:gd name="T2" fmla="*/ 51 w 426"/>
              <a:gd name="T3" fmla="*/ 417 h 417"/>
              <a:gd name="T4" fmla="*/ 51 w 426"/>
              <a:gd name="T5" fmla="*/ 368 h 417"/>
              <a:gd name="T6" fmla="*/ 0 w 426"/>
              <a:gd name="T7" fmla="*/ 368 h 417"/>
              <a:gd name="T8" fmla="*/ 0 w 426"/>
              <a:gd name="T9" fmla="*/ 417 h 417"/>
              <a:gd name="T10" fmla="*/ 0 w 426"/>
              <a:gd name="T11" fmla="*/ 50 h 417"/>
              <a:gd name="T12" fmla="*/ 51 w 426"/>
              <a:gd name="T13" fmla="*/ 50 h 417"/>
              <a:gd name="T14" fmla="*/ 51 w 426"/>
              <a:gd name="T15" fmla="*/ 0 h 417"/>
              <a:gd name="T16" fmla="*/ 0 w 426"/>
              <a:gd name="T17" fmla="*/ 0 h 417"/>
              <a:gd name="T18" fmla="*/ 0 w 426"/>
              <a:gd name="T19" fmla="*/ 50 h 417"/>
              <a:gd name="T20" fmla="*/ 239 w 426"/>
              <a:gd name="T21" fmla="*/ 0 h 417"/>
              <a:gd name="T22" fmla="*/ 188 w 426"/>
              <a:gd name="T23" fmla="*/ 0 h 417"/>
              <a:gd name="T24" fmla="*/ 188 w 426"/>
              <a:gd name="T25" fmla="*/ 50 h 417"/>
              <a:gd name="T26" fmla="*/ 239 w 426"/>
              <a:gd name="T27" fmla="*/ 50 h 417"/>
              <a:gd name="T28" fmla="*/ 239 w 426"/>
              <a:gd name="T29" fmla="*/ 0 h 417"/>
              <a:gd name="T30" fmla="*/ 94 w 426"/>
              <a:gd name="T31" fmla="*/ 417 h 417"/>
              <a:gd name="T32" fmla="*/ 145 w 426"/>
              <a:gd name="T33" fmla="*/ 417 h 417"/>
              <a:gd name="T34" fmla="*/ 145 w 426"/>
              <a:gd name="T35" fmla="*/ 368 h 417"/>
              <a:gd name="T36" fmla="*/ 94 w 426"/>
              <a:gd name="T37" fmla="*/ 368 h 417"/>
              <a:gd name="T38" fmla="*/ 94 w 426"/>
              <a:gd name="T39" fmla="*/ 417 h 417"/>
              <a:gd name="T40" fmla="*/ 145 w 426"/>
              <a:gd name="T41" fmla="*/ 0 h 417"/>
              <a:gd name="T42" fmla="*/ 94 w 426"/>
              <a:gd name="T43" fmla="*/ 0 h 417"/>
              <a:gd name="T44" fmla="*/ 94 w 426"/>
              <a:gd name="T45" fmla="*/ 50 h 417"/>
              <a:gd name="T46" fmla="*/ 145 w 426"/>
              <a:gd name="T47" fmla="*/ 50 h 417"/>
              <a:gd name="T48" fmla="*/ 145 w 426"/>
              <a:gd name="T49" fmla="*/ 0 h 417"/>
              <a:gd name="T50" fmla="*/ 303 w 426"/>
              <a:gd name="T51" fmla="*/ 219 h 417"/>
              <a:gd name="T52" fmla="*/ 308 w 426"/>
              <a:gd name="T53" fmla="*/ 211 h 417"/>
              <a:gd name="T54" fmla="*/ 303 w 426"/>
              <a:gd name="T55" fmla="*/ 202 h 417"/>
              <a:gd name="T56" fmla="*/ 154 w 426"/>
              <a:gd name="T57" fmla="*/ 116 h 417"/>
              <a:gd name="T58" fmla="*/ 149 w 426"/>
              <a:gd name="T59" fmla="*/ 115 h 417"/>
              <a:gd name="T60" fmla="*/ 144 w 426"/>
              <a:gd name="T61" fmla="*/ 116 h 417"/>
              <a:gd name="T62" fmla="*/ 139 w 426"/>
              <a:gd name="T63" fmla="*/ 125 h 417"/>
              <a:gd name="T64" fmla="*/ 139 w 426"/>
              <a:gd name="T65" fmla="*/ 297 h 417"/>
              <a:gd name="T66" fmla="*/ 144 w 426"/>
              <a:gd name="T67" fmla="*/ 306 h 417"/>
              <a:gd name="T68" fmla="*/ 149 w 426"/>
              <a:gd name="T69" fmla="*/ 307 h 417"/>
              <a:gd name="T70" fmla="*/ 154 w 426"/>
              <a:gd name="T71" fmla="*/ 306 h 417"/>
              <a:gd name="T72" fmla="*/ 228 w 426"/>
              <a:gd name="T73" fmla="*/ 263 h 417"/>
              <a:gd name="T74" fmla="*/ 303 w 426"/>
              <a:gd name="T75" fmla="*/ 219 h 417"/>
              <a:gd name="T76" fmla="*/ 375 w 426"/>
              <a:gd name="T77" fmla="*/ 417 h 417"/>
              <a:gd name="T78" fmla="*/ 426 w 426"/>
              <a:gd name="T79" fmla="*/ 417 h 417"/>
              <a:gd name="T80" fmla="*/ 426 w 426"/>
              <a:gd name="T81" fmla="*/ 368 h 417"/>
              <a:gd name="T82" fmla="*/ 375 w 426"/>
              <a:gd name="T83" fmla="*/ 368 h 417"/>
              <a:gd name="T84" fmla="*/ 375 w 426"/>
              <a:gd name="T85" fmla="*/ 417 h 417"/>
              <a:gd name="T86" fmla="*/ 375 w 426"/>
              <a:gd name="T87" fmla="*/ 0 h 417"/>
              <a:gd name="T88" fmla="*/ 375 w 426"/>
              <a:gd name="T89" fmla="*/ 50 h 417"/>
              <a:gd name="T90" fmla="*/ 426 w 426"/>
              <a:gd name="T91" fmla="*/ 50 h 417"/>
              <a:gd name="T92" fmla="*/ 426 w 426"/>
              <a:gd name="T93" fmla="*/ 0 h 417"/>
              <a:gd name="T94" fmla="*/ 375 w 426"/>
              <a:gd name="T95" fmla="*/ 0 h 417"/>
              <a:gd name="T96" fmla="*/ 282 w 426"/>
              <a:gd name="T97" fmla="*/ 50 h 417"/>
              <a:gd name="T98" fmla="*/ 333 w 426"/>
              <a:gd name="T99" fmla="*/ 50 h 417"/>
              <a:gd name="T100" fmla="*/ 333 w 426"/>
              <a:gd name="T101" fmla="*/ 0 h 417"/>
              <a:gd name="T102" fmla="*/ 282 w 426"/>
              <a:gd name="T103" fmla="*/ 0 h 417"/>
              <a:gd name="T104" fmla="*/ 282 w 426"/>
              <a:gd name="T105" fmla="*/ 50 h 417"/>
              <a:gd name="T106" fmla="*/ 282 w 426"/>
              <a:gd name="T107" fmla="*/ 417 h 417"/>
              <a:gd name="T108" fmla="*/ 333 w 426"/>
              <a:gd name="T109" fmla="*/ 417 h 417"/>
              <a:gd name="T110" fmla="*/ 333 w 426"/>
              <a:gd name="T111" fmla="*/ 368 h 417"/>
              <a:gd name="T112" fmla="*/ 282 w 426"/>
              <a:gd name="T113" fmla="*/ 368 h 417"/>
              <a:gd name="T114" fmla="*/ 282 w 426"/>
              <a:gd name="T115" fmla="*/ 417 h 417"/>
              <a:gd name="T116" fmla="*/ 188 w 426"/>
              <a:gd name="T117" fmla="*/ 417 h 417"/>
              <a:gd name="T118" fmla="*/ 239 w 426"/>
              <a:gd name="T119" fmla="*/ 417 h 417"/>
              <a:gd name="T120" fmla="*/ 239 w 426"/>
              <a:gd name="T121" fmla="*/ 368 h 417"/>
              <a:gd name="T122" fmla="*/ 188 w 426"/>
              <a:gd name="T123" fmla="*/ 368 h 417"/>
              <a:gd name="T124" fmla="*/ 188 w 426"/>
              <a:gd name="T125" fmla="*/ 417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6" h="417">
                <a:moveTo>
                  <a:pt x="0" y="417"/>
                </a:moveTo>
                <a:cubicBezTo>
                  <a:pt x="51" y="417"/>
                  <a:pt x="51" y="417"/>
                  <a:pt x="51" y="417"/>
                </a:cubicBezTo>
                <a:cubicBezTo>
                  <a:pt x="51" y="368"/>
                  <a:pt x="51" y="368"/>
                  <a:pt x="51" y="368"/>
                </a:cubicBezTo>
                <a:cubicBezTo>
                  <a:pt x="0" y="368"/>
                  <a:pt x="0" y="368"/>
                  <a:pt x="0" y="368"/>
                </a:cubicBezTo>
                <a:lnTo>
                  <a:pt x="0" y="417"/>
                </a:lnTo>
                <a:close/>
                <a:moveTo>
                  <a:pt x="0" y="50"/>
                </a:moveTo>
                <a:cubicBezTo>
                  <a:pt x="51" y="50"/>
                  <a:pt x="51" y="50"/>
                  <a:pt x="51" y="50"/>
                </a:cubicBezTo>
                <a:cubicBezTo>
                  <a:pt x="51" y="0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lnTo>
                  <a:pt x="0" y="50"/>
                </a:lnTo>
                <a:close/>
                <a:moveTo>
                  <a:pt x="239" y="0"/>
                </a:moveTo>
                <a:cubicBezTo>
                  <a:pt x="188" y="0"/>
                  <a:pt x="188" y="0"/>
                  <a:pt x="188" y="0"/>
                </a:cubicBezTo>
                <a:cubicBezTo>
                  <a:pt x="188" y="50"/>
                  <a:pt x="188" y="50"/>
                  <a:pt x="188" y="50"/>
                </a:cubicBezTo>
                <a:cubicBezTo>
                  <a:pt x="239" y="50"/>
                  <a:pt x="239" y="50"/>
                  <a:pt x="239" y="50"/>
                </a:cubicBezTo>
                <a:lnTo>
                  <a:pt x="239" y="0"/>
                </a:lnTo>
                <a:close/>
                <a:moveTo>
                  <a:pt x="94" y="417"/>
                </a:moveTo>
                <a:cubicBezTo>
                  <a:pt x="145" y="417"/>
                  <a:pt x="145" y="417"/>
                  <a:pt x="145" y="417"/>
                </a:cubicBezTo>
                <a:cubicBezTo>
                  <a:pt x="145" y="368"/>
                  <a:pt x="145" y="368"/>
                  <a:pt x="145" y="368"/>
                </a:cubicBezTo>
                <a:cubicBezTo>
                  <a:pt x="94" y="368"/>
                  <a:pt x="94" y="368"/>
                  <a:pt x="94" y="368"/>
                </a:cubicBezTo>
                <a:lnTo>
                  <a:pt x="94" y="417"/>
                </a:lnTo>
                <a:close/>
                <a:moveTo>
                  <a:pt x="145" y="0"/>
                </a:moveTo>
                <a:cubicBezTo>
                  <a:pt x="94" y="0"/>
                  <a:pt x="94" y="0"/>
                  <a:pt x="94" y="0"/>
                </a:cubicBezTo>
                <a:cubicBezTo>
                  <a:pt x="94" y="50"/>
                  <a:pt x="94" y="50"/>
                  <a:pt x="94" y="50"/>
                </a:cubicBezTo>
                <a:cubicBezTo>
                  <a:pt x="145" y="50"/>
                  <a:pt x="145" y="50"/>
                  <a:pt x="145" y="50"/>
                </a:cubicBezTo>
                <a:lnTo>
                  <a:pt x="145" y="0"/>
                </a:lnTo>
                <a:close/>
                <a:moveTo>
                  <a:pt x="303" y="219"/>
                </a:moveTo>
                <a:cubicBezTo>
                  <a:pt x="306" y="218"/>
                  <a:pt x="308" y="214"/>
                  <a:pt x="308" y="211"/>
                </a:cubicBezTo>
                <a:cubicBezTo>
                  <a:pt x="308" y="207"/>
                  <a:pt x="306" y="204"/>
                  <a:pt x="303" y="202"/>
                </a:cubicBezTo>
                <a:cubicBezTo>
                  <a:pt x="154" y="116"/>
                  <a:pt x="154" y="116"/>
                  <a:pt x="154" y="116"/>
                </a:cubicBezTo>
                <a:cubicBezTo>
                  <a:pt x="152" y="115"/>
                  <a:pt x="150" y="115"/>
                  <a:pt x="149" y="115"/>
                </a:cubicBezTo>
                <a:cubicBezTo>
                  <a:pt x="147" y="115"/>
                  <a:pt x="145" y="115"/>
                  <a:pt x="144" y="116"/>
                </a:cubicBezTo>
                <a:cubicBezTo>
                  <a:pt x="141" y="118"/>
                  <a:pt x="139" y="121"/>
                  <a:pt x="139" y="125"/>
                </a:cubicBezTo>
                <a:cubicBezTo>
                  <a:pt x="139" y="297"/>
                  <a:pt x="139" y="297"/>
                  <a:pt x="139" y="297"/>
                </a:cubicBezTo>
                <a:cubicBezTo>
                  <a:pt x="139" y="301"/>
                  <a:pt x="141" y="304"/>
                  <a:pt x="144" y="306"/>
                </a:cubicBezTo>
                <a:cubicBezTo>
                  <a:pt x="145" y="307"/>
                  <a:pt x="147" y="307"/>
                  <a:pt x="149" y="307"/>
                </a:cubicBezTo>
                <a:cubicBezTo>
                  <a:pt x="150" y="307"/>
                  <a:pt x="152" y="307"/>
                  <a:pt x="154" y="306"/>
                </a:cubicBezTo>
                <a:cubicBezTo>
                  <a:pt x="228" y="263"/>
                  <a:pt x="228" y="263"/>
                  <a:pt x="228" y="263"/>
                </a:cubicBezTo>
                <a:lnTo>
                  <a:pt x="303" y="219"/>
                </a:lnTo>
                <a:close/>
                <a:moveTo>
                  <a:pt x="375" y="417"/>
                </a:moveTo>
                <a:cubicBezTo>
                  <a:pt x="426" y="417"/>
                  <a:pt x="426" y="417"/>
                  <a:pt x="426" y="417"/>
                </a:cubicBezTo>
                <a:cubicBezTo>
                  <a:pt x="426" y="368"/>
                  <a:pt x="426" y="368"/>
                  <a:pt x="426" y="368"/>
                </a:cubicBezTo>
                <a:cubicBezTo>
                  <a:pt x="375" y="368"/>
                  <a:pt x="375" y="368"/>
                  <a:pt x="375" y="368"/>
                </a:cubicBezTo>
                <a:lnTo>
                  <a:pt x="375" y="417"/>
                </a:lnTo>
                <a:close/>
                <a:moveTo>
                  <a:pt x="375" y="0"/>
                </a:moveTo>
                <a:cubicBezTo>
                  <a:pt x="375" y="50"/>
                  <a:pt x="375" y="50"/>
                  <a:pt x="375" y="50"/>
                </a:cubicBezTo>
                <a:cubicBezTo>
                  <a:pt x="426" y="50"/>
                  <a:pt x="426" y="50"/>
                  <a:pt x="426" y="50"/>
                </a:cubicBezTo>
                <a:cubicBezTo>
                  <a:pt x="426" y="0"/>
                  <a:pt x="426" y="0"/>
                  <a:pt x="426" y="0"/>
                </a:cubicBezTo>
                <a:lnTo>
                  <a:pt x="375" y="0"/>
                </a:lnTo>
                <a:close/>
                <a:moveTo>
                  <a:pt x="282" y="50"/>
                </a:moveTo>
                <a:cubicBezTo>
                  <a:pt x="333" y="50"/>
                  <a:pt x="333" y="50"/>
                  <a:pt x="333" y="50"/>
                </a:cubicBezTo>
                <a:cubicBezTo>
                  <a:pt x="333" y="0"/>
                  <a:pt x="333" y="0"/>
                  <a:pt x="333" y="0"/>
                </a:cubicBezTo>
                <a:cubicBezTo>
                  <a:pt x="282" y="0"/>
                  <a:pt x="282" y="0"/>
                  <a:pt x="282" y="0"/>
                </a:cubicBezTo>
                <a:lnTo>
                  <a:pt x="282" y="50"/>
                </a:lnTo>
                <a:close/>
                <a:moveTo>
                  <a:pt x="282" y="417"/>
                </a:moveTo>
                <a:cubicBezTo>
                  <a:pt x="333" y="417"/>
                  <a:pt x="333" y="417"/>
                  <a:pt x="333" y="417"/>
                </a:cubicBezTo>
                <a:cubicBezTo>
                  <a:pt x="333" y="368"/>
                  <a:pt x="333" y="368"/>
                  <a:pt x="333" y="368"/>
                </a:cubicBezTo>
                <a:cubicBezTo>
                  <a:pt x="282" y="368"/>
                  <a:pt x="282" y="368"/>
                  <a:pt x="282" y="368"/>
                </a:cubicBezTo>
                <a:lnTo>
                  <a:pt x="282" y="417"/>
                </a:lnTo>
                <a:close/>
                <a:moveTo>
                  <a:pt x="188" y="417"/>
                </a:moveTo>
                <a:cubicBezTo>
                  <a:pt x="239" y="417"/>
                  <a:pt x="239" y="417"/>
                  <a:pt x="239" y="417"/>
                </a:cubicBezTo>
                <a:cubicBezTo>
                  <a:pt x="239" y="368"/>
                  <a:pt x="239" y="368"/>
                  <a:pt x="239" y="368"/>
                </a:cubicBezTo>
                <a:cubicBezTo>
                  <a:pt x="188" y="368"/>
                  <a:pt x="188" y="368"/>
                  <a:pt x="188" y="368"/>
                </a:cubicBezTo>
                <a:lnTo>
                  <a:pt x="188" y="4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5" name="Freeform 41"/>
          <p:cNvSpPr>
            <a:spLocks noEditPoints="1"/>
          </p:cNvSpPr>
          <p:nvPr/>
        </p:nvSpPr>
        <p:spPr bwMode="auto">
          <a:xfrm>
            <a:off x="6757744" y="1685530"/>
            <a:ext cx="735044" cy="717051"/>
          </a:xfrm>
          <a:custGeom>
            <a:avLst/>
            <a:gdLst>
              <a:gd name="T0" fmla="*/ 660 w 1634"/>
              <a:gd name="T1" fmla="*/ 180 h 1594"/>
              <a:gd name="T2" fmla="*/ 0 w 1634"/>
              <a:gd name="T3" fmla="*/ 1515 h 1594"/>
              <a:gd name="T4" fmla="*/ 558 w 1634"/>
              <a:gd name="T5" fmla="*/ 1439 h 1594"/>
              <a:gd name="T6" fmla="*/ 406 w 1634"/>
              <a:gd name="T7" fmla="*/ 306 h 1594"/>
              <a:gd name="T8" fmla="*/ 558 w 1634"/>
              <a:gd name="T9" fmla="*/ 457 h 1594"/>
              <a:gd name="T10" fmla="*/ 406 w 1634"/>
              <a:gd name="T11" fmla="*/ 306 h 1594"/>
              <a:gd name="T12" fmla="*/ 558 w 1634"/>
              <a:gd name="T13" fmla="*/ 590 h 1594"/>
              <a:gd name="T14" fmla="*/ 406 w 1634"/>
              <a:gd name="T15" fmla="*/ 742 h 1594"/>
              <a:gd name="T16" fmla="*/ 406 w 1634"/>
              <a:gd name="T17" fmla="*/ 875 h 1594"/>
              <a:gd name="T18" fmla="*/ 558 w 1634"/>
              <a:gd name="T19" fmla="*/ 1027 h 1594"/>
              <a:gd name="T20" fmla="*/ 406 w 1634"/>
              <a:gd name="T21" fmla="*/ 875 h 1594"/>
              <a:gd name="T22" fmla="*/ 102 w 1634"/>
              <a:gd name="T23" fmla="*/ 1311 h 1594"/>
              <a:gd name="T24" fmla="*/ 254 w 1634"/>
              <a:gd name="T25" fmla="*/ 1160 h 1594"/>
              <a:gd name="T26" fmla="*/ 254 w 1634"/>
              <a:gd name="T27" fmla="*/ 1027 h 1594"/>
              <a:gd name="T28" fmla="*/ 102 w 1634"/>
              <a:gd name="T29" fmla="*/ 875 h 1594"/>
              <a:gd name="T30" fmla="*/ 254 w 1634"/>
              <a:gd name="T31" fmla="*/ 1027 h 1594"/>
              <a:gd name="T32" fmla="*/ 102 w 1634"/>
              <a:gd name="T33" fmla="*/ 742 h 1594"/>
              <a:gd name="T34" fmla="*/ 254 w 1634"/>
              <a:gd name="T35" fmla="*/ 590 h 1594"/>
              <a:gd name="T36" fmla="*/ 254 w 1634"/>
              <a:gd name="T37" fmla="*/ 457 h 1594"/>
              <a:gd name="T38" fmla="*/ 102 w 1634"/>
              <a:gd name="T39" fmla="*/ 306 h 1594"/>
              <a:gd name="T40" fmla="*/ 254 w 1634"/>
              <a:gd name="T41" fmla="*/ 457 h 1594"/>
              <a:gd name="T42" fmla="*/ 558 w 1634"/>
              <a:gd name="T43" fmla="*/ 1160 h 1594"/>
              <a:gd name="T44" fmla="*/ 406 w 1634"/>
              <a:gd name="T45" fmla="*/ 1311 h 1594"/>
              <a:gd name="T46" fmla="*/ 1527 w 1634"/>
              <a:gd name="T47" fmla="*/ 1492 h 1594"/>
              <a:gd name="T48" fmla="*/ 717 w 1634"/>
              <a:gd name="T49" fmla="*/ 0 h 1594"/>
              <a:gd name="T50" fmla="*/ 610 w 1634"/>
              <a:gd name="T51" fmla="*/ 1492 h 1594"/>
              <a:gd name="T52" fmla="*/ 717 w 1634"/>
              <a:gd name="T53" fmla="*/ 1594 h 1594"/>
              <a:gd name="T54" fmla="*/ 1634 w 1634"/>
              <a:gd name="T55" fmla="*/ 1594 h 1594"/>
              <a:gd name="T56" fmla="*/ 1527 w 1634"/>
              <a:gd name="T57" fmla="*/ 1492 h 1594"/>
              <a:gd name="T58" fmla="*/ 1005 w 1634"/>
              <a:gd name="T59" fmla="*/ 1492 h 1594"/>
              <a:gd name="T60" fmla="*/ 1240 w 1634"/>
              <a:gd name="T61" fmla="*/ 1297 h 1594"/>
              <a:gd name="T62" fmla="*/ 1420 w 1634"/>
              <a:gd name="T63" fmla="*/ 1169 h 1594"/>
              <a:gd name="T64" fmla="*/ 824 w 1634"/>
              <a:gd name="T65" fmla="*/ 1093 h 1594"/>
              <a:gd name="T66" fmla="*/ 1420 w 1634"/>
              <a:gd name="T67" fmla="*/ 1169 h 1594"/>
              <a:gd name="T68" fmla="*/ 824 w 1634"/>
              <a:gd name="T69" fmla="*/ 979 h 1594"/>
              <a:gd name="T70" fmla="*/ 1420 w 1634"/>
              <a:gd name="T71" fmla="*/ 903 h 1594"/>
              <a:gd name="T72" fmla="*/ 1420 w 1634"/>
              <a:gd name="T73" fmla="*/ 789 h 1594"/>
              <a:gd name="T74" fmla="*/ 824 w 1634"/>
              <a:gd name="T75" fmla="*/ 714 h 1594"/>
              <a:gd name="T76" fmla="*/ 1420 w 1634"/>
              <a:gd name="T77" fmla="*/ 789 h 1594"/>
              <a:gd name="T78" fmla="*/ 824 w 1634"/>
              <a:gd name="T79" fmla="*/ 600 h 1594"/>
              <a:gd name="T80" fmla="*/ 1420 w 1634"/>
              <a:gd name="T81" fmla="*/ 524 h 1594"/>
              <a:gd name="T82" fmla="*/ 1420 w 1634"/>
              <a:gd name="T83" fmla="*/ 410 h 1594"/>
              <a:gd name="T84" fmla="*/ 824 w 1634"/>
              <a:gd name="T85" fmla="*/ 334 h 1594"/>
              <a:gd name="T86" fmla="*/ 1420 w 1634"/>
              <a:gd name="T87" fmla="*/ 410 h 1594"/>
              <a:gd name="T88" fmla="*/ 824 w 1634"/>
              <a:gd name="T89" fmla="*/ 220 h 1594"/>
              <a:gd name="T90" fmla="*/ 1420 w 1634"/>
              <a:gd name="T91" fmla="*/ 144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34" h="1594">
                <a:moveTo>
                  <a:pt x="660" y="1439"/>
                </a:moveTo>
                <a:lnTo>
                  <a:pt x="660" y="180"/>
                </a:lnTo>
                <a:lnTo>
                  <a:pt x="0" y="180"/>
                </a:lnTo>
                <a:lnTo>
                  <a:pt x="0" y="1515"/>
                </a:lnTo>
                <a:lnTo>
                  <a:pt x="558" y="1515"/>
                </a:lnTo>
                <a:lnTo>
                  <a:pt x="558" y="1439"/>
                </a:lnTo>
                <a:lnTo>
                  <a:pt x="660" y="1439"/>
                </a:lnTo>
                <a:close/>
                <a:moveTo>
                  <a:pt x="406" y="306"/>
                </a:moveTo>
                <a:lnTo>
                  <a:pt x="558" y="306"/>
                </a:lnTo>
                <a:lnTo>
                  <a:pt x="558" y="457"/>
                </a:lnTo>
                <a:lnTo>
                  <a:pt x="406" y="457"/>
                </a:lnTo>
                <a:lnTo>
                  <a:pt x="406" y="306"/>
                </a:lnTo>
                <a:close/>
                <a:moveTo>
                  <a:pt x="406" y="590"/>
                </a:moveTo>
                <a:lnTo>
                  <a:pt x="558" y="590"/>
                </a:lnTo>
                <a:lnTo>
                  <a:pt x="558" y="742"/>
                </a:lnTo>
                <a:lnTo>
                  <a:pt x="406" y="742"/>
                </a:lnTo>
                <a:lnTo>
                  <a:pt x="406" y="590"/>
                </a:lnTo>
                <a:close/>
                <a:moveTo>
                  <a:pt x="406" y="875"/>
                </a:moveTo>
                <a:lnTo>
                  <a:pt x="558" y="875"/>
                </a:lnTo>
                <a:lnTo>
                  <a:pt x="558" y="1027"/>
                </a:lnTo>
                <a:lnTo>
                  <a:pt x="406" y="1027"/>
                </a:lnTo>
                <a:lnTo>
                  <a:pt x="406" y="875"/>
                </a:lnTo>
                <a:close/>
                <a:moveTo>
                  <a:pt x="254" y="1311"/>
                </a:moveTo>
                <a:lnTo>
                  <a:pt x="102" y="1311"/>
                </a:lnTo>
                <a:lnTo>
                  <a:pt x="102" y="1160"/>
                </a:lnTo>
                <a:lnTo>
                  <a:pt x="254" y="1160"/>
                </a:lnTo>
                <a:lnTo>
                  <a:pt x="254" y="1311"/>
                </a:lnTo>
                <a:close/>
                <a:moveTo>
                  <a:pt x="254" y="1027"/>
                </a:moveTo>
                <a:lnTo>
                  <a:pt x="102" y="1027"/>
                </a:lnTo>
                <a:lnTo>
                  <a:pt x="102" y="875"/>
                </a:lnTo>
                <a:lnTo>
                  <a:pt x="254" y="875"/>
                </a:lnTo>
                <a:lnTo>
                  <a:pt x="254" y="1027"/>
                </a:lnTo>
                <a:close/>
                <a:moveTo>
                  <a:pt x="254" y="742"/>
                </a:moveTo>
                <a:lnTo>
                  <a:pt x="102" y="742"/>
                </a:lnTo>
                <a:lnTo>
                  <a:pt x="102" y="590"/>
                </a:lnTo>
                <a:lnTo>
                  <a:pt x="254" y="590"/>
                </a:lnTo>
                <a:lnTo>
                  <a:pt x="254" y="742"/>
                </a:lnTo>
                <a:close/>
                <a:moveTo>
                  <a:pt x="254" y="457"/>
                </a:moveTo>
                <a:lnTo>
                  <a:pt x="102" y="457"/>
                </a:lnTo>
                <a:lnTo>
                  <a:pt x="102" y="306"/>
                </a:lnTo>
                <a:lnTo>
                  <a:pt x="254" y="306"/>
                </a:lnTo>
                <a:lnTo>
                  <a:pt x="254" y="457"/>
                </a:lnTo>
                <a:close/>
                <a:moveTo>
                  <a:pt x="406" y="1160"/>
                </a:moveTo>
                <a:lnTo>
                  <a:pt x="558" y="1160"/>
                </a:lnTo>
                <a:lnTo>
                  <a:pt x="558" y="1311"/>
                </a:lnTo>
                <a:lnTo>
                  <a:pt x="406" y="1311"/>
                </a:lnTo>
                <a:lnTo>
                  <a:pt x="406" y="1160"/>
                </a:lnTo>
                <a:close/>
                <a:moveTo>
                  <a:pt x="1527" y="1492"/>
                </a:moveTo>
                <a:lnTo>
                  <a:pt x="1527" y="0"/>
                </a:lnTo>
                <a:lnTo>
                  <a:pt x="717" y="0"/>
                </a:lnTo>
                <a:lnTo>
                  <a:pt x="717" y="1492"/>
                </a:lnTo>
                <a:lnTo>
                  <a:pt x="610" y="1492"/>
                </a:lnTo>
                <a:lnTo>
                  <a:pt x="610" y="1594"/>
                </a:lnTo>
                <a:lnTo>
                  <a:pt x="717" y="1594"/>
                </a:lnTo>
                <a:lnTo>
                  <a:pt x="1527" y="1594"/>
                </a:lnTo>
                <a:lnTo>
                  <a:pt x="1634" y="1594"/>
                </a:lnTo>
                <a:lnTo>
                  <a:pt x="1634" y="1492"/>
                </a:lnTo>
                <a:lnTo>
                  <a:pt x="1527" y="1492"/>
                </a:lnTo>
                <a:close/>
                <a:moveTo>
                  <a:pt x="1240" y="1492"/>
                </a:moveTo>
                <a:lnTo>
                  <a:pt x="1005" y="1492"/>
                </a:lnTo>
                <a:lnTo>
                  <a:pt x="1005" y="1297"/>
                </a:lnTo>
                <a:lnTo>
                  <a:pt x="1240" y="1297"/>
                </a:lnTo>
                <a:lnTo>
                  <a:pt x="1240" y="1492"/>
                </a:lnTo>
                <a:close/>
                <a:moveTo>
                  <a:pt x="1420" y="1169"/>
                </a:moveTo>
                <a:lnTo>
                  <a:pt x="824" y="1169"/>
                </a:lnTo>
                <a:lnTo>
                  <a:pt x="824" y="1093"/>
                </a:lnTo>
                <a:lnTo>
                  <a:pt x="1420" y="1093"/>
                </a:lnTo>
                <a:lnTo>
                  <a:pt x="1420" y="1169"/>
                </a:lnTo>
                <a:close/>
                <a:moveTo>
                  <a:pt x="1420" y="979"/>
                </a:moveTo>
                <a:lnTo>
                  <a:pt x="824" y="979"/>
                </a:lnTo>
                <a:lnTo>
                  <a:pt x="824" y="903"/>
                </a:lnTo>
                <a:lnTo>
                  <a:pt x="1420" y="903"/>
                </a:lnTo>
                <a:lnTo>
                  <a:pt x="1420" y="979"/>
                </a:lnTo>
                <a:close/>
                <a:moveTo>
                  <a:pt x="1420" y="789"/>
                </a:moveTo>
                <a:lnTo>
                  <a:pt x="824" y="789"/>
                </a:lnTo>
                <a:lnTo>
                  <a:pt x="824" y="714"/>
                </a:lnTo>
                <a:lnTo>
                  <a:pt x="1420" y="714"/>
                </a:lnTo>
                <a:lnTo>
                  <a:pt x="1420" y="789"/>
                </a:lnTo>
                <a:close/>
                <a:moveTo>
                  <a:pt x="1420" y="600"/>
                </a:moveTo>
                <a:lnTo>
                  <a:pt x="824" y="600"/>
                </a:lnTo>
                <a:lnTo>
                  <a:pt x="824" y="524"/>
                </a:lnTo>
                <a:lnTo>
                  <a:pt x="1420" y="524"/>
                </a:lnTo>
                <a:lnTo>
                  <a:pt x="1420" y="600"/>
                </a:lnTo>
                <a:close/>
                <a:moveTo>
                  <a:pt x="1420" y="410"/>
                </a:moveTo>
                <a:lnTo>
                  <a:pt x="824" y="410"/>
                </a:lnTo>
                <a:lnTo>
                  <a:pt x="824" y="334"/>
                </a:lnTo>
                <a:lnTo>
                  <a:pt x="1420" y="334"/>
                </a:lnTo>
                <a:lnTo>
                  <a:pt x="1420" y="410"/>
                </a:lnTo>
                <a:close/>
                <a:moveTo>
                  <a:pt x="1420" y="220"/>
                </a:moveTo>
                <a:lnTo>
                  <a:pt x="824" y="220"/>
                </a:lnTo>
                <a:lnTo>
                  <a:pt x="824" y="144"/>
                </a:lnTo>
                <a:lnTo>
                  <a:pt x="1420" y="144"/>
                </a:lnTo>
                <a:lnTo>
                  <a:pt x="1420" y="2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F81764-4257-455F-A7F6-3E4BD1D74974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385146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5-50002_Ignite_Breakout_Template">
  <a:themeElements>
    <a:clrScheme name="Ignite 2016">
      <a:dk1>
        <a:srgbClr val="505050"/>
      </a:dk1>
      <a:lt1>
        <a:srgbClr val="FFFFFF"/>
      </a:lt1>
      <a:dk2>
        <a:srgbClr val="D83B01"/>
      </a:dk2>
      <a:lt2>
        <a:srgbClr val="F8F8F8"/>
      </a:lt2>
      <a:accent1>
        <a:srgbClr val="D83B01"/>
      </a:accent1>
      <a:accent2>
        <a:srgbClr val="0078D7"/>
      </a:accent2>
      <a:accent3>
        <a:srgbClr val="505050"/>
      </a:accent3>
      <a:accent4>
        <a:srgbClr val="D2D2D2"/>
      </a:accent4>
      <a:accent5>
        <a:srgbClr val="FFB900"/>
      </a:accent5>
      <a:accent6>
        <a:srgbClr val="FF8C00"/>
      </a:accent6>
      <a:hlink>
        <a:srgbClr val="0078D7"/>
      </a:hlink>
      <a:folHlink>
        <a:srgbClr val="0078D7"/>
      </a:folHlink>
    </a:clrScheme>
    <a:fontScheme name="Custom 1">
      <a:majorFont>
        <a:latin typeface="Segoe UI Light"/>
        <a:ea typeface=""/>
        <a:cs typeface=""/>
      </a:majorFont>
      <a:minorFont>
        <a:latin typeface="Segoe UI"/>
        <a:ea typeface="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ln>
          <a:noFill/>
          <a:headEnd type="none" w="med" len="med"/>
          <a:tailEnd type="none" w="med" len="med"/>
        </a:ln>
      </a:spPr>
      <a:bodyPr vert="horz" wrap="square" lIns="0" tIns="46637" rIns="0" bIns="46637" numCol="1" rtlCol="0" anchor="ctr" anchorCtr="0" compatLnSpc="1">
        <a:prstTxWarp prst="textNoShape">
          <a:avLst/>
        </a:prstTxWarp>
      </a:bodyPr>
      <a:lstStyle>
        <a:defPPr algn="ctr" defTabSz="932472" fontAlgn="base">
          <a:spcBef>
            <a:spcPct val="0"/>
          </a:spcBef>
          <a:spcAft>
            <a:spcPct val="0"/>
          </a:spcAft>
          <a:defRPr sz="2000" dirty="0">
            <a:gradFill>
              <a:gsLst>
                <a:gs pos="5439">
                  <a:srgbClr val="F8F8F8"/>
                </a:gs>
                <a:gs pos="10000">
                  <a:srgbClr val="F8F8F8"/>
                </a:gs>
              </a:gsLst>
              <a:lin ang="5400000" scaled="0"/>
            </a:gra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  <a:headEnd type="none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182880" tIns="146304" rIns="182880" bIns="146304" rtlCol="0">
        <a:spAutoFit/>
      </a:bodyPr>
      <a:lstStyle>
        <a:defPPr>
          <a:lnSpc>
            <a:spcPct val="90000"/>
          </a:lnSpc>
          <a:spcAft>
            <a:spcPts val="600"/>
          </a:spcAft>
          <a:defRPr sz="2400" dirty="0" err="1" smtClean="0">
            <a:gradFill>
              <a:gsLst>
                <a:gs pos="2917">
                  <a:schemeClr val="tx1"/>
                </a:gs>
                <a:gs pos="30000">
                  <a:schemeClr val="tx1"/>
                </a:gs>
              </a:gsLst>
              <a:lin ang="5400000" scaled="0"/>
            </a:gra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Microsoft_2016_16x9_Template_v02.potx" id="{6D265718-F71C-45FC-85DF-CBD805DB0B02}" vid="{63611EB3-9A97-4D4F-B762-41E80201E286}"/>
    </a:ext>
  </a:extLst>
</a:theme>
</file>

<file path=ppt/theme/theme2.xml><?xml version="1.0" encoding="utf-8"?>
<a:theme xmlns:a="http://schemas.openxmlformats.org/drawingml/2006/main" name="6-30537_Envision 2016 Concurrent Template_Dark">
  <a:themeElements>
    <a:clrScheme name="Ignite Dark">
      <a:dk1>
        <a:srgbClr val="505050"/>
      </a:dk1>
      <a:lt1>
        <a:srgbClr val="FFFFFF"/>
      </a:lt1>
      <a:dk2>
        <a:srgbClr val="D83B01"/>
      </a:dk2>
      <a:lt2>
        <a:srgbClr val="F8F8F8"/>
      </a:lt2>
      <a:accent1>
        <a:srgbClr val="D83B01"/>
      </a:accent1>
      <a:accent2>
        <a:srgbClr val="0078D7"/>
      </a:accent2>
      <a:accent3>
        <a:srgbClr val="D2D2D2"/>
      </a:accent3>
      <a:accent4>
        <a:srgbClr val="FFB900"/>
      </a:accent4>
      <a:accent5>
        <a:srgbClr val="FF8C00"/>
      </a:accent5>
      <a:accent6>
        <a:srgbClr val="00BCF2"/>
      </a:accent6>
      <a:hlink>
        <a:srgbClr val="0078D7"/>
      </a:hlink>
      <a:folHlink>
        <a:srgbClr val="0078D7"/>
      </a:folHlink>
    </a:clrScheme>
    <a:fontScheme name="Custom 2">
      <a:majorFont>
        <a:latin typeface="Segoe UI Light"/>
        <a:ea typeface=""/>
        <a:cs typeface=""/>
      </a:majorFont>
      <a:minorFont>
        <a:latin typeface="Segoe UI"/>
        <a:ea typeface="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>
          <a:noFill/>
          <a:headEnd type="none" w="med" len="med"/>
          <a:tailEnd type="none" w="med" len="med"/>
        </a:ln>
      </a:spPr>
      <a:bodyPr vert="horz" wrap="square" lIns="0" tIns="46637" rIns="0" bIns="46637" numCol="1" rtlCol="0" anchor="ctr" anchorCtr="0" compatLnSpc="1">
        <a:prstTxWarp prst="textNoShape">
          <a:avLst/>
        </a:prstTxWarp>
      </a:bodyPr>
      <a:lstStyle>
        <a:defPPr algn="ctr" defTabSz="932472" fontAlgn="base">
          <a:spcBef>
            <a:spcPct val="0"/>
          </a:spcBef>
          <a:spcAft>
            <a:spcPct val="0"/>
          </a:spcAft>
          <a:defRPr sz="2000" dirty="0">
            <a:gradFill>
              <a:gsLst>
                <a:gs pos="0">
                  <a:srgbClr val="FFFFFF"/>
                </a:gs>
                <a:gs pos="100000">
                  <a:srgbClr val="FFFFFF"/>
                </a:gs>
              </a:gsLst>
              <a:lin ang="5400000" scaled="0"/>
            </a:gra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  <a:headEnd type="none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182880" tIns="146304" rIns="182880" bIns="146304" rtlCol="0">
        <a:spAutoFit/>
      </a:bodyPr>
      <a:lstStyle>
        <a:defPPr>
          <a:lnSpc>
            <a:spcPct val="90000"/>
          </a:lnSpc>
          <a:spcAft>
            <a:spcPts val="600"/>
          </a:spcAft>
          <a:defRPr sz="2400" dirty="0" err="1" smtClean="0">
            <a:gradFill>
              <a:gsLst>
                <a:gs pos="2917">
                  <a:schemeClr val="tx1"/>
                </a:gs>
                <a:gs pos="30000">
                  <a:schemeClr val="tx1"/>
                </a:gs>
              </a:gsLst>
              <a:lin ang="5400000" scaled="0"/>
            </a:gra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Microsoft_2016_16x9_Template_v02.potx" id="{6D265718-F71C-45FC-85DF-CBD805DB0B02}" vid="{010D9A64-1D32-41D6-8220-BE29D3027D94}"/>
    </a:ext>
  </a:extLst>
</a:theme>
</file>

<file path=ppt/theme/theme3.xml><?xml version="1.0" encoding="utf-8"?>
<a:theme xmlns:a="http://schemas.openxmlformats.org/drawingml/2006/main" name="1_5-50002_Ignite_Breakout_Template">
  <a:themeElements>
    <a:clrScheme name="Ignite 2016">
      <a:dk1>
        <a:srgbClr val="505050"/>
      </a:dk1>
      <a:lt1>
        <a:srgbClr val="FFFFFF"/>
      </a:lt1>
      <a:dk2>
        <a:srgbClr val="D83B01"/>
      </a:dk2>
      <a:lt2>
        <a:srgbClr val="F8F8F8"/>
      </a:lt2>
      <a:accent1>
        <a:srgbClr val="D83B01"/>
      </a:accent1>
      <a:accent2>
        <a:srgbClr val="0078D7"/>
      </a:accent2>
      <a:accent3>
        <a:srgbClr val="505050"/>
      </a:accent3>
      <a:accent4>
        <a:srgbClr val="D2D2D2"/>
      </a:accent4>
      <a:accent5>
        <a:srgbClr val="FFB900"/>
      </a:accent5>
      <a:accent6>
        <a:srgbClr val="FF8C00"/>
      </a:accent6>
      <a:hlink>
        <a:srgbClr val="0078D7"/>
      </a:hlink>
      <a:folHlink>
        <a:srgbClr val="0078D7"/>
      </a:folHlink>
    </a:clrScheme>
    <a:fontScheme name="Custom 1">
      <a:majorFont>
        <a:latin typeface="Segoe UI Light"/>
        <a:ea typeface=""/>
        <a:cs typeface=""/>
      </a:majorFont>
      <a:minorFont>
        <a:latin typeface="Segoe UI"/>
        <a:ea typeface="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ln>
          <a:noFill/>
          <a:headEnd type="none" w="med" len="med"/>
          <a:tailEnd type="none" w="med" len="med"/>
        </a:ln>
      </a:spPr>
      <a:bodyPr vert="horz" wrap="square" lIns="0" tIns="46637" rIns="0" bIns="46637" numCol="1" rtlCol="0" anchor="ctr" anchorCtr="0" compatLnSpc="1">
        <a:prstTxWarp prst="textNoShape">
          <a:avLst/>
        </a:prstTxWarp>
      </a:bodyPr>
      <a:lstStyle>
        <a:defPPr algn="ctr" defTabSz="932472" fontAlgn="base">
          <a:spcBef>
            <a:spcPct val="0"/>
          </a:spcBef>
          <a:spcAft>
            <a:spcPct val="0"/>
          </a:spcAft>
          <a:defRPr sz="2000" dirty="0">
            <a:gradFill>
              <a:gsLst>
                <a:gs pos="5439">
                  <a:srgbClr val="F8F8F8"/>
                </a:gs>
                <a:gs pos="10000">
                  <a:srgbClr val="F8F8F8"/>
                </a:gs>
              </a:gsLst>
              <a:lin ang="5400000" scaled="0"/>
            </a:gra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  <a:headEnd type="none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182880" tIns="146304" rIns="182880" bIns="146304" rtlCol="0">
        <a:spAutoFit/>
      </a:bodyPr>
      <a:lstStyle>
        <a:defPPr>
          <a:lnSpc>
            <a:spcPct val="90000"/>
          </a:lnSpc>
          <a:spcAft>
            <a:spcPts val="600"/>
          </a:spcAft>
          <a:defRPr sz="2400" dirty="0" err="1" smtClean="0">
            <a:gradFill>
              <a:gsLst>
                <a:gs pos="2917">
                  <a:schemeClr val="tx1"/>
                </a:gs>
                <a:gs pos="30000">
                  <a:schemeClr val="tx1"/>
                </a:gs>
              </a:gsLst>
              <a:lin ang="5400000" scaled="0"/>
            </a:gra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Microsoft_2016_16x9_Template_v02.potx" id="{6D265718-F71C-45FC-85DF-CBD805DB0B02}" vid="{792B4888-C2F9-45FC-AD5D-E824DE8783D2}"/>
    </a:ext>
  </a:extLst>
</a:theme>
</file>

<file path=ppt/theme/theme4.xml><?xml version="1.0" encoding="utf-8"?>
<a:theme xmlns:a="http://schemas.openxmlformats.org/drawingml/2006/main" name="2_5-50002_Ignite_Breakout_Template">
  <a:themeElements>
    <a:clrScheme name="Custom 95">
      <a:dk1>
        <a:srgbClr val="505050"/>
      </a:dk1>
      <a:lt1>
        <a:srgbClr val="FFFFFF"/>
      </a:lt1>
      <a:dk2>
        <a:srgbClr val="D83B01"/>
      </a:dk2>
      <a:lt2>
        <a:srgbClr val="F8F8F8"/>
      </a:lt2>
      <a:accent1>
        <a:srgbClr val="D83B01"/>
      </a:accent1>
      <a:accent2>
        <a:srgbClr val="0078D7"/>
      </a:accent2>
      <a:accent3>
        <a:srgbClr val="505050"/>
      </a:accent3>
      <a:accent4>
        <a:srgbClr val="D2D2D2"/>
      </a:accent4>
      <a:accent5>
        <a:srgbClr val="FFB900"/>
      </a:accent5>
      <a:accent6>
        <a:srgbClr val="FF8C00"/>
      </a:accent6>
      <a:hlink>
        <a:srgbClr val="FFFFFF"/>
      </a:hlink>
      <a:folHlink>
        <a:srgbClr val="0078D7"/>
      </a:folHlink>
    </a:clrScheme>
    <a:fontScheme name="Custom 1">
      <a:majorFont>
        <a:latin typeface="Segoe UI Light"/>
        <a:ea typeface=""/>
        <a:cs typeface=""/>
      </a:majorFont>
      <a:minorFont>
        <a:latin typeface="Segoe UI"/>
        <a:ea typeface="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ln>
          <a:noFill/>
          <a:headEnd type="none" w="med" len="med"/>
          <a:tailEnd type="none" w="med" len="med"/>
        </a:ln>
      </a:spPr>
      <a:bodyPr vert="horz" wrap="square" lIns="0" tIns="46637" rIns="0" bIns="46637" numCol="1" rtlCol="0" anchor="ctr" anchorCtr="0" compatLnSpc="1">
        <a:prstTxWarp prst="textNoShape">
          <a:avLst/>
        </a:prstTxWarp>
      </a:bodyPr>
      <a:lstStyle>
        <a:defPPr algn="ctr" defTabSz="932472" fontAlgn="base">
          <a:spcBef>
            <a:spcPct val="0"/>
          </a:spcBef>
          <a:spcAft>
            <a:spcPct val="0"/>
          </a:spcAft>
          <a:defRPr sz="2000" dirty="0">
            <a:gradFill>
              <a:gsLst>
                <a:gs pos="5439">
                  <a:srgbClr val="F8F8F8"/>
                </a:gs>
                <a:gs pos="10000">
                  <a:srgbClr val="F8F8F8"/>
                </a:gs>
              </a:gsLst>
              <a:lin ang="5400000" scaled="0"/>
            </a:gra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  <a:headEnd type="none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182880" tIns="146304" rIns="182880" bIns="146304" rtlCol="0">
        <a:spAutoFit/>
      </a:bodyPr>
      <a:lstStyle>
        <a:defPPr>
          <a:lnSpc>
            <a:spcPct val="90000"/>
          </a:lnSpc>
          <a:spcAft>
            <a:spcPts val="600"/>
          </a:spcAft>
          <a:defRPr sz="2400" dirty="0" err="1" smtClean="0">
            <a:gradFill>
              <a:gsLst>
                <a:gs pos="2917">
                  <a:schemeClr val="tx1"/>
                </a:gs>
                <a:gs pos="30000">
                  <a:schemeClr val="tx1"/>
                </a:gs>
              </a:gsLst>
              <a:lin ang="5400000" scaled="0"/>
            </a:gra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Microsoft_Ignite_2016_16x9_Template (002) [Read-Only]" id="{3BD9E216-D3E9-4EC5-BACA-973588B8301D}" vid="{DE74C2E9-128E-49C3-A9E8-4E90F4AFF30B}"/>
    </a:ext>
  </a:extLst>
</a:theme>
</file>

<file path=ppt/theme/theme5.xml><?xml version="1.0" encoding="utf-8"?>
<a:theme xmlns:a="http://schemas.openxmlformats.org/drawingml/2006/main" name="3_5-50002_Ignite_Breakout_Template">
  <a:themeElements>
    <a:clrScheme name="Ignite 2016">
      <a:dk1>
        <a:srgbClr val="505050"/>
      </a:dk1>
      <a:lt1>
        <a:srgbClr val="FFFFFF"/>
      </a:lt1>
      <a:dk2>
        <a:srgbClr val="D83B01"/>
      </a:dk2>
      <a:lt2>
        <a:srgbClr val="F8F8F8"/>
      </a:lt2>
      <a:accent1>
        <a:srgbClr val="D83B01"/>
      </a:accent1>
      <a:accent2>
        <a:srgbClr val="0078D7"/>
      </a:accent2>
      <a:accent3>
        <a:srgbClr val="505050"/>
      </a:accent3>
      <a:accent4>
        <a:srgbClr val="D2D2D2"/>
      </a:accent4>
      <a:accent5>
        <a:srgbClr val="FFB900"/>
      </a:accent5>
      <a:accent6>
        <a:srgbClr val="FF8C00"/>
      </a:accent6>
      <a:hlink>
        <a:srgbClr val="0078D7"/>
      </a:hlink>
      <a:folHlink>
        <a:srgbClr val="0078D7"/>
      </a:folHlink>
    </a:clrScheme>
    <a:fontScheme name="Custom 1">
      <a:majorFont>
        <a:latin typeface="Segoe UI Light"/>
        <a:ea typeface=""/>
        <a:cs typeface=""/>
      </a:majorFont>
      <a:minorFont>
        <a:latin typeface="Segoe UI"/>
        <a:ea typeface=""/>
        <a:cs typeface=""/>
      </a:minorFont>
    </a:fontScheme>
    <a:fmtScheme name="Couture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8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9050" h="3175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ln>
          <a:noFill/>
          <a:headEnd type="none" w="med" len="med"/>
          <a:tailEnd type="none" w="med" len="med"/>
        </a:ln>
      </a:spPr>
      <a:bodyPr vert="horz" wrap="square" lIns="0" tIns="46637" rIns="0" bIns="46637" numCol="1" rtlCol="0" anchor="ctr" anchorCtr="0" compatLnSpc="1">
        <a:prstTxWarp prst="textNoShape">
          <a:avLst/>
        </a:prstTxWarp>
      </a:bodyPr>
      <a:lstStyle>
        <a:defPPr algn="ctr" defTabSz="932472" fontAlgn="base">
          <a:spcBef>
            <a:spcPct val="0"/>
          </a:spcBef>
          <a:spcAft>
            <a:spcPct val="0"/>
          </a:spcAft>
          <a:defRPr sz="2000" dirty="0">
            <a:gradFill>
              <a:gsLst>
                <a:gs pos="5439">
                  <a:srgbClr val="F8F8F8"/>
                </a:gs>
                <a:gs pos="10000">
                  <a:srgbClr val="F8F8F8"/>
                </a:gs>
              </a:gsLst>
              <a:lin ang="5400000" scaled="0"/>
            </a:gra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  <a:headEnd type="none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182880" tIns="146304" rIns="182880" bIns="146304" rtlCol="0">
        <a:spAutoFit/>
      </a:bodyPr>
      <a:lstStyle>
        <a:defPPr>
          <a:lnSpc>
            <a:spcPct val="90000"/>
          </a:lnSpc>
          <a:spcAft>
            <a:spcPts val="600"/>
          </a:spcAft>
          <a:defRPr sz="2400" dirty="0" err="1" smtClean="0">
            <a:gradFill>
              <a:gsLst>
                <a:gs pos="2917">
                  <a:schemeClr val="tx1"/>
                </a:gs>
                <a:gs pos="30000">
                  <a:schemeClr val="tx1"/>
                </a:gs>
              </a:gsLst>
              <a:lin ang="5400000" scaled="0"/>
            </a:gra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Microsoft_2016_16x9_Template.potx" id="{CBE293B4-E8CE-4773-8118-C9AFF2860326}" vid="{4A547913-FDF7-4DFF-9D24-2FF6685A0CA8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PresentationsDoc" ma:contentTypeID="0x01010031DCF4CA090F824DB1E4CCBB6B9D64EA00101E8AAD132F8F4D96340D6376C8BB3E" ma:contentTypeVersion="22" ma:contentTypeDescription="" ma:contentTypeScope="" ma:versionID="8add498658ef06bbcf3bc1f2c97d938c">
  <xsd:schema xmlns:xsd="http://www.w3.org/2001/XMLSchema" xmlns:xs="http://www.w3.org/2001/XMLSchema" xmlns:p="http://schemas.microsoft.com/office/2006/metadata/properties" xmlns:ns1="http://schemas.microsoft.com/sharepoint/v3" xmlns:ns2="01c77077-aee4-4b5f-bd4e-9cd40a6fff29" xmlns:ns3="230e9df3-be65-4c73-a93b-d1236ebd677e" xmlns:ns5="8ff673fc-3231-4e3a-893b-6d7f7cd32766" targetNamespace="http://schemas.microsoft.com/office/2006/metadata/properties" ma:root="true" ma:fieldsID="a14070d067e341e7ddc7e27ecc4a2d88" ns1:_="" ns2:_="" ns3:_="" ns5:_="">
    <xsd:import namespace="http://schemas.microsoft.com/sharepoint/v3"/>
    <xsd:import namespace="01c77077-aee4-4b5f-bd4e-9cd40a6fff29"/>
    <xsd:import namespace="230e9df3-be65-4c73-a93b-d1236ebd677e"/>
    <xsd:import namespace="8ff673fc-3231-4e3a-893b-6d7f7cd32766"/>
    <xsd:element name="properties">
      <xsd:complexType>
        <xsd:sequence>
          <xsd:element name="documentManagement">
            <xsd:complexType>
              <xsd:all>
                <xsd:element ref="ns2:mb2e01f7e2d8413988e28e59aa226eec" minOccurs="0"/>
                <xsd:element ref="ns3:TaxCatchAll" minOccurs="0"/>
                <xsd:element ref="ns3:TaxCatchAllLabel" minOccurs="0"/>
                <xsd:element ref="ns2:iaa5f83406f94009a0f6a3e890699ff7" minOccurs="0"/>
                <xsd:element ref="ns2:d12e2661e9634d9aa98bbb375f31aced" minOccurs="0"/>
                <xsd:element ref="ns2:Event_x0020_Start_x0020_Date" minOccurs="0"/>
                <xsd:element ref="ns2:Event_x0020_End_x0020_Date" minOccurs="0"/>
                <xsd:element ref="ns2:Presentation_x0020_Date" minOccurs="0"/>
                <xsd:element ref="ns2:MS_x0020_Speaker" minOccurs="0"/>
                <xsd:element ref="ns2:External_x0020_Speaker" minOccurs="0"/>
                <xsd:element ref="ns2:o1010385baed4da9b5076a6aa651d1e5" minOccurs="0"/>
                <xsd:element ref="ns2:kc6d1bd9a46e4e5fbbbf99ca3de7a092" minOccurs="0"/>
                <xsd:element ref="ns2:Session_x0020_Code" minOccurs="0"/>
                <xsd:element ref="ns2:MS_x0020_Content_x0020_Owner" minOccurs="0"/>
                <xsd:element ref="ns2:m6878b9dd7994da4ba144f95347d99c6" minOccurs="0"/>
                <xsd:element ref="ns2:fc15c16204564de583b4c942b10d19ec" minOccurs="0"/>
                <xsd:element ref="ns1:AverageRating" minOccurs="0"/>
                <xsd:element ref="ns1:RatingCount" minOccurs="0"/>
                <xsd:element ref="ns1:LikesCount" minOccurs="0"/>
                <xsd:element ref="ns3:TaxKeywordTaxHTField" minOccurs="0"/>
                <xsd:element ref="ns5:Target_x0020_Audiences" minOccurs="0"/>
                <xsd:element ref="ns2:SharedWithUsers" minOccurs="0"/>
                <xsd:element ref="ns2:SharedWithDetails" minOccurs="0"/>
                <xsd:element ref="ns3:NumberofDownloa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AverageRating" ma:index="31" nillable="true" ma:displayName="Rating (0-5)" ma:decimals="2" ma:description="Average value of all the ratings that have been submitted" ma:internalName="AverageRating" ma:readOnly="true">
      <xsd:simpleType>
        <xsd:restriction base="dms:Number"/>
      </xsd:simpleType>
    </xsd:element>
    <xsd:element name="RatingCount" ma:index="32" nillable="true" ma:displayName="Number of Ratings" ma:decimals="0" ma:description="Number of ratings submitted" ma:internalName="RatingCount" ma:readOnly="true">
      <xsd:simpleType>
        <xsd:restriction base="dms:Number"/>
      </xsd:simpleType>
    </xsd:element>
    <xsd:element name="LikesCount" ma:index="33" nillable="true" ma:displayName="Number of Likes" ma:internalName="LikesCount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1c77077-aee4-4b5f-bd4e-9cd40a6fff29" elementFormDefault="qualified">
    <xsd:import namespace="http://schemas.microsoft.com/office/2006/documentManagement/types"/>
    <xsd:import namespace="http://schemas.microsoft.com/office/infopath/2007/PartnerControls"/>
    <xsd:element name="mb2e01f7e2d8413988e28e59aa226eec" ma:index="8" nillable="true" ma:taxonomy="true" ma:internalName="mb2e01f7e2d8413988e28e59aa226eec" ma:taxonomyFieldName="Event_x0020_Name" ma:displayName="Event Name" ma:default="" ma:fieldId="{6b2e01f7-e2d8-4139-88e2-8e59aa226eec}" ma:sspId="e385fb40-52d4-4fae-9c5b-3e8ff8a5878e" ma:termSetId="32cfb7b5-aebe-4989-95ed-0d5619f5d6c0" ma:anchorId="eaa4d92a-3824-4a49-92be-7ef169e4e325" ma:open="false" ma:isKeyword="false">
      <xsd:complexType>
        <xsd:sequence>
          <xsd:element ref="pc:Terms" minOccurs="0" maxOccurs="1"/>
        </xsd:sequence>
      </xsd:complexType>
    </xsd:element>
    <xsd:element name="iaa5f83406f94009a0f6a3e890699ff7" ma:index="12" nillable="true" ma:taxonomy="true" ma:internalName="iaa5f83406f94009a0f6a3e890699ff7" ma:taxonomyFieldName="Event_x0020_Location" ma:displayName="Event Location" ma:default="" ma:fieldId="{2aa5f834-06f9-4009-a0f6-a3e890699ff7}" ma:sspId="e385fb40-52d4-4fae-9c5b-3e8ff8a5878e" ma:termSetId="ff02addd-433e-4baa-a831-22be402789db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d12e2661e9634d9aa98bbb375f31aced" ma:index="14" nillable="true" ma:taxonomy="true" ma:internalName="d12e2661e9634d9aa98bbb375f31aced" ma:taxonomyFieldName="Event_x0020_Venue" ma:displayName="Event Venue" ma:default="" ma:fieldId="{d12e2661-e963-4d9a-a98b-bb375f31aced}" ma:sspId="e385fb40-52d4-4fae-9c5b-3e8ff8a5878e" ma:termSetId="ff02addd-433e-4baa-a831-22be402789db" ma:anchorId="d989be80-0593-11e1-be50-0800200c9a66" ma:open="false" ma:isKeyword="false">
      <xsd:complexType>
        <xsd:sequence>
          <xsd:element ref="pc:Terms" minOccurs="0" maxOccurs="1"/>
        </xsd:sequence>
      </xsd:complexType>
    </xsd:element>
    <xsd:element name="Event_x0020_Start_x0020_Date" ma:index="16" nillable="true" ma:displayName="Event Start Date" ma:format="DateOnly" ma:internalName="Event_x0020_Start_x0020_Date">
      <xsd:simpleType>
        <xsd:restriction base="dms:DateTime"/>
      </xsd:simpleType>
    </xsd:element>
    <xsd:element name="Event_x0020_End_x0020_Date" ma:index="17" nillable="true" ma:displayName="Event End Date" ma:format="DateOnly" ma:internalName="Event_x0020_End_x0020_Date">
      <xsd:simpleType>
        <xsd:restriction base="dms:DateTime"/>
      </xsd:simpleType>
    </xsd:element>
    <xsd:element name="Presentation_x0020_Date" ma:index="18" nillable="true" ma:displayName="Presentation Date" ma:format="DateOnly" ma:internalName="Presentation_x0020_Date">
      <xsd:simpleType>
        <xsd:restriction base="dms:DateTime"/>
      </xsd:simpleType>
    </xsd:element>
    <xsd:element name="MS_x0020_Speaker" ma:index="19" nillable="true" ma:displayName="MS Speaker" ma:list="UserInfo" ma:SharePointGroup="0" ma:internalName="MS_x0020_Speaker" ma:showField="ImnNam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External_x0020_Speaker" ma:index="20" nillable="true" ma:displayName="External Speaker" ma:internalName="External_x0020_Speaker">
      <xsd:simpleType>
        <xsd:restriction base="dms:Text">
          <xsd:maxLength value="255"/>
        </xsd:restriction>
      </xsd:simpleType>
    </xsd:element>
    <xsd:element name="o1010385baed4da9b5076a6aa651d1e5" ma:index="21" nillable="true" ma:taxonomy="true" ma:internalName="o1010385baed4da9b5076a6aa651d1e5" ma:taxonomyFieldName="Product" ma:displayName="Product" ma:default="" ma:fieldId="{81010385-baed-4da9-b507-6a6aa651d1e5}" ma:taxonomyMulti="true" ma:sspId="e385fb40-52d4-4fae-9c5b-3e8ff8a5878e" ma:termSetId="e8298524-23d5-441d-8e61-21bed1c2c470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kc6d1bd9a46e4e5fbbbf99ca3de7a092" ma:index="23" nillable="true" ma:taxonomy="true" ma:internalName="kc6d1bd9a46e4e5fbbbf99ca3de7a092" ma:taxonomyFieldName="Campaign" ma:displayName="Campaign" ma:default="" ma:fieldId="{4c6d1bd9-a46e-4e5f-bbbf-99ca3de7a092}" ma:taxonomyMulti="true" ma:sspId="e385fb40-52d4-4fae-9c5b-3e8ff8a5878e" ma:termSetId="eb6054b1-3a98-4c79-97b4-d20150dd266e" ma:anchorId="a7bf803d-fc4f-4bb4-903c-88e76437cc17" ma:open="false" ma:isKeyword="false">
      <xsd:complexType>
        <xsd:sequence>
          <xsd:element ref="pc:Terms" minOccurs="0" maxOccurs="1"/>
        </xsd:sequence>
      </xsd:complexType>
    </xsd:element>
    <xsd:element name="Session_x0020_Code" ma:index="25" nillable="true" ma:displayName="Session Code" ma:internalName="Session_x0020_Code">
      <xsd:simpleType>
        <xsd:restriction base="dms:Text">
          <xsd:maxLength value="255"/>
        </xsd:restriction>
      </xsd:simpleType>
    </xsd:element>
    <xsd:element name="MS_x0020_Content_x0020_Owner" ma:index="26" nillable="true" ma:displayName="MS Content Owner" ma:list="UserInfo" ma:SharePointGroup="0" ma:internalName="MS_x0020_Content_x0020_Owner" ma:showField="ImnName">
      <xsd:complexType>
        <xsd:complexContent>
          <xsd:extension base="dms:User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m6878b9dd7994da4ba144f95347d99c6" ma:index="27" nillable="true" ma:taxonomy="true" ma:internalName="m6878b9dd7994da4ba144f95347d99c6" ma:taxonomyFieldName="Track" ma:displayName="Track" ma:readOnly="false" ma:default="" ma:fieldId="{66878b9d-d799-4da4-ba14-4f95347d99c6}" ma:sspId="e385fb40-52d4-4fae-9c5b-3e8ff8a5878e" ma:termSetId="8113a965-58e2-4a85-99b9-55376be5482e" ma:anchorId="00000000-0000-0000-0000-000000000000" ma:open="true" ma:isKeyword="false">
      <xsd:complexType>
        <xsd:sequence>
          <xsd:element ref="pc:Terms" minOccurs="0" maxOccurs="1"/>
        </xsd:sequence>
      </xsd:complexType>
    </xsd:element>
    <xsd:element name="fc15c16204564de583b4c942b10d19ec" ma:index="29" nillable="true" ma:taxonomy="true" ma:internalName="fc15c16204564de583b4c942b10d19ec" ma:taxonomyFieldName="Audience1" ma:displayName="Audience" ma:default="" ma:fieldId="{fc15c162-0456-4de5-83b4-c942b10d19ec}" ma:taxonomyMulti="true" ma:sspId="e385fb40-52d4-4fae-9c5b-3e8ff8a5878e" ma:termSetId="02c0b350-7782-44ed-b079-a5ef0c1b9fe9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SharedWithUsers" ma:index="38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39" nillable="true" ma:displayName="Shared With Details" ma:description="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9" nillable="true" ma:displayName="Taxonomy Catch All Column" ma:description="" ma:hidden="true" ma:list="{0d8ba32e-6f24-4e39-985b-e3fd5ec6bdb7}" ma:internalName="TaxCatchAll" ma:showField="CatchAllData" ma:web="01c77077-aee4-4b5f-bd4e-9cd40a6fff29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TaxCatchAllLabel" ma:index="10" nillable="true" ma:displayName="Taxonomy Catch All Column1" ma:description="" ma:hidden="true" ma:list="{0d8ba32e-6f24-4e39-985b-e3fd5ec6bdb7}" ma:internalName="TaxCatchAllLabel" ma:readOnly="true" ma:showField="CatchAllDataLabel" ma:web="01c77077-aee4-4b5f-bd4e-9cd40a6fff29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TaxKeywordTaxHTField" ma:index="35" nillable="true" ma:taxonomy="true" ma:internalName="TaxKeywordTaxHTField" ma:taxonomyFieldName="TaxKeyword" ma:displayName="Enterprise Keywords" ma:fieldId="{23f27201-bee3-471e-b2e7-b64fd8b7ca38}" ma:taxonomyMulti="true" ma:sspId="e385fb40-52d4-4fae-9c5b-3e8ff8a5878e" ma:termSetId="00000000-0000-0000-0000-000000000000" ma:anchorId="00000000-0000-0000-0000-000000000000" ma:open="true" ma:isKeyword="true">
      <xsd:complexType>
        <xsd:sequence>
          <xsd:element ref="pc:Terms" minOccurs="0" maxOccurs="1"/>
        </xsd:sequence>
      </xsd:complexType>
    </xsd:element>
    <xsd:element name="NumberofDownloads" ma:index="40" nillable="true" ma:displayName="NumberofDownloads" ma:internalName="NumberofDownloads">
      <xsd:simpleType>
        <xsd:restriction base="dms:Text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ff673fc-3231-4e3a-893b-6d7f7cd32766" elementFormDefault="qualified">
    <xsd:import namespace="http://schemas.microsoft.com/office/2006/documentManagement/types"/>
    <xsd:import namespace="http://schemas.microsoft.com/office/infopath/2007/PartnerControls"/>
    <xsd:element name="Target_x0020_Audiences" ma:index="37" nillable="true" ma:displayName="Target Audiences" ma:internalName="Target_x0020_Audiences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 ma:index="34" ma:displayName="Keywords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ikesCount xmlns="http://schemas.microsoft.com/sharepoint/v3" xsi:nil="true"/>
    <d12e2661e9634d9aa98bbb375f31aced xmlns="01c77077-aee4-4b5f-bd4e-9cd40a6fff29">
      <Terms xmlns="http://schemas.microsoft.com/office/infopath/2007/PartnerControls">
        <TermInfo xmlns="http://schemas.microsoft.com/office/infopath/2007/PartnerControls">
          <TermName xmlns="http://schemas.microsoft.com/office/infopath/2007/PartnerControls">Georgia World Congress Center</TermName>
          <TermId xmlns="http://schemas.microsoft.com/office/infopath/2007/PartnerControls">ea0ece34-59a6-4d43-8d9e-d0f9e2a2f1ce</TermId>
        </TermInfo>
      </Terms>
    </d12e2661e9634d9aa98bbb375f31aced>
    <Event_x0020_Start_x0020_Date xmlns="01c77077-aee4-4b5f-bd4e-9cd40a6fff29">2016-09-25T07:00:00+00:00</Event_x0020_Start_x0020_Date>
    <Target_x0020_Audiences xmlns="8ff673fc-3231-4e3a-893b-6d7f7cd32766" xsi:nil="true"/>
    <iaa5f83406f94009a0f6a3e890699ff7 xmlns="01c77077-aee4-4b5f-bd4e-9cd40a6fff29">
      <Terms xmlns="http://schemas.microsoft.com/office/infopath/2007/PartnerControls">
        <TermInfo xmlns="http://schemas.microsoft.com/office/infopath/2007/PartnerControls">
          <TermName xmlns="http://schemas.microsoft.com/office/infopath/2007/PartnerControls">Atlanta</TermName>
          <TermId xmlns="http://schemas.microsoft.com/office/infopath/2007/PartnerControls">01fb9831-5840-48a0-a576-3e48f42baa53</TermId>
        </TermInfo>
      </Terms>
    </iaa5f83406f94009a0f6a3e890699ff7>
    <External_x0020_Speaker xmlns="01c77077-aee4-4b5f-bd4e-9cd40a6fff29">Don Galzarano</External_x0020_Speaker>
    <m6878b9dd7994da4ba144f95347d99c6 xmlns="01c77077-aee4-4b5f-bd4e-9cd40a6fff29">
      <Terms xmlns="http://schemas.microsoft.com/office/infopath/2007/PartnerControls"/>
    </m6878b9dd7994da4ba144f95347d99c6>
    <Presentation_x0020_Date xmlns="01c77077-aee4-4b5f-bd4e-9cd40a6fff29">2016-09-27T04:00:00+00:00</Presentation_x0020_Date>
    <fc15c16204564de583b4c942b10d19ec xmlns="01c77077-aee4-4b5f-bd4e-9cd40a6fff29">
      <Terms xmlns="http://schemas.microsoft.com/office/infopath/2007/PartnerControls"/>
    </fc15c16204564de583b4c942b10d19ec>
    <mb2e01f7e2d8413988e28e59aa226eec xmlns="01c77077-aee4-4b5f-bd4e-9cd40a6fff29">
      <Terms xmlns="http://schemas.microsoft.com/office/infopath/2007/PartnerControls">
        <TermInfo xmlns="http://schemas.microsoft.com/office/infopath/2007/PartnerControls">
          <TermName xmlns="http://schemas.microsoft.com/office/infopath/2007/PartnerControls">Microsoft Ignite</TermName>
          <TermId xmlns="http://schemas.microsoft.com/office/infopath/2007/PartnerControls">9323c522-fe4b-4922-816b-10a1920d7afb</TermId>
        </TermInfo>
      </Terms>
    </mb2e01f7e2d8413988e28e59aa226eec>
    <MS_x0020_Content_x0020_Owner xmlns="01c77077-aee4-4b5f-bd4e-9cd40a6fff29">
      <UserInfo>
        <DisplayName/>
        <AccountId xsi:nil="true"/>
        <AccountType/>
      </UserInfo>
    </MS_x0020_Content_x0020_Owner>
    <Session_x0020_Code xmlns="01c77077-aee4-4b5f-bd4e-9cd40a6fff29">BRK2072</Session_x0020_Code>
    <Event_x0020_End_x0020_Date xmlns="01c77077-aee4-4b5f-bd4e-9cd40a6fff29">2016-09-30T07:00:00+00:00</Event_x0020_End_x0020_Date>
    <o1010385baed4da9b5076a6aa651d1e5 xmlns="01c77077-aee4-4b5f-bd4e-9cd40a6fff29">
      <Terms xmlns="http://schemas.microsoft.com/office/infopath/2007/PartnerControls"/>
    </o1010385baed4da9b5076a6aa651d1e5>
    <kc6d1bd9a46e4e5fbbbf99ca3de7a092 xmlns="01c77077-aee4-4b5f-bd4e-9cd40a6fff29">
      <Terms xmlns="http://schemas.microsoft.com/office/infopath/2007/PartnerControls"/>
    </kc6d1bd9a46e4e5fbbbf99ca3de7a092>
    <MS_x0020_Speaker xmlns="01c77077-aee4-4b5f-bd4e-9cd40a6fff29">
      <UserInfo>
        <DisplayName/>
        <AccountId xsi:nil="true"/>
        <AccountType/>
      </UserInfo>
    </MS_x0020_Speaker>
    <TaxKeywordTaxHTField xmlns="230e9df3-be65-4c73-a93b-d1236ebd677e">
      <Terms xmlns="http://schemas.microsoft.com/office/infopath/2007/PartnerControls">
        <TermInfo xmlns="http://schemas.microsoft.com/office/infopath/2007/PartnerControls">
          <TermName xmlns="http://schemas.microsoft.com/office/infopath/2007/PartnerControls">Microsoft Ignite 2016</TermName>
          <TermId xmlns="http://schemas.microsoft.com/office/infopath/2007/PartnerControls">e2f6a88c-86f9-4b25-a2af-b5c3afa8c82a</TermId>
        </TermInfo>
      </Terms>
    </TaxKeywordTaxHTField>
    <TaxCatchAll xmlns="230e9df3-be65-4c73-a93b-d1236ebd677e">
      <Value>174</Value>
      <Value>177</Value>
      <Value>176</Value>
      <Value>175</Value>
    </TaxCatchAll>
    <NumberofDownloads xmlns="230e9df3-be65-4c73-a93b-d1236ebd677e" xsi:nil="true"/>
  </documentManagement>
</p:properties>
</file>

<file path=customXml/itemProps1.xml><?xml version="1.0" encoding="utf-8"?>
<ds:datastoreItem xmlns:ds="http://schemas.openxmlformats.org/officeDocument/2006/customXml" ds:itemID="{758FDAC0-319D-4A54-8D8E-1D42CB1F80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6D8F288A-5131-4E80-AB86-F10FC037383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01c77077-aee4-4b5f-bd4e-9cd40a6fff29"/>
    <ds:schemaRef ds:uri="230e9df3-be65-4c73-a93b-d1236ebd677e"/>
    <ds:schemaRef ds:uri="8ff673fc-3231-4e3a-893b-6d7f7cd3276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F990F116-B58F-4255-B05B-DA3808E0E5C6}">
  <ds:schemaRefs>
    <ds:schemaRef ds:uri="http://purl.org/dc/dcmitype/"/>
    <ds:schemaRef ds:uri="http://purl.org/dc/elements/1.1/"/>
    <ds:schemaRef ds:uri="http://schemas.microsoft.com/office/infopath/2007/PartnerControls"/>
    <ds:schemaRef ds:uri="01c77077-aee4-4b5f-bd4e-9cd40a6fff29"/>
    <ds:schemaRef ds:uri="http://schemas.microsoft.com/sharepoint/v3"/>
    <ds:schemaRef ds:uri="http://www.w3.org/XML/1998/namespace"/>
    <ds:schemaRef ds:uri="http://schemas.microsoft.com/office/2006/documentManagement/types"/>
    <ds:schemaRef ds:uri="http://purl.org/dc/terms/"/>
    <ds:schemaRef ds:uri="http://schemas.microsoft.com/office/2006/metadata/properties"/>
    <ds:schemaRef ds:uri="http://schemas.openxmlformats.org/package/2006/metadata/core-properties"/>
    <ds:schemaRef ds:uri="8ff673fc-3231-4e3a-893b-6d7f7cd32766"/>
    <ds:schemaRef ds:uri="230e9df3-be65-4c73-a93b-d1236ebd677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Microsoft_2016_16x9_Template_v02</Template>
  <TotalTime>3</TotalTime>
  <Words>3143</Words>
  <Application>Microsoft Office PowerPoint</Application>
  <PresentationFormat>Custom</PresentationFormat>
  <Paragraphs>826</Paragraphs>
  <Slides>49</Slides>
  <Notes>42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49</vt:i4>
      </vt:variant>
    </vt:vector>
  </HeadingPairs>
  <TitlesOfParts>
    <vt:vector size="61" baseType="lpstr">
      <vt:lpstr>ＭＳ Ｐゴシック</vt:lpstr>
      <vt:lpstr>Arial</vt:lpstr>
      <vt:lpstr>Consolas</vt:lpstr>
      <vt:lpstr>Segoe UI</vt:lpstr>
      <vt:lpstr>Segoe UI Light</vt:lpstr>
      <vt:lpstr>Times</vt:lpstr>
      <vt:lpstr>Wingdings</vt:lpstr>
      <vt:lpstr>5-50002_Ignite_Breakout_Template</vt:lpstr>
      <vt:lpstr>6-30537_Envision 2016 Concurrent Template_Dark</vt:lpstr>
      <vt:lpstr>1_5-50002_Ignite_Breakout_Template</vt:lpstr>
      <vt:lpstr>2_5-50002_Ignite_Breakout_Template</vt:lpstr>
      <vt:lpstr>3_5-50002_Ignite_Breakout_Template</vt:lpstr>
      <vt:lpstr>Accenture Skype for Business Overview</vt:lpstr>
      <vt:lpstr>About Accenture</vt:lpstr>
      <vt:lpstr>Accenture Today</vt:lpstr>
      <vt:lpstr>PowerPoint Presentation</vt:lpstr>
      <vt:lpstr>PowerPoint Presentation</vt:lpstr>
      <vt:lpstr>Overview:  Skype for Business Solution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Operating Skype  at Hyperscale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 or Comments</vt:lpstr>
      <vt:lpstr>Appendix</vt:lpstr>
      <vt:lpstr>PowerPoint Presentation</vt:lpstr>
      <vt:lpstr>PowerPoint Presentation</vt:lpstr>
      <vt:lpstr>Deploy, ramp-up on new services and onboard new  users with Microsoft FastTrack:  http://fasttrack.microsoft.com/ </vt:lpstr>
      <vt:lpstr>Join the Microsoft Tech Community  to collaborate, share, and learn  from the experts:  http://techcommunity.microsoft.com </vt:lpstr>
      <vt:lpstr>PowerPoint Presentation</vt:lpstr>
      <vt:lpstr>PowerPoint Presentation</vt:lpstr>
    </vt:vector>
  </TitlesOfParts>
  <Manager/>
  <Company>Microsoft Corporation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Hear our Skype story: deploying at Accenture</dc:title>
  <dc:subject>&lt;Speech title here&gt;</dc:subject>
  <dc:creator>MS Events 0074</dc:creator>
  <cp:keywords>Microsoft 2016</cp:keywords>
  <dc:description>Template: Mitchell Derrey, Silverfox Productions_x000d_
Formatting: _x000d_
Audience Type:</dc:description>
  <cp:lastModifiedBy>MS Events 0093</cp:lastModifiedBy>
  <cp:revision>2</cp:revision>
  <dcterms:created xsi:type="dcterms:W3CDTF">2016-09-25T14:24:44Z</dcterms:created>
  <dcterms:modified xsi:type="dcterms:W3CDTF">2016-09-27T18:33:18Z</dcterms:modified>
  <cp:category>Microsoft 2016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0x01010031DCF4CA090F824DB1E4CCBB6B9D64EA00101E8AAD132F8F4D96340D6376C8BB3E</vt:lpwstr>
  </property>
  <property fmtid="{D5CDD505-2E9C-101B-9397-08002B2CF9AE}" pid="3" name="Product">
    <vt:lpwstr/>
  </property>
  <property fmtid="{D5CDD505-2E9C-101B-9397-08002B2CF9AE}" pid="4" name="Event1">
    <vt:lpwstr>622;#Unassigned|2c8af875-f38a-40b8-a0a9-056aed3fc8c0</vt:lpwstr>
  </property>
  <property fmtid="{D5CDD505-2E9C-101B-9397-08002B2CF9AE}" pid="5" name="Audience">
    <vt:lpwstr/>
  </property>
  <property fmtid="{D5CDD505-2E9C-101B-9397-08002B2CF9AE}" pid="6" name="Event Venue">
    <vt:lpwstr>177;#Georgia World Congress Center|ea0ece34-59a6-4d43-8d9e-d0f9e2a2f1ce</vt:lpwstr>
  </property>
  <property fmtid="{D5CDD505-2E9C-101B-9397-08002B2CF9AE}" pid="7" name="Track">
    <vt:lpwstr/>
  </property>
  <property fmtid="{D5CDD505-2E9C-101B-9397-08002B2CF9AE}" pid="8" name="Event Location">
    <vt:lpwstr>176;#Atlanta|01fb9831-5840-48a0-a576-3e48f42baa53</vt:lpwstr>
  </property>
  <property fmtid="{D5CDD505-2E9C-101B-9397-08002B2CF9AE}" pid="9" name="Campaign">
    <vt:lpwstr/>
  </property>
  <property fmtid="{D5CDD505-2E9C-101B-9397-08002B2CF9AE}" pid="10" name="IsMyDocuments">
    <vt:bool>true</vt:bool>
  </property>
  <property fmtid="{D5CDD505-2E9C-101B-9397-08002B2CF9AE}" pid="11" name="TaxKeyword">
    <vt:lpwstr>174;#Microsoft Ignite 2016|e2f6a88c-86f9-4b25-a2af-b5c3afa8c82a</vt:lpwstr>
  </property>
  <property fmtid="{D5CDD505-2E9C-101B-9397-08002B2CF9AE}" pid="12" name="Audience1">
    <vt:lpwstr/>
  </property>
  <property fmtid="{D5CDD505-2E9C-101B-9397-08002B2CF9AE}" pid="13" name="Event Name">
    <vt:lpwstr>175;#Microsoft Ignite|9323c522-fe4b-4922-816b-10a1920d7afb</vt:lpwstr>
  </property>
</Properties>
</file>